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snapToGrid="0">
      <p:cViewPr varScale="1">
        <p:scale>
          <a:sx n="59" d="100"/>
          <a:sy n="59" d="100"/>
        </p:scale>
        <p:origin x="142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50E2ACB8-5D22-44E3-82F3-2C88947A508E}" type="datetimeFigureOut">
              <a:rPr lang="ar-SA" smtClean="0"/>
              <a:t>09/08/1441</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D35C01AC-5160-4F5C-8333-1F00545BB0FF}" type="slidenum">
              <a:rPr lang="ar-SA" smtClean="0"/>
              <a:t>‹#›</a:t>
            </a:fld>
            <a:endParaRPr lang="ar-SA"/>
          </a:p>
        </p:txBody>
      </p:sp>
    </p:spTree>
    <p:extLst>
      <p:ext uri="{BB962C8B-B14F-4D97-AF65-F5344CB8AC3E}">
        <p14:creationId xmlns:p14="http://schemas.microsoft.com/office/powerpoint/2010/main" val="24500506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628650" y="365126"/>
            <a:ext cx="7886700" cy="1325563"/>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6457950" y="6356351"/>
            <a:ext cx="2057400" cy="365125"/>
          </a:xfrm>
          <a:prstGeom prst="rect">
            <a:avLst/>
          </a:prstGeom>
        </p:spPr>
        <p:txBody>
          <a:bodyPr vert="horz" lIns="91440" tIns="45720" rIns="91440" bIns="45720" rtlCol="1" anchor="ctr"/>
          <a:lstStyle>
            <a:lvl1pPr algn="r">
              <a:defRPr sz="900">
                <a:solidFill>
                  <a:schemeClr val="tx1">
                    <a:tint val="75000"/>
                  </a:schemeClr>
                </a:solidFill>
              </a:defRPr>
            </a:lvl1pPr>
          </a:lstStyle>
          <a:p>
            <a:fld id="{50E2ACB8-5D22-44E3-82F3-2C88947A508E}" type="datetimeFigureOut">
              <a:rPr lang="ar-SA" smtClean="0"/>
              <a:t>09/08/1441</a:t>
            </a:fld>
            <a:endParaRPr lang="ar-SA"/>
          </a:p>
        </p:txBody>
      </p:sp>
      <p:sp>
        <p:nvSpPr>
          <p:cNvPr id="5" name="عنصر نائب للتذييل 4"/>
          <p:cNvSpPr>
            <a:spLocks noGrp="1"/>
          </p:cNvSpPr>
          <p:nvPr>
            <p:ph type="ftr" sz="quarter" idx="3"/>
          </p:nvPr>
        </p:nvSpPr>
        <p:spPr>
          <a:xfrm>
            <a:off x="3028950" y="6356351"/>
            <a:ext cx="3086100" cy="365125"/>
          </a:xfrm>
          <a:prstGeom prst="rect">
            <a:avLst/>
          </a:prstGeom>
        </p:spPr>
        <p:txBody>
          <a:bodyPr vert="horz" lIns="91440" tIns="45720" rIns="91440" bIns="45720" rtlCol="1" anchor="ctr"/>
          <a:lstStyle>
            <a:lvl1pPr algn="ctr">
              <a:defRPr sz="9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628650" y="6356351"/>
            <a:ext cx="2057400"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D35C01AC-5160-4F5C-8333-1F00545BB0FF}" type="slidenum">
              <a:rPr lang="ar-SA" smtClean="0"/>
              <a:t>‹#›</a:t>
            </a:fld>
            <a:endParaRPr lang="ar-SA"/>
          </a:p>
        </p:txBody>
      </p:sp>
    </p:spTree>
    <p:extLst>
      <p:ext uri="{BB962C8B-B14F-4D97-AF65-F5344CB8AC3E}">
        <p14:creationId xmlns:p14="http://schemas.microsoft.com/office/powerpoint/2010/main" val="1048075504"/>
      </p:ext>
    </p:extLst>
  </p:cSld>
  <p:clrMap bg1="lt1" tx1="dk1" bg2="lt2" tx2="dk2" accent1="accent1" accent2="accent2" accent3="accent3" accent4="accent4" accent5="accent5" accent6="accent6" hlink="hlink" folHlink="folHlink"/>
  <p:sldLayoutIdLst>
    <p:sldLayoutId id="2147483654" r:id="rId1"/>
  </p:sldLayoutIdLst>
  <p:txStyles>
    <p:titleStyle>
      <a:lvl1pPr algn="r"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ar-SA"/>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عنوان 1" hidden="1"/>
          <p:cNvSpPr>
            <a:spLocks noGrp="1"/>
          </p:cNvSpPr>
          <p:nvPr>
            <p:ph type="title"/>
          </p:nvPr>
        </p:nvSpPr>
        <p:spPr/>
        <p:txBody>
          <a:bodyPr/>
          <a:lstStyle/>
          <a:p>
            <a:pPr eaLnBrk="1" hangingPunct="1">
              <a:defRPr/>
            </a:pPr>
            <a:r>
              <a:rPr lang="en-US" sz="3600" b="1">
                <a:solidFill>
                  <a:srgbClr val="FFC000"/>
                </a:solidFill>
                <a:effectLst>
                  <a:outerShdw blurRad="38100" dist="38100" dir="2700000" algn="tl">
                    <a:srgbClr val="000000">
                      <a:alpha val="43137"/>
                    </a:srgbClr>
                  </a:outerShdw>
                </a:effectLst>
              </a:rPr>
              <a:t>MALE REPRODUCTIVE SYSTEM</a:t>
            </a:r>
            <a:endParaRPr lang="en-US" sz="3600" b="1" dirty="0">
              <a:solidFill>
                <a:srgbClr val="FFC000"/>
              </a:solidFill>
              <a:effectLst>
                <a:outerShdw blurRad="38100" dist="38100" dir="2700000" algn="tl">
                  <a:srgbClr val="000000">
                    <a:alpha val="43137"/>
                  </a:srgbClr>
                </a:outerShdw>
              </a:effectLst>
            </a:endParaRPr>
          </a:p>
        </p:txBody>
      </p:sp>
      <p:pic>
        <p:nvPicPr>
          <p:cNvPr id="3" name="صورة 2"/>
          <p:cNvPicPr/>
          <p:nvPr/>
        </p:nvPicPr>
        <p:blipFill>
          <a:blip r:embed="rId4"/>
          <a:stretch>
            <a:fillRect/>
          </a:stretch>
        </p:blipFill>
        <p:spPr>
          <a:xfrm>
            <a:off x="0" y="0"/>
            <a:ext cx="9144000" cy="6858000"/>
          </a:xfrm>
          <a:prstGeom prst="rect">
            <a:avLst/>
          </a:prstGeom>
        </p:spPr>
      </p:pic>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43697131"/>
      </p:ext>
    </p:extLst>
  </p:cSld>
  <p:clrMapOvr>
    <a:masterClrMapping/>
  </p:clrMapOvr>
  <mc:AlternateContent xmlns:mc="http://schemas.openxmlformats.org/markup-compatibility/2006" xmlns:p14="http://schemas.microsoft.com/office/powerpoint/2010/main">
    <mc:Choice Requires="p14">
      <p:transition spd="slow" p14:dur="2000" advTm="41304"/>
    </mc:Choice>
    <mc:Fallback xmlns="">
      <p:transition spd="slow" advTm="41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916" x="8420100" y="5081588"/>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عنوان 1" hidden="1"/>
          <p:cNvSpPr>
            <a:spLocks noGrp="1"/>
          </p:cNvSpPr>
          <p:nvPr>
            <p:ph type="title"/>
          </p:nvPr>
        </p:nvSpPr>
        <p:spPr/>
        <p:txBody>
          <a:bodyPr/>
          <a:lstStyle/>
          <a:p>
            <a:pPr eaLnBrk="1" hangingPunct="1"/>
            <a:r>
              <a:rPr lang="en-US" altLang="en-US" sz="2800" b="1"/>
              <a:t>Blood-Testis Barrier</a:t>
            </a:r>
          </a:p>
        </p:txBody>
      </p:sp>
      <p:pic>
        <p:nvPicPr>
          <p:cNvPr id="3" name="صورة 2"/>
          <p:cNvPicPr/>
          <p:nvPr/>
        </p:nvPicPr>
        <p:blipFill>
          <a:blip r:embed="rId4"/>
          <a:stretch>
            <a:fillRect/>
          </a:stretch>
        </p:blipFill>
        <p:spPr>
          <a:xfrm>
            <a:off x="0" y="0"/>
            <a:ext cx="9144000" cy="6858000"/>
          </a:xfrm>
          <a:prstGeom prst="rect">
            <a:avLst/>
          </a:prstGeom>
        </p:spPr>
      </p:pic>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57207434"/>
      </p:ext>
    </p:extLst>
  </p:cSld>
  <p:clrMapOvr>
    <a:masterClrMapping/>
  </p:clrMapOvr>
  <mc:AlternateContent xmlns:mc="http://schemas.openxmlformats.org/markup-compatibility/2006" xmlns:p14="http://schemas.microsoft.com/office/powerpoint/2010/main">
    <mc:Choice Requires="p14">
      <p:transition spd="slow" p14:dur="2000" advTm="163349"/>
    </mc:Choice>
    <mc:Fallback xmlns="">
      <p:transition spd="slow" advTm="163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187" x="4232275" y="6483350"/>
          <p14:tracePt t="1198" x="4224338" y="6483350"/>
          <p14:tracePt t="1223" x="4214813" y="6483350"/>
          <p14:tracePt t="1236" x="4197350" y="6446838"/>
          <p14:tracePt t="1249" x="4179888" y="6357938"/>
          <p14:tracePt t="1259" x="4170363" y="6224588"/>
          <p14:tracePt t="1275" x="4160838" y="6000750"/>
          <p14:tracePt t="1292" x="4143375" y="5697538"/>
          <p14:tracePt t="1309" x="4143375" y="5348288"/>
          <p14:tracePt t="1309" x="4143375" y="4983163"/>
          <p14:tracePt t="1325" x="4143375" y="4608513"/>
          <p14:tracePt t="1342" x="4170363" y="4276725"/>
          <p14:tracePt t="1358" x="4224338" y="3759200"/>
          <p14:tracePt t="1375" x="4232275" y="3633788"/>
          <p14:tracePt t="1392" x="4241800" y="3536950"/>
          <p14:tracePt t="1408" x="4241800" y="3446463"/>
          <p14:tracePt t="1425" x="4241800" y="3438525"/>
          <p14:tracePt t="1442" x="4241800" y="3429000"/>
          <p14:tracePt t="1458" x="4251325" y="3429000"/>
          <p14:tracePt t="1677" x="4251325" y="3411538"/>
          <p14:tracePt t="1689" x="4205288" y="3375025"/>
          <p14:tracePt t="1700" x="4152900" y="3313113"/>
          <p14:tracePt t="1713" x="4081463" y="3214688"/>
          <p14:tracePt t="1726" x="3990975" y="3027363"/>
          <p14:tracePt t="1742" x="3919538" y="2803525"/>
          <p14:tracePt t="1759" x="3894138" y="2544763"/>
          <p14:tracePt t="1775" x="3911600" y="2036763"/>
          <p14:tracePt t="1792" x="3946525" y="1839913"/>
          <p14:tracePt t="1809" x="3990975" y="1741488"/>
          <p14:tracePt t="1825" x="4037013" y="1608138"/>
          <p14:tracePt t="1842" x="4062413" y="1581150"/>
          <p14:tracePt t="1859" x="4116388" y="1527175"/>
          <p14:tracePt t="1875" x="4276725" y="1419225"/>
          <p14:tracePt t="1892" x="4348163" y="1366838"/>
          <p14:tracePt t="1909" x="4394200" y="1322388"/>
          <p14:tracePt t="1925" x="4438650" y="1241425"/>
          <p14:tracePt t="1942" x="4438650" y="1223963"/>
          <p14:tracePt t="1959" x="4438650" y="1196975"/>
          <p14:tracePt t="2240" x="4438650" y="1187450"/>
          <p14:tracePt t="2253" x="4419600" y="1152525"/>
          <p14:tracePt t="2264" x="4375150" y="1098550"/>
          <p14:tracePt t="2276" x="4303713" y="1054100"/>
          <p14:tracePt t="2292" x="4205288" y="965200"/>
          <p14:tracePt t="2309" x="4089400" y="874713"/>
          <p14:tracePt t="2325" x="3938588" y="795338"/>
          <p14:tracePt t="2342" x="3751263" y="687388"/>
          <p14:tracePt t="2359" x="3687763" y="652463"/>
          <p14:tracePt t="2375" x="3633788" y="625475"/>
          <p14:tracePt t="2392" x="3625850" y="615950"/>
          <p14:tracePt t="2411" x="3616325" y="615950"/>
          <p14:tracePt t="2878" x="3625850" y="615950"/>
          <p14:tracePt t="2938" x="3633788" y="615950"/>
          <p14:tracePt t="2951" x="3643313" y="615950"/>
          <p14:tracePt t="2975" x="3652838" y="615950"/>
          <p14:tracePt t="2988" x="3670300" y="615950"/>
          <p14:tracePt t="3000" x="3687763" y="625475"/>
          <p14:tracePt t="3012" x="3724275" y="625475"/>
          <p14:tracePt t="3026" x="3786188" y="633413"/>
          <p14:tracePt t="3042" x="3867150" y="642938"/>
          <p14:tracePt t="3059" x="3973513" y="652463"/>
          <p14:tracePt t="3076" x="4276725" y="669925"/>
          <p14:tracePt t="3092" x="4446588" y="669925"/>
          <p14:tracePt t="3109" x="4608513" y="687388"/>
          <p14:tracePt t="3126" x="4848225" y="687388"/>
          <p14:tracePt t="3142" x="4938713" y="696913"/>
          <p14:tracePt t="3159" x="5037138" y="704850"/>
          <p14:tracePt t="3176" x="5062538" y="704850"/>
          <p14:tracePt t="3192" x="5081588" y="704850"/>
          <p14:tracePt t="3209" x="5089525" y="704850"/>
          <p14:tracePt t="3226" x="5089525" y="714375"/>
          <p14:tracePt t="3441" x="5099050" y="714375"/>
          <p14:tracePt t="3882" x="5099050" y="723900"/>
          <p14:tracePt t="4165" x="5108575" y="723900"/>
          <p14:tracePt t="4188" x="5116513" y="723900"/>
          <p14:tracePt t="4200" x="5126038" y="723900"/>
          <p14:tracePt t="4212" x="5143500" y="723900"/>
          <p14:tracePt t="4224" x="5160963" y="723900"/>
          <p14:tracePt t="4237" x="5187950" y="723900"/>
          <p14:tracePt t="4249" x="5224463" y="723900"/>
          <p14:tracePt t="4261" x="5259388" y="723900"/>
          <p14:tracePt t="4276" x="5286375" y="723900"/>
          <p14:tracePt t="4293" x="5330825" y="723900"/>
          <p14:tracePt t="4309" x="5367338" y="723900"/>
          <p14:tracePt t="4326" x="5419725" y="723900"/>
          <p14:tracePt t="4343" x="5438775" y="723900"/>
          <p14:tracePt t="4360" x="5446713" y="723900"/>
          <p14:tracePt t="5462" x="5438775" y="723900"/>
          <p14:tracePt t="5585" x="5429250" y="723900"/>
          <p14:tracePt t="5596" x="5419725" y="723900"/>
          <p14:tracePt t="5609" x="5411788" y="723900"/>
          <p14:tracePt t="5621" x="5384800" y="723900"/>
          <p14:tracePt t="5633" x="5348288" y="723900"/>
          <p14:tracePt t="5645" x="5276850" y="741363"/>
          <p14:tracePt t="5660" x="5153025" y="768350"/>
          <p14:tracePt t="5676" x="4929188" y="785813"/>
          <p14:tracePt t="5693" x="4616450" y="839788"/>
          <p14:tracePt t="5710" x="4037013" y="946150"/>
          <p14:tracePt t="5726" x="3786188" y="1000125"/>
          <p14:tracePt t="5743" x="3330575" y="1098550"/>
          <p14:tracePt t="5760" x="3108325" y="1152525"/>
          <p14:tracePt t="5776" x="2955925" y="1187450"/>
          <p14:tracePt t="5793" x="2652713" y="1276350"/>
          <p14:tracePt t="5810" x="2536825" y="1312863"/>
          <p14:tracePt t="5826" x="2411413" y="1339850"/>
          <p14:tracePt t="5843" x="2197100" y="1401763"/>
          <p14:tracePt t="5860" x="2108200" y="1419225"/>
          <p14:tracePt t="5877" x="2027238" y="1428750"/>
          <p14:tracePt t="5893" x="1874838" y="1446213"/>
          <p14:tracePt t="5910" x="1795463" y="1455738"/>
          <p14:tracePt t="5927" x="1731963" y="1465263"/>
          <p14:tracePt t="5943" x="1598613" y="1490663"/>
          <p14:tracePt t="5960" x="1544638" y="1490663"/>
          <p14:tracePt t="5977" x="1509713" y="1490663"/>
          <p14:tracePt t="5993" x="1419225" y="1490663"/>
          <p14:tracePt t="6010" x="1384300" y="1490663"/>
          <p14:tracePt t="6026" x="1330325" y="1490663"/>
          <p14:tracePt t="6043" x="1303338" y="1490663"/>
          <p14:tracePt t="6060" x="1285875" y="1490663"/>
          <p14:tracePt t="6077" x="1250950" y="1482725"/>
          <p14:tracePt t="6093" x="1241425" y="1482725"/>
          <p14:tracePt t="6110" x="1214438" y="1482725"/>
          <p14:tracePt t="6126" x="1196975" y="1473200"/>
          <p14:tracePt t="6143" x="1169988" y="1465263"/>
          <p14:tracePt t="6160" x="1143000" y="1446213"/>
          <p14:tracePt t="6177" x="1125538" y="1438275"/>
          <p14:tracePt t="6193" x="1116013" y="1428750"/>
          <p14:tracePt t="6210" x="1098550" y="1411288"/>
          <p14:tracePt t="6227" x="1089025" y="1393825"/>
          <p14:tracePt t="6243" x="1081088" y="1384300"/>
          <p14:tracePt t="6260" x="1081088" y="1366838"/>
          <p14:tracePt t="6277" x="1071563" y="1357313"/>
          <p14:tracePt t="6295" x="1071563" y="1347788"/>
          <p14:tracePt t="6343" x="1071563" y="1339850"/>
          <p14:tracePt t="6503" x="1089025" y="1339850"/>
          <p14:tracePt t="6514" x="1098550" y="1339850"/>
          <p14:tracePt t="6527" x="1108075" y="1339850"/>
          <p14:tracePt t="6540" x="1133475" y="1339850"/>
          <p14:tracePt t="6551" x="1160463" y="1330325"/>
          <p14:tracePt t="6564" x="1187450" y="1330325"/>
          <p14:tracePt t="6577" x="1250950" y="1330325"/>
          <p14:tracePt t="6593" x="1322388" y="1330325"/>
          <p14:tracePt t="6610" x="1419225" y="1330325"/>
          <p14:tracePt t="6627" x="1616075" y="1330325"/>
          <p14:tracePt t="6644" x="1697038" y="1330325"/>
          <p14:tracePt t="6660" x="1768475" y="1330325"/>
          <p14:tracePt t="6677" x="1812925" y="1330325"/>
          <p14:tracePt t="6693" x="1839913" y="1330325"/>
          <p14:tracePt t="6711" x="1839913" y="1339850"/>
          <p14:tracePt t="6907" x="1847850" y="1339850"/>
          <p14:tracePt t="6931" x="1866900" y="1339850"/>
          <p14:tracePt t="6944" x="1884363" y="1339850"/>
          <p14:tracePt t="6956" x="1911350" y="1339850"/>
          <p14:tracePt t="6967" x="1955800" y="1339850"/>
          <p14:tracePt t="6981" x="2017713" y="1339850"/>
          <p14:tracePt t="6994" x="2089150" y="1339850"/>
          <p14:tracePt t="7010" x="2179638" y="1339850"/>
          <p14:tracePt t="7027" x="2251075" y="1347788"/>
          <p14:tracePt t="7044" x="2393950" y="1347788"/>
          <p14:tracePt t="7060" x="2438400" y="1357313"/>
          <p14:tracePt t="7077" x="2455863" y="1357313"/>
          <p14:tracePt t="7094" x="2465388" y="1357313"/>
          <p14:tracePt t="7110" x="2473325" y="1357313"/>
          <p14:tracePt t="7617" x="2482850" y="1357313"/>
          <p14:tracePt t="7630" x="2500313" y="1357313"/>
          <p14:tracePt t="7642" x="2527300" y="1347788"/>
          <p14:tracePt t="7655" x="2554288" y="1347788"/>
          <p14:tracePt t="7667" x="2616200" y="1339850"/>
          <p14:tracePt t="7679" x="2679700" y="1330325"/>
          <p14:tracePt t="7694" x="2759075" y="1330325"/>
          <p14:tracePt t="7711" x="2847975" y="1322388"/>
          <p14:tracePt t="7727" x="3054350" y="1322388"/>
          <p14:tracePt t="7744" x="3179763" y="1322388"/>
          <p14:tracePt t="7760" x="3303588" y="1322388"/>
          <p14:tracePt t="7777" x="3554413" y="1303338"/>
          <p14:tracePt t="7794" x="3660775" y="1303338"/>
          <p14:tracePt t="7810" x="3724275" y="1303338"/>
          <p14:tracePt t="7827" x="3786188" y="1303338"/>
          <p14:tracePt t="7844" x="3803650" y="1303338"/>
          <p14:tracePt t="8402" x="3830638" y="1303338"/>
          <p14:tracePt t="8413" x="3848100" y="1303338"/>
          <p14:tracePt t="8427" x="3875088" y="1295400"/>
          <p14:tracePt t="8439" x="3911600" y="1295400"/>
          <p14:tracePt t="8450" x="3965575" y="1295400"/>
          <p14:tracePt t="8462" x="4017963" y="1295400"/>
          <p14:tracePt t="8478" x="4062413" y="1295400"/>
          <p14:tracePt t="8494" x="4125913" y="1295400"/>
          <p14:tracePt t="8511" x="4187825" y="1295400"/>
          <p14:tracePt t="8527" x="4286250" y="1295400"/>
          <p14:tracePt t="8544" x="4303713" y="1295400"/>
          <p14:tracePt t="8561" x="4322763" y="1295400"/>
          <p14:tracePt t="8577" x="4330700" y="1295400"/>
          <p14:tracePt t="9001" x="4330700" y="1285875"/>
          <p14:tracePt t="9014" x="4340225" y="1285875"/>
          <p14:tracePt t="9038" x="4357688" y="1285875"/>
          <p14:tracePt t="9052" x="4402138" y="1295400"/>
          <p14:tracePt t="9063" x="4446588" y="1322388"/>
          <p14:tracePt t="9075" x="4545013" y="1393825"/>
          <p14:tracePt t="9088" x="4687888" y="1500188"/>
          <p14:tracePt t="9101" x="4848225" y="1660525"/>
          <p14:tracePt t="9111" x="5027613" y="1874838"/>
          <p14:tracePt t="9127" x="5205413" y="2081213"/>
          <p14:tracePt t="9144" x="5394325" y="2312988"/>
          <p14:tracePt t="9161" x="5680075" y="2714625"/>
          <p14:tracePt t="9177" x="5795963" y="2867025"/>
          <p14:tracePt t="9194" x="5902325" y="3044825"/>
          <p14:tracePt t="9211" x="6018213" y="3241675"/>
          <p14:tracePt t="9227" x="6054725" y="3322638"/>
          <p14:tracePt t="9244" x="6081713" y="3384550"/>
          <p14:tracePt t="9261" x="6108700" y="3517900"/>
          <p14:tracePt t="9278" x="6116638" y="3554413"/>
          <p14:tracePt t="9294" x="6134100" y="3598863"/>
          <p14:tracePt t="9311" x="6134100" y="3643313"/>
          <p14:tracePt t="9327" x="6134100" y="3660775"/>
          <p14:tracePt t="9344" x="6143625" y="3670300"/>
          <p14:tracePt t="9430" x="6153150" y="3670300"/>
          <p14:tracePt t="9443" x="6161088" y="3670300"/>
          <p14:tracePt t="9454" x="6170613" y="3670300"/>
          <p14:tracePt t="9468" x="6197600" y="3670300"/>
          <p14:tracePt t="9479" x="6215063" y="3670300"/>
          <p14:tracePt t="9494" x="6232525" y="3670300"/>
          <p14:tracePt t="9511" x="6251575" y="3670300"/>
          <p14:tracePt t="9528" x="6276975" y="3660775"/>
          <p14:tracePt t="9544" x="6330950" y="3652838"/>
          <p14:tracePt t="9561" x="6367463" y="3643313"/>
          <p14:tracePt t="9578" x="6429375" y="3643313"/>
          <p14:tracePt t="9595" x="6473825" y="3643313"/>
          <p14:tracePt t="9611" x="6510338" y="3633788"/>
          <p14:tracePt t="9628" x="6562725" y="3616325"/>
          <p14:tracePt t="9644" x="6589713" y="3616325"/>
          <p14:tracePt t="9661" x="6608763" y="3608388"/>
          <p14:tracePt t="9678" x="6616700" y="3608388"/>
          <p14:tracePt t="9694" x="6626225" y="3608388"/>
          <p14:tracePt t="10068" x="6626225" y="3598863"/>
          <p14:tracePt t="10092" x="6626225" y="3581400"/>
          <p14:tracePt t="10104" x="6626225" y="3571875"/>
          <p14:tracePt t="10115" x="6626225" y="3554413"/>
          <p14:tracePt t="10129" x="6626225" y="3536950"/>
          <p14:tracePt t="10144" x="6634163" y="3527425"/>
          <p14:tracePt t="10161" x="6634163" y="3517900"/>
          <p14:tracePt t="10178" x="6634163" y="3509963"/>
          <p14:tracePt t="10194" x="6634163" y="3500438"/>
          <p14:tracePt t="10211" x="6634163" y="3490913"/>
          <p14:tracePt t="10228" x="6634163" y="3482975"/>
          <p14:tracePt t="10245" x="6634163" y="3473450"/>
          <p14:tracePt t="10261" x="6634163" y="3465513"/>
          <p14:tracePt t="10278" x="6634163" y="3455988"/>
          <p14:tracePt t="10313" x="6616700" y="3455988"/>
          <p14:tracePt t="10326" x="6616700" y="3446463"/>
          <p14:tracePt t="10336" x="6608763" y="3446463"/>
          <p14:tracePt t="10348" x="6608763" y="3438525"/>
          <p14:tracePt t="10423" x="6599238" y="3438525"/>
          <p14:tracePt t="10435" x="6589713" y="3438525"/>
          <p14:tracePt t="10447" x="6581775" y="3438525"/>
          <p14:tracePt t="10460" x="6572250" y="3438525"/>
          <p14:tracePt t="10472" x="6562725" y="3438525"/>
          <p14:tracePt t="10484" x="6562725" y="3446463"/>
          <p14:tracePt t="10496" x="6554788" y="3446463"/>
          <p14:tracePt t="10521" x="6545263" y="3446463"/>
          <p14:tracePt t="10557" x="6537325" y="3455988"/>
          <p14:tracePt t="10644" x="6537325" y="3465513"/>
          <p14:tracePt t="10729" x="6537325" y="3473450"/>
          <p14:tracePt t="10828" x="6545263" y="3482975"/>
          <p14:tracePt t="10839" x="6581775" y="3490913"/>
          <p14:tracePt t="10852" x="6608763" y="3500438"/>
          <p14:tracePt t="10863" x="6643688" y="3509963"/>
          <p14:tracePt t="10878" x="6688138" y="3509963"/>
          <p14:tracePt t="10895" x="6724650" y="3509963"/>
          <p14:tracePt t="10911" x="6759575" y="3509963"/>
          <p14:tracePt t="10929" x="6823075" y="3509963"/>
          <p14:tracePt t="10945" x="6848475" y="3500438"/>
          <p14:tracePt t="10961" x="6858000" y="3473450"/>
          <p14:tracePt t="10978" x="6867525" y="3446463"/>
          <p14:tracePt t="10995" x="6867525" y="3429000"/>
          <p14:tracePt t="11011" x="6858000" y="3384550"/>
          <p14:tracePt t="11028" x="6823075" y="3348038"/>
          <p14:tracePt t="11045" x="6759575" y="3286125"/>
          <p14:tracePt t="11061" x="6491288" y="3125788"/>
          <p14:tracePt t="11078" x="6276975" y="3027363"/>
          <p14:tracePt t="11095" x="5991225" y="2901950"/>
          <p14:tracePt t="11111" x="5500688" y="2616200"/>
          <p14:tracePt t="11128" x="5330825" y="2490788"/>
          <p14:tracePt t="11145" x="5187950" y="2366963"/>
          <p14:tracePt t="11161" x="4929188" y="2108200"/>
          <p14:tracePt t="11178" x="4803775" y="1973263"/>
          <p14:tracePt t="11195" x="4500563" y="1679575"/>
          <p14:tracePt t="11211" x="4367213" y="1554163"/>
          <p14:tracePt t="11228" x="4276725" y="1473200"/>
          <p14:tracePt t="11245" x="4152900" y="1366838"/>
          <p14:tracePt t="11261" x="4108450" y="1322388"/>
          <p14:tracePt t="11278" x="4081463" y="1303338"/>
          <p14:tracePt t="11295" x="4062413" y="1295400"/>
          <p14:tracePt t="11312" x="4054475" y="1285875"/>
          <p14:tracePt t="11771" x="4044950" y="1285875"/>
          <p14:tracePt t="11783" x="4037013" y="1285875"/>
          <p14:tracePt t="11795" x="4037013" y="1276350"/>
          <p14:tracePt t="11806" x="4017963" y="1276350"/>
          <p14:tracePt t="11819" x="4010025" y="1276350"/>
          <p14:tracePt t="11832" x="4000500" y="1276350"/>
          <p14:tracePt t="11845" x="3983038" y="1276350"/>
          <p14:tracePt t="11862" x="3973513" y="1276350"/>
          <p14:tracePt t="11879" x="3965575" y="1276350"/>
          <p14:tracePt t="11895" x="3938588" y="1276350"/>
          <p14:tracePt t="11912" x="3929063" y="1276350"/>
          <p14:tracePt t="11929" x="3919538" y="1276350"/>
          <p14:tracePt t="11954" x="3911600" y="1276350"/>
          <p14:tracePt t="12150" x="3902075" y="1276350"/>
          <p14:tracePt t="12163" x="3884613" y="1285875"/>
          <p14:tracePt t="12175" x="3848100" y="1303338"/>
          <p14:tracePt t="12188" x="3768725" y="1330325"/>
          <p14:tracePt t="12200" x="3660775" y="1374775"/>
          <p14:tracePt t="12212" x="3455988" y="1438275"/>
          <p14:tracePt t="12228" x="3133725" y="1536700"/>
          <p14:tracePt t="12245" x="2768600" y="1643063"/>
          <p14:tracePt t="12262" x="2009775" y="1812925"/>
          <p14:tracePt t="12279" x="1724025" y="1839913"/>
          <p14:tracePt t="12295" x="1527175" y="1839913"/>
          <p14:tracePt t="12312" x="1268413" y="1839913"/>
          <p14:tracePt t="12328" x="1169988" y="1839913"/>
          <p14:tracePt t="12345" x="1098550" y="1839913"/>
          <p14:tracePt t="12362" x="1017588" y="1830388"/>
          <p14:tracePt t="12379" x="990600" y="1822450"/>
          <p14:tracePt t="12395" x="990600" y="1812925"/>
          <p14:tracePt t="12412" x="973138" y="1795463"/>
          <p14:tracePt t="12434" x="973138" y="1785938"/>
          <p14:tracePt t="12445" x="973138" y="1776413"/>
          <p14:tracePt t="12531" x="982663" y="1776413"/>
          <p14:tracePt t="13007" x="982663" y="1768475"/>
          <p14:tracePt t="13143" x="982663" y="1758950"/>
          <p14:tracePt t="13166" x="982663" y="1751013"/>
          <p14:tracePt t="13216" x="982663" y="1741488"/>
          <p14:tracePt t="13240" x="982663" y="1731963"/>
          <p14:tracePt t="13252" x="982663" y="1724025"/>
          <p14:tracePt t="13277" x="982663" y="1714500"/>
          <p14:tracePt t="13314" x="982663" y="1704975"/>
          <p14:tracePt t="13338" x="990600" y="1704975"/>
          <p14:tracePt t="13351" x="1000125" y="1697038"/>
          <p14:tracePt t="13363" x="1027113" y="1679575"/>
          <p14:tracePt t="13376" x="1036638" y="1679575"/>
          <p14:tracePt t="13388" x="1054100" y="1660525"/>
          <p14:tracePt t="13400" x="1071563" y="1652588"/>
          <p14:tracePt t="13412" x="1081088" y="1652588"/>
          <p14:tracePt t="13429" x="1098550" y="1652588"/>
          <p14:tracePt t="13446" x="1125538" y="1643063"/>
          <p14:tracePt t="13462" x="1143000" y="1643063"/>
          <p14:tracePt t="13479" x="1160463" y="1633538"/>
          <p14:tracePt t="13497" x="1169988" y="1633538"/>
          <p14:tracePt t="13523" x="1179513" y="1633538"/>
          <p14:tracePt t="14099" x="1179513" y="1625600"/>
          <p14:tracePt t="14148" x="1179513" y="1616075"/>
          <p14:tracePt t="14306" x="1187450" y="1616075"/>
          <p14:tracePt t="14343" x="1196975" y="1616075"/>
          <p14:tracePt t="14355" x="1214438" y="1616075"/>
          <p14:tracePt t="14367" x="1231900" y="1616075"/>
          <p14:tracePt t="14381" x="1258888" y="1616075"/>
          <p14:tracePt t="14396" x="1295400" y="1616075"/>
          <p14:tracePt t="14412" x="1347788" y="1616075"/>
          <p14:tracePt t="14429" x="1428750" y="1616075"/>
          <p14:tracePt t="14446" x="1625600" y="1616075"/>
          <p14:tracePt t="14462" x="1751013" y="1633538"/>
          <p14:tracePt t="14479" x="1990725" y="1643063"/>
          <p14:tracePt t="14496" x="2098675" y="1652588"/>
          <p14:tracePt t="14513" x="2214563" y="1660525"/>
          <p14:tracePt t="14529" x="2384425" y="1679575"/>
          <p14:tracePt t="14546" x="2455863" y="1687513"/>
          <p14:tracePt t="14563" x="2509838" y="1687513"/>
          <p14:tracePt t="14579" x="2598738" y="1697038"/>
          <p14:tracePt t="14596" x="2625725" y="1697038"/>
          <p14:tracePt t="14613" x="2660650" y="1697038"/>
          <p14:tracePt t="14629" x="2679700" y="1704975"/>
          <p14:tracePt t="14649" x="2705100" y="1704975"/>
          <p14:tracePt t="14662" x="2732088" y="1714500"/>
          <p14:tracePt t="14679" x="2751138" y="1714500"/>
          <p14:tracePt t="14698" x="2759075" y="1714500"/>
          <p14:tracePt t="14713" x="2768600" y="1714500"/>
          <p14:tracePt t="14729" x="2786063" y="1714500"/>
          <p14:tracePt t="14746" x="2795588" y="1714500"/>
          <p14:tracePt t="14763" x="2822575" y="1714500"/>
          <p14:tracePt t="14779" x="2830513" y="1714500"/>
          <p14:tracePt t="14796" x="2840038" y="1714500"/>
          <p14:tracePt t="14813" x="2857500" y="1714500"/>
          <p14:tracePt t="14834" x="2867025" y="1714500"/>
          <p14:tracePt t="15017" x="2884488" y="1714500"/>
          <p14:tracePt t="15031" x="2901950" y="1714500"/>
          <p14:tracePt t="15041" x="2911475" y="1714500"/>
          <p14:tracePt t="15054" x="2938463" y="1714500"/>
          <p14:tracePt t="15066" x="2965450" y="1714500"/>
          <p14:tracePt t="15079" x="3017838" y="1704975"/>
          <p14:tracePt t="15096" x="3089275" y="1697038"/>
          <p14:tracePt t="15113" x="3197225" y="1687513"/>
          <p14:tracePt t="15130" x="3500438" y="1660525"/>
          <p14:tracePt t="15146" x="3660775" y="1652588"/>
          <p14:tracePt t="15165" x="3956050" y="1608138"/>
          <p14:tracePt t="15179" x="4044950" y="1608138"/>
          <p14:tracePt t="15196" x="4098925" y="1598613"/>
          <p14:tracePt t="15213" x="4143375" y="1589088"/>
          <p14:tracePt t="15229" x="4160838" y="1589088"/>
          <p14:tracePt t="16180" x="4143375" y="1589088"/>
          <p14:tracePt t="16194" x="4108450" y="1589088"/>
          <p14:tracePt t="16204" x="4044950" y="1589088"/>
          <p14:tracePt t="16217" x="3956050" y="1608138"/>
          <p14:tracePt t="16230" x="3848100" y="1625600"/>
          <p14:tracePt t="16246" x="3741738" y="1643063"/>
          <p14:tracePt t="16263" x="3625850" y="1652588"/>
          <p14:tracePt t="16280" x="3419475" y="1679575"/>
          <p14:tracePt t="16296" x="3348038" y="1687513"/>
          <p14:tracePt t="16313" x="3286125" y="1687513"/>
          <p14:tracePt t="16330" x="3197225" y="1687513"/>
          <p14:tracePt t="16346" x="3179763" y="1687513"/>
          <p14:tracePt t="16363" x="3160713" y="1687513"/>
          <p14:tracePt t="16635" x="3170238" y="1687513"/>
          <p14:tracePt t="16759" x="3170238" y="1679575"/>
          <p14:tracePt t="16928" x="3179763" y="1679575"/>
          <p14:tracePt t="16965" x="3197225" y="1679575"/>
          <p14:tracePt t="16980" x="3205163" y="1679575"/>
          <p14:tracePt t="16989" x="3232150" y="1679575"/>
          <p14:tracePt t="17002" x="3268663" y="1670050"/>
          <p14:tracePt t="17014" x="3322638" y="1660525"/>
          <p14:tracePt t="17030" x="3394075" y="1652588"/>
          <p14:tracePt t="17047" x="3490913" y="1633538"/>
          <p14:tracePt t="17063" x="3813175" y="1589088"/>
          <p14:tracePt t="17080" x="4027488" y="1562100"/>
          <p14:tracePt t="17096" x="4179888" y="1554163"/>
          <p14:tracePt t="17113" x="4411663" y="1527175"/>
          <p14:tracePt t="17130" x="4500563" y="1527175"/>
          <p14:tracePt t="17147" x="4572000" y="1517650"/>
          <p14:tracePt t="17163" x="4670425" y="1517650"/>
          <p14:tracePt t="17180" x="4697413" y="1517650"/>
          <p14:tracePt t="17197" x="4724400" y="1517650"/>
          <p14:tracePt t="17213" x="4768850" y="1517650"/>
          <p14:tracePt t="17230" x="4776788" y="1517650"/>
          <p14:tracePt t="17247" x="4813300" y="1527175"/>
          <p14:tracePt t="17264" x="4822825" y="1527175"/>
          <p14:tracePt t="17280" x="4830763" y="1536700"/>
          <p14:tracePt t="17297" x="4857750" y="1544638"/>
          <p14:tracePt t="17313" x="4875213" y="1544638"/>
          <p14:tracePt t="17330" x="4902200" y="1554163"/>
          <p14:tracePt t="17347" x="4965700" y="1571625"/>
          <p14:tracePt t="17364" x="5010150" y="1571625"/>
          <p14:tracePt t="17380" x="5037138" y="1581150"/>
          <p14:tracePt t="17397" x="5072063" y="1589088"/>
          <p14:tracePt t="17413" x="5081588" y="1589088"/>
          <p14:tracePt t="17627" x="5072063" y="1598613"/>
          <p14:tracePt t="17639" x="5062538" y="1598613"/>
          <p14:tracePt t="17651" x="5037138" y="1608138"/>
          <p14:tracePt t="17665" x="5000625" y="1608138"/>
          <p14:tracePt t="17677" x="4919663" y="1633538"/>
          <p14:tracePt t="17688" x="4795838" y="1660525"/>
          <p14:tracePt t="17700" x="4598988" y="1714500"/>
          <p14:tracePt t="17713" x="4286250" y="1785938"/>
          <p14:tracePt t="17730" x="3938588" y="1857375"/>
          <p14:tracePt t="17747" x="3652838" y="1901825"/>
          <p14:tracePt t="17764" x="3205163" y="1955800"/>
          <p14:tracePt t="17780" x="3071813" y="1965325"/>
          <p14:tracePt t="17797" x="2955925" y="1973263"/>
          <p14:tracePt t="17813" x="2732088" y="1982788"/>
          <p14:tracePt t="17830" x="2616200" y="2000250"/>
          <p14:tracePt t="17847" x="2419350" y="2000250"/>
          <p14:tracePt t="17864" x="2357438" y="2000250"/>
          <p14:tracePt t="17880" x="2303463" y="2000250"/>
          <p14:tracePt t="17897" x="2241550" y="2000250"/>
          <p14:tracePt t="17914" x="2224088" y="1990725"/>
          <p14:tracePt t="17930" x="2197100" y="1982788"/>
          <p14:tracePt t="17947" x="2143125" y="1982788"/>
          <p14:tracePt t="17964" x="2125663" y="1982788"/>
          <p14:tracePt t="17980" x="2116138" y="1982788"/>
          <p14:tracePt t="17997" x="2089150" y="1973263"/>
          <p14:tracePt t="18014" x="2081213" y="1973263"/>
          <p14:tracePt t="18030" x="2071688" y="1965325"/>
          <p14:tracePt t="18047" x="2062163" y="1965325"/>
          <p14:tracePt t="18228" x="2062163" y="1955800"/>
          <p14:tracePt t="18485" x="2071688" y="1955800"/>
          <p14:tracePt t="18534" x="2089150" y="1955800"/>
          <p14:tracePt t="18546" x="2108200" y="1955800"/>
          <p14:tracePt t="18558" x="2133600" y="1955800"/>
          <p14:tracePt t="18570" x="2179638" y="1955800"/>
          <p14:tracePt t="18582" x="2224088" y="1955800"/>
          <p14:tracePt t="18597" x="2322513" y="1955800"/>
          <p14:tracePt t="18614" x="2411413" y="1955800"/>
          <p14:tracePt t="18631" x="2509838" y="1955800"/>
          <p14:tracePt t="18647" x="2660650" y="1955800"/>
          <p14:tracePt t="18664" x="2714625" y="1955800"/>
          <p14:tracePt t="18681" x="2741613" y="1946275"/>
          <p14:tracePt t="18697" x="2759075" y="1946275"/>
          <p14:tracePt t="18714" x="2768600" y="1946275"/>
          <p14:tracePt t="18952" x="2776538" y="1946275"/>
          <p14:tracePt t="18963" x="2786063" y="1946275"/>
          <p14:tracePt t="18975" x="2803525" y="1946275"/>
          <p14:tracePt t="18987" x="2830513" y="1946275"/>
          <p14:tracePt t="19000" x="2874963" y="1946275"/>
          <p14:tracePt t="19014" x="2938463" y="1946275"/>
          <p14:tracePt t="19030" x="3009900" y="1946275"/>
          <p14:tracePt t="19047" x="3098800" y="1955800"/>
          <p14:tracePt t="19049" x="3179763" y="1965325"/>
          <p14:tracePt t="19064" x="3276600" y="1973263"/>
          <p14:tracePt t="19081" x="3375025" y="1990725"/>
          <p14:tracePt t="19097" x="3536950" y="2009775"/>
          <p14:tracePt t="19114" x="3608388" y="2017713"/>
          <p14:tracePt t="19131" x="3660775" y="2017713"/>
          <p14:tracePt t="19147" x="3741738" y="2017713"/>
          <p14:tracePt t="19165" x="3768725" y="2017713"/>
          <p14:tracePt t="19181" x="3795713" y="2017713"/>
          <p14:tracePt t="19197" x="3840163" y="2017713"/>
          <p14:tracePt t="19214" x="3867150" y="2017713"/>
          <p14:tracePt t="19231" x="3884613" y="2017713"/>
          <p14:tracePt t="19247" x="3911600" y="2017713"/>
          <p14:tracePt t="19264" x="3929063" y="2017713"/>
          <p14:tracePt t="19281" x="3946525" y="2017713"/>
          <p14:tracePt t="19297" x="3956050" y="2017713"/>
          <p14:tracePt t="19314" x="3965575" y="2009775"/>
          <p14:tracePt t="19331" x="3983038" y="2009775"/>
          <p14:tracePt t="19576" x="3990975" y="2000250"/>
          <p14:tracePt t="19588" x="4010025" y="1990725"/>
          <p14:tracePt t="19600" x="4044950" y="1982788"/>
          <p14:tracePt t="19611" x="4098925" y="1982788"/>
          <p14:tracePt t="19624" x="4152900" y="1973263"/>
          <p14:tracePt t="19637" x="4197350" y="1965325"/>
          <p14:tracePt t="19648" x="4241800" y="1965325"/>
          <p14:tracePt t="19664" x="4276725" y="1965325"/>
          <p14:tracePt t="19681" x="4295775" y="1955800"/>
          <p14:tracePt t="19698" x="4322763" y="1946275"/>
          <p14:tracePt t="19714" x="4348163" y="1938338"/>
          <p14:tracePt t="19731" x="4367213" y="1938338"/>
          <p14:tracePt t="19747" x="4384675" y="1928813"/>
          <p14:tracePt t="19764" x="4402138" y="1919288"/>
          <p14:tracePt t="19784" x="4419600" y="1911350"/>
          <p14:tracePt t="19797" x="4429125" y="1901825"/>
          <p14:tracePt t="19814" x="4446588" y="1901825"/>
          <p14:tracePt t="19831" x="4465638" y="1893888"/>
          <p14:tracePt t="19848" x="4473575" y="1884363"/>
          <p14:tracePt t="19864" x="4473575" y="1874838"/>
          <p14:tracePt t="19881" x="4491038" y="1857375"/>
          <p14:tracePt t="19897" x="4510088" y="1847850"/>
          <p14:tracePt t="19914" x="4527550" y="1830388"/>
          <p14:tracePt t="19931" x="4562475" y="1812925"/>
          <p14:tracePt t="19948" x="4572000" y="1803400"/>
          <p14:tracePt t="19964" x="4581525" y="1803400"/>
          <p14:tracePt t="19981" x="4581525" y="1795463"/>
          <p14:tracePt t="20004" x="4581525" y="1785938"/>
          <p14:tracePt t="20543" x="4598988" y="1785938"/>
          <p14:tracePt t="20556" x="4616450" y="1803400"/>
          <p14:tracePt t="20568" x="4660900" y="1847850"/>
          <p14:tracePt t="20580" x="4724400" y="1911350"/>
          <p14:tracePt t="20591" x="4803775" y="1990725"/>
          <p14:tracePt t="20605" x="4911725" y="2089150"/>
          <p14:tracePt t="20616" x="5018088" y="2187575"/>
          <p14:tracePt t="20631" x="5116513" y="2259013"/>
          <p14:tracePt t="20648" x="5187950" y="2330450"/>
          <p14:tracePt t="20664" x="5241925" y="2374900"/>
          <p14:tracePt t="20681" x="5313363" y="2455863"/>
          <p14:tracePt t="20698" x="5348288" y="2482850"/>
          <p14:tracePt t="20714" x="5375275" y="2509838"/>
          <p14:tracePt t="20731" x="5394325" y="2527300"/>
          <p14:tracePt t="20996" x="5411788" y="2527300"/>
          <p14:tracePt t="21008" x="5456238" y="2527300"/>
          <p14:tracePt t="21020" x="5554663" y="2544763"/>
          <p14:tracePt t="21033" x="5697538" y="2589213"/>
          <p14:tracePt t="21048" x="5929313" y="2679700"/>
          <p14:tracePt t="21065" x="6188075" y="2786063"/>
          <p14:tracePt t="21081" x="6419850" y="2901950"/>
          <p14:tracePt t="21098" x="6705600" y="3044825"/>
          <p14:tracePt t="21114" x="6786563" y="3081338"/>
          <p14:tracePt t="21132" x="6867525" y="3125788"/>
          <p14:tracePt t="21148" x="6884988" y="3133725"/>
          <p14:tracePt t="21164" x="6894513" y="3133725"/>
          <p14:tracePt t="21181" x="6911975" y="3143250"/>
          <p14:tracePt t="21198" x="6919913" y="3160713"/>
          <p14:tracePt t="21214" x="6938963" y="3160713"/>
          <p14:tracePt t="21231" x="6965950" y="3187700"/>
          <p14:tracePt t="21248" x="6983413" y="3187700"/>
          <p14:tracePt t="21265" x="7000875" y="3197225"/>
          <p14:tracePt t="21281" x="7027863" y="3205163"/>
          <p14:tracePt t="21298" x="7062788" y="3214688"/>
          <p14:tracePt t="21315" x="7170738" y="3251200"/>
          <p14:tracePt t="21331" x="7224713" y="3268663"/>
          <p14:tracePt t="21348" x="7259638" y="3286125"/>
          <p14:tracePt t="21365" x="7313613" y="3313113"/>
          <p14:tracePt t="21381" x="7331075" y="3313113"/>
          <p14:tracePt t="21401" x="7340600" y="3313113"/>
          <p14:tracePt t="21658" x="7323138" y="3313113"/>
          <p14:tracePt t="21670" x="7296150" y="3313113"/>
          <p14:tracePt t="21684" x="7259638" y="3295650"/>
          <p14:tracePt t="21695" x="7197725" y="3286125"/>
          <p14:tracePt t="21707" x="7143750" y="3259138"/>
          <p14:tracePt t="21720" x="7089775" y="3232150"/>
          <p14:tracePt t="21731" x="7037388" y="3205163"/>
          <p14:tracePt t="21748" x="6983413" y="3179763"/>
          <p14:tracePt t="21765" x="6938963" y="3143250"/>
          <p14:tracePt t="21782" x="6831013" y="3071813"/>
          <p14:tracePt t="21798" x="6786563" y="3036888"/>
          <p14:tracePt t="21815" x="6751638" y="3009900"/>
          <p14:tracePt t="21831" x="6688138" y="2982913"/>
          <p14:tracePt t="21848" x="6661150" y="2965450"/>
          <p14:tracePt t="21865" x="6643688" y="2946400"/>
          <p14:tracePt t="21882" x="6626225" y="2928938"/>
          <p14:tracePt t="21898" x="6626225" y="2919413"/>
          <p14:tracePt t="21915" x="6626225" y="2901950"/>
          <p14:tracePt t="21976" x="6643688" y="2901950"/>
          <p14:tracePt t="22000" x="6653213" y="2911475"/>
          <p14:tracePt t="22013" x="6688138" y="2911475"/>
          <p14:tracePt t="22026" x="6724650" y="2919413"/>
          <p14:tracePt t="22037" x="6786563" y="2928938"/>
          <p14:tracePt t="22049" x="6875463" y="2928938"/>
          <p14:tracePt t="22065" x="6991350" y="2938463"/>
          <p14:tracePt t="22081" x="7116763" y="2938463"/>
          <p14:tracePt t="22098" x="7385050" y="2928938"/>
          <p14:tracePt t="22115" x="7527925" y="2911475"/>
          <p14:tracePt t="22132" x="7661275" y="2901950"/>
          <p14:tracePt t="22148" x="7867650" y="2857500"/>
          <p14:tracePt t="22165" x="7947025" y="2840038"/>
          <p14:tracePt t="22181" x="8010525" y="2822575"/>
          <p14:tracePt t="22198" x="8108950" y="2803525"/>
          <p14:tracePt t="22215" x="8161338" y="2803525"/>
          <p14:tracePt t="22231" x="8197850" y="2803525"/>
          <p14:tracePt t="22248" x="8277225" y="2803525"/>
          <p14:tracePt t="22265" x="8304213" y="2803525"/>
          <p14:tracePt t="22282" x="8367713" y="2795588"/>
          <p14:tracePt t="22298" x="8375650" y="2795588"/>
          <p14:tracePt t="22315" x="8394700" y="2795588"/>
          <p14:tracePt t="22332" x="8429625" y="2786063"/>
          <p14:tracePt t="22348" x="8447088" y="2786063"/>
          <p14:tracePt t="22365" x="8474075" y="2776538"/>
          <p14:tracePt t="22382" x="8483600" y="2768600"/>
          <p14:tracePt t="22969" x="8474075" y="2768600"/>
          <p14:tracePt t="23004" x="8466138" y="2768600"/>
          <p14:tracePt t="23030" x="8456613" y="2768600"/>
          <p14:tracePt t="23043" x="8439150" y="2776538"/>
          <p14:tracePt t="23055" x="8412163" y="2786063"/>
          <p14:tracePt t="23066" x="8385175" y="2786063"/>
          <p14:tracePt t="23082" x="8348663" y="2803525"/>
          <p14:tracePt t="23098" x="8313738" y="2822575"/>
          <p14:tracePt t="23115" x="8197850" y="2857500"/>
          <p14:tracePt t="23132" x="8108950" y="2884488"/>
          <p14:tracePt t="23149" x="7974013" y="2938463"/>
          <p14:tracePt t="23165" x="7751763" y="3017838"/>
          <p14:tracePt t="23182" x="7697788" y="3027363"/>
          <p14:tracePt t="23198" x="7670800" y="3027363"/>
          <p14:tracePt t="23215" x="7643813" y="3027363"/>
          <p14:tracePt t="23232" x="7634288" y="3027363"/>
          <p14:tracePt t="23275" x="7634288" y="3017838"/>
          <p14:tracePt t="23301" x="7634288" y="3009900"/>
          <p14:tracePt t="23349" x="7634288" y="3000375"/>
          <p14:tracePt t="23458" x="7634288" y="3009900"/>
          <p14:tracePt t="23483" x="7643813" y="3036888"/>
          <p14:tracePt t="23495" x="7653338" y="3071813"/>
          <p14:tracePt t="23507" x="7670800" y="3143250"/>
          <p14:tracePt t="23520" x="7697788" y="3224213"/>
          <p14:tracePt t="23532" x="7715250" y="3340100"/>
          <p14:tracePt t="23548" x="7732713" y="3429000"/>
          <p14:tracePt t="23565" x="7751763" y="3490913"/>
          <p14:tracePt t="23582" x="7759700" y="3554413"/>
          <p14:tracePt t="23599" x="7759700" y="3571875"/>
          <p14:tracePt t="23617" x="7759700" y="3581400"/>
          <p14:tracePt t="23703" x="7759700" y="3571875"/>
          <p14:tracePt t="23716" x="7759700" y="3562350"/>
          <p14:tracePt t="23739" x="7759700" y="3554413"/>
          <p14:tracePt t="23753" x="7759700" y="3544888"/>
          <p14:tracePt t="23765" x="7759700" y="3536950"/>
          <p14:tracePt t="23777" x="7759700" y="3527425"/>
          <p14:tracePt t="23789" x="7759700" y="3509963"/>
          <p14:tracePt t="23804" x="7759700" y="3490913"/>
          <p14:tracePt t="23815" x="7759700" y="3473450"/>
          <p14:tracePt t="23832" x="7751763" y="3438525"/>
          <p14:tracePt t="23849" x="7742238" y="3394075"/>
          <p14:tracePt t="23865" x="7715250" y="3232150"/>
          <p14:tracePt t="23882" x="7715250" y="3027363"/>
          <p14:tracePt t="23899" x="7777163" y="2544763"/>
          <p14:tracePt t="23915" x="7840663" y="1928813"/>
          <p14:tracePt t="23932" x="7840663" y="1830388"/>
          <p14:tracePt t="23949" x="7848600" y="1785938"/>
          <p14:tracePt t="24010" x="7848600" y="1795463"/>
          <p14:tracePt t="24022" x="7858125" y="1803400"/>
          <p14:tracePt t="24047" x="7858125" y="1812925"/>
          <p14:tracePt t="24071" x="7858125" y="1822450"/>
          <p14:tracePt t="24193" x="7858125" y="1830388"/>
          <p14:tracePt t="24376" x="7858125" y="1839913"/>
          <p14:tracePt t="24402" x="7858125" y="1857375"/>
          <p14:tracePt t="24414" x="7858125" y="1874838"/>
          <p14:tracePt t="24426" x="7858125" y="1893888"/>
          <p14:tracePt t="24438" x="7858125" y="1911350"/>
          <p14:tracePt t="24450" x="7858125" y="1946275"/>
          <p14:tracePt t="24466" x="7848600" y="2017713"/>
          <p14:tracePt t="24482" x="7840663" y="2081213"/>
          <p14:tracePt t="24499" x="7823200" y="2152650"/>
          <p14:tracePt t="24516" x="7796213" y="2295525"/>
          <p14:tracePt t="24532" x="7777163" y="2366963"/>
          <p14:tracePt t="24549" x="7732713" y="2482850"/>
          <p14:tracePt t="24565" x="7715250" y="2527300"/>
          <p14:tracePt t="24582" x="7705725" y="2554288"/>
          <p14:tracePt t="24599" x="7697788" y="2571750"/>
          <p14:tracePt t="24616" x="7697788" y="2581275"/>
          <p14:tracePt t="30429" x="7732713" y="2589213"/>
          <p14:tracePt t="30443" x="7786688" y="2625725"/>
          <p14:tracePt t="30453" x="7848600" y="2670175"/>
          <p14:tracePt t="30466" x="7920038" y="2724150"/>
          <p14:tracePt t="30478" x="8001000" y="2786063"/>
          <p14:tracePt t="30492" x="8089900" y="2884488"/>
          <p14:tracePt t="30503" x="8188325" y="2990850"/>
          <p14:tracePt t="30517" x="8259763" y="3089275"/>
          <p14:tracePt t="30535" x="8331200" y="3197225"/>
          <p14:tracePt t="30551" x="8385175" y="3286125"/>
          <p14:tracePt t="30567" x="8474075" y="3438525"/>
          <p14:tracePt t="30584" x="8491538" y="3509963"/>
          <p14:tracePt t="30601" x="8510588" y="3562350"/>
          <p14:tracePt t="30618" x="8510588" y="3598863"/>
          <p14:tracePt t="30634" x="8518525" y="3608388"/>
          <p14:tracePt t="30651" x="8518525" y="3643313"/>
          <p14:tracePt t="30667" x="8518525" y="3670300"/>
          <p14:tracePt t="30684" x="8518525" y="3679825"/>
          <p14:tracePt t="30701" x="8518525" y="3697288"/>
          <p14:tracePt t="30724" x="8518525" y="3705225"/>
          <p14:tracePt t="30749" x="8501063" y="3724275"/>
          <p14:tracePt t="30759" x="8491538" y="3724275"/>
          <p14:tracePt t="30772" x="8474075" y="3741738"/>
          <p14:tracePt t="30784" x="8447088" y="3751263"/>
          <p14:tracePt t="30801" x="8439150" y="3751263"/>
          <p14:tracePt t="30817" x="8420100" y="3751263"/>
          <p14:tracePt t="30834" x="8402638" y="3751263"/>
          <p14:tracePt t="30851" x="8394700" y="3751263"/>
          <p14:tracePt t="30867" x="8385175" y="3724275"/>
          <p14:tracePt t="30884" x="8385175" y="3687763"/>
          <p14:tracePt t="30901" x="8385175" y="3670300"/>
          <p14:tracePt t="30917" x="8385175" y="3652838"/>
          <p14:tracePt t="30934" x="8385175" y="3643313"/>
          <p14:tracePt t="30951" x="8394700" y="3625850"/>
          <p14:tracePt t="30968" x="8439150" y="3616325"/>
          <p14:tracePt t="30985" x="8456613" y="3616325"/>
          <p14:tracePt t="31001" x="8474075" y="3608388"/>
          <p14:tracePt t="31018" x="8491538" y="3608388"/>
          <p14:tracePt t="31034" x="8501063" y="3598863"/>
          <p14:tracePt t="31152" x="8501063" y="3589338"/>
          <p14:tracePt t="31213" x="8491538" y="3589338"/>
          <p14:tracePt t="31250" x="8483600" y="3589338"/>
          <p14:tracePt t="31311" x="8483600" y="3581400"/>
          <p14:tracePt t="31324" x="8491538" y="3571875"/>
          <p14:tracePt t="31335" x="8510588" y="3554413"/>
          <p14:tracePt t="31349" x="8528050" y="3536950"/>
          <p14:tracePt t="31375" x="8528050" y="3527425"/>
          <p14:tracePt t="31470" x="8518525" y="3527425"/>
          <p14:tracePt t="31618" x="8510588" y="3527425"/>
          <p14:tracePt t="31704" x="8501063" y="3527425"/>
          <p14:tracePt t="31728" x="8491538" y="3527425"/>
          <p14:tracePt t="31741" x="8483600" y="3527425"/>
          <p14:tracePt t="31753" x="8466138" y="3527425"/>
          <p14:tracePt t="31765" x="8420100" y="3517900"/>
          <p14:tracePt t="31778" x="8358188" y="3517900"/>
          <p14:tracePt t="31789" x="8277225" y="3517900"/>
          <p14:tracePt t="31803" x="8170863" y="3517900"/>
          <p14:tracePt t="31818" x="8045450" y="3509963"/>
          <p14:tracePt t="31834" x="7902575" y="3509963"/>
          <p14:tracePt t="31851" x="7554913" y="3473450"/>
          <p14:tracePt t="31868" x="7394575" y="3446463"/>
          <p14:tracePt t="31884" x="7269163" y="3429000"/>
          <p14:tracePt t="31901" x="7089775" y="3367088"/>
          <p14:tracePt t="31918" x="7027863" y="3330575"/>
          <p14:tracePt t="31935" x="6983413" y="3303588"/>
          <p14:tracePt t="31951" x="6946900" y="3268663"/>
          <p14:tracePt t="31968" x="6938963" y="3268663"/>
          <p14:tracePt t="32023" x="6929438" y="3268663"/>
          <p14:tracePt t="32059" x="6919913" y="3268663"/>
          <p14:tracePt t="32083" x="6911975" y="3268663"/>
          <p14:tracePt t="32119" x="6902450" y="3268663"/>
          <p14:tracePt t="32157" x="6894513" y="3268663"/>
          <p14:tracePt t="32598" x="6902450" y="3268663"/>
          <p14:tracePt t="32646" x="6902450" y="3276600"/>
          <p14:tracePt t="32733" x="6902450" y="3286125"/>
          <p14:tracePt t="33149" x="6902450" y="3295650"/>
          <p14:tracePt t="33161" x="6902450" y="3303588"/>
          <p14:tracePt t="33175" x="6902450" y="3313113"/>
          <p14:tracePt t="33198" x="6884988" y="3313113"/>
          <p14:tracePt t="33210" x="6848475" y="3313113"/>
          <p14:tracePt t="33222" x="6751638" y="3313113"/>
          <p14:tracePt t="33235" x="6572250" y="3313113"/>
          <p14:tracePt t="33252" x="6197600" y="3322638"/>
          <p14:tracePt t="33268" x="5670550" y="3322638"/>
          <p14:tracePt t="33285" x="4367213" y="3322638"/>
          <p14:tracePt t="33302" x="3768725" y="3322638"/>
          <p14:tracePt t="33318" x="3276600" y="3322638"/>
          <p14:tracePt t="33335" x="2643188" y="3205163"/>
          <p14:tracePt t="33352" x="2500313" y="3179763"/>
          <p14:tracePt t="33368" x="2401888" y="3143250"/>
          <p14:tracePt t="33385" x="2312988" y="3108325"/>
          <p14:tracePt t="33676" x="2303463" y="3108325"/>
          <p14:tracePt t="33688" x="2286000" y="3098800"/>
          <p14:tracePt t="33701" x="2251075" y="3089275"/>
          <p14:tracePt t="33712" x="2187575" y="3062288"/>
          <p14:tracePt t="33725" x="2081213" y="3027363"/>
          <p14:tracePt t="33737" x="1965325" y="2965450"/>
          <p14:tracePt t="33752" x="1822450" y="2857500"/>
          <p14:tracePt t="33768" x="1704975" y="2741613"/>
          <p14:tracePt t="33785" x="1598613" y="2633663"/>
          <p14:tracePt t="33802" x="1473200" y="2482850"/>
          <p14:tracePt t="33818" x="1419225" y="2419350"/>
          <p14:tracePt t="33835" x="1347788" y="2330450"/>
          <p14:tracePt t="33852" x="1312863" y="2295525"/>
          <p14:tracePt t="33868" x="1295400" y="2276475"/>
          <p14:tracePt t="33885" x="1276350" y="2251075"/>
          <p14:tracePt t="33902" x="1258888" y="2224088"/>
          <p14:tracePt t="33918" x="1250950" y="2214563"/>
          <p14:tracePt t="33935" x="1241425" y="2205038"/>
          <p14:tracePt t="33957" x="1231900" y="2205038"/>
          <p14:tracePt t="33970" x="1231900" y="2197100"/>
          <p14:tracePt t="34080" x="1241425" y="2197100"/>
          <p14:tracePt t="34105" x="1250950" y="2197100"/>
          <p14:tracePt t="34116" x="1276350" y="2205038"/>
          <p14:tracePt t="34130" x="1295400" y="2205038"/>
          <p14:tracePt t="34141" x="1322388" y="2205038"/>
          <p14:tracePt t="34154" x="1357313" y="2214563"/>
          <p14:tracePt t="34168" x="1393825" y="2214563"/>
          <p14:tracePt t="34185" x="1455738" y="2224088"/>
          <p14:tracePt t="34202" x="1633538" y="2241550"/>
          <p14:tracePt t="34218" x="1731963" y="2259013"/>
          <p14:tracePt t="34235" x="1839913" y="2276475"/>
          <p14:tracePt t="34252" x="1965325" y="2295525"/>
          <p14:tracePt t="34269" x="2170113" y="2330450"/>
          <p14:tracePt t="34285" x="2232025" y="2339975"/>
          <p14:tracePt t="34302" x="2303463" y="2347913"/>
          <p14:tracePt t="34319" x="2322513" y="2347913"/>
          <p14:tracePt t="34388" x="2322513" y="2357438"/>
          <p14:tracePt t="34509" x="2330450" y="2357438"/>
          <p14:tracePt t="34730" x="2330450" y="2366963"/>
          <p14:tracePt t="34741" x="2322513" y="2366963"/>
          <p14:tracePt t="34754" x="2312988" y="2384425"/>
          <p14:tracePt t="34766" x="2303463" y="2384425"/>
          <p14:tracePt t="34778" x="2286000" y="2384425"/>
          <p14:tracePt t="34790" x="2276475" y="2393950"/>
          <p14:tracePt t="34802" x="2259013" y="2393950"/>
          <p14:tracePt t="34819" x="2241550" y="2393950"/>
          <p14:tracePt t="34835" x="2232025" y="2393950"/>
          <p14:tracePt t="34852" x="2224088" y="2393950"/>
          <p14:tracePt t="34925" x="2232025" y="2393950"/>
          <p14:tracePt t="34937" x="2241550" y="2393950"/>
          <p14:tracePt t="34950" x="2251075" y="2393950"/>
          <p14:tracePt t="34963" x="2259013" y="2393950"/>
          <p14:tracePt t="34974" x="2286000" y="2393950"/>
          <p14:tracePt t="34986" x="2312988" y="2393950"/>
          <p14:tracePt t="35002" x="2339975" y="2393950"/>
          <p14:tracePt t="35019" x="2366963" y="2393950"/>
          <p14:tracePt t="35035" x="2465388" y="2393950"/>
          <p14:tracePt t="35052" x="2527300" y="2393950"/>
          <p14:tracePt t="35069" x="2571750" y="2393950"/>
          <p14:tracePt t="35085" x="2660650" y="2384425"/>
          <p14:tracePt t="35102" x="2705100" y="2374900"/>
          <p14:tracePt t="35119" x="2732088" y="2374900"/>
          <p14:tracePt t="35135" x="2751138" y="2374900"/>
          <p14:tracePt t="35170" x="2759075" y="2374900"/>
          <p14:tracePt t="35599" x="2759075" y="2366963"/>
          <p14:tracePt t="35623" x="2822575" y="2357438"/>
          <p14:tracePt t="35636" x="2938463" y="2322513"/>
          <p14:tracePt t="35647" x="3089275" y="2303463"/>
          <p14:tracePt t="35661" x="3268663" y="2303463"/>
          <p14:tracePt t="35673" x="3465513" y="2303463"/>
          <p14:tracePt t="35686" x="3633788" y="2312988"/>
          <p14:tracePt t="35702" x="3768725" y="2339975"/>
          <p14:tracePt t="35719" x="3894138" y="2366963"/>
          <p14:tracePt t="35736" x="4037013" y="2411413"/>
          <p14:tracePt t="35752" x="4089400" y="2419350"/>
          <p14:tracePt t="35769" x="4108450" y="2438400"/>
          <p14:tracePt t="35786" x="4125913" y="2438400"/>
          <p14:tracePt t="35819" x="4125913" y="2446338"/>
          <p14:tracePt t="35832" x="4133850" y="2446338"/>
          <p14:tracePt t="35844" x="4143375" y="2446338"/>
          <p14:tracePt t="35868" x="4152900" y="2455863"/>
          <p14:tracePt t="35881" x="4170363" y="2455863"/>
          <p14:tracePt t="35897" x="4187825" y="2455863"/>
          <p14:tracePt t="35906" x="4224338" y="2455863"/>
          <p14:tracePt t="35919" x="4251325" y="2455863"/>
          <p14:tracePt t="35936" x="4286250" y="2465388"/>
          <p14:tracePt t="35952" x="4313238" y="2465388"/>
          <p14:tracePt t="35969" x="4375150" y="2465388"/>
          <p14:tracePt t="35986" x="4402138" y="2465388"/>
          <p14:tracePt t="36002" x="4419600" y="2465388"/>
          <p14:tracePt t="36019" x="4446588" y="2465388"/>
          <p14:tracePt t="36036" x="4465638" y="2465388"/>
          <p14:tracePt t="36064" x="4473575" y="2465388"/>
          <p14:tracePt t="36101" x="4483100" y="2465388"/>
          <p14:tracePt t="36113" x="4491038" y="2455863"/>
          <p14:tracePt t="36126" x="4518025" y="2446338"/>
          <p14:tracePt t="36138" x="4527550" y="2438400"/>
          <p14:tracePt t="36152" x="4537075" y="2428875"/>
          <p14:tracePt t="36169" x="4562475" y="2411413"/>
          <p14:tracePt t="36186" x="4572000" y="2401888"/>
          <p14:tracePt t="36202" x="4616450" y="2384425"/>
          <p14:tracePt t="36219" x="4625975" y="2384425"/>
          <p14:tracePt t="36236" x="4660900" y="2374900"/>
          <p14:tracePt t="36252" x="4679950" y="2374900"/>
          <p14:tracePt t="36269" x="4687888" y="2374900"/>
          <p14:tracePt t="36286" x="4714875" y="2374900"/>
          <p14:tracePt t="36309" x="4724400" y="2374900"/>
          <p14:tracePt t="36714" x="4714875" y="2374900"/>
          <p14:tracePt t="36739" x="4705350" y="2374900"/>
          <p14:tracePt t="36751" x="4697413" y="2374900"/>
          <p14:tracePt t="36763" x="4679950" y="2374900"/>
          <p14:tracePt t="36775" x="4643438" y="2374900"/>
          <p14:tracePt t="36788" x="4598988" y="2374900"/>
          <p14:tracePt t="36803" x="4491038" y="2393950"/>
          <p14:tracePt t="36819" x="4330700" y="2428875"/>
          <p14:tracePt t="36837" x="3724275" y="2536825"/>
          <p14:tracePt t="36853" x="3411538" y="2581275"/>
          <p14:tracePt t="36869" x="3133725" y="2608263"/>
          <p14:tracePt t="36886" x="2670175" y="2633663"/>
          <p14:tracePt t="36903" x="2517775" y="2652713"/>
          <p14:tracePt t="36919" x="2393950" y="2652713"/>
          <p14:tracePt t="36936" x="2251075" y="2652713"/>
          <p14:tracePt t="36953" x="2205038" y="2652713"/>
          <p14:tracePt t="36969" x="2197100" y="2652713"/>
          <p14:tracePt t="36987" x="2170113" y="2652713"/>
          <p14:tracePt t="37069" x="2170113" y="2643188"/>
          <p14:tracePt t="37131" x="2160588" y="2643188"/>
          <p14:tracePt t="37707" x="2170113" y="2643188"/>
          <p14:tracePt t="44027" x="2160588" y="2652713"/>
          <p14:tracePt t="44038" x="2133600" y="2660650"/>
          <p14:tracePt t="44052" x="2089150" y="2687638"/>
          <p14:tracePt t="44064" x="2009775" y="2741613"/>
          <p14:tracePt t="44075" x="1928813" y="2776538"/>
          <p14:tracePt t="44088" x="1839913" y="2830513"/>
          <p14:tracePt t="44105" x="1751013" y="2857500"/>
          <p14:tracePt t="44122" x="1670050" y="2884488"/>
          <p14:tracePt t="44138" x="1536700" y="2919413"/>
          <p14:tracePt t="44155" x="1482725" y="2938463"/>
          <p14:tracePt t="44172" x="1446213" y="2946400"/>
          <p14:tracePt t="44188" x="1401763" y="2946400"/>
          <p14:tracePt t="44205" x="1393825" y="2946400"/>
          <p14:tracePt t="44223" x="1374775" y="2946400"/>
          <p14:tracePt t="44248" x="1366838" y="2946400"/>
          <p14:tracePt t="44271" x="1357313" y="2946400"/>
          <p14:tracePt t="44505" x="1366838" y="2946400"/>
          <p14:tracePt t="44528" x="1384300" y="2946400"/>
          <p14:tracePt t="44565" x="1393825" y="2946400"/>
          <p14:tracePt t="44591" x="1401763" y="2946400"/>
          <p14:tracePt t="44627" x="1411288" y="2946400"/>
          <p14:tracePt t="44650" x="1419225" y="2946400"/>
          <p14:tracePt t="44664" x="1428750" y="2946400"/>
          <p14:tracePt t="44676" x="1438275" y="2955925"/>
          <p14:tracePt t="44688" x="1465263" y="2965450"/>
          <p14:tracePt t="44700" x="1500188" y="2965450"/>
          <p14:tracePt t="44713" x="1536700" y="2982913"/>
          <p14:tracePt t="44725" x="1608138" y="3000375"/>
          <p14:tracePt t="44738" x="1687513" y="3027363"/>
          <p14:tracePt t="44755" x="1776413" y="3054350"/>
          <p14:tracePt t="44772" x="1866900" y="3071813"/>
          <p14:tracePt t="44789" x="2036763" y="3098800"/>
          <p14:tracePt t="44805" x="2108200" y="3108325"/>
          <p14:tracePt t="44822" x="2143125" y="3116263"/>
          <p14:tracePt t="44838" x="2187575" y="3125788"/>
          <p14:tracePt t="44855" x="2214563" y="3125788"/>
          <p14:tracePt t="44872" x="2232025" y="3133725"/>
          <p14:tracePt t="44921" x="2241550" y="3133725"/>
          <p14:tracePt t="45007" x="2251075" y="3133725"/>
          <p14:tracePt t="45019" x="2259013" y="3133725"/>
          <p14:tracePt t="45032" x="2276475" y="3133725"/>
          <p14:tracePt t="45042" x="2286000" y="3133725"/>
          <p14:tracePt t="45055" x="2303463" y="3133725"/>
          <p14:tracePt t="45072" x="2322513" y="3133725"/>
          <p14:tracePt t="45089" x="2339975" y="3133725"/>
          <p14:tracePt t="45105" x="2347913" y="3133725"/>
          <p14:tracePt t="45363" x="2347913" y="3125788"/>
          <p14:tracePt t="45375" x="2347913" y="3116263"/>
          <p14:tracePt t="45386" x="2374900" y="3108325"/>
          <p14:tracePt t="45399" x="2419350" y="3089275"/>
          <p14:tracePt t="45410" x="2581275" y="3044825"/>
          <p14:tracePt t="45422" x="2894013" y="3000375"/>
          <p14:tracePt t="45439" x="3268663" y="2965450"/>
          <p14:tracePt t="45455" x="3670300" y="2965450"/>
          <p14:tracePt t="45472" x="4438650" y="3054350"/>
          <p14:tracePt t="45489" x="4803775" y="3133725"/>
          <p14:tracePt t="45505" x="5143500" y="3224213"/>
          <p14:tracePt t="45522" x="5741988" y="3394075"/>
          <p14:tracePt t="45539" x="5991225" y="3446463"/>
          <p14:tracePt t="45555" x="6161088" y="3500438"/>
          <p14:tracePt t="45572" x="6375400" y="3571875"/>
          <p14:tracePt t="45589" x="6456363" y="3598863"/>
          <p14:tracePt t="45605" x="6500813" y="3608388"/>
          <p14:tracePt t="45622" x="6554788" y="3625850"/>
          <p14:tracePt t="45639" x="6562725" y="3633788"/>
          <p14:tracePt t="45656" x="6581775" y="3643313"/>
          <p14:tracePt t="45777" x="6599238" y="3643313"/>
          <p14:tracePt t="45790" x="6616700" y="3660775"/>
          <p14:tracePt t="45803" x="6634163" y="3670300"/>
          <p14:tracePt t="45814" x="6653213" y="3679825"/>
          <p14:tracePt t="45826" x="6680200" y="3679825"/>
          <p14:tracePt t="45839" x="6705600" y="3687763"/>
          <p14:tracePt t="45856" x="6732588" y="3687763"/>
          <p14:tracePt t="45872" x="6751638" y="3687763"/>
          <p14:tracePt t="45889" x="6813550" y="3687763"/>
          <p14:tracePt t="45906" x="6848475" y="3687763"/>
          <p14:tracePt t="45922" x="6894513" y="3687763"/>
          <p14:tracePt t="45939" x="6956425" y="3687763"/>
          <p14:tracePt t="45956" x="6983413" y="3687763"/>
          <p14:tracePt t="45973" x="7000875" y="3687763"/>
          <p14:tracePt t="46231" x="7010400" y="3687763"/>
          <p14:tracePt t="46243" x="7027863" y="3679825"/>
          <p14:tracePt t="46255" x="7072313" y="3679825"/>
          <p14:tracePt t="46268" x="7126288" y="3679825"/>
          <p14:tracePt t="46280" x="7205663" y="3679825"/>
          <p14:tracePt t="46292" x="7277100" y="3679825"/>
          <p14:tracePt t="46306" x="7340600" y="3679825"/>
          <p14:tracePt t="46322" x="7394575" y="3697288"/>
          <p14:tracePt t="46339" x="7429500" y="3714750"/>
          <p14:tracePt t="46356" x="7466013" y="3732213"/>
          <p14:tracePt t="46372" x="7473950" y="3732213"/>
          <p14:tracePt t="46389" x="7473950" y="3741738"/>
          <p14:tracePt t="46439" x="7473950" y="3751263"/>
          <p14:tracePt t="46477" x="7473950" y="3768725"/>
          <p14:tracePt t="46488" x="7473950" y="3776663"/>
          <p14:tracePt t="46501" x="7473950" y="3795713"/>
          <p14:tracePt t="46513" x="7473950" y="3822700"/>
          <p14:tracePt t="46525" x="7473950" y="3840163"/>
          <p14:tracePt t="46539" x="7473950" y="3867150"/>
          <p14:tracePt t="46556" x="7473950" y="3884613"/>
          <p14:tracePt t="46572" x="7473950" y="3902075"/>
          <p14:tracePt t="46589" x="7473950" y="3919538"/>
          <p14:tracePt t="46606" x="7473950" y="3929063"/>
          <p14:tracePt t="46709" x="7473950" y="3919538"/>
          <p14:tracePt t="46733" x="7473950" y="3911600"/>
          <p14:tracePt t="46745" x="7473950" y="3884613"/>
          <p14:tracePt t="46758" x="7483475" y="3867150"/>
          <p14:tracePt t="46770" x="7491413" y="3848100"/>
          <p14:tracePt t="46782" x="7500938" y="3830638"/>
          <p14:tracePt t="46793" x="7510463" y="3813175"/>
          <p14:tracePt t="46806" x="7518400" y="3795713"/>
          <p14:tracePt t="46822" x="7527925" y="3776663"/>
          <p14:tracePt t="46839" x="7527925" y="3759200"/>
          <p14:tracePt t="46856" x="7545388" y="3724275"/>
          <p14:tracePt t="46872" x="7545388" y="3705225"/>
          <p14:tracePt t="46892" x="7545388" y="3697288"/>
          <p14:tracePt t="46906" x="7545388" y="3687763"/>
          <p14:tracePt t="46922" x="7545388" y="3679825"/>
          <p14:tracePt t="46939" x="7545388" y="3670300"/>
          <p14:tracePt t="47015" x="7545388" y="3679825"/>
          <p14:tracePt t="47200" x="7527925" y="3679825"/>
          <p14:tracePt t="47210" x="7491413" y="3687763"/>
          <p14:tracePt t="47223" x="7456488" y="3687763"/>
          <p14:tracePt t="47235" x="7394575" y="3697288"/>
          <p14:tracePt t="47248" x="7348538" y="3697288"/>
          <p14:tracePt t="47260" x="7304088" y="3705225"/>
          <p14:tracePt t="47272" x="7251700" y="3705225"/>
          <p14:tracePt t="47289" x="7215188" y="3705225"/>
          <p14:tracePt t="47306" x="7180263" y="3714750"/>
          <p14:tracePt t="47322" x="7099300" y="3724275"/>
          <p14:tracePt t="47339" x="7072313" y="3732213"/>
          <p14:tracePt t="47356" x="7054850" y="3732213"/>
          <p14:tracePt t="47372" x="7027863" y="3732213"/>
          <p14:tracePt t="47389" x="7018338" y="3732213"/>
          <p14:tracePt t="47419" x="7010400" y="3732213"/>
          <p14:tracePt t="47444" x="7010400" y="3724275"/>
          <p14:tracePt t="47468" x="7010400" y="3714750"/>
          <p14:tracePt t="47482" x="7010400" y="3705225"/>
          <p14:tracePt t="47493" x="7010400" y="3697288"/>
          <p14:tracePt t="47505" x="7010400" y="3679825"/>
          <p14:tracePt t="47530" x="7010400" y="3670300"/>
          <p14:tracePt t="47554" x="7000875" y="3660775"/>
          <p14:tracePt t="47566" x="7000875" y="3652838"/>
          <p14:tracePt t="47579" x="6991350" y="3652838"/>
          <p14:tracePt t="47590" x="6991350" y="3643313"/>
          <p14:tracePt t="47615" x="6991350" y="3633788"/>
          <p14:tracePt t="47627" x="6991350" y="3625850"/>
          <p14:tracePt t="47639" x="6991350" y="3616325"/>
          <p14:tracePt t="47656" x="6991350" y="3598863"/>
          <p14:tracePt t="47673" x="6991350" y="3589338"/>
          <p14:tracePt t="47689" x="6991350" y="3554413"/>
          <p14:tracePt t="47706" x="7010400" y="3544888"/>
          <p14:tracePt t="47723" x="7010400" y="3527425"/>
          <p14:tracePt t="47739" x="7062788" y="3473450"/>
          <p14:tracePt t="47756" x="7099300" y="3446463"/>
          <p14:tracePt t="47773" x="7134225" y="3402013"/>
          <p14:tracePt t="47789" x="7197725" y="3330575"/>
          <p14:tracePt t="47806" x="7232650" y="3303588"/>
          <p14:tracePt t="47823" x="7251700" y="3286125"/>
          <p14:tracePt t="47839" x="7296150" y="3259138"/>
          <p14:tracePt t="47856" x="7323138" y="3241675"/>
          <p14:tracePt t="47873" x="7375525" y="3232150"/>
          <p14:tracePt t="47889" x="7385050" y="3232150"/>
          <p14:tracePt t="47906" x="7402513" y="3232150"/>
          <p14:tracePt t="47923" x="7419975" y="3232150"/>
          <p14:tracePt t="47939" x="7429500" y="3232150"/>
          <p14:tracePt t="47956" x="7439025" y="3232150"/>
          <p14:tracePt t="47973" x="7446963" y="3232150"/>
          <p14:tracePt t="47990" x="7456488" y="3232150"/>
          <p14:tracePt t="48008" x="7466013" y="3232150"/>
          <p14:tracePt t="48033" x="7473950" y="3241675"/>
          <p14:tracePt t="48044" x="7483475" y="3241675"/>
          <p14:tracePt t="48057" x="7483475" y="3251200"/>
          <p14:tracePt t="48073" x="7491413" y="3259138"/>
          <p14:tracePt t="48089" x="7500938" y="3268663"/>
          <p14:tracePt t="48106" x="7518400" y="3286125"/>
          <p14:tracePt t="48123" x="7527925" y="3313113"/>
          <p14:tracePt t="48140" x="7537450" y="3322638"/>
          <p14:tracePt t="48156" x="7562850" y="3367088"/>
          <p14:tracePt t="48173" x="7581900" y="3384550"/>
          <p14:tracePt t="48189" x="7589838" y="3394075"/>
          <p14:tracePt t="48206" x="7589838" y="3438525"/>
          <p14:tracePt t="48223" x="7589838" y="3446463"/>
          <p14:tracePt t="48239" x="7599363" y="3482975"/>
          <p14:tracePt t="48256" x="7599363" y="3490913"/>
          <p14:tracePt t="48273" x="7599363" y="3500438"/>
          <p14:tracePt t="48290" x="7599363" y="3509963"/>
          <p14:tracePt t="48306" x="7599363" y="3517900"/>
          <p14:tracePt t="48323" x="7599363" y="3527425"/>
          <p14:tracePt t="48448" x="7599363" y="3536950"/>
          <p14:tracePt t="48558" x="7599363" y="3544888"/>
          <p14:tracePt t="48570" x="7599363" y="3554413"/>
          <p14:tracePt t="48583" x="7599363" y="3562350"/>
          <p14:tracePt t="48596" x="7599363" y="3571875"/>
          <p14:tracePt t="48607" x="7599363" y="3581400"/>
          <p14:tracePt t="48623" x="7599363" y="3589338"/>
          <p14:tracePt t="48640" x="7599363" y="3598863"/>
          <p14:tracePt t="48656" x="7599363" y="3625850"/>
          <p14:tracePt t="48673" x="7616825" y="3633788"/>
          <p14:tracePt t="48690" x="7616825" y="3643313"/>
          <p14:tracePt t="48707" x="7626350" y="3652838"/>
          <p14:tracePt t="48723" x="7643813" y="3652838"/>
          <p14:tracePt t="48740" x="7643813" y="3660775"/>
          <p14:tracePt t="48756" x="7680325" y="3660775"/>
          <p14:tracePt t="48773" x="7697788" y="3660775"/>
          <p14:tracePt t="48790" x="7715250" y="3660775"/>
          <p14:tracePt t="48807" x="7769225" y="3660775"/>
          <p14:tracePt t="48823" x="7796213" y="3660775"/>
          <p14:tracePt t="48840" x="7858125" y="3660775"/>
          <p14:tracePt t="48857" x="7902575" y="3660775"/>
          <p14:tracePt t="48873" x="7939088" y="3652838"/>
          <p14:tracePt t="48890" x="7966075" y="3633788"/>
          <p14:tracePt t="48907" x="7966075" y="3625850"/>
          <p14:tracePt t="49195" x="7983538" y="3625850"/>
          <p14:tracePt t="49208" x="8018463" y="3625850"/>
          <p14:tracePt t="49221" x="8037513" y="3625850"/>
          <p14:tracePt t="49232" x="8054975" y="3625850"/>
          <p14:tracePt t="49244" x="8062913" y="3625850"/>
          <p14:tracePt t="49256" x="8072438" y="3625850"/>
          <p14:tracePt t="49273" x="8072438" y="3616325"/>
          <p14:tracePt t="49293" x="8072438" y="3608388"/>
          <p14:tracePt t="49317" x="8072438" y="3589338"/>
          <p14:tracePt t="49331" x="8072438" y="3581400"/>
          <p14:tracePt t="49342" x="8072438" y="3554413"/>
          <p14:tracePt t="49357" x="8072438" y="3536950"/>
          <p14:tracePt t="49373" x="8072438" y="3509963"/>
          <p14:tracePt t="49390" x="8072438" y="3490913"/>
          <p14:tracePt t="49390" x="8072438" y="3473450"/>
          <p14:tracePt t="49407" x="8072438" y="3455988"/>
          <p14:tracePt t="49423" x="8072438" y="3446463"/>
          <p14:tracePt t="49441" x="8072438" y="3438525"/>
          <p14:tracePt t="49457" x="8072438" y="3429000"/>
          <p14:tracePt t="49473" x="8089900" y="3419475"/>
          <p14:tracePt t="49490" x="8126413" y="3402013"/>
          <p14:tracePt t="49507" x="8143875" y="3384550"/>
          <p14:tracePt t="49523" x="8180388" y="3375025"/>
          <p14:tracePt t="49540" x="8215313" y="3357563"/>
          <p14:tracePt t="49557" x="8242300" y="3357563"/>
          <p14:tracePt t="49573" x="8269288" y="3357563"/>
          <p14:tracePt t="49590" x="8313738" y="3357563"/>
          <p14:tracePt t="49607" x="8331200" y="3357563"/>
          <p14:tracePt t="49623" x="8348663" y="3367088"/>
          <p14:tracePt t="49640" x="8375650" y="3384550"/>
          <p14:tracePt t="49657" x="8385175" y="3394075"/>
          <p14:tracePt t="49673" x="8412163" y="3411538"/>
          <p14:tracePt t="49690" x="8420100" y="3419475"/>
          <p14:tracePt t="49707" x="8420100" y="3438525"/>
          <p14:tracePt t="49723" x="8447088" y="3473450"/>
          <p14:tracePt t="49740" x="8466138" y="3490913"/>
          <p14:tracePt t="49757" x="8474075" y="3509963"/>
          <p14:tracePt t="49773" x="8491538" y="3554413"/>
          <p14:tracePt t="49790" x="8491538" y="3571875"/>
          <p14:tracePt t="49807" x="8501063" y="3598863"/>
          <p14:tracePt t="49823" x="8501063" y="3616325"/>
          <p14:tracePt t="49840" x="8501063" y="3625850"/>
          <p14:tracePt t="49857" x="8510588" y="3633788"/>
          <p14:tracePt t="49873" x="8518525" y="3660775"/>
          <p14:tracePt t="49890" x="8518525" y="3670300"/>
          <p14:tracePt t="49907" x="8537575" y="3687763"/>
          <p14:tracePt t="49930" x="8545513" y="3697288"/>
          <p14:tracePt t="49954" x="8555038" y="3697288"/>
          <p14:tracePt t="49967" x="8562975" y="3697288"/>
          <p14:tracePt t="49991" x="8572500" y="3705225"/>
          <p14:tracePt t="50005" x="8589963" y="3705225"/>
          <p14:tracePt t="50029" x="8609013" y="3714750"/>
          <p14:tracePt t="50040" x="8616950" y="3714750"/>
          <p14:tracePt t="50346" x="8626475" y="3714750"/>
          <p14:tracePt t="50360" x="8643938" y="3714750"/>
          <p14:tracePt t="50371" x="8661400" y="3705225"/>
          <p14:tracePt t="50383" x="8670925" y="3705225"/>
          <p14:tracePt t="50396" x="8680450" y="3705225"/>
          <p14:tracePt t="50420" x="8688388" y="3705225"/>
          <p14:tracePt t="50555" x="8661400" y="3705225"/>
          <p14:tracePt t="50566" x="8616950" y="3705225"/>
          <p14:tracePt t="50579" x="8572500" y="3714750"/>
          <p14:tracePt t="50592" x="8528050" y="3724275"/>
          <p14:tracePt t="50607" x="8501063" y="3724275"/>
          <p14:tracePt t="50624" x="8474075" y="3724275"/>
          <p14:tracePt t="50640" x="8447088" y="3724275"/>
          <p14:tracePt t="50657" x="8385175" y="3724275"/>
          <p14:tracePt t="50674" x="8358188" y="3724275"/>
          <p14:tracePt t="50690" x="8304213" y="3724275"/>
          <p14:tracePt t="50707" x="8277225" y="3724275"/>
          <p14:tracePt t="50724" x="8251825" y="3724275"/>
          <p14:tracePt t="50740" x="8180388" y="3724275"/>
          <p14:tracePt t="50757" x="8143875" y="3724275"/>
          <p14:tracePt t="50774" x="8108950" y="3724275"/>
          <p14:tracePt t="50790" x="8045450" y="3724275"/>
          <p14:tracePt t="50807" x="8018463" y="3724275"/>
          <p14:tracePt t="50824" x="7991475" y="3724275"/>
          <p14:tracePt t="50840" x="7956550" y="3714750"/>
          <p14:tracePt t="50857" x="7947025" y="3714750"/>
          <p14:tracePt t="50874" x="7939088" y="3714750"/>
          <p14:tracePt t="50890" x="7929563" y="3714750"/>
          <p14:tracePt t="52174" x="7920038" y="3714750"/>
          <p14:tracePt t="52184" x="7885113" y="3724275"/>
          <p14:tracePt t="52196" x="7858125" y="3741738"/>
          <p14:tracePt t="52209" x="7796213" y="3768725"/>
          <p14:tracePt t="52224" x="7715250" y="3803650"/>
          <p14:tracePt t="52241" x="7653338" y="3830638"/>
          <p14:tracePt t="52257" x="7537450" y="3867150"/>
          <p14:tracePt t="52274" x="7483475" y="3875088"/>
          <p14:tracePt t="52291" x="7446963" y="3884613"/>
          <p14:tracePt t="52307" x="7367588" y="3884613"/>
          <p14:tracePt t="52324" x="7340600" y="3884613"/>
          <p14:tracePt t="52341" x="7304088" y="3875088"/>
          <p14:tracePt t="52357" x="7251700" y="3840163"/>
          <p14:tracePt t="52374" x="7215188" y="3822700"/>
          <p14:tracePt t="52391" x="7197725" y="3803650"/>
          <p14:tracePt t="52408" x="7161213" y="3768725"/>
          <p14:tracePt t="52424" x="7153275" y="3768725"/>
          <p14:tracePt t="52441" x="7143750" y="3751263"/>
          <p14:tracePt t="52457" x="7143750" y="3741738"/>
          <p14:tracePt t="52564" x="7143750" y="3732213"/>
          <p14:tracePt t="52613" x="7143750" y="3724275"/>
          <p14:tracePt t="52625" x="7143750" y="3714750"/>
          <p14:tracePt t="52651" x="7143750" y="3705225"/>
          <p14:tracePt t="52724" x="7153275" y="3705225"/>
          <p14:tracePt t="52748" x="7161213" y="3705225"/>
          <p14:tracePt t="52773" x="7170738" y="3705225"/>
          <p14:tracePt t="52809" x="7180263" y="3705225"/>
          <p14:tracePt t="52846" x="7188200" y="3705225"/>
          <p14:tracePt t="53042" x="7188200" y="3697288"/>
          <p14:tracePt t="53263" x="7188200" y="3687763"/>
          <p14:tracePt t="53300" x="7197725" y="3687763"/>
          <p14:tracePt t="53740" x="7197725" y="3679825"/>
          <p14:tracePt t="53765" x="7205663" y="3670300"/>
          <p14:tracePt t="53790" x="7224713" y="3652838"/>
          <p14:tracePt t="53802" x="7232650" y="3643313"/>
          <p14:tracePt t="53814" x="7251700" y="3625850"/>
          <p14:tracePt t="53826" x="7259638" y="3608388"/>
          <p14:tracePt t="53841" x="7269163" y="3608388"/>
          <p14:tracePt t="53858" x="7269163" y="3589338"/>
          <p14:tracePt t="55469" x="7269163" y="3598863"/>
          <p14:tracePt t="57001" x="7259638" y="3598863"/>
          <p14:tracePt t="57011" x="7251700" y="3598863"/>
          <p14:tracePt t="57024" x="7232650" y="3608388"/>
          <p14:tracePt t="57037" x="7205663" y="3616325"/>
          <p14:tracePt t="57051" x="7161213" y="3625850"/>
          <p14:tracePt t="57061" x="7089775" y="3652838"/>
          <p14:tracePt t="57076" x="6983413" y="3679825"/>
          <p14:tracePt t="57092" x="6786563" y="3741738"/>
          <p14:tracePt t="57109" x="6215063" y="3911600"/>
          <p14:tracePt t="57126" x="5965825" y="3983038"/>
          <p14:tracePt t="57142" x="5768975" y="4037013"/>
          <p14:tracePt t="57159" x="5465763" y="4081463"/>
          <p14:tracePt t="57176" x="5357813" y="4081463"/>
          <p14:tracePt t="57192" x="5241925" y="4081463"/>
          <p14:tracePt t="57209" x="5037138" y="4089400"/>
          <p14:tracePt t="57226" x="4965700" y="4089400"/>
          <p14:tracePt t="57242" x="4884738" y="4089400"/>
          <p14:tracePt t="57259" x="4813300" y="4089400"/>
          <p14:tracePt t="57276" x="4795838" y="4089400"/>
          <p14:tracePt t="57292" x="4786313" y="4089400"/>
          <p14:tracePt t="57379" x="4795838" y="4089400"/>
          <p14:tracePt t="57565" x="4795838" y="4081463"/>
          <p14:tracePt t="57588" x="4803775" y="4081463"/>
          <p14:tracePt t="57600" x="4840288" y="4062413"/>
          <p14:tracePt t="57612" x="4919663" y="4037013"/>
          <p14:tracePt t="57624" x="5081588" y="3983038"/>
          <p14:tracePt t="57637" x="5322888" y="3929063"/>
          <p14:tracePt t="57649" x="5545138" y="3884613"/>
          <p14:tracePt t="57661" x="5776913" y="3857625"/>
          <p14:tracePt t="57676" x="5991225" y="3830638"/>
          <p14:tracePt t="57693" x="6180138" y="3813175"/>
          <p14:tracePt t="57709" x="6340475" y="3786188"/>
          <p14:tracePt t="57726" x="6616700" y="3751263"/>
          <p14:tracePt t="57742" x="6724650" y="3741738"/>
          <p14:tracePt t="57760" x="6929438" y="3732213"/>
          <p14:tracePt t="57776" x="7027863" y="3724275"/>
          <p14:tracePt t="57792" x="7116763" y="3724275"/>
          <p14:tracePt t="57810" x="7188200" y="3724275"/>
          <p14:tracePt t="57826" x="7215188" y="3724275"/>
          <p14:tracePt t="57843" x="7224713" y="3724275"/>
          <p14:tracePt t="57859" x="7242175" y="3724275"/>
          <p14:tracePt t="57876" x="7259638" y="3714750"/>
          <p14:tracePt t="57893" x="7269163" y="3714750"/>
          <p14:tracePt t="57909" x="7296150" y="3714750"/>
          <p14:tracePt t="57926" x="7296150" y="3705225"/>
          <p14:tracePt t="57942" x="7304088" y="3705225"/>
          <p14:tracePt t="57959" x="7304088" y="3697288"/>
          <p14:tracePt t="57976" x="7313613" y="3697288"/>
          <p14:tracePt t="57993" x="7323138" y="3687763"/>
          <p14:tracePt t="58009" x="7323138" y="3679825"/>
          <p14:tracePt t="58026" x="7331075" y="3660775"/>
          <p14:tracePt t="58043" x="7340600" y="3633788"/>
          <p14:tracePt t="58059" x="7340600" y="3616325"/>
          <p14:tracePt t="58076" x="7340600" y="3598863"/>
          <p14:tracePt t="58093" x="7340600" y="3544888"/>
          <p14:tracePt t="58109" x="7331075" y="3490913"/>
          <p14:tracePt t="58126" x="7313613" y="3402013"/>
          <p14:tracePt t="58143" x="7304088" y="3357563"/>
          <p14:tracePt t="58159" x="7304088" y="3322638"/>
          <p14:tracePt t="58176" x="7304088" y="3276600"/>
          <p14:tracePt t="58193" x="7304088" y="3268663"/>
          <p14:tracePt t="58209" x="7304088" y="3259138"/>
          <p14:tracePt t="58226" x="7304088" y="3251200"/>
          <p14:tracePt t="58249" x="7304088" y="3241675"/>
          <p14:tracePt t="58543" x="7304088" y="3251200"/>
          <p14:tracePt t="58568" x="7304088" y="3259138"/>
          <p14:tracePt t="58604" x="7304088" y="3268663"/>
          <p14:tracePt t="58629" x="7304088" y="3276600"/>
          <p14:tracePt t="59072" x="7304088" y="3268663"/>
          <p14:tracePt t="59082" x="7304088" y="3259138"/>
          <p14:tracePt t="59094" x="7304088" y="3241675"/>
          <p14:tracePt t="59106" x="7304088" y="3232150"/>
          <p14:tracePt t="59119" x="7304088" y="3214688"/>
          <p14:tracePt t="59131" x="7304088" y="3197225"/>
          <p14:tracePt t="59144" x="7304088" y="3170238"/>
          <p14:tracePt t="59160" x="7304088" y="3143250"/>
          <p14:tracePt t="59176" x="7304088" y="3116263"/>
          <p14:tracePt t="59193" x="7313613" y="3071813"/>
          <p14:tracePt t="59210" x="7313613" y="3044825"/>
          <p14:tracePt t="59226" x="7323138" y="3017838"/>
          <p14:tracePt t="59243" x="7323138" y="2973388"/>
          <p14:tracePt t="59260" x="7323138" y="2938463"/>
          <p14:tracePt t="59276" x="7323138" y="2901950"/>
          <p14:tracePt t="59293" x="7331075" y="2847975"/>
          <p14:tracePt t="59310" x="7331075" y="2830513"/>
          <p14:tracePt t="59326" x="7331075" y="2803525"/>
          <p14:tracePt t="59343" x="7331075" y="2751138"/>
          <p14:tracePt t="59360" x="7331075" y="2724150"/>
          <p14:tracePt t="59376" x="7331075" y="2670175"/>
          <p14:tracePt t="59393" x="7331075" y="2643188"/>
          <p14:tracePt t="59410" x="7331075" y="2616200"/>
          <p14:tracePt t="59426" x="7331075" y="2544763"/>
          <p14:tracePt t="59443" x="7331075" y="2482850"/>
          <p14:tracePt t="59460" x="7340600" y="2419350"/>
          <p14:tracePt t="59476" x="7348538" y="2303463"/>
          <p14:tracePt t="59493" x="7358063" y="2268538"/>
          <p14:tracePt t="59509" x="7367588" y="2214563"/>
          <p14:tracePt t="59526" x="7394575" y="2143125"/>
          <p14:tracePt t="59543" x="7394575" y="2125663"/>
          <p14:tracePt t="59560" x="7394575" y="2098675"/>
          <p14:tracePt t="59952" x="7394575" y="2081213"/>
          <p14:tracePt t="59964" x="7394575" y="2054225"/>
          <p14:tracePt t="59976" x="7394575" y="2017713"/>
          <p14:tracePt t="59987" x="7394575" y="1965325"/>
          <p14:tracePt t="60001" x="7394575" y="1901825"/>
          <p14:tracePt t="60012" x="7394575" y="1839913"/>
          <p14:tracePt t="60026" x="7394575" y="1776413"/>
          <p14:tracePt t="60043" x="7394575" y="1731963"/>
          <p14:tracePt t="60060" x="7394575" y="1687513"/>
          <p14:tracePt t="60077" x="7394575" y="1652588"/>
          <p14:tracePt t="60093" x="7394575" y="1633538"/>
          <p14:tracePt t="60110" x="7394575" y="1616075"/>
          <p14:tracePt t="60127" x="7394575" y="1598613"/>
          <p14:tracePt t="60143" x="7394575" y="1581150"/>
          <p14:tracePt t="60185" x="7394575" y="1571625"/>
          <p14:tracePt t="60478" x="7394575" y="1581150"/>
          <p14:tracePt t="60491" x="7394575" y="1589088"/>
          <p14:tracePt t="60526" x="7394575" y="1598613"/>
          <p14:tracePt t="60540" x="7394575" y="1616075"/>
          <p14:tracePt t="60552" x="7394575" y="1633538"/>
          <p14:tracePt t="60565" x="7394575" y="1652588"/>
          <p14:tracePt t="60580" x="7394575" y="1679575"/>
          <p14:tracePt t="60593" x="7394575" y="1704975"/>
          <p14:tracePt t="60610" x="7394575" y="1741488"/>
          <p14:tracePt t="60627" x="7394575" y="1830388"/>
          <p14:tracePt t="60643" x="7394575" y="1884363"/>
          <p14:tracePt t="60660" x="7394575" y="1928813"/>
          <p14:tracePt t="60677" x="7394575" y="2054225"/>
          <p14:tracePt t="60693" x="7394575" y="2116138"/>
          <p14:tracePt t="60711" x="7394575" y="2179638"/>
          <p14:tracePt t="60727" x="7394575" y="2286000"/>
          <p14:tracePt t="60743" x="7385050" y="2347913"/>
          <p14:tracePt t="60760" x="7375525" y="2473325"/>
          <p14:tracePt t="60777" x="7367588" y="2536825"/>
          <p14:tracePt t="60793" x="7348538" y="2589213"/>
          <p14:tracePt t="60810" x="7331075" y="2705100"/>
          <p14:tracePt t="60827" x="7331075" y="2724150"/>
          <p14:tracePt t="60844" x="7331075" y="2741613"/>
          <p14:tracePt t="60860" x="7323138" y="2751138"/>
          <p14:tracePt t="60877" x="7313613" y="2768600"/>
          <p14:tracePt t="60893" x="7304088" y="2795588"/>
          <p14:tracePt t="60910" x="7296150" y="2813050"/>
          <p14:tracePt t="61153" x="7286625" y="2813050"/>
          <p14:tracePt t="61214" x="7286625" y="2867025"/>
          <p14:tracePt t="61227" x="7286625" y="2928938"/>
          <p14:tracePt t="61238" x="7286625" y="2973388"/>
          <p14:tracePt t="61250" x="7296150" y="3036888"/>
          <p14:tracePt t="61263" x="7296150" y="3089275"/>
          <p14:tracePt t="61277" x="7296150" y="3125788"/>
          <p14:tracePt t="61294" x="7296150" y="3152775"/>
          <p14:tracePt t="61310" x="7296150" y="3170238"/>
          <p14:tracePt t="61327" x="7296150" y="3224213"/>
          <p14:tracePt t="61344" x="7296150" y="3232150"/>
          <p14:tracePt t="61360" x="7296150" y="3241675"/>
          <p14:tracePt t="61377" x="7304088" y="3251200"/>
          <p14:tracePt t="61394" x="7304088" y="3259138"/>
          <p14:tracePt t="62011" x="7304088" y="3251200"/>
          <p14:tracePt t="62097" x="7304088" y="3241675"/>
          <p14:tracePt t="62157" x="7296150" y="3241675"/>
          <p14:tracePt t="62206" x="7286625" y="3241675"/>
          <p14:tracePt t="62219" x="7277100" y="3241675"/>
          <p14:tracePt t="62231" x="7269163" y="3241675"/>
          <p14:tracePt t="62243" x="7242175" y="3241675"/>
          <p14:tracePt t="62254" x="7180263" y="3241675"/>
          <p14:tracePt t="62267" x="7072313" y="3268663"/>
          <p14:tracePt t="62279" x="6875463" y="3313113"/>
          <p14:tracePt t="62294" x="6599238" y="3394075"/>
          <p14:tracePt t="62310" x="6303963" y="3473450"/>
          <p14:tracePt t="62327" x="6027738" y="3544888"/>
          <p14:tracePt t="62344" x="5545138" y="3643313"/>
          <p14:tracePt t="62360" x="5286375" y="3687763"/>
          <p14:tracePt t="62377" x="4991100" y="3751263"/>
          <p14:tracePt t="62394" x="4500563" y="3867150"/>
          <p14:tracePt t="62411" x="4340225" y="3894138"/>
          <p14:tracePt t="62427" x="4152900" y="3929063"/>
          <p14:tracePt t="62444" x="4089400" y="3929063"/>
          <p14:tracePt t="62461" x="4071938" y="3929063"/>
          <p14:tracePt t="62477" x="4054475" y="3929063"/>
          <p14:tracePt t="62549" x="4081463" y="3946525"/>
          <p14:tracePt t="62561" x="4108450" y="3973513"/>
          <p14:tracePt t="62916" x="4160838" y="3956050"/>
          <p14:tracePt t="62928" x="4286250" y="3884613"/>
          <p14:tracePt t="62941" x="4527550" y="3751263"/>
          <p14:tracePt t="62953" x="4768850" y="3608388"/>
          <p14:tracePt t="62965" x="5081588" y="3465513"/>
          <p14:tracePt t="62978" x="5367338" y="3340100"/>
          <p14:tracePt t="62994" x="5653088" y="3197225"/>
          <p14:tracePt t="63011" x="5911850" y="3089275"/>
          <p14:tracePt t="63027" x="6269038" y="2946400"/>
          <p14:tracePt t="63044" x="6384925" y="2901950"/>
          <p14:tracePt t="63061" x="6483350" y="2884488"/>
          <p14:tracePt t="63077" x="6643688" y="2867025"/>
          <p14:tracePt t="63094" x="6697663" y="2867025"/>
          <p14:tracePt t="63111" x="6732588" y="2867025"/>
          <p14:tracePt t="63127" x="6769100" y="2867025"/>
          <p14:tracePt t="63144" x="6777038" y="2867025"/>
          <p14:tracePt t="63161" x="6786563" y="2874963"/>
          <p14:tracePt t="63178" x="6786563" y="2884488"/>
          <p14:tracePt t="63194" x="6796088" y="2894013"/>
          <p14:tracePt t="63211" x="6796088" y="2911475"/>
          <p14:tracePt t="63228" x="6804025" y="2911475"/>
          <p14:tracePt t="63244" x="6813550" y="2928938"/>
          <p14:tracePt t="63261" x="6813550" y="2938463"/>
          <p14:tracePt t="63309" x="6813550" y="2946400"/>
          <p14:tracePt t="63334" x="6823075" y="2955925"/>
          <p14:tracePt t="63357" x="6823075" y="2965450"/>
          <p14:tracePt t="63369" x="6840538" y="2973388"/>
          <p14:tracePt t="63382" x="6848475" y="2982913"/>
          <p14:tracePt t="63394" x="6867525" y="2990850"/>
          <p14:tracePt t="63405" x="6875463" y="2990850"/>
          <p14:tracePt t="63419" x="6894513" y="3000375"/>
          <p14:tracePt t="63432" x="6919913" y="3009900"/>
          <p14:tracePt t="63444" x="6946900" y="3017838"/>
          <p14:tracePt t="63461" x="6973888" y="3017838"/>
          <p14:tracePt t="63477" x="7010400" y="3027363"/>
          <p14:tracePt t="63494" x="7062788" y="3036888"/>
          <p14:tracePt t="63511" x="7099300" y="3036888"/>
          <p14:tracePt t="63528" x="7116763" y="3036888"/>
          <p14:tracePt t="63544" x="7143750" y="3036888"/>
          <p14:tracePt t="63561" x="7143750" y="3027363"/>
          <p14:tracePt t="63578" x="7161213" y="3017838"/>
          <p14:tracePt t="63594" x="7170738" y="3009900"/>
          <p14:tracePt t="63628" x="7170738" y="3000375"/>
          <p14:tracePt t="63638" x="7180263" y="3000375"/>
          <p14:tracePt t="63651" x="7180263" y="2982913"/>
          <p14:tracePt t="63663" x="7188200" y="2982913"/>
          <p14:tracePt t="63677" x="7197725" y="2973388"/>
          <p14:tracePt t="63713" x="7205663" y="2965450"/>
          <p14:tracePt t="63725" x="7205663" y="2955925"/>
          <p14:tracePt t="63737" x="7215188" y="2955925"/>
          <p14:tracePt t="63811" x="7224713" y="2955925"/>
          <p14:tracePt t="64461" x="7224713" y="2946400"/>
          <p14:tracePt t="64864" x="7224713" y="2938463"/>
          <p14:tracePt t="64876" x="7224713" y="2928938"/>
          <p14:tracePt t="64901" x="7224713" y="2919413"/>
          <p14:tracePt t="64925" x="7224713" y="2911475"/>
          <p14:tracePt t="64962" x="7224713" y="2901950"/>
          <p14:tracePt t="64988" x="7224713" y="2894013"/>
          <p14:tracePt t="65012" x="7224713" y="2884488"/>
          <p14:tracePt t="65023" x="7224713" y="2874963"/>
          <p14:tracePt t="65036" x="7224713" y="2867025"/>
          <p14:tracePt t="65060" x="7224713" y="2857500"/>
          <p14:tracePt t="65072" x="7224713" y="2847975"/>
          <p14:tracePt t="65085" x="7224713" y="2840038"/>
          <p14:tracePt t="65098" x="7224713" y="2830513"/>
          <p14:tracePt t="65114" x="7224713" y="2822575"/>
          <p14:tracePt t="65129" x="7224713" y="2803525"/>
          <p14:tracePt t="65145" x="7224713" y="2776538"/>
          <p14:tracePt t="65161" x="7224713" y="2751138"/>
          <p14:tracePt t="65178" x="7224713" y="2741613"/>
          <p14:tracePt t="65195" x="7224713" y="2714625"/>
          <p14:tracePt t="65212" x="7215188" y="2705100"/>
          <p14:tracePt t="65228" x="7205663" y="2687638"/>
          <p14:tracePt t="65245" x="7205663" y="2670175"/>
          <p14:tracePt t="65261" x="7205663" y="2660650"/>
          <p14:tracePt t="65278" x="7205663" y="2652713"/>
          <p14:tracePt t="65307" x="7205663" y="2643188"/>
          <p14:tracePt t="65342" x="7205663" y="2633663"/>
          <p14:tracePt t="65368" x="7197725" y="2625725"/>
          <p14:tracePt t="65379" x="7197725" y="2616200"/>
          <p14:tracePt t="65404" x="7197725" y="2608263"/>
          <p14:tracePt t="65416" x="7188200" y="2608263"/>
          <p14:tracePt t="65440" x="7188200" y="2589213"/>
          <p14:tracePt t="65465" x="7188200" y="2581275"/>
          <p14:tracePt t="65477" x="7180263" y="2581275"/>
          <p14:tracePt t="65514" x="7180263" y="2571750"/>
          <p14:tracePt t="65857" x="7180263" y="2544763"/>
          <p14:tracePt t="65870" x="7180263" y="2517775"/>
          <p14:tracePt t="65881" x="7180263" y="2473325"/>
          <p14:tracePt t="65895" x="7197725" y="2411413"/>
          <p14:tracePt t="65906" x="7224713" y="2330450"/>
          <p14:tracePt t="65918" x="7251700" y="2259013"/>
          <p14:tracePt t="65930" x="7269163" y="2187575"/>
          <p14:tracePt t="65945" x="7269163" y="2152650"/>
          <p14:tracePt t="65962" x="7269163" y="2125663"/>
          <p14:tracePt t="65978" x="7277100" y="2108200"/>
          <p14:tracePt t="65995" x="7277100" y="2089150"/>
          <p14:tracePt t="66028" x="7277100" y="2081213"/>
          <p14:tracePt t="66115" x="7277100" y="2071688"/>
          <p14:tracePt t="66199" x="7277100" y="2062163"/>
          <p14:tracePt t="66249" x="7286625" y="2062163"/>
          <p14:tracePt t="66322" x="7296150" y="2062163"/>
          <p14:tracePt t="66334" x="7304088" y="2071688"/>
          <p14:tracePt t="66359" x="7313613" y="2081213"/>
          <p14:tracePt t="66372" x="7331075" y="2089150"/>
          <p14:tracePt t="66383" x="7340600" y="2089150"/>
          <p14:tracePt t="66396" x="7367588" y="2108200"/>
          <p14:tracePt t="66408" x="7385050" y="2116138"/>
          <p14:tracePt t="66420" x="7402513" y="2116138"/>
          <p14:tracePt t="66434" x="7429500" y="2116138"/>
          <p14:tracePt t="66445" x="7446963" y="2125663"/>
          <p14:tracePt t="66462" x="7466013" y="2125663"/>
          <p14:tracePt t="66478" x="7473950" y="2125663"/>
          <p14:tracePt t="66495" x="7491413" y="2125663"/>
          <p14:tracePt t="66543" x="7500938" y="2125663"/>
          <p14:tracePt t="66567" x="7510463" y="2125663"/>
          <p14:tracePt t="66605" x="7518400" y="2125663"/>
          <p14:tracePt t="66679" x="7527925" y="2125663"/>
          <p14:tracePt t="66690" x="7537450" y="2125663"/>
          <p14:tracePt t="66714" x="7545388" y="2125663"/>
          <p14:tracePt t="66738" x="7554913" y="2125663"/>
          <p14:tracePt t="66764" x="7562850" y="2125663"/>
          <p14:tracePt t="67206" x="7562850" y="2116138"/>
          <p14:tracePt t="67217" x="7554913" y="2098675"/>
          <p14:tracePt t="67230" x="7545388" y="2071688"/>
          <p14:tracePt t="67241" x="7527925" y="2027238"/>
          <p14:tracePt t="67252" x="7510463" y="1965325"/>
          <p14:tracePt t="67265" x="7491413" y="1911350"/>
          <p14:tracePt t="67279" x="7473950" y="1857375"/>
          <p14:tracePt t="67295" x="7466013" y="1830388"/>
          <p14:tracePt t="67312" x="7466013" y="1803400"/>
          <p14:tracePt t="67329" x="7456488" y="1758950"/>
          <p14:tracePt t="67345" x="7446963" y="1741488"/>
          <p14:tracePt t="67362" x="7446963" y="1714500"/>
          <p14:tracePt t="67379" x="7439025" y="1660525"/>
          <p14:tracePt t="67395" x="7439025" y="1643063"/>
          <p14:tracePt t="67412" x="7429500" y="1598613"/>
          <p14:tracePt t="67429" x="7419975" y="1581150"/>
          <p14:tracePt t="67446" x="7412038" y="1571625"/>
          <p14:tracePt t="67462" x="7412038" y="1554163"/>
          <p14:tracePt t="67479" x="7402513" y="1517650"/>
          <p14:tracePt t="67495" x="7402513" y="1509713"/>
          <p14:tracePt t="67512" x="7402513" y="1490663"/>
          <p14:tracePt t="67529" x="7394575" y="1490663"/>
          <p14:tracePt t="67545" x="7394575" y="1482725"/>
          <p14:tracePt t="67562" x="7394575" y="1473200"/>
          <p14:tracePt t="67597" x="7394575" y="1465263"/>
          <p14:tracePt t="67647" x="7394575" y="1455738"/>
          <p14:tracePt t="67657" x="7385050" y="1455738"/>
          <p14:tracePt t="67670" x="7385050" y="1446213"/>
          <p14:tracePt t="67695" x="7385050" y="1438275"/>
          <p14:tracePt t="67706" x="7375525" y="1428750"/>
          <p14:tracePt t="67731" x="7367588" y="1419225"/>
          <p14:tracePt t="67756" x="7367588" y="1411288"/>
          <p14:tracePt t="67768" x="7367588" y="1401763"/>
          <p14:tracePt t="69128" x="7385050" y="1384300"/>
          <p14:tracePt t="69142" x="7439025" y="1366838"/>
          <p14:tracePt t="69152" x="7483475" y="1366838"/>
          <p14:tracePt t="69164" x="7562850" y="1357313"/>
          <p14:tracePt t="69179" x="7634288" y="1357313"/>
          <p14:tracePt t="69196" x="7705725" y="1357313"/>
          <p14:tracePt t="69213" x="7769225" y="1366838"/>
          <p14:tracePt t="69229" x="7848600" y="1393825"/>
          <p14:tracePt t="69246" x="7875588" y="1401763"/>
          <p14:tracePt t="69263" x="7902575" y="1411288"/>
          <p14:tracePt t="69279" x="7912100" y="1411288"/>
          <p14:tracePt t="69435" x="7902575" y="1411288"/>
          <p14:tracePt t="69446" x="7885113" y="1411288"/>
          <p14:tracePt t="69459" x="7867650" y="1411288"/>
          <p14:tracePt t="69471" x="7840663" y="1411288"/>
          <p14:tracePt t="69482" x="7813675" y="1411288"/>
          <p14:tracePt t="69496" x="7786688" y="1411288"/>
          <p14:tracePt t="69513" x="7742238" y="1428750"/>
          <p14:tracePt t="69530" x="7688263" y="1428750"/>
          <p14:tracePt t="69546" x="7581900" y="1455738"/>
          <p14:tracePt t="69563" x="7518400" y="1465263"/>
          <p14:tracePt t="69579" x="7466013" y="1473200"/>
          <p14:tracePt t="69596" x="7367588" y="1482725"/>
          <p14:tracePt t="69613" x="7331075" y="1482725"/>
          <p14:tracePt t="69629" x="7313613" y="1482725"/>
          <p14:tracePt t="69646" x="7286625" y="1482725"/>
          <p14:tracePt t="69663" x="7277100" y="1482725"/>
          <p14:tracePt t="69679" x="7269163" y="1482725"/>
          <p14:tracePt t="69696" x="7259638" y="1482725"/>
          <p14:tracePt t="69713" x="7251700" y="1482725"/>
          <p14:tracePt t="69729" x="7232650" y="1482725"/>
          <p14:tracePt t="69746" x="7224713" y="1482725"/>
          <p14:tracePt t="69763" x="7205663" y="1482725"/>
          <p14:tracePt t="69780" x="7188200" y="1482725"/>
          <p14:tracePt t="69802" x="7180263" y="1482725"/>
          <p14:tracePt t="69864" x="7180263" y="1473200"/>
          <p14:tracePt t="69913" x="7180263" y="1465263"/>
          <p14:tracePt t="70121" x="7188200" y="1465263"/>
          <p14:tracePt t="70132" x="7197725" y="1465263"/>
          <p14:tracePt t="70150" x="7215188" y="1465263"/>
          <p14:tracePt t="70159" x="7242175" y="1465263"/>
          <p14:tracePt t="70170" x="7277100" y="1465263"/>
          <p14:tracePt t="70181" x="7313613" y="1465263"/>
          <p14:tracePt t="70196" x="7375525" y="1465263"/>
          <p14:tracePt t="70213" x="7439025" y="1465263"/>
          <p14:tracePt t="70230" x="7483475" y="1465263"/>
          <p14:tracePt t="70246" x="7572375" y="1465263"/>
          <p14:tracePt t="70263" x="7599363" y="1465263"/>
          <p14:tracePt t="70280" x="7634288" y="1455738"/>
          <p14:tracePt t="70316" x="7643813" y="1455738"/>
          <p14:tracePt t="70340" x="7643813" y="1446213"/>
          <p14:tracePt t="70366" x="7643813" y="1438275"/>
          <p14:tracePt t="70426" x="7634288" y="1438275"/>
          <p14:tracePt t="70440" x="7626350" y="1438275"/>
          <p14:tracePt t="70452" x="7616825" y="1428750"/>
          <p14:tracePt t="70464" x="7608888" y="1428750"/>
          <p14:tracePt t="70476" x="7589838" y="1419225"/>
          <p14:tracePt t="70500" x="7581900" y="1419225"/>
          <p14:tracePt t="70512" x="7562850" y="1419225"/>
          <p14:tracePt t="70525" x="7554913" y="1419225"/>
          <p14:tracePt t="70536" x="7537450" y="1419225"/>
          <p14:tracePt t="70549" x="7518400" y="1419225"/>
          <p14:tracePt t="70563" x="7510463" y="1419225"/>
          <p14:tracePt t="70580" x="7500938" y="1419225"/>
          <p14:tracePt t="70596" x="7491413" y="1419225"/>
          <p14:tracePt t="70613" x="7473950" y="1419225"/>
          <p14:tracePt t="70650" x="7466013" y="1419225"/>
          <p14:tracePt t="73687" x="7446963" y="1419225"/>
          <p14:tracePt t="73698" x="7412038" y="1455738"/>
          <p14:tracePt t="73711" x="7348538" y="1500188"/>
          <p14:tracePt t="73723" x="7269163" y="1562100"/>
          <p14:tracePt t="73734" x="7170738" y="1643063"/>
          <p14:tracePt t="73747" x="7037388" y="1751013"/>
          <p14:tracePt t="73764" x="6858000" y="1847850"/>
          <p14:tracePt t="73781" x="6732588" y="1946275"/>
          <p14:tracePt t="73798" x="6510338" y="2098675"/>
          <p14:tracePt t="73814" x="6394450" y="2133600"/>
          <p14:tracePt t="73831" x="6303963" y="2170113"/>
          <p14:tracePt t="73847" x="6143625" y="2179638"/>
          <p14:tracePt t="73864" x="6081713" y="2179638"/>
          <p14:tracePt t="73881" x="6010275" y="2170113"/>
          <p14:tracePt t="73898" x="5840413" y="2098675"/>
          <p14:tracePt t="73914" x="5776913" y="2071688"/>
          <p14:tracePt t="73931" x="5626100" y="2000250"/>
          <p14:tracePt t="73948" x="5537200" y="1965325"/>
          <p14:tracePt t="73964" x="5429250" y="1919288"/>
          <p14:tracePt t="73981" x="5268913" y="1847850"/>
          <p14:tracePt t="73998" x="5187950" y="1785938"/>
          <p14:tracePt t="74014" x="5116513" y="1724025"/>
          <p14:tracePt t="74031" x="4991100" y="1625600"/>
          <p14:tracePt t="74048" x="4946650" y="1562100"/>
          <p14:tracePt t="74064" x="4911725" y="1517650"/>
          <p14:tracePt t="74081" x="4902200" y="1482725"/>
          <p14:tracePt t="74097" x="4902200" y="1473200"/>
          <p14:tracePt t="74322" x="4894263" y="1455738"/>
          <p14:tracePt t="74347" x="4884738" y="1446213"/>
          <p14:tracePt t="74358" x="4884738" y="1438275"/>
          <p14:tracePt t="74372" x="4884738" y="1419225"/>
          <p14:tracePt t="74383" x="4884738" y="1411288"/>
          <p14:tracePt t="74397" x="4884738" y="1393825"/>
          <p14:tracePt t="74414" x="4884738" y="1366838"/>
          <p14:tracePt t="74431" x="4884738" y="1330325"/>
          <p14:tracePt t="74448" x="4884738" y="1241425"/>
          <p14:tracePt t="74464" x="4894263" y="1204913"/>
          <p14:tracePt t="74481" x="4929188" y="1179513"/>
          <p14:tracePt t="74498" x="5018088" y="1098550"/>
          <p14:tracePt t="74514" x="5081588" y="1071563"/>
          <p14:tracePt t="74531" x="5251450" y="1017588"/>
          <p14:tracePt t="74548" x="5330825" y="1000125"/>
          <p14:tracePt t="74564" x="5429250" y="990600"/>
          <p14:tracePt t="74581" x="5589588" y="973138"/>
          <p14:tracePt t="74598" x="5653088" y="973138"/>
          <p14:tracePt t="74614" x="5715000" y="973138"/>
          <p14:tracePt t="74631" x="5830888" y="965200"/>
          <p14:tracePt t="74648" x="5884863" y="955675"/>
          <p14:tracePt t="74664" x="5919788" y="938213"/>
          <p14:tracePt t="74681" x="5991225" y="901700"/>
          <p14:tracePt t="74698" x="6010275" y="901700"/>
          <p14:tracePt t="74714" x="6027738" y="884238"/>
          <p14:tracePt t="74825" x="6027738" y="874713"/>
          <p14:tracePt t="74849" x="6000750" y="874713"/>
          <p14:tracePt t="74862" x="5983288" y="874713"/>
          <p14:tracePt t="74873" x="5973763" y="874713"/>
          <p14:tracePt t="74886" x="5946775" y="874713"/>
          <p14:tracePt t="74898" x="5929313" y="874713"/>
          <p14:tracePt t="74914" x="5911850" y="874713"/>
          <p14:tracePt t="74931" x="5884863" y="874713"/>
          <p14:tracePt t="74948" x="5840413" y="874713"/>
          <p14:tracePt t="74964" x="5813425" y="874713"/>
          <p14:tracePt t="74981" x="5786438" y="874713"/>
          <p14:tracePt t="74998" x="5732463" y="874713"/>
          <p14:tracePt t="75015" x="5715000" y="874713"/>
          <p14:tracePt t="75031" x="5697538" y="874713"/>
          <p14:tracePt t="75048" x="5680075" y="874713"/>
          <p14:tracePt t="75082" x="5670550" y="874713"/>
          <p14:tracePt t="75119" x="5670550" y="866775"/>
          <p14:tracePt t="76221" x="5670550" y="874713"/>
          <p14:tracePt t="76234" x="5670550" y="911225"/>
          <p14:tracePt t="76246" x="5661025" y="965200"/>
          <p14:tracePt t="76258" x="5634038" y="1081088"/>
          <p14:tracePt t="76271" x="5562600" y="1312863"/>
          <p14:tracePt t="76283" x="5465763" y="1704975"/>
          <p14:tracePt t="76298" x="5322888" y="2081213"/>
          <p14:tracePt t="76315" x="5205413" y="2500313"/>
          <p14:tracePt t="76332" x="4938713" y="3160713"/>
          <p14:tracePt t="76348" x="4840288" y="3402013"/>
          <p14:tracePt t="76365" x="4759325" y="3581400"/>
          <p14:tracePt t="76382" x="4670425" y="3803650"/>
          <p14:tracePt t="76398" x="4652963" y="3857625"/>
          <p14:tracePt t="76415" x="4643438" y="3875088"/>
          <p14:tracePt t="76435" x="4643438" y="3884613"/>
          <p14:tracePt t="76933" x="4633913" y="3902075"/>
          <p14:tracePt t="76945" x="4625975" y="3919538"/>
          <p14:tracePt t="76956" x="4598988" y="3946525"/>
          <p14:tracePt t="76969" x="4554538" y="4010025"/>
          <p14:tracePt t="76982" x="4473575" y="4098925"/>
          <p14:tracePt t="76999" x="4348163" y="4197350"/>
          <p14:tracePt t="77015" x="4143375" y="4357688"/>
          <p14:tracePt t="77032" x="3697288" y="4660900"/>
          <p14:tracePt t="77048" x="3527425" y="4768850"/>
          <p14:tracePt t="77065" x="3232150" y="4884738"/>
          <p14:tracePt t="77082" x="3116263" y="4911725"/>
          <p14:tracePt t="77098" x="3036888" y="4929188"/>
          <p14:tracePt t="77115" x="2938463" y="4946650"/>
          <p14:tracePt t="77132" x="2776538" y="4956175"/>
          <p14:tracePt t="77148" x="2724150" y="4956175"/>
          <p14:tracePt t="77165" x="2652713" y="4929188"/>
          <p14:tracePt t="77182" x="2633663" y="4919663"/>
          <p14:tracePt t="77198" x="2625725" y="4902200"/>
          <p14:tracePt t="77215" x="2616200" y="4884738"/>
          <p14:tracePt t="77495" x="2608263" y="4884738"/>
          <p14:tracePt t="77507" x="2598738" y="4884738"/>
          <p14:tracePt t="77520" x="2581275" y="4884738"/>
          <p14:tracePt t="77532" x="2509838" y="4884738"/>
          <p14:tracePt t="77544" x="2401888" y="4938713"/>
          <p14:tracePt t="77557" x="2232025" y="5010150"/>
          <p14:tracePt t="77569" x="2000250" y="5099050"/>
          <p14:tracePt t="77582" x="1839913" y="5170488"/>
          <p14:tracePt t="77598" x="1741488" y="5214938"/>
          <p14:tracePt t="77616" x="1660525" y="5251450"/>
          <p14:tracePt t="77632" x="1554163" y="5286375"/>
          <p14:tracePt t="77649" x="1536700" y="5295900"/>
          <p14:tracePt t="77665" x="1527175" y="5295900"/>
          <p14:tracePt t="77682" x="1509713" y="5295900"/>
          <p14:tracePt t="77707" x="1500188" y="5295900"/>
          <p14:tracePt t="77778" x="1490663" y="5295900"/>
          <p14:tracePt t="77851" x="1482725" y="5295900"/>
          <p14:tracePt t="78095" x="1490663" y="5295900"/>
          <p14:tracePt t="78145" x="1500188" y="5295900"/>
          <p14:tracePt t="78169" x="1509713" y="5295900"/>
          <p14:tracePt t="78181" x="1517650" y="5295900"/>
          <p14:tracePt t="78194" x="1536700" y="5295900"/>
          <p14:tracePt t="78210" x="1554163" y="5295900"/>
          <p14:tracePt t="78220" x="1581150" y="5295900"/>
          <p14:tracePt t="78232" x="1616075" y="5295900"/>
          <p14:tracePt t="78249" x="1643063" y="5295900"/>
          <p14:tracePt t="78265" x="1687513" y="5295900"/>
          <p14:tracePt t="78282" x="1822450" y="5295900"/>
          <p14:tracePt t="78299" x="1919288" y="5295900"/>
          <p14:tracePt t="78315" x="2027238" y="5295900"/>
          <p14:tracePt t="78332" x="2224088" y="5295900"/>
          <p14:tracePt t="78349" x="2295525" y="5295900"/>
          <p14:tracePt t="78365" x="2366963" y="5303838"/>
          <p14:tracePt t="78382" x="2384425" y="5303838"/>
          <p14:tracePt t="78892" x="2393950" y="5303838"/>
          <p14:tracePt t="78904" x="2401888" y="5303838"/>
          <p14:tracePt t="78916" x="2419350" y="5313363"/>
          <p14:tracePt t="78929" x="2428875" y="5313363"/>
          <p14:tracePt t="78941" x="2455863" y="5313363"/>
          <p14:tracePt t="78954" x="2490788" y="5322888"/>
          <p14:tracePt t="78966" x="2544763" y="5322888"/>
          <p14:tracePt t="78982" x="2608263" y="5322888"/>
          <p14:tracePt t="78999" x="2679700" y="5322888"/>
          <p14:tracePt t="79016" x="2822575" y="5322888"/>
          <p14:tracePt t="79032" x="2884488" y="5330825"/>
          <p14:tracePt t="79049" x="2938463" y="5330825"/>
          <p14:tracePt t="79066" x="2982913" y="5330825"/>
          <p14:tracePt t="79082" x="2990850" y="5330825"/>
          <p14:tracePt t="79099" x="3000375" y="5330825"/>
          <p14:tracePt t="79116" x="3009900" y="5330825"/>
          <p14:tracePt t="79137" x="3009900" y="5340350"/>
          <p14:tracePt t="79577" x="2990850" y="5348288"/>
          <p14:tracePt t="79591" x="2946400" y="5375275"/>
          <p14:tracePt t="79602" x="2857500" y="5438775"/>
          <p14:tracePt t="79616" x="2768600" y="5510213"/>
          <p14:tracePt t="79626" x="2652713" y="5572125"/>
          <p14:tracePt t="79638" x="2554288" y="5634038"/>
          <p14:tracePt t="79651" x="2465388" y="5688013"/>
          <p14:tracePt t="79666" x="2357438" y="5724525"/>
          <p14:tracePt t="79683" x="2295525" y="5741988"/>
          <p14:tracePt t="79699" x="2232025" y="5759450"/>
          <p14:tracePt t="79716" x="2187575" y="5768975"/>
          <p14:tracePt t="79733" x="2170113" y="5768975"/>
          <p14:tracePt t="79798" x="2170113" y="5759450"/>
          <p14:tracePt t="79847" x="2179638" y="5751513"/>
          <p14:tracePt t="79859" x="2187575" y="5751513"/>
          <p14:tracePt t="79872" x="2187575" y="5741988"/>
          <p14:tracePt t="79910" x="2197100" y="5741988"/>
          <p14:tracePt t="79922" x="2205038" y="5732463"/>
          <p14:tracePt t="79932" x="2224088" y="5724525"/>
          <p14:tracePt t="79945" x="2251075" y="5715000"/>
          <p14:tracePt t="79956" x="2276475" y="5697538"/>
          <p14:tracePt t="79971" x="2312988" y="5680075"/>
          <p14:tracePt t="79983" x="2357438" y="5680075"/>
          <p14:tracePt t="80000" x="2401888" y="5661025"/>
          <p14:tracePt t="80016" x="2473325" y="5643563"/>
          <p14:tracePt t="80033" x="2616200" y="5599113"/>
          <p14:tracePt t="80049" x="2697163" y="5589588"/>
          <p14:tracePt t="80066" x="2786063" y="5581650"/>
          <p14:tracePt t="80083" x="2946400" y="5562600"/>
          <p14:tracePt t="80099" x="3054350" y="5562600"/>
          <p14:tracePt t="80116" x="3152775" y="5562600"/>
          <p14:tracePt t="80133" x="3303588" y="5562600"/>
          <p14:tracePt t="80149" x="3357563" y="5562600"/>
          <p14:tracePt t="80166" x="3402013" y="5562600"/>
          <p14:tracePt t="80183" x="3446463" y="5562600"/>
          <p14:tracePt t="80199" x="3465513" y="5562600"/>
          <p14:tracePt t="80558" x="3473450" y="5562600"/>
          <p14:tracePt t="80570" x="3482975" y="5562600"/>
          <p14:tracePt t="80583" x="3509963" y="5562600"/>
          <p14:tracePt t="80594" x="3571875" y="5554663"/>
          <p14:tracePt t="80607" x="3652838" y="5545138"/>
          <p14:tracePt t="80620" x="3768725" y="5545138"/>
          <p14:tracePt t="80633" x="3902075" y="5545138"/>
          <p14:tracePt t="80649" x="4054475" y="5545138"/>
          <p14:tracePt t="80666" x="4179888" y="5545138"/>
          <p14:tracePt t="80683" x="4402138" y="5562600"/>
          <p14:tracePt t="80700" x="4491038" y="5572125"/>
          <p14:tracePt t="80716" x="4545013" y="5581650"/>
          <p14:tracePt t="80733" x="4589463" y="5589588"/>
          <p14:tracePt t="80749" x="4608513" y="5599113"/>
          <p14:tracePt t="80974" x="4625975" y="5608638"/>
          <p14:tracePt t="80986" x="4633913" y="5608638"/>
          <p14:tracePt t="80998" x="4652963" y="5608638"/>
          <p14:tracePt t="81011" x="4670425" y="5608638"/>
          <p14:tracePt t="81023" x="4679950" y="5608638"/>
          <p14:tracePt t="81036" x="4697413" y="5616575"/>
          <p14:tracePt t="81073" x="4705350" y="5626100"/>
          <p14:tracePt t="81244" x="4697413" y="5626100"/>
          <p14:tracePt t="81281" x="4687888" y="5626100"/>
          <p14:tracePt t="81342" x="4679950" y="5626100"/>
          <p14:tracePt t="81367" x="4660900" y="5626100"/>
          <p14:tracePt t="81379" x="4633913" y="5634038"/>
          <p14:tracePt t="81390" x="4608513" y="5634038"/>
          <p14:tracePt t="81403" x="4545013" y="5643563"/>
          <p14:tracePt t="81416" x="4465638" y="5653088"/>
          <p14:tracePt t="81433" x="4348163" y="5680075"/>
          <p14:tracePt t="81450" x="4179888" y="5697538"/>
          <p14:tracePt t="81466" x="3759200" y="5741988"/>
          <p14:tracePt t="81483" x="3598863" y="5751513"/>
          <p14:tracePt t="81500" x="3482975" y="5759450"/>
          <p14:tracePt t="81516" x="3330575" y="5759450"/>
          <p14:tracePt t="81533" x="3295650" y="5759450"/>
          <p14:tracePt t="81550" x="3259138" y="5759450"/>
          <p14:tracePt t="81566" x="3251200" y="5759450"/>
          <p14:tracePt t="82053" x="3259138" y="5768975"/>
          <p14:tracePt t="82066" x="3268663" y="5768975"/>
          <p14:tracePt t="82077" x="3295650" y="5786438"/>
          <p14:tracePt t="82088" x="3322638" y="5803900"/>
          <p14:tracePt t="82101" x="3367088" y="5840413"/>
          <p14:tracePt t="82117" x="3419475" y="5867400"/>
          <p14:tracePt t="82133" x="3490913" y="5894388"/>
          <p14:tracePt t="82150" x="3571875" y="5929313"/>
          <p14:tracePt t="82167" x="3724275" y="5965825"/>
          <p14:tracePt t="82183" x="3776663" y="5973763"/>
          <p14:tracePt t="82200" x="3822700" y="5973763"/>
          <p14:tracePt t="82217" x="3830638" y="5973763"/>
          <p14:tracePt t="82250" x="3840163" y="5973763"/>
          <p14:tracePt t="82690" x="3840163" y="5965825"/>
          <p14:tracePt t="82714" x="3848100" y="5956300"/>
          <p14:tracePt t="82725" x="3867150" y="5938838"/>
          <p14:tracePt t="82741" x="3884613" y="5902325"/>
          <p14:tracePt t="82751" x="3919538" y="5875338"/>
          <p14:tracePt t="82763" x="3965575" y="5840413"/>
          <p14:tracePt t="82774" x="4017963" y="5786438"/>
          <p14:tracePt t="82788" x="4089400" y="5732463"/>
          <p14:tracePt t="82800" x="4187825" y="5661025"/>
          <p14:tracePt t="82817" x="4313238" y="5572125"/>
          <p14:tracePt t="82834" x="4438650" y="5473700"/>
          <p14:tracePt t="82851" x="4633913" y="5348288"/>
          <p14:tracePt t="82867" x="4714875" y="5295900"/>
          <p14:tracePt t="82883" x="4786313" y="5259388"/>
          <p14:tracePt t="82900" x="4911725" y="5187950"/>
          <p14:tracePt t="82917" x="4938713" y="5180013"/>
          <p14:tracePt t="82934" x="4965700" y="5170488"/>
          <p14:tracePt t="82934" x="4973638" y="5160963"/>
          <p14:tracePt t="83412" x="4983163" y="5160963"/>
          <p14:tracePt t="83424" x="4991100" y="5160963"/>
          <p14:tracePt t="83437" x="5027613" y="5160963"/>
          <p14:tracePt t="83449" x="5062538" y="5153025"/>
          <p14:tracePt t="83461" x="5133975" y="5153025"/>
          <p14:tracePt t="83473" x="5232400" y="5143500"/>
          <p14:tracePt t="83486" x="5357813" y="5133975"/>
          <p14:tracePt t="83500" x="5500688" y="5133975"/>
          <p14:tracePt t="83517" x="5688013" y="5116513"/>
          <p14:tracePt t="83534" x="5813425" y="5108575"/>
          <p14:tracePt t="83551" x="6010275" y="5099050"/>
          <p14:tracePt t="83567" x="6089650" y="5089525"/>
          <p14:tracePt t="83584" x="6170613" y="5081588"/>
          <p14:tracePt t="83600" x="6188075" y="5072063"/>
          <p14:tracePt t="83621" x="6197600" y="5062538"/>
          <p14:tracePt t="84282" x="6205538" y="5062538"/>
          <p14:tracePt t="84342" x="6215063" y="5062538"/>
          <p14:tracePt t="84368" x="6232525" y="5062538"/>
          <p14:tracePt t="84379" x="6242050" y="5062538"/>
          <p14:tracePt t="84392" x="6269038" y="5062538"/>
          <p14:tracePt t="84403" x="6296025" y="5054600"/>
          <p14:tracePt t="84417" x="6348413" y="5054600"/>
          <p14:tracePt t="84434" x="6411913" y="5037138"/>
          <p14:tracePt t="84451" x="6483350" y="5027613"/>
          <p14:tracePt t="84467" x="6697663" y="4991100"/>
          <p14:tracePt t="84484" x="6813550" y="4973638"/>
          <p14:tracePt t="84501" x="6956425" y="4956175"/>
          <p14:tracePt t="84517" x="7259638" y="4911725"/>
          <p14:tracePt t="84534" x="7367588" y="4875213"/>
          <p14:tracePt t="84551" x="7510463" y="4840288"/>
          <p14:tracePt t="84567" x="7537450" y="4830763"/>
          <p14:tracePt t="84584" x="7562850" y="4822825"/>
          <p14:tracePt t="84601" x="7599363" y="4822825"/>
          <p14:tracePt t="84821" x="7599363" y="4803775"/>
          <p14:tracePt t="84845" x="7599363" y="4795838"/>
          <p14:tracePt t="84868" x="7626350" y="4776788"/>
          <p14:tracePt t="84882" x="7688263" y="4741863"/>
          <p14:tracePt t="84894" x="7796213" y="4687888"/>
          <p14:tracePt t="84907" x="7920038" y="4643438"/>
          <p14:tracePt t="84918" x="8027988" y="4616450"/>
          <p14:tracePt t="84934" x="8126413" y="4598988"/>
          <p14:tracePt t="84951" x="8205788" y="4589463"/>
          <p14:tracePt t="84967" x="8323263" y="4589463"/>
          <p14:tracePt t="84984" x="8367713" y="4589463"/>
          <p14:tracePt t="85001" x="8394700" y="4589463"/>
          <p14:tracePt t="85018" x="8429625" y="4616450"/>
          <p14:tracePt t="85034" x="8456613" y="4625975"/>
          <p14:tracePt t="85051" x="8466138" y="4633913"/>
          <p14:tracePt t="85068" x="8474075" y="4652963"/>
          <p14:tracePt t="85084" x="8491538" y="4652963"/>
          <p14:tracePt t="85101" x="8491538" y="4660900"/>
          <p14:tracePt t="85118" x="8510588" y="4670425"/>
          <p14:tracePt t="85134" x="8518525" y="4679950"/>
          <p14:tracePt t="85151" x="8537575" y="4679950"/>
          <p14:tracePt t="85152" x="8545513" y="4687888"/>
          <p14:tracePt t="85168" x="8562975" y="4697413"/>
          <p14:tracePt t="85184" x="8572500" y="4697413"/>
          <p14:tracePt t="85201" x="8582025" y="4705350"/>
          <p14:tracePt t="85217" x="8589963" y="4714875"/>
          <p14:tracePt t="85274" x="8589963" y="4724400"/>
          <p14:tracePt t="85299" x="8589963" y="4732338"/>
          <p14:tracePt t="85309" x="8589963" y="4741863"/>
          <p14:tracePt t="85323" x="8589963" y="4751388"/>
          <p14:tracePt t="85335" x="8582025" y="4759325"/>
          <p14:tracePt t="85351" x="8562975" y="4776788"/>
          <p14:tracePt t="85368" x="8537575" y="4795838"/>
          <p14:tracePt t="85384" x="8439150" y="4848225"/>
          <p14:tracePt t="85401" x="8394700" y="4884738"/>
          <p14:tracePt t="85417" x="8331200" y="4911725"/>
          <p14:tracePt t="85434" x="8215313" y="4946650"/>
          <p14:tracePt t="85451" x="8161338" y="4956175"/>
          <p14:tracePt t="85468" x="8099425" y="4973638"/>
          <p14:tracePt t="85485" x="7956550" y="5000625"/>
          <p14:tracePt t="85501" x="7894638" y="5010150"/>
          <p14:tracePt t="85518" x="7823200" y="5027613"/>
          <p14:tracePt t="85534" x="7715250" y="5027613"/>
          <p14:tracePt t="85551" x="7680325" y="5027613"/>
          <p14:tracePt t="85568" x="7608888" y="5027613"/>
          <p14:tracePt t="85584" x="7554913" y="5018088"/>
          <p14:tracePt t="85601" x="7510463" y="5000625"/>
          <p14:tracePt t="85618" x="7439025" y="4965700"/>
          <p14:tracePt t="85634" x="7412038" y="4956175"/>
          <p14:tracePt t="85651" x="7394575" y="4956175"/>
          <p14:tracePt t="85668" x="7340600" y="4929188"/>
          <p14:tracePt t="85684" x="7331075" y="4919663"/>
          <p14:tracePt t="85701" x="7304088" y="4902200"/>
          <p14:tracePt t="85718" x="7286625" y="4884738"/>
          <p14:tracePt t="85734" x="7286625" y="4875213"/>
          <p14:tracePt t="85751" x="7286625" y="4867275"/>
          <p14:tracePt t="85768" x="7286625" y="4857750"/>
          <p14:tracePt t="85788" x="7286625" y="4848225"/>
          <p14:tracePt t="85801" x="7286625" y="4840288"/>
          <p14:tracePt t="85818" x="7286625" y="4830763"/>
          <p14:tracePt t="85837" x="7304088" y="4813300"/>
          <p14:tracePt t="85851" x="7313613" y="4803775"/>
          <p14:tracePt t="85868" x="7331075" y="4795838"/>
          <p14:tracePt t="85885" x="7394575" y="4759325"/>
          <p14:tracePt t="85902" x="7466013" y="4732338"/>
          <p14:tracePt t="85918" x="7554913" y="4697413"/>
          <p14:tracePt t="85934" x="7786688" y="4625975"/>
          <p14:tracePt t="85951" x="7929563" y="4581525"/>
          <p14:tracePt t="85968" x="8045450" y="4562475"/>
          <p14:tracePt t="85984" x="8242300" y="4527550"/>
          <p14:tracePt t="86002" x="8313738" y="4527550"/>
          <p14:tracePt t="86018" x="8367713" y="4518025"/>
          <p14:tracePt t="86034" x="8439150" y="4518025"/>
          <p14:tracePt t="86051" x="8456613" y="4518025"/>
          <p14:tracePt t="86068" x="8466138" y="4518025"/>
          <p14:tracePt t="86084" x="8474075" y="4518025"/>
          <p14:tracePt t="86101" x="8474075" y="4527550"/>
          <p14:tracePt t="86168" x="8474075" y="4537075"/>
          <p14:tracePt t="86290" x="8474075" y="4545013"/>
          <p14:tracePt t="107605" x="8466138" y="4545013"/>
          <p14:tracePt t="107618" x="8447088" y="4545013"/>
          <p14:tracePt t="107629" x="8420100" y="4545013"/>
          <p14:tracePt t="107641" x="8412163" y="4545013"/>
          <p14:tracePt t="107654" x="8402638" y="4545013"/>
          <p14:tracePt t="107667" x="8385175" y="4545013"/>
          <p14:tracePt t="107679" x="8358188" y="4545013"/>
          <p14:tracePt t="107691" x="8340725" y="4545013"/>
          <p14:tracePt t="107708" x="8313738" y="4545013"/>
          <p14:tracePt t="107724" x="8277225" y="4545013"/>
          <p14:tracePt t="107742" x="8180388" y="4545013"/>
          <p14:tracePt t="107758" x="8126413" y="4562475"/>
          <p14:tracePt t="107774" x="8072438" y="4572000"/>
          <p14:tracePt t="107791" x="7974013" y="4581525"/>
          <p14:tracePt t="107808" x="7920038" y="4589463"/>
          <p14:tracePt t="107825" x="7885113" y="4598988"/>
          <p14:tracePt t="107827" x="7848600" y="4608513"/>
          <p14:tracePt t="107841" x="7813675" y="4608513"/>
          <p14:tracePt t="107858" x="7796213" y="4608513"/>
          <p14:tracePt t="107875" x="7751763" y="4608513"/>
          <p14:tracePt t="107891" x="7732713" y="4608513"/>
          <p14:tracePt t="107908" x="7724775" y="4608513"/>
          <p14:tracePt t="107925" x="7715250" y="4608513"/>
          <p14:tracePt t="107941" x="7705725" y="4608513"/>
          <p14:tracePt t="108781" x="7705725" y="4589463"/>
          <p14:tracePt t="108793" x="7705725" y="4581525"/>
          <p14:tracePt t="108807" x="7705725" y="4554538"/>
          <p14:tracePt t="108817" x="7705725" y="4527550"/>
          <p14:tracePt t="108830" x="7705725" y="4500563"/>
          <p14:tracePt t="108842" x="7705725" y="4473575"/>
          <p14:tracePt t="108858" x="7705725" y="4429125"/>
          <p14:tracePt t="108875" x="7697788" y="4402138"/>
          <p14:tracePt t="108891" x="7688263" y="4340225"/>
          <p14:tracePt t="108908" x="7688263" y="4303713"/>
          <p14:tracePt t="108925" x="7688263" y="4251325"/>
          <p14:tracePt t="108942" x="7680325" y="4170363"/>
          <p14:tracePt t="108958" x="7680325" y="4133850"/>
          <p14:tracePt t="108975" x="7680325" y="4098925"/>
          <p14:tracePt t="108975" x="7670800" y="4054475"/>
          <p14:tracePt t="108991" x="7670800" y="4017963"/>
          <p14:tracePt t="109008" x="7661275" y="3990975"/>
          <p14:tracePt t="109025" x="7653338" y="3973513"/>
          <p14:tracePt t="109042" x="7634288" y="3911600"/>
          <p14:tracePt t="109058" x="7634288" y="3875088"/>
          <p14:tracePt t="109075" x="7616825" y="3822700"/>
          <p14:tracePt t="109092" x="7616825" y="3795713"/>
          <p14:tracePt t="109108" x="7608888" y="3768725"/>
          <p14:tracePt t="109125" x="7589838" y="3741738"/>
          <p14:tracePt t="109141" x="7581900" y="3714750"/>
          <p14:tracePt t="109158" x="7562850" y="3697288"/>
          <p14:tracePt t="109175" x="7527925" y="3660775"/>
          <p14:tracePt t="109191" x="7518400" y="3652838"/>
          <p14:tracePt t="109208" x="7500938" y="3633788"/>
          <p14:tracePt t="109225" x="7491413" y="3633788"/>
          <p14:tracePt t="109258" x="7491413" y="3643313"/>
          <p14:tracePt t="109456" x="7483475" y="3643313"/>
          <p14:tracePt t="109466" x="7473950" y="3643313"/>
          <p14:tracePt t="109480" x="7456488" y="3643313"/>
          <p14:tracePt t="109492" x="7412038" y="3643313"/>
          <p14:tracePt t="109508" x="7375525" y="3643313"/>
          <p14:tracePt t="109525" x="7313613" y="3643313"/>
          <p14:tracePt t="109542" x="7232650" y="3643313"/>
          <p14:tracePt t="109558" x="7188200" y="3643313"/>
          <p14:tracePt t="109575" x="7161213" y="3643313"/>
          <p14:tracePt t="109592" x="7099300" y="3633788"/>
          <p14:tracePt t="109608" x="7045325" y="3633788"/>
          <p14:tracePt t="109625" x="6965950" y="3633788"/>
          <p14:tracePt t="109642" x="6938963" y="3633788"/>
          <p14:tracePt t="109658" x="6902450" y="3633788"/>
          <p14:tracePt t="109675" x="6867525" y="3633788"/>
          <p14:tracePt t="109692" x="6858000" y="3625850"/>
          <p14:tracePt t="109708" x="6848475" y="3625850"/>
          <p14:tracePt t="109725" x="6840538" y="3625850"/>
          <p14:tracePt t="109748" x="6831013" y="3625850"/>
          <p14:tracePt t="109761" x="6831013" y="3616325"/>
          <p14:tracePt t="109775" x="6813550" y="3616325"/>
          <p14:tracePt t="109797" x="6804025" y="3616325"/>
          <p14:tracePt t="109810" x="6796088" y="3616325"/>
          <p14:tracePt t="109825" x="6786563" y="3616325"/>
          <p14:tracePt t="109842" x="6777038" y="3616325"/>
          <p14:tracePt t="109859" x="6759575" y="3608388"/>
          <p14:tracePt t="109883" x="6742113" y="3608388"/>
          <p14:tracePt t="109921" x="6732588" y="3608388"/>
          <p14:tracePt t="109931" x="6732588" y="3598863"/>
          <p14:tracePt t="110435" x="6742113" y="3598863"/>
          <p14:tracePt t="110460" x="6751638" y="3598863"/>
          <p14:tracePt t="110470" x="6759575" y="3598863"/>
          <p14:tracePt t="110484" x="6769100" y="3598863"/>
          <p14:tracePt t="110495" x="6777038" y="3598863"/>
          <p14:tracePt t="110508" x="6804025" y="3598863"/>
          <p14:tracePt t="110525" x="6823075" y="3581400"/>
          <p14:tracePt t="110542" x="6840538" y="3571875"/>
          <p14:tracePt t="110559" x="6884988" y="3544888"/>
          <p14:tracePt t="110575" x="6902450" y="3517900"/>
          <p14:tracePt t="110592" x="6929438" y="3509963"/>
          <p14:tracePt t="110609" x="6956425" y="3482975"/>
          <p14:tracePt t="110625" x="6965950" y="3473450"/>
          <p14:tracePt t="110642" x="6965950" y="3465513"/>
          <p14:tracePt t="110659" x="6991350" y="3465513"/>
          <p14:tracePt t="110675" x="7027863" y="3446463"/>
          <p14:tracePt t="110912" x="7045325" y="3429000"/>
          <p14:tracePt t="110925" x="7062788" y="3394075"/>
          <p14:tracePt t="110937" x="7099300" y="3357563"/>
          <p14:tracePt t="110953" x="7126288" y="3286125"/>
          <p14:tracePt t="110961" x="7170738" y="3224213"/>
          <p14:tracePt t="110975" x="7205663" y="3143250"/>
          <p14:tracePt t="110992" x="7232650" y="3062288"/>
          <p14:tracePt t="111009" x="7286625" y="2928938"/>
          <p14:tracePt t="111026" x="7296150" y="2867025"/>
          <p14:tracePt t="111042" x="7304088" y="2813050"/>
          <p14:tracePt t="111059" x="7304088" y="2751138"/>
          <p14:tracePt t="111075" x="7304088" y="2714625"/>
          <p14:tracePt t="111092" x="7304088" y="2687638"/>
          <p14:tracePt t="111109" x="7304088" y="2652713"/>
          <p14:tracePt t="111125" x="7304088" y="2633663"/>
          <p14:tracePt t="111142" x="7304088" y="2625725"/>
          <p14:tracePt t="111159" x="7304088" y="2608263"/>
          <p14:tracePt t="111175" x="7296150" y="2589213"/>
          <p14:tracePt t="111192" x="7296150" y="2581275"/>
          <p14:tracePt t="111210" x="7286625" y="2562225"/>
          <p14:tracePt t="111229" x="7277100" y="2544763"/>
          <p14:tracePt t="111255" x="7277100" y="2527300"/>
          <p14:tracePt t="111266" x="7277100" y="2517775"/>
          <p14:tracePt t="111279" x="7277100" y="2509838"/>
          <p14:tracePt t="111292" x="7277100" y="2490788"/>
          <p14:tracePt t="111309" x="7277100" y="2482850"/>
          <p14:tracePt t="111326" x="7277100" y="2473325"/>
          <p14:tracePt t="111342" x="7259638" y="2455863"/>
          <p14:tracePt t="111359" x="7259638" y="2446338"/>
          <p14:tracePt t="111476" x="7259638" y="2455863"/>
          <p14:tracePt t="111488" x="7259638" y="2465388"/>
          <p14:tracePt t="111500" x="7259638" y="2490788"/>
          <p14:tracePt t="111513" x="7259638" y="2509838"/>
          <p14:tracePt t="111526" x="7269163" y="2536825"/>
          <p14:tracePt t="111543" x="7277100" y="2589213"/>
          <p14:tracePt t="111559" x="7277100" y="2625725"/>
          <p14:tracePt t="111576" x="7296150" y="2724150"/>
          <p14:tracePt t="111592" x="7304088" y="2776538"/>
          <p14:tracePt t="111609" x="7304088" y="2840038"/>
          <p14:tracePt t="111626" x="7304088" y="2911475"/>
          <p14:tracePt t="111642" x="7304088" y="2938463"/>
          <p14:tracePt t="111659" x="7313613" y="2973388"/>
          <p14:tracePt t="111676" x="7313613" y="2982913"/>
          <p14:tracePt t="111692" x="7313613" y="2990850"/>
          <p14:tracePt t="111720" x="7323138" y="2990850"/>
          <p14:tracePt t="111855" x="7323138" y="2982913"/>
          <p14:tracePt t="111867" x="7323138" y="2973388"/>
          <p14:tracePt t="111880" x="7331075" y="2946400"/>
          <p14:tracePt t="111893" x="7331075" y="2928938"/>
          <p14:tracePt t="111904" x="7331075" y="2911475"/>
          <p14:tracePt t="111917" x="7331075" y="2884488"/>
          <p14:tracePt t="111930" x="7331075" y="2857500"/>
          <p14:tracePt t="111942" x="7331075" y="2840038"/>
          <p14:tracePt t="111959" x="7331075" y="2813050"/>
          <p14:tracePt t="111976" x="7331075" y="2786063"/>
          <p14:tracePt t="111992" x="7331075" y="2724150"/>
          <p14:tracePt t="112010" x="7331075" y="2679700"/>
          <p14:tracePt t="112026" x="7331075" y="2652713"/>
          <p14:tracePt t="112043" x="7331075" y="2625725"/>
          <p14:tracePt t="112059" x="7331075" y="2616200"/>
          <p14:tracePt t="112076" x="7331075" y="2598738"/>
          <p14:tracePt t="112406" x="7331075" y="2608263"/>
          <p14:tracePt t="112469" x="7331075" y="2616200"/>
          <p14:tracePt t="112492" x="7331075" y="2633663"/>
          <p14:tracePt t="112505" x="7331075" y="2652713"/>
          <p14:tracePt t="112517" x="7331075" y="2679700"/>
          <p14:tracePt t="112529" x="7331075" y="2705100"/>
          <p14:tracePt t="112543" x="7331075" y="2741613"/>
          <p14:tracePt t="112559" x="7340600" y="2795588"/>
          <p14:tracePt t="112576" x="7348538" y="2857500"/>
          <p14:tracePt t="112593" x="7367588" y="2982913"/>
          <p14:tracePt t="112609" x="7367588" y="3044825"/>
          <p14:tracePt t="112626" x="7375525" y="3098800"/>
          <p14:tracePt t="112643" x="7394575" y="3197225"/>
          <p14:tracePt t="112659" x="7394575" y="3241675"/>
          <p14:tracePt t="112676" x="7402513" y="3286125"/>
          <p14:tracePt t="112676" x="7412038" y="3348038"/>
          <p14:tracePt t="112693" x="7429500" y="3402013"/>
          <p14:tracePt t="112709" x="7446963" y="3455988"/>
          <p14:tracePt t="112726" x="7500938" y="3562350"/>
          <p14:tracePt t="112743" x="7545388" y="3633788"/>
          <p14:tracePt t="112759" x="7581900" y="3732213"/>
          <p14:tracePt t="112776" x="7705725" y="3929063"/>
          <p14:tracePt t="112793" x="7759700" y="4010025"/>
          <p14:tracePt t="112809" x="7813675" y="4071938"/>
          <p14:tracePt t="112826" x="7920038" y="4197350"/>
          <p14:tracePt t="112843" x="7974013" y="4251325"/>
          <p14:tracePt t="112859" x="8062913" y="4322763"/>
          <p14:tracePt t="113056" x="8062913" y="4303713"/>
          <p14:tracePt t="113068" x="8062913" y="4276725"/>
          <p14:tracePt t="113082" x="8054975" y="4268788"/>
          <p14:tracePt t="113092" x="8054975" y="4251325"/>
          <p14:tracePt t="113130" x="8062913" y="4251325"/>
          <p14:tracePt t="113141" x="8089900" y="4251325"/>
          <p14:tracePt t="113153" x="8126413" y="4251325"/>
          <p14:tracePt t="113170" x="8170863" y="4251325"/>
          <p14:tracePt t="113179" x="8242300" y="4268788"/>
          <p14:tracePt t="113193" x="8304213" y="4276725"/>
          <p14:tracePt t="113209" x="8375650" y="4295775"/>
          <p14:tracePt t="113226" x="8456613" y="4322763"/>
          <p14:tracePt t="113243" x="8589963" y="4340225"/>
          <p14:tracePt t="113260" x="8653463" y="4348163"/>
          <p14:tracePt t="113276" x="8751888" y="4357688"/>
          <p14:tracePt t="113293" x="8796338" y="4357688"/>
          <p14:tracePt t="113310" x="8823325" y="4367213"/>
          <p14:tracePt t="113326" x="8858250" y="4394200"/>
          <p14:tracePt t="113343" x="8867775" y="4394200"/>
          <p14:tracePt t="113360" x="8875713" y="4402138"/>
          <p14:tracePt t="113376" x="8875713" y="4411663"/>
          <p14:tracePt t="113393" x="8875713" y="4419600"/>
          <p14:tracePt t="113409" x="8875713" y="4429125"/>
          <p14:tracePt t="113426" x="8875713" y="4465638"/>
          <p14:tracePt t="113443" x="8875713" y="4491038"/>
          <p14:tracePt t="113460" x="8875713" y="4510088"/>
          <p14:tracePt t="113476" x="8875713" y="4554538"/>
          <p14:tracePt t="113493" x="8875713" y="4581525"/>
          <p14:tracePt t="113509" x="8848725" y="4625975"/>
          <p14:tracePt t="113526" x="8848725" y="4643438"/>
          <p14:tracePt t="113543" x="8831263" y="4670425"/>
          <p14:tracePt t="113560" x="8804275" y="4687888"/>
          <p14:tracePt t="113576" x="8796338" y="4697413"/>
          <p14:tracePt t="113593" x="8777288" y="4705350"/>
          <p14:tracePt t="113610" x="8732838" y="4724400"/>
          <p14:tracePt t="113626" x="8705850" y="4724400"/>
          <p14:tracePt t="113643" x="8688388" y="4741863"/>
          <p14:tracePt t="113660" x="8634413" y="4751388"/>
          <p14:tracePt t="113676" x="8616950" y="4751388"/>
          <p14:tracePt t="113693" x="8582025" y="4759325"/>
          <p14:tracePt t="113710" x="8555038" y="4759325"/>
          <p14:tracePt t="113726" x="8537575" y="4759325"/>
          <p14:tracePt t="113743" x="8483600" y="4768850"/>
          <p14:tracePt t="113760" x="8466138" y="4768850"/>
          <p14:tracePt t="113776" x="8447088" y="4768850"/>
          <p14:tracePt t="113793" x="8402638" y="4768850"/>
          <p14:tracePt t="113810" x="8394700" y="4768850"/>
          <p14:tracePt t="113826" x="8375650" y="4768850"/>
          <p14:tracePt t="113843" x="8340725" y="4768850"/>
          <p14:tracePt t="113860" x="8331200" y="4759325"/>
          <p14:tracePt t="113877" x="8304213" y="4741863"/>
          <p14:tracePt t="113893" x="8296275" y="4741863"/>
          <p14:tracePt t="113910" x="8286750" y="4724400"/>
          <p14:tracePt t="113926" x="8269288" y="4705350"/>
          <p14:tracePt t="113943" x="8259763" y="4697413"/>
          <p14:tracePt t="113960" x="8251825" y="4687888"/>
          <p14:tracePt t="113976" x="8251825" y="4679950"/>
          <p14:tracePt t="113977" x="8251825" y="4670425"/>
          <p14:tracePt t="113993" x="8251825" y="4660900"/>
          <p14:tracePt t="114012" x="8251825" y="4643438"/>
          <p14:tracePt t="114036" x="8251825" y="4633913"/>
          <p14:tracePt t="114060" x="8251825" y="4625975"/>
          <p14:tracePt t="114071" x="8259763" y="4616450"/>
          <p14:tracePt t="114084" x="8269288" y="4616450"/>
          <p14:tracePt t="114096" x="8286750" y="4608513"/>
          <p14:tracePt t="114110" x="8313738" y="4598988"/>
          <p14:tracePt t="114126" x="8340725" y="4589463"/>
          <p14:tracePt t="114143" x="8375650" y="4581525"/>
          <p14:tracePt t="114160" x="8447088" y="4545013"/>
          <p14:tracePt t="114177" x="8483600" y="4545013"/>
          <p14:tracePt t="114193" x="8518525" y="4527550"/>
          <p14:tracePt t="114210" x="8582025" y="4518025"/>
          <p14:tracePt t="114226" x="8609013" y="4510088"/>
          <p14:tracePt t="114243" x="8634413" y="4510088"/>
          <p14:tracePt t="114260" x="8688388" y="4500563"/>
          <p14:tracePt t="114276" x="8715375" y="4500563"/>
          <p14:tracePt t="114294" x="8759825" y="4500563"/>
          <p14:tracePt t="114310" x="8777288" y="4500563"/>
          <p14:tracePt t="114326" x="8796338" y="4510088"/>
          <p14:tracePt t="114343" x="8813800" y="4518025"/>
          <p14:tracePt t="114360" x="8831263" y="4527550"/>
          <p14:tracePt t="114376" x="8840788" y="4537075"/>
          <p14:tracePt t="114393" x="8858250" y="4562475"/>
          <p14:tracePt t="114416" x="8858250" y="4572000"/>
          <p14:tracePt t="114442" x="8858250" y="4581525"/>
          <p14:tracePt t="114465" x="8858250" y="4589463"/>
          <p14:tracePt t="114480" x="8858250" y="4598988"/>
          <p14:tracePt t="114490" x="8858250" y="4608513"/>
          <p14:tracePt t="114513" x="8858250" y="4625975"/>
          <p14:tracePt t="114527" x="8858250" y="4633913"/>
          <p14:tracePt t="114537" x="8858250" y="4643438"/>
          <p14:tracePt t="114551" x="8858250" y="4660900"/>
          <p14:tracePt t="114563" x="8848725" y="4670425"/>
          <p14:tracePt t="114576" x="8840788" y="4687888"/>
          <p14:tracePt t="114593" x="8840788" y="4697413"/>
          <p14:tracePt t="114610" x="8831263" y="4705350"/>
          <p14:tracePt t="114627" x="8813800" y="4732338"/>
          <p14:tracePt t="114643" x="8796338" y="4751388"/>
          <p14:tracePt t="114660" x="8796338" y="4759325"/>
          <p14:tracePt t="114677" x="8769350" y="4776788"/>
          <p14:tracePt t="114693" x="8751888" y="4795838"/>
          <p14:tracePt t="114710" x="8715375" y="4813300"/>
          <p14:tracePt t="114727" x="8697913" y="4830763"/>
          <p14:tracePt t="114743" x="8670925" y="4830763"/>
          <p14:tracePt t="114760" x="8626475" y="4857750"/>
          <p14:tracePt t="114777" x="8599488" y="4857750"/>
          <p14:tracePt t="114793" x="8582025" y="4857750"/>
          <p14:tracePt t="114810" x="8518525" y="4857750"/>
          <p14:tracePt t="114827" x="8491538" y="4857750"/>
          <p14:tracePt t="114843" x="8466138" y="4857750"/>
          <p14:tracePt t="114860" x="8412163" y="4857750"/>
          <p14:tracePt t="114877" x="8394700" y="4857750"/>
          <p14:tracePt t="114893" x="8348663" y="4857750"/>
          <p14:tracePt t="114910" x="8331200" y="4857750"/>
          <p14:tracePt t="114927" x="8304213" y="4857750"/>
          <p14:tracePt t="114943" x="8269288" y="4848225"/>
          <p14:tracePt t="114960" x="8259763" y="4848225"/>
          <p14:tracePt t="114977" x="8251825" y="4840288"/>
          <p14:tracePt t="114993" x="8251825" y="4830763"/>
          <p14:tracePt t="115010" x="8251825" y="4822825"/>
          <p14:tracePt t="115027" x="8242300" y="4822825"/>
          <p14:tracePt t="115043" x="8242300" y="4803775"/>
          <p14:tracePt t="115115" x="8251825" y="4795838"/>
          <p14:tracePt t="115126" x="8269288" y="4786313"/>
          <p14:tracePt t="115138" x="8286750" y="4776788"/>
          <p14:tracePt t="115151" x="8313738" y="4768850"/>
          <p14:tracePt t="115163" x="8348663" y="4751388"/>
          <p14:tracePt t="115177" x="8375650" y="4741863"/>
          <p14:tracePt t="115193" x="8402638" y="4741863"/>
          <p14:tracePt t="115210" x="8429625" y="4732338"/>
          <p14:tracePt t="115227" x="8474075" y="4714875"/>
          <p14:tracePt t="115243" x="8501063" y="4705350"/>
          <p14:tracePt t="115260" x="8545513" y="4697413"/>
          <p14:tracePt t="115277" x="8562975" y="4697413"/>
          <p14:tracePt t="115293" x="8582025" y="4697413"/>
          <p14:tracePt t="115310" x="8609013" y="4687888"/>
          <p14:tracePt t="115327" x="8626475" y="4687888"/>
          <p14:tracePt t="115344" x="8634413" y="4687888"/>
          <p14:tracePt t="115360" x="8653463" y="4687888"/>
          <p14:tracePt t="115397" x="8661400" y="4687888"/>
          <p14:tracePt t="115568" x="8661400" y="4697413"/>
          <p14:tracePt t="115604" x="8661400" y="4705350"/>
          <p14:tracePt t="115641" x="8653463" y="4705350"/>
          <p14:tracePt t="115677" x="8643938" y="4705350"/>
          <p14:tracePt t="115691" x="8634413" y="4705350"/>
          <p14:tracePt t="115703" x="8626475" y="4705350"/>
          <p14:tracePt t="115714" x="8599488" y="4705350"/>
          <p14:tracePt t="115728" x="8589963" y="4705350"/>
          <p14:tracePt t="115744" x="8582025" y="4705350"/>
          <p14:tracePt t="115760" x="8562975" y="4705350"/>
          <p14:tracePt t="115777" x="8528050" y="4705350"/>
          <p14:tracePt t="115794" x="8518525" y="4705350"/>
          <p14:tracePt t="115810" x="8501063" y="4679950"/>
          <p14:tracePt t="115827" x="8491538" y="4660900"/>
          <p14:tracePt t="115844" x="8491538" y="4652963"/>
          <p14:tracePt t="115860" x="8491538" y="4643438"/>
          <p14:tracePt t="115877" x="8491538" y="4633913"/>
          <p14:tracePt t="115910" x="8491538" y="4625975"/>
          <p14:tracePt t="126433" x="8483600" y="4625975"/>
          <p14:tracePt t="126457" x="8466138" y="4616450"/>
          <p14:tracePt t="126470" x="8456613" y="4608513"/>
          <p14:tracePt t="126482" x="8439150" y="4589463"/>
          <p14:tracePt t="126494" x="8429625" y="4554538"/>
          <p14:tracePt t="126507" x="8402638" y="4500563"/>
          <p14:tracePt t="126519" x="8394700" y="4429125"/>
          <p14:tracePt t="126530" x="8367713" y="4340225"/>
          <p14:tracePt t="126547" x="8367713" y="4224338"/>
          <p14:tracePt t="126564" x="8367713" y="4108450"/>
          <p14:tracePt t="126580" x="8367713" y="3983038"/>
          <p14:tracePt t="126597" x="8394700" y="3741738"/>
          <p14:tracePt t="126614" x="8394700" y="3660775"/>
          <p14:tracePt t="126632" x="8394700" y="3571875"/>
          <p14:tracePt t="126647" x="8394700" y="3554413"/>
          <p14:tracePt t="126875" x="8394700" y="3562350"/>
          <p14:tracePt t="126922" x="8367713" y="3562350"/>
          <p14:tracePt t="126935" x="8340725" y="3536950"/>
          <p14:tracePt t="126947" x="8259763" y="3482975"/>
          <p14:tracePt t="126959" x="8161338" y="3411538"/>
          <p14:tracePt t="126972" x="7983538" y="3276600"/>
          <p14:tracePt t="126984" x="7804150" y="3160713"/>
          <p14:tracePt t="126997" x="7643813" y="3027363"/>
          <p14:tracePt t="127014" x="7510463" y="2901950"/>
          <p14:tracePt t="127031" x="7439025" y="2795588"/>
          <p14:tracePt t="127047" x="7358063" y="2633663"/>
          <p14:tracePt t="127064" x="7340600" y="2571750"/>
          <p14:tracePt t="127080" x="7340600" y="2517775"/>
          <p14:tracePt t="127097" x="7331075" y="2473325"/>
          <p14:tracePt t="127114" x="7331075" y="2455863"/>
          <p14:tracePt t="127130" x="7331075" y="2446338"/>
          <p14:tracePt t="127167" x="7331075" y="2438400"/>
          <p14:tracePt t="127180" x="7331075" y="2428875"/>
          <p14:tracePt t="127206" x="7331075" y="2419350"/>
          <p14:tracePt t="127218" x="7323138" y="2419350"/>
          <p14:tracePt t="127388" x="7323138" y="2438400"/>
          <p14:tracePt t="127400" x="7323138" y="2455863"/>
          <p14:tracePt t="127412" x="7323138" y="2482850"/>
          <p14:tracePt t="127424" x="7323138" y="2509838"/>
          <p14:tracePt t="127438" x="7331075" y="2562225"/>
          <p14:tracePt t="127449" x="7340600" y="2625725"/>
          <p14:tracePt t="127464" x="7358063" y="2687638"/>
          <p14:tracePt t="127481" x="7375525" y="2741613"/>
          <p14:tracePt t="127497" x="7385050" y="2786063"/>
          <p14:tracePt t="127498" x="7394575" y="2813050"/>
          <p14:tracePt t="127514" x="7402513" y="2830513"/>
          <p14:tracePt t="127530" x="7402513" y="2840038"/>
          <p14:tracePt t="127547" x="7402513" y="2847975"/>
          <p14:tracePt t="128344" x="7412038" y="2847975"/>
          <p14:tracePt t="128356" x="7419975" y="2857500"/>
          <p14:tracePt t="128368" x="7439025" y="2867025"/>
          <p14:tracePt t="128381" x="7456488" y="2901950"/>
          <p14:tracePt t="128393" x="7483475" y="2928938"/>
          <p14:tracePt t="128404" x="7527925" y="3000375"/>
          <p14:tracePt t="128417" x="7599363" y="3098800"/>
          <p14:tracePt t="128431" x="7661275" y="3214688"/>
          <p14:tracePt t="128447" x="7759700" y="3411538"/>
          <p14:tracePt t="128464" x="7840663" y="3616325"/>
          <p14:tracePt t="128481" x="7947025" y="3929063"/>
          <p14:tracePt t="128497" x="7983538" y="4010025"/>
          <p14:tracePt t="128514" x="8001000" y="4098925"/>
          <p14:tracePt t="128531" x="8010525" y="4108450"/>
          <p14:tracePt t="128547" x="8010525" y="4116388"/>
          <p14:tracePt t="128834" x="8010525" y="4125913"/>
          <p14:tracePt t="128846" x="8010525" y="4133850"/>
          <p14:tracePt t="128858" x="8010525" y="4143375"/>
          <p14:tracePt t="128869" x="8010525" y="4160838"/>
          <p14:tracePt t="128882" x="8010525" y="4170363"/>
          <p14:tracePt t="128898" x="8010525" y="4179888"/>
          <p14:tracePt t="128920" x="7991475" y="4187825"/>
          <p14:tracePt t="128931" x="7974013" y="4187825"/>
          <p14:tracePt t="128948" x="7947025" y="4187825"/>
          <p14:tracePt t="128964" x="7912100" y="4179888"/>
          <p14:tracePt t="128981" x="7732713" y="4116388"/>
          <p14:tracePt t="128998" x="7616825" y="4044950"/>
          <p14:tracePt t="129015" x="7473950" y="3965575"/>
          <p14:tracePt t="129031" x="7251700" y="3803650"/>
          <p14:tracePt t="129048" x="7170738" y="3732213"/>
          <p14:tracePt t="129064" x="7108825" y="3679825"/>
          <p14:tracePt t="129081" x="7045325" y="3633788"/>
          <p14:tracePt t="129098" x="6946900" y="3581400"/>
          <p14:tracePt t="129114" x="6894513" y="3554413"/>
          <p14:tracePt t="129131" x="6813550" y="3509963"/>
          <p14:tracePt t="129148" x="6759575" y="3482975"/>
          <p14:tracePt t="129165" x="6661150" y="3429000"/>
          <p14:tracePt t="129181" x="6626225" y="3419475"/>
          <p14:tracePt t="129198" x="6599238" y="3402013"/>
          <p14:tracePt t="129214" x="6572250" y="3394075"/>
          <p14:tracePt t="129231" x="6554788" y="3384550"/>
          <p14:tracePt t="129248" x="6545263" y="3384550"/>
          <p14:tracePt t="129264" x="6510338" y="3384550"/>
          <p14:tracePt t="129281" x="6500813" y="3384550"/>
          <p14:tracePt t="129298" x="6491288" y="3384550"/>
          <p14:tracePt t="129314" x="6483350" y="3384550"/>
          <p14:tracePt t="129470" x="6483350" y="3394075"/>
          <p14:tracePt t="129496" x="6500813" y="3402013"/>
          <p14:tracePt t="129508" x="6510338" y="3419475"/>
          <p14:tracePt t="129520" x="6527800" y="3429000"/>
          <p14:tracePt t="129531" x="6562725" y="3455988"/>
          <p14:tracePt t="129548" x="6589713" y="3473450"/>
          <p14:tracePt t="129564" x="6626225" y="3509963"/>
          <p14:tracePt t="129581" x="6661150" y="3544888"/>
          <p14:tracePt t="129598" x="6742113" y="3616325"/>
          <p14:tracePt t="129614" x="6759575" y="3652838"/>
          <p14:tracePt t="129631" x="6813550" y="3697288"/>
          <p14:tracePt t="129648" x="6858000" y="3724275"/>
          <p14:tracePt t="129665" x="6902450" y="3751263"/>
          <p14:tracePt t="129681" x="7010400" y="3822700"/>
          <p14:tracePt t="129698" x="7072313" y="3848100"/>
          <p14:tracePt t="129715" x="7153275" y="3894138"/>
          <p14:tracePt t="129731" x="7358063" y="3973513"/>
          <p14:tracePt t="129748" x="7456488" y="4000500"/>
          <p14:tracePt t="129765" x="7680325" y="4062413"/>
          <p14:tracePt t="129781" x="7823200" y="4089400"/>
          <p14:tracePt t="129798" x="7929563" y="4125913"/>
          <p14:tracePt t="129815" x="8116888" y="4179888"/>
          <p14:tracePt t="129831" x="8180388" y="4197350"/>
          <p14:tracePt t="129848" x="8251825" y="4224338"/>
          <p14:tracePt t="129865" x="8367713" y="4259263"/>
          <p14:tracePt t="129881" x="8402638" y="4268788"/>
          <p14:tracePt t="129898" x="8447088" y="4286250"/>
          <p14:tracePt t="129915" x="8510588" y="4340225"/>
          <p14:tracePt t="129931" x="8555038" y="4357688"/>
          <p14:tracePt t="129948" x="8582025" y="4384675"/>
          <p14:tracePt t="129965" x="8616950" y="4429125"/>
          <p14:tracePt t="129981" x="8626475" y="4446588"/>
          <p14:tracePt t="129998" x="8643938" y="4483100"/>
          <p14:tracePt t="130015" x="8643938" y="4500563"/>
          <p14:tracePt t="130031" x="8653463" y="4537075"/>
          <p14:tracePt t="130048" x="8670925" y="4598988"/>
          <p14:tracePt t="130065" x="8680450" y="4625975"/>
          <p14:tracePt t="130081" x="8680450" y="4643438"/>
          <p14:tracePt t="130098" x="8688388" y="4652963"/>
          <p14:tracePt t="130115" x="8688388" y="4660900"/>
          <p14:tracePt t="130622" x="8680450" y="4660900"/>
          <p14:tracePt t="130648" x="8661400" y="4660900"/>
          <p14:tracePt t="130659" x="8643938" y="4660900"/>
          <p14:tracePt t="130671" x="8616950" y="4660900"/>
          <p14:tracePt t="130683" x="8562975" y="4660900"/>
          <p14:tracePt t="130698" x="8447088" y="4679950"/>
          <p14:tracePt t="130715" x="8296275" y="4714875"/>
          <p14:tracePt t="130732" x="7742238" y="4875213"/>
          <p14:tracePt t="130748" x="7518400" y="4946650"/>
          <p14:tracePt t="130765" x="7340600" y="5000625"/>
          <p14:tracePt t="130781" x="7215188" y="5045075"/>
          <p14:tracePt t="130782" x="7108825" y="5072063"/>
          <p14:tracePt t="130798" x="7027863" y="5099050"/>
          <p14:tracePt t="130815" x="6946900" y="5143500"/>
          <p14:tracePt t="130831" x="6813550" y="5197475"/>
          <p14:tracePt t="130848" x="6769100" y="5224463"/>
          <p14:tracePt t="130865" x="6751638" y="5232400"/>
          <p14:tracePt t="130881" x="6742113" y="5241925"/>
          <p14:tracePt t="130898" x="6742113" y="5251450"/>
          <p14:tracePt t="131100" x="6732588" y="5251450"/>
          <p14:tracePt t="131136" x="6724650" y="5251450"/>
          <p14:tracePt t="131148" x="6705600" y="5268913"/>
          <p14:tracePt t="131160" x="6653213" y="5286375"/>
          <p14:tracePt t="131173" x="6554788" y="5340350"/>
          <p14:tracePt t="131184" x="6384925" y="5411788"/>
          <p14:tracePt t="131198" x="6108700" y="5518150"/>
          <p14:tracePt t="131215" x="5803900" y="5653088"/>
          <p14:tracePt t="131232" x="5394325" y="5813425"/>
          <p14:tracePt t="131248" x="4589463" y="6143625"/>
          <p14:tracePt t="131265" x="4160838" y="6303963"/>
          <p14:tracePt t="131282" x="3705225" y="6483350"/>
          <p14:tracePt t="131298" x="2946400" y="6813550"/>
          <p14:tracePt t="131315" x="2616200" y="6848475"/>
          <p14:tracePt t="131332" x="2286000" y="6848475"/>
          <p14:tracePt t="131348" x="1812925" y="6848475"/>
          <p14:tracePt t="131365" x="1687513" y="6848475"/>
          <p14:tracePt t="131382" x="1517650" y="6848475"/>
          <p14:tracePt t="131399" x="1465263" y="6840538"/>
          <p14:tracePt t="131415" x="1428750" y="6823075"/>
          <p14:tracePt t="131432" x="1347788" y="6769100"/>
          <p14:tracePt t="131448" x="1330325" y="6759575"/>
          <p14:tracePt t="131465" x="1322388" y="6732588"/>
          <p14:tracePt t="131482" x="1303338" y="6697663"/>
          <p14:tracePt t="131498" x="1303338" y="6670675"/>
          <p14:tracePt t="131515" x="1303338" y="6634163"/>
          <p14:tracePt t="131532" x="1330325" y="6527800"/>
          <p14:tracePt t="131548" x="1357313" y="6473825"/>
          <p14:tracePt t="131565" x="1374775" y="6384925"/>
          <p14:tracePt t="131582" x="1374775" y="6357938"/>
          <p14:tracePt t="131599" x="1374775" y="6340475"/>
          <p14:tracePt t="131615" x="1374775" y="6323013"/>
          <p14:tracePt t="131632" x="1374775" y="6303963"/>
          <p14:tracePt t="131649" x="1374775" y="6296025"/>
          <p14:tracePt t="131665" x="1384300" y="6276975"/>
          <p14:tracePt t="131700" x="1393825" y="6276975"/>
          <p14:tracePt t="131749" x="1401763" y="6276975"/>
          <p14:tracePt t="131761" x="1419225" y="6276975"/>
          <p14:tracePt t="132190" x="1411288" y="6276975"/>
          <p14:tracePt t="132203" x="1401763" y="6276975"/>
          <p14:tracePt t="132214" x="1393825" y="6276975"/>
          <p14:tracePt t="132228" x="1384300" y="6276975"/>
          <p14:tracePt t="132239" x="1374775" y="6276975"/>
          <p14:tracePt t="132263" x="1366838" y="6276975"/>
          <p14:tracePt t="132556" x="1374775" y="6276975"/>
          <p14:tracePt t="132571" x="1384300" y="6276975"/>
          <p14:tracePt t="132582" x="1393825" y="6276975"/>
          <p14:tracePt t="132595" x="1419225" y="6276975"/>
          <p14:tracePt t="132610" x="1455738" y="6276975"/>
          <p14:tracePt t="132621" x="1500188" y="6276975"/>
          <p14:tracePt t="132632" x="1598613" y="6276975"/>
          <p14:tracePt t="132649" x="1731963" y="6276975"/>
          <p14:tracePt t="132665" x="1901825" y="6276975"/>
          <p14:tracePt t="132682" x="2322513" y="6276975"/>
          <p14:tracePt t="132699" x="2500313" y="6276975"/>
          <p14:tracePt t="132715" x="2652713" y="6276975"/>
          <p14:tracePt t="132732" x="2857500" y="6276975"/>
          <p14:tracePt t="132749" x="2919413" y="6276975"/>
          <p14:tracePt t="132766" x="2955925" y="6276975"/>
          <p14:tracePt t="132766" x="2965450" y="6276975"/>
          <p14:tracePt t="132782" x="2973388" y="6276975"/>
          <p14:tracePt t="132962" x="2973388" y="6269038"/>
          <p14:tracePt t="133047" x="2973388" y="6259513"/>
          <p14:tracePt t="133341" x="2982913" y="6259513"/>
          <p14:tracePt t="133354" x="3000375" y="6251575"/>
          <p14:tracePt t="133366" x="3017838" y="6251575"/>
          <p14:tracePt t="133378" x="3044825" y="6251575"/>
          <p14:tracePt t="133391" x="3071813" y="6251575"/>
          <p14:tracePt t="133403" x="3098800" y="6251575"/>
          <p14:tracePt t="133416" x="3143250" y="6251575"/>
          <p14:tracePt t="133432" x="3205163" y="6251575"/>
          <p14:tracePt t="133449" x="3259138" y="6251575"/>
          <p14:tracePt t="133466" x="3384550" y="6259513"/>
          <p14:tracePt t="133482" x="3429000" y="6269038"/>
          <p14:tracePt t="133499" x="3482975" y="6276975"/>
          <p14:tracePt t="133516" x="3536950" y="6276975"/>
          <p14:tracePt t="133532" x="3554413" y="6276975"/>
          <p14:tracePt t="133549" x="3562350" y="6286500"/>
          <p14:tracePt t="133566" x="3571875" y="6286500"/>
          <p14:tracePt t="133758" x="3581400" y="6286500"/>
          <p14:tracePt t="133807" x="3598863" y="6286500"/>
          <p14:tracePt t="133820" x="3608388" y="6286500"/>
          <p14:tracePt t="133832" x="3633788" y="6286500"/>
          <p14:tracePt t="133845" x="3660775" y="6276975"/>
          <p14:tracePt t="133856" x="3697288" y="6276975"/>
          <p14:tracePt t="133868" x="3776663" y="6269038"/>
          <p14:tracePt t="133882" x="3867150" y="6259513"/>
          <p14:tracePt t="133899" x="3983038" y="6251575"/>
          <p14:tracePt t="133916" x="4143375" y="6232525"/>
          <p14:tracePt t="133933" x="4419600" y="6205538"/>
          <p14:tracePt t="133949" x="4554538" y="6197600"/>
          <p14:tracePt t="133966" x="4679950" y="6188075"/>
          <p14:tracePt t="133982" x="4840288" y="6170613"/>
          <p14:tracePt t="133999" x="4875213" y="6170613"/>
          <p14:tracePt t="134017" x="4911725" y="6161088"/>
          <p14:tracePt t="135168" x="4911725" y="6170613"/>
          <p14:tracePt t="135938" x="4919663" y="6143625"/>
          <p14:tracePt t="135951" x="4956175" y="6054725"/>
          <p14:tracePt t="135962" x="5045075" y="5946775"/>
          <p14:tracePt t="135974" x="5187950" y="5751513"/>
          <p14:tracePt t="135987" x="5340350" y="5562600"/>
          <p14:tracePt t="136000" x="5500688" y="5375275"/>
          <p14:tracePt t="136017" x="5688013" y="5187950"/>
          <p14:tracePt t="136036" x="5857875" y="4965700"/>
          <p14:tracePt t="136050" x="6134100" y="4581525"/>
          <p14:tracePt t="136066" x="6224588" y="4411663"/>
          <p14:tracePt t="136083" x="6303963" y="4286250"/>
          <p14:tracePt t="136100" x="6419850" y="4071938"/>
          <p14:tracePt t="136117" x="6473825" y="3983038"/>
          <p14:tracePt t="136133" x="6510338" y="3902075"/>
          <p14:tracePt t="136150" x="6572250" y="3795713"/>
          <p14:tracePt t="136167" x="6608763" y="3732213"/>
          <p14:tracePt t="136183" x="6680200" y="3616325"/>
          <p14:tracePt t="136200" x="6705600" y="3562350"/>
          <p14:tracePt t="136216" x="6715125" y="3536950"/>
          <p14:tracePt t="136233" x="6724650" y="3509963"/>
          <p14:tracePt t="136250" x="6732588" y="3500438"/>
          <p14:tracePt t="136267" x="6732588" y="3490913"/>
          <p14:tracePt t="136283" x="6848475" y="3402013"/>
          <p14:tracePt t="136300" x="6938963" y="3303588"/>
          <p14:tracePt t="136317" x="7018338" y="3214688"/>
          <p14:tracePt t="136333" x="7108825" y="3089275"/>
          <p14:tracePt t="136350" x="7116763" y="3062288"/>
          <p14:tracePt t="136367" x="7134225" y="3036888"/>
          <p14:tracePt t="136383" x="7134225" y="3027363"/>
          <p14:tracePt t="136466" x="7143750" y="3036888"/>
          <p14:tracePt t="136710" x="7153275" y="3027363"/>
          <p14:tracePt t="136722" x="7153275" y="3000375"/>
          <p14:tracePt t="136734" x="7161213" y="2990850"/>
          <p14:tracePt t="136746" x="7170738" y="2982913"/>
          <p14:tracePt t="136759" x="7180263" y="2965450"/>
          <p14:tracePt t="136771" x="7205663" y="2955925"/>
          <p14:tracePt t="136783" x="7215188" y="2938463"/>
          <p14:tracePt t="136800" x="7232650" y="2928938"/>
          <p14:tracePt t="136817" x="7259638" y="2928938"/>
          <p14:tracePt t="136833" x="7277100" y="2919413"/>
          <p14:tracePt t="136857" x="7286625" y="2919413"/>
          <p14:tracePt t="136868" x="7296150" y="2919413"/>
          <p14:tracePt t="136883" x="7304088" y="2919413"/>
          <p14:tracePt t="136900" x="7313613" y="2919413"/>
          <p14:tracePt t="136919" x="7323138" y="2919413"/>
          <p14:tracePt t="136933" x="7331075" y="2919413"/>
          <p14:tracePt t="136979" x="7340600" y="2919413"/>
          <p14:tracePt t="154092" x="7340600" y="2911475"/>
          <p14:tracePt t="154252" x="7331075" y="2911475"/>
          <p14:tracePt t="154277" x="7323138" y="2919413"/>
          <p14:tracePt t="154324" x="7323138" y="2928938"/>
          <p14:tracePt t="154472" x="7313613" y="2928938"/>
          <p14:tracePt t="154485" x="7313613" y="2938463"/>
          <p14:tracePt t="154510" x="7313613" y="2946400"/>
          <p14:tracePt t="154521" x="7313613" y="2955925"/>
          <p14:tracePt t="154546" x="7313613" y="2965450"/>
          <p14:tracePt t="154902" x="7313613" y="2982913"/>
          <p14:tracePt t="154914" x="7323138" y="2990850"/>
          <p14:tracePt t="154925" x="7331075" y="3009900"/>
          <p14:tracePt t="154939" x="7340600" y="3027363"/>
          <p14:tracePt t="154951" x="7348538" y="3044825"/>
          <p14:tracePt t="154962" x="7367588" y="3071813"/>
          <p14:tracePt t="154975" x="7385050" y="3108325"/>
          <p14:tracePt t="154989" x="7394575" y="3143250"/>
          <p14:tracePt t="155006" x="7402513" y="3179763"/>
          <p14:tracePt t="155026" x="7429500" y="3224213"/>
          <p14:tracePt t="155039" x="7429500" y="3241675"/>
          <p14:tracePt t="155056" x="7439025" y="3268663"/>
          <p14:tracePt t="155073" x="7446963" y="3286125"/>
          <p14:tracePt t="155182" x="7446963" y="3276600"/>
          <p14:tracePt t="155196" x="7446963" y="3268663"/>
          <p14:tracePt t="155208" x="7439025" y="3251200"/>
          <p14:tracePt t="155219" x="7439025" y="3232150"/>
          <p14:tracePt t="155233" x="7429500" y="3197225"/>
          <p14:tracePt t="155245" x="7419975" y="3160713"/>
          <p14:tracePt t="155257" x="7402513" y="3116263"/>
          <p14:tracePt t="155272" x="7394575" y="3071813"/>
          <p14:tracePt t="155289" x="7385050" y="3027363"/>
          <p14:tracePt t="155306" x="7367588" y="2990850"/>
          <p14:tracePt t="155322" x="7358063" y="2928938"/>
          <p14:tracePt t="155340" x="7358063" y="2919413"/>
          <p14:tracePt t="155356" x="7348538" y="2911475"/>
          <p14:tracePt t="155381" x="7348538" y="2901950"/>
          <p14:tracePt t="155465" x="7340600" y="2901950"/>
          <p14:tracePt t="155808" x="7348538" y="2901950"/>
          <p14:tracePt t="155820" x="7358063" y="2894013"/>
          <p14:tracePt t="155832" x="7367588" y="2894013"/>
          <p14:tracePt t="155844" x="7385050" y="2884488"/>
          <p14:tracePt t="155856" x="7402513" y="2874963"/>
          <p14:tracePt t="155873" x="7412038" y="2874963"/>
          <p14:tracePt t="155919" x="7412038" y="2867025"/>
          <p14:tracePt t="155943" x="7412038" y="2857500"/>
          <p14:tracePt t="155968" x="7402513" y="2840038"/>
          <p14:tracePt t="155980" x="7394575" y="2830513"/>
          <p14:tracePt t="155992" x="7375525" y="2813050"/>
          <p14:tracePt t="156004" x="7348538" y="2813050"/>
          <p14:tracePt t="156015" x="7340600" y="2795588"/>
          <p14:tracePt t="156028" x="7323138" y="2795588"/>
          <p14:tracePt t="156040" x="7304088" y="2795588"/>
          <p14:tracePt t="156056" x="7296150" y="2795588"/>
          <p14:tracePt t="156077" x="7277100" y="2795588"/>
          <p14:tracePt t="156102" x="7269163" y="2795588"/>
          <p14:tracePt t="156139" x="7269163" y="2803525"/>
          <p14:tracePt t="156163" x="7259638" y="2813050"/>
          <p14:tracePt t="156175" x="7259638" y="2822575"/>
          <p14:tracePt t="156188" x="7251700" y="2840038"/>
          <p14:tracePt t="156200" x="7242175" y="2847975"/>
          <p14:tracePt t="156212" x="7232650" y="2867025"/>
          <p14:tracePt t="156224" x="7224713" y="2884488"/>
          <p14:tracePt t="156239" x="7215188" y="2901950"/>
          <p14:tracePt t="156256" x="7205663" y="2919413"/>
          <p14:tracePt t="156273" x="7197725" y="2955925"/>
          <p14:tracePt t="156289" x="7197725" y="2973388"/>
          <p14:tracePt t="156306" x="7197725" y="2982913"/>
          <p14:tracePt t="156323" x="7197725" y="3000375"/>
          <p14:tracePt t="156340" x="7197725" y="3017838"/>
          <p14:tracePt t="156356" x="7197725" y="3036888"/>
          <p14:tracePt t="156373" x="7215188" y="3062288"/>
          <p14:tracePt t="156390" x="7232650" y="3062288"/>
          <p14:tracePt t="156406" x="7251700" y="3071813"/>
          <p14:tracePt t="156423" x="7304088" y="3071813"/>
          <p14:tracePt t="156439" x="7340600" y="3071813"/>
          <p14:tracePt t="156456" x="7385050" y="3054350"/>
          <p14:tracePt t="156473" x="7483475" y="2990850"/>
          <p14:tracePt t="156489" x="7518400" y="2965450"/>
          <p14:tracePt t="156506" x="7537450" y="2911475"/>
          <p14:tracePt t="156523" x="7537450" y="2884488"/>
          <p14:tracePt t="156540" x="7537450" y="2857500"/>
          <p14:tracePt t="156556" x="7500938" y="2786063"/>
          <p14:tracePt t="156573" x="7466013" y="2751138"/>
          <p14:tracePt t="156589" x="7439025" y="2732088"/>
          <p14:tracePt t="156606" x="7385050" y="2724150"/>
          <p14:tracePt t="156629" x="7375525" y="2724150"/>
          <p14:tracePt t="156641" x="7367588" y="2724150"/>
          <p14:tracePt t="156701" x="7367588" y="2732088"/>
          <p14:tracePt t="156715" x="7367588" y="2741613"/>
          <p14:tracePt t="156739" x="7367588" y="2759075"/>
          <p14:tracePt t="156764" x="7367588" y="2776538"/>
          <p14:tracePt t="156776" x="7358063" y="2795588"/>
          <p14:tracePt t="156791" x="7358063" y="2813050"/>
          <p14:tracePt t="156801" x="7358063" y="2830513"/>
          <p14:tracePt t="156812" x="7358063" y="2840038"/>
          <p14:tracePt t="156826" x="7358063" y="2857500"/>
          <p14:tracePt t="156849" x="7358063" y="2867025"/>
          <p14:tracePt t="156875" x="7358063" y="2874963"/>
          <p14:tracePt t="156960" x="7358063" y="2884488"/>
          <p14:tracePt t="156972" x="7358063" y="2894013"/>
          <p14:tracePt t="156997" x="7358063" y="2901950"/>
          <p14:tracePt t="157009" x="7367588" y="2901950"/>
          <p14:tracePt t="157032" x="7375525" y="2901950"/>
          <p14:tracePt t="157045" x="7385050" y="2901950"/>
          <p14:tracePt t="157130" x="7394575" y="2901950"/>
          <p14:tracePt t="157301" x="7402513" y="2901950"/>
          <p14:tracePt t="157352" x="7419975" y="2911475"/>
          <p14:tracePt t="157364" x="7439025" y="2919413"/>
          <p14:tracePt t="157377" x="7456488" y="2928938"/>
          <p14:tracePt t="157388" x="7473950" y="2955925"/>
          <p14:tracePt t="157400" x="7500938" y="2973388"/>
          <p14:tracePt t="157412" x="7527925" y="3009900"/>
          <p14:tracePt t="157426" x="7572375" y="3054350"/>
          <p14:tracePt t="157440" x="7626350" y="3108325"/>
          <p14:tracePt t="157456" x="7680325" y="3187700"/>
          <p14:tracePt t="157473" x="7804150" y="3367088"/>
          <p14:tracePt t="157490" x="7867650" y="3482975"/>
          <p14:tracePt t="157507" x="7929563" y="3625850"/>
          <p14:tracePt t="157523" x="8108950" y="4089400"/>
          <p14:tracePt t="157540" x="8180388" y="4313238"/>
          <p14:tracePt t="157557" x="8232775" y="4473575"/>
          <p14:tracePt t="157573" x="8313738" y="4697413"/>
          <p14:tracePt t="157590" x="8323263" y="4759325"/>
          <p14:tracePt t="157606" x="8323263" y="4813300"/>
          <p14:tracePt t="157879" x="8323263" y="4822825"/>
          <p14:tracePt t="157890" x="8323263" y="4830763"/>
          <p14:tracePt t="157902" x="8331200" y="4840288"/>
          <p14:tracePt t="157916" x="8348663" y="4867275"/>
          <p14:tracePt t="157927" x="8367713" y="4894263"/>
          <p14:tracePt t="157940" x="8385175" y="4919663"/>
          <p14:tracePt t="157957" x="8420100" y="4965700"/>
          <p14:tracePt t="157973" x="8439150" y="5000625"/>
          <p14:tracePt t="157990" x="8474075" y="5037138"/>
          <p14:tracePt t="158007" x="8483600" y="5037138"/>
          <p14:tracePt t="158024" x="8483600" y="5045075"/>
          <p14:tracePt t="158041" x="8501063" y="5045075"/>
          <p14:tracePt t="158074" x="8510588" y="5027613"/>
          <p14:tracePt t="158087" x="8537575" y="4991100"/>
          <p14:tracePt t="158099" x="8545513" y="4965700"/>
          <p14:tracePt t="158110" x="8555038" y="4938713"/>
          <p14:tracePt t="158124" x="8562975" y="4911725"/>
          <p14:tracePt t="158140" x="8572500" y="4894263"/>
          <p14:tracePt t="158161" x="8572500" y="4884738"/>
          <p14:tracePt t="158185" x="8572500" y="4875213"/>
          <p14:tracePt t="158196" x="8572500" y="4867275"/>
          <p14:tracePt t="158208" x="8572500" y="4857750"/>
          <p14:tracePt t="158223" x="8572500" y="4848225"/>
          <p14:tracePt t="158240" x="8572500" y="4840288"/>
          <p14:tracePt t="158256" x="8572500" y="4813300"/>
          <p14:tracePt t="158273" x="8555038" y="4786313"/>
          <p14:tracePt t="158290" x="8545513" y="4768850"/>
          <p14:tracePt t="158307" x="8528050" y="4759325"/>
          <p14:tracePt t="158324" x="8501063" y="4732338"/>
          <p14:tracePt t="158340" x="8483600" y="4724400"/>
          <p14:tracePt t="158357" x="8474075" y="4714875"/>
          <p14:tracePt t="158381" x="8466138" y="4714875"/>
          <p14:tracePt t="158418" x="8456613" y="4714875"/>
          <p14:tracePt t="158675" x="8466138" y="4714875"/>
          <p14:tracePt t="159029" x="8466138" y="4724400"/>
          <p14:tracePt t="160217" x="8456613" y="4724400"/>
          <p14:tracePt t="160241" x="8439150" y="4724400"/>
          <p14:tracePt t="160254" x="8420100" y="4724400"/>
          <p14:tracePt t="160266" x="8402638" y="4724400"/>
          <p14:tracePt t="160278" x="8375650" y="4724400"/>
          <p14:tracePt t="160290" x="8340725" y="4724400"/>
          <p14:tracePt t="160307" x="8277225" y="4714875"/>
          <p14:tracePt t="160324" x="8215313" y="4697413"/>
          <p14:tracePt t="160341" x="8126413" y="4643438"/>
          <p14:tracePt t="160357" x="7966075" y="4537075"/>
          <p14:tracePt t="160374" x="7894638" y="4483100"/>
          <p14:tracePt t="160391" x="7823200" y="4384675"/>
          <p14:tracePt t="160407" x="7804150" y="4357688"/>
          <p14:tracePt t="160671" x="7786688" y="4348163"/>
          <p14:tracePt t="160684" x="7769225" y="4330700"/>
          <p14:tracePt t="160696" x="7732713" y="4303713"/>
          <p14:tracePt t="160707" x="7634288" y="4241800"/>
          <p14:tracePt t="160720" x="7500938" y="4160838"/>
          <p14:tracePt t="160733" x="7304088" y="4037013"/>
          <p14:tracePt t="160745" x="7126288" y="3911600"/>
          <p14:tracePt t="160757" x="6973888" y="3795713"/>
          <p14:tracePt t="160774" x="6848475" y="3714750"/>
          <p14:tracePt t="160791" x="6769100" y="3633788"/>
          <p14:tracePt t="160807" x="6643688" y="3536950"/>
          <p14:tracePt t="160824" x="6616700" y="3500438"/>
          <p14:tracePt t="160841" x="6589713" y="3482975"/>
          <p14:tracePt t="160857" x="6562725" y="3465513"/>
          <p14:tracePt t="160874" x="6562725" y="3455988"/>
          <p14:tracePt t="160891" x="6554788" y="3446463"/>
          <p14:tracePt t="160908" x="6545263" y="3438525"/>
          <p14:tracePt t="160924" x="6537325" y="3438525"/>
          <p14:tracePt t="160941" x="6537325" y="3429000"/>
          <p14:tracePt t="160958" x="6518275" y="3419475"/>
          <p14:tracePt t="160974" x="6510338" y="3419475"/>
          <p14:tracePt t="160991" x="6491288" y="3402013"/>
          <p14:tracePt t="161007" x="6473825" y="3402013"/>
          <p14:tracePt t="161024" x="6473825" y="3394075"/>
          <p14:tracePt t="161041" x="6465888" y="3394075"/>
          <p14:tracePt t="161136" x="6473825" y="3394075"/>
          <p14:tracePt t="161150" x="6483350" y="3394075"/>
          <p14:tracePt t="161162" x="6500813" y="3402013"/>
          <p14:tracePt t="161173" x="6518275" y="3419475"/>
          <p14:tracePt t="161186" x="6545263" y="3438525"/>
          <p14:tracePt t="161198" x="6572250" y="3465513"/>
          <p14:tracePt t="161210" x="6589713" y="3490913"/>
          <p14:tracePt t="161226" x="6626225" y="3527425"/>
          <p14:tracePt t="161241" x="6661150" y="3554413"/>
          <p14:tracePt t="161258" x="6715125" y="3598863"/>
          <p14:tracePt t="161274" x="6732588" y="3616325"/>
          <p14:tracePt t="161291" x="6751638" y="3633788"/>
          <p14:tracePt t="161307" x="6786563" y="3660775"/>
          <p14:tracePt t="161324" x="6804025" y="3670300"/>
          <p14:tracePt t="161341" x="6823075" y="3687763"/>
          <p14:tracePt t="161358" x="6848475" y="3705225"/>
          <p14:tracePt t="161382" x="6858000" y="3724275"/>
          <p14:tracePt t="161503" x="6848475" y="3724275"/>
          <p14:tracePt t="161517" x="6831013" y="3724275"/>
          <p14:tracePt t="161530" x="6804025" y="3705225"/>
          <p14:tracePt t="161542" x="6777038" y="3697288"/>
          <p14:tracePt t="161553" x="6742113" y="3670300"/>
          <p14:tracePt t="161566" x="6715125" y="3652838"/>
          <p14:tracePt t="161578" x="6688138" y="3633788"/>
          <p14:tracePt t="161591" x="6643688" y="3608388"/>
          <p14:tracePt t="161608" x="6608763" y="3571875"/>
          <p14:tracePt t="161624" x="6589713" y="3554413"/>
          <p14:tracePt t="161641" x="6572250" y="3536950"/>
          <p14:tracePt t="161658" x="6562725" y="3527425"/>
          <p14:tracePt t="161713" x="6572250" y="3527425"/>
          <p14:tracePt t="161724" x="6589713" y="3536950"/>
          <p14:tracePt t="161738" x="6616700" y="3562350"/>
          <p14:tracePt t="161749" x="6643688" y="3581400"/>
          <p14:tracePt t="161762" x="6688138" y="3616325"/>
          <p14:tracePt t="161775" x="6732588" y="3652838"/>
          <p14:tracePt t="161791" x="6769100" y="3697288"/>
          <p14:tracePt t="161808" x="6804025" y="3732213"/>
          <p14:tracePt t="161824" x="6831013" y="3751263"/>
          <p14:tracePt t="161841" x="6858000" y="3776663"/>
          <p14:tracePt t="161858" x="6867525" y="3786188"/>
          <p14:tracePt t="161920" x="6858000" y="3759200"/>
          <p14:tracePt t="161934" x="6840538" y="3741738"/>
          <p14:tracePt t="161945" x="6823075" y="3724275"/>
          <p14:tracePt t="161957" x="6804025" y="3687763"/>
          <p14:tracePt t="161971" x="6786563" y="3679825"/>
          <p14:tracePt t="161982" x="6786563" y="3670300"/>
          <p14:tracePt t="161994" x="6777038" y="3652838"/>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عنوان 1" hidden="1"/>
          <p:cNvSpPr>
            <a:spLocks noGrp="1"/>
          </p:cNvSpPr>
          <p:nvPr>
            <p:ph type="title"/>
          </p:nvPr>
        </p:nvSpPr>
        <p:spPr/>
        <p:txBody>
          <a:bodyPr/>
          <a:lstStyle/>
          <a:p>
            <a:pPr eaLnBrk="1" hangingPunct="1"/>
            <a:r>
              <a:rPr lang="en-US" altLang="en-US" sz="2800" b="1"/>
              <a:t>Spermatogenic Cells</a:t>
            </a:r>
          </a:p>
        </p:txBody>
      </p:sp>
      <p:pic>
        <p:nvPicPr>
          <p:cNvPr id="3" name="صورة 2"/>
          <p:cNvPicPr/>
          <p:nvPr/>
        </p:nvPicPr>
        <p:blipFill>
          <a:blip r:embed="rId4"/>
          <a:stretch>
            <a:fillRect/>
          </a:stretch>
        </p:blipFill>
        <p:spPr>
          <a:xfrm>
            <a:off x="0" y="0"/>
            <a:ext cx="9144000" cy="6858000"/>
          </a:xfrm>
          <a:prstGeom prst="rect">
            <a:avLst/>
          </a:prstGeom>
        </p:spPr>
      </p:pic>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5037583"/>
      </p:ext>
    </p:extLst>
  </p:cSld>
  <p:clrMapOvr>
    <a:masterClrMapping/>
  </p:clrMapOvr>
  <mc:AlternateContent xmlns:mc="http://schemas.openxmlformats.org/markup-compatibility/2006" xmlns:p14="http://schemas.microsoft.com/office/powerpoint/2010/main">
    <mc:Choice Requires="p14">
      <p:transition spd="slow" p14:dur="2000" advTm="156698"/>
    </mc:Choice>
    <mc:Fallback xmlns="">
      <p:transition spd="slow" advTm="156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916" x="6777038" y="3643313"/>
          <p14:tracePt t="1928" x="6777038" y="3633788"/>
          <p14:tracePt t="1977" x="6777038" y="3625850"/>
          <p14:tracePt t="1989" x="6777038" y="3616325"/>
          <p14:tracePt t="2001" x="6777038" y="3608388"/>
          <p14:tracePt t="2013" x="6777038" y="3571875"/>
          <p14:tracePt t="2028" x="6777038" y="3527425"/>
          <p14:tracePt t="2043" x="6777038" y="3482975"/>
          <p14:tracePt t="2060" x="6786563" y="3419475"/>
          <p14:tracePt t="2077" x="6804025" y="3241675"/>
          <p14:tracePt t="2093" x="6813550" y="3160713"/>
          <p14:tracePt t="2110" x="6813550" y="3054350"/>
          <p14:tracePt t="2127" x="6813550" y="2857500"/>
          <p14:tracePt t="2143" x="6813550" y="2768600"/>
          <p14:tracePt t="2160" x="6813550" y="2697163"/>
          <p14:tracePt t="2176" x="6823075" y="2571750"/>
          <p14:tracePt t="2193" x="6823075" y="2527300"/>
          <p14:tracePt t="2210" x="6823075" y="2446338"/>
          <p14:tracePt t="2227" x="6823075" y="2411413"/>
          <p14:tracePt t="2243" x="6823075" y="2393950"/>
          <p14:tracePt t="2260" x="6823075" y="2374900"/>
          <p14:tracePt t="2333" x="6823075" y="2384425"/>
          <p14:tracePt t="2345" x="6823075" y="2393950"/>
          <p14:tracePt t="2357" x="6813550" y="2401888"/>
          <p14:tracePt t="2369" x="6813550" y="2428875"/>
          <p14:tracePt t="2382" x="6813550" y="2455863"/>
          <p14:tracePt t="2394" x="6813550" y="2490788"/>
          <p14:tracePt t="2410" x="6813550" y="2554288"/>
          <p14:tracePt t="2427" x="6804025" y="2616200"/>
          <p14:tracePt t="2443" x="6804025" y="2795588"/>
          <p14:tracePt t="2460" x="6804025" y="2894013"/>
          <p14:tracePt t="2477" x="6804025" y="3017838"/>
          <p14:tracePt t="2493" x="6786563" y="3268663"/>
          <p14:tracePt t="2510" x="6786563" y="3402013"/>
          <p14:tracePt t="2527" x="6777038" y="3554413"/>
          <p14:tracePt t="2543" x="6777038" y="3786188"/>
          <p14:tracePt t="2561" x="6777038" y="3894138"/>
          <p14:tracePt t="2577" x="6777038" y="3990975"/>
          <p14:tracePt t="2594" x="6777038" y="4133850"/>
          <p14:tracePt t="2610" x="6777038" y="4197350"/>
          <p14:tracePt t="2627" x="6777038" y="4313238"/>
          <p14:tracePt t="2643" x="6777038" y="4340225"/>
          <p14:tracePt t="2660" x="6777038" y="4367213"/>
          <p14:tracePt t="2677" x="6777038" y="4402138"/>
          <p14:tracePt t="2694" x="6777038" y="4411663"/>
          <p14:tracePt t="2710" x="6777038" y="4438650"/>
          <p14:tracePt t="2727" x="6777038" y="4483100"/>
          <p14:tracePt t="2743" x="6777038" y="4510088"/>
          <p14:tracePt t="2760" x="6769100" y="4527550"/>
          <p14:tracePt t="2777" x="6759575" y="4572000"/>
          <p14:tracePt t="2994" x="6751638" y="4581525"/>
          <p14:tracePt t="3030" x="6751638" y="4589463"/>
          <p14:tracePt t="3045" x="6751638" y="4598988"/>
          <p14:tracePt t="3056" x="6742113" y="4625975"/>
          <p14:tracePt t="3067" x="6742113" y="4643438"/>
          <p14:tracePt t="3080" x="6732588" y="4652963"/>
          <p14:tracePt t="3094" x="6732588" y="4670425"/>
          <p14:tracePt t="3116" x="6732588" y="4679950"/>
          <p14:tracePt t="3215" x="6732588" y="4670425"/>
          <p14:tracePt t="3227" x="6732588" y="4643438"/>
          <p14:tracePt t="3238" x="6724650" y="4589463"/>
          <p14:tracePt t="3252" x="6715125" y="4518025"/>
          <p14:tracePt t="3262" x="6715125" y="4429125"/>
          <p14:tracePt t="3277" x="6715125" y="4340225"/>
          <p14:tracePt t="3294" x="6715125" y="4268788"/>
          <p14:tracePt t="3310" x="6715125" y="4187825"/>
          <p14:tracePt t="3327" x="6705600" y="4037013"/>
          <p14:tracePt t="3344" x="6697663" y="3973513"/>
          <p14:tracePt t="3360" x="6697663" y="3911600"/>
          <p14:tracePt t="3377" x="6680200" y="3795713"/>
          <p14:tracePt t="3394" x="6680200" y="3759200"/>
          <p14:tracePt t="3410" x="6670675" y="3705225"/>
          <p14:tracePt t="3427" x="6661150" y="3679825"/>
          <p14:tracePt t="3444" x="6661150" y="3652838"/>
          <p14:tracePt t="3460" x="6643688" y="3581400"/>
          <p14:tracePt t="3477" x="6643688" y="3554413"/>
          <p14:tracePt t="3494" x="6643688" y="3527425"/>
          <p14:tracePt t="3510" x="6634163" y="3473450"/>
          <p14:tracePt t="3527" x="6634163" y="3455988"/>
          <p14:tracePt t="3544" x="6626225" y="3429000"/>
          <p14:tracePt t="3560" x="6616700" y="3384550"/>
          <p14:tracePt t="3577" x="6608763" y="3357563"/>
          <p14:tracePt t="3594" x="6599238" y="3313113"/>
          <p14:tracePt t="3610" x="6589713" y="3303588"/>
          <p14:tracePt t="3627" x="6589713" y="3286125"/>
          <p14:tracePt t="3644" x="6562725" y="3241675"/>
          <p14:tracePt t="3660" x="6554788" y="3214688"/>
          <p14:tracePt t="3677" x="6554788" y="3187700"/>
          <p14:tracePt t="3694" x="6554788" y="3160713"/>
          <p14:tracePt t="3716" x="6554788" y="3152775"/>
          <p14:tracePt t="3729" x="6554788" y="3143250"/>
          <p14:tracePt t="3876" x="6554788" y="3152775"/>
          <p14:tracePt t="3899" x="6554788" y="3170238"/>
          <p14:tracePt t="3924" x="6554788" y="3179763"/>
          <p14:tracePt t="3936" x="6562725" y="3205163"/>
          <p14:tracePt t="3948" x="6562725" y="3214688"/>
          <p14:tracePt t="3960" x="6562725" y="3232150"/>
          <p14:tracePt t="3974" x="6572250" y="3259138"/>
          <p14:tracePt t="3986" x="6572250" y="3276600"/>
          <p14:tracePt t="3998" x="6572250" y="3303588"/>
          <p14:tracePt t="4011" x="6572250" y="3330575"/>
          <p14:tracePt t="4027" x="6581775" y="3357563"/>
          <p14:tracePt t="4044" x="6581775" y="3384550"/>
          <p14:tracePt t="4061" x="6581775" y="3473450"/>
          <p14:tracePt t="4077" x="6581775" y="3509963"/>
          <p14:tracePt t="4094" x="6581775" y="3544888"/>
          <p14:tracePt t="4111" x="6581775" y="3643313"/>
          <p14:tracePt t="4127" x="6581775" y="3679825"/>
          <p14:tracePt t="4144" x="6581775" y="3732213"/>
          <p14:tracePt t="4161" x="6581775" y="3840163"/>
          <p14:tracePt t="4177" x="6581775" y="3919538"/>
          <p14:tracePt t="4194" x="6581775" y="4054475"/>
          <p14:tracePt t="4211" x="6581775" y="4125913"/>
          <p14:tracePt t="4227" x="6572250" y="4187825"/>
          <p14:tracePt t="4244" x="6562725" y="4276725"/>
          <p14:tracePt t="4260" x="6562725" y="4303713"/>
          <p14:tracePt t="4278" x="6562725" y="4313238"/>
          <p14:tracePt t="4294" x="6562725" y="4348163"/>
          <p14:tracePt t="4311" x="6562725" y="4367213"/>
          <p14:tracePt t="4327" x="6562725" y="4384675"/>
          <p14:tracePt t="4344" x="6562725" y="4438650"/>
          <p14:tracePt t="4361" x="6562725" y="4446588"/>
          <p14:tracePt t="4377" x="6562725" y="4456113"/>
          <p14:tracePt t="4394" x="6562725" y="4473575"/>
          <p14:tracePt t="4635" x="6562725" y="4465638"/>
          <p14:tracePt t="4647" x="6562725" y="4446588"/>
          <p14:tracePt t="4659" x="6562725" y="4438650"/>
          <p14:tracePt t="4672" x="6562725" y="4411663"/>
          <p14:tracePt t="4684" x="6562725" y="4394200"/>
          <p14:tracePt t="4697" x="6562725" y="4375150"/>
          <p14:tracePt t="4711" x="6562725" y="4357688"/>
          <p14:tracePt t="4727" x="6562725" y="4330700"/>
          <p14:tracePt t="4744" x="6562725" y="4295775"/>
          <p14:tracePt t="4761" x="6562725" y="4197350"/>
          <p14:tracePt t="4777" x="6572250" y="4116388"/>
          <p14:tracePt t="4794" x="6581775" y="3983038"/>
          <p14:tracePt t="4811" x="6581775" y="3929063"/>
          <p14:tracePt t="4827" x="6581775" y="3894138"/>
          <p14:tracePt t="4844" x="6581775" y="3840163"/>
          <p14:tracePt t="4861" x="6581775" y="3813175"/>
          <p14:tracePt t="4878" x="6589713" y="3786188"/>
          <p14:tracePt t="4894" x="6589713" y="3732213"/>
          <p14:tracePt t="4911" x="6589713" y="3705225"/>
          <p14:tracePt t="4927" x="6589713" y="3679825"/>
          <p14:tracePt t="4944" x="6589713" y="3660775"/>
          <p14:tracePt t="4961" x="6589713" y="3652838"/>
          <p14:tracePt t="5063" x="6581775" y="3660775"/>
          <p14:tracePt t="5078" x="6562725" y="3679825"/>
          <p14:tracePt t="5089" x="6554788" y="3687763"/>
          <p14:tracePt t="5100" x="6527800" y="3697288"/>
          <p14:tracePt t="5113" x="6518275" y="3714750"/>
          <p14:tracePt t="5128" x="6510338" y="3714750"/>
          <p14:tracePt t="5145" x="6491288" y="3714750"/>
          <p14:tracePt t="5161" x="6483350" y="3714750"/>
          <p14:tracePt t="5178" x="6465888" y="3714750"/>
          <p14:tracePt t="5194" x="6446838" y="3714750"/>
          <p14:tracePt t="5211" x="6419850" y="3714750"/>
          <p14:tracePt t="5236" x="6411913" y="3714750"/>
          <p14:tracePt t="5272" x="6411913" y="3705225"/>
          <p14:tracePt t="5322" x="6419850" y="3705225"/>
          <p14:tracePt t="5332" x="6429375" y="3705225"/>
          <p14:tracePt t="5345" x="6446838" y="3705225"/>
          <p14:tracePt t="5359" x="6465888" y="3705225"/>
          <p14:tracePt t="5369" x="6491288" y="3714750"/>
          <p14:tracePt t="5382" x="6527800" y="3751263"/>
          <p14:tracePt t="5394" x="6572250" y="3786188"/>
          <p14:tracePt t="5411" x="6608763" y="3840163"/>
          <p14:tracePt t="5428" x="6643688" y="3902075"/>
          <p14:tracePt t="5444" x="6705600" y="4017963"/>
          <p14:tracePt t="5461" x="6742113" y="4081463"/>
          <p14:tracePt t="5478" x="6769100" y="4143375"/>
          <p14:tracePt t="5494" x="6813550" y="4251325"/>
          <p14:tracePt t="5511" x="6831013" y="4295775"/>
          <p14:tracePt t="5528" x="6840538" y="4330700"/>
          <p14:tracePt t="5544" x="6858000" y="4411663"/>
          <p14:tracePt t="5561" x="6867525" y="4438650"/>
          <p14:tracePt t="5578" x="6875463" y="4473575"/>
          <p14:tracePt t="5594" x="6875463" y="4510088"/>
          <p14:tracePt t="5611" x="6875463" y="4518025"/>
          <p14:tracePt t="5628" x="6875463" y="4527550"/>
          <p14:tracePt t="5799" x="6875463" y="4518025"/>
          <p14:tracePt t="5811" x="6875463" y="4510088"/>
          <p14:tracePt t="5836" x="6875463" y="4500563"/>
          <p14:tracePt t="5848" x="6875463" y="4491038"/>
          <p14:tracePt t="5860" x="6875463" y="4483100"/>
          <p14:tracePt t="5959" x="6875463" y="4473575"/>
          <p14:tracePt t="6153" x="6867525" y="4473575"/>
          <p14:tracePt t="6216" x="6867525" y="4465638"/>
          <p14:tracePt t="6229" x="6867525" y="4456113"/>
          <p14:tracePt t="6252" x="6867525" y="4446588"/>
          <p14:tracePt t="6276" x="6867525" y="4438650"/>
          <p14:tracePt t="6289" x="6867525" y="4429125"/>
          <p14:tracePt t="6302" x="6867525" y="4419600"/>
          <p14:tracePt t="6314" x="6867525" y="4411663"/>
          <p14:tracePt t="6328" x="6867525" y="4402138"/>
          <p14:tracePt t="6345" x="6867525" y="4384675"/>
          <p14:tracePt t="6362" x="6858000" y="4357688"/>
          <p14:tracePt t="6378" x="6858000" y="4303713"/>
          <p14:tracePt t="6395" x="6848475" y="4276725"/>
          <p14:tracePt t="6411" x="6840538" y="4232275"/>
          <p14:tracePt t="6428" x="6840538" y="4205288"/>
          <p14:tracePt t="6445" x="6831013" y="4187825"/>
          <p14:tracePt t="6461" x="6823075" y="4160838"/>
          <p14:tracePt t="6478" x="6823075" y="4143375"/>
          <p14:tracePt t="6495" x="6823075" y="4125913"/>
          <p14:tracePt t="6511" x="6813550" y="4098925"/>
          <p14:tracePt t="6528" x="6813550" y="4081463"/>
          <p14:tracePt t="6546" x="6804025" y="4062413"/>
          <p14:tracePt t="6561" x="6804025" y="4054475"/>
          <p14:tracePt t="6578" x="6804025" y="4044950"/>
          <p14:tracePt t="6595" x="6804025" y="4027488"/>
          <p14:tracePt t="6611" x="6804025" y="4010025"/>
          <p14:tracePt t="6628" x="6804025" y="4000500"/>
          <p14:tracePt t="6645" x="6796088" y="3990975"/>
          <p14:tracePt t="6645" x="6796088" y="3983038"/>
          <p14:tracePt t="6669" x="6786563" y="3973513"/>
          <p14:tracePt t="6680" x="6786563" y="3965575"/>
          <p14:tracePt t="6840" x="6786563" y="3973513"/>
          <p14:tracePt t="7135" x="6786563" y="3965575"/>
          <p14:tracePt t="7159" x="6786563" y="3956050"/>
          <p14:tracePt t="7171" x="6786563" y="3938588"/>
          <p14:tracePt t="7184" x="6786563" y="3919538"/>
          <p14:tracePt t="7196" x="6786563" y="3902075"/>
          <p14:tracePt t="7208" x="6786563" y="3884613"/>
          <p14:tracePt t="7221" x="6777038" y="3867150"/>
          <p14:tracePt t="7232" x="6777038" y="3830638"/>
          <p14:tracePt t="7245" x="6777038" y="3803650"/>
          <p14:tracePt t="7262" x="6777038" y="3776663"/>
          <p14:tracePt t="7278" x="6777038" y="3759200"/>
          <p14:tracePt t="7295" x="6769100" y="3697288"/>
          <p14:tracePt t="7311" x="6769100" y="3660775"/>
          <p14:tracePt t="7328" x="6759575" y="3633788"/>
          <p14:tracePt t="7345" x="6751638" y="3581400"/>
          <p14:tracePt t="7362" x="6751638" y="3554413"/>
          <p14:tracePt t="7378" x="6751638" y="3536950"/>
          <p14:tracePt t="7380" x="6751638" y="3509963"/>
          <p14:tracePt t="7395" x="6751638" y="3482975"/>
          <p14:tracePt t="7411" x="6751638" y="3465513"/>
          <p14:tracePt t="7428" x="6742113" y="3419475"/>
          <p14:tracePt t="7445" x="6742113" y="3402013"/>
          <p14:tracePt t="7461" x="6732588" y="3384550"/>
          <p14:tracePt t="7479" x="6724650" y="3348038"/>
          <p14:tracePt t="7495" x="6715125" y="3330575"/>
          <p14:tracePt t="7511" x="6705600" y="3303588"/>
          <p14:tracePt t="7528" x="6697663" y="3268663"/>
          <p14:tracePt t="7545" x="6697663" y="3251200"/>
          <p14:tracePt t="7562" x="6688138" y="3232150"/>
          <p14:tracePt t="7578" x="6680200" y="3197225"/>
          <p14:tracePt t="7595" x="6670675" y="3187700"/>
          <p14:tracePt t="7612" x="6670675" y="3152775"/>
          <p14:tracePt t="7628" x="6670675" y="3143250"/>
          <p14:tracePt t="7645" x="6661150" y="3125788"/>
          <p14:tracePt t="7661" x="6653213" y="3116263"/>
          <p14:tracePt t="7698" x="6653213" y="3108325"/>
          <p14:tracePt t="7723" x="6653213" y="3098800"/>
          <p14:tracePt t="7783" x="6653213" y="3108325"/>
          <p14:tracePt t="7796" x="6653213" y="3116263"/>
          <p14:tracePt t="7821" x="6653213" y="3125788"/>
          <p14:tracePt t="7833" x="6653213" y="3133725"/>
          <p14:tracePt t="7844" x="6653213" y="3143250"/>
          <p14:tracePt t="7856" x="6653213" y="3152775"/>
          <p14:tracePt t="7869" x="6653213" y="3160713"/>
          <p14:tracePt t="7881" x="6653213" y="3187700"/>
          <p14:tracePt t="7895" x="6653213" y="3214688"/>
          <p14:tracePt t="7911" x="6653213" y="3241675"/>
          <p14:tracePt t="7928" x="6653213" y="3276600"/>
          <p14:tracePt t="7945" x="6653213" y="3348038"/>
          <p14:tracePt t="7962" x="6653213" y="3402013"/>
          <p14:tracePt t="7978" x="6653213" y="3446463"/>
          <p14:tracePt t="7995" x="6653213" y="3562350"/>
          <p14:tracePt t="8012" x="6653213" y="3633788"/>
          <p14:tracePt t="8028" x="6653213" y="3786188"/>
          <p14:tracePt t="8045" x="6653213" y="3875088"/>
          <p14:tracePt t="8062" x="6653213" y="3965575"/>
          <p14:tracePt t="8078" x="6653213" y="4054475"/>
          <p14:tracePt t="8095" x="6653213" y="4187825"/>
          <p14:tracePt t="8112" x="6653213" y="4259263"/>
          <p14:tracePt t="8128" x="6653213" y="4384675"/>
          <p14:tracePt t="8145" x="6653213" y="4419600"/>
          <p14:tracePt t="8162" x="6653213" y="4456113"/>
          <p14:tracePt t="8178" x="6653213" y="4510088"/>
          <p14:tracePt t="8195" x="6653213" y="4527550"/>
          <p14:tracePt t="8212" x="6653213" y="4537075"/>
          <p14:tracePt t="8228" x="6653213" y="4545013"/>
          <p14:tracePt t="8505" x="6653213" y="4554538"/>
          <p14:tracePt t="8519" x="6661150" y="4562475"/>
          <p14:tracePt t="8530" x="6680200" y="4581525"/>
          <p14:tracePt t="8543" x="6680200" y="4589463"/>
          <p14:tracePt t="8555" x="6680200" y="4598988"/>
          <p14:tracePt t="8568" x="6688138" y="4608513"/>
          <p14:tracePt t="8582" x="6688138" y="4616450"/>
          <p14:tracePt t="8764" x="6688138" y="4608513"/>
          <p14:tracePt t="8776" x="6688138" y="4572000"/>
          <p14:tracePt t="8788" x="6680200" y="4545013"/>
          <p14:tracePt t="8801" x="6680200" y="4518025"/>
          <p14:tracePt t="8813" x="6680200" y="4500563"/>
          <p14:tracePt t="8828" x="6670675" y="4473575"/>
          <p14:tracePt t="8845" x="6670675" y="4446588"/>
          <p14:tracePt t="8862" x="6670675" y="4394200"/>
          <p14:tracePt t="8879" x="6670675" y="4340225"/>
          <p14:tracePt t="8895" x="6661150" y="4303713"/>
          <p14:tracePt t="8912" x="6653213" y="4224338"/>
          <p14:tracePt t="8929" x="6653213" y="4197350"/>
          <p14:tracePt t="8945" x="6643688" y="4160838"/>
          <p14:tracePt t="8962" x="6634163" y="4081463"/>
          <p14:tracePt t="8979" x="6634163" y="4044950"/>
          <p14:tracePt t="8995" x="6634163" y="4010025"/>
          <p14:tracePt t="9012" x="6626225" y="3929063"/>
          <p14:tracePt t="9029" x="6626225" y="3894138"/>
          <p14:tracePt t="9045" x="6626225" y="3840163"/>
          <p14:tracePt t="9062" x="6616700" y="3813175"/>
          <p14:tracePt t="9079" x="6608763" y="3786188"/>
          <p14:tracePt t="9095" x="6599238" y="3724275"/>
          <p14:tracePt t="9112" x="6599238" y="3705225"/>
          <p14:tracePt t="9129" x="6599238" y="3679825"/>
          <p14:tracePt t="9145" x="6599238" y="3643313"/>
          <p14:tracePt t="9162" x="6599238" y="3616325"/>
          <p14:tracePt t="9179" x="6599238" y="3589338"/>
          <p14:tracePt t="9195" x="6599238" y="3544888"/>
          <p14:tracePt t="9212" x="6599238" y="3527425"/>
          <p14:tracePt t="9229" x="6599238" y="3509963"/>
          <p14:tracePt t="9245" x="6599238" y="3473450"/>
          <p14:tracePt t="9262" x="6599238" y="3446463"/>
          <p14:tracePt t="9279" x="6599238" y="3411538"/>
          <p14:tracePt t="9295" x="6599238" y="3394075"/>
          <p14:tracePt t="9312" x="6599238" y="3367088"/>
          <p14:tracePt t="9329" x="6599238" y="3348038"/>
          <p14:tracePt t="9346" x="6599238" y="3340100"/>
          <p14:tracePt t="9510" x="6599238" y="3348038"/>
          <p14:tracePt t="9534" x="6599238" y="3357563"/>
          <p14:tracePt t="9572" x="6599238" y="3367088"/>
          <p14:tracePt t="9598" x="6599238" y="3375025"/>
          <p14:tracePt t="9609" x="6599238" y="3384550"/>
          <p14:tracePt t="9621" x="6599238" y="3402013"/>
          <p14:tracePt t="9633" x="6599238" y="3419475"/>
          <p14:tracePt t="9646" x="6599238" y="3446463"/>
          <p14:tracePt t="9662" x="6608763" y="3473450"/>
          <p14:tracePt t="9679" x="6608763" y="3527425"/>
          <p14:tracePt t="9696" x="6616700" y="3660775"/>
          <p14:tracePt t="9712" x="6626225" y="3741738"/>
          <p14:tracePt t="9729" x="6626225" y="3830638"/>
          <p14:tracePt t="9746" x="6643688" y="4037013"/>
          <p14:tracePt t="9762" x="6653213" y="4133850"/>
          <p14:tracePt t="9779" x="6661150" y="4232275"/>
          <p14:tracePt t="9795" x="6680200" y="4411663"/>
          <p14:tracePt t="9812" x="6688138" y="4456113"/>
          <p14:tracePt t="9829" x="6697663" y="4545013"/>
          <p14:tracePt t="9846" x="6705600" y="4589463"/>
          <p14:tracePt t="9862" x="6705600" y="4625975"/>
          <p14:tracePt t="9879" x="6715125" y="4660900"/>
          <p14:tracePt t="9896" x="6724650" y="4670425"/>
          <p14:tracePt t="9912" x="6724650" y="4679950"/>
          <p14:tracePt t="10356" x="6732588" y="4679950"/>
          <p14:tracePt t="10368" x="6732588" y="4660900"/>
          <p14:tracePt t="10381" x="6742113" y="4643438"/>
          <p14:tracePt t="10393" x="6751638" y="4625975"/>
          <p14:tracePt t="10405" x="6759575" y="4598988"/>
          <p14:tracePt t="10417" x="6759575" y="4589463"/>
          <p14:tracePt t="10430" x="6769100" y="4581525"/>
          <p14:tracePt t="10448" x="6769100" y="4562475"/>
          <p14:tracePt t="10465" x="6769100" y="4545013"/>
          <p14:tracePt t="10479" x="6777038" y="4545013"/>
          <p14:tracePt t="10496" x="6777038" y="4537075"/>
          <p14:tracePt t="10512" x="6777038" y="4527550"/>
          <p14:tracePt t="10529" x="6777038" y="4510088"/>
          <p14:tracePt t="10564" x="6777038" y="4500563"/>
          <p14:tracePt t="10589" x="6777038" y="4491038"/>
          <p14:tracePt t="10603" x="6769100" y="4491038"/>
          <p14:tracePt t="10614" x="6769100" y="4483100"/>
          <p14:tracePt t="10625" x="6759575" y="4483100"/>
          <p14:tracePt t="10649" x="6751638" y="4483100"/>
          <p14:tracePt t="10662" x="6742113" y="4483100"/>
          <p14:tracePt t="10675" x="6732588" y="4483100"/>
          <p14:tracePt t="10686" x="6724650" y="4483100"/>
          <p14:tracePt t="10699" x="6715125" y="4483100"/>
          <p14:tracePt t="10712" x="6705600" y="4483100"/>
          <p14:tracePt t="10736" x="6697663" y="4483100"/>
          <p14:tracePt t="10747" x="6688138" y="4483100"/>
          <p14:tracePt t="10762" x="6680200" y="4483100"/>
          <p14:tracePt t="10784" x="6670675" y="4483100"/>
          <p14:tracePt t="10796" x="6661150" y="4483100"/>
          <p14:tracePt t="10813" x="6653213" y="4491038"/>
          <p14:tracePt t="10829" x="6653213" y="4500563"/>
          <p14:tracePt t="10846" x="6634163" y="4510088"/>
          <p14:tracePt t="10863" x="6626225" y="4510088"/>
          <p14:tracePt t="10879" x="6616700" y="4527550"/>
          <p14:tracePt t="10896" x="6599238" y="4545013"/>
          <p14:tracePt t="10913" x="6589713" y="4554538"/>
          <p14:tracePt t="10929" x="6581775" y="4562475"/>
          <p14:tracePt t="10946" x="6572250" y="4572000"/>
          <p14:tracePt t="10962" x="6572250" y="4581525"/>
          <p14:tracePt t="10981" x="6562725" y="4598988"/>
          <p14:tracePt t="10996" x="6554788" y="4608513"/>
          <p14:tracePt t="11012" x="6545263" y="4625975"/>
          <p14:tracePt t="11029" x="6537325" y="4652963"/>
          <p14:tracePt t="11046" x="6527800" y="4660900"/>
          <p14:tracePt t="11091" x="6527800" y="4670425"/>
          <p14:tracePt t="11115" x="6518275" y="4670425"/>
          <p14:tracePt t="11165" x="6500813" y="4670425"/>
          <p14:tracePt t="11177" x="6500813" y="4660900"/>
          <p14:tracePt t="11188" x="6491288" y="4652963"/>
          <p14:tracePt t="11201" x="6491288" y="4643438"/>
          <p14:tracePt t="11213" x="6483350" y="4625975"/>
          <p14:tracePt t="11229" x="6465888" y="4608513"/>
          <p14:tracePt t="11247" x="6456363" y="4598988"/>
          <p14:tracePt t="11263" x="6446838" y="4581525"/>
          <p14:tracePt t="11279" x="6438900" y="4562475"/>
          <p14:tracePt t="11296" x="6429375" y="4562475"/>
          <p14:tracePt t="11313" x="6411913" y="4545013"/>
          <p14:tracePt t="11329" x="6394450" y="4545013"/>
          <p14:tracePt t="11346" x="6394450" y="4537075"/>
          <p14:tracePt t="11363" x="6367463" y="4527550"/>
          <p14:tracePt t="11379" x="6357938" y="4527550"/>
          <p14:tracePt t="11396" x="6348413" y="4518025"/>
          <p14:tracePt t="11413" x="6330950" y="4518025"/>
          <p14:tracePt t="11433" x="6313488" y="4518025"/>
          <p14:tracePt t="11446" x="6303963" y="4518025"/>
          <p14:tracePt t="11463" x="6296025" y="4518025"/>
          <p14:tracePt t="11479" x="6286500" y="4518025"/>
          <p14:tracePt t="11496" x="6251575" y="4518025"/>
          <p14:tracePt t="11513" x="6232525" y="4518025"/>
          <p14:tracePt t="11529" x="6215063" y="4527550"/>
          <p14:tracePt t="11546" x="6188075" y="4527550"/>
          <p14:tracePt t="11563" x="6170613" y="4527550"/>
          <p14:tracePt t="11580" x="6134100" y="4537075"/>
          <p14:tracePt t="11596" x="6126163" y="4545013"/>
          <p14:tracePt t="11613" x="6099175" y="4554538"/>
          <p14:tracePt t="11629" x="6062663" y="4554538"/>
          <p14:tracePt t="11646" x="6054725" y="4562475"/>
          <p14:tracePt t="11663" x="6027738" y="4572000"/>
          <p14:tracePt t="11679" x="6000750" y="4581525"/>
          <p14:tracePt t="11697" x="5973763" y="4581525"/>
          <p14:tracePt t="11713" x="5956300" y="4581525"/>
          <p14:tracePt t="11730" x="5929313" y="4589463"/>
          <p14:tracePt t="11746" x="5911850" y="4589463"/>
          <p14:tracePt t="11763" x="5875338" y="4589463"/>
          <p14:tracePt t="11779" x="5840413" y="4589463"/>
          <p14:tracePt t="11796" x="5822950" y="4589463"/>
          <p14:tracePt t="11813" x="5795963" y="4589463"/>
          <p14:tracePt t="11829" x="5751513" y="4572000"/>
          <p14:tracePt t="11846" x="5724525" y="4554538"/>
          <p14:tracePt t="11863" x="5680075" y="4518025"/>
          <p14:tracePt t="11880" x="5670550" y="4510088"/>
          <p14:tracePt t="11896" x="5661025" y="4500563"/>
          <p14:tracePt t="11913" x="5634038" y="4483100"/>
          <p14:tracePt t="11936" x="5634038" y="4473575"/>
          <p14:tracePt t="12353" x="5626100" y="4473575"/>
          <p14:tracePt t="12364" x="5608638" y="4473575"/>
          <p14:tracePt t="12378" x="5589588" y="4473575"/>
          <p14:tracePt t="12389" x="5572125" y="4473575"/>
          <p14:tracePt t="12400" x="5554663" y="4473575"/>
          <p14:tracePt t="12413" x="5527675" y="4465638"/>
          <p14:tracePt t="12430" x="5491163" y="4456113"/>
          <p14:tracePt t="12447" x="5473700" y="4446588"/>
          <p14:tracePt t="12463" x="5429250" y="4429125"/>
          <p14:tracePt t="12480" x="5402263" y="4419600"/>
          <p14:tracePt t="12496" x="5384800" y="4411663"/>
          <p14:tracePt t="12513" x="5330825" y="4384675"/>
          <p14:tracePt t="12530" x="5286375" y="4367213"/>
          <p14:tracePt t="12546" x="5251450" y="4348163"/>
          <p14:tracePt t="12563" x="5205413" y="4322763"/>
          <p14:tracePt t="12580" x="5180013" y="4313238"/>
          <p14:tracePt t="12596" x="5180013" y="4303713"/>
          <p14:tracePt t="12614" x="5160963" y="4295775"/>
          <p14:tracePt t="12630" x="5153025" y="4286250"/>
          <p14:tracePt t="12646" x="5133975" y="4286250"/>
          <p14:tracePt t="12663" x="5126038" y="4286250"/>
          <p14:tracePt t="12680" x="5116513" y="4276725"/>
          <p14:tracePt t="12697" x="5108575" y="4276725"/>
          <p14:tracePt t="12940" x="5116513" y="4276725"/>
          <p14:tracePt t="12964" x="5126038" y="4276725"/>
          <p14:tracePt t="12977" x="5133975" y="4276725"/>
          <p14:tracePt t="12989" x="5143500" y="4276725"/>
          <p14:tracePt t="13002" x="5160963" y="4276725"/>
          <p14:tracePt t="13014" x="5187950" y="4295775"/>
          <p14:tracePt t="13030" x="5205413" y="4313238"/>
          <p14:tracePt t="13047" x="5232400" y="4330700"/>
          <p14:tracePt t="13063" x="5322888" y="4375150"/>
          <p14:tracePt t="13080" x="5375275" y="4402138"/>
          <p14:tracePt t="13097" x="5411788" y="4419600"/>
          <p14:tracePt t="13113" x="5473700" y="4446588"/>
          <p14:tracePt t="13130" x="5581650" y="4500563"/>
          <p14:tracePt t="13147" x="5634038" y="4527550"/>
          <p14:tracePt t="13163" x="5751513" y="4572000"/>
          <p14:tracePt t="13180" x="5813425" y="4598988"/>
          <p14:tracePt t="13197" x="5867400" y="4616450"/>
          <p14:tracePt t="13213" x="5983288" y="4643438"/>
          <p14:tracePt t="13230" x="6018213" y="4652963"/>
          <p14:tracePt t="13247" x="6099175" y="4660900"/>
          <p14:tracePt t="13263" x="6143625" y="4670425"/>
          <p14:tracePt t="13280" x="6180138" y="4670425"/>
          <p14:tracePt t="13297" x="6242050" y="4679950"/>
          <p14:tracePt t="13313" x="6286500" y="4679950"/>
          <p14:tracePt t="13330" x="6313488" y="4679950"/>
          <p14:tracePt t="13347" x="6357938" y="4679950"/>
          <p14:tracePt t="13363" x="6375400" y="4679950"/>
          <p14:tracePt t="13380" x="6411913" y="4679950"/>
          <p14:tracePt t="13397" x="6438900" y="4679950"/>
          <p14:tracePt t="13413" x="6465888" y="4679950"/>
          <p14:tracePt t="13430" x="6518275" y="4679950"/>
          <p14:tracePt t="13447" x="6545263" y="4679950"/>
          <p14:tracePt t="13463" x="6562725" y="4679950"/>
          <p14:tracePt t="13480" x="6599238" y="4679950"/>
          <p14:tracePt t="13504" x="6608763" y="4679950"/>
          <p14:tracePt t="13527" x="6616700" y="4679950"/>
          <p14:tracePt t="13540" x="6626225" y="4679950"/>
          <p14:tracePt t="13553" x="6634163" y="4679950"/>
          <p14:tracePt t="13567" x="6643688" y="4679950"/>
          <p14:tracePt t="13580" x="6653213" y="4679950"/>
          <p14:tracePt t="13597" x="6661150" y="4679950"/>
          <p14:tracePt t="13614" x="6680200" y="4679950"/>
          <p14:tracePt t="13651" x="6680200" y="4670425"/>
          <p14:tracePt t="14814" x="6680200" y="4660900"/>
          <p14:tracePt t="14826" x="6688138" y="4660900"/>
          <p14:tracePt t="14838" x="6697663" y="4643438"/>
          <p14:tracePt t="14850" x="6697663" y="4625975"/>
          <p14:tracePt t="14864" x="6715125" y="4608513"/>
          <p14:tracePt t="14880" x="6732588" y="4581525"/>
          <p14:tracePt t="14897" x="6751638" y="4562475"/>
          <p14:tracePt t="14914" x="6777038" y="4527550"/>
          <p14:tracePt t="14930" x="6796088" y="4518025"/>
          <p14:tracePt t="14947" x="6804025" y="4500563"/>
          <p14:tracePt t="14964" x="6823075" y="4483100"/>
          <p14:tracePt t="14980" x="6831013" y="4473575"/>
          <p14:tracePt t="14997" x="6840538" y="4465638"/>
          <p14:tracePt t="15014" x="6840538" y="4456113"/>
          <p14:tracePt t="15031" x="6848475" y="4456113"/>
          <p14:tracePt t="15047" x="6848475" y="4446588"/>
          <p14:tracePt t="15096" x="6848475" y="4438650"/>
          <p14:tracePt t="15219" x="6840538" y="4429125"/>
          <p14:tracePt t="15267" x="6831013" y="4429125"/>
          <p14:tracePt t="15341" x="6823075" y="4429125"/>
          <p14:tracePt t="15390" x="6813550" y="4429125"/>
          <p14:tracePt t="15452" x="6804025" y="4429125"/>
          <p14:tracePt t="15489" x="6796088" y="4429125"/>
          <p14:tracePt t="15513" x="6786563" y="4419600"/>
          <p14:tracePt t="15538" x="6786563" y="4411663"/>
          <p14:tracePt t="15549" x="6777038" y="4411663"/>
          <p14:tracePt t="15561" x="6777038" y="4402138"/>
          <p14:tracePt t="15586" x="6769100" y="4394200"/>
          <p14:tracePt t="15610" x="6769100" y="4384675"/>
          <p14:tracePt t="15623" x="6769100" y="4375150"/>
          <p14:tracePt t="15697" x="6759575" y="4375150"/>
          <p14:tracePt t="15794" x="6759575" y="4384675"/>
          <p14:tracePt t="15819" x="6759575" y="4394200"/>
          <p14:tracePt t="15843" x="6759575" y="4411663"/>
          <p14:tracePt t="15856" x="6759575" y="4419600"/>
          <p14:tracePt t="15869" x="6759575" y="4429125"/>
          <p14:tracePt t="15880" x="6759575" y="4446588"/>
          <p14:tracePt t="15892" x="6769100" y="4465638"/>
          <p14:tracePt t="15916" x="6769100" y="4483100"/>
          <p14:tracePt t="15942" x="6769100" y="4491038"/>
          <p14:tracePt t="16065" x="6769100" y="4483100"/>
          <p14:tracePt t="16077" x="6769100" y="4465638"/>
          <p14:tracePt t="16088" x="6769100" y="4446588"/>
          <p14:tracePt t="16100" x="6769100" y="4438650"/>
          <p14:tracePt t="16114" x="6769100" y="4429125"/>
          <p14:tracePt t="16131" x="6769100" y="4419600"/>
          <p14:tracePt t="16148" x="6769100" y="4411663"/>
          <p14:tracePt t="16164" x="6769100" y="4375150"/>
          <p14:tracePt t="16181" x="6769100" y="4348163"/>
          <p14:tracePt t="16198" x="6769100" y="4322763"/>
          <p14:tracePt t="16214" x="6769100" y="4313238"/>
          <p14:tracePt t="16321" x="6769100" y="4322763"/>
          <p14:tracePt t="16345" x="6769100" y="4330700"/>
          <p14:tracePt t="16358" x="6769100" y="4340225"/>
          <p14:tracePt t="16370" x="6769100" y="4348163"/>
          <p14:tracePt t="16382" x="6769100" y="4367213"/>
          <p14:tracePt t="16396" x="6769100" y="4375150"/>
          <p14:tracePt t="16407" x="6769100" y="4384675"/>
          <p14:tracePt t="16419" x="6769100" y="4402138"/>
          <p14:tracePt t="16431" x="6769100" y="4411663"/>
          <p14:tracePt t="16448" x="6769100" y="4419600"/>
          <p14:tracePt t="16464" x="6769100" y="4429125"/>
          <p14:tracePt t="16579" x="6769100" y="4438650"/>
          <p14:tracePt t="16644" x="6777038" y="4438650"/>
          <p14:tracePt t="16712" x="6777038" y="4429125"/>
          <p14:tracePt t="16726" x="6777038" y="4419600"/>
          <p14:tracePt t="16736" x="6777038" y="4402138"/>
          <p14:tracePt t="16749" x="6769100" y="4375150"/>
          <p14:tracePt t="16764" x="6759575" y="4367213"/>
          <p14:tracePt t="16781" x="6759575" y="4357688"/>
          <p14:tracePt t="16798" x="6759575" y="4348163"/>
          <p14:tracePt t="16896" x="6759575" y="4357688"/>
          <p14:tracePt t="16921" x="6759575" y="4367213"/>
          <p14:tracePt t="16934" x="6759575" y="4375150"/>
          <p14:tracePt t="16945" x="6759575" y="4384675"/>
          <p14:tracePt t="16958" x="6759575" y="4394200"/>
          <p14:tracePt t="16969" x="6759575" y="4402138"/>
          <p14:tracePt t="16982" x="6759575" y="4419600"/>
          <p14:tracePt t="16998" x="6759575" y="4429125"/>
          <p14:tracePt t="17014" x="6759575" y="4438650"/>
          <p14:tracePt t="17031" x="6759575" y="4446588"/>
          <p14:tracePt t="17154" x="6759575" y="4438650"/>
          <p14:tracePt t="17167" x="6751638" y="4429125"/>
          <p14:tracePt t="17178" x="6751638" y="4411663"/>
          <p14:tracePt t="17191" x="6742113" y="4402138"/>
          <p14:tracePt t="17202" x="6742113" y="4375150"/>
          <p14:tracePt t="17215" x="6742113" y="4357688"/>
          <p14:tracePt t="17231" x="6742113" y="4348163"/>
          <p14:tracePt t="17350" x="6742113" y="4357688"/>
          <p14:tracePt t="17375" x="6742113" y="4375150"/>
          <p14:tracePt t="17387" x="6742113" y="4384675"/>
          <p14:tracePt t="17400" x="6742113" y="4394200"/>
          <p14:tracePt t="17411" x="6742113" y="4419600"/>
          <p14:tracePt t="17422" x="6742113" y="4438650"/>
          <p14:tracePt t="17436" x="6742113" y="4446588"/>
          <p14:tracePt t="17449" x="6742113" y="4465638"/>
          <p14:tracePt t="17465" x="6742113" y="4483100"/>
          <p14:tracePt t="17481" x="6742113" y="4491038"/>
          <p14:tracePt t="17754" x="6742113" y="4500563"/>
          <p14:tracePt t="17779" x="6742113" y="4510088"/>
          <p14:tracePt t="17792" x="6732588" y="4510088"/>
          <p14:tracePt t="17804" x="6724650" y="4518025"/>
          <p14:tracePt t="17815" x="6705600" y="4527550"/>
          <p14:tracePt t="17828" x="6670675" y="4554538"/>
          <p14:tracePt t="17839" x="6616700" y="4589463"/>
          <p14:tracePt t="17852" x="6537325" y="4625975"/>
          <p14:tracePt t="17865" x="6456363" y="4652963"/>
          <p14:tracePt t="17881" x="6348413" y="4670425"/>
          <p14:tracePt t="17898" x="6259513" y="4670425"/>
          <p14:tracePt t="17915" x="6045200" y="4670425"/>
          <p14:tracePt t="17931" x="5938838" y="4633913"/>
          <p14:tracePt t="17948" x="5840413" y="4608513"/>
          <p14:tracePt t="17965" x="5661025" y="4537075"/>
          <p14:tracePt t="17981" x="5572125" y="4500563"/>
          <p14:tracePt t="17998" x="5500688" y="4456113"/>
          <p14:tracePt t="18015" x="5402263" y="4367213"/>
          <p14:tracePt t="18031" x="5367338" y="4340225"/>
          <p14:tracePt t="18048" x="5357813" y="4313238"/>
          <p14:tracePt t="18065" x="5348288" y="4303713"/>
          <p14:tracePt t="18452" x="5357813" y="4303713"/>
          <p14:tracePt t="18464" x="5367338" y="4313238"/>
          <p14:tracePt t="18476" x="5375275" y="4322763"/>
          <p14:tracePt t="18489" x="5384800" y="4340225"/>
          <p14:tracePt t="18502" x="5394325" y="4340225"/>
          <p14:tracePt t="18515" x="5402263" y="4357688"/>
          <p14:tracePt t="18532" x="5411788" y="4367213"/>
          <p14:tracePt t="18548" x="5411788" y="4384675"/>
          <p14:tracePt t="18565" x="5429250" y="4402138"/>
          <p14:tracePt t="18582" x="5429250" y="4411663"/>
          <p14:tracePt t="18650" x="5438775" y="4402138"/>
          <p14:tracePt t="18662" x="5446713" y="4394200"/>
          <p14:tracePt t="18673" x="5456238" y="4384675"/>
          <p14:tracePt t="18685" x="5465763" y="4367213"/>
          <p14:tracePt t="18699" x="5473700" y="4367213"/>
          <p14:tracePt t="18715" x="5483225" y="4357688"/>
          <p14:tracePt t="18732" x="5491163" y="4348163"/>
          <p14:tracePt t="18748" x="5510213" y="4340225"/>
          <p14:tracePt t="18765" x="5518150" y="4330700"/>
          <p14:tracePt t="19126" x="5518150" y="4322763"/>
          <p14:tracePt t="19200" x="5518150" y="4340225"/>
          <p14:tracePt t="19213" x="5518150" y="4348163"/>
          <p14:tracePt t="19225" x="5518150" y="4357688"/>
          <p14:tracePt t="19237" x="5518150" y="4375150"/>
          <p14:tracePt t="19250" x="5518150" y="4384675"/>
          <p14:tracePt t="19265" x="5518150" y="4394200"/>
          <p14:tracePt t="19299" x="5527675" y="4394200"/>
          <p14:tracePt t="19396" x="5537200" y="4394200"/>
          <p14:tracePt t="19445" x="5545138" y="4384675"/>
          <p14:tracePt t="19470" x="5545138" y="4375150"/>
          <p14:tracePt t="19519" x="5554663" y="4375150"/>
          <p14:tracePt t="19628" x="5554663" y="4384675"/>
          <p14:tracePt t="19642" x="5554663" y="4394200"/>
          <p14:tracePt t="19652" x="5554663" y="4402138"/>
          <p14:tracePt t="19667" x="5554663" y="4411663"/>
          <p14:tracePt t="19800" x="5562600" y="4411663"/>
          <p14:tracePt t="20132" x="5572125" y="4411663"/>
          <p14:tracePt t="20157" x="5581650" y="4411663"/>
          <p14:tracePt t="20171" x="5581650" y="4402138"/>
          <p14:tracePt t="20180" x="5599113" y="4402138"/>
          <p14:tracePt t="20192" x="5616575" y="4402138"/>
          <p14:tracePt t="20206" x="5634038" y="4394200"/>
          <p14:tracePt t="20217" x="5653088" y="4384675"/>
          <p14:tracePt t="20232" x="5688013" y="4375150"/>
          <p14:tracePt t="20249" x="5715000" y="4367213"/>
          <p14:tracePt t="20266" x="5759450" y="4340225"/>
          <p14:tracePt t="20282" x="5795963" y="4330700"/>
          <p14:tracePt t="20299" x="5813425" y="4313238"/>
          <p14:tracePt t="20315" x="5848350" y="4295775"/>
          <p14:tracePt t="20332" x="5867400" y="4276725"/>
          <p14:tracePt t="20349" x="5875338" y="4276725"/>
          <p14:tracePt t="20365" x="5894388" y="4268788"/>
          <p14:tracePt t="20382" x="5902325" y="4268788"/>
          <p14:tracePt t="20399" x="5911850" y="4268788"/>
          <p14:tracePt t="20415" x="5919788" y="4251325"/>
          <p14:tracePt t="20706" x="5919788" y="4241800"/>
          <p14:tracePt t="20731" x="5929313" y="4241800"/>
          <p14:tracePt t="20756" x="5938838" y="4241800"/>
          <p14:tracePt t="20768" x="5938838" y="4232275"/>
          <p14:tracePt t="20781" x="5956300" y="4224338"/>
          <p14:tracePt t="20805" x="5965825" y="4214813"/>
          <p14:tracePt t="20817" x="5973763" y="4214813"/>
          <p14:tracePt t="20830" x="5973763" y="4197350"/>
          <p14:tracePt t="20842" x="5983288" y="4197350"/>
          <p14:tracePt t="20854" x="5983288" y="4187825"/>
          <p14:tracePt t="20866" x="5983288" y="4160838"/>
          <p14:tracePt t="20882" x="5983288" y="4143375"/>
          <p14:tracePt t="20899" x="5991225" y="4125913"/>
          <p14:tracePt t="20916" x="5991225" y="4089400"/>
          <p14:tracePt t="20932" x="5991225" y="4071938"/>
          <p14:tracePt t="20953" x="5991225" y="4062413"/>
          <p14:tracePt t="20966" x="5991225" y="4054475"/>
          <p14:tracePt t="20990" x="5991225" y="4044950"/>
          <p14:tracePt t="21026" x="5991225" y="4037013"/>
          <p14:tracePt t="21038" x="5983288" y="4037013"/>
          <p14:tracePt t="21062" x="5973763" y="4027488"/>
          <p14:tracePt t="21087" x="5965825" y="4017963"/>
          <p14:tracePt t="21112" x="5956300" y="4017963"/>
          <p14:tracePt t="21123" x="5946775" y="4017963"/>
          <p14:tracePt t="21149" x="5938838" y="4010025"/>
          <p14:tracePt t="21174" x="5938838" y="4000500"/>
          <p14:tracePt t="21185" x="5938838" y="3990975"/>
          <p14:tracePt t="21209" x="5938838" y="3983038"/>
          <p14:tracePt t="21234" x="5938838" y="3973513"/>
          <p14:tracePt t="21258" x="5938838" y="3965575"/>
          <p14:tracePt t="21270" x="5938838" y="3956050"/>
          <p14:tracePt t="21283" x="5938838" y="3938588"/>
          <p14:tracePt t="21295" x="5938838" y="3929063"/>
          <p14:tracePt t="21306" x="5938838" y="3919538"/>
          <p14:tracePt t="21320" x="5946775" y="3902075"/>
          <p14:tracePt t="21343" x="5946775" y="3894138"/>
          <p14:tracePt t="21355" x="5946775" y="3884613"/>
          <p14:tracePt t="21369" x="5956300" y="3875088"/>
          <p14:tracePt t="21382" x="5965825" y="3875088"/>
          <p14:tracePt t="21399" x="5965825" y="3857625"/>
          <p14:tracePt t="21417" x="5965825" y="3848100"/>
          <p14:tracePt t="21454" x="5965825" y="3840163"/>
          <p14:tracePt t="21466" x="5965825" y="3830638"/>
          <p14:tracePt t="21492" x="5965825" y="3822700"/>
          <p14:tracePt t="21516" x="5965825" y="3813175"/>
          <p14:tracePt t="21529" x="5965825" y="3803650"/>
          <p14:tracePt t="21552" x="5973763" y="3786188"/>
          <p14:tracePt t="21565" x="5973763" y="3776663"/>
          <p14:tracePt t="21578" x="5973763" y="3768725"/>
          <p14:tracePt t="21588" x="5973763" y="3751263"/>
          <p14:tracePt t="21602" x="5973763" y="3741738"/>
          <p14:tracePt t="21616" x="5983288" y="3732213"/>
          <p14:tracePt t="21632" x="5983288" y="3724275"/>
          <p14:tracePt t="21649" x="5983288" y="3714750"/>
          <p14:tracePt t="21666" x="5983288" y="3697288"/>
          <p14:tracePt t="21683" x="5991225" y="3687763"/>
          <p14:tracePt t="21699" x="5991225" y="3660775"/>
          <p14:tracePt t="21716" x="5991225" y="3652838"/>
          <p14:tracePt t="21733" x="5991225" y="3643313"/>
          <p14:tracePt t="21749" x="5991225" y="3633788"/>
          <p14:tracePt t="21766" x="5991225" y="3625850"/>
          <p14:tracePt t="21797" x="5991225" y="3616325"/>
          <p14:tracePt t="21810" x="5991225" y="3608388"/>
          <p14:tracePt t="21823" x="5991225" y="3598863"/>
          <p14:tracePt t="21834" x="5991225" y="3589338"/>
          <p14:tracePt t="21859" x="5991225" y="3581400"/>
          <p14:tracePt t="21883" x="5983288" y="3571875"/>
          <p14:tracePt t="21920" x="5983288" y="3562350"/>
          <p14:tracePt t="22202" x="5983288" y="3554413"/>
          <p14:tracePt t="22213" x="5983288" y="3536950"/>
          <p14:tracePt t="22227" x="5983288" y="3517900"/>
          <p14:tracePt t="22238" x="5983288" y="3490913"/>
          <p14:tracePt t="22250" x="5983288" y="3482975"/>
          <p14:tracePt t="22266" x="5983288" y="3465513"/>
          <p14:tracePt t="22283" x="5983288" y="3446463"/>
          <p14:tracePt t="22299" x="5983288" y="3402013"/>
          <p14:tracePt t="22316" x="5983288" y="3384550"/>
          <p14:tracePt t="22333" x="5983288" y="3357563"/>
          <p14:tracePt t="22349" x="5983288" y="3330575"/>
          <p14:tracePt t="22366" x="5983288" y="3313113"/>
          <p14:tracePt t="22383" x="5983288" y="3303588"/>
          <p14:tracePt t="22399" x="5983288" y="3286125"/>
          <p14:tracePt t="22416" x="5983288" y="3276600"/>
          <p14:tracePt t="22433" x="5983288" y="3268663"/>
          <p14:tracePt t="22449" x="5983288" y="3251200"/>
          <p14:tracePt t="22471" x="5983288" y="3241675"/>
          <p14:tracePt t="22484" x="5983288" y="3232150"/>
          <p14:tracePt t="22500" x="5983288" y="3224213"/>
          <p14:tracePt t="22520" x="5983288" y="3214688"/>
          <p14:tracePt t="22533" x="5983288" y="3205163"/>
          <p14:tracePt t="22550" x="5983288" y="3197225"/>
          <p14:tracePt t="22566" x="5983288" y="3187700"/>
          <p14:tracePt t="22583" x="5991225" y="3179763"/>
          <p14:tracePt t="22600" x="5991225" y="3170238"/>
          <p14:tracePt t="22618" x="5991225" y="3160713"/>
          <p14:tracePt t="22633" x="5991225" y="3152775"/>
          <p14:tracePt t="22655" x="5991225" y="3143250"/>
          <p14:tracePt t="22683" x="5991225" y="3133725"/>
          <p14:tracePt t="22704" x="5991225" y="3125788"/>
          <p14:tracePt t="22754" x="5991225" y="3116263"/>
          <p14:tracePt t="22801" x="5991225" y="3108325"/>
          <p14:tracePt t="23145" x="6000750" y="3108325"/>
          <p14:tracePt t="23157" x="6018213" y="3116263"/>
          <p14:tracePt t="23169" x="6045200" y="3125788"/>
          <p14:tracePt t="23181" x="6089650" y="3143250"/>
          <p14:tracePt t="23195" x="6153150" y="3170238"/>
          <p14:tracePt t="23206" x="6205538" y="3197225"/>
          <p14:tracePt t="23218" x="6259513" y="3224213"/>
          <p14:tracePt t="23233" x="6296025" y="3251200"/>
          <p14:tracePt t="23250" x="6313488" y="3268663"/>
          <p14:tracePt t="23266" x="6330950" y="3268663"/>
          <p14:tracePt t="23283" x="6340475" y="3286125"/>
          <p14:tracePt t="23300" x="6348413" y="3286125"/>
          <p14:tracePt t="23328" x="6348413" y="3295650"/>
          <p14:tracePt t="23856" x="6340475" y="3295650"/>
          <p14:tracePt t="24039" x="6330950" y="3295650"/>
          <p14:tracePt t="24124" x="6323013" y="3295650"/>
          <p14:tracePt t="24431" x="6313488" y="3303588"/>
          <p14:tracePt t="24443" x="6303963" y="3303588"/>
          <p14:tracePt t="24468" x="6296025" y="3313113"/>
          <p14:tracePt t="24480" x="6286500" y="3313113"/>
          <p14:tracePt t="24493" x="6269038" y="3330575"/>
          <p14:tracePt t="24504" x="6259513" y="3340100"/>
          <p14:tracePt t="24517" x="6251575" y="3348038"/>
          <p14:tracePt t="24533" x="6242050" y="3357563"/>
          <p14:tracePt t="24550" x="6232525" y="3367088"/>
          <p14:tracePt t="24567" x="6215063" y="3375025"/>
          <p14:tracePt t="24583" x="6197600" y="3384550"/>
          <p14:tracePt t="24600" x="6197600" y="3394075"/>
          <p14:tracePt t="24617" x="6170613" y="3419475"/>
          <p14:tracePt t="24634" x="6161088" y="3419475"/>
          <p14:tracePt t="24650" x="6153150" y="3438525"/>
          <p14:tracePt t="24667" x="6126163" y="3465513"/>
          <p14:tracePt t="24684" x="6108700" y="3482975"/>
          <p14:tracePt t="24700" x="6099175" y="3490913"/>
          <p14:tracePt t="24717" x="6072188" y="3509963"/>
          <p14:tracePt t="24733" x="6062663" y="3509963"/>
          <p14:tracePt t="24750" x="6037263" y="3517900"/>
          <p14:tracePt t="24767" x="6018213" y="3517900"/>
          <p14:tracePt t="24783" x="5991225" y="3517900"/>
          <p14:tracePt t="24800" x="5965825" y="3527425"/>
          <p14:tracePt t="24817" x="5956300" y="3527425"/>
          <p14:tracePt t="24833" x="5929313" y="3527425"/>
          <p14:tracePt t="24850" x="5911850" y="3527425"/>
          <p14:tracePt t="24867" x="5894388" y="3527425"/>
          <p14:tracePt t="24883" x="5875338" y="3527425"/>
          <p14:tracePt t="24900" x="5857875" y="3527425"/>
          <p14:tracePt t="24921" x="5848350" y="3527425"/>
          <p14:tracePt t="24957" x="5840413" y="3544888"/>
          <p14:tracePt t="24971" x="5830888" y="3544888"/>
          <p14:tracePt t="24982" x="5822950" y="3571875"/>
          <p14:tracePt t="24995" x="5803900" y="3589338"/>
          <p14:tracePt t="25006" x="5786438" y="3616325"/>
          <p14:tracePt t="25019" x="5759450" y="3660775"/>
          <p14:tracePt t="25034" x="5732463" y="3697288"/>
          <p14:tracePt t="25050" x="5724525" y="3724275"/>
          <p14:tracePt t="25067" x="5705475" y="3741738"/>
          <p14:tracePt t="25084" x="5680075" y="3786188"/>
          <p14:tracePt t="25100" x="5670550" y="3803650"/>
          <p14:tracePt t="25117" x="5643563" y="3875088"/>
          <p14:tracePt t="25134" x="5616575" y="3929063"/>
          <p14:tracePt t="25150" x="5589588" y="3973513"/>
          <p14:tracePt t="25167" x="5545138" y="4044950"/>
          <p14:tracePt t="25184" x="5545138" y="4054475"/>
          <p14:tracePt t="25201" x="5537200" y="4062413"/>
          <p14:tracePt t="25217" x="5537200" y="4071938"/>
          <p14:tracePt t="25362" x="5537200" y="4062413"/>
          <p14:tracePt t="25399" x="5537200" y="4054475"/>
          <p14:tracePt t="25435" x="5537200" y="4037013"/>
          <p14:tracePt t="25448" x="5537200" y="4027488"/>
          <p14:tracePt t="25461" x="5537200" y="4010025"/>
          <p14:tracePt t="25471" x="5537200" y="3990975"/>
          <p14:tracePt t="25484" x="5537200" y="3946525"/>
          <p14:tracePt t="25501" x="5545138" y="3919538"/>
          <p14:tracePt t="25517" x="5554663" y="3884613"/>
          <p14:tracePt t="25534" x="5572125" y="3803650"/>
          <p14:tracePt t="25550" x="5572125" y="3768725"/>
          <p14:tracePt t="25567" x="5589588" y="3714750"/>
          <p14:tracePt t="25584" x="5616575" y="3643313"/>
          <p14:tracePt t="25600" x="5626100" y="3616325"/>
          <p14:tracePt t="25617" x="5634038" y="3581400"/>
          <p14:tracePt t="25634" x="5643563" y="3536950"/>
          <p14:tracePt t="25651" x="5653088" y="3517900"/>
          <p14:tracePt t="25667" x="5670550" y="3490913"/>
          <p14:tracePt t="25684" x="5697538" y="3429000"/>
          <p14:tracePt t="25701" x="5724525" y="3384550"/>
          <p14:tracePt t="25718" x="5732463" y="3367088"/>
          <p14:tracePt t="25718" x="5732463" y="3348038"/>
          <p14:tracePt t="25734" x="5732463" y="3322638"/>
          <p14:tracePt t="25755" x="5732463" y="3313113"/>
          <p14:tracePt t="25767" x="5732463" y="3303588"/>
          <p14:tracePt t="25784" x="5741988" y="3295650"/>
          <p14:tracePt t="25801" x="5741988" y="3276600"/>
          <p14:tracePt t="25817" x="5741988" y="3251200"/>
          <p14:tracePt t="25834" x="5741988" y="3232150"/>
          <p14:tracePt t="25851" x="5751513" y="3214688"/>
          <p14:tracePt t="25867" x="5751513" y="3197225"/>
          <p14:tracePt t="25884" x="5751513" y="3179763"/>
          <p14:tracePt t="25901" x="5751513" y="3160713"/>
          <p14:tracePt t="25986" x="5759450" y="3170238"/>
          <p14:tracePt t="26211" x="5759450" y="3187700"/>
          <p14:tracePt t="26232" x="5759450" y="3205163"/>
          <p14:tracePt t="26243" x="5759450" y="3214688"/>
          <p14:tracePt t="26255" x="5759450" y="3251200"/>
          <p14:tracePt t="26269" x="5759450" y="3268663"/>
          <p14:tracePt t="26284" x="5751513" y="3286125"/>
          <p14:tracePt t="26301" x="5741988" y="3313113"/>
          <p14:tracePt t="26317" x="5732463" y="3357563"/>
          <p14:tracePt t="26334" x="5732463" y="3384550"/>
          <p14:tracePt t="26351" x="5724525" y="3411538"/>
          <p14:tracePt t="26367" x="5715000" y="3446463"/>
          <p14:tracePt t="26384" x="5705475" y="3473450"/>
          <p14:tracePt t="26401" x="5705475" y="3482975"/>
          <p14:tracePt t="26417" x="5697538" y="3490913"/>
          <p14:tracePt t="26434" x="5697538" y="3500438"/>
          <p14:tracePt t="26451" x="5697538" y="3509963"/>
          <p14:tracePt t="26467" x="5688013" y="3536950"/>
          <p14:tracePt t="26484" x="5688013" y="3544888"/>
          <p14:tracePt t="26502" x="5688013" y="3554413"/>
          <p14:tracePt t="26517" x="5688013" y="3562350"/>
          <p14:tracePt t="26539" x="5688013" y="3571875"/>
          <p14:tracePt t="26563" x="5688013" y="3581400"/>
          <p14:tracePt t="26574" x="5688013" y="3589338"/>
          <p14:tracePt t="26599" x="5688013" y="3598863"/>
          <p14:tracePt t="26610" x="5688013" y="3608388"/>
          <p14:tracePt t="26624" x="5688013" y="3616325"/>
          <p14:tracePt t="26636" x="5688013" y="3633788"/>
          <p14:tracePt t="26651" x="5680075" y="3652838"/>
          <p14:tracePt t="26668" x="5680075" y="3670300"/>
          <p14:tracePt t="26684" x="5670550" y="3687763"/>
          <p14:tracePt t="26701" x="5653088" y="3714750"/>
          <p14:tracePt t="26718" x="5653088" y="3732213"/>
          <p14:tracePt t="26734" x="5643563" y="3741738"/>
          <p14:tracePt t="26751" x="5643563" y="3751263"/>
          <p14:tracePt t="26768" x="5634038" y="3759200"/>
          <p14:tracePt t="26784" x="5634038" y="3768725"/>
          <p14:tracePt t="26801" x="5634038" y="3776663"/>
          <p14:tracePt t="26817" x="5634038" y="3786188"/>
          <p14:tracePt t="26834" x="5634038" y="3822700"/>
          <p14:tracePt t="26851" x="5634038" y="3840163"/>
          <p14:tracePt t="26867" x="5634038" y="3857625"/>
          <p14:tracePt t="26884" x="5634038" y="3884613"/>
          <p14:tracePt t="26901" x="5634038" y="3894138"/>
          <p14:tracePt t="26917" x="5634038" y="3902075"/>
          <p14:tracePt t="26934" x="5634038" y="3911600"/>
          <p14:tracePt t="26955" x="5634038" y="3919538"/>
          <p14:tracePt t="26967" x="5626100" y="3929063"/>
          <p14:tracePt t="26984" x="5626100" y="3938588"/>
          <p14:tracePt t="27003" x="5616575" y="3938588"/>
          <p14:tracePt t="27017" x="5616575" y="3946525"/>
          <p14:tracePt t="27034" x="5599113" y="3956050"/>
          <p14:tracePt t="27053" x="5581650" y="3965575"/>
          <p14:tracePt t="27068" x="5572125" y="3973513"/>
          <p14:tracePt t="27084" x="5562600" y="3973513"/>
          <p14:tracePt t="27101" x="5554663" y="3973513"/>
          <p14:tracePt t="27118" x="5537200" y="3983038"/>
          <p14:tracePt t="27199" x="5527675" y="3990975"/>
          <p14:tracePt t="27212" x="5518150" y="4000500"/>
          <p14:tracePt t="27236" x="5510213" y="4010025"/>
          <p14:tracePt t="27249" x="5510213" y="4017963"/>
          <p14:tracePt t="28462" x="5510213" y="4010025"/>
          <p14:tracePt t="28522" x="5510213" y="4000500"/>
          <p14:tracePt t="28545" x="5537200" y="3990975"/>
          <p14:tracePt t="28559" x="5572125" y="3990975"/>
          <p14:tracePt t="28571" x="5616575" y="3990975"/>
          <p14:tracePt t="28584" x="5705475" y="3990975"/>
          <p14:tracePt t="28595" x="5813425" y="3990975"/>
          <p14:tracePt t="28607" x="5965825" y="3990975"/>
          <p14:tracePt t="28620" x="6161088" y="3990975"/>
          <p14:tracePt t="28635" x="6411913" y="3990975"/>
          <p14:tracePt t="28652" x="6608763" y="3990975"/>
          <p14:tracePt t="28668" x="6742113" y="3990975"/>
          <p14:tracePt t="28685" x="6938963" y="3990975"/>
          <p14:tracePt t="28702" x="7000875" y="3990975"/>
          <p14:tracePt t="28718" x="7108825" y="3990975"/>
          <p14:tracePt t="28735" x="7153275" y="3990975"/>
          <p14:tracePt t="28752" x="7180263" y="4000500"/>
          <p14:tracePt t="28768" x="7224713" y="4017963"/>
          <p14:tracePt t="28785" x="7242175" y="4017963"/>
          <p14:tracePt t="28804" x="7251700" y="4027488"/>
          <p14:tracePt t="28829" x="7251700" y="4037013"/>
          <p14:tracePt t="28841" x="7259638" y="4037013"/>
          <p14:tracePt t="28865" x="7269163" y="4037013"/>
          <p14:tracePt t="28877" x="7277100" y="4037013"/>
          <p14:tracePt t="28891" x="7277100" y="4044950"/>
          <p14:tracePt t="28903" x="7296150" y="4044950"/>
          <p14:tracePt t="28918" x="7296150" y="4054475"/>
          <p14:tracePt t="28935" x="7313613" y="4062413"/>
          <p14:tracePt t="28964" x="7323138" y="4062413"/>
          <p14:tracePt t="29246" x="7313613" y="4062413"/>
          <p14:tracePt t="29269" x="7313613" y="4071938"/>
          <p14:tracePt t="29283" x="7304088" y="4071938"/>
          <p14:tracePt t="29294" x="7304088" y="4081463"/>
          <p14:tracePt t="29305" x="7296150" y="4089400"/>
          <p14:tracePt t="29318" x="7286625" y="4116388"/>
          <p14:tracePt t="29335" x="7269163" y="4143375"/>
          <p14:tracePt t="29352" x="7242175" y="4179888"/>
          <p14:tracePt t="29368" x="7197725" y="4276725"/>
          <p14:tracePt t="29385" x="7170738" y="4330700"/>
          <p14:tracePt t="29402" x="7143750" y="4375150"/>
          <p14:tracePt t="29418" x="7108825" y="4419600"/>
          <p14:tracePt t="29435" x="7108825" y="4429125"/>
          <p14:tracePt t="29452" x="7099300" y="4438650"/>
          <p14:tracePt t="29637" x="7099300" y="4429125"/>
          <p14:tracePt t="30079" x="7089775" y="4429125"/>
          <p14:tracePt t="30090" x="7081838" y="4438650"/>
          <p14:tracePt t="30102" x="7081838" y="4456113"/>
          <p14:tracePt t="30115" x="7062788" y="4483100"/>
          <p14:tracePt t="30126" x="7045325" y="4527550"/>
          <p14:tracePt t="30141" x="7027863" y="4572000"/>
          <p14:tracePt t="30152" x="7010400" y="4608513"/>
          <p14:tracePt t="30168" x="7000875" y="4652963"/>
          <p14:tracePt t="30185" x="6983413" y="4679950"/>
          <p14:tracePt t="30202" x="6956425" y="4732338"/>
          <p14:tracePt t="30219" x="6956425" y="4751388"/>
          <p14:tracePt t="30235" x="6946900" y="4759325"/>
          <p14:tracePt t="30252" x="6938963" y="4776788"/>
          <p14:tracePt t="30275" x="6938963" y="4786313"/>
          <p14:tracePt t="30311" x="6929438" y="4786313"/>
          <p14:tracePt t="30372" x="6929438" y="4795838"/>
          <p14:tracePt t="30409" x="6919913" y="4795838"/>
          <p14:tracePt t="30432" x="6911975" y="4803775"/>
          <p14:tracePt t="30446" x="6902450" y="4803775"/>
          <p14:tracePt t="30458" x="6894513" y="4813300"/>
          <p14:tracePt t="30469" x="6884988" y="4822825"/>
          <p14:tracePt t="30495" x="6875463" y="4822825"/>
          <p14:tracePt t="30520" x="6867525" y="4822825"/>
          <p14:tracePt t="30543" x="6858000" y="4822825"/>
          <p14:tracePt t="30579" x="6848475" y="4822825"/>
          <p14:tracePt t="30654" x="6840538" y="4813300"/>
          <p14:tracePt t="30678" x="6840538" y="4803775"/>
          <p14:tracePt t="30692" x="6840538" y="4776788"/>
          <p14:tracePt t="30703" x="6840538" y="4759325"/>
          <p14:tracePt t="30715" x="6840538" y="4751388"/>
          <p14:tracePt t="30728" x="6840538" y="4732338"/>
          <p14:tracePt t="30742" x="6840538" y="4705350"/>
          <p14:tracePt t="30754" x="6840538" y="4697413"/>
          <p14:tracePt t="30769" x="6848475" y="4679950"/>
          <p14:tracePt t="30785" x="6848475" y="4660900"/>
          <p14:tracePt t="30802" x="6867525" y="4643438"/>
          <p14:tracePt t="30819" x="6875463" y="4625975"/>
          <p14:tracePt t="30835" x="6875463" y="4616450"/>
          <p14:tracePt t="30852" x="6884988" y="4598988"/>
          <p14:tracePt t="30869" x="6894513" y="4589463"/>
          <p14:tracePt t="30886" x="6902450" y="4581525"/>
          <p14:tracePt t="30949" x="6902450" y="4572000"/>
          <p14:tracePt t="30973" x="6902450" y="4562475"/>
          <p14:tracePt t="30997" x="6894513" y="4554538"/>
          <p14:tracePt t="31022" x="6894513" y="4545013"/>
          <p14:tracePt t="31033" x="6884988" y="4537075"/>
          <p14:tracePt t="31047" x="6875463" y="4527550"/>
          <p14:tracePt t="31059" x="6867525" y="4518025"/>
          <p14:tracePt t="31082" x="6858000" y="4510088"/>
          <p14:tracePt t="31096" x="6848475" y="4500563"/>
          <p14:tracePt t="31107" x="6840538" y="4500563"/>
          <p14:tracePt t="31121" x="6840538" y="4491038"/>
          <p14:tracePt t="31135" x="6823075" y="4491038"/>
          <p14:tracePt t="31152" x="6813550" y="4483100"/>
          <p14:tracePt t="31169" x="6786563" y="4473575"/>
          <p14:tracePt t="31186" x="6777038" y="4465638"/>
          <p14:tracePt t="31202" x="6769100" y="4456113"/>
          <p14:tracePt t="31219" x="6759575" y="4456113"/>
          <p14:tracePt t="31236" x="6751638" y="4446588"/>
          <p14:tracePt t="31255" x="6751638" y="4438650"/>
          <p14:tracePt t="31269" x="6751638" y="4429125"/>
          <p14:tracePt t="31290" x="6751638" y="4419600"/>
          <p14:tracePt t="31304" x="6751638" y="4411663"/>
          <p14:tracePt t="31319" x="6751638" y="4402138"/>
          <p14:tracePt t="31336" x="6751638" y="4394200"/>
          <p14:tracePt t="31353" x="6751638" y="4375150"/>
          <p14:tracePt t="31369" x="6759575" y="4367213"/>
          <p14:tracePt t="31386" x="6759575" y="4357688"/>
          <p14:tracePt t="31402" x="6759575" y="4348163"/>
          <p14:tracePt t="31707" x="6769100" y="4348163"/>
          <p14:tracePt t="31720" x="6769100" y="4330700"/>
          <p14:tracePt t="31732" x="6777038" y="4322763"/>
          <p14:tracePt t="31745" x="6786563" y="4313238"/>
          <p14:tracePt t="31758" x="6804025" y="4303713"/>
          <p14:tracePt t="31769" x="6813550" y="4286250"/>
          <p14:tracePt t="31786" x="6831013" y="4268788"/>
          <p14:tracePt t="31802" x="6848475" y="4251325"/>
          <p14:tracePt t="31819" x="6894513" y="4214813"/>
          <p14:tracePt t="31836" x="6911975" y="4187825"/>
          <p14:tracePt t="31852" x="6938963" y="4160838"/>
          <p14:tracePt t="31869" x="6965950" y="4116388"/>
          <p14:tracePt t="31886" x="6973888" y="4098925"/>
          <p14:tracePt t="31903" x="6983413" y="4089400"/>
          <p14:tracePt t="32013" x="6973888" y="4089400"/>
          <p14:tracePt t="32040" x="6965950" y="4089400"/>
          <p14:tracePt t="32050" x="6956425" y="4089400"/>
          <p14:tracePt t="32088" x="6946900" y="4089400"/>
          <p14:tracePt t="32100" x="6938963" y="4089400"/>
          <p14:tracePt t="32111" x="6929438" y="4089400"/>
          <p14:tracePt t="32125" x="6919913" y="4089400"/>
          <p14:tracePt t="32137" x="6911975" y="4089400"/>
          <p14:tracePt t="32153" x="6894513" y="4089400"/>
          <p14:tracePt t="32169" x="6875463" y="4089400"/>
          <p14:tracePt t="32186" x="6848475" y="4089400"/>
          <p14:tracePt t="32202" x="6840538" y="4089400"/>
          <p14:tracePt t="32219" x="6813550" y="4089400"/>
          <p14:tracePt t="32236" x="6777038" y="4089400"/>
          <p14:tracePt t="32253" x="6751638" y="4089400"/>
          <p14:tracePt t="32269" x="6732588" y="4089400"/>
          <p14:tracePt t="32286" x="6661150" y="4098925"/>
          <p14:tracePt t="32303" x="6626225" y="4098925"/>
          <p14:tracePt t="32319" x="6599238" y="4108450"/>
          <p14:tracePt t="32336" x="6510338" y="4116388"/>
          <p14:tracePt t="32353" x="6483350" y="4116388"/>
          <p14:tracePt t="32369" x="6438900" y="4116388"/>
          <p14:tracePt t="32386" x="6411913" y="4116388"/>
          <p14:tracePt t="32403" x="6402388" y="4116388"/>
          <p14:tracePt t="32419" x="6384925" y="4116388"/>
          <p14:tracePt t="32436" x="6357938" y="4116388"/>
          <p14:tracePt t="32453" x="6348413" y="4116388"/>
          <p14:tracePt t="32469" x="6330950" y="4116388"/>
          <p14:tracePt t="32504" x="6323013" y="4116388"/>
          <p14:tracePt t="32528" x="6313488" y="4116388"/>
          <p14:tracePt t="32590" x="6303963" y="4116388"/>
          <p14:tracePt t="32748" x="6323013" y="4116388"/>
          <p14:tracePt t="32775" x="6340475" y="4116388"/>
          <p14:tracePt t="32785" x="6357938" y="4116388"/>
          <p14:tracePt t="32798" x="6375400" y="4116388"/>
          <p14:tracePt t="32810" x="6402388" y="4116388"/>
          <p14:tracePt t="32822" x="6429375" y="4116388"/>
          <p14:tracePt t="32836" x="6465888" y="4116388"/>
          <p14:tracePt t="32853" x="6518275" y="4116388"/>
          <p14:tracePt t="32869" x="6572250" y="4108450"/>
          <p14:tracePt t="32886" x="6670675" y="4089400"/>
          <p14:tracePt t="32903" x="6715125" y="4071938"/>
          <p14:tracePt t="32919" x="6796088" y="4054475"/>
          <p14:tracePt t="32936" x="6823075" y="4054475"/>
          <p14:tracePt t="32953" x="6831013" y="4054475"/>
          <p14:tracePt t="32970" x="6848475" y="4054475"/>
          <p14:tracePt t="32986" x="6858000" y="4044950"/>
          <p14:tracePt t="33003" x="6867525" y="4044950"/>
          <p14:tracePt t="33019" x="6875463" y="4044950"/>
          <p14:tracePt t="33056" x="6884988" y="4044950"/>
          <p14:tracePt t="33238" x="6884988" y="4037013"/>
          <p14:tracePt t="33312" x="6875463" y="4037013"/>
          <p14:tracePt t="33336" x="6867525" y="4037013"/>
          <p14:tracePt t="33349" x="6848475" y="4037013"/>
          <p14:tracePt t="33361" x="6840538" y="4037013"/>
          <p14:tracePt t="33374" x="6831013" y="4037013"/>
          <p14:tracePt t="33386" x="6813550" y="4037013"/>
          <p14:tracePt t="33403" x="6796088" y="4037013"/>
          <p14:tracePt t="33419" x="6777038" y="4037013"/>
          <p14:tracePt t="33436" x="6732588" y="4037013"/>
          <p14:tracePt t="33453" x="6705600" y="4037013"/>
          <p14:tracePt t="33470" x="6680200" y="4037013"/>
          <p14:tracePt t="33486" x="6608763" y="4037013"/>
          <p14:tracePt t="33503" x="6581775" y="4037013"/>
          <p14:tracePt t="33519" x="6554788" y="4037013"/>
          <p14:tracePt t="33536" x="6483350" y="4037013"/>
          <p14:tracePt t="33553" x="6456363" y="4037013"/>
          <p14:tracePt t="33570" x="6394450" y="4037013"/>
          <p14:tracePt t="33586" x="6367463" y="4037013"/>
          <p14:tracePt t="33603" x="6340475" y="4037013"/>
          <p14:tracePt t="33620" x="6303963" y="4037013"/>
          <p14:tracePt t="33636" x="6296025" y="4037013"/>
          <p14:tracePt t="33653" x="6286500" y="4037013"/>
          <p14:tracePt t="33827" x="6296025" y="4037013"/>
          <p14:tracePt t="33839" x="6303963" y="4037013"/>
          <p14:tracePt t="33851" x="6313488" y="4037013"/>
          <p14:tracePt t="33863" x="6340475" y="4037013"/>
          <p14:tracePt t="33876" x="6357938" y="4037013"/>
          <p14:tracePt t="33888" x="6394450" y="4037013"/>
          <p14:tracePt t="33903" x="6438900" y="4037013"/>
          <p14:tracePt t="33920" x="6500813" y="4037013"/>
          <p14:tracePt t="33936" x="6634163" y="4037013"/>
          <p14:tracePt t="33953" x="6715125" y="4037013"/>
          <p14:tracePt t="33970" x="6777038" y="4027488"/>
          <p14:tracePt t="33987" x="6894513" y="4010025"/>
          <p14:tracePt t="34003" x="6938963" y="4000500"/>
          <p14:tracePt t="34020" x="6965950" y="3990975"/>
          <p14:tracePt t="34037" x="7018338" y="3983038"/>
          <p14:tracePt t="34053" x="7037388" y="3983038"/>
          <p14:tracePt t="34070" x="7045325" y="3983038"/>
          <p14:tracePt t="34134" x="7045325" y="3973513"/>
          <p14:tracePt t="34170" x="7037388" y="3973513"/>
          <p14:tracePt t="34181" x="7027863" y="3973513"/>
          <p14:tracePt t="34194" x="7000875" y="3973513"/>
          <p14:tracePt t="34205" x="6983413" y="3973513"/>
          <p14:tracePt t="34220" x="6965950" y="3973513"/>
          <p14:tracePt t="34236" x="6929438" y="3973513"/>
          <p14:tracePt t="34253" x="6875463" y="3973513"/>
          <p14:tracePt t="34270" x="6751638" y="3990975"/>
          <p14:tracePt t="34286" x="6670675" y="4000500"/>
          <p14:tracePt t="34303" x="6581775" y="4017963"/>
          <p14:tracePt t="34320" x="6465888" y="4037013"/>
          <p14:tracePt t="34336" x="6429375" y="4037013"/>
          <p14:tracePt t="34354" x="6394450" y="4037013"/>
          <p14:tracePt t="35125" x="6402388" y="4037013"/>
          <p14:tracePt t="35151" x="6411913" y="4037013"/>
          <p14:tracePt t="35174" x="6419850" y="4037013"/>
          <p14:tracePt t="35187" x="6438900" y="4037013"/>
          <p14:tracePt t="35199" x="6456363" y="4027488"/>
          <p14:tracePt t="35211" x="6491288" y="4017963"/>
          <p14:tracePt t="35223" x="6545263" y="4000500"/>
          <p14:tracePt t="35237" x="6616700" y="3965575"/>
          <p14:tracePt t="35254" x="6680200" y="3938588"/>
          <p14:tracePt t="35270" x="6732588" y="3919538"/>
          <p14:tracePt t="35287" x="6813550" y="3894138"/>
          <p14:tracePt t="35304" x="6831013" y="3894138"/>
          <p14:tracePt t="35320" x="6848475" y="3884613"/>
          <p14:tracePt t="35628" x="6840538" y="3884613"/>
          <p14:tracePt t="35641" x="6831013" y="3884613"/>
          <p14:tracePt t="35652" x="6823075" y="3884613"/>
          <p14:tracePt t="35676" x="6813550" y="3884613"/>
          <p14:tracePt t="35689" x="6804025" y="3884613"/>
          <p14:tracePt t="35701" x="6786563" y="3884613"/>
          <p14:tracePt t="35714" x="6777038" y="3894138"/>
          <p14:tracePt t="35725" x="6751638" y="3902075"/>
          <p14:tracePt t="35738" x="6715125" y="3911600"/>
          <p14:tracePt t="35754" x="6688138" y="3919538"/>
          <p14:tracePt t="35771" x="6661150" y="3929063"/>
          <p14:tracePt t="35787" x="6634163" y="3929063"/>
          <p14:tracePt t="35788" x="6626225" y="3938588"/>
          <p14:tracePt t="35804" x="6608763" y="3938588"/>
          <p14:tracePt t="35933" x="6616700" y="3938588"/>
          <p14:tracePt t="35970" x="6616700" y="3929063"/>
          <p14:tracePt t="35984" x="6616700" y="3919538"/>
          <p14:tracePt t="35995" x="6616700" y="3911600"/>
          <p14:tracePt t="36007" x="6616700" y="3884613"/>
          <p14:tracePt t="36020" x="6616700" y="3867150"/>
          <p14:tracePt t="36037" x="6616700" y="3813175"/>
          <p14:tracePt t="36054" x="6616700" y="3776663"/>
          <p14:tracePt t="36070" x="6616700" y="3670300"/>
          <p14:tracePt t="36087" x="6616700" y="3598863"/>
          <p14:tracePt t="36104" x="6626225" y="3517900"/>
          <p14:tracePt t="36120" x="6643688" y="3384550"/>
          <p14:tracePt t="36137" x="6653213" y="3322638"/>
          <p14:tracePt t="36154" x="6661150" y="3259138"/>
          <p14:tracePt t="36170" x="6661150" y="3160713"/>
          <p14:tracePt t="36187" x="6661150" y="3116263"/>
          <p14:tracePt t="36204" x="6661150" y="3071813"/>
          <p14:tracePt t="36220" x="6653213" y="3062288"/>
          <p14:tracePt t="36237" x="6643688" y="3044825"/>
          <p14:tracePt t="36461" x="6634163" y="3044825"/>
          <p14:tracePt t="36474" x="6626225" y="3044825"/>
          <p14:tracePt t="36486" x="6616700" y="3044825"/>
          <p14:tracePt t="36497" x="6608763" y="3044825"/>
          <p14:tracePt t="36509" x="6599238" y="3036888"/>
          <p14:tracePt t="36522" x="6589713" y="3009900"/>
          <p14:tracePt t="36537" x="6589713" y="2965450"/>
          <p14:tracePt t="36554" x="6589713" y="2919413"/>
          <p14:tracePt t="36571" x="6589713" y="2822575"/>
          <p14:tracePt t="36587" x="6581775" y="2795588"/>
          <p14:tracePt t="36604" x="6572250" y="2768600"/>
          <p14:tracePt t="36620" x="6562725" y="2751138"/>
          <p14:tracePt t="36637" x="6554788" y="2741613"/>
          <p14:tracePt t="36654" x="6545263" y="2732088"/>
          <p14:tracePt t="36743" x="6545263" y="2741613"/>
          <p14:tracePt t="36755" x="6545263" y="2751138"/>
          <p14:tracePt t="36767" x="6545263" y="2768600"/>
          <p14:tracePt t="36779" x="6545263" y="2776538"/>
          <p14:tracePt t="36794" x="6545263" y="2795588"/>
          <p14:tracePt t="36804" x="6554788" y="2822575"/>
          <p14:tracePt t="36821" x="6562725" y="2840038"/>
          <p14:tracePt t="36837" x="6562725" y="2874963"/>
          <p14:tracePt t="36854" x="6572250" y="2955925"/>
          <p14:tracePt t="36871" x="6581775" y="3009900"/>
          <p14:tracePt t="36887" x="6589713" y="3054350"/>
          <p14:tracePt t="36904" x="6616700" y="3170238"/>
          <p14:tracePt t="36921" x="6626225" y="3214688"/>
          <p14:tracePt t="36937" x="6626225" y="3251200"/>
          <p14:tracePt t="36954" x="6643688" y="3322638"/>
          <p14:tracePt t="36971" x="6653213" y="3357563"/>
          <p14:tracePt t="36987" x="6670675" y="3438525"/>
          <p14:tracePt t="37004" x="6670675" y="3465513"/>
          <p14:tracePt t="37021" x="6688138" y="3509963"/>
          <p14:tracePt t="37037" x="6705600" y="3571875"/>
          <p14:tracePt t="37054" x="6715125" y="3616325"/>
          <p14:tracePt t="37071" x="6724650" y="3643313"/>
          <p14:tracePt t="37087" x="6724650" y="3705225"/>
          <p14:tracePt t="37104" x="6724650" y="3724275"/>
          <p14:tracePt t="37121" x="6732588" y="3759200"/>
          <p14:tracePt t="37137" x="6742113" y="3813175"/>
          <p14:tracePt t="37154" x="6742113" y="3840163"/>
          <p14:tracePt t="37171" x="6751638" y="3875088"/>
          <p14:tracePt t="37187" x="6759575" y="3902075"/>
          <p14:tracePt t="37204" x="6759575" y="3919538"/>
          <p14:tracePt t="37221" x="6759575" y="3946525"/>
          <p14:tracePt t="37237" x="6759575" y="3965575"/>
          <p14:tracePt t="37254" x="6759575" y="3990975"/>
          <p14:tracePt t="37271" x="6759575" y="4037013"/>
          <p14:tracePt t="37287" x="6759575" y="4062413"/>
          <p14:tracePt t="37304" x="6759575" y="4071938"/>
          <p14:tracePt t="37321" x="6751638" y="4108450"/>
          <p14:tracePt t="37337" x="6751638" y="4116388"/>
          <p14:tracePt t="37354" x="6742113" y="4160838"/>
          <p14:tracePt t="37371" x="6742113" y="4170363"/>
          <p14:tracePt t="37387" x="6732588" y="4179888"/>
          <p14:tracePt t="37404" x="6732588" y="4197350"/>
          <p14:tracePt t="37429" x="6724650" y="4205288"/>
          <p14:tracePt t="37661" x="6715125" y="4205288"/>
          <p14:tracePt t="37711" x="6715125" y="4224338"/>
          <p14:tracePt t="37735" x="6715125" y="4232275"/>
          <p14:tracePt t="37759" x="6715125" y="4241800"/>
          <p14:tracePt t="37920" x="6715125" y="4224338"/>
          <p14:tracePt t="37930" x="6705600" y="4197350"/>
          <p14:tracePt t="37943" x="6705600" y="4170363"/>
          <p14:tracePt t="37956" x="6705600" y="4125913"/>
          <p14:tracePt t="37971" x="6697663" y="4044950"/>
          <p14:tracePt t="37988" x="6688138" y="3983038"/>
          <p14:tracePt t="38004" x="6688138" y="3848100"/>
          <p14:tracePt t="38021" x="6688138" y="3768725"/>
          <p14:tracePt t="38038" x="6688138" y="3687763"/>
          <p14:tracePt t="38054" x="6680200" y="3509963"/>
          <p14:tracePt t="38071" x="6680200" y="3411538"/>
          <p14:tracePt t="38088" x="6670675" y="3322638"/>
          <p14:tracePt t="38104" x="6653213" y="3187700"/>
          <p14:tracePt t="38121" x="6653213" y="3133725"/>
          <p14:tracePt t="38138" x="6653213" y="3089275"/>
          <p14:tracePt t="38154" x="6653213" y="3009900"/>
          <p14:tracePt t="38171" x="6643688" y="2973388"/>
          <p14:tracePt t="38188" x="6634163" y="2884488"/>
          <p14:tracePt t="38204" x="6634163" y="2857500"/>
          <p14:tracePt t="38221" x="6634163" y="2840038"/>
          <p14:tracePt t="38238" x="6616700" y="2822575"/>
          <p14:tracePt t="38301" x="6608763" y="2822575"/>
          <p14:tracePt t="38568" x="6608763" y="2830513"/>
          <p14:tracePt t="38630" x="6608763" y="2840038"/>
          <p14:tracePt t="38753" x="6608763" y="2847975"/>
          <p14:tracePt t="39426" x="6608763" y="2857500"/>
          <p14:tracePt t="39437" x="6616700" y="2867025"/>
          <p14:tracePt t="39449" x="6634163" y="2894013"/>
          <p14:tracePt t="39462" x="6653213" y="2928938"/>
          <p14:tracePt t="39474" x="6688138" y="2982913"/>
          <p14:tracePt t="39488" x="6742113" y="3054350"/>
          <p14:tracePt t="39505" x="6786563" y="3143250"/>
          <p14:tracePt t="39521" x="6840538" y="3241675"/>
          <p14:tracePt t="39538" x="6929438" y="3419475"/>
          <p14:tracePt t="39555" x="6965950" y="3500438"/>
          <p14:tracePt t="39571" x="7000875" y="3571875"/>
          <p14:tracePt t="39588" x="7045325" y="3697288"/>
          <p14:tracePt t="39605" x="7072313" y="3732213"/>
          <p14:tracePt t="39621" x="7089775" y="3795713"/>
          <p14:tracePt t="39638" x="7099300" y="3813175"/>
          <p14:tracePt t="39671" x="7099300" y="3822700"/>
          <p14:tracePt t="39708" x="7108825" y="3822700"/>
          <p14:tracePt t="40050" x="7099300" y="3822700"/>
          <p14:tracePt t="40075" x="7081838" y="3822700"/>
          <p14:tracePt t="40087" x="7062788" y="3830638"/>
          <p14:tracePt t="40099" x="7045325" y="3840163"/>
          <p14:tracePt t="40112" x="7018338" y="3848100"/>
          <p14:tracePt t="40124" x="6991350" y="3848100"/>
          <p14:tracePt t="40138" x="6956425" y="3857625"/>
          <p14:tracePt t="40155" x="6919913" y="3867150"/>
          <p14:tracePt t="40172" x="6858000" y="3884613"/>
          <p14:tracePt t="40189" x="6705600" y="3938588"/>
          <p14:tracePt t="40205" x="6616700" y="3965575"/>
          <p14:tracePt t="40222" x="6537325" y="3990975"/>
          <p14:tracePt t="40238" x="6402388" y="4017963"/>
          <p14:tracePt t="40255" x="6357938" y="4027488"/>
          <p14:tracePt t="40272" x="6286500" y="4027488"/>
          <p14:tracePt t="40288" x="6269038" y="4027488"/>
          <p14:tracePt t="40305" x="6242050" y="4027488"/>
          <p14:tracePt t="40322" x="6224588" y="4027488"/>
          <p14:tracePt t="40338" x="6215063" y="4027488"/>
          <p14:tracePt t="40355" x="6215063" y="4017963"/>
          <p14:tracePt t="40372" x="6205538" y="4017963"/>
          <p14:tracePt t="40639" x="6205538" y="4010025"/>
          <p14:tracePt t="40700" x="6215063" y="4010025"/>
          <p14:tracePt t="40712" x="6251575" y="4010025"/>
          <p14:tracePt t="40724" x="6313488" y="4010025"/>
          <p14:tracePt t="40737" x="6419850" y="4000500"/>
          <p14:tracePt t="40748" x="6554788" y="3990975"/>
          <p14:tracePt t="40761" x="6661150" y="3990975"/>
          <p14:tracePt t="40774" x="6777038" y="3983038"/>
          <p14:tracePt t="40789" x="6840538" y="3973513"/>
          <p14:tracePt t="40805" x="6884988" y="3973513"/>
          <p14:tracePt t="40822" x="6919913" y="3965575"/>
          <p14:tracePt t="40839" x="6929438" y="3965575"/>
          <p14:tracePt t="40871" x="6938963" y="3965575"/>
          <p14:tracePt t="40969" x="6946900" y="3965575"/>
          <p14:tracePt t="40994" x="6956425" y="3956050"/>
          <p14:tracePt t="41005" x="6965950" y="3956050"/>
          <p14:tracePt t="41044" x="6973888" y="3956050"/>
          <p14:tracePt t="41068" x="6973888" y="3946525"/>
          <p14:tracePt t="41128" x="6973888" y="3938588"/>
          <p14:tracePt t="41141" x="6973888" y="3929063"/>
          <p14:tracePt t="41373" x="6973888" y="3938588"/>
          <p14:tracePt t="41385" x="6973888" y="3946525"/>
          <p14:tracePt t="41399" x="6973888" y="3965575"/>
          <p14:tracePt t="41410" x="6973888" y="3973513"/>
          <p14:tracePt t="41422" x="6983413" y="3990975"/>
          <p14:tracePt t="41439" x="6983413" y="4017963"/>
          <p14:tracePt t="41455" x="6991350" y="4027488"/>
          <p14:tracePt t="41472" x="6991350" y="4062413"/>
          <p14:tracePt t="41489" x="6991350" y="4089400"/>
          <p14:tracePt t="41505" x="6991350" y="4098925"/>
          <p14:tracePt t="41522" x="6991350" y="4133850"/>
          <p14:tracePt t="41539" x="6991350" y="4152900"/>
          <p14:tracePt t="41555" x="6991350" y="4170363"/>
          <p14:tracePt t="41572" x="6991350" y="4205288"/>
          <p14:tracePt t="41589" x="6991350" y="4232275"/>
          <p14:tracePt t="41605" x="7000875" y="4295775"/>
          <p14:tracePt t="41622" x="7010400" y="4322763"/>
          <p14:tracePt t="41639" x="7018338" y="4357688"/>
          <p14:tracePt t="41655" x="7037388" y="4419600"/>
          <p14:tracePt t="41672" x="7054850" y="4438650"/>
          <p14:tracePt t="41689" x="7054850" y="4446588"/>
          <p14:tracePt t="41706" x="7054850" y="4456113"/>
          <p14:tracePt t="41998" x="7054850" y="4438650"/>
          <p14:tracePt t="42010" x="7054850" y="4402138"/>
          <p14:tracePt t="42023" x="7054850" y="4348163"/>
          <p14:tracePt t="42035" x="7037388" y="4286250"/>
          <p14:tracePt t="42047" x="7027863" y="4214813"/>
          <p14:tracePt t="42059" x="7018338" y="4152900"/>
          <p14:tracePt t="42072" x="7010400" y="4062413"/>
          <p14:tracePt t="42089" x="6991350" y="3965575"/>
          <p14:tracePt t="42105" x="6973888" y="3867150"/>
          <p14:tracePt t="42122" x="6911975" y="3616325"/>
          <p14:tracePt t="42139" x="6884988" y="3490913"/>
          <p14:tracePt t="42156" x="6858000" y="3384550"/>
          <p14:tracePt t="42172" x="6831013" y="3232150"/>
          <p14:tracePt t="42189" x="6823075" y="3160713"/>
          <p14:tracePt t="42205" x="6813550" y="3108325"/>
          <p14:tracePt t="42222" x="6804025" y="2982913"/>
          <p14:tracePt t="42239" x="6796088" y="2911475"/>
          <p14:tracePt t="42256" x="6777038" y="2732088"/>
          <p14:tracePt t="42272" x="6769100" y="2660650"/>
          <p14:tracePt t="42289" x="6769100" y="2589213"/>
          <p14:tracePt t="42306" x="6769100" y="2455863"/>
          <p14:tracePt t="42322" x="6769100" y="2374900"/>
          <p14:tracePt t="42339" x="6769100" y="2303463"/>
          <p14:tracePt t="42356" x="6769100" y="2179638"/>
          <p14:tracePt t="42372" x="6769100" y="2133600"/>
          <p14:tracePt t="42389" x="6769100" y="2108200"/>
          <p14:tracePt t="42390" x="6769100" y="2089150"/>
          <p14:tracePt t="42406" x="6769100" y="2062163"/>
          <p14:tracePt t="42422" x="6769100" y="2054225"/>
          <p14:tracePt t="42439" x="6769100" y="2036763"/>
          <p14:tracePt t="42673" x="6769100" y="2044700"/>
          <p14:tracePt t="42722" x="6769100" y="2054225"/>
          <p14:tracePt t="42770" x="6769100" y="2062163"/>
          <p14:tracePt t="42808" x="6769100" y="2071688"/>
          <p14:tracePt t="42819" x="6769100" y="2081213"/>
          <p14:tracePt t="42834" x="6769100" y="2089150"/>
          <p14:tracePt t="42844" x="6769100" y="2098675"/>
          <p14:tracePt t="42856" x="6751638" y="2125663"/>
          <p14:tracePt t="42872" x="6732588" y="2170113"/>
          <p14:tracePt t="42889" x="6715125" y="2232025"/>
          <p14:tracePt t="42906" x="6653213" y="2393950"/>
          <p14:tracePt t="42922" x="6589713" y="2509838"/>
          <p14:tracePt t="42939" x="6527800" y="2643188"/>
          <p14:tracePt t="42956" x="6367463" y="2946400"/>
          <p14:tracePt t="42972" x="6296025" y="3108325"/>
          <p14:tracePt t="42989" x="6224588" y="3251200"/>
          <p14:tracePt t="43006" x="6134100" y="3473450"/>
          <p14:tracePt t="43022" x="6089650" y="3562350"/>
          <p14:tracePt t="43040" x="6027738" y="3697288"/>
          <p14:tracePt t="43056" x="5991225" y="3776663"/>
          <p14:tracePt t="43073" x="5946775" y="3867150"/>
          <p14:tracePt t="43089" x="5884863" y="3973513"/>
          <p14:tracePt t="43106" x="5857875" y="4010025"/>
          <p14:tracePt t="43122" x="5857875" y="4027488"/>
          <p14:tracePt t="43139" x="5848350" y="4027488"/>
          <p14:tracePt t="43505" x="5857875" y="4027488"/>
          <p14:tracePt t="43517" x="5875338" y="4017963"/>
          <p14:tracePt t="43529" x="5919788" y="4017963"/>
          <p14:tracePt t="43543" x="5956300" y="4010025"/>
          <p14:tracePt t="43556" x="6010275" y="3990975"/>
          <p14:tracePt t="43573" x="6045200" y="3983038"/>
          <p14:tracePt t="43589" x="6089650" y="3965575"/>
          <p14:tracePt t="43606" x="6134100" y="3946525"/>
          <p14:tracePt t="43623" x="6153150" y="3946525"/>
          <p14:tracePt t="43739" x="6161088" y="3946525"/>
          <p14:tracePt t="43934" x="6161088" y="3938588"/>
          <p14:tracePt t="44131" x="6161088" y="3929063"/>
          <p14:tracePt t="44154" x="6161088" y="3919538"/>
          <p14:tracePt t="44191" x="6161088" y="3911600"/>
          <p14:tracePt t="44204" x="6161088" y="3894138"/>
          <p14:tracePt t="44216" x="6161088" y="3875088"/>
          <p14:tracePt t="44228" x="6161088" y="3840163"/>
          <p14:tracePt t="44241" x="6161088" y="3803650"/>
          <p14:tracePt t="44256" x="6161088" y="3751263"/>
          <p14:tracePt t="44273" x="6153150" y="3679825"/>
          <p14:tracePt t="44289" x="6153150" y="3473450"/>
          <p14:tracePt t="44306" x="6153150" y="3340100"/>
          <p14:tracePt t="44323" x="6153150" y="3205163"/>
          <p14:tracePt t="44340" x="6153150" y="3071813"/>
          <p14:tracePt t="44356" x="6143625" y="2874963"/>
          <p14:tracePt t="44373" x="6143625" y="2830513"/>
          <p14:tracePt t="44389" x="6134100" y="2768600"/>
          <p14:tracePt t="44406" x="6126163" y="2759075"/>
          <p14:tracePt t="44423" x="6126163" y="2751138"/>
          <p14:tracePt t="45270" x="6126163" y="2759075"/>
          <p14:tracePt t="45393" x="6126163" y="2768600"/>
          <p14:tracePt t="45428" x="6134100" y="2768600"/>
          <p14:tracePt t="45465" x="6143625" y="2776538"/>
          <p14:tracePt t="45477" x="6161088" y="2786063"/>
          <p14:tracePt t="45491" x="6180138" y="2803525"/>
          <p14:tracePt t="45502" x="6215063" y="2822575"/>
          <p14:tracePt t="45514" x="6251575" y="2847975"/>
          <p14:tracePt t="45526" x="6286500" y="2894013"/>
          <p14:tracePt t="45540" x="6348413" y="2938463"/>
          <p14:tracePt t="45557" x="6402388" y="3000375"/>
          <p14:tracePt t="45573" x="6483350" y="3062288"/>
          <p14:tracePt t="45590" x="6634163" y="3214688"/>
          <p14:tracePt t="45607" x="6688138" y="3276600"/>
          <p14:tracePt t="45623" x="6742113" y="3322638"/>
          <p14:tracePt t="45640" x="6840538" y="3429000"/>
          <p14:tracePt t="45657" x="6858000" y="3465513"/>
          <p14:tracePt t="45673" x="6902450" y="3517900"/>
          <p14:tracePt t="45690" x="6911975" y="3536950"/>
          <p14:tracePt t="45707" x="6911975" y="3544888"/>
          <p14:tracePt t="45723" x="6919913" y="3562350"/>
          <p14:tracePt t="45740" x="6929438" y="3562350"/>
          <p14:tracePt t="45757" x="6929438" y="3571875"/>
          <p14:tracePt t="45773" x="6946900" y="3581400"/>
          <p14:tracePt t="45790" x="6946900" y="3589338"/>
          <p14:tracePt t="45808" x="6956425" y="3598863"/>
          <p14:tracePt t="45823" x="6956425" y="3608388"/>
          <p14:tracePt t="45840" x="6965950" y="3608388"/>
          <p14:tracePt t="45857" x="6973888" y="3616325"/>
          <p14:tracePt t="45873" x="7000875" y="3652838"/>
          <p14:tracePt t="45890" x="7000875" y="3670300"/>
          <p14:tracePt t="45907" x="7018338" y="3697288"/>
          <p14:tracePt t="45923" x="7027863" y="3714750"/>
          <p14:tracePt t="45944" x="7027863" y="3724275"/>
          <p14:tracePt t="45957" x="7027863" y="3732213"/>
          <p14:tracePt t="45973" x="7027863" y="3741738"/>
          <p14:tracePt t="46015" x="7037388" y="3741738"/>
          <p14:tracePt t="46323" x="7037388" y="3751263"/>
          <p14:tracePt t="46727" x="7027863" y="3751263"/>
          <p14:tracePt t="46738" x="7018338" y="3751263"/>
          <p14:tracePt t="46751" x="7018338" y="3759200"/>
          <p14:tracePt t="46763" x="7000875" y="3776663"/>
          <p14:tracePt t="46776" x="6991350" y="3795713"/>
          <p14:tracePt t="46790" x="6973888" y="3813175"/>
          <p14:tracePt t="46807" x="6956425" y="3830638"/>
          <p14:tracePt t="46824" x="6911975" y="3848100"/>
          <p14:tracePt t="46840" x="6902450" y="3848100"/>
          <p14:tracePt t="46857" x="6875463" y="3848100"/>
          <p14:tracePt t="46874" x="6858000" y="3848100"/>
          <p14:tracePt t="46890" x="6804025" y="3813175"/>
          <p14:tracePt t="46907" x="6759575" y="3768725"/>
          <p14:tracePt t="46924" x="6680200" y="3625850"/>
          <p14:tracePt t="46940" x="6653213" y="3536950"/>
          <p14:tracePt t="46957" x="6626225" y="3429000"/>
          <p14:tracePt t="46974" x="6581775" y="3214688"/>
          <p14:tracePt t="46990" x="6572250" y="3116263"/>
          <p14:tracePt t="47007" x="6554788" y="3036888"/>
          <p14:tracePt t="47024" x="6537325" y="2955925"/>
          <p14:tracePt t="47040" x="6527800" y="2928938"/>
          <p14:tracePt t="47057" x="6510338" y="2894013"/>
          <p14:tracePt t="47074" x="6510338" y="2884488"/>
          <p14:tracePt t="47096" x="6510338" y="2874963"/>
          <p14:tracePt t="47119" x="6510338" y="2867025"/>
          <p14:tracePt t="47230" x="6510338" y="2874963"/>
          <p14:tracePt t="47265" x="6510338" y="2884488"/>
          <p14:tracePt t="47290" x="6510338" y="2901950"/>
          <p14:tracePt t="47302" x="6510338" y="2919413"/>
          <p14:tracePt t="47315" x="6518275" y="2938463"/>
          <p14:tracePt t="47327" x="6518275" y="2965450"/>
          <p14:tracePt t="47340" x="6518275" y="2990850"/>
          <p14:tracePt t="47358" x="6527800" y="3036888"/>
          <p14:tracePt t="47374" x="6545263" y="3089275"/>
          <p14:tracePt t="47390" x="6562725" y="3251200"/>
          <p14:tracePt t="47407" x="6572250" y="3348038"/>
          <p14:tracePt t="47424" x="6589713" y="3473450"/>
          <p14:tracePt t="47441" x="6616700" y="3679825"/>
          <p14:tracePt t="47457" x="6626225" y="3768725"/>
          <p14:tracePt t="47474" x="6643688" y="3919538"/>
          <p14:tracePt t="47491" x="6643688" y="3965575"/>
          <p14:tracePt t="47507" x="6653213" y="4017963"/>
          <p14:tracePt t="47524" x="6661150" y="4062413"/>
          <p14:tracePt t="47540" x="6661150" y="4071938"/>
          <p14:tracePt t="47573" x="6661150" y="4081463"/>
          <p14:tracePt t="47880" x="6680200" y="4081463"/>
          <p14:tracePt t="47891" x="6705600" y="4081463"/>
          <p14:tracePt t="47903" x="6724650" y="4081463"/>
          <p14:tracePt t="47915" x="6751638" y="4062413"/>
          <p14:tracePt t="47927" x="6777038" y="4054475"/>
          <p14:tracePt t="47941" x="6813550" y="4037013"/>
          <p14:tracePt t="47957" x="6840538" y="4017963"/>
          <p14:tracePt t="47974" x="6867525" y="4000500"/>
          <p14:tracePt t="47991" x="6884988" y="3973513"/>
          <p14:tracePt t="48007" x="6894513" y="3956050"/>
          <p14:tracePt t="48038" x="6902450" y="3956050"/>
          <p14:tracePt t="48111" x="6911975" y="3956050"/>
          <p14:tracePt t="48123" x="6919913" y="3956050"/>
          <p14:tracePt t="48148" x="6929438" y="3973513"/>
          <p14:tracePt t="48160" x="6929438" y="3983038"/>
          <p14:tracePt t="48174" x="6938963" y="3990975"/>
          <p14:tracePt t="48184" x="6946900" y="4010025"/>
          <p14:tracePt t="48197" x="6946900" y="4017963"/>
          <p14:tracePt t="48209" x="6946900" y="4027488"/>
          <p14:tracePt t="48224" x="6946900" y="4054475"/>
          <p14:tracePt t="48241" x="6946900" y="4081463"/>
          <p14:tracePt t="48258" x="6929438" y="4133850"/>
          <p14:tracePt t="48274" x="6902450" y="4179888"/>
          <p14:tracePt t="48291" x="6858000" y="4224338"/>
          <p14:tracePt t="48307" x="6670675" y="4429125"/>
          <p14:tracePt t="48324" x="6562725" y="4510088"/>
          <p14:tracePt t="48341" x="6473825" y="4581525"/>
          <p14:tracePt t="48358" x="6330950" y="4660900"/>
          <p14:tracePt t="48374" x="6313488" y="4670425"/>
          <p14:tracePt t="48391" x="6259513" y="4670425"/>
          <p14:tracePt t="48407" x="6108700" y="4608513"/>
          <p14:tracePt t="48424" x="6037263" y="4537075"/>
          <p14:tracePt t="48441" x="5983288" y="4438650"/>
          <p14:tracePt t="48457" x="5911850" y="4322763"/>
          <p14:tracePt t="48474" x="5894388" y="4268788"/>
          <p14:tracePt t="48491" x="5857875" y="4160838"/>
          <p14:tracePt t="48507" x="5848350" y="4108450"/>
          <p14:tracePt t="48524" x="5840413" y="4037013"/>
          <p14:tracePt t="48541" x="5822950" y="3894138"/>
          <p14:tracePt t="48558" x="5822950" y="3848100"/>
          <p14:tracePt t="48574" x="5822950" y="3795713"/>
          <p14:tracePt t="48591" x="5822950" y="3697288"/>
          <p14:tracePt t="48607" x="5822950" y="3652838"/>
          <p14:tracePt t="48624" x="5822950" y="3598863"/>
          <p14:tracePt t="48641" x="5822950" y="3490913"/>
          <p14:tracePt t="48658" x="5830888" y="3438525"/>
          <p14:tracePt t="48674" x="5840413" y="3384550"/>
          <p14:tracePt t="48691" x="5875338" y="3276600"/>
          <p14:tracePt t="48708" x="5911850" y="3232150"/>
          <p14:tracePt t="48724" x="6010275" y="3125788"/>
          <p14:tracePt t="48741" x="6089650" y="3027363"/>
          <p14:tracePt t="48758" x="6197600" y="2919413"/>
          <p14:tracePt t="48774" x="6394450" y="2776538"/>
          <p14:tracePt t="48791" x="6500813" y="2724150"/>
          <p14:tracePt t="48808" x="6589713" y="2679700"/>
          <p14:tracePt t="48824" x="6742113" y="2643188"/>
          <p14:tracePt t="48841" x="6786563" y="2643188"/>
          <p14:tracePt t="48858" x="6875463" y="2652713"/>
          <p14:tracePt t="48874" x="6919913" y="2679700"/>
          <p14:tracePt t="48891" x="6973888" y="2705100"/>
          <p14:tracePt t="48908" x="7045325" y="2795588"/>
          <p14:tracePt t="48924" x="7081838" y="2857500"/>
          <p14:tracePt t="48941" x="7108825" y="2911475"/>
          <p14:tracePt t="48958" x="7153275" y="3027363"/>
          <p14:tracePt t="48974" x="7170738" y="3081338"/>
          <p14:tracePt t="48991" x="7180263" y="3143250"/>
          <p14:tracePt t="49008" x="7205663" y="3295650"/>
          <p14:tracePt t="49024" x="7205663" y="3357563"/>
          <p14:tracePt t="49041" x="7205663" y="3419475"/>
          <p14:tracePt t="49058" x="7205663" y="3554413"/>
          <p14:tracePt t="49075" x="7188200" y="3616325"/>
          <p14:tracePt t="49091" x="7161213" y="3759200"/>
          <p14:tracePt t="49108" x="7143750" y="3813175"/>
          <p14:tracePt t="49124" x="7116763" y="3867150"/>
          <p14:tracePt t="49141" x="7072313" y="3956050"/>
          <p14:tracePt t="49158" x="7045325" y="4000500"/>
          <p14:tracePt t="49174" x="7010400" y="4044950"/>
          <p14:tracePt t="49191" x="6929438" y="4116388"/>
          <p14:tracePt t="49208" x="6884988" y="4152900"/>
          <p14:tracePt t="49225" x="6848475" y="4170363"/>
          <p14:tracePt t="49241" x="6759575" y="4187825"/>
          <p14:tracePt t="49258" x="6732588" y="4197350"/>
          <p14:tracePt t="49274" x="6670675" y="4205288"/>
          <p14:tracePt t="49291" x="6634163" y="4205288"/>
          <p14:tracePt t="49308" x="6589713" y="4205288"/>
          <p14:tracePt t="49324" x="6545263" y="4197350"/>
          <p14:tracePt t="49341" x="6518275" y="4179888"/>
          <p14:tracePt t="49358" x="6491288" y="4160838"/>
          <p14:tracePt t="49375" x="6429375" y="4089400"/>
          <p14:tracePt t="49391" x="6402388" y="4062413"/>
          <p14:tracePt t="49408" x="6375400" y="4017963"/>
          <p14:tracePt t="49424" x="6340475" y="3956050"/>
          <p14:tracePt t="49441" x="6323013" y="3929063"/>
          <p14:tracePt t="49458" x="6303963" y="3884613"/>
          <p14:tracePt t="49475" x="6269038" y="3776663"/>
          <p14:tracePt t="49491" x="6259513" y="3724275"/>
          <p14:tracePt t="49508" x="6251575" y="3643313"/>
          <p14:tracePt t="49525" x="6251575" y="3616325"/>
          <p14:tracePt t="49541" x="6259513" y="3581400"/>
          <p14:tracePt t="49558" x="6313488" y="3473450"/>
          <p14:tracePt t="49574" x="6340475" y="3419475"/>
          <p14:tracePt t="49592" x="6357938" y="3384550"/>
          <p14:tracePt t="49608" x="6402388" y="3330575"/>
          <p14:tracePt t="49625" x="6419850" y="3313113"/>
          <p14:tracePt t="49641" x="6438900" y="3303588"/>
          <p14:tracePt t="49658" x="6500813" y="3286125"/>
          <p14:tracePt t="49675" x="6537325" y="3276600"/>
          <p14:tracePt t="49691" x="6608763" y="3268663"/>
          <p14:tracePt t="49708" x="6643688" y="3268663"/>
          <p14:tracePt t="49725" x="6680200" y="3268663"/>
          <p14:tracePt t="49741" x="6742113" y="3268663"/>
          <p14:tracePt t="49758" x="6777038" y="3286125"/>
          <p14:tracePt t="49775" x="6804025" y="3303588"/>
          <p14:tracePt t="49791" x="6858000" y="3340100"/>
          <p14:tracePt t="49808" x="6867525" y="3357563"/>
          <p14:tracePt t="49825" x="6894513" y="3375025"/>
          <p14:tracePt t="49841" x="6929438" y="3429000"/>
          <p14:tracePt t="49858" x="6946900" y="3473450"/>
          <p14:tracePt t="49875" x="6965950" y="3527425"/>
          <p14:tracePt t="49891" x="6991350" y="3608388"/>
          <p14:tracePt t="49908" x="7000875" y="3643313"/>
          <p14:tracePt t="49925" x="7027863" y="3724275"/>
          <p14:tracePt t="49942" x="7027863" y="3768725"/>
          <p14:tracePt t="49958" x="7027863" y="3813175"/>
          <p14:tracePt t="49975" x="7027863" y="3894138"/>
          <p14:tracePt t="49991" x="7027863" y="3938588"/>
          <p14:tracePt t="50008" x="7027863" y="4000500"/>
          <p14:tracePt t="50025" x="6983413" y="4089400"/>
          <p14:tracePt t="50041" x="6956425" y="4125913"/>
          <p14:tracePt t="50058" x="6929438" y="4152900"/>
          <p14:tracePt t="50075" x="6831013" y="4214813"/>
          <p14:tracePt t="50091" x="6786563" y="4232275"/>
          <p14:tracePt t="50108" x="6680200" y="4241800"/>
          <p14:tracePt t="50125" x="6599238" y="4241800"/>
          <p14:tracePt t="50141" x="6527800" y="4224338"/>
          <p14:tracePt t="50158" x="6402388" y="4143375"/>
          <p14:tracePt t="50175" x="6357938" y="4098925"/>
          <p14:tracePt t="50191" x="6330950" y="4054475"/>
          <p14:tracePt t="50208" x="6303963" y="3983038"/>
          <p14:tracePt t="50225" x="6276975" y="3929063"/>
          <p14:tracePt t="50241" x="6259513" y="3884613"/>
          <p14:tracePt t="50258" x="6232525" y="3786188"/>
          <p14:tracePt t="50275" x="6215063" y="3732213"/>
          <p14:tracePt t="50291" x="6197600" y="3679825"/>
          <p14:tracePt t="50308" x="6197600" y="3660775"/>
          <p14:tracePt t="50325" x="6188075" y="3616325"/>
          <p14:tracePt t="50341" x="6188075" y="3554413"/>
          <p14:tracePt t="50358" x="6188075" y="3527425"/>
          <p14:tracePt t="50375" x="6188075" y="3500438"/>
          <p14:tracePt t="50391" x="6188075" y="3482975"/>
          <p14:tracePt t="50408" x="6197600" y="3438525"/>
          <p14:tracePt t="50425" x="6215063" y="3411538"/>
          <p14:tracePt t="50442" x="6269038" y="3348038"/>
          <p14:tracePt t="50458" x="6296025" y="3322638"/>
          <p14:tracePt t="50475" x="6323013" y="3303588"/>
          <p14:tracePt t="50491" x="6367463" y="3268663"/>
          <p14:tracePt t="50508" x="6402388" y="3259138"/>
          <p14:tracePt t="50525" x="6465888" y="3251200"/>
          <p14:tracePt t="50542" x="6500813" y="3251200"/>
          <p14:tracePt t="50558" x="6537325" y="3251200"/>
          <p14:tracePt t="50575" x="6608763" y="3251200"/>
          <p14:tracePt t="50592" x="6634163" y="3259138"/>
          <p14:tracePt t="50608" x="6653213" y="3268663"/>
          <p14:tracePt t="50625" x="6697663" y="3295650"/>
          <p14:tracePt t="50641" x="6715125" y="3322638"/>
          <p14:tracePt t="50658" x="6759575" y="3367088"/>
          <p14:tracePt t="50675" x="6786563" y="3402013"/>
          <p14:tracePt t="50691" x="6813550" y="3446463"/>
          <p14:tracePt t="50708" x="6823075" y="3473450"/>
          <p14:tracePt t="50725" x="6858000" y="3527425"/>
          <p14:tracePt t="50741" x="6867525" y="3554413"/>
          <p14:tracePt t="50758" x="6884988" y="3625850"/>
          <p14:tracePt t="50775" x="6902450" y="3670300"/>
          <p14:tracePt t="50792" x="6911975" y="3705225"/>
          <p14:tracePt t="50808" x="6919913" y="3759200"/>
          <p14:tracePt t="50825" x="6919913" y="3776663"/>
          <p14:tracePt t="50842" x="6919913" y="3803650"/>
          <p14:tracePt t="50858" x="6919913" y="3867150"/>
          <p14:tracePt t="50875" x="6919913" y="3894138"/>
          <p14:tracePt t="50892" x="6919913" y="3919538"/>
          <p14:tracePt t="50910" x="6919913" y="3946525"/>
          <p14:tracePt t="50925" x="6911975" y="3973513"/>
          <p14:tracePt t="50942" x="6884988" y="4000500"/>
          <p14:tracePt t="50958" x="6875463" y="4010025"/>
          <p14:tracePt t="50975" x="6858000" y="4017963"/>
          <p14:tracePt t="50992" x="6786563" y="4037013"/>
          <p14:tracePt t="51008" x="6751638" y="4044950"/>
          <p14:tracePt t="51025" x="6715125" y="4044950"/>
          <p14:tracePt t="51042" x="6643688" y="4044950"/>
          <p14:tracePt t="51058" x="6616700" y="4044950"/>
          <p14:tracePt t="51075" x="6589713" y="4044950"/>
          <p14:tracePt t="51092" x="6545263" y="4017963"/>
          <p14:tracePt t="51108" x="6527800" y="4010025"/>
          <p14:tracePt t="51125" x="6491288" y="3973513"/>
          <p14:tracePt t="51142" x="6465888" y="3956050"/>
          <p14:tracePt t="51158" x="6438900" y="3929063"/>
          <p14:tracePt t="51175" x="6384925" y="3875088"/>
          <p14:tracePt t="51192" x="6357938" y="3857625"/>
          <p14:tracePt t="51208" x="6330950" y="3822700"/>
          <p14:tracePt t="51225" x="6286500" y="3759200"/>
          <p14:tracePt t="51242" x="6259513" y="3714750"/>
          <p14:tracePt t="51258" x="6242050" y="3687763"/>
          <p14:tracePt t="51275" x="6224588" y="3616325"/>
          <p14:tracePt t="51292" x="6215063" y="3598863"/>
          <p14:tracePt t="51308" x="6215063" y="3571875"/>
          <p14:tracePt t="51334" x="6215063" y="3562350"/>
          <p14:tracePt t="51371" x="6224588" y="3562350"/>
          <p14:tracePt t="51382" x="6232525" y="3562350"/>
          <p14:tracePt t="52020" x="6232525" y="3571875"/>
          <p14:tracePt t="52643" x="6232525" y="3589338"/>
          <p14:tracePt t="52656" x="6232525" y="3608388"/>
          <p14:tracePt t="52669" x="6224588" y="3616325"/>
          <p14:tracePt t="52680" x="6224588" y="3625850"/>
          <p14:tracePt t="52694" x="6215063" y="3625850"/>
          <p14:tracePt t="52718" x="6197600" y="3625850"/>
          <p14:tracePt t="52731" x="6180138" y="3625850"/>
          <p14:tracePt t="52742" x="6153150" y="3625850"/>
          <p14:tracePt t="52759" x="6108700" y="3625850"/>
          <p14:tracePt t="52775" x="6037263" y="3625850"/>
          <p14:tracePt t="52792" x="5795963" y="3581400"/>
          <p14:tracePt t="52809" x="5589588" y="3527425"/>
          <p14:tracePt t="52825" x="5340350" y="3455988"/>
          <p14:tracePt t="52842" x="4875213" y="3330575"/>
          <p14:tracePt t="52859" x="4625975" y="3268663"/>
          <p14:tracePt t="52876" x="4402138" y="3197225"/>
          <p14:tracePt t="52892" x="3929063" y="3125788"/>
          <p14:tracePt t="52909" x="3732213" y="3089275"/>
          <p14:tracePt t="52925" x="3500438" y="3044825"/>
          <p14:tracePt t="52943" x="3411538" y="3017838"/>
          <p14:tracePt t="52959" x="3330575" y="2990850"/>
          <p14:tracePt t="52976" x="3224213" y="2946400"/>
          <p14:tracePt t="52992" x="3187700" y="2919413"/>
          <p14:tracePt t="53009" x="3143250" y="2901950"/>
          <p14:tracePt t="53026" x="3108325" y="2884488"/>
          <p14:tracePt t="53256" x="3116263" y="2884488"/>
          <p14:tracePt t="53281" x="3116263" y="2894013"/>
          <p14:tracePt t="53330" x="3098800" y="2894013"/>
          <p14:tracePt t="53342" x="3071813" y="2894013"/>
          <p14:tracePt t="53355" x="3017838" y="2894013"/>
          <p14:tracePt t="53367" x="2938463" y="2894013"/>
          <p14:tracePt t="53380" x="2830513" y="2894013"/>
          <p14:tracePt t="53392" x="2724150" y="2894013"/>
          <p14:tracePt t="53409" x="2571750" y="2874963"/>
          <p14:tracePt t="53426" x="2401888" y="2857500"/>
          <p14:tracePt t="53443" x="2143125" y="2786063"/>
          <p14:tracePt t="53459" x="2071688" y="2759075"/>
          <p14:tracePt t="53476" x="2027238" y="2741613"/>
          <p14:tracePt t="53492" x="1982788" y="2732088"/>
          <p14:tracePt t="53513" x="1973263" y="2732088"/>
          <p14:tracePt t="53600" x="1973263" y="2741613"/>
          <p14:tracePt t="53624" x="1982788" y="2741613"/>
          <p14:tracePt t="53637" x="1990725" y="2751138"/>
          <p14:tracePt t="53649" x="2000250" y="2768600"/>
          <p14:tracePt t="53661" x="2027238" y="2786063"/>
          <p14:tracePt t="53676" x="2036763" y="2803525"/>
          <p14:tracePt t="53692" x="2062163" y="2822575"/>
          <p14:tracePt t="53709" x="2089150" y="2867025"/>
          <p14:tracePt t="53726" x="2108200" y="2894013"/>
          <p14:tracePt t="53743" x="2125663" y="2911475"/>
          <p14:tracePt t="53759" x="2179638" y="2955925"/>
          <p14:tracePt t="53776" x="2214563" y="2973388"/>
          <p14:tracePt t="53793" x="2251075" y="2990850"/>
          <p14:tracePt t="53809" x="2347913" y="3027363"/>
          <p14:tracePt t="53826" x="2401888" y="3036888"/>
          <p14:tracePt t="53843" x="2465388" y="3054350"/>
          <p14:tracePt t="53859" x="2652713" y="3062288"/>
          <p14:tracePt t="53876" x="2759075" y="3062288"/>
          <p14:tracePt t="53893" x="2857500" y="3062288"/>
          <p14:tracePt t="53909" x="3017838" y="3062288"/>
          <p14:tracePt t="53926" x="3062288" y="3062288"/>
          <p14:tracePt t="53943" x="3089275" y="3062288"/>
          <p14:tracePt t="53959" x="3108325" y="3062288"/>
          <p14:tracePt t="54408" x="3133725" y="3062288"/>
          <p14:tracePt t="54423" x="3170238" y="3062288"/>
          <p14:tracePt t="54432" x="3259138" y="3081338"/>
          <p14:tracePt t="54445" x="3367088" y="3116263"/>
          <p14:tracePt t="54459" x="3554413" y="3197225"/>
          <p14:tracePt t="54476" x="3840163" y="3322638"/>
          <p14:tracePt t="54493" x="4108450" y="3473450"/>
          <p14:tracePt t="54509" x="4697413" y="3857625"/>
          <p14:tracePt t="54526" x="4902200" y="4017963"/>
          <p14:tracePt t="54543" x="5108575" y="4160838"/>
          <p14:tracePt t="54559" x="5322888" y="4322763"/>
          <p14:tracePt t="54576" x="5402263" y="4375150"/>
          <p14:tracePt t="54593" x="5500688" y="4446588"/>
          <p14:tracePt t="54609" x="5545138" y="4483100"/>
          <p14:tracePt t="54626" x="5581650" y="4510088"/>
          <p14:tracePt t="54643" x="5670550" y="4562475"/>
          <p14:tracePt t="54659" x="5724525" y="4589463"/>
          <p14:tracePt t="54676" x="5759450" y="4608513"/>
          <p14:tracePt t="54693" x="5822950" y="4633913"/>
          <p14:tracePt t="54710" x="5840413" y="4643438"/>
          <p14:tracePt t="54726" x="5867400" y="4643438"/>
          <p14:tracePt t="54743" x="5902325" y="4660900"/>
          <p14:tracePt t="54759" x="5911850" y="4660900"/>
          <p14:tracePt t="54776" x="5956300" y="4670425"/>
          <p14:tracePt t="54793" x="5973763" y="4679950"/>
          <p14:tracePt t="54809" x="5991225" y="4679950"/>
          <p14:tracePt t="54826" x="6062663" y="4697413"/>
          <p14:tracePt t="54843" x="6108700" y="4697413"/>
          <p14:tracePt t="54859" x="6161088" y="4697413"/>
          <p14:tracePt t="54876" x="6232525" y="4697413"/>
          <p14:tracePt t="54893" x="6269038" y="4687888"/>
          <p14:tracePt t="54910" x="6303963" y="4670425"/>
          <p14:tracePt t="54927" x="6394450" y="4608513"/>
          <p14:tracePt t="55130" x="6419850" y="4608513"/>
          <p14:tracePt t="55143" x="6446838" y="4608513"/>
          <p14:tracePt t="55155" x="6473825" y="4608513"/>
          <p14:tracePt t="55169" x="6500813" y="4608513"/>
          <p14:tracePt t="55180" x="6518275" y="4608513"/>
          <p14:tracePt t="55193" x="6537325" y="4608513"/>
          <p14:tracePt t="55209" x="6554788" y="4608513"/>
          <p14:tracePt t="55226" x="6562725" y="4608513"/>
          <p14:tracePt t="55243" x="6599238" y="4616450"/>
          <p14:tracePt t="55259" x="6616700" y="4625975"/>
          <p14:tracePt t="55276" x="6626225" y="4625975"/>
          <p14:tracePt t="55293" x="6653213" y="4633913"/>
          <p14:tracePt t="55310" x="6661150" y="4633913"/>
          <p14:tracePt t="55326" x="6670675" y="4633913"/>
          <p14:tracePt t="55343" x="6688138" y="4633913"/>
          <p14:tracePt t="55363" x="6705600" y="4633913"/>
          <p14:tracePt t="55377" x="6715125" y="4633913"/>
          <p14:tracePt t="55393" x="6724650" y="4633913"/>
          <p14:tracePt t="55410" x="6732588" y="4633913"/>
          <p14:tracePt t="55426" x="6742113" y="4633913"/>
          <p14:tracePt t="55443" x="6751638" y="4633913"/>
          <p14:tracePt t="55608" x="6751638" y="4625975"/>
          <p14:tracePt t="55620" x="6751638" y="4598988"/>
          <p14:tracePt t="55634" x="6751638" y="4589463"/>
          <p14:tracePt t="55645" x="6751638" y="4581525"/>
          <p14:tracePt t="55660" x="6751638" y="4572000"/>
          <p14:tracePt t="55676" x="6751638" y="4554538"/>
          <p14:tracePt t="55693" x="6751638" y="4545013"/>
          <p14:tracePt t="55710" x="6751638" y="4527550"/>
          <p14:tracePt t="55726" x="6751638" y="4518025"/>
          <p14:tracePt t="55744" x="6751638" y="4510088"/>
          <p14:tracePt t="55769" x="6742113" y="4510088"/>
          <p14:tracePt t="55782" x="6742113" y="4500563"/>
          <p14:tracePt t="55793" x="6742113" y="4491038"/>
          <p14:tracePt t="55810" x="6732588" y="4491038"/>
          <p14:tracePt t="55830" x="6732588" y="4483100"/>
          <p14:tracePt t="55843" x="6724650" y="4483100"/>
          <p14:tracePt t="55860" x="6724650" y="4473575"/>
          <p14:tracePt t="55879" x="6715125" y="4473575"/>
          <p14:tracePt t="55893" x="6705600" y="4473575"/>
          <p14:tracePt t="55931" x="6697663" y="4473575"/>
          <p14:tracePt t="55952" x="6680200" y="4473575"/>
          <p14:tracePt t="55978" x="6670675" y="4473575"/>
          <p14:tracePt t="55989" x="6661150" y="4473575"/>
          <p14:tracePt t="56001" x="6653213" y="4473575"/>
          <p14:tracePt t="56014" x="6643688" y="4483100"/>
          <p14:tracePt t="56026" x="6634163" y="4483100"/>
          <p14:tracePt t="56043" x="6626225" y="4491038"/>
          <p14:tracePt t="56060" x="6616700" y="4491038"/>
          <p14:tracePt t="56077" x="6608763" y="4500563"/>
          <p14:tracePt t="56093" x="6589713" y="4510088"/>
          <p14:tracePt t="56111" x="6581775" y="4510088"/>
          <p14:tracePt t="56126" x="6572250" y="4518025"/>
          <p14:tracePt t="56143" x="6562725" y="4518025"/>
          <p14:tracePt t="56160" x="6545263" y="4518025"/>
          <p14:tracePt t="56176" x="6527800" y="4537075"/>
          <p14:tracePt t="56193" x="6500813" y="4537075"/>
          <p14:tracePt t="56210" x="6483350" y="4545013"/>
          <p14:tracePt t="56226" x="6456363" y="4554538"/>
          <p14:tracePt t="56243" x="6438900" y="4554538"/>
          <p14:tracePt t="56260" x="6402388" y="4562475"/>
          <p14:tracePt t="56276" x="6384925" y="4562475"/>
          <p14:tracePt t="56293" x="6375400" y="4562475"/>
          <p14:tracePt t="56310" x="6340475" y="4572000"/>
          <p14:tracePt t="56327" x="6313488" y="4581525"/>
          <p14:tracePt t="56343" x="6296025" y="4581525"/>
          <p14:tracePt t="56344" x="6276975" y="4581525"/>
          <p14:tracePt t="56360" x="6259513" y="4581525"/>
          <p14:tracePt t="56376" x="6242050" y="4581525"/>
          <p14:tracePt t="56393" x="6224588" y="4581525"/>
          <p14:tracePt t="56410" x="6188075" y="4581525"/>
          <p14:tracePt t="56427" x="6170613" y="4581525"/>
          <p14:tracePt t="56443" x="6116638" y="4581525"/>
          <p14:tracePt t="56460" x="6089650" y="4581525"/>
          <p14:tracePt t="56477" x="6062663" y="4581525"/>
          <p14:tracePt t="56493" x="6010275" y="4581525"/>
          <p14:tracePt t="56510" x="5973763" y="4581525"/>
          <p14:tracePt t="56527" x="5938838" y="4581525"/>
          <p14:tracePt t="56543" x="5840413" y="4581525"/>
          <p14:tracePt t="56560" x="5768975" y="4581525"/>
          <p14:tracePt t="56577" x="5697538" y="4581525"/>
          <p14:tracePt t="56598" x="5599113" y="4562475"/>
          <p14:tracePt t="56610" x="5554663" y="4545013"/>
          <p14:tracePt t="56627" x="5510213" y="4518025"/>
          <p14:tracePt t="56643" x="5483225" y="4500563"/>
          <p14:tracePt t="56660" x="5473700" y="4491038"/>
          <p14:tracePt t="56677" x="5473700" y="4473575"/>
          <p14:tracePt t="56736" x="5473700" y="4465638"/>
          <p14:tracePt t="57313" x="5483225" y="4473575"/>
          <p14:tracePt t="58134" x="5491163" y="4473575"/>
          <p14:tracePt t="58146" x="5500688" y="4473575"/>
          <p14:tracePt t="58170" x="5510213" y="4473575"/>
          <p14:tracePt t="58182" x="5518150" y="4473575"/>
          <p14:tracePt t="58193" x="5527675" y="4473575"/>
          <p14:tracePt t="58206" x="5537200" y="4473575"/>
          <p14:tracePt t="58218" x="5554663" y="4473575"/>
          <p14:tracePt t="58232" x="5572125" y="4483100"/>
          <p14:tracePt t="58244" x="5589588" y="4491038"/>
          <p14:tracePt t="58260" x="5599113" y="4500563"/>
          <p14:tracePt t="58277" x="5608638" y="4500563"/>
          <p14:tracePt t="58294" x="5616575" y="4500563"/>
          <p14:tracePt t="58329" x="5626100" y="4500563"/>
          <p14:tracePt t="58354" x="5634038" y="4500563"/>
          <p14:tracePt t="58721" x="5643563" y="4500563"/>
          <p14:tracePt t="58807" x="5643563" y="4510088"/>
          <p14:tracePt t="58831" x="5653088" y="4510088"/>
          <p14:tracePt t="58843" x="5661025" y="4510088"/>
          <p14:tracePt t="58868" x="5670550" y="4510088"/>
          <p14:tracePt t="58892" x="5688013" y="4518025"/>
          <p14:tracePt t="58917" x="5697538" y="4518025"/>
          <p14:tracePt t="58929" x="5715000" y="4518025"/>
          <p14:tracePt t="58957" x="5732463" y="4518025"/>
          <p14:tracePt t="59004" x="5741988" y="4518025"/>
          <p14:tracePt t="59077" x="5741988" y="4510088"/>
          <p14:tracePt t="59101" x="5741988" y="4500563"/>
          <p14:tracePt t="59138" x="5741988" y="4491038"/>
          <p14:tracePt t="59689" x="5741988" y="4473575"/>
          <p14:tracePt t="59701" x="5759450" y="4438650"/>
          <p14:tracePt t="59713" x="5768975" y="4394200"/>
          <p14:tracePt t="59726" x="5786438" y="4348163"/>
          <p14:tracePt t="59739" x="5795963" y="4303713"/>
          <p14:tracePt t="59749" x="5795963" y="4276725"/>
          <p14:tracePt t="59762" x="5803900" y="4259263"/>
          <p14:tracePt t="59778" x="5803900" y="4241800"/>
          <p14:tracePt t="59799" x="5803900" y="4232275"/>
          <p14:tracePt t="59823" x="5803900" y="4214813"/>
          <p14:tracePt t="59836" x="5803900" y="4205288"/>
          <p14:tracePt t="59861" x="5803900" y="4197350"/>
          <p14:tracePt t="59872" x="5803900" y="4187825"/>
          <p14:tracePt t="59897" x="5803900" y="4179888"/>
          <p14:tracePt t="59922" x="5803900" y="4170363"/>
          <p14:tracePt t="59934" x="5803900" y="4160838"/>
          <p14:tracePt t="59946" x="5803900" y="4152900"/>
          <p14:tracePt t="59971" x="5803900" y="4143375"/>
          <p14:tracePt t="59983" x="5803900" y="4133850"/>
          <p14:tracePt t="59994" x="5803900" y="4125913"/>
          <p14:tracePt t="60019" x="5803900" y="4108450"/>
          <p14:tracePt t="60043" x="5795963" y="4098925"/>
          <p14:tracePt t="60056" x="5795963" y="4089400"/>
          <p14:tracePt t="60069" x="5786438" y="4081463"/>
          <p14:tracePt t="60081" x="5786438" y="4071938"/>
          <p14:tracePt t="60094" x="5776913" y="4071938"/>
          <p14:tracePt t="60111" x="5776913" y="4062413"/>
          <p14:tracePt t="60128" x="5768975" y="4054475"/>
          <p14:tracePt t="60144" x="5751513" y="4044950"/>
          <p14:tracePt t="60167" x="5732463" y="4037013"/>
          <p14:tracePt t="60179" x="5732463" y="4027488"/>
          <p14:tracePt t="60194" x="5715000" y="4027488"/>
          <p14:tracePt t="60211" x="5715000" y="4017963"/>
          <p14:tracePt t="60228" x="5697538" y="4017963"/>
          <p14:tracePt t="60244" x="5688013" y="4017963"/>
          <p14:tracePt t="60261" x="5670550" y="4017963"/>
          <p14:tracePt t="60278" x="5661025" y="4017963"/>
          <p14:tracePt t="60294" x="5653088" y="4017963"/>
          <p14:tracePt t="60311" x="5643563" y="4017963"/>
          <p14:tracePt t="60352" x="5643563" y="4027488"/>
          <p14:tracePt t="60375" x="5643563" y="4037013"/>
          <p14:tracePt t="60387" x="5643563" y="4044950"/>
          <p14:tracePt t="60412" x="5643563" y="4054475"/>
          <p14:tracePt t="60424" x="5643563" y="4062413"/>
          <p14:tracePt t="60435" x="5643563" y="4071938"/>
          <p14:tracePt t="60449" x="5643563" y="4081463"/>
          <p14:tracePt t="60462" x="5643563" y="4098925"/>
          <p14:tracePt t="60478" x="5634038" y="4108450"/>
          <p14:tracePt t="60494" x="5634038" y="4125913"/>
          <p14:tracePt t="60511" x="5634038" y="4143375"/>
          <p14:tracePt t="60528" x="5634038" y="4152900"/>
          <p14:tracePt t="60547" x="5634038" y="4160838"/>
          <p14:tracePt t="60561" x="5634038" y="4170363"/>
          <p14:tracePt t="60578" x="5634038" y="4187825"/>
          <p14:tracePt t="60595" x="5634038" y="4197350"/>
          <p14:tracePt t="60611" x="5634038" y="4205288"/>
          <p14:tracePt t="60628" x="5634038" y="4214813"/>
          <p14:tracePt t="60644" x="5634038" y="4224338"/>
          <p14:tracePt t="60661" x="5653088" y="4241800"/>
          <p14:tracePt t="60678" x="5661025" y="4251325"/>
          <p14:tracePt t="60694" x="5697538" y="4276725"/>
          <p14:tracePt t="60711" x="5705475" y="4295775"/>
          <p14:tracePt t="60728" x="5724525" y="4295775"/>
          <p14:tracePt t="60745" x="5741988" y="4303713"/>
          <p14:tracePt t="60761" x="5751513" y="4303713"/>
          <p14:tracePt t="60778" x="5759450" y="4303713"/>
          <p14:tracePt t="60795" x="5786438" y="4303713"/>
          <p14:tracePt t="60811" x="5795963" y="4303713"/>
          <p14:tracePt t="60828" x="5830888" y="4303713"/>
          <p14:tracePt t="60845" x="5848350" y="4303713"/>
          <p14:tracePt t="60861" x="5857875" y="4303713"/>
          <p14:tracePt t="60878" x="5894388" y="4286250"/>
          <p14:tracePt t="60901" x="5902325" y="4268788"/>
          <p14:tracePt t="60914" x="5911850" y="4268788"/>
          <p14:tracePt t="60928" x="5911850" y="4251325"/>
          <p14:tracePt t="60945" x="5911850" y="4241800"/>
          <p14:tracePt t="60961" x="5919788" y="4241800"/>
          <p14:tracePt t="60978" x="5919788" y="4224338"/>
          <p14:tracePt t="60999" x="5919788" y="4214813"/>
          <p14:tracePt t="61025" x="5919788" y="4205288"/>
          <p14:tracePt t="61048" x="5919788" y="4197350"/>
          <p14:tracePt t="61073" x="5919788" y="4187825"/>
          <p14:tracePt t="61097" x="5911850" y="4179888"/>
          <p14:tracePt t="61109" x="5911850" y="4170363"/>
          <p14:tracePt t="61122" x="5902325" y="4160838"/>
          <p14:tracePt t="61134" x="5894388" y="4160838"/>
          <p14:tracePt t="61148" x="5894388" y="4152900"/>
          <p14:tracePt t="61161" x="5884863" y="4143375"/>
          <p14:tracePt t="61178" x="5875338" y="4133850"/>
          <p14:tracePt t="61195" x="5867400" y="4125913"/>
          <p14:tracePt t="61211" x="5848350" y="4108450"/>
          <p14:tracePt t="61228" x="5840413" y="4108450"/>
          <p14:tracePt t="61245" x="5813425" y="4089400"/>
          <p14:tracePt t="61261" x="5803900" y="4089400"/>
          <p14:tracePt t="61278" x="5795963" y="4089400"/>
          <p14:tracePt t="61295" x="5776913" y="4071938"/>
          <p14:tracePt t="61318" x="5759450" y="4062413"/>
          <p14:tracePt t="61331" x="5751513" y="4062413"/>
          <p14:tracePt t="61345" x="5741988" y="4062413"/>
          <p14:tracePt t="61362" x="5724525" y="4054475"/>
          <p14:tracePt t="61378" x="5715000" y="4044950"/>
          <p14:tracePt t="61395" x="5688013" y="4037013"/>
          <p14:tracePt t="61412" x="5670550" y="4037013"/>
          <p14:tracePt t="61428" x="5643563" y="4037013"/>
          <p14:tracePt t="61445" x="5626100" y="4037013"/>
          <p14:tracePt t="61462" x="5616575" y="4037013"/>
          <p14:tracePt t="61478" x="5599113" y="4037013"/>
          <p14:tracePt t="61552" x="5599113" y="4044950"/>
          <p14:tracePt t="61563" x="5599113" y="4054475"/>
          <p14:tracePt t="61588" x="5599113" y="4062413"/>
          <p14:tracePt t="61601" x="5599113" y="4081463"/>
          <p14:tracePt t="61613" x="5599113" y="4089400"/>
          <p14:tracePt t="61624" x="5599113" y="4108450"/>
          <p14:tracePt t="61638" x="5599113" y="4133850"/>
          <p14:tracePt t="61650" x="5599113" y="4152900"/>
          <p14:tracePt t="61662" x="5599113" y="4160838"/>
          <p14:tracePt t="61678" x="5599113" y="4170363"/>
          <p14:tracePt t="61695" x="5599113" y="4179888"/>
          <p14:tracePt t="61712" x="5599113" y="4187825"/>
          <p14:tracePt t="61728" x="5599113" y="4197350"/>
          <p14:tracePt t="61747" x="5616575" y="4205288"/>
          <p14:tracePt t="61762" x="5616575" y="4214813"/>
          <p14:tracePt t="61778" x="5626100" y="4224338"/>
          <p14:tracePt t="61795" x="5634038" y="4232275"/>
          <p14:tracePt t="61812" x="5661025" y="4241800"/>
          <p14:tracePt t="61828" x="5670550" y="4251325"/>
          <p14:tracePt t="61845" x="5697538" y="4251325"/>
          <p14:tracePt t="61862" x="5697538" y="4259263"/>
          <p14:tracePt t="61878" x="5715000" y="4259263"/>
          <p14:tracePt t="61895" x="5732463" y="4259263"/>
          <p14:tracePt t="61912" x="5751513" y="4259263"/>
          <p14:tracePt t="61928" x="5768975" y="4259263"/>
          <p14:tracePt t="61945" x="5795963" y="4259263"/>
          <p14:tracePt t="61962" x="5813425" y="4251325"/>
          <p14:tracePt t="61978" x="5822950" y="4232275"/>
          <p14:tracePt t="61995" x="5867400" y="4205288"/>
          <p14:tracePt t="62012" x="5875338" y="4197350"/>
          <p14:tracePt t="62028" x="5894388" y="4179888"/>
          <p14:tracePt t="62045" x="5902325" y="4170363"/>
          <p14:tracePt t="62062" x="5911850" y="4160838"/>
          <p14:tracePt t="62078" x="5911850" y="4152900"/>
          <p14:tracePt t="62095" x="5911850" y="4143375"/>
          <p14:tracePt t="62115" x="5911850" y="4133850"/>
          <p14:tracePt t="62128" x="5911850" y="4125913"/>
          <p14:tracePt t="62152" x="5911850" y="4116388"/>
          <p14:tracePt t="62164" x="5911850" y="4108450"/>
          <p14:tracePt t="62178" x="5911850" y="4098925"/>
          <p14:tracePt t="62196" x="5902325" y="4081463"/>
          <p14:tracePt t="62212" x="5902325" y="4071938"/>
          <p14:tracePt t="62228" x="5894388" y="4062413"/>
          <p14:tracePt t="62245" x="5884863" y="4054475"/>
          <p14:tracePt t="62262" x="5867400" y="4037013"/>
          <p14:tracePt t="62286" x="5857875" y="4037013"/>
          <p14:tracePt t="62298" x="5857875" y="4027488"/>
          <p14:tracePt t="62312" x="5848350" y="4027488"/>
          <p14:tracePt t="62328" x="5848350" y="4017963"/>
          <p14:tracePt t="62345" x="5848350" y="4010025"/>
          <p14:tracePt t="62362" x="5840413" y="3983038"/>
          <p14:tracePt t="62378" x="5830888" y="3965575"/>
          <p14:tracePt t="62395" x="5830888" y="3938588"/>
          <p14:tracePt t="62412" x="5830888" y="3884613"/>
          <p14:tracePt t="62428" x="5822950" y="3848100"/>
          <p14:tracePt t="62445" x="5813425" y="3759200"/>
          <p14:tracePt t="62462" x="5803900" y="3714750"/>
          <p14:tracePt t="62479" x="5803900" y="3660775"/>
          <p14:tracePt t="62495" x="5795963" y="3571875"/>
          <p14:tracePt t="62512" x="5795963" y="3544888"/>
          <p14:tracePt t="62528" x="5795963" y="3517900"/>
          <p14:tracePt t="62545" x="5795963" y="3473450"/>
          <p14:tracePt t="62562" x="5795963" y="3455988"/>
          <p14:tracePt t="62578" x="5795963" y="3446463"/>
          <p14:tracePt t="62595" x="5795963" y="3429000"/>
          <p14:tracePt t="62612" x="5795963" y="3419475"/>
          <p14:tracePt t="62728" x="5795963" y="3429000"/>
          <p14:tracePt t="62739" x="5795963" y="3438525"/>
          <p14:tracePt t="62752" x="5795963" y="3446463"/>
          <p14:tracePt t="62764" x="5795963" y="3465513"/>
          <p14:tracePt t="62779" x="5795963" y="3490913"/>
          <p14:tracePt t="62795" x="5795963" y="3517900"/>
          <p14:tracePt t="62812" x="5786438" y="3562350"/>
          <p14:tracePt t="62829" x="5776913" y="3697288"/>
          <p14:tracePt t="62845" x="5768975" y="3776663"/>
          <p14:tracePt t="62862" x="5759450" y="3919538"/>
          <p14:tracePt t="62879" x="5741988" y="4010025"/>
          <p14:tracePt t="62895" x="5741988" y="4071938"/>
          <p14:tracePt t="62912" x="5732463" y="4170363"/>
          <p14:tracePt t="62929" x="5732463" y="4205288"/>
          <p14:tracePt t="62945" x="5732463" y="4224338"/>
          <p14:tracePt t="62962" x="5732463" y="4251325"/>
          <p14:tracePt t="62979" x="5732463" y="4259263"/>
          <p14:tracePt t="62995" x="5732463" y="4268788"/>
          <p14:tracePt t="63012" x="5732463" y="4276725"/>
          <p14:tracePt t="63029" x="5732463" y="4286250"/>
          <p14:tracePt t="63084" x="5741988" y="4286250"/>
          <p14:tracePt t="63120" x="5751513" y="4286250"/>
          <p14:tracePt t="63132" x="5759450" y="4286250"/>
          <p14:tracePt t="63144" x="5768975" y="4295775"/>
          <p14:tracePt t="63156" x="5776913" y="4295775"/>
          <p14:tracePt t="63181" x="5795963" y="4295775"/>
          <p14:tracePt t="63193" x="5813425" y="4295775"/>
          <p14:tracePt t="63204" x="5822950" y="4286250"/>
          <p14:tracePt t="63217" x="5840413" y="4286250"/>
          <p14:tracePt t="63230" x="5840413" y="4268788"/>
          <p14:tracePt t="63245" x="5848350" y="4259263"/>
          <p14:tracePt t="63262" x="5857875" y="4251325"/>
          <p14:tracePt t="63279" x="5857875" y="4232275"/>
          <p14:tracePt t="63295" x="5857875" y="4224338"/>
          <p14:tracePt t="63315" x="5857875" y="4205288"/>
          <p14:tracePt t="63341" x="5857875" y="4197350"/>
          <p14:tracePt t="63353" x="5857875" y="4187825"/>
          <p14:tracePt t="63365" x="5857875" y="4179888"/>
          <p14:tracePt t="63379" x="5857875" y="4152900"/>
          <p14:tracePt t="63395" x="5857875" y="4143375"/>
          <p14:tracePt t="63412" x="5857875" y="4125913"/>
          <p14:tracePt t="63429" x="5857875" y="4098925"/>
          <p14:tracePt t="63445" x="5857875" y="4089400"/>
          <p14:tracePt t="63462" x="5840413" y="4054475"/>
          <p14:tracePt t="63479" x="5830888" y="4037013"/>
          <p14:tracePt t="63495" x="5822950" y="4010025"/>
          <p14:tracePt t="63513" x="5813425" y="3973513"/>
          <p14:tracePt t="63529" x="5803900" y="3965575"/>
          <p14:tracePt t="63546" x="5795963" y="3956050"/>
          <p14:tracePt t="63562" x="5786438" y="3946525"/>
          <p14:tracePt t="63579" x="5768975" y="3946525"/>
          <p14:tracePt t="63595" x="5759450" y="3938588"/>
          <p14:tracePt t="63612" x="5732463" y="3938588"/>
          <p14:tracePt t="63629" x="5724525" y="3938588"/>
          <p14:tracePt t="63646" x="5705475" y="3938588"/>
          <p14:tracePt t="63662" x="5697538" y="3938588"/>
          <p14:tracePt t="63679" x="5688013" y="3938588"/>
          <p14:tracePt t="63696" x="5680075" y="3938588"/>
          <p14:tracePt t="63713" x="5661025" y="3938588"/>
          <p14:tracePt t="63732" x="5643563" y="3946525"/>
          <p14:tracePt t="63756" x="5634038" y="3956050"/>
          <p14:tracePt t="63769" x="5634038" y="3965575"/>
          <p14:tracePt t="63781" x="5626100" y="3965575"/>
          <p14:tracePt t="63796" x="5616575" y="3973513"/>
          <p14:tracePt t="63812" x="5616575" y="3983038"/>
          <p14:tracePt t="63829" x="5608638" y="3990975"/>
          <p14:tracePt t="63846" x="5608638" y="4017963"/>
          <p14:tracePt t="63862" x="5608638" y="4027488"/>
          <p14:tracePt t="63879" x="5589588" y="4054475"/>
          <p14:tracePt t="63895" x="5589588" y="4071938"/>
          <p14:tracePt t="63913" x="5581650" y="4098925"/>
          <p14:tracePt t="63929" x="5572125" y="4152900"/>
          <p14:tracePt t="63946" x="5572125" y="4170363"/>
          <p14:tracePt t="63963" x="5572125" y="4179888"/>
          <p14:tracePt t="63979" x="5572125" y="4224338"/>
          <p14:tracePt t="63996" x="5572125" y="4232275"/>
          <p14:tracePt t="64012" x="5572125" y="4251325"/>
          <p14:tracePt t="64029" x="5572125" y="4286250"/>
          <p14:tracePt t="64046" x="5581650" y="4295775"/>
          <p14:tracePt t="64062" x="5599113" y="4313238"/>
          <p14:tracePt t="64079" x="5616575" y="4330700"/>
          <p14:tracePt t="64096" x="5634038" y="4340225"/>
          <p14:tracePt t="64112" x="5670550" y="4340225"/>
          <p14:tracePt t="64129" x="5688013" y="4348163"/>
          <p14:tracePt t="64146" x="5715000" y="4348163"/>
          <p14:tracePt t="64162" x="5751513" y="4348163"/>
          <p14:tracePt t="64179" x="5768975" y="4348163"/>
          <p14:tracePt t="64196" x="5786438" y="4348163"/>
          <p14:tracePt t="64212" x="5813425" y="4348163"/>
          <p14:tracePt t="64229" x="5830888" y="4340225"/>
          <p14:tracePt t="64246" x="5857875" y="4322763"/>
          <p14:tracePt t="64262" x="5894388" y="4295775"/>
          <p14:tracePt t="64279" x="5919788" y="4268788"/>
          <p14:tracePt t="64296" x="5919788" y="4259263"/>
          <p14:tracePt t="64296" x="5929313" y="4241800"/>
          <p14:tracePt t="64312" x="5938838" y="4241800"/>
          <p14:tracePt t="64329" x="5938838" y="4224338"/>
          <p14:tracePt t="64346" x="5938838" y="4214813"/>
          <p14:tracePt t="64369" x="5938838" y="4205288"/>
          <p14:tracePt t="64393" x="5938838" y="4197350"/>
          <p14:tracePt t="64406" x="5938838" y="4187825"/>
          <p14:tracePt t="64418" x="5929313" y="4187825"/>
          <p14:tracePt t="64430" x="5919788" y="4187825"/>
          <p14:tracePt t="64446" x="5911850" y="4179888"/>
          <p14:tracePt t="64466" x="5902325" y="4179888"/>
          <p14:tracePt t="67419" x="5902325" y="4170363"/>
          <p14:tracePt t="67432" x="5902325" y="4160838"/>
          <p14:tracePt t="67444" x="5902325" y="4143375"/>
          <p14:tracePt t="67456" x="5902325" y="4133850"/>
          <p14:tracePt t="67467" x="5902325" y="4125913"/>
          <p14:tracePt t="67492" x="5902325" y="4116388"/>
          <p14:tracePt t="67519" x="5902325" y="4108450"/>
          <p14:tracePt t="67541" x="5902325" y="4098925"/>
          <p14:tracePt t="67590" x="5902325" y="4089400"/>
          <p14:tracePt t="67849" x="5894388" y="4089400"/>
          <p14:tracePt t="67861" x="5894388" y="4081463"/>
          <p14:tracePt t="67873" x="5875338" y="4071938"/>
          <p14:tracePt t="67885" x="5867400" y="4071938"/>
          <p14:tracePt t="67897" x="5848350" y="4062413"/>
          <p14:tracePt t="67913" x="5830888" y="4054475"/>
          <p14:tracePt t="67930" x="5822950" y="4054475"/>
          <p14:tracePt t="67947" x="5786438" y="4044950"/>
          <p14:tracePt t="67964" x="5768975" y="4037013"/>
          <p14:tracePt t="67980" x="5759450" y="4037013"/>
          <p14:tracePt t="67997" x="5724525" y="4037013"/>
          <p14:tracePt t="68014" x="5705475" y="4037013"/>
          <p14:tracePt t="68030" x="5697538" y="4037013"/>
          <p14:tracePt t="68047" x="5688013" y="4037013"/>
          <p14:tracePt t="68064" x="5680075" y="4037013"/>
          <p14:tracePt t="68080" x="5670550" y="4044950"/>
          <p14:tracePt t="68105" x="5670550" y="4054475"/>
          <p14:tracePt t="68118" x="5670550" y="4062413"/>
          <p14:tracePt t="68130" x="5670550" y="4081463"/>
          <p14:tracePt t="68147" x="5670550" y="4089400"/>
          <p14:tracePt t="68164" x="5670550" y="4108450"/>
          <p14:tracePt t="68180" x="5661025" y="4160838"/>
          <p14:tracePt t="68197" x="5661025" y="4179888"/>
          <p14:tracePt t="68214" x="5661025" y="4214813"/>
          <p14:tracePt t="68230" x="5661025" y="4251325"/>
          <p14:tracePt t="68247" x="5661025" y="4268788"/>
          <p14:tracePt t="68264" x="5661025" y="4295775"/>
          <p14:tracePt t="68289" x="5661025" y="4313238"/>
          <p14:tracePt t="68302" x="5680075" y="4313238"/>
          <p14:tracePt t="68314" x="5697538" y="4322763"/>
          <p14:tracePt t="68330" x="5724525" y="4330700"/>
          <p14:tracePt t="68347" x="5751513" y="4340225"/>
          <p14:tracePt t="68364" x="5803900" y="4340225"/>
          <p14:tracePt t="68380" x="5830888" y="4340225"/>
          <p14:tracePt t="68397" x="5867400" y="4322763"/>
          <p14:tracePt t="68414" x="5929313" y="4276725"/>
          <p14:tracePt t="68430" x="5946775" y="4251325"/>
          <p14:tracePt t="68447" x="6010275" y="4187825"/>
          <p14:tracePt t="68464" x="6018213" y="4152900"/>
          <p14:tracePt t="68480" x="6027738" y="4116388"/>
          <p14:tracePt t="68497" x="6037263" y="4062413"/>
          <p14:tracePt t="68514" x="6037263" y="4037013"/>
          <p14:tracePt t="68531" x="6037263" y="4010025"/>
          <p14:tracePt t="68547" x="6027738" y="3965575"/>
          <p14:tracePt t="68564" x="6018213" y="3946525"/>
          <p14:tracePt t="68580" x="6000750" y="3938588"/>
          <p14:tracePt t="68597" x="5946775" y="3911600"/>
          <p14:tracePt t="68614" x="5929313" y="3902075"/>
          <p14:tracePt t="68630" x="5902325" y="3894138"/>
          <p14:tracePt t="68647" x="5857875" y="3875088"/>
          <p14:tracePt t="68664" x="5830888" y="3875088"/>
          <p14:tracePt t="68680" x="5803900" y="3875088"/>
          <p14:tracePt t="68697" x="5768975" y="3875088"/>
          <p14:tracePt t="68715" x="5741988" y="3884613"/>
          <p14:tracePt t="68731" x="5715000" y="3894138"/>
          <p14:tracePt t="68747" x="5688013" y="3911600"/>
          <p14:tracePt t="68764" x="5688013" y="3919538"/>
          <p14:tracePt t="68780" x="5661025" y="3946525"/>
          <p14:tracePt t="68797" x="5653088" y="3973513"/>
          <p14:tracePt t="68814" x="5643563" y="3990975"/>
          <p14:tracePt t="68830" x="5643563" y="4017963"/>
          <p14:tracePt t="68852" x="5634038" y="4027488"/>
          <p14:tracePt t="69184" x="5634038" y="4017963"/>
          <p14:tracePt t="69209" x="5643563" y="4017963"/>
          <p14:tracePt t="69270" x="5653088" y="4010025"/>
          <p14:tracePt t="69294" x="5661025" y="4010025"/>
          <p14:tracePt t="69318" x="5670550" y="4010025"/>
          <p14:tracePt t="69355" x="5680075" y="4000500"/>
          <p14:tracePt t="69380" x="5688013" y="4000500"/>
          <p14:tracePt t="69391" x="5697538" y="3990975"/>
          <p14:tracePt t="69403" x="5697538" y="3983038"/>
          <p14:tracePt t="69416" x="5715000" y="3965575"/>
          <p14:tracePt t="69430" x="5715000" y="3956050"/>
          <p14:tracePt t="69447" x="5732463" y="3938588"/>
          <p14:tracePt t="69464" x="5741988" y="3919538"/>
          <p14:tracePt t="69481" x="5751513" y="3894138"/>
          <p14:tracePt t="69497" x="5759450" y="3884613"/>
          <p14:tracePt t="69514" x="5776913" y="3848100"/>
          <p14:tracePt t="69531" x="5786438" y="3830638"/>
          <p14:tracePt t="69547" x="5795963" y="3813175"/>
          <p14:tracePt t="69564" x="5813425" y="3768725"/>
          <p14:tracePt t="69581" x="5813425" y="3759200"/>
          <p14:tracePt t="69597" x="5813425" y="3741738"/>
          <p14:tracePt t="69614" x="5813425" y="3705225"/>
          <p14:tracePt t="69631" x="5822950" y="3687763"/>
          <p14:tracePt t="69647" x="5822950" y="3679825"/>
          <p14:tracePt t="69664" x="5822950" y="3643313"/>
          <p14:tracePt t="69681" x="5822950" y="3633788"/>
          <p14:tracePt t="69697" x="5822950" y="3608388"/>
          <p14:tracePt t="69715" x="5822950" y="3598863"/>
          <p14:tracePt t="69731" x="5822950" y="3589338"/>
          <p14:tracePt t="69747" x="5813425" y="3571875"/>
          <p14:tracePt t="69764" x="5803900" y="3554413"/>
          <p14:tracePt t="69783" x="5795963" y="3544888"/>
          <p14:tracePt t="69808" x="5786438" y="3544888"/>
          <p14:tracePt t="69833" x="5776913" y="3544888"/>
          <p14:tracePt t="69858" x="5768975" y="3544888"/>
          <p14:tracePt t="70139" x="5768975" y="3554413"/>
          <p14:tracePt t="70164" x="5759450" y="3554413"/>
          <p14:tracePt t="70176" x="5759450" y="3562350"/>
          <p14:tracePt t="70187" x="5751513" y="3571875"/>
          <p14:tracePt t="70201" x="5741988" y="3571875"/>
          <p14:tracePt t="70214" x="5724525" y="3589338"/>
          <p14:tracePt t="70231" x="5688013" y="3608388"/>
          <p14:tracePt t="70247" x="5634038" y="3633788"/>
          <p14:tracePt t="70264" x="5500688" y="3687763"/>
          <p14:tracePt t="70281" x="5402263" y="3714750"/>
          <p14:tracePt t="70297" x="5303838" y="3759200"/>
          <p14:tracePt t="70314" x="5081588" y="3822700"/>
          <p14:tracePt t="70331" x="4965700" y="3848100"/>
          <p14:tracePt t="70347" x="4768850" y="3884613"/>
          <p14:tracePt t="70364" x="4670425" y="3902075"/>
          <p14:tracePt t="70381" x="4581525" y="3911600"/>
          <p14:tracePt t="70397" x="4419600" y="3929063"/>
          <p14:tracePt t="70414" x="4357688" y="3929063"/>
          <p14:tracePt t="70431" x="4322763" y="3929063"/>
          <p14:tracePt t="70448" x="4259263" y="3929063"/>
          <p14:tracePt t="70464" x="4232275" y="3911600"/>
          <p14:tracePt t="70481" x="4214813" y="3911600"/>
          <p14:tracePt t="70498" x="4197350" y="3902075"/>
          <p14:tracePt t="70514" x="4187825" y="3894138"/>
          <p14:tracePt t="70531" x="4179888" y="3894138"/>
          <p14:tracePt t="70593" x="4170363" y="3894138"/>
          <p14:tracePt t="70776" x="4170363" y="3884613"/>
          <p14:tracePt t="70886" x="4187825" y="3884613"/>
          <p14:tracePt t="70900" x="4205288" y="3884613"/>
          <p14:tracePt t="70911" x="4224338" y="3884613"/>
          <p14:tracePt t="70923" x="4251325" y="3884613"/>
          <p14:tracePt t="70935" x="4295775" y="3894138"/>
          <p14:tracePt t="70948" x="4340225" y="3902075"/>
          <p14:tracePt t="70964" x="4429125" y="3911600"/>
          <p14:tracePt t="70981" x="4527550" y="3919538"/>
          <p14:tracePt t="70998" x="4724400" y="3938588"/>
          <p14:tracePt t="71015" x="4813300" y="3946525"/>
          <p14:tracePt t="71031" x="4884738" y="3946525"/>
          <p14:tracePt t="71048" x="4946650" y="3946525"/>
          <p14:tracePt t="71048" x="4983163" y="3946525"/>
          <p14:tracePt t="71064" x="5018088" y="3946525"/>
          <p14:tracePt t="71081" x="5054600" y="3946525"/>
          <p14:tracePt t="71098" x="5143500" y="3946525"/>
          <p14:tracePt t="71114" x="5197475" y="3946525"/>
          <p14:tracePt t="71131" x="5241925" y="3946525"/>
          <p14:tracePt t="71148" x="5322888" y="3956050"/>
          <p14:tracePt t="71164" x="5357813" y="3956050"/>
          <p14:tracePt t="71181" x="5411788" y="3956050"/>
          <p14:tracePt t="71198" x="5429250" y="3956050"/>
          <p14:tracePt t="71214" x="5456238" y="3956050"/>
          <p14:tracePt t="71231" x="5483225" y="3956050"/>
          <p14:tracePt t="71248" x="5500688" y="3956050"/>
          <p14:tracePt t="71265" x="5537200" y="3956050"/>
          <p14:tracePt t="71281" x="5545138" y="3956050"/>
          <p14:tracePt t="71298" x="5554663" y="3956050"/>
          <p14:tracePt t="71315" x="5572125" y="3946525"/>
          <p14:tracePt t="71331" x="5581650" y="3946525"/>
          <p14:tracePt t="71348" x="5589588" y="3938588"/>
          <p14:tracePt t="71364" x="5616575" y="3911600"/>
          <p14:tracePt t="71381" x="5634038" y="3902075"/>
          <p14:tracePt t="71398" x="5643563" y="3884613"/>
          <p14:tracePt t="71414" x="5661025" y="3867150"/>
          <p14:tracePt t="71431" x="5670550" y="3857625"/>
          <p14:tracePt t="71448" x="5670550" y="3848100"/>
          <p14:tracePt t="71464" x="5697538" y="3822700"/>
          <p14:tracePt t="71481" x="5715000" y="3822700"/>
          <p14:tracePt t="71498" x="5715000" y="3813175"/>
          <p14:tracePt t="71515" x="5732463" y="3795713"/>
          <p14:tracePt t="71531" x="5741988" y="3795713"/>
          <p14:tracePt t="71548" x="5751513" y="3776663"/>
          <p14:tracePt t="71565" x="5786438" y="3759200"/>
          <p14:tracePt t="71581" x="5795963" y="3741738"/>
          <p14:tracePt t="71598" x="5830888" y="3714750"/>
          <p14:tracePt t="71614" x="5848350" y="3697288"/>
          <p14:tracePt t="71631" x="5857875" y="3687763"/>
          <p14:tracePt t="71648" x="5867400" y="3670300"/>
          <p14:tracePt t="71665" x="5875338" y="3670300"/>
          <p14:tracePt t="71681" x="5875338" y="3660775"/>
          <p14:tracePt t="71719" x="5884863" y="3660775"/>
          <p14:tracePt t="71731" x="5894388" y="3652838"/>
          <p14:tracePt t="71743" x="5894388" y="3643313"/>
          <p14:tracePt t="71818" x="5902325" y="3643313"/>
          <p14:tracePt t="71855" x="5902325" y="3633788"/>
          <p14:tracePt t="71891" x="5919788" y="3633788"/>
          <p14:tracePt t="72100" x="5929313" y="3625850"/>
          <p14:tracePt t="72124" x="5929313" y="3616325"/>
          <p14:tracePt t="72149" x="5929313" y="3608388"/>
          <p14:tracePt t="72161" x="5929313" y="3598863"/>
          <p14:tracePt t="72186" x="5929313" y="3589338"/>
          <p14:tracePt t="72198" x="5929313" y="3581400"/>
          <p14:tracePt t="72209" x="5919788" y="3571875"/>
          <p14:tracePt t="72222" x="5911850" y="3562350"/>
          <p14:tracePt t="72235" x="5902325" y="3554413"/>
          <p14:tracePt t="72248" x="5884863" y="3544888"/>
          <p14:tracePt t="72265" x="5867400" y="3536950"/>
          <p14:tracePt t="72282" x="5857875" y="3536950"/>
          <p14:tracePt t="72298" x="5840413" y="3536950"/>
          <p14:tracePt t="72315" x="5830888" y="3536950"/>
          <p14:tracePt t="72332" x="5813425" y="3536950"/>
          <p14:tracePt t="72356" x="5803900" y="3536950"/>
          <p14:tracePt t="72382" x="5803900" y="3544888"/>
          <p14:tracePt t="72405" x="5795963" y="3554413"/>
          <p14:tracePt t="72431" x="5786438" y="3571875"/>
          <p14:tracePt t="72443" x="5786438" y="3581400"/>
          <p14:tracePt t="72455" x="5786438" y="3598863"/>
          <p14:tracePt t="72466" x="5786438" y="3616325"/>
          <p14:tracePt t="72481" x="5776913" y="3625850"/>
          <p14:tracePt t="72498" x="5776913" y="3633788"/>
          <p14:tracePt t="72515" x="5768975" y="3652838"/>
          <p14:tracePt t="72532" x="5768975" y="3670300"/>
          <p14:tracePt t="72548" x="5768975" y="3687763"/>
          <p14:tracePt t="72565" x="5768975" y="3697288"/>
          <p14:tracePt t="72582" x="5768975" y="3714750"/>
          <p14:tracePt t="72598" x="5776913" y="3714750"/>
          <p14:tracePt t="72615" x="5803900" y="3741738"/>
          <p14:tracePt t="72631" x="5822950" y="3751263"/>
          <p14:tracePt t="72651" x="5830888" y="3751263"/>
          <p14:tracePt t="72665" x="5848350" y="3759200"/>
          <p14:tracePt t="72682" x="5867400" y="3759200"/>
          <p14:tracePt t="72698" x="5875338" y="3759200"/>
          <p14:tracePt t="72715" x="5911850" y="3759200"/>
          <p14:tracePt t="72732" x="5929313" y="3759200"/>
          <p14:tracePt t="72748" x="5956300" y="3741738"/>
          <p14:tracePt t="72765" x="5956300" y="3732213"/>
          <p14:tracePt t="72782" x="5956300" y="3724275"/>
          <p14:tracePt t="72798" x="5956300" y="3714750"/>
          <p14:tracePt t="72822" x="5956300" y="3697288"/>
          <p14:tracePt t="72835" x="5956300" y="3687763"/>
          <p14:tracePt t="72848" x="5956300" y="3679825"/>
          <p14:tracePt t="72865" x="5946775" y="3660775"/>
          <p14:tracePt t="72882" x="5938838" y="3660775"/>
          <p14:tracePt t="72898" x="5902325" y="3633788"/>
          <p14:tracePt t="72915" x="5894388" y="3633788"/>
          <p14:tracePt t="72932" x="5884863" y="3633788"/>
          <p14:tracePt t="72948" x="5848350" y="3633788"/>
          <p14:tracePt t="72969" x="5830888" y="3633788"/>
          <p14:tracePt t="72982" x="5822950" y="3633788"/>
          <p14:tracePt t="73005" x="5813425" y="3633788"/>
          <p14:tracePt t="73018" x="5803900" y="3633788"/>
          <p14:tracePt t="73060" x="5803900" y="3643313"/>
          <p14:tracePt t="73080" x="5803900" y="3652838"/>
          <p14:tracePt t="73104" x="5803900" y="3660775"/>
          <p14:tracePt t="73116" x="5803900" y="3670300"/>
          <p14:tracePt t="73129" x="5803900" y="3679825"/>
          <p14:tracePt t="73142" x="5803900" y="3697288"/>
          <p14:tracePt t="73165" x="5803900" y="3705225"/>
          <p14:tracePt t="73214" x="5813425" y="3705225"/>
          <p14:tracePt t="73238" x="5822950" y="3705225"/>
          <p14:tracePt t="73251" x="5830888" y="3705225"/>
          <p14:tracePt t="73264" x="5840413" y="3705225"/>
          <p14:tracePt t="73276" x="5848350" y="3705225"/>
          <p14:tracePt t="73288" x="5857875" y="3705225"/>
          <p14:tracePt t="73299" x="5875338" y="3697288"/>
          <p14:tracePt t="73315" x="5875338" y="3687763"/>
          <p14:tracePt t="73332" x="5884863" y="3679825"/>
          <p14:tracePt t="73348" x="5894388" y="3652838"/>
          <p14:tracePt t="73365" x="5902325" y="3616325"/>
          <p14:tracePt t="73382" x="5911850" y="3589338"/>
          <p14:tracePt t="73399" x="5929313" y="3509963"/>
          <p14:tracePt t="73415" x="5938838" y="3465513"/>
          <p14:tracePt t="73432" x="5946775" y="3419475"/>
          <p14:tracePt t="73448" x="5956300" y="3295650"/>
          <p14:tracePt t="73465" x="5956300" y="3241675"/>
          <p14:tracePt t="73482" x="5956300" y="3205163"/>
          <p14:tracePt t="73499" x="5956300" y="3152775"/>
          <p14:tracePt t="73516" x="5938838" y="3133725"/>
          <p14:tracePt t="73532" x="5929313" y="3116263"/>
          <p14:tracePt t="73548" x="5911850" y="3089275"/>
          <p14:tracePt t="73565" x="5894388" y="3081338"/>
          <p14:tracePt t="73582" x="5875338" y="3081338"/>
          <p14:tracePt t="73642" x="5867400" y="3081338"/>
          <p14:tracePt t="73778" x="5867400" y="3089275"/>
          <p14:tracePt t="73827" x="5867400" y="3098800"/>
          <p14:tracePt t="73863" x="5867400" y="3108325"/>
          <p14:tracePt t="73875" x="5875338" y="3116263"/>
          <p14:tracePt t="73887" x="5875338" y="3125788"/>
          <p14:tracePt t="73900" x="5884863" y="3143250"/>
          <p14:tracePt t="73915" x="5884863" y="3160713"/>
          <p14:tracePt t="73932" x="5894388" y="3179763"/>
          <p14:tracePt t="73949" x="5902325" y="3224213"/>
          <p14:tracePt t="73965" x="5911850" y="3241675"/>
          <p14:tracePt t="73982" x="5911850" y="3259138"/>
          <p14:tracePt t="73999" x="5919788" y="3313113"/>
          <p14:tracePt t="74015" x="5929313" y="3340100"/>
          <p14:tracePt t="74032" x="5929313" y="3357563"/>
          <p14:tracePt t="74049" x="5938838" y="3394075"/>
          <p14:tracePt t="74065" x="5938838" y="3402013"/>
          <p14:tracePt t="74082" x="5938838" y="3411538"/>
          <p14:tracePt t="74099" x="5938838" y="3419475"/>
          <p14:tracePt t="74231" x="5938838" y="3429000"/>
          <p14:tracePt t="74243" x="5938838" y="3438525"/>
          <p14:tracePt t="74256" x="5938838" y="3455988"/>
          <p14:tracePt t="74267" x="5938838" y="3465513"/>
          <p14:tracePt t="74282" x="5938838" y="3482975"/>
          <p14:tracePt t="74299" x="5938838" y="3490913"/>
          <p14:tracePt t="74315" x="5938838" y="3509963"/>
          <p14:tracePt t="74332" x="5938838" y="3527425"/>
          <p14:tracePt t="74349" x="5938838" y="3536950"/>
          <p14:tracePt t="74365" x="5938838" y="3544888"/>
          <p14:tracePt t="74382" x="5929313" y="3562350"/>
          <p14:tracePt t="74399" x="5929313" y="3581400"/>
          <p14:tracePt t="74415" x="5919788" y="3598863"/>
          <p14:tracePt t="74432" x="5919788" y="3608388"/>
          <p14:tracePt t="74449" x="5911850" y="3608388"/>
          <p14:tracePt t="74465" x="5911850" y="3633788"/>
          <p14:tracePt t="74482" x="5902325" y="3643313"/>
          <p14:tracePt t="74499" x="5894388" y="3679825"/>
          <p14:tracePt t="74516" x="5884863" y="3714750"/>
          <p14:tracePt t="74532" x="5875338" y="3724275"/>
          <p14:tracePt t="74549" x="5875338" y="3732213"/>
          <p14:tracePt t="74566" x="5875338" y="3741738"/>
          <p14:tracePt t="77590" x="5875338" y="3724275"/>
          <p14:tracePt t="77599" x="5875338" y="3697288"/>
          <p14:tracePt t="77612" x="5875338" y="3670300"/>
          <p14:tracePt t="77625" x="5875338" y="3633788"/>
          <p14:tracePt t="77638" x="5894388" y="3581400"/>
          <p14:tracePt t="77650" x="5911850" y="3527425"/>
          <p14:tracePt t="77666" x="5929313" y="3473450"/>
          <p14:tracePt t="77683" x="5946775" y="3419475"/>
          <p14:tracePt t="77700" x="5965825" y="3348038"/>
          <p14:tracePt t="77717" x="5965825" y="3340100"/>
          <p14:tracePt t="77733" x="5965825" y="3330575"/>
          <p14:tracePt t="77907" x="5965825" y="3322638"/>
          <p14:tracePt t="77931" x="5965825" y="3313113"/>
          <p14:tracePt t="77943" x="5965825" y="3303588"/>
          <p14:tracePt t="77980" x="5965825" y="3295650"/>
          <p14:tracePt t="78017" x="5965825" y="3286125"/>
          <p14:tracePt t="78029" x="5965825" y="3276600"/>
          <p14:tracePt t="78041" x="5956300" y="3276600"/>
          <p14:tracePt t="78065" x="5956300" y="3268663"/>
          <p14:tracePt t="78078" x="5946775" y="3268663"/>
          <p14:tracePt t="78103" x="5938838" y="3268663"/>
          <p14:tracePt t="78126" x="5929313" y="3268663"/>
          <p14:tracePt t="78140" x="5911850" y="3268663"/>
          <p14:tracePt t="78151" x="5911850" y="3259138"/>
          <p14:tracePt t="78163" x="5894388" y="3259138"/>
          <p14:tracePt t="78261" x="5894388" y="3268663"/>
          <p14:tracePt t="78286" x="5894388" y="3286125"/>
          <p14:tracePt t="78310" x="5894388" y="3303588"/>
          <p14:tracePt t="78324" x="5894388" y="3313113"/>
          <p14:tracePt t="78335" x="5894388" y="3322638"/>
          <p14:tracePt t="78347" x="5894388" y="3340100"/>
          <p14:tracePt t="78372" x="5902325" y="3348038"/>
          <p14:tracePt t="78410" x="5911850" y="3348038"/>
          <p14:tracePt t="78434" x="5929313" y="3348038"/>
          <p14:tracePt t="78470" x="5938838" y="3348038"/>
          <p14:tracePt t="78482" x="5938838" y="3340100"/>
          <p14:tracePt t="78494" x="5938838" y="3330575"/>
          <p14:tracePt t="78531" x="5938838" y="3322638"/>
          <p14:tracePt t="88981" x="5929313" y="3322638"/>
          <p14:tracePt t="89078" x="5929313" y="3303588"/>
          <p14:tracePt t="89091" x="5929313" y="3276600"/>
          <p14:tracePt t="89104" x="5938838" y="3251200"/>
          <p14:tracePt t="89115" x="5956300" y="3224213"/>
          <p14:tracePt t="89127" x="5973763" y="3197225"/>
          <p14:tracePt t="89140" x="5983288" y="3179763"/>
          <p14:tracePt t="89153" x="5991225" y="3170238"/>
          <p14:tracePt t="89170" x="6000750" y="3152775"/>
          <p14:tracePt t="89187" x="6010275" y="3143250"/>
          <p14:tracePt t="89203" x="6018213" y="3133725"/>
          <p14:tracePt t="89220" x="6027738" y="3116263"/>
          <p14:tracePt t="89237" x="6037263" y="3108325"/>
          <p14:tracePt t="89253" x="6045200" y="3108325"/>
          <p14:tracePt t="89275" x="6045200" y="3098800"/>
          <p14:tracePt t="89299" x="6054725" y="3089275"/>
          <p14:tracePt t="89311" x="6062663" y="3081338"/>
          <p14:tracePt t="89323" x="6081713" y="3062288"/>
          <p14:tracePt t="89337" x="6099175" y="3044825"/>
          <p14:tracePt t="89353" x="6108700" y="3027363"/>
          <p14:tracePt t="89370" x="6134100" y="3017838"/>
          <p14:tracePt t="89387" x="6153150" y="3000375"/>
          <p14:tracePt t="89408" x="6161088" y="3000375"/>
          <p14:tracePt t="89433" x="6170613" y="3000375"/>
          <p14:tracePt t="89458" x="6180138" y="3000375"/>
          <p14:tracePt t="89899" x="6180138" y="3009900"/>
          <p14:tracePt t="89986" x="6180138" y="3017838"/>
          <p14:tracePt t="90083" x="6180138" y="3027363"/>
          <p14:tracePt t="90231" x="6170613" y="3036888"/>
          <p14:tracePt t="90254" x="6170613" y="3044825"/>
          <p14:tracePt t="90317" x="6170613" y="3054350"/>
          <p14:tracePt t="90328" x="6161088" y="3054350"/>
          <p14:tracePt t="90389" x="6153150" y="3062288"/>
          <p14:tracePt t="90402" x="6153150" y="3071813"/>
          <p14:tracePt t="90414" x="6143625" y="3071813"/>
          <p14:tracePt t="90425" x="6134100" y="3071813"/>
          <p14:tracePt t="90439" x="6126163" y="3081338"/>
          <p14:tracePt t="90464" x="6108700" y="3089275"/>
          <p14:tracePt t="90474" x="6108700" y="3098800"/>
          <p14:tracePt t="90487" x="6099175" y="3098800"/>
          <p14:tracePt t="90504" x="6089650" y="3108325"/>
          <p14:tracePt t="90520" x="6081713" y="3108325"/>
          <p14:tracePt t="90538" x="6072188" y="3125788"/>
          <p14:tracePt t="90554" x="6062663" y="3125788"/>
          <p14:tracePt t="90571" x="6054725" y="3125788"/>
          <p14:tracePt t="90587" x="6045200" y="3143250"/>
          <p14:tracePt t="90604" x="6037263" y="3143250"/>
          <p14:tracePt t="90621" x="6037263" y="3152775"/>
          <p14:tracePt t="90647" x="6037263" y="3160713"/>
          <p14:tracePt t="90659" x="6027738" y="3160713"/>
          <p14:tracePt t="90686" x="6018213" y="3170238"/>
          <p14:tracePt t="90697" x="6018213" y="3179763"/>
          <p14:tracePt t="90720" x="6010275" y="3179763"/>
          <p14:tracePt t="91871" x="6010275" y="3170238"/>
          <p14:tracePt t="91908" x="6010275" y="3160713"/>
          <p14:tracePt t="91920" x="6010275" y="3152775"/>
          <p14:tracePt t="91933" x="6010275" y="3143250"/>
          <p14:tracePt t="91957" x="6010275" y="3133725"/>
          <p14:tracePt t="91969" x="6010275" y="3125788"/>
          <p14:tracePt t="91983" x="6010275" y="3116263"/>
          <p14:tracePt t="91994" x="6010275" y="3098800"/>
          <p14:tracePt t="92007" x="6018213" y="3089275"/>
          <p14:tracePt t="92021" x="6018213" y="3081338"/>
          <p14:tracePt t="92037" x="6037263" y="3071813"/>
          <p14:tracePt t="92054" x="6037263" y="3062288"/>
          <p14:tracePt t="92071" x="6062663" y="3044825"/>
          <p14:tracePt t="92088" x="6072188" y="3044825"/>
          <p14:tracePt t="92105" x="6089650" y="3027363"/>
          <p14:tracePt t="92121" x="6099175" y="3009900"/>
          <p14:tracePt t="92138" x="6108700" y="2990850"/>
          <p14:tracePt t="92154" x="6134100" y="2965450"/>
          <p14:tracePt t="92171" x="6153150" y="2946400"/>
          <p14:tracePt t="92188" x="6161088" y="2938463"/>
          <p14:tracePt t="92204" x="6170613" y="2928938"/>
          <p14:tracePt t="92221" x="6170613" y="2919413"/>
          <p14:tracePt t="92238" x="6170613" y="2911475"/>
          <p14:tracePt t="92668" x="6170613" y="2919413"/>
          <p14:tracePt t="92680" x="6170613" y="2928938"/>
          <p14:tracePt t="92706" x="6170613" y="2938463"/>
          <p14:tracePt t="92718" x="6170613" y="2946400"/>
          <p14:tracePt t="92740" x="6170613" y="2955925"/>
          <p14:tracePt t="92766" x="6170613" y="2973388"/>
          <p14:tracePt t="92790" x="6170613" y="2982913"/>
          <p14:tracePt t="93428" x="6161088" y="2982913"/>
          <p14:tracePt t="93488" x="6153150" y="2982913"/>
          <p14:tracePt t="93500" x="6143625" y="2982913"/>
          <p14:tracePt t="93514" x="6134100" y="2982913"/>
          <p14:tracePt t="93525" x="6089650" y="2982913"/>
          <p14:tracePt t="93538" x="6018213" y="3027363"/>
          <p14:tracePt t="93555" x="5894388" y="3098800"/>
          <p14:tracePt t="93571" x="5705475" y="3205163"/>
          <p14:tracePt t="93588" x="5384800" y="3419475"/>
          <p14:tracePt t="93604" x="5259388" y="3490913"/>
          <p14:tracePt t="93621" x="5143500" y="3562350"/>
          <p14:tracePt t="93623" x="5037138" y="3616325"/>
          <p14:tracePt t="93638" x="4911725" y="3724275"/>
          <p14:tracePt t="93655" x="4759325" y="3822700"/>
          <p14:tracePt t="93671" x="4608513" y="3956050"/>
          <p14:tracePt t="93688" x="4348163" y="4143375"/>
          <p14:tracePt t="93705" x="4259263" y="4205288"/>
          <p14:tracePt t="93722" x="4214813" y="4232275"/>
          <p14:tracePt t="93739" x="4143375" y="4268788"/>
          <p14:tracePt t="93755" x="4108450" y="4286250"/>
          <p14:tracePt t="93772" x="4000500" y="4330700"/>
          <p14:tracePt t="93788" x="3946525" y="4367213"/>
          <p14:tracePt t="93805" x="3894138" y="4402138"/>
          <p14:tracePt t="93821" x="3830638" y="4456113"/>
          <p14:tracePt t="93838" x="3822700" y="4473575"/>
          <p14:tracePt t="93855" x="3813175" y="4491038"/>
          <p14:tracePt t="94076" x="3803650" y="4491038"/>
          <p14:tracePt t="94089" x="3795713" y="4491038"/>
          <p14:tracePt t="94101" x="3776663" y="4491038"/>
          <p14:tracePt t="94112" x="3741738" y="4510088"/>
          <p14:tracePt t="94126" x="3687763" y="4537075"/>
          <p14:tracePt t="94138" x="3608388" y="4572000"/>
          <p14:tracePt t="94155" x="3536950" y="4608513"/>
          <p14:tracePt t="94172" x="3455988" y="4652963"/>
          <p14:tracePt t="94188" x="3330575" y="4724400"/>
          <p14:tracePt t="94205" x="3295650" y="4759325"/>
          <p14:tracePt t="94221" x="3251200" y="4795838"/>
          <p14:tracePt t="94238" x="3160713" y="4857750"/>
          <p14:tracePt t="94255" x="3143250" y="4875213"/>
          <p14:tracePt t="94272" x="3116263" y="4884738"/>
          <p14:tracePt t="94288" x="3116263" y="4894263"/>
          <p14:tracePt t="94323" x="3108325" y="4894263"/>
          <p14:tracePt t="94469" x="3108325" y="4884738"/>
          <p14:tracePt t="94580" x="3108325" y="4875213"/>
          <p14:tracePt t="94689" x="3108325" y="4867275"/>
          <p14:tracePt t="94716" x="3108325" y="4857750"/>
          <p14:tracePt t="94738" x="3125788" y="4848225"/>
          <p14:tracePt t="94751" x="3160713" y="4822825"/>
          <p14:tracePt t="94763" x="3241675" y="4768850"/>
          <p14:tracePt t="94776" x="3429000" y="4652963"/>
          <p14:tracePt t="94788" x="3795713" y="4429125"/>
          <p14:tracePt t="94805" x="4187825" y="4197350"/>
          <p14:tracePt t="94822" x="4608513" y="3938588"/>
          <p14:tracePt t="94838" x="5241925" y="3571875"/>
          <p14:tracePt t="94855" x="5384800" y="3490913"/>
          <p14:tracePt t="94872" x="5465763" y="3438525"/>
          <p14:tracePt t="94888" x="5527675" y="3402013"/>
          <p14:tracePt t="94905" x="5537200" y="3394075"/>
          <p14:tracePt t="94922" x="5545138" y="3394075"/>
          <p14:tracePt t="95130" x="5554663" y="3394075"/>
          <p14:tracePt t="95143" x="5572125" y="3394075"/>
          <p14:tracePt t="95155" x="5608638" y="3394075"/>
          <p14:tracePt t="95167" x="5643563" y="3375025"/>
          <p14:tracePt t="95179" x="5715000" y="3348038"/>
          <p14:tracePt t="95192" x="5786438" y="3322638"/>
          <p14:tracePt t="95205" x="5857875" y="3286125"/>
          <p14:tracePt t="95222" x="5911850" y="3251200"/>
          <p14:tracePt t="95239" x="5956300" y="3214688"/>
          <p14:tracePt t="95255" x="6000750" y="3187700"/>
          <p14:tracePt t="95272" x="6000750" y="3179763"/>
          <p14:tracePt t="95288" x="6010275" y="3179763"/>
          <p14:tracePt t="95305" x="6010275" y="3170238"/>
          <p14:tracePt t="95388" x="6010275" y="3160713"/>
          <p14:tracePt t="95401" x="6010275" y="3152775"/>
          <p14:tracePt t="95412" x="6010275" y="3143250"/>
          <p14:tracePt t="95438" x="6010275" y="3133725"/>
          <p14:tracePt t="95450" x="6010275" y="3108325"/>
          <p14:tracePt t="95462" x="6027738" y="3098800"/>
          <p14:tracePt t="95474" x="6045200" y="3081338"/>
          <p14:tracePt t="95489" x="6072188" y="3054350"/>
          <p14:tracePt t="95505" x="6099175" y="3027363"/>
          <p14:tracePt t="95523" x="6126163" y="3000375"/>
          <p14:tracePt t="95539" x="6153150" y="2973388"/>
          <p14:tracePt t="95555" x="6161088" y="2973388"/>
          <p14:tracePt t="95572" x="6170613" y="2973388"/>
          <p14:tracePt t="96049" x="6170613" y="2965450"/>
          <p14:tracePt t="96061" x="6170613" y="2955925"/>
          <p14:tracePt t="96073" x="6170613" y="2946400"/>
          <p14:tracePt t="96099" x="6170613" y="2928938"/>
          <p14:tracePt t="96111" x="6170613" y="2919413"/>
          <p14:tracePt t="96123" x="6170613" y="2911475"/>
          <p14:tracePt t="96136" x="6170613" y="2901950"/>
          <p14:tracePt t="96160" x="6170613" y="2884488"/>
          <p14:tracePt t="96184" x="6170613" y="2874963"/>
          <p14:tracePt t="96209" x="6170613" y="2867025"/>
          <p14:tracePt t="96235" x="6161088" y="2867025"/>
          <p14:tracePt t="96307" x="6153150" y="2867025"/>
          <p14:tracePt t="96330" x="6153150" y="2857500"/>
          <p14:tracePt t="96343" x="6143625" y="2857500"/>
          <p14:tracePt t="96368" x="6134100" y="2857500"/>
          <p14:tracePt t="96417" x="6126163" y="2857500"/>
          <p14:tracePt t="96467" x="6116638" y="2857500"/>
          <p14:tracePt t="96490" x="6116638" y="2867025"/>
          <p14:tracePt t="96503" x="6108700" y="2874963"/>
          <p14:tracePt t="96516" x="6108700" y="2884488"/>
          <p14:tracePt t="96527" x="6099175" y="2901950"/>
          <p14:tracePt t="96541" x="6099175" y="2911475"/>
          <p14:tracePt t="96556" x="6099175" y="2919413"/>
          <p14:tracePt t="96572" x="6099175" y="2938463"/>
          <p14:tracePt t="96589" x="6099175" y="2955925"/>
          <p14:tracePt t="96606" x="6099175" y="2973388"/>
          <p14:tracePt t="96622" x="6099175" y="2990850"/>
          <p14:tracePt t="96639" x="6099175" y="3009900"/>
          <p14:tracePt t="96656" x="6099175" y="3027363"/>
          <p14:tracePt t="96674" x="6108700" y="3044825"/>
          <p14:tracePt t="96698" x="6116638" y="3054350"/>
          <p14:tracePt t="96724" x="6116638" y="3062288"/>
          <p14:tracePt t="96737" x="6126163" y="3071813"/>
          <p14:tracePt t="96761" x="6134100" y="3081338"/>
          <p14:tracePt t="96772" x="6143625" y="3081338"/>
          <p14:tracePt t="96784" x="6143625" y="3089275"/>
          <p14:tracePt t="96796" x="6153150" y="3089275"/>
          <p14:tracePt t="96834" x="6161088" y="3098800"/>
          <p14:tracePt t="96846" x="6170613" y="3098800"/>
          <p14:tracePt t="96870" x="6180138" y="3098800"/>
          <p14:tracePt t="96907" x="6188075" y="3098800"/>
          <p14:tracePt t="96932" x="6197600" y="3098800"/>
          <p14:tracePt t="96956" x="6205538" y="3098800"/>
          <p14:tracePt t="96968" x="6205538" y="3089275"/>
          <p14:tracePt t="96981" x="6205538" y="3081338"/>
          <p14:tracePt t="96992" x="6205538" y="3071813"/>
          <p14:tracePt t="97006" x="6205538" y="3054350"/>
          <p14:tracePt t="97023" x="6205538" y="3027363"/>
          <p14:tracePt t="97039" x="6205538" y="3009900"/>
          <p14:tracePt t="97056" x="6205538" y="2955925"/>
          <p14:tracePt t="97072" x="6197600" y="2938463"/>
          <p14:tracePt t="97089" x="6188075" y="2911475"/>
          <p14:tracePt t="97106" x="6170613" y="2867025"/>
          <p14:tracePt t="97122" x="6161088" y="2847975"/>
          <p14:tracePt t="97139" x="6153150" y="2830513"/>
          <p14:tracePt t="97156" x="6134100" y="2822575"/>
          <p14:tracePt t="97173" x="6126163" y="2822575"/>
          <p14:tracePt t="97226" x="6116638" y="2822575"/>
          <p14:tracePt t="97507" x="6108700" y="2822575"/>
          <p14:tracePt t="97532" x="6099175" y="2813050"/>
          <p14:tracePt t="97545" x="6099175" y="2803525"/>
          <p14:tracePt t="97557" x="6072188" y="2786063"/>
          <p14:tracePt t="97568" x="6062663" y="2751138"/>
          <p14:tracePt t="97580" x="6045200" y="2724150"/>
          <p14:tracePt t="97593" x="6037263" y="2670175"/>
          <p14:tracePt t="97606" x="6027738" y="2633663"/>
          <p14:tracePt t="97623" x="6018213" y="2608263"/>
          <p14:tracePt t="97639" x="6018213" y="2562225"/>
          <p14:tracePt t="97656" x="6018213" y="2509838"/>
          <p14:tracePt t="97673" x="6018213" y="2490788"/>
          <p14:tracePt t="97689" x="6018213" y="2473325"/>
          <p14:tracePt t="97706" x="6018213" y="2455863"/>
          <p14:tracePt t="97723" x="6018213" y="2446338"/>
          <p14:tracePt t="97861" x="6027738" y="2455863"/>
          <p14:tracePt t="98059" x="6027738" y="2465388"/>
          <p14:tracePt t="98304" x="6037263" y="2465388"/>
          <p14:tracePt t="98340" x="6037263" y="2473325"/>
          <p14:tracePt t="98352" x="6054725" y="2490788"/>
          <p14:tracePt t="98364" x="6062663" y="2509838"/>
          <p14:tracePt t="98378" x="6062663" y="2527300"/>
          <p14:tracePt t="98389" x="6072188" y="2554288"/>
          <p14:tracePt t="98406" x="6089650" y="2581275"/>
          <p14:tracePt t="98423" x="6089650" y="2598738"/>
          <p14:tracePt t="98439" x="6108700" y="2652713"/>
          <p14:tracePt t="98456" x="6116638" y="2679700"/>
          <p14:tracePt t="98473" x="6126163" y="2724150"/>
          <p14:tracePt t="98489" x="6134100" y="2759075"/>
          <p14:tracePt t="98506" x="6134100" y="2776538"/>
          <p14:tracePt t="98523" x="6143625" y="2776538"/>
          <p14:tracePt t="98599" x="6153150" y="2776538"/>
          <p14:tracePt t="98634" x="6161088" y="2776538"/>
          <p14:tracePt t="98646" x="6170613" y="2759075"/>
          <p14:tracePt t="98671" x="6180138" y="2751138"/>
          <p14:tracePt t="98697" x="6188075" y="2741613"/>
          <p14:tracePt t="98709" x="6188075" y="2732088"/>
          <p14:tracePt t="98722" x="6197600" y="2724150"/>
          <p14:tracePt t="98734" x="6197600" y="2714625"/>
          <p14:tracePt t="98748" x="6205538" y="2705100"/>
          <p14:tracePt t="98759" x="6215063" y="2697163"/>
          <p14:tracePt t="98773" x="6215063" y="2687638"/>
          <p14:tracePt t="98789" x="6215063" y="2660650"/>
          <p14:tracePt t="98806" x="6215063" y="2643188"/>
          <p14:tracePt t="98823" x="6215063" y="2625725"/>
          <p14:tracePt t="98840" x="6215063" y="2616200"/>
          <p14:tracePt t="98856" x="6197600" y="2589213"/>
          <p14:tracePt t="98873" x="6180138" y="2581275"/>
          <p14:tracePt t="98890" x="6170613" y="2571750"/>
          <p14:tracePt t="98906" x="6153150" y="2562225"/>
          <p14:tracePt t="98923" x="6143625" y="2562225"/>
          <p14:tracePt t="98940" x="6134100" y="2562225"/>
          <p14:tracePt t="98956" x="6134100" y="2554288"/>
          <p14:tracePt t="98973" x="6126163" y="2554288"/>
          <p14:tracePt t="98991" x="6116638" y="2554288"/>
          <p14:tracePt t="99006" x="6116638" y="2544763"/>
          <p14:tracePt t="99026" x="6116638" y="2536825"/>
          <p14:tracePt t="99039" x="6108700" y="2527300"/>
          <p14:tracePt t="99056" x="6108700" y="2517775"/>
          <p14:tracePt t="99075" x="6108700" y="2509838"/>
          <p14:tracePt t="99210" x="6116638" y="2527300"/>
          <p14:tracePt t="99224" x="6126163" y="2536825"/>
          <p14:tracePt t="99234" x="6134100" y="2554288"/>
          <p14:tracePt t="99248" x="6143625" y="2562225"/>
          <p14:tracePt t="99260" x="6143625" y="2571750"/>
          <p14:tracePt t="99297" x="6143625" y="2581275"/>
          <p14:tracePt t="99345" x="6153150" y="2581275"/>
          <p14:tracePt t="99590" x="6161088" y="2581275"/>
          <p14:tracePt t="99603" x="6161088" y="2598738"/>
          <p14:tracePt t="99615" x="6161088" y="2616200"/>
          <p14:tracePt t="99625" x="6170613" y="2643188"/>
          <p14:tracePt t="99640" x="6180138" y="2660650"/>
          <p14:tracePt t="99656" x="6188075" y="2687638"/>
          <p14:tracePt t="99673" x="6188075" y="2714625"/>
          <p14:tracePt t="99691" x="6197600" y="2759075"/>
          <p14:tracePt t="99707" x="6197600" y="2768600"/>
          <p14:tracePt t="99724" x="6197600" y="2786063"/>
          <p14:tracePt t="99740" x="6205538" y="2813050"/>
          <p14:tracePt t="99757" x="6205538" y="2822575"/>
          <p14:tracePt t="99774" x="6215063" y="2830513"/>
          <p14:tracePt t="99790" x="6215063" y="2840038"/>
          <p14:tracePt t="99807" x="6215063" y="2847975"/>
          <p14:tracePt t="99872" x="6224588" y="2847975"/>
          <p14:tracePt t="99921" x="6232525" y="2847975"/>
          <p14:tracePt t="100166" x="6232525" y="2840038"/>
          <p14:tracePt t="100190" x="6232525" y="2830513"/>
          <p14:tracePt t="100203" x="6224588" y="2830513"/>
          <p14:tracePt t="100214" x="6224588" y="2822575"/>
          <p14:tracePt t="100228" x="6205538" y="2822575"/>
          <p14:tracePt t="100240" x="6205538" y="2803525"/>
          <p14:tracePt t="100257" x="6197600" y="2795588"/>
          <p14:tracePt t="100273" x="6188075" y="2776538"/>
          <p14:tracePt t="100290" x="6180138" y="2741613"/>
          <p14:tracePt t="100307" x="6180138" y="2724150"/>
          <p14:tracePt t="100323" x="6170613" y="2697163"/>
          <p14:tracePt t="100340" x="6170613" y="2633663"/>
          <p14:tracePt t="100357" x="6170613" y="2608263"/>
          <p14:tracePt t="100373" x="6170613" y="2598738"/>
          <p14:tracePt t="100390" x="6170613" y="2589213"/>
          <p14:tracePt t="100546" x="6161088" y="2589213"/>
          <p14:tracePt t="100619" x="6153150" y="2589213"/>
          <p14:tracePt t="100630" x="6153150" y="2581275"/>
          <p14:tracePt t="100645" x="6143625" y="2571750"/>
          <p14:tracePt t="100656" x="6143625" y="2562225"/>
          <p14:tracePt t="100668" x="6143625" y="2544763"/>
          <p14:tracePt t="100680" x="6134100" y="2517775"/>
          <p14:tracePt t="100692" x="6126163" y="2490788"/>
          <p14:tracePt t="100707" x="6126163" y="2455863"/>
          <p14:tracePt t="100724" x="6126163" y="2419350"/>
          <p14:tracePt t="100741" x="6126163" y="2347913"/>
          <p14:tracePt t="100757" x="6126163" y="2322513"/>
          <p14:tracePt t="100774" x="6126163" y="2295525"/>
          <p14:tracePt t="100790" x="6126163" y="2241550"/>
          <p14:tracePt t="100807" x="6134100" y="2224088"/>
          <p14:tracePt t="100823" x="6134100" y="2205038"/>
          <p14:tracePt t="100840" x="6134100" y="2170113"/>
          <p14:tracePt t="100857" x="6134100" y="2160588"/>
          <p14:tracePt t="100874" x="6134100" y="2152650"/>
          <p14:tracePt t="100890" x="6134100" y="2143125"/>
          <p14:tracePt t="101232" x="6134100" y="2152650"/>
          <p14:tracePt t="101257" x="6134100" y="2160588"/>
          <p14:tracePt t="101271" x="6134100" y="2179638"/>
          <p14:tracePt t="101281" x="6134100" y="2187575"/>
          <p14:tracePt t="101293" x="6134100" y="2205038"/>
          <p14:tracePt t="101307" x="6134100" y="2224088"/>
          <p14:tracePt t="101324" x="6134100" y="2232025"/>
          <p14:tracePt t="101340" x="6134100" y="2251075"/>
          <p14:tracePt t="101357" x="6134100" y="2286000"/>
          <p14:tracePt t="101374" x="6143625" y="2322513"/>
          <p14:tracePt t="101390" x="6143625" y="2339975"/>
          <p14:tracePt t="101407" x="6143625" y="2374900"/>
          <p14:tracePt t="101424" x="6143625" y="2393950"/>
          <p14:tracePt t="101440" x="6153150" y="2438400"/>
          <p14:tracePt t="101457" x="6153150" y="2455863"/>
          <p14:tracePt t="101474" x="6161088" y="2473325"/>
          <p14:tracePt t="101490" x="6170613" y="2517775"/>
          <p14:tracePt t="101507" x="6170613" y="2527300"/>
          <p14:tracePt t="101524" x="6170613" y="2544763"/>
          <p14:tracePt t="101540" x="6180138" y="2571750"/>
          <p14:tracePt t="101557" x="6180138" y="2581275"/>
          <p14:tracePt t="101574" x="6188075" y="2608263"/>
          <p14:tracePt t="101590" x="6188075" y="2616200"/>
          <p14:tracePt t="101648" x="6188075" y="2625725"/>
          <p14:tracePt t="102555" x="6197600" y="2625725"/>
          <p14:tracePt t="102616" x="6197600" y="2616200"/>
          <p14:tracePt t="102911" x="6205538" y="2625725"/>
          <p14:tracePt t="102923" x="6215063" y="2643188"/>
          <p14:tracePt t="102936" x="6232525" y="2687638"/>
          <p14:tracePt t="102948" x="6251575" y="2741613"/>
          <p14:tracePt t="102960" x="6276975" y="2822575"/>
          <p14:tracePt t="102974" x="6330950" y="2928938"/>
          <p14:tracePt t="102991" x="6384925" y="3071813"/>
          <p14:tracePt t="103007" x="6456363" y="3214688"/>
          <p14:tracePt t="103024" x="6581775" y="3429000"/>
          <p14:tracePt t="103041" x="6653213" y="3536950"/>
          <p14:tracePt t="103058" x="6831013" y="3732213"/>
          <p14:tracePt t="103074" x="6965950" y="3857625"/>
          <p14:tracePt t="103091" x="7116763" y="3965575"/>
          <p14:tracePt t="103107" x="7429500" y="4133850"/>
          <p14:tracePt t="103124" x="7545388" y="4187825"/>
          <p14:tracePt t="103141" x="7643813" y="4224338"/>
          <p14:tracePt t="103157" x="7831138" y="4276725"/>
          <p14:tracePt t="103174" x="7912100" y="4295775"/>
          <p14:tracePt t="103191" x="7991475" y="4303713"/>
          <p14:tracePt t="103208" x="8180388" y="4313238"/>
          <p14:tracePt t="103224" x="8242300" y="4322763"/>
          <p14:tracePt t="103241" x="8323263" y="4330700"/>
          <p14:tracePt t="103258" x="8348663" y="4330700"/>
          <p14:tracePt t="103274" x="8358188" y="4340225"/>
          <p14:tracePt t="103291" x="8385175" y="4340225"/>
          <p14:tracePt t="103511" x="8385175" y="4367213"/>
          <p14:tracePt t="103522" x="8358188" y="4438650"/>
          <p14:tracePt t="103535" x="8296275" y="4510088"/>
          <p14:tracePt t="103548" x="8232775" y="4616450"/>
          <p14:tracePt t="103560" x="8180388" y="4705350"/>
          <p14:tracePt t="103575" x="8108950" y="4795838"/>
          <p14:tracePt t="103591" x="8054975" y="4884738"/>
          <p14:tracePt t="103608" x="7947025" y="5010150"/>
          <p14:tracePt t="103624" x="7912100" y="5054600"/>
          <p14:tracePt t="103641" x="7894638" y="5081588"/>
          <p14:tracePt t="103658" x="7875588" y="5099050"/>
          <p14:tracePt t="103804" x="7875588" y="5081588"/>
          <p14:tracePt t="103817" x="7875588" y="5062538"/>
          <p14:tracePt t="103829" x="7875588" y="5037138"/>
          <p14:tracePt t="103841" x="7875588" y="5000625"/>
          <p14:tracePt t="103855" x="7875588" y="4965700"/>
          <p14:tracePt t="103865" x="7875588" y="4929188"/>
          <p14:tracePt t="103877" x="7875588" y="4894263"/>
          <p14:tracePt t="103891" x="7875588" y="4875213"/>
          <p14:tracePt t="103908" x="7875588" y="4857750"/>
          <p14:tracePt t="103924" x="7875588" y="4840288"/>
          <p14:tracePt t="103941" x="7875588" y="4803775"/>
          <p14:tracePt t="103958" x="7875588" y="4776788"/>
          <p14:tracePt t="103975" x="7867650" y="4759325"/>
          <p14:tracePt t="103991" x="7858125" y="4732338"/>
          <p14:tracePt t="104008" x="7858125" y="4705350"/>
          <p14:tracePt t="104025" x="7858125" y="4687888"/>
          <p14:tracePt t="104041" x="7858125" y="4660900"/>
          <p14:tracePt t="104058" x="7858125" y="4633913"/>
          <p14:tracePt t="104075" x="7858125" y="4608513"/>
          <p14:tracePt t="104091" x="7858125" y="4589463"/>
          <p14:tracePt t="104108" x="7858125" y="4572000"/>
          <p14:tracePt t="104125" x="7858125" y="4554538"/>
          <p14:tracePt t="104141" x="7858125" y="4545013"/>
          <p14:tracePt t="104158" x="7858125" y="4537075"/>
          <p14:tracePt t="104175" x="7858125" y="4500563"/>
          <p14:tracePt t="104196" x="7858125" y="4491038"/>
          <p14:tracePt t="104208" x="7858125" y="4473575"/>
          <p14:tracePt t="104225" x="7848600" y="4473575"/>
          <p14:tracePt t="104241" x="7840663" y="4465638"/>
          <p14:tracePt t="104258" x="7823200" y="4446588"/>
          <p14:tracePt t="104275" x="7813675" y="4446588"/>
          <p14:tracePt t="104296" x="7796213" y="4446588"/>
          <p14:tracePt t="104320" x="7786688" y="4446588"/>
          <p14:tracePt t="104330" x="7777163" y="4465638"/>
          <p14:tracePt t="104343" x="7732713" y="4483100"/>
          <p14:tracePt t="104358" x="7705725" y="4491038"/>
          <p14:tracePt t="104375" x="7680325" y="4510088"/>
          <p14:tracePt t="104391" x="7653338" y="4518025"/>
          <p14:tracePt t="104408" x="7626350" y="4537075"/>
          <p14:tracePt t="104425" x="7608888" y="4545013"/>
          <p14:tracePt t="104441" x="7581900" y="4554538"/>
          <p14:tracePt t="104458" x="7562850" y="4562475"/>
          <p14:tracePt t="104475" x="7545388" y="4562475"/>
          <p14:tracePt t="104491" x="7518400" y="4572000"/>
          <p14:tracePt t="104515" x="7510463" y="4581525"/>
          <p14:tracePt t="104565" x="7500938" y="4581525"/>
          <p14:tracePt t="104577" x="7491413" y="4581525"/>
          <p14:tracePt t="104589" x="7491413" y="4589463"/>
          <p14:tracePt t="104601" x="7483475" y="4598988"/>
          <p14:tracePt t="104612" x="7473950" y="4598988"/>
          <p14:tracePt t="104626" x="7466013" y="4598988"/>
          <p14:tracePt t="104641" x="7466013" y="4608513"/>
          <p14:tracePt t="104658" x="7456488" y="4608513"/>
          <p14:tracePt t="104675" x="7429500" y="4625975"/>
          <p14:tracePt t="104691" x="7419975" y="4625975"/>
          <p14:tracePt t="104708" x="7402513" y="4633913"/>
          <p14:tracePt t="104725" x="7375525" y="4652963"/>
          <p14:tracePt t="104742" x="7367588" y="4652963"/>
          <p14:tracePt t="104758" x="7358063" y="4660900"/>
          <p14:tracePt t="104775" x="7331075" y="4670425"/>
          <p14:tracePt t="104792" x="7323138" y="4687888"/>
          <p14:tracePt t="104808" x="7304088" y="4687888"/>
          <p14:tracePt t="104808" x="7304088" y="4697413"/>
          <p14:tracePt t="104825" x="7296150" y="4705350"/>
          <p14:tracePt t="104842" x="7286625" y="4705350"/>
          <p14:tracePt t="104858" x="7259638" y="4724400"/>
          <p14:tracePt t="104875" x="7251700" y="4732338"/>
          <p14:tracePt t="104891" x="7232650" y="4741863"/>
          <p14:tracePt t="104908" x="7197725" y="4759325"/>
          <p14:tracePt t="104925" x="7180263" y="4768850"/>
          <p14:tracePt t="104941" x="7170738" y="4768850"/>
          <p14:tracePt t="104958" x="7143750" y="4786313"/>
          <p14:tracePt t="104975" x="7134225" y="4795838"/>
          <p14:tracePt t="104992" x="7126288" y="4795838"/>
          <p14:tracePt t="105008" x="7099300" y="4795838"/>
          <p14:tracePt t="105025" x="7089775" y="4803775"/>
          <p14:tracePt t="105042" x="7062788" y="4803775"/>
          <p14:tracePt t="105058" x="7054850" y="4803775"/>
          <p14:tracePt t="105075" x="7037388" y="4803775"/>
          <p14:tracePt t="105091" x="7018338" y="4803775"/>
          <p14:tracePt t="105108" x="7010400" y="4803775"/>
          <p14:tracePt t="105128" x="6991350" y="4803775"/>
          <p14:tracePt t="105153" x="6983413" y="4803775"/>
          <p14:tracePt t="105164" x="6973888" y="4803775"/>
          <p14:tracePt t="105176" x="6965950" y="4803775"/>
          <p14:tracePt t="105213" x="6956425" y="4803775"/>
          <p14:tracePt t="105238" x="6946900" y="4803775"/>
          <p14:tracePt t="105262" x="6938963" y="4803775"/>
          <p14:tracePt t="105302" x="6929438" y="4803775"/>
          <p14:tracePt t="105323" x="6919913" y="4803775"/>
          <p14:tracePt t="105336" x="6911975" y="4803775"/>
          <p14:tracePt t="105361" x="6902450" y="4803775"/>
          <p14:tracePt t="105374" x="6894513" y="4803775"/>
          <p14:tracePt t="105386" x="6884988" y="4803775"/>
          <p14:tracePt t="105408" x="6875463" y="4803775"/>
          <p14:tracePt t="105422" x="6867525" y="4803775"/>
          <p14:tracePt t="105435" x="6858000" y="4803775"/>
          <p14:tracePt t="105446" x="6848475" y="4803775"/>
          <p14:tracePt t="105459" x="6840538" y="4803775"/>
          <p14:tracePt t="105475" x="6831013" y="4803775"/>
          <p14:tracePt t="105492" x="6831013" y="4813300"/>
          <p14:tracePt t="105508" x="6823075" y="4813300"/>
          <p14:tracePt t="105852" x="6831013" y="4813300"/>
          <p14:tracePt t="105861" x="6858000" y="4813300"/>
          <p14:tracePt t="105874" x="6884988" y="4813300"/>
          <p14:tracePt t="105888" x="6929438" y="4830763"/>
          <p14:tracePt t="105900" x="6983413" y="4848225"/>
          <p14:tracePt t="105911" x="7037388" y="4875213"/>
          <p14:tracePt t="105925" x="7099300" y="4902200"/>
          <p14:tracePt t="105942" x="7170738" y="4929188"/>
          <p14:tracePt t="105958" x="7232650" y="4956175"/>
          <p14:tracePt t="105975" x="7313613" y="4983163"/>
          <p14:tracePt t="105992" x="7348538" y="4983163"/>
          <p14:tracePt t="106008" x="7367588" y="4983163"/>
          <p14:tracePt t="106025" x="7429500" y="4983163"/>
          <p14:tracePt t="106042" x="7439025" y="4983163"/>
          <p14:tracePt t="106058" x="7456488" y="4983163"/>
          <p14:tracePt t="106075" x="7473950" y="4983163"/>
          <p14:tracePt t="106092" x="7483475" y="4983163"/>
          <p14:tracePt t="106109" x="7500938" y="4973638"/>
          <p14:tracePt t="106125" x="7510463" y="4965700"/>
          <p14:tracePt t="106142" x="7518400" y="4965700"/>
          <p14:tracePt t="106159" x="7537450" y="4946650"/>
          <p14:tracePt t="106175" x="7554913" y="4938713"/>
          <p14:tracePt t="106194" x="7572375" y="4929188"/>
          <p14:tracePt t="106208" x="7589838" y="4919663"/>
          <p14:tracePt t="106225" x="7599363" y="4902200"/>
          <p14:tracePt t="106242" x="7634288" y="4875213"/>
          <p14:tracePt t="106259" x="7643813" y="4867275"/>
          <p14:tracePt t="106275" x="7661275" y="4857750"/>
          <p14:tracePt t="106292" x="7680325" y="4848225"/>
          <p14:tracePt t="106309" x="7715250" y="4830763"/>
          <p14:tracePt t="106325" x="7732713" y="4822825"/>
          <p14:tracePt t="106342" x="7759700" y="4813300"/>
          <p14:tracePt t="106359" x="7777163" y="4803775"/>
          <p14:tracePt t="106375" x="7786688" y="4795838"/>
          <p14:tracePt t="106392" x="7796213" y="4795838"/>
          <p14:tracePt t="106427" x="7804150" y="4795838"/>
          <p14:tracePt t="106438" x="7804150" y="4786313"/>
          <p14:tracePt t="106451" x="7813675" y="4786313"/>
          <p14:tracePt t="106464" x="7813675" y="4776788"/>
          <p14:tracePt t="106476" x="7823200" y="4768850"/>
          <p14:tracePt t="106492" x="7823200" y="4759325"/>
          <p14:tracePt t="106512" x="7823200" y="4751388"/>
          <p14:tracePt t="106525" x="7831138" y="4741863"/>
          <p14:tracePt t="106542" x="7831138" y="4724400"/>
          <p14:tracePt t="106559" x="7840663" y="4724400"/>
          <p14:tracePt t="106575" x="7840663" y="4697413"/>
          <p14:tracePt t="106598" x="7840663" y="4687888"/>
          <p14:tracePt t="106610" x="7840663" y="4679950"/>
          <p14:tracePt t="106625" x="7840663" y="4670425"/>
          <p14:tracePt t="106642" x="7831138" y="4660900"/>
          <p14:tracePt t="106659" x="7823200" y="4652963"/>
          <p14:tracePt t="106675" x="7813675" y="4652963"/>
          <p14:tracePt t="106692" x="7804150" y="4643438"/>
          <p14:tracePt t="106709" x="7769225" y="4633913"/>
          <p14:tracePt t="106726" x="7751763" y="4633913"/>
          <p14:tracePt t="106742" x="7732713" y="4633913"/>
          <p14:tracePt t="106759" x="7705725" y="4633913"/>
          <p14:tracePt t="106775" x="7697788" y="4633913"/>
          <p14:tracePt t="106792" x="7680325" y="4633913"/>
          <p14:tracePt t="106809" x="7670800" y="4633913"/>
          <p14:tracePt t="106826" x="7634288" y="4633913"/>
          <p14:tracePt t="106842" x="7626350" y="4643438"/>
          <p14:tracePt t="106859" x="7589838" y="4652963"/>
          <p14:tracePt t="106875" x="7572375" y="4670425"/>
          <p14:tracePt t="106892" x="7537450" y="4687888"/>
          <p14:tracePt t="106909" x="7518400" y="4705350"/>
          <p14:tracePt t="106925" x="7500938" y="4714875"/>
          <p14:tracePt t="106942" x="7466013" y="4741863"/>
          <p14:tracePt t="106959" x="7456488" y="4759325"/>
          <p14:tracePt t="106975" x="7439025" y="4759325"/>
          <p14:tracePt t="106992" x="7412038" y="4776788"/>
          <p14:tracePt t="107009" x="7412038" y="4786313"/>
          <p14:tracePt t="107025" x="7394575" y="4795838"/>
          <p14:tracePt t="107042" x="7375525" y="4795838"/>
          <p14:tracePt t="107059" x="7358063" y="4803775"/>
          <p14:tracePt t="107075" x="7340600" y="4803775"/>
          <p14:tracePt t="107092" x="7313613" y="4813300"/>
          <p14:tracePt t="107109" x="7304088" y="4813300"/>
          <p14:tracePt t="107125" x="7286625" y="4822825"/>
          <p14:tracePt t="107142" x="7269163" y="4830763"/>
          <p14:tracePt t="107161" x="7259638" y="4840288"/>
          <p14:tracePt t="107176" x="7251700" y="4840288"/>
          <p14:tracePt t="107192" x="7251700" y="4848225"/>
          <p14:tracePt t="107223" x="7251700" y="4857750"/>
          <p14:tracePt t="107248" x="7251700" y="4867275"/>
          <p14:tracePt t="107260" x="7242175" y="4875213"/>
          <p14:tracePt t="107272" x="7242175" y="4884738"/>
          <p14:tracePt t="107297" x="7232650" y="4894263"/>
          <p14:tracePt t="107322" x="7232650" y="4902200"/>
          <p14:tracePt t="107333" x="7224713" y="4902200"/>
          <p14:tracePt t="107357" x="7224713" y="4911725"/>
          <p14:tracePt t="107382" x="7224713" y="4919663"/>
          <p14:tracePt t="107406" x="7224713" y="4929188"/>
          <p14:tracePt t="107419" x="7224713" y="4938713"/>
          <p14:tracePt t="107431" x="7242175" y="4946650"/>
          <p14:tracePt t="107443" x="7251700" y="4956175"/>
          <p14:tracePt t="107455" x="7269163" y="4973638"/>
          <p14:tracePt t="107468" x="7286625" y="4973638"/>
          <p14:tracePt t="107480" x="7304088" y="4983163"/>
          <p14:tracePt t="107492" x="7313613" y="4991100"/>
          <p14:tracePt t="107509" x="7331075" y="5000625"/>
          <p14:tracePt t="107530" x="7348538" y="5000625"/>
          <p14:tracePt t="107542" x="7358063" y="5000625"/>
          <p14:tracePt t="107565" x="7375525" y="5000625"/>
          <p14:tracePt t="107590" x="7385050" y="5000625"/>
          <p14:tracePt t="107615" x="7402513" y="4991100"/>
          <p14:tracePt t="107627" x="7412038" y="4991100"/>
          <p14:tracePt t="107639" x="7429500" y="4983163"/>
          <p14:tracePt t="107652" x="7439025" y="4973638"/>
          <p14:tracePt t="107664" x="7446963" y="4973638"/>
          <p14:tracePt t="107677" x="7473950" y="4965700"/>
          <p14:tracePt t="107692" x="7510463" y="4946650"/>
          <p14:tracePt t="107709" x="7527925" y="4938713"/>
          <p14:tracePt t="107726" x="7572375" y="4911725"/>
          <p14:tracePt t="107742" x="7589838" y="4911725"/>
          <p14:tracePt t="107759" x="7599363" y="4894263"/>
          <p14:tracePt t="107776" x="7643813" y="4867275"/>
          <p14:tracePt t="107792" x="7653338" y="4857750"/>
          <p14:tracePt t="107809" x="7680325" y="4848225"/>
          <p14:tracePt t="107826" x="7705725" y="4830763"/>
          <p14:tracePt t="107842" x="7724775" y="4822825"/>
          <p14:tracePt t="107859" x="7751763" y="4803775"/>
          <p14:tracePt t="107876" x="7769225" y="4786313"/>
          <p14:tracePt t="107892" x="7777163" y="4776788"/>
          <p14:tracePt t="107909" x="7804150" y="4768850"/>
          <p14:tracePt t="107926" x="7813675" y="4759325"/>
          <p14:tracePt t="107959" x="7823200" y="4759325"/>
          <p14:tracePt t="107970" x="7823200" y="4751388"/>
          <p14:tracePt t="108019" x="7823200" y="4741863"/>
          <p14:tracePt t="108055" x="7823200" y="4732338"/>
          <p14:tracePt t="108081" x="7813675" y="4724400"/>
          <p14:tracePt t="108093" x="7804150" y="4724400"/>
          <p14:tracePt t="108105" x="7804150" y="4714875"/>
          <p14:tracePt t="108117" x="7796213" y="4714875"/>
          <p14:tracePt t="108130" x="7777163" y="4705350"/>
          <p14:tracePt t="108142" x="7769225" y="4705350"/>
          <p14:tracePt t="108159" x="7751763" y="4697413"/>
          <p14:tracePt t="108176" x="7732713" y="4697413"/>
          <p14:tracePt t="108192" x="7705725" y="4697413"/>
          <p14:tracePt t="108209" x="7688263" y="4697413"/>
          <p14:tracePt t="108226" x="7661275" y="4697413"/>
          <p14:tracePt t="108243" x="7643813" y="4697413"/>
          <p14:tracePt t="108259" x="7616825" y="4705350"/>
          <p14:tracePt t="108276" x="7608888" y="4714875"/>
          <p14:tracePt t="108293" x="7572375" y="4732338"/>
          <p14:tracePt t="108309" x="7562850" y="4751388"/>
          <p14:tracePt t="108326" x="7545388" y="4768850"/>
          <p14:tracePt t="108343" x="7537450" y="4776788"/>
          <p14:tracePt t="108359" x="7537450" y="4786313"/>
          <p14:tracePt t="108376" x="7537450" y="4795838"/>
          <p14:tracePt t="108423" x="7537450" y="4803775"/>
          <p14:tracePt t="108486" x="7537450" y="4813300"/>
          <p14:tracePt t="108496" x="7545388" y="4813300"/>
          <p14:tracePt t="108521" x="7554913" y="4813300"/>
          <p14:tracePt t="109809" x="7562850" y="4813300"/>
          <p14:tracePt t="109833" x="7572375" y="4813300"/>
          <p14:tracePt t="109844" x="7581900" y="4813300"/>
          <p14:tracePt t="109857" x="7589838" y="4813300"/>
          <p14:tracePt t="109869" x="7599363" y="4813300"/>
          <p14:tracePt t="109881" x="7608888" y="4813300"/>
          <p14:tracePt t="109893" x="7616825" y="4813300"/>
          <p14:tracePt t="109910" x="7634288" y="4813300"/>
          <p14:tracePt t="109926" x="7643813" y="4813300"/>
          <p14:tracePt t="109943" x="7661275" y="4813300"/>
          <p14:tracePt t="109960" x="7670800" y="4803775"/>
          <p14:tracePt t="109976" x="7680325" y="4803775"/>
          <p14:tracePt t="109993" x="7688263" y="4795838"/>
          <p14:tracePt t="110010" x="7705725" y="4786313"/>
          <p14:tracePt t="110026" x="7705725" y="4776788"/>
          <p14:tracePt t="110043" x="7715250" y="4768850"/>
          <p14:tracePt t="110060" x="7715250" y="4759325"/>
          <p14:tracePt t="110102" x="7715250" y="4751388"/>
          <p14:tracePt t="110126" x="7688263" y="4741863"/>
          <p14:tracePt t="110139" x="7670800" y="4741863"/>
          <p14:tracePt t="110151" x="7653338" y="4741863"/>
          <p14:tracePt t="110163" x="7634288" y="4741863"/>
          <p14:tracePt t="110176" x="7616825" y="4741863"/>
          <p14:tracePt t="110193" x="7608888" y="4741863"/>
          <p14:tracePt t="110211" x="7589838" y="4741863"/>
          <p14:tracePt t="110226" x="7581900" y="4741863"/>
          <p14:tracePt t="110243" x="7572375" y="4741863"/>
          <p14:tracePt t="110260" x="7545388" y="4759325"/>
          <p14:tracePt t="110277" x="7537450" y="4768850"/>
          <p14:tracePt t="110293" x="7527925" y="4768850"/>
          <p14:tracePt t="110310" x="7518400" y="4776788"/>
          <p14:tracePt t="110326" x="7500938" y="4795838"/>
          <p14:tracePt t="110343" x="7483475" y="4803775"/>
          <p14:tracePt t="110360" x="7456488" y="4822825"/>
          <p14:tracePt t="110376" x="7446963" y="4830763"/>
          <p14:tracePt t="110393" x="7439025" y="4830763"/>
          <p14:tracePt t="110665" x="7446963" y="4840288"/>
          <p14:tracePt t="110690" x="7446963" y="4848225"/>
          <p14:tracePt t="110715" x="7446963" y="4857750"/>
          <p14:tracePt t="110726" x="7446963" y="4867275"/>
          <p14:tracePt t="110739" x="7446963" y="4875213"/>
          <p14:tracePt t="110751" x="7446963" y="4884738"/>
          <p14:tracePt t="110764" x="7446963" y="4894263"/>
          <p14:tracePt t="110838" x="7446963" y="4902200"/>
          <p14:tracePt t="110850" x="7456488" y="4902200"/>
          <p14:tracePt t="110873" x="7466013" y="4902200"/>
          <p14:tracePt t="110887" x="7491413" y="4911725"/>
          <p14:tracePt t="110899" x="7500938" y="4911725"/>
          <p14:tracePt t="110911" x="7510463" y="4911725"/>
          <p14:tracePt t="110923" x="7527925" y="4919663"/>
          <p14:tracePt t="110935" x="7537450" y="4919663"/>
          <p14:tracePt t="110947" x="7545388" y="4919663"/>
          <p14:tracePt t="110960" x="7554913" y="4919663"/>
          <p14:tracePt t="110984" x="7562850" y="4919663"/>
          <p14:tracePt t="110996" x="7572375" y="4919663"/>
          <p14:tracePt t="111010" x="7581900" y="4919663"/>
          <p14:tracePt t="111027" x="7589838" y="4919663"/>
          <p14:tracePt t="111043" x="7599363" y="4919663"/>
          <p14:tracePt t="111060" x="7626350" y="4919663"/>
          <p14:tracePt t="111077" x="7634288" y="4919663"/>
          <p14:tracePt t="111093" x="7643813" y="4919663"/>
          <p14:tracePt t="111110" x="7661275" y="4919663"/>
          <p14:tracePt t="111127" x="7661275" y="4911725"/>
          <p14:tracePt t="111143" x="7688263" y="4902200"/>
          <p14:tracePt t="111160" x="7697788" y="4902200"/>
          <p14:tracePt t="111177" x="7705725" y="4894263"/>
          <p14:tracePt t="111193" x="7715250" y="4884738"/>
          <p14:tracePt t="111210" x="7724775" y="4875213"/>
          <p14:tracePt t="111229" x="7742238" y="4867275"/>
          <p14:tracePt t="111244" x="7742238" y="4848225"/>
          <p14:tracePt t="111260" x="7759700" y="4840288"/>
          <p14:tracePt t="111277" x="7769225" y="4830763"/>
          <p14:tracePt t="111294" x="7777163" y="4813300"/>
          <p14:tracePt t="111310" x="7786688" y="4803775"/>
          <p14:tracePt t="111327" x="7796213" y="4795838"/>
          <p14:tracePt t="111354" x="7796213" y="4786313"/>
          <p14:tracePt t="111364" x="7804150" y="4786313"/>
          <p14:tracePt t="111377" x="7804150" y="4776788"/>
          <p14:tracePt t="111401" x="7804150" y="4768850"/>
          <p14:tracePt t="111412" x="7804150" y="4759325"/>
          <p14:tracePt t="111427" x="7804150" y="4751388"/>
          <p14:tracePt t="111448" x="7804150" y="4741863"/>
          <p14:tracePt t="111462" x="7804150" y="4724400"/>
          <p14:tracePt t="111486" x="7796213" y="4714875"/>
          <p14:tracePt t="111498" x="7796213" y="4705350"/>
          <p14:tracePt t="111511" x="7786688" y="4687888"/>
          <p14:tracePt t="111527" x="7777163" y="4679950"/>
          <p14:tracePt t="111543" x="7777163" y="4670425"/>
          <p14:tracePt t="111560" x="7769225" y="4670425"/>
          <p14:tracePt t="111577" x="7759700" y="4660900"/>
          <p14:tracePt t="111594" x="7751763" y="4660900"/>
          <p14:tracePt t="111610" x="7724775" y="4660900"/>
          <p14:tracePt t="111627" x="7705725" y="4652963"/>
          <p14:tracePt t="111644" x="7688263" y="4652963"/>
          <p14:tracePt t="111660" x="7670800" y="4643438"/>
          <p14:tracePt t="111677" x="7653338" y="4643438"/>
          <p14:tracePt t="111694" x="7643813" y="4643438"/>
          <p14:tracePt t="111710" x="7626350" y="4643438"/>
          <p14:tracePt t="111728" x="7608888" y="4643438"/>
          <p14:tracePt t="111744" x="7581900" y="4643438"/>
          <p14:tracePt t="111760" x="7572375" y="4643438"/>
          <p14:tracePt t="111777" x="7562850" y="4652963"/>
          <p14:tracePt t="111794" x="7545388" y="4660900"/>
          <p14:tracePt t="111810" x="7537450" y="4660900"/>
          <p14:tracePt t="111827" x="7518400" y="4670425"/>
          <p14:tracePt t="111844" x="7518400" y="4679950"/>
          <p14:tracePt t="111860" x="7500938" y="4687888"/>
          <p14:tracePt t="111877" x="7483475" y="4697413"/>
          <p14:tracePt t="111894" x="7466013" y="4714875"/>
          <p14:tracePt t="111910" x="7466013" y="4724400"/>
          <p14:tracePt t="111927" x="7446963" y="4724400"/>
          <p14:tracePt t="111944" x="7446963" y="4732338"/>
          <p14:tracePt t="111960" x="7439025" y="4741863"/>
          <p14:tracePt t="111977" x="7429500" y="4751388"/>
          <p14:tracePt t="111994" x="7419975" y="4768850"/>
          <p14:tracePt t="112012" x="7412038" y="4776788"/>
          <p14:tracePt t="112027" x="7402513" y="4786313"/>
          <p14:tracePt t="112044" x="7394575" y="4795838"/>
          <p14:tracePt t="112062" x="7385050" y="4803775"/>
          <p14:tracePt t="112077" x="7375525" y="4813300"/>
          <p14:tracePt t="112094" x="7367588" y="4813300"/>
          <p14:tracePt t="112110" x="7358063" y="4822825"/>
          <p14:tracePt t="112127" x="7348538" y="4830763"/>
          <p14:tracePt t="112148" x="7331075" y="4840288"/>
          <p14:tracePt t="112173" x="7323138" y="4840288"/>
          <p14:tracePt t="112184" x="7313613" y="4848225"/>
          <p14:tracePt t="112196" x="7296150" y="4857750"/>
          <p14:tracePt t="112210" x="7277100" y="4857750"/>
          <p14:tracePt t="112227" x="7269163" y="4867275"/>
          <p14:tracePt t="112244" x="7251700" y="4875213"/>
          <p14:tracePt t="112260" x="7242175" y="4875213"/>
          <p14:tracePt t="112277" x="7232650" y="4884738"/>
          <p14:tracePt t="112294" x="7224713" y="4894263"/>
          <p14:tracePt t="112310" x="7215188" y="4902200"/>
          <p14:tracePt t="112327" x="7205663" y="4902200"/>
          <p14:tracePt t="112344" x="7197725" y="4911725"/>
          <p14:tracePt t="112360" x="7197725" y="4919663"/>
          <p14:tracePt t="112377" x="7197725" y="4929188"/>
          <p14:tracePt t="112394" x="7197725" y="4938713"/>
          <p14:tracePt t="112410" x="7188200" y="4938713"/>
          <p14:tracePt t="112427" x="7188200" y="4946650"/>
          <p14:tracePt t="112444" x="7188200" y="4956175"/>
          <p14:tracePt t="112460" x="7188200" y="4965700"/>
          <p14:tracePt t="112477" x="7188200" y="4973638"/>
          <p14:tracePt t="112494" x="7188200" y="4983163"/>
          <p14:tracePt t="112515" x="7188200" y="4991100"/>
          <p14:tracePt t="112527" x="7205663" y="5000625"/>
          <p14:tracePt t="112544" x="7215188" y="5000625"/>
          <p14:tracePt t="112561" x="7224713" y="5000625"/>
          <p14:tracePt t="112577" x="7259638" y="5000625"/>
          <p14:tracePt t="112594" x="7269163" y="5000625"/>
          <p14:tracePt t="112611" x="7286625" y="5000625"/>
          <p14:tracePt t="112627" x="7323138" y="5000625"/>
          <p14:tracePt t="112644" x="7331075" y="5000625"/>
          <p14:tracePt t="112661" x="7348538" y="4991100"/>
          <p14:tracePt t="112677" x="7385050" y="4983163"/>
          <p14:tracePt t="112694" x="7402513" y="4983163"/>
          <p14:tracePt t="112710" x="7429500" y="4983163"/>
          <p14:tracePt t="112728" x="7439025" y="4983163"/>
          <p14:tracePt t="112744" x="7446963" y="4983163"/>
          <p14:tracePt t="112760" x="7483475" y="4973638"/>
          <p14:tracePt t="112777" x="7491413" y="4965700"/>
          <p14:tracePt t="112794" x="7510463" y="4965700"/>
          <p14:tracePt t="112811" x="7545388" y="4946650"/>
          <p14:tracePt t="112827" x="7572375" y="4938713"/>
          <p14:tracePt t="112845" x="7589838" y="4938713"/>
          <p14:tracePt t="112861" x="7626350" y="4919663"/>
          <p14:tracePt t="112877" x="7653338" y="4911725"/>
          <p14:tracePt t="112894" x="7670800" y="4902200"/>
          <p14:tracePt t="112911" x="7705725" y="4884738"/>
          <p14:tracePt t="112927" x="7724775" y="4875213"/>
          <p14:tracePt t="112944" x="7759700" y="4857750"/>
          <p14:tracePt t="112961" x="7777163" y="4848225"/>
          <p14:tracePt t="112977" x="7786688" y="4830763"/>
          <p14:tracePt t="112994" x="7804150" y="4813300"/>
          <p14:tracePt t="113011" x="7823200" y="4803775"/>
          <p14:tracePt t="113027" x="7823200" y="4795838"/>
          <p14:tracePt t="113044" x="7831138" y="4786313"/>
          <p14:tracePt t="113202" x="7831138" y="4776788"/>
          <p14:tracePt t="113238" x="7823200" y="4776788"/>
          <p14:tracePt t="113275" x="7813675" y="4776788"/>
          <p14:tracePt t="113322" x="7804150" y="4776788"/>
          <p14:tracePt t="113386" x="7796213" y="4776788"/>
          <p14:tracePt t="113936" x="7786688" y="4776788"/>
          <p14:tracePt t="113998" x="7777163" y="4776788"/>
          <p14:tracePt t="114035" x="7769225" y="4776788"/>
          <p14:tracePt t="114046" x="7759700" y="4776788"/>
          <p14:tracePt t="114058" x="7751763" y="4776788"/>
          <p14:tracePt t="114071" x="7732713" y="4786313"/>
          <p14:tracePt t="114084" x="7715250" y="4786313"/>
          <p14:tracePt t="114095" x="7688263" y="4795838"/>
          <p14:tracePt t="114111" x="7643813" y="4813300"/>
          <p14:tracePt t="114128" x="7608888" y="4822825"/>
          <p14:tracePt t="114144" x="7518400" y="4830763"/>
          <p14:tracePt t="114161" x="7473950" y="4840288"/>
          <p14:tracePt t="114178" x="7439025" y="4848225"/>
          <p14:tracePt t="114194" x="7358063" y="4857750"/>
          <p14:tracePt t="114211" x="7323138" y="4857750"/>
          <p14:tracePt t="114228" x="7296150" y="4867275"/>
          <p14:tracePt t="114244" x="7224713" y="4875213"/>
          <p14:tracePt t="114261" x="7205663" y="4875213"/>
          <p14:tracePt t="114278" x="7180263" y="4875213"/>
          <p14:tracePt t="114295" x="7134225" y="4884738"/>
          <p14:tracePt t="114311" x="7108825" y="4884738"/>
          <p14:tracePt t="114328" x="7045325" y="4894263"/>
          <p14:tracePt t="114344" x="7018338" y="4894263"/>
          <p14:tracePt t="114361" x="7000875" y="4902200"/>
          <p14:tracePt t="114378" x="6973888" y="4902200"/>
          <p14:tracePt t="114394" x="6938963" y="4902200"/>
          <p14:tracePt t="114411" x="6919913" y="4902200"/>
          <p14:tracePt t="114428" x="6902450" y="4902200"/>
          <p14:tracePt t="114444" x="6884988" y="4902200"/>
          <p14:tracePt t="114461" x="6875463" y="4902200"/>
          <p14:tracePt t="114478" x="6858000" y="4902200"/>
          <p14:tracePt t="114500" x="6848475" y="4902200"/>
          <p14:tracePt t="114512" x="6840538" y="4902200"/>
          <p14:tracePt t="114537" x="6831013" y="4902200"/>
          <p14:tracePt t="114547" x="6813550" y="4902200"/>
          <p14:tracePt t="114561" x="6804025" y="4902200"/>
          <p14:tracePt t="114578" x="6796088" y="4902200"/>
          <p14:tracePt t="114595" x="6777038" y="4902200"/>
          <p14:tracePt t="114611" x="6759575" y="4911725"/>
          <p14:tracePt t="114628" x="6742113" y="4919663"/>
          <p14:tracePt t="114644" x="6732588" y="4919663"/>
          <p14:tracePt t="114661" x="6688138" y="4929188"/>
          <p14:tracePt t="114678" x="6670675" y="4929188"/>
          <p14:tracePt t="114694" x="6653213" y="4929188"/>
          <p14:tracePt t="114711" x="6626225" y="4929188"/>
          <p14:tracePt t="114729" x="6616700" y="4929188"/>
          <p14:tracePt t="114745" x="6599238" y="4929188"/>
          <p14:tracePt t="114769" x="6589713" y="4929188"/>
          <p14:tracePt t="114953" x="6599238" y="4929188"/>
          <p14:tracePt t="114966" x="6608763" y="4929188"/>
          <p14:tracePt t="114977" x="6616700" y="4929188"/>
          <p14:tracePt t="114989" x="6643688" y="4929188"/>
          <p14:tracePt t="115002" x="6661150" y="4938713"/>
          <p14:tracePt t="115013" x="6688138" y="4938713"/>
          <p14:tracePt t="115028" x="6724650" y="4946650"/>
          <p14:tracePt t="115045" x="6751638" y="4946650"/>
          <p14:tracePt t="115061" x="6786563" y="4956175"/>
          <p14:tracePt t="115078" x="6858000" y="4965700"/>
          <p14:tracePt t="115095" x="6894513" y="4965700"/>
          <p14:tracePt t="115111" x="6965950" y="4983163"/>
          <p14:tracePt t="115128" x="6991350" y="4991100"/>
          <p14:tracePt t="115145" x="7010400" y="5000625"/>
          <p14:tracePt t="115161" x="7037388" y="5000625"/>
          <p14:tracePt t="115178" x="7045325" y="5000625"/>
          <p14:tracePt t="115195" x="7054850" y="5000625"/>
          <p14:tracePt t="115211" x="7072313" y="5010150"/>
          <p14:tracePt t="115228" x="7081838" y="5010150"/>
          <p14:tracePt t="115246" x="7099300" y="5010150"/>
          <p14:tracePt t="115261" x="7099300" y="5018088"/>
          <p14:tracePt t="115278" x="7108825" y="5018088"/>
          <p14:tracePt t="115296" x="7116763" y="5018088"/>
          <p14:tracePt t="115311" x="7126288" y="5018088"/>
          <p14:tracePt t="115492" x="7116763" y="5018088"/>
          <p14:tracePt t="115542" x="7108825" y="5018088"/>
          <p14:tracePt t="115577" x="7108825" y="5010150"/>
          <p14:tracePt t="115589" x="7099300" y="5010150"/>
          <p14:tracePt t="115614" x="7089775" y="5010150"/>
          <p14:tracePt t="115639" x="7081838" y="5000625"/>
          <p14:tracePt t="115687" x="7072313" y="5000625"/>
          <p14:tracePt t="115724" x="7062788" y="5000625"/>
          <p14:tracePt t="115736" x="7054850" y="5000625"/>
          <p14:tracePt t="115749" x="7054850" y="4991100"/>
          <p14:tracePt t="115762" x="7045325" y="4991100"/>
          <p14:tracePt t="115774" x="7037388" y="4991100"/>
          <p14:tracePt t="115786" x="7027863" y="4991100"/>
          <p14:tracePt t="115810" x="7018338" y="4983163"/>
          <p14:tracePt t="115823" x="7010400" y="4983163"/>
          <p14:tracePt t="115834" x="7000875" y="4983163"/>
          <p14:tracePt t="115846" x="6983413" y="4983163"/>
          <p14:tracePt t="115861" x="6973888" y="4983163"/>
          <p14:tracePt t="115878" x="6965950" y="4983163"/>
          <p14:tracePt t="115895" x="6956425" y="4983163"/>
          <p14:tracePt t="115911" x="6938963" y="4983163"/>
          <p14:tracePt t="115928" x="6919913" y="4983163"/>
          <p14:tracePt t="115945" x="6902450" y="4983163"/>
          <p14:tracePt t="115961" x="6884988" y="4983163"/>
          <p14:tracePt t="115978" x="6875463" y="4983163"/>
          <p14:tracePt t="115995" x="6858000" y="4983163"/>
          <p14:tracePt t="116012" x="6848475" y="4983163"/>
          <p14:tracePt t="116028" x="6840538" y="4983163"/>
          <p14:tracePt t="116045" x="6831013" y="4983163"/>
          <p14:tracePt t="116061" x="6823075" y="4983163"/>
          <p14:tracePt t="116078" x="6813550" y="4983163"/>
          <p14:tracePt t="116095" x="6804025" y="4983163"/>
          <p14:tracePt t="116313" x="6813550" y="4983163"/>
          <p14:tracePt t="116337" x="6823075" y="4983163"/>
          <p14:tracePt t="116376" x="6823075" y="4991100"/>
          <p14:tracePt t="116434" x="6813550" y="4983163"/>
          <p14:tracePt t="116448" x="6796088" y="4983163"/>
          <p14:tracePt t="116460" x="6777038" y="4956175"/>
          <p14:tracePt t="116472" x="6759575" y="4946650"/>
          <p14:tracePt t="116484" x="6732588" y="4919663"/>
          <p14:tracePt t="116496" x="6715125" y="4894263"/>
          <p14:tracePt t="116512" x="6697663" y="4857750"/>
          <p14:tracePt t="116528" x="6688138" y="4830763"/>
          <p14:tracePt t="116545" x="6680200" y="4803775"/>
          <p14:tracePt t="116562" x="6680200" y="4795838"/>
          <p14:tracePt t="116656" x="6680200" y="4803775"/>
          <p14:tracePt t="116668" x="6680200" y="4822825"/>
          <p14:tracePt t="116680" x="6688138" y="4840288"/>
          <p14:tracePt t="116693" x="6697663" y="4857750"/>
          <p14:tracePt t="116704" x="6697663" y="4884738"/>
          <p14:tracePt t="116717" x="6705600" y="4902200"/>
          <p14:tracePt t="116731" x="6705600" y="4911725"/>
          <p14:tracePt t="116745" x="6715125" y="4919663"/>
          <p14:tracePt t="116765" x="6715125" y="4929188"/>
          <p14:tracePt t="116962" x="6724650" y="4929188"/>
          <p14:tracePt t="116987" x="6742113" y="4938713"/>
          <p14:tracePt t="117000" x="6759575" y="4946650"/>
          <p14:tracePt t="117011" x="6796088" y="4956175"/>
          <p14:tracePt t="117022" x="6823075" y="4956175"/>
          <p14:tracePt t="117036" x="6867525" y="4956175"/>
          <p14:tracePt t="117047" x="6902450" y="4965700"/>
          <p14:tracePt t="117062" x="6919913" y="4965700"/>
          <p14:tracePt t="117079" x="6946900" y="4965700"/>
          <p14:tracePt t="117096" x="6965950" y="4965700"/>
          <p14:tracePt t="117112" x="7010400" y="4965700"/>
          <p14:tracePt t="117129" x="7037388" y="4965700"/>
          <p14:tracePt t="117145" x="7089775" y="4965700"/>
          <p14:tracePt t="117162" x="7126288" y="4956175"/>
          <p14:tracePt t="117178" x="7153275" y="4956175"/>
          <p14:tracePt t="117195" x="7197725" y="4956175"/>
          <p14:tracePt t="117212" x="7205663" y="4956175"/>
          <p14:tracePt t="117229" x="7215188" y="4956175"/>
          <p14:tracePt t="117538" x="7215188" y="4946650"/>
          <p14:tracePt t="117574" x="7205663" y="4946650"/>
          <p14:tracePt t="117611" x="7197725" y="4938713"/>
          <p14:tracePt t="117637" x="7180263" y="4938713"/>
          <p14:tracePt t="117660" x="7161213" y="4938713"/>
          <p14:tracePt t="117672" x="7153275" y="4938713"/>
          <p14:tracePt t="117685" x="7116763" y="4929188"/>
          <p14:tracePt t="117696" x="7089775" y="4929188"/>
          <p14:tracePt t="117712" x="7054850" y="4929188"/>
          <p14:tracePt t="117729" x="7010400" y="4919663"/>
          <p14:tracePt t="117746" x="6919913" y="4919663"/>
          <p14:tracePt t="117762" x="6884988" y="4919663"/>
          <p14:tracePt t="117779" x="6840538" y="4919663"/>
          <p14:tracePt t="117795" x="6759575" y="4919663"/>
          <p14:tracePt t="117813" x="6724650" y="4919663"/>
          <p14:tracePt t="117829" x="6688138" y="4919663"/>
          <p14:tracePt t="117846" x="6634163" y="4911725"/>
          <p14:tracePt t="117862" x="6608763" y="4911725"/>
          <p14:tracePt t="117879" x="6589713" y="4911725"/>
          <p14:tracePt t="117896" x="6554788" y="4894263"/>
          <p14:tracePt t="117917" x="6545263" y="4894263"/>
          <p14:tracePt t="118272" x="6537325" y="4902200"/>
          <p14:tracePt t="118285" x="6518275" y="4902200"/>
          <p14:tracePt t="118297" x="6500813" y="4902200"/>
          <p14:tracePt t="118308" x="6483350" y="4902200"/>
          <p14:tracePt t="118321" x="6465888" y="4902200"/>
          <p14:tracePt t="118334" x="6438900" y="4902200"/>
          <p14:tracePt t="118346" x="6402388" y="4902200"/>
          <p14:tracePt t="118362" x="6348413" y="4902200"/>
          <p14:tracePt t="118379" x="6313488" y="4902200"/>
          <p14:tracePt t="118396" x="6276975" y="4902200"/>
          <p14:tracePt t="118412" x="6197600" y="4902200"/>
          <p14:tracePt t="118429" x="6161088" y="4902200"/>
          <p14:tracePt t="118446" x="6072188" y="4902200"/>
          <p14:tracePt t="118463" x="6027738" y="4902200"/>
          <p14:tracePt t="118479" x="5973763" y="4902200"/>
          <p14:tracePt t="118496" x="5902325" y="4902200"/>
          <p14:tracePt t="118512" x="5867400" y="4902200"/>
          <p14:tracePt t="118529" x="5803900" y="4902200"/>
          <p14:tracePt t="118546" x="5776913" y="4902200"/>
          <p14:tracePt t="118562" x="5751513" y="4894263"/>
          <p14:tracePt t="118579" x="5697538" y="4875213"/>
          <p14:tracePt t="118596" x="5670550" y="4867275"/>
          <p14:tracePt t="118612" x="5634038" y="4867275"/>
          <p14:tracePt t="118629" x="5608638" y="4848225"/>
          <p14:tracePt t="118646" x="5581650" y="4840288"/>
          <p14:tracePt t="118662" x="5572125" y="4830763"/>
          <p14:tracePt t="118679" x="5537200" y="4813300"/>
          <p14:tracePt t="118696" x="5527675" y="4813300"/>
          <p14:tracePt t="118712" x="5491163" y="4795838"/>
          <p14:tracePt t="118730" x="5483225" y="4795838"/>
          <p14:tracePt t="118746" x="5473700" y="4795838"/>
          <p14:tracePt t="118800" x="5473700" y="4786313"/>
          <p14:tracePt t="118946" x="5483225" y="4786313"/>
          <p14:tracePt t="118983" x="5491163" y="4786313"/>
          <p14:tracePt t="118995" x="5510213" y="4786313"/>
          <p14:tracePt t="119007" x="5518150" y="4786313"/>
          <p14:tracePt t="119020" x="5537200" y="4795838"/>
          <p14:tracePt t="119032" x="5554663" y="4795838"/>
          <p14:tracePt t="119046" x="5572125" y="4803775"/>
          <p14:tracePt t="119062" x="5599113" y="4803775"/>
          <p14:tracePt t="119079" x="5616575" y="4813300"/>
          <p14:tracePt t="119096" x="5697538" y="4822825"/>
          <p14:tracePt t="119112" x="5732463" y="4830763"/>
          <p14:tracePt t="119129" x="5803900" y="4840288"/>
          <p14:tracePt t="119146" x="5830888" y="4840288"/>
          <p14:tracePt t="119162" x="5867400" y="4840288"/>
          <p14:tracePt t="119179" x="5929313" y="4848225"/>
          <p14:tracePt t="119196" x="5965825" y="4848225"/>
          <p14:tracePt t="119213" x="6010275" y="4848225"/>
          <p14:tracePt t="119229" x="6062663" y="4848225"/>
          <p14:tracePt t="119246" x="6072188" y="4848225"/>
          <p14:tracePt t="119262" x="6089650" y="4848225"/>
          <p14:tracePt t="119279" x="6126163" y="4848225"/>
          <p14:tracePt t="119296" x="6134100" y="4848225"/>
          <p14:tracePt t="119313" x="6143625" y="4848225"/>
          <p14:tracePt t="119330" x="6153150" y="4848225"/>
          <p14:tracePt t="119351" x="6161088" y="4848225"/>
          <p14:tracePt t="119387" x="6161088" y="4857750"/>
          <p14:tracePt t="119792" x="6161088" y="4867275"/>
          <p14:tracePt t="119816" x="6170613" y="4867275"/>
          <p14:tracePt t="119852" x="6180138" y="4875213"/>
          <p14:tracePt t="119865" x="6180138" y="4884738"/>
          <p14:tracePt t="119877" x="6188075" y="4884738"/>
          <p14:tracePt t="119890" x="6197600" y="4884738"/>
          <p14:tracePt t="119914" x="6205538" y="4894263"/>
          <p14:tracePt t="119952" x="6215063" y="4894263"/>
          <p14:tracePt t="119975" x="6224588" y="4894263"/>
          <p14:tracePt t="119987" x="6232525" y="4894263"/>
          <p14:tracePt t="120012" x="6242050" y="4894263"/>
          <p14:tracePt t="120036" x="6251575" y="4894263"/>
          <p14:tracePt t="120048" x="6259513" y="4894263"/>
          <p14:tracePt t="120073" x="6269038" y="4894263"/>
          <p14:tracePt t="120110" x="6276975" y="4894263"/>
          <p14:tracePt t="120134" x="6286500" y="4894263"/>
          <p14:tracePt t="120159" x="6296025" y="4894263"/>
          <p14:tracePt t="120232" x="6303963" y="4894263"/>
          <p14:tracePt t="120980" x="6303963" y="4884738"/>
          <p14:tracePt t="120991" x="6303963" y="4875213"/>
          <p14:tracePt t="121003" x="6303963" y="4867275"/>
          <p14:tracePt t="121016" x="6303963" y="4857750"/>
          <p14:tracePt t="121030" x="6303963" y="4840288"/>
          <p14:tracePt t="121046" x="6303963" y="4822825"/>
          <p14:tracePt t="121063" x="6303963" y="4803775"/>
          <p14:tracePt t="121080" x="6313488" y="4714875"/>
          <p14:tracePt t="121097" x="6330950" y="4625975"/>
          <p14:tracePt t="121113" x="6367463" y="4429125"/>
          <p14:tracePt t="121130" x="6394450" y="4340225"/>
          <p14:tracePt t="121147" x="6394450" y="4286250"/>
          <p14:tracePt t="121163" x="6394450" y="4232275"/>
          <p14:tracePt t="121180" x="6394450" y="4224338"/>
          <p14:tracePt t="121197" x="6394450" y="4214813"/>
          <p14:tracePt t="121213" x="6402388" y="4205288"/>
          <p14:tracePt t="121874" x="6394450" y="4205288"/>
          <p14:tracePt t="121923" x="6384925" y="4205288"/>
          <p14:tracePt t="121946" x="6375400" y="4205288"/>
          <p14:tracePt t="121984" x="6367463" y="4205288"/>
          <p14:tracePt t="122021" x="6357938" y="4205288"/>
          <p14:tracePt t="122058" x="6357938" y="4197350"/>
          <p14:tracePt t="122069" x="6357938" y="4187825"/>
          <p14:tracePt t="122119" x="6357938" y="4179888"/>
          <p14:tracePt t="122315" x="6340475" y="4179888"/>
          <p14:tracePt t="122328" x="6340475" y="4187825"/>
          <p14:tracePt t="122339" x="6323013" y="4187825"/>
          <p14:tracePt t="122351" x="6303963" y="4187825"/>
          <p14:tracePt t="122364" x="6276975" y="4187825"/>
          <p14:tracePt t="122380" x="6259513" y="4179888"/>
          <p14:tracePt t="122397" x="6232525" y="4170363"/>
          <p14:tracePt t="122414" x="6170613" y="4125913"/>
          <p14:tracePt t="122430" x="6126163" y="4098925"/>
          <p14:tracePt t="122447" x="6089650" y="4062413"/>
          <p14:tracePt t="122464" x="6027738" y="3956050"/>
          <p14:tracePt t="122481" x="6000750" y="3884613"/>
          <p14:tracePt t="122497" x="5983288" y="3813175"/>
          <p14:tracePt t="122513" x="5983288" y="3697288"/>
          <p14:tracePt t="122530" x="5983288" y="3652838"/>
          <p14:tracePt t="122547" x="5991225" y="3598863"/>
          <p14:tracePt t="122564" x="6037263" y="3536950"/>
          <p14:tracePt t="122580" x="6054725" y="3517900"/>
          <p14:tracePt t="122597" x="6089650" y="3517900"/>
          <p14:tracePt t="122614" x="6116638" y="3517900"/>
          <p14:tracePt t="122631" x="6153150" y="3517900"/>
          <p14:tracePt t="122647" x="6269038" y="3527425"/>
          <p14:tracePt t="122664" x="6357938" y="3544888"/>
          <p14:tracePt t="122680" x="6456363" y="3598863"/>
          <p14:tracePt t="122697" x="6742113" y="3751263"/>
          <p14:tracePt t="122714" x="6902450" y="3840163"/>
          <p14:tracePt t="122732" x="7313613" y="4062413"/>
          <p14:tracePt t="122747" x="7554913" y="4170363"/>
          <p14:tracePt t="122764" x="7759700" y="4251325"/>
          <p14:tracePt t="122780" x="8054975" y="4313238"/>
          <p14:tracePt t="122797" x="8153400" y="4330700"/>
          <p14:tracePt t="122814" x="8232775" y="4330700"/>
          <p14:tracePt t="122830" x="8331200" y="4330700"/>
          <p14:tracePt t="122847" x="8358188" y="4330700"/>
          <p14:tracePt t="122864" x="8385175" y="4330700"/>
          <p14:tracePt t="122880" x="8394700" y="4330700"/>
          <p14:tracePt t="122952" x="8394700" y="4340225"/>
          <p14:tracePt t="122965" x="8375650" y="4340225"/>
          <p14:tracePt t="122976" x="8367713" y="4357688"/>
          <p14:tracePt t="122988" x="8340725" y="4367213"/>
          <p14:tracePt t="123000" x="8313738" y="4402138"/>
          <p14:tracePt t="123014" x="8269288" y="4429125"/>
          <p14:tracePt t="123030" x="8205788" y="4473575"/>
          <p14:tracePt t="123047" x="8116888" y="4527550"/>
          <p14:tracePt t="123064" x="7875588" y="4616450"/>
          <p14:tracePt t="123080" x="7732713" y="4679950"/>
          <p14:tracePt t="123097" x="7581900" y="4732338"/>
          <p14:tracePt t="123114" x="7269163" y="4840288"/>
          <p14:tracePt t="123130" x="7143750" y="4884738"/>
          <p14:tracePt t="123147" x="7027863" y="4902200"/>
          <p14:tracePt t="123164" x="6823075" y="4919663"/>
          <p14:tracePt t="123180" x="6715125" y="4919663"/>
          <p14:tracePt t="123197" x="6527800" y="4894263"/>
          <p14:tracePt t="123214" x="6429375" y="4867275"/>
          <p14:tracePt t="123231" x="6348413" y="4840288"/>
          <p14:tracePt t="123247" x="6197600" y="4786313"/>
          <p14:tracePt t="123264" x="6134100" y="4759325"/>
          <p14:tracePt t="123280" x="6062663" y="4732338"/>
          <p14:tracePt t="123297" x="5911850" y="4670425"/>
          <p14:tracePt t="123314" x="5848350" y="4625975"/>
          <p14:tracePt t="123331" x="5776913" y="4589463"/>
          <p14:tracePt t="123347" x="5705475" y="4518025"/>
          <p14:tracePt t="123364" x="5688013" y="4500563"/>
          <p14:tracePt t="123381" x="5688013" y="4491038"/>
          <p14:tracePt t="123397" x="5688013" y="4483100"/>
          <p14:tracePt t="123417" x="5715000" y="4483100"/>
          <p14:tracePt t="123433" x="5732463" y="4483100"/>
          <p14:tracePt t="123447" x="5776913" y="4483100"/>
          <p14:tracePt t="123464" x="5848350" y="4483100"/>
          <p14:tracePt t="123481" x="6018213" y="4465638"/>
          <p14:tracePt t="123497" x="6126163" y="4438650"/>
          <p14:tracePt t="123514" x="6197600" y="4394200"/>
          <p14:tracePt t="123531" x="6323013" y="4303713"/>
          <p14:tracePt t="123547" x="6375400" y="4214813"/>
          <p14:tracePt t="123564" x="6456363" y="4017963"/>
          <p14:tracePt t="123581" x="6456363" y="3919538"/>
          <p14:tracePt t="123597" x="6456363" y="3813175"/>
          <p14:tracePt t="123614" x="6419850" y="3625850"/>
          <p14:tracePt t="123631" x="6411913" y="3554413"/>
          <p14:tracePt t="123647" x="6411913" y="3465513"/>
          <p14:tracePt t="123664" x="6411913" y="3322638"/>
          <p14:tracePt t="123681" x="6411913" y="3268663"/>
          <p14:tracePt t="123697" x="6411913" y="3224213"/>
          <p14:tracePt t="123760" x="6402388" y="3232150"/>
          <p14:tracePt t="124004" x="6402388" y="3214688"/>
          <p14:tracePt t="124018" x="6402388" y="3179763"/>
          <p14:tracePt t="124030" x="6402388" y="3108325"/>
          <p14:tracePt t="124042" x="6402388" y="3009900"/>
          <p14:tracePt t="124054" x="6402388" y="2894013"/>
          <p14:tracePt t="124066" x="6402388" y="2759075"/>
          <p14:tracePt t="124081" x="6402388" y="2660650"/>
          <p14:tracePt t="124097" x="6402388" y="2598738"/>
          <p14:tracePt t="124114" x="6402388" y="2554288"/>
          <p14:tracePt t="124131" x="6402388" y="2517775"/>
          <p14:tracePt t="124147" x="6402388" y="2509838"/>
          <p14:tracePt t="124238" x="6402388" y="2517775"/>
          <p14:tracePt t="124275" x="6402388" y="2527300"/>
          <p14:tracePt t="124361" x="6394450" y="2527300"/>
          <p14:tracePt t="124397" x="6384925" y="2527300"/>
          <p14:tracePt t="124422" x="6375400" y="2527300"/>
          <p14:tracePt t="124437" x="6367463" y="2527300"/>
          <p14:tracePt t="124447" x="6357938" y="2527300"/>
          <p14:tracePt t="124458" x="6348413" y="2527300"/>
          <p14:tracePt t="124471" x="6330950" y="2527300"/>
          <p14:tracePt t="124483" x="6313488" y="2527300"/>
          <p14:tracePt t="124497" x="6296025" y="2517775"/>
          <p14:tracePt t="124514" x="6269038" y="2517775"/>
          <p14:tracePt t="124531" x="6215063" y="2509838"/>
          <p14:tracePt t="124548" x="6180138" y="2509838"/>
          <p14:tracePt t="124564" x="6126163" y="2509838"/>
          <p14:tracePt t="124581" x="6089650" y="2509838"/>
          <p14:tracePt t="124598" x="6000750" y="2509838"/>
          <p14:tracePt t="124614" x="5973763" y="2509838"/>
          <p14:tracePt t="124631" x="5919788" y="2509838"/>
          <p14:tracePt t="124648" x="5884863" y="2509838"/>
          <p14:tracePt t="124664" x="5857875" y="2500313"/>
          <p14:tracePt t="124681" x="5803900" y="2490788"/>
          <p14:tracePt t="124698" x="5786438" y="2482850"/>
          <p14:tracePt t="124714" x="5776913" y="2482850"/>
          <p14:tracePt t="124732" x="5759450" y="2465388"/>
          <p14:tracePt t="124753" x="5759450" y="2455863"/>
          <p14:tracePt t="124801" x="5768975" y="2455863"/>
          <p14:tracePt t="124813" x="5776913" y="2455863"/>
          <p14:tracePt t="124826" x="5795963" y="2455863"/>
          <p14:tracePt t="124838" x="5822950" y="2465388"/>
          <p14:tracePt t="124851" x="5875338" y="2473325"/>
          <p14:tracePt t="124864" x="5956300" y="2500313"/>
          <p14:tracePt t="124881" x="6054725" y="2517775"/>
          <p14:tracePt t="124898" x="6232525" y="2571750"/>
          <p14:tracePt t="124914" x="6616700" y="2643188"/>
          <p14:tracePt t="124931" x="6742113" y="2652713"/>
          <p14:tracePt t="124948" x="6823075" y="2652713"/>
          <p14:tracePt t="124964" x="6919913" y="2652713"/>
          <p14:tracePt t="124981" x="6938963" y="2652713"/>
          <p14:tracePt t="124998" x="6956425" y="2660650"/>
          <p14:tracePt t="125108" x="6946900" y="2660650"/>
          <p14:tracePt t="125120" x="6938963" y="2660650"/>
          <p14:tracePt t="125131" x="6929438" y="2660650"/>
          <p14:tracePt t="125157" x="6911975" y="2660650"/>
          <p14:tracePt t="125169" x="6902450" y="2652713"/>
          <p14:tracePt t="125180" x="6894513" y="2652713"/>
          <p14:tracePt t="125194" x="6875463" y="2643188"/>
          <p14:tracePt t="125206" x="6867525" y="2643188"/>
          <p14:tracePt t="125217" x="6848475" y="2633663"/>
          <p14:tracePt t="125231" x="6840538" y="2633663"/>
          <p14:tracePt t="125248" x="6831013" y="2625725"/>
          <p14:tracePt t="125264" x="6813550" y="2625725"/>
          <p14:tracePt t="125281" x="6786563" y="2616200"/>
          <p14:tracePt t="125298" x="6769100" y="2608263"/>
          <p14:tracePt t="125314" x="6759575" y="2608263"/>
          <p14:tracePt t="125331" x="6715125" y="2598738"/>
          <p14:tracePt t="125348" x="6697663" y="2589213"/>
          <p14:tracePt t="125365" x="6661150" y="2581275"/>
          <p14:tracePt t="125381" x="6643688" y="2571750"/>
          <p14:tracePt t="125398" x="6599238" y="2562225"/>
          <p14:tracePt t="125414" x="6510338" y="2554288"/>
          <p14:tracePt t="125431" x="6456363" y="2544763"/>
          <p14:tracePt t="125448" x="6394450" y="2536825"/>
          <p14:tracePt t="125464" x="6296025" y="2527300"/>
          <p14:tracePt t="125481" x="6269038" y="2517775"/>
          <p14:tracePt t="125498" x="6242050" y="2517775"/>
          <p14:tracePt t="125514" x="6197600" y="2509838"/>
          <p14:tracePt t="125531" x="6188075" y="2500313"/>
          <p14:tracePt t="125548" x="6180138" y="2500313"/>
          <p14:tracePt t="125564" x="6161088" y="2500313"/>
          <p14:tracePt t="125581" x="6153150" y="2500313"/>
          <p14:tracePt t="125683" x="6161088" y="2509838"/>
          <p14:tracePt t="125953" x="6153150" y="2509838"/>
          <p14:tracePt t="125964" x="6134100" y="2509838"/>
          <p14:tracePt t="125978" x="6116638" y="2509838"/>
          <p14:tracePt t="125990" x="6089650" y="2509838"/>
          <p14:tracePt t="126002" x="6054725" y="2509838"/>
          <p14:tracePt t="126015" x="6000750" y="2509838"/>
          <p14:tracePt t="126031" x="5938838" y="2509838"/>
          <p14:tracePt t="126048" x="5894388" y="2509838"/>
          <p14:tracePt t="126065" x="5786438" y="2500313"/>
          <p14:tracePt t="126081" x="5732463" y="2490788"/>
          <p14:tracePt t="126098" x="5705475" y="2482850"/>
          <p14:tracePt t="126115" x="5661025" y="2482850"/>
          <p14:tracePt t="126131" x="5653088" y="2482850"/>
          <p14:tracePt t="126148" x="5653088" y="2473325"/>
          <p14:tracePt t="126209" x="5661025" y="2473325"/>
          <p14:tracePt t="126223" x="5680075" y="2473325"/>
          <p14:tracePt t="126235" x="5697538" y="2473325"/>
          <p14:tracePt t="126246" x="5724525" y="2473325"/>
          <p14:tracePt t="126260" x="5768975" y="2482850"/>
          <p14:tracePt t="126272" x="5813425" y="2490788"/>
          <p14:tracePt t="126284" x="5894388" y="2500313"/>
          <p14:tracePt t="126298" x="5973763" y="2500313"/>
          <p14:tracePt t="126315" x="6062663" y="2500313"/>
          <p14:tracePt t="126332" x="6188075" y="2500313"/>
          <p14:tracePt t="126348" x="6205538" y="2500313"/>
          <p14:tracePt t="126365" x="6215063" y="2500313"/>
          <p14:tracePt t="126443" x="6188075" y="2500313"/>
          <p14:tracePt t="126458" x="6161088" y="2500313"/>
          <p14:tracePt t="126467" x="6126163" y="2490788"/>
          <p14:tracePt t="126480" x="6099175" y="2490788"/>
          <p14:tracePt t="126492" x="6062663" y="2490788"/>
          <p14:tracePt t="126503" x="6010275" y="2490788"/>
          <p14:tracePt t="126517" x="5973763" y="2482850"/>
          <p14:tracePt t="126532" x="5929313" y="2482850"/>
          <p14:tracePt t="126548" x="5894388" y="2482850"/>
          <p14:tracePt t="126565" x="5875338" y="2482850"/>
          <p14:tracePt t="126582" x="5848350" y="2473325"/>
          <p14:tracePt t="126651" x="5857875" y="2473325"/>
          <p14:tracePt t="126663" x="5875338" y="2473325"/>
          <p14:tracePt t="126675" x="5902325" y="2473325"/>
          <p14:tracePt t="126689" x="5965825" y="2473325"/>
          <p14:tracePt t="126700" x="6037263" y="2473325"/>
          <p14:tracePt t="126715" x="6134100" y="2473325"/>
          <p14:tracePt t="126733" x="6232525" y="2473325"/>
          <p14:tracePt t="126748" x="6313488" y="2465388"/>
          <p14:tracePt t="126765" x="6384925" y="2465388"/>
          <p14:tracePt t="126835" x="6367463" y="2465388"/>
          <p14:tracePt t="126849" x="6313488" y="2465388"/>
          <p14:tracePt t="126860" x="6269038" y="2465388"/>
          <p14:tracePt t="126871" x="6215063" y="2465388"/>
          <p14:tracePt t="126885" x="6143625" y="2465388"/>
          <p14:tracePt t="126898" x="6054725" y="2455863"/>
          <p14:tracePt t="126915" x="5973763" y="2455863"/>
          <p14:tracePt t="126932" x="5894388" y="2455863"/>
          <p14:tracePt t="126948" x="5786438" y="2455863"/>
          <p14:tracePt t="126965" x="5768975" y="2455863"/>
          <p14:tracePt t="126982" x="5751513" y="2455863"/>
          <p14:tracePt t="127043" x="5759450" y="2455863"/>
          <p14:tracePt t="127056" x="5786438" y="2455863"/>
          <p14:tracePt t="127068" x="5813425" y="2455863"/>
          <p14:tracePt t="127080" x="5857875" y="2455863"/>
          <p14:tracePt t="127093" x="5929313" y="2465388"/>
          <p14:tracePt t="127105" x="6018213" y="2473325"/>
          <p14:tracePt t="127116" x="6089650" y="2482850"/>
          <p14:tracePt t="127132" x="6153150" y="2482850"/>
          <p14:tracePt t="127148" x="6180138" y="2490788"/>
          <p14:tracePt t="127165" x="6205538" y="2490788"/>
          <p14:tracePt t="127182" x="6215063" y="2490788"/>
          <p14:tracePt t="127198" x="6215063" y="2500313"/>
          <p14:tracePt t="127240" x="6205538" y="2500313"/>
          <p14:tracePt t="127252" x="6188075" y="2500313"/>
          <p14:tracePt t="127265" x="6180138" y="2500313"/>
          <p14:tracePt t="127276" x="6161088" y="2500313"/>
          <p14:tracePt t="127289" x="6134100" y="2500313"/>
          <p14:tracePt t="127302" x="6099175" y="2500313"/>
          <p14:tracePt t="127315" x="6072188" y="2500313"/>
          <p14:tracePt t="127332" x="6045200" y="2500313"/>
          <p14:tracePt t="127348" x="6018213" y="2500313"/>
          <p14:tracePt t="127365" x="5973763" y="2500313"/>
          <p14:tracePt t="127382" x="5946775" y="2500313"/>
          <p14:tracePt t="127399" x="5938838" y="2500313"/>
          <p14:tracePt t="127415" x="5929313" y="2500313"/>
          <p14:tracePt t="127533" x="5938838" y="2500313"/>
          <p14:tracePt t="127558" x="5956300" y="2500313"/>
          <p14:tracePt t="127570" x="5965825" y="2500313"/>
          <p14:tracePt t="127584" x="5983288" y="2500313"/>
          <p14:tracePt t="127595" x="6010275" y="2500313"/>
          <p14:tracePt t="127607" x="6037263" y="2500313"/>
          <p14:tracePt t="127619" x="6089650" y="2500313"/>
          <p14:tracePt t="127632" x="6153150" y="2500313"/>
          <p14:tracePt t="127648" x="6224588" y="2500313"/>
          <p14:tracePt t="127665" x="6286500" y="2500313"/>
          <p14:tracePt t="127682" x="6330950" y="2500313"/>
          <p14:tracePt t="127698" x="6348413" y="2500313"/>
          <p14:tracePt t="127754" x="6340475" y="2500313"/>
          <p14:tracePt t="127766" x="6330950" y="2500313"/>
          <p14:tracePt t="127779" x="6313488" y="2500313"/>
          <p14:tracePt t="127791" x="6296025" y="2500313"/>
          <p14:tracePt t="127802" x="6269038" y="2500313"/>
          <p14:tracePt t="127815" x="6242050" y="2500313"/>
          <p14:tracePt t="127832" x="6197600" y="2500313"/>
          <p14:tracePt t="127849" x="6153150" y="2500313"/>
          <p14:tracePt t="127865" x="6054725" y="2500313"/>
          <p14:tracePt t="127882" x="6000750" y="2490788"/>
          <p14:tracePt t="127899" x="5965825" y="2490788"/>
          <p14:tracePt t="127915" x="5894388" y="2490788"/>
          <p14:tracePt t="127932" x="5875338" y="2490788"/>
          <p14:tracePt t="127950" x="5867400" y="2490788"/>
          <p14:tracePt t="127966" x="5857875" y="2490788"/>
          <p14:tracePt t="128146" x="5848350" y="2490788"/>
          <p14:tracePt t="128169" x="5840413" y="2490788"/>
          <p14:tracePt t="128182" x="5830888" y="2500313"/>
          <p14:tracePt t="128195" x="5813425" y="2500313"/>
          <p14:tracePt t="128208" x="5813425" y="2509838"/>
          <p14:tracePt t="128220" x="5803900" y="2509838"/>
          <p14:tracePt t="128233" x="5795963" y="2509838"/>
          <p14:tracePt t="128249" x="5786438" y="2509838"/>
          <p14:tracePt t="128265" x="5786438" y="2517775"/>
          <p14:tracePt t="128282" x="5776913" y="2527300"/>
          <p14:tracePt t="128299" x="5776913" y="2536825"/>
          <p14:tracePt t="128317" x="5776913" y="2544763"/>
          <p14:tracePt t="128332" x="5768975" y="2554288"/>
          <p14:tracePt t="128349" x="5768975" y="2562225"/>
          <p14:tracePt t="128365" x="5759450" y="2562225"/>
          <p14:tracePt t="128382" x="5751513" y="2581275"/>
          <p14:tracePt t="128399" x="5751513" y="2589213"/>
          <p14:tracePt t="128416" x="5741988" y="2608263"/>
          <p14:tracePt t="128432" x="5732463" y="2608263"/>
          <p14:tracePt t="128449" x="5732463" y="2616200"/>
          <p14:tracePt t="128465" x="5724525" y="2616200"/>
          <p14:tracePt t="128482" x="5705475" y="2616200"/>
          <p14:tracePt t="128499" x="5697538" y="2625725"/>
          <p14:tracePt t="128515" x="5680075" y="2625725"/>
          <p14:tracePt t="128532" x="5661025" y="2633663"/>
          <p14:tracePt t="128549" x="5653088" y="2633663"/>
          <p14:tracePt t="128566" x="5626100" y="2633663"/>
          <p14:tracePt t="128582" x="5616575" y="2633663"/>
          <p14:tracePt t="128599" x="5608638" y="2633663"/>
          <p14:tracePt t="128615" x="5599113" y="2633663"/>
          <p14:tracePt t="128662" x="5599113" y="2643188"/>
          <p14:tracePt t="128685" x="5599113" y="2652713"/>
          <p14:tracePt t="128709" x="5599113" y="2660650"/>
          <p14:tracePt t="128722" x="5599113" y="2670175"/>
          <p14:tracePt t="128819" x="5608638" y="2679700"/>
          <p14:tracePt t="130438" x="5616575" y="2679700"/>
          <p14:tracePt t="130488" x="5626100" y="2724150"/>
          <p14:tracePt t="130500" x="5643563" y="2795588"/>
          <p14:tracePt t="130510" x="5670550" y="2894013"/>
          <p14:tracePt t="130523" x="5705475" y="3017838"/>
          <p14:tracePt t="130535" x="5776913" y="3268663"/>
          <p14:tracePt t="130549" x="5902325" y="3527425"/>
          <p14:tracePt t="130566" x="6010275" y="3813175"/>
          <p14:tracePt t="130583" x="6161088" y="4098925"/>
          <p14:tracePt t="130583" x="6313488" y="4340225"/>
          <p14:tracePt t="130599" x="6438900" y="4537075"/>
          <p14:tracePt t="130616" x="6545263" y="4714875"/>
          <p14:tracePt t="130633" x="6724650" y="4919663"/>
          <p14:tracePt t="130650" x="6796088" y="4983163"/>
          <p14:tracePt t="130666" x="6867525" y="5054600"/>
          <p14:tracePt t="130683" x="6973888" y="5133975"/>
          <p14:tracePt t="130699" x="7027863" y="5160963"/>
          <p14:tracePt t="130716" x="7072313" y="5180013"/>
          <p14:tracePt t="130735" x="7153275" y="5214938"/>
          <p14:tracePt t="130749" x="7188200" y="5214938"/>
          <p14:tracePt t="130975" x="7205663" y="5214938"/>
          <p14:tracePt t="130990" x="7215188" y="5214938"/>
          <p14:tracePt t="131001" x="7232650" y="5214938"/>
          <p14:tracePt t="131013" x="7259638" y="5214938"/>
          <p14:tracePt t="131025" x="7296150" y="5214938"/>
          <p14:tracePt t="131038" x="7348538" y="5205413"/>
          <p14:tracePt t="131050" x="7402513" y="5197475"/>
          <p14:tracePt t="131066" x="7456488" y="5187950"/>
          <p14:tracePt t="131083" x="7483475" y="5187950"/>
          <p14:tracePt t="131100" x="7518400" y="5180013"/>
          <p14:tracePt t="131116" x="7527925" y="5160963"/>
          <p14:tracePt t="131136" x="7527925" y="5143500"/>
          <p14:tracePt t="131149" x="7527925" y="5126038"/>
          <p14:tracePt t="131166" x="7527925" y="5099050"/>
          <p14:tracePt t="131183" x="7527925" y="5081588"/>
          <p14:tracePt t="131200" x="7527925" y="5054600"/>
          <p14:tracePt t="131216" x="7518400" y="5027613"/>
          <p14:tracePt t="131233" x="7518400" y="5018088"/>
          <p14:tracePt t="131249" x="7518400" y="4991100"/>
          <p14:tracePt t="131266" x="7518400" y="4973638"/>
          <p14:tracePt t="131283" x="7518400" y="4956175"/>
          <p14:tracePt t="131300" x="7518400" y="4938713"/>
          <p14:tracePt t="131316" x="7537450" y="4929188"/>
          <p14:tracePt t="131333" x="7589838" y="4919663"/>
          <p14:tracePt t="131350" x="7616825" y="4919663"/>
          <p14:tracePt t="131366" x="7643813" y="4919663"/>
          <p14:tracePt t="131383" x="7705725" y="4919663"/>
          <p14:tracePt t="131400" x="7732713" y="4919663"/>
          <p14:tracePt t="131417" x="7777163" y="4929188"/>
          <p14:tracePt t="131433" x="7796213" y="4938713"/>
          <p14:tracePt t="131450" x="7813675" y="4956175"/>
          <p14:tracePt t="131467" x="7858125" y="4991100"/>
          <p14:tracePt t="131483" x="7885113" y="5027613"/>
          <p14:tracePt t="131500" x="7894638" y="5045075"/>
          <p14:tracePt t="131516" x="7929563" y="5072063"/>
          <p14:tracePt t="131533" x="7947025" y="5089525"/>
          <p14:tracePt t="131550" x="7956550" y="5108575"/>
          <p14:tracePt t="131567" x="7983538" y="5143500"/>
          <p14:tracePt t="131583" x="8001000" y="5160963"/>
          <p14:tracePt t="131600" x="8001000" y="5180013"/>
          <p14:tracePt t="131616" x="8018463" y="5197475"/>
          <p14:tracePt t="131633" x="8018463" y="5205413"/>
          <p14:tracePt t="131650" x="8027988" y="5214938"/>
          <p14:tracePt t="131667" x="8027988" y="5224463"/>
          <p14:tracePt t="131683" x="8027988" y="5232400"/>
          <p14:tracePt t="131700" x="8027988" y="5251450"/>
          <p14:tracePt t="131716" x="8027988" y="5268913"/>
          <p14:tracePt t="131735" x="8027988" y="5286375"/>
          <p14:tracePt t="131750" x="8018463" y="5295900"/>
          <p14:tracePt t="131766" x="8001000" y="5313363"/>
          <p14:tracePt t="131783" x="7991475" y="5348288"/>
          <p14:tracePt t="131800" x="7956550" y="5394325"/>
          <p14:tracePt t="131816" x="7929563" y="5429250"/>
          <p14:tracePt t="131833" x="7894638" y="5465763"/>
          <p14:tracePt t="131850" x="7885113" y="5465763"/>
          <p14:tracePt t="131866" x="7875588" y="5473700"/>
          <p14:tracePt t="131895" x="7867650" y="5473700"/>
          <p14:tracePt t="131944" x="7867650" y="5465763"/>
          <p14:tracePt t="131956" x="7867650" y="5456238"/>
          <p14:tracePt t="131969" x="7867650" y="5429250"/>
          <p14:tracePt t="131979" x="7867650" y="5402263"/>
          <p14:tracePt t="131996" x="7867650" y="5367338"/>
          <p14:tracePt t="132006" x="7875588" y="5322888"/>
          <p14:tracePt t="132018" x="7885113" y="5286375"/>
          <p14:tracePt t="132033" x="7894638" y="5232400"/>
          <p14:tracePt t="132050" x="7894638" y="5197475"/>
          <p14:tracePt t="132067" x="7894638" y="5143500"/>
          <p14:tracePt t="132083" x="7885113" y="5108575"/>
          <p14:tracePt t="132100" x="7848600" y="5081588"/>
          <p14:tracePt t="132116" x="7751763" y="5018088"/>
          <p14:tracePt t="132133" x="7697788" y="4973638"/>
          <p14:tracePt t="132150" x="7653338" y="4956175"/>
          <p14:tracePt t="132167" x="7572375" y="4919663"/>
          <p14:tracePt t="132183" x="7537450" y="4911725"/>
          <p14:tracePt t="132200" x="7491413" y="4911725"/>
          <p14:tracePt t="132216" x="7412038" y="4911725"/>
          <p14:tracePt t="132233" x="7358063" y="4911725"/>
          <p14:tracePt t="132250" x="7251700" y="4938713"/>
          <p14:tracePt t="132266" x="7215188" y="4956175"/>
          <p14:tracePt t="132283" x="7170738" y="4973638"/>
          <p14:tracePt t="132300" x="7072313" y="5000625"/>
          <p14:tracePt t="132316" x="7027863" y="5018088"/>
          <p14:tracePt t="132333" x="6973888" y="5045075"/>
          <p14:tracePt t="132350" x="6848475" y="5099050"/>
          <p14:tracePt t="132367" x="6786563" y="5126038"/>
          <p14:tracePt t="132383" x="6732588" y="5143500"/>
          <p14:tracePt t="132400" x="6661150" y="5153025"/>
          <p14:tracePt t="132417" x="6634163" y="5153025"/>
          <p14:tracePt t="132433" x="6608763" y="5153025"/>
          <p14:tracePt t="132450" x="6554788" y="5153025"/>
          <p14:tracePt t="132467" x="6527800" y="5153025"/>
          <p14:tracePt t="132483" x="6483350" y="5153025"/>
          <p14:tracePt t="132500" x="6465888" y="5153025"/>
          <p14:tracePt t="132517" x="6456363" y="5153025"/>
          <p14:tracePt t="132534" x="6446838" y="5153025"/>
          <p14:tracePt t="132570" x="6446838" y="5160963"/>
          <p14:tracePt t="132582" x="6446838" y="5170488"/>
          <p14:tracePt t="132605" x="6446838" y="5180013"/>
          <p14:tracePt t="132618" x="6446838" y="5187950"/>
          <p14:tracePt t="132630" x="6446838" y="5214938"/>
          <p14:tracePt t="132643" x="6473825" y="5232400"/>
          <p14:tracePt t="132655" x="6483350" y="5259388"/>
          <p14:tracePt t="132667" x="6518275" y="5303838"/>
          <p14:tracePt t="132683" x="6554788" y="5348288"/>
          <p14:tracePt t="132700" x="6589713" y="5394325"/>
          <p14:tracePt t="132717" x="6653213" y="5483225"/>
          <p14:tracePt t="132736" x="6688138" y="5510213"/>
          <p14:tracePt t="132750" x="6715125" y="5545138"/>
          <p14:tracePt t="132767" x="6796088" y="5616575"/>
          <p14:tracePt t="132783" x="6831013" y="5643563"/>
          <p14:tracePt t="132800" x="6858000" y="5680075"/>
          <p14:tracePt t="132817" x="6938963" y="5732463"/>
          <p14:tracePt t="132834" x="6973888" y="5751513"/>
          <p14:tracePt t="132850" x="7037388" y="5776913"/>
          <p14:tracePt t="132867" x="7081838" y="5795963"/>
          <p14:tracePt t="132890" x="7161213" y="5822950"/>
          <p14:tracePt t="132900" x="7188200" y="5830888"/>
          <p14:tracePt t="132917" x="7224713" y="5848350"/>
          <p14:tracePt t="132934" x="7251700" y="5857875"/>
          <p14:tracePt t="132950" x="7313613" y="5867400"/>
          <p14:tracePt t="132967" x="7358063" y="5875338"/>
          <p14:tracePt t="132983" x="7394575" y="5875338"/>
          <p14:tracePt t="133000" x="7483475" y="5875338"/>
          <p14:tracePt t="133017" x="7545388" y="5875338"/>
          <p14:tracePt t="133034" x="7599363" y="5857875"/>
          <p14:tracePt t="133034" x="7653338" y="5830888"/>
          <p14:tracePt t="133050" x="7697788" y="5803900"/>
          <p14:tracePt t="133067" x="7732713" y="5786438"/>
          <p14:tracePt t="133084" x="7813675" y="5724525"/>
          <p14:tracePt t="133100" x="7858125" y="5688013"/>
          <p14:tracePt t="133117" x="7885113" y="5661025"/>
          <p14:tracePt t="133133" x="7947025" y="5608638"/>
          <p14:tracePt t="133150" x="7974013" y="5589588"/>
          <p14:tracePt t="133167" x="7991475" y="5572125"/>
          <p14:tracePt t="133184" x="8018463" y="5537200"/>
          <p14:tracePt t="133200" x="8018463" y="5527675"/>
          <p14:tracePt t="133217" x="8018463" y="5518150"/>
          <p14:tracePt t="133233" x="8018463" y="5500688"/>
          <p14:tracePt t="133250" x="8018463" y="5491163"/>
          <p14:tracePt t="133267" x="8001000" y="5456238"/>
          <p14:tracePt t="133284" x="7983538" y="5438775"/>
          <p14:tracePt t="133300" x="7966075" y="5419725"/>
          <p14:tracePt t="133317" x="7912100" y="5384800"/>
          <p14:tracePt t="133334" x="7885113" y="5367338"/>
          <p14:tracePt t="133350" x="7875588" y="5357813"/>
          <p14:tracePt t="133367" x="7840663" y="5357813"/>
          <p14:tracePt t="133384" x="7823200" y="5348288"/>
          <p14:tracePt t="133400" x="7804150" y="5348288"/>
          <p14:tracePt t="133417" x="7786688" y="5348288"/>
          <p14:tracePt t="133434" x="7786688" y="5340350"/>
          <p14:tracePt t="133757" x="7786688" y="5330825"/>
          <p14:tracePt t="133794" x="7786688" y="5313363"/>
          <p14:tracePt t="133806" x="7786688" y="5295900"/>
          <p14:tracePt t="133819" x="7786688" y="5268913"/>
          <p14:tracePt t="133831" x="7777163" y="5232400"/>
          <p14:tracePt t="133843" x="7777163" y="5170488"/>
          <p14:tracePt t="133854" x="7769225" y="5099050"/>
          <p14:tracePt t="133867" x="7759700" y="5045075"/>
          <p14:tracePt t="133884" x="7751763" y="4983163"/>
          <p14:tracePt t="133901" x="7742238" y="4938713"/>
          <p14:tracePt t="133917" x="7732713" y="4867275"/>
          <p14:tracePt t="133934" x="7732713" y="4840288"/>
          <p14:tracePt t="133950" x="7724775" y="4803775"/>
          <p14:tracePt t="133967" x="7724775" y="4786313"/>
          <p14:tracePt t="133984" x="7715250" y="4776788"/>
          <p14:tracePt t="134000" x="7705725" y="4776788"/>
          <p14:tracePt t="134017" x="7688263" y="4768850"/>
          <p14:tracePt t="134034" x="7670800" y="4768850"/>
          <p14:tracePt t="134051" x="7653338" y="4759325"/>
          <p14:tracePt t="134067" x="7643813" y="4759325"/>
          <p14:tracePt t="134087" x="7634288" y="4759325"/>
          <p14:tracePt t="134100" x="7626350" y="4759325"/>
          <p14:tracePt t="135790" x="7626350" y="4751388"/>
          <p14:tracePt t="135803" x="7626350" y="4741863"/>
          <p14:tracePt t="135827" x="7626350" y="4732338"/>
          <p14:tracePt t="135841" x="7626350" y="4724400"/>
          <p14:tracePt t="135852" x="7626350" y="4714875"/>
          <p14:tracePt t="135865" x="7626350" y="4705350"/>
          <p14:tracePt t="135890" x="7626350" y="4687888"/>
          <p14:tracePt t="135901" x="7626350" y="4679950"/>
          <p14:tracePt t="135914" x="7626350" y="4670425"/>
          <p14:tracePt t="135925" x="7626350" y="4652963"/>
          <p14:tracePt t="135949" x="7626350" y="4643438"/>
          <p14:tracePt t="135962" x="7626350" y="4633913"/>
          <p14:tracePt t="135976" x="7626350" y="4625975"/>
          <p14:tracePt t="136000" x="7626350" y="4616450"/>
          <p14:tracePt t="136012" x="7626350" y="4608513"/>
          <p14:tracePt t="136026" x="7626350" y="4598988"/>
          <p14:tracePt t="136158" x="7626350" y="4589463"/>
          <p14:tracePt t="136530" x="7626350" y="4598988"/>
          <p14:tracePt t="136575" x="7626350" y="4608513"/>
          <p14:tracePt t="137089" x="7626350" y="4616450"/>
          <p14:tracePt t="137225" x="7634288" y="4616450"/>
          <p14:tracePt t="137274" x="7643813" y="4616450"/>
          <p14:tracePt t="137298" x="7653338" y="4616450"/>
          <p14:tracePt t="137335" x="7661275" y="4616450"/>
          <p14:tracePt t="137347" x="7670800" y="4616450"/>
          <p14:tracePt t="137432" x="7670800" y="4608513"/>
          <p14:tracePt t="137446" x="7680325" y="4598988"/>
          <p14:tracePt t="137481" x="7680325" y="4589463"/>
          <p14:tracePt t="137507" x="7688263" y="4581525"/>
          <p14:tracePt t="137518" x="7697788" y="4572000"/>
          <p14:tracePt t="137534" x="7697788" y="4562475"/>
          <p14:tracePt t="137545" x="7715250" y="4554538"/>
          <p14:tracePt t="137554" x="7715250" y="4545013"/>
          <p14:tracePt t="137568" x="7724775" y="4537075"/>
          <p14:tracePt t="137585" x="7732713" y="4527550"/>
          <p14:tracePt t="137601" x="7742238" y="4527550"/>
          <p14:tracePt t="137618" x="7751763" y="4518025"/>
          <p14:tracePt t="137641" x="7751763" y="4510088"/>
          <p14:tracePt t="137654" x="7759700" y="4500563"/>
          <p14:tracePt t="137678" x="7769225" y="4491038"/>
          <p14:tracePt t="137838" x="7759700" y="4491038"/>
          <p14:tracePt t="137850" x="7751763" y="4500563"/>
          <p14:tracePt t="137862" x="7742238" y="4500563"/>
          <p14:tracePt t="137887" x="7732713" y="4510088"/>
          <p14:tracePt t="137898" x="7724775" y="4510088"/>
          <p14:tracePt t="137910" x="7705725" y="4510088"/>
          <p14:tracePt t="137923" x="7697788" y="4518025"/>
          <p14:tracePt t="137936" x="7680325" y="4527550"/>
          <p14:tracePt t="137952" x="7661275" y="4527550"/>
          <p14:tracePt t="137968" x="7653338" y="4545013"/>
          <p14:tracePt t="137985" x="7626350" y="4554538"/>
          <p14:tracePt t="138002" x="7589838" y="4554538"/>
          <p14:tracePt t="138018" x="7572375" y="4562475"/>
          <p14:tracePt t="138035" x="7554913" y="4562475"/>
          <p14:tracePt t="138052" x="7537450" y="4572000"/>
          <p14:tracePt t="138068" x="7518400" y="4572000"/>
          <p14:tracePt t="138085" x="7491413" y="4572000"/>
          <p14:tracePt t="138102" x="7473950" y="4581525"/>
          <p14:tracePt t="138118" x="7439025" y="4581525"/>
          <p14:tracePt t="138135" x="7419975" y="4589463"/>
          <p14:tracePt t="138152" x="7394575" y="4598988"/>
          <p14:tracePt t="138168" x="7358063" y="4608513"/>
          <p14:tracePt t="138186" x="7331075" y="4608513"/>
          <p14:tracePt t="138202" x="7304088" y="4616450"/>
          <p14:tracePt t="138218" x="7251700" y="4625975"/>
          <p14:tracePt t="138235" x="7242175" y="4625975"/>
          <p14:tracePt t="138252" x="7232650" y="4633913"/>
          <p14:tracePt t="138268" x="7224713" y="4633913"/>
          <p14:tracePt t="138965" x="7232650" y="4633913"/>
          <p14:tracePt t="139013" x="7242175" y="4633913"/>
          <p14:tracePt t="139062" x="7251700" y="4633913"/>
          <p14:tracePt t="139076" x="7251700" y="4643438"/>
          <p14:tracePt t="139087" x="7259638" y="4643438"/>
          <p14:tracePt t="139100" x="7269163" y="4643438"/>
          <p14:tracePt t="139124" x="7277100" y="4652963"/>
          <p14:tracePt t="139148" x="7286625" y="4652963"/>
          <p14:tracePt t="139160" x="7286625" y="4660900"/>
          <p14:tracePt t="139173" x="7296150" y="4670425"/>
          <p14:tracePt t="139185" x="7304088" y="4679950"/>
          <p14:tracePt t="139197" x="7323138" y="4687888"/>
          <p14:tracePt t="139209" x="7331075" y="4705350"/>
          <p14:tracePt t="139220" x="7348538" y="4724400"/>
          <p14:tracePt t="139236" x="7367588" y="4741863"/>
          <p14:tracePt t="139252" x="7385050" y="4776788"/>
          <p14:tracePt t="139269" x="7402513" y="4803775"/>
          <p14:tracePt t="139285" x="7473950" y="4929188"/>
          <p14:tracePt t="139302" x="7500938" y="4983163"/>
          <p14:tracePt t="139319" x="7545388" y="5089525"/>
          <p14:tracePt t="139335" x="7562850" y="5143500"/>
          <p14:tracePt t="139352" x="7572375" y="5180013"/>
          <p14:tracePt t="139369" x="7589838" y="5286375"/>
          <p14:tracePt t="139385" x="7608888" y="5340350"/>
          <p14:tracePt t="139402" x="7616825" y="5375275"/>
          <p14:tracePt t="139419" x="7643813" y="5483225"/>
          <p14:tracePt t="139436" x="7653338" y="5537200"/>
          <p14:tracePt t="139452" x="7661275" y="5572125"/>
          <p14:tracePt t="139469" x="7670800" y="5608638"/>
          <p14:tracePt t="139882" x="7680325" y="5626100"/>
          <p14:tracePt t="139895" x="7697788" y="5634038"/>
          <p14:tracePt t="139907" x="7705725" y="5653088"/>
          <p14:tracePt t="139921" x="7724775" y="5680075"/>
          <p14:tracePt t="139932" x="7742238" y="5697538"/>
          <p14:tracePt t="139944" x="7759700" y="5715000"/>
          <p14:tracePt t="139957" x="7759700" y="5741988"/>
          <p14:tracePt t="139969" x="7769225" y="5741988"/>
          <p14:tracePt t="139986" x="7769225" y="5751513"/>
          <p14:tracePt t="140002" x="7777163" y="5751513"/>
          <p14:tracePt t="140019" x="7777163" y="5759450"/>
          <p14:tracePt t="140036" x="7786688" y="5759450"/>
          <p14:tracePt t="140103" x="7786688" y="5741988"/>
          <p14:tracePt t="140116" x="7786688" y="5724525"/>
          <p14:tracePt t="140129" x="7786688" y="5705475"/>
          <p14:tracePt t="140141" x="7777163" y="5670550"/>
          <p14:tracePt t="140153" x="7769225" y="5616575"/>
          <p14:tracePt t="140169" x="7759700" y="5562600"/>
          <p14:tracePt t="140186" x="7751763" y="5510213"/>
          <p14:tracePt t="140202" x="7732713" y="5438775"/>
          <p14:tracePt t="140219" x="7732713" y="5402263"/>
          <p14:tracePt t="140236" x="7724775" y="5375275"/>
          <p14:tracePt t="140252" x="7705725" y="5313363"/>
          <p14:tracePt t="140269" x="7697788" y="5276850"/>
          <p14:tracePt t="140286" x="7697788" y="5259388"/>
          <p14:tracePt t="140302" x="7697788" y="5251450"/>
          <p14:tracePt t="140423" x="7697788" y="5259388"/>
          <p14:tracePt t="141207" x="7653338" y="5224463"/>
          <p14:tracePt t="141218" x="7589838" y="5133975"/>
          <p14:tracePt t="141232" x="7527925" y="5054600"/>
          <p14:tracePt t="141244" x="7466013" y="4956175"/>
          <p14:tracePt t="141256" x="7429500" y="4867275"/>
          <p14:tracePt t="141269" x="7394575" y="4803775"/>
          <p14:tracePt t="141286" x="7375525" y="4759325"/>
          <p14:tracePt t="141303" x="7367588" y="4741863"/>
          <p14:tracePt t="141319" x="7358063" y="4705350"/>
          <p14:tracePt t="141336" x="7358063" y="4697413"/>
          <p14:tracePt t="141353" x="7348538" y="4697413"/>
          <p14:tracePt t="141378" x="7348538" y="4687888"/>
          <p14:tracePt t="141391" x="7340600" y="4687888"/>
          <p14:tracePt t="141403" x="7340600" y="4670425"/>
          <p14:tracePt t="141419" x="7340600" y="4660900"/>
          <p14:tracePt t="141436" x="7331075" y="4652963"/>
          <p14:tracePt t="141453" x="7331075" y="4643438"/>
          <p14:tracePt t="141469" x="7323138" y="4643438"/>
          <p14:tracePt t="141486" x="7323138" y="4633913"/>
          <p14:tracePt t="141503" x="7313613" y="4625975"/>
          <p14:tracePt t="141519" x="7304088" y="4616450"/>
          <p14:tracePt t="141538" x="7304088" y="4608513"/>
          <p14:tracePt t="141564" x="7304088" y="4598988"/>
          <p14:tracePt t="141672" x="7304088" y="4608513"/>
          <p14:tracePt t="141697" x="7304088" y="4616450"/>
          <p14:tracePt t="141734" x="7304088" y="4625975"/>
          <p14:tracePt t="141745" x="7313613" y="4633913"/>
          <p14:tracePt t="141783" x="7313613" y="4643438"/>
          <p14:tracePt t="141794" x="7323138" y="4643438"/>
          <p14:tracePt t="141831" x="7323138" y="4652963"/>
          <p14:tracePt t="141856" x="7323138" y="4660900"/>
          <p14:tracePt t="142125" x="7323138" y="4652963"/>
          <p14:tracePt t="142136" x="7323138" y="4616450"/>
          <p14:tracePt t="142151" x="7313613" y="4562475"/>
          <p14:tracePt t="142161" x="7296150" y="4465638"/>
          <p14:tracePt t="142172" x="7277100" y="4340225"/>
          <p14:tracePt t="142187" x="7242175" y="4232275"/>
          <p14:tracePt t="142203" x="7215188" y="4108450"/>
          <p14:tracePt t="142220" x="7197725" y="4000500"/>
          <p14:tracePt t="142236" x="7134225" y="3830638"/>
          <p14:tracePt t="142253" x="7116763" y="3741738"/>
          <p14:tracePt t="142269" x="7099300" y="3633788"/>
          <p14:tracePt t="142286" x="7054850" y="3384550"/>
          <p14:tracePt t="142303" x="7037388" y="3268663"/>
          <p14:tracePt t="142320" x="7027863" y="3179763"/>
          <p14:tracePt t="142336" x="7010400" y="3062288"/>
          <p14:tracePt t="142353" x="6991350" y="3036888"/>
          <p14:tracePt t="142370" x="6973888" y="2965450"/>
          <p14:tracePt t="142386" x="6965950" y="2911475"/>
          <p14:tracePt t="142403" x="6965950" y="2874963"/>
          <p14:tracePt t="142420" x="6956425" y="2830513"/>
          <p14:tracePt t="142436" x="6946900" y="2813050"/>
          <p14:tracePt t="142453" x="6938963" y="2803525"/>
          <p14:tracePt t="142470" x="6938963" y="2795588"/>
          <p14:tracePt t="142486" x="6938963" y="2786063"/>
          <p14:tracePt t="142503" x="6938963" y="2776538"/>
          <p14:tracePt t="142520" x="6929438" y="2768600"/>
          <p14:tracePt t="142542" x="6929438" y="2759075"/>
          <p14:tracePt t="142567" x="6929438" y="2751138"/>
          <p14:tracePt t="143326" x="6929438" y="2759075"/>
          <p14:tracePt t="143350" x="6929438" y="2768600"/>
          <p14:tracePt t="143362" x="6929438" y="2776538"/>
          <p14:tracePt t="143376" x="6929438" y="2795588"/>
          <p14:tracePt t="143386" x="6946900" y="2830513"/>
          <p14:tracePt t="143399" x="6965950" y="2884488"/>
          <p14:tracePt t="143411" x="7000875" y="2982913"/>
          <p14:tracePt t="143423" x="7045325" y="3108325"/>
          <p14:tracePt t="143437" x="7143750" y="3348038"/>
          <p14:tracePt t="143453" x="7224713" y="3598863"/>
          <p14:tracePt t="143470" x="7296150" y="3822700"/>
          <p14:tracePt t="143487" x="7429500" y="4251325"/>
          <p14:tracePt t="143503" x="7500938" y="4456113"/>
          <p14:tracePt t="143520" x="7527925" y="4572000"/>
          <p14:tracePt t="143537" x="7589838" y="4768850"/>
          <p14:tracePt t="143553" x="7608888" y="4830763"/>
          <p14:tracePt t="143570" x="7616825" y="4894263"/>
          <p14:tracePt t="143588" x="7643813" y="4991100"/>
          <p14:tracePt t="143604" x="7661275" y="5045075"/>
          <p14:tracePt t="143620" x="7688263" y="5143500"/>
          <p14:tracePt t="143637" x="7697788" y="5170488"/>
          <p14:tracePt t="143653" x="7697788" y="5187950"/>
          <p14:tracePt t="143670" x="7705725" y="5205413"/>
          <p14:tracePt t="143742" x="7715250" y="5232400"/>
          <p14:tracePt t="143754" x="7724775" y="5251450"/>
          <p14:tracePt t="143765" x="7724775" y="5268913"/>
          <p14:tracePt t="143778" x="7724775" y="5286375"/>
          <p14:tracePt t="144087" x="7742238" y="5276850"/>
          <p14:tracePt t="144098" x="7751763" y="5259388"/>
          <p14:tracePt t="144110" x="7777163" y="5232400"/>
          <p14:tracePt t="144122" x="7786688" y="5197475"/>
          <p14:tracePt t="144137" x="7804150" y="5170488"/>
          <p14:tracePt t="144154" x="7813675" y="5143500"/>
          <p14:tracePt t="144170" x="7840663" y="5116513"/>
          <p14:tracePt t="144187" x="7840663" y="5099050"/>
          <p14:tracePt t="144204" x="7848600" y="5081588"/>
          <p14:tracePt t="144220" x="7867650" y="5062538"/>
          <p14:tracePt t="144220" x="7867650" y="5045075"/>
          <p14:tracePt t="144237" x="7875588" y="5027613"/>
          <p14:tracePt t="144256" x="7875588" y="5018088"/>
          <p14:tracePt t="144270" x="7875588" y="5010150"/>
          <p14:tracePt t="144294" x="7875588" y="5000625"/>
          <p14:tracePt t="144318" x="7867650" y="4991100"/>
          <p14:tracePt t="144330" x="7848600" y="4983163"/>
          <p14:tracePt t="144343" x="7840663" y="4983163"/>
          <p14:tracePt t="144354" x="7823200" y="4973638"/>
          <p14:tracePt t="144370" x="7813675" y="4965700"/>
          <p14:tracePt t="144387" x="7796213" y="4965700"/>
          <p14:tracePt t="144404" x="7759700" y="4965700"/>
          <p14:tracePt t="144420" x="7742238" y="4965700"/>
          <p14:tracePt t="144437" x="7724775" y="4965700"/>
          <p14:tracePt t="144454" x="7697788" y="4965700"/>
          <p14:tracePt t="144470" x="7680325" y="4965700"/>
          <p14:tracePt t="144487" x="7661275" y="4965700"/>
          <p14:tracePt t="144504" x="7634288" y="4973638"/>
          <p14:tracePt t="144520" x="7626350" y="4983163"/>
          <p14:tracePt t="144537" x="7608888" y="4991100"/>
          <p14:tracePt t="144554" x="7581900" y="5000625"/>
          <p14:tracePt t="144570" x="7572375" y="5010150"/>
          <p14:tracePt t="144587" x="7554913" y="5010150"/>
          <p14:tracePt t="144604" x="7518400" y="5027613"/>
          <p14:tracePt t="144620" x="7491413" y="5037138"/>
          <p14:tracePt t="144637" x="7439025" y="5072063"/>
          <p14:tracePt t="144654" x="7412038" y="5081588"/>
          <p14:tracePt t="144670" x="7394575" y="5089525"/>
          <p14:tracePt t="144687" x="7358063" y="5108575"/>
          <p14:tracePt t="144704" x="7340600" y="5126038"/>
          <p14:tracePt t="144720" x="7313613" y="5133975"/>
          <p14:tracePt t="144740" x="7251700" y="5187950"/>
          <p14:tracePt t="144754" x="7224713" y="5197475"/>
          <p14:tracePt t="144770" x="7205663" y="5224463"/>
          <p14:tracePt t="144787" x="7188200" y="5241925"/>
          <p14:tracePt t="144804" x="7180263" y="5251450"/>
          <p14:tracePt t="144820" x="7153275" y="5295900"/>
          <p14:tracePt t="144837" x="7153275" y="5303838"/>
          <p14:tracePt t="144854" x="7134225" y="5330825"/>
          <p14:tracePt t="144870" x="7126288" y="5367338"/>
          <p14:tracePt t="144887" x="7116763" y="5384800"/>
          <p14:tracePt t="144904" x="7116763" y="5402263"/>
          <p14:tracePt t="144921" x="7116763" y="5446713"/>
          <p14:tracePt t="144937" x="7116763" y="5465763"/>
          <p14:tracePt t="144954" x="7116763" y="5483225"/>
          <p14:tracePt t="144970" x="7116763" y="5510213"/>
          <p14:tracePt t="144987" x="7116763" y="5518150"/>
          <p14:tracePt t="145004" x="7116763" y="5537200"/>
          <p14:tracePt t="145020" x="7134225" y="5554663"/>
          <p14:tracePt t="145037" x="7153275" y="5572125"/>
          <p14:tracePt t="145054" x="7197725" y="5608638"/>
          <p14:tracePt t="145071" x="7232650" y="5616575"/>
          <p14:tracePt t="145087" x="7269163" y="5634038"/>
          <p14:tracePt t="145104" x="7358063" y="5634038"/>
          <p14:tracePt t="145121" x="7412038" y="5634038"/>
          <p14:tracePt t="145137" x="7446963" y="5634038"/>
          <p14:tracePt t="145154" x="7527925" y="5634038"/>
          <p14:tracePt t="145170" x="7554913" y="5634038"/>
          <p14:tracePt t="145187" x="7599363" y="5616575"/>
          <p14:tracePt t="145204" x="7643813" y="5608638"/>
          <p14:tracePt t="145220" x="7670800" y="5608638"/>
          <p14:tracePt t="145237" x="7715250" y="5599113"/>
          <p14:tracePt t="145254" x="7732713" y="5599113"/>
          <p14:tracePt t="145274" x="7742238" y="5599113"/>
          <p14:tracePt t="146230" x="7732713" y="5599113"/>
          <p14:tracePt t="146241" x="7724775" y="5599113"/>
          <p14:tracePt t="146254" x="7705725" y="5599113"/>
          <p14:tracePt t="146267" x="7680325" y="5599113"/>
          <p14:tracePt t="146279" x="7643813" y="5599113"/>
          <p14:tracePt t="146291" x="7581900" y="5599113"/>
          <p14:tracePt t="146304" x="7491413" y="5599113"/>
          <p14:tracePt t="146321" x="7385050" y="5581650"/>
          <p14:tracePt t="146337" x="7304088" y="5554663"/>
          <p14:tracePt t="146354" x="7180263" y="5510213"/>
          <p14:tracePt t="146371" x="7143750" y="5491163"/>
          <p14:tracePt t="146387" x="7116763" y="5483225"/>
          <p14:tracePt t="146389" x="7099300" y="5465763"/>
          <p14:tracePt t="146404" x="7089775" y="5456238"/>
          <p14:tracePt t="146421" x="7081838" y="5446713"/>
          <p14:tracePt t="146438" x="7072313" y="5429250"/>
          <p14:tracePt t="146454" x="7072313" y="5419725"/>
          <p14:tracePt t="146487" x="7072313" y="5411788"/>
          <p14:tracePt t="146499" x="7072313" y="5402263"/>
          <p14:tracePt t="146523" x="7081838" y="5394325"/>
          <p14:tracePt t="146559" x="7089775" y="5394325"/>
          <p14:tracePt t="146572" x="7089775" y="5384800"/>
          <p14:tracePt t="146610" x="7089775" y="5375275"/>
          <p14:tracePt t="146634" x="7089775" y="5367338"/>
          <p14:tracePt t="146658" x="7089775" y="5348288"/>
          <p14:tracePt t="146671" x="7089775" y="5340350"/>
          <p14:tracePt t="146682" x="7089775" y="5322888"/>
          <p14:tracePt t="146694" x="7099300" y="5303838"/>
          <p14:tracePt t="146707" x="7099300" y="5286375"/>
          <p14:tracePt t="146721" x="7099300" y="5259388"/>
          <p14:tracePt t="146740" x="7099300" y="5251450"/>
          <p14:tracePt t="146755" x="7099300" y="5232400"/>
          <p14:tracePt t="146771" x="7099300" y="5197475"/>
          <p14:tracePt t="146788" x="7081838" y="5187950"/>
          <p14:tracePt t="146804" x="7072313" y="5170488"/>
          <p14:tracePt t="146821" x="7045325" y="5143500"/>
          <p14:tracePt t="146838" x="7027863" y="5143500"/>
          <p14:tracePt t="146854" x="6983413" y="5126038"/>
          <p14:tracePt t="146871" x="6973888" y="5116513"/>
          <p14:tracePt t="146888" x="6946900" y="5116513"/>
          <p14:tracePt t="146904" x="6929438" y="5116513"/>
          <p14:tracePt t="146921" x="6919913" y="5116513"/>
          <p14:tracePt t="146938" x="6911975" y="5116513"/>
          <p14:tracePt t="146954" x="6884988" y="5116513"/>
          <p14:tracePt t="146971" x="6875463" y="5116513"/>
          <p14:tracePt t="146988" x="6867525" y="5116513"/>
          <p14:tracePt t="147004" x="6823075" y="5133975"/>
          <p14:tracePt t="147021" x="6813550" y="5133975"/>
          <p14:tracePt t="147038" x="6786563" y="5143500"/>
          <p14:tracePt t="147054" x="6777038" y="5153025"/>
          <p14:tracePt t="147074" x="6769100" y="5153025"/>
          <p14:tracePt t="147088" x="6769100" y="5160963"/>
          <p14:tracePt t="147104" x="6769100" y="5170488"/>
          <p14:tracePt t="147121" x="6759575" y="5180013"/>
          <p14:tracePt t="147138" x="6742113" y="5197475"/>
          <p14:tracePt t="147155" x="6732588" y="5214938"/>
          <p14:tracePt t="147171" x="6715125" y="5251450"/>
          <p14:tracePt t="147188" x="6697663" y="5276850"/>
          <p14:tracePt t="147205" x="6697663" y="5303838"/>
          <p14:tracePt t="147221" x="6688138" y="5330825"/>
          <p14:tracePt t="147246" x="6680200" y="5340350"/>
          <p14:tracePt t="147258" x="6680200" y="5348288"/>
          <p14:tracePt t="147271" x="6680200" y="5357813"/>
          <p14:tracePt t="147295" x="6680200" y="5367338"/>
          <p14:tracePt t="147305" x="6680200" y="5384800"/>
          <p14:tracePt t="147321" x="6680200" y="5394325"/>
          <p14:tracePt t="147338" x="6680200" y="5402263"/>
          <p14:tracePt t="147354" x="6688138" y="5411788"/>
          <p14:tracePt t="147371" x="6688138" y="5438775"/>
          <p14:tracePt t="147388" x="6705600" y="5438775"/>
          <p14:tracePt t="147404" x="6705600" y="5456238"/>
          <p14:tracePt t="147406" x="6724650" y="5456238"/>
          <p14:tracePt t="147421" x="6732588" y="5465763"/>
          <p14:tracePt t="147438" x="6751638" y="5483225"/>
          <p14:tracePt t="147454" x="6769100" y="5483225"/>
          <p14:tracePt t="147471" x="6786563" y="5491163"/>
          <p14:tracePt t="147488" x="6804025" y="5491163"/>
          <p14:tracePt t="147505" x="6840538" y="5491163"/>
          <p14:tracePt t="147522" x="6858000" y="5491163"/>
          <p14:tracePt t="147538" x="6867525" y="5491163"/>
          <p14:tracePt t="147555" x="6894513" y="5491163"/>
          <p14:tracePt t="147571" x="6902450" y="5491163"/>
          <p14:tracePt t="147588" x="6911975" y="5491163"/>
          <p14:tracePt t="147605" x="6929438" y="5491163"/>
          <p14:tracePt t="147621" x="6946900" y="5491163"/>
          <p14:tracePt t="147638" x="6973888" y="5465763"/>
          <p14:tracePt t="147655" x="7000875" y="5456238"/>
          <p14:tracePt t="147672" x="7010400" y="5446713"/>
          <p14:tracePt t="147688" x="7037388" y="5429250"/>
          <p14:tracePt t="147705" x="7037388" y="5419725"/>
          <p14:tracePt t="147721" x="7045325" y="5402263"/>
          <p14:tracePt t="147739" x="7054850" y="5384800"/>
          <p14:tracePt t="147755" x="7062788" y="5375275"/>
          <p14:tracePt t="147771" x="7072313" y="5367338"/>
          <p14:tracePt t="147788" x="7081838" y="5322888"/>
          <p14:tracePt t="147805" x="7081838" y="5313363"/>
          <p14:tracePt t="147821" x="7081838" y="5276850"/>
          <p14:tracePt t="147838" x="7081838" y="5268913"/>
          <p14:tracePt t="147855" x="7081838" y="5251450"/>
          <p14:tracePt t="147872" x="7072313" y="5205413"/>
          <p14:tracePt t="147888" x="7062788" y="5180013"/>
          <p14:tracePt t="147905" x="7054850" y="5170488"/>
          <p14:tracePt t="147921" x="7037388" y="5143500"/>
          <p14:tracePt t="147938" x="7027863" y="5143500"/>
          <p14:tracePt t="147956" x="7018338" y="5143500"/>
          <p14:tracePt t="148006" x="7010400" y="5143500"/>
          <p14:tracePt t="148053" x="7010400" y="5153025"/>
          <p14:tracePt t="148090" x="7010400" y="5160963"/>
          <p14:tracePt t="148128" x="7010400" y="5170488"/>
          <p14:tracePt t="148139" x="7018338" y="5180013"/>
          <p14:tracePt t="148152" x="7027863" y="5180013"/>
          <p14:tracePt t="148164" x="7037388" y="5187950"/>
          <p14:tracePt t="148177" x="7045325" y="5197475"/>
          <p14:tracePt t="148190" x="7062788" y="5197475"/>
          <p14:tracePt t="148205" x="7072313" y="5205413"/>
          <p14:tracePt t="148221" x="7081838" y="5205413"/>
          <p14:tracePt t="148238" x="7099300" y="5214938"/>
          <p14:tracePt t="148255" x="7108825" y="5214938"/>
          <p14:tracePt t="148271" x="7116763" y="5214938"/>
          <p14:tracePt t="148288" x="7134225" y="5214938"/>
          <p14:tracePt t="148305" x="7143750" y="5224463"/>
          <p14:tracePt t="148322" x="7153275" y="5224463"/>
          <p14:tracePt t="148338" x="7170738" y="5224463"/>
          <p14:tracePt t="148360" x="7188200" y="5224463"/>
          <p14:tracePt t="148373" x="7197725" y="5224463"/>
          <p14:tracePt t="148388" x="7205663" y="5224463"/>
          <p14:tracePt t="148405" x="7224713" y="5232400"/>
          <p14:tracePt t="148422" x="7242175" y="5232400"/>
          <p14:tracePt t="148438" x="7259638" y="5232400"/>
          <p14:tracePt t="148455" x="7269163" y="5232400"/>
          <p14:tracePt t="148472" x="7304088" y="5241925"/>
          <p14:tracePt t="148488" x="7331075" y="5241925"/>
          <p14:tracePt t="148505" x="7348538" y="5251450"/>
          <p14:tracePt t="148522" x="7394575" y="5259388"/>
          <p14:tracePt t="148538" x="7419975" y="5259388"/>
          <p14:tracePt t="148555" x="7439025" y="5259388"/>
          <p14:tracePt t="148571" x="7466013" y="5259388"/>
          <p14:tracePt t="148588" x="7473950" y="5259388"/>
          <p14:tracePt t="148605" x="7483475" y="5259388"/>
          <p14:tracePt t="148622" x="7491413" y="5268913"/>
          <p14:tracePt t="148639" x="7500938" y="5268913"/>
          <p14:tracePt t="149585" x="7500938" y="5276850"/>
          <p14:tracePt t="149892" x="7500938" y="5286375"/>
          <p14:tracePt t="152206" x="7500938" y="5295900"/>
          <p14:tracePt t="153029" x="7500938" y="5303838"/>
          <p14:tracePt t="153051" x="7491413" y="5303838"/>
          <p14:tracePt t="153125" x="7483475" y="5303838"/>
          <p14:tracePt t="153175" x="7483475" y="5313363"/>
          <p14:tracePt t="153200" x="7473950" y="5313363"/>
          <p14:tracePt t="153211" x="7473950" y="5322888"/>
          <p14:tracePt t="153298" x="7466013" y="5322888"/>
          <p14:tracePt t="153309" x="7466013" y="5330825"/>
          <p14:tracePt t="153335" x="7456488" y="5340350"/>
          <p14:tracePt t="153360" x="7446963" y="5348288"/>
          <p14:tracePt t="153395" x="7439025" y="5357813"/>
          <p14:tracePt t="153420" x="7429500" y="5367338"/>
          <p14:tracePt t="153432" x="7419975" y="5375275"/>
          <p14:tracePt t="153444" x="7419975" y="5384800"/>
          <p14:tracePt t="153457" x="7412038" y="5384800"/>
          <p14:tracePt t="153482" x="7412038" y="5394325"/>
          <p14:tracePt t="153518" x="7402513" y="5394325"/>
          <p14:tracePt t="153531" x="7394575" y="5402263"/>
          <p14:tracePt t="153542" x="7394575" y="5411788"/>
          <p14:tracePt t="153580" x="7394575" y="5419725"/>
          <p14:tracePt t="153591" x="7385050" y="5419725"/>
          <p14:tracePt t="153702" x="7385050" y="5411788"/>
          <p14:tracePt t="153984" x="7375525" y="5411788"/>
          <p14:tracePt t="154008" x="7348538" y="5411788"/>
          <p14:tracePt t="154020" x="7296150" y="5429250"/>
          <p14:tracePt t="154031" x="7205663" y="5456238"/>
          <p14:tracePt t="154045" x="7099300" y="5483225"/>
          <p14:tracePt t="154057" x="6983413" y="5518150"/>
          <p14:tracePt t="154073" x="6867525" y="5554663"/>
          <p14:tracePt t="154090" x="6759575" y="5589588"/>
          <p14:tracePt t="154107" x="6562725" y="5626100"/>
          <p14:tracePt t="154123" x="6473825" y="5643563"/>
          <p14:tracePt t="154140" x="6384925" y="5653088"/>
          <p14:tracePt t="154157" x="6303963" y="5670550"/>
          <p14:tracePt t="154173" x="6161088" y="5680075"/>
          <p14:tracePt t="154190" x="6116638" y="5680075"/>
          <p14:tracePt t="154207" x="6054725" y="5680075"/>
          <p14:tracePt t="154223" x="6027738" y="5680075"/>
          <p14:tracePt t="154240" x="6000750" y="5680075"/>
          <p14:tracePt t="154257" x="5929313" y="5680075"/>
          <p14:tracePt t="154273" x="5902325" y="5680075"/>
          <p14:tracePt t="154290" x="5848350" y="5680075"/>
          <p14:tracePt t="154307" x="5830888" y="5680075"/>
          <p14:tracePt t="154323" x="5822950" y="5680075"/>
          <p14:tracePt t="154340" x="5786438" y="5680075"/>
          <p14:tracePt t="154357" x="5768975" y="5680075"/>
          <p14:tracePt t="154373" x="5751513" y="5670550"/>
          <p14:tracePt t="154390" x="5724525" y="5670550"/>
          <p14:tracePt t="154407" x="5715000" y="5661025"/>
          <p14:tracePt t="154423" x="5705475" y="5661025"/>
          <p14:tracePt t="154440" x="5697538" y="5661025"/>
          <p14:tracePt t="154609" x="5705475" y="5661025"/>
          <p14:tracePt t="154644" x="5715000" y="5661025"/>
          <p14:tracePt t="154671" x="5732463" y="5661025"/>
          <p14:tracePt t="154681" x="5741988" y="5661025"/>
          <p14:tracePt t="154693" x="5759450" y="5661025"/>
          <p14:tracePt t="154706" x="5786438" y="5661025"/>
          <p14:tracePt t="154718" x="5840413" y="5670550"/>
          <p14:tracePt t="154731" x="5894388" y="5680075"/>
          <p14:tracePt t="154742" x="5956300" y="5688013"/>
          <p14:tracePt t="154757" x="6045200" y="5705475"/>
          <p14:tracePt t="154774" x="6126163" y="5724525"/>
          <p14:tracePt t="154790" x="6224588" y="5741988"/>
          <p14:tracePt t="154807" x="6438900" y="5776913"/>
          <p14:tracePt t="154823" x="6562725" y="5786438"/>
          <p14:tracePt t="154840" x="6777038" y="5822950"/>
          <p14:tracePt t="154857" x="6902450" y="5830888"/>
          <p14:tracePt t="154873" x="7027863" y="5840413"/>
          <p14:tracePt t="154890" x="7232650" y="5848350"/>
          <p14:tracePt t="154907" x="7304088" y="5848350"/>
          <p14:tracePt t="154924" x="7394575" y="5857875"/>
          <p14:tracePt t="154940" x="7510463" y="5857875"/>
          <p14:tracePt t="154957" x="7562850" y="5857875"/>
          <p14:tracePt t="154974" x="7626350" y="5857875"/>
          <p14:tracePt t="154990" x="7688263" y="5867400"/>
          <p14:tracePt t="155007" x="7715250" y="5867400"/>
          <p14:tracePt t="155024" x="7732713" y="5867400"/>
          <p14:tracePt t="155040" x="7759700" y="5867400"/>
          <p14:tracePt t="155057" x="7777163" y="5867400"/>
          <p14:tracePt t="155074" x="7823200" y="5867400"/>
          <p14:tracePt t="155090" x="7848600" y="5867400"/>
          <p14:tracePt t="155107" x="7875588" y="5857875"/>
          <p14:tracePt t="155124" x="7947025" y="5848350"/>
          <p14:tracePt t="155140" x="7983538" y="5840413"/>
          <p14:tracePt t="155157" x="8010525" y="5830888"/>
          <p14:tracePt t="155174" x="8089900" y="5813425"/>
          <p14:tracePt t="155190" x="8143875" y="5795963"/>
          <p14:tracePt t="155207" x="8197850" y="5776913"/>
          <p14:tracePt t="155224" x="8277225" y="5759450"/>
          <p14:tracePt t="155240" x="8323263" y="5741988"/>
          <p14:tracePt t="155257" x="8385175" y="5705475"/>
          <p14:tracePt t="155274" x="8394700" y="5697538"/>
          <p14:tracePt t="155290" x="8402638" y="5680075"/>
          <p14:tracePt t="155307" x="8420100" y="5670550"/>
          <p14:tracePt t="155324" x="8429625" y="5643563"/>
          <p14:tracePt t="155380" x="8429625" y="5634038"/>
          <p14:tracePt t="155428" x="8429625" y="5626100"/>
          <p14:tracePt t="155442" x="8429625" y="5616575"/>
          <p14:tracePt t="155465" x="8429625" y="5599113"/>
          <p14:tracePt t="155491" x="8429625" y="5589588"/>
          <p14:tracePt t="155515" x="8420100" y="5581650"/>
          <p14:tracePt t="155527" x="8420100" y="5572125"/>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عنوان 1" hidden="1"/>
          <p:cNvSpPr>
            <a:spLocks noGrp="1"/>
          </p:cNvSpPr>
          <p:nvPr>
            <p:ph type="title"/>
          </p:nvPr>
        </p:nvSpPr>
        <p:spPr/>
        <p:txBody>
          <a:bodyPr/>
          <a:lstStyle/>
          <a:p>
            <a:pPr eaLnBrk="1" hangingPunct="1">
              <a:defRPr/>
            </a:pPr>
            <a:r>
              <a:rPr lang="en-US" sz="3600" b="1" i="1">
                <a:solidFill>
                  <a:srgbClr val="FFC000"/>
                </a:solidFill>
                <a:effectLst>
                  <a:outerShdw blurRad="38100" dist="38100" dir="2700000" algn="tl">
                    <a:srgbClr val="000000"/>
                  </a:outerShdw>
                </a:effectLst>
              </a:rPr>
              <a:t>EPIDIDYMIS</a:t>
            </a:r>
            <a:br>
              <a:rPr lang="en-US" sz="4000" b="1" i="1">
                <a:solidFill>
                  <a:srgbClr val="FFC000"/>
                </a:solidFill>
              </a:rPr>
            </a:br>
            <a:r>
              <a:rPr lang="en-US" sz="2800" b="1" i="1">
                <a:solidFill>
                  <a:srgbClr val="FFC000"/>
                </a:solidFill>
                <a:effectLst>
                  <a:outerShdw blurRad="38100" dist="38100" dir="2700000" algn="tl">
                    <a:srgbClr val="000000"/>
                  </a:outerShdw>
                </a:effectLst>
              </a:rPr>
              <a:t>(DUCTUS EPIDIDYMIS)</a:t>
            </a:r>
            <a:endParaRPr lang="en-US" sz="2800" b="1" i="1" dirty="0">
              <a:solidFill>
                <a:srgbClr val="FFC000"/>
              </a:solidFill>
              <a:effectLst>
                <a:outerShdw blurRad="38100" dist="38100" dir="2700000" algn="tl">
                  <a:srgbClr val="000000"/>
                </a:outerShdw>
              </a:effectLst>
            </a:endParaRPr>
          </a:p>
        </p:txBody>
      </p:sp>
      <p:pic>
        <p:nvPicPr>
          <p:cNvPr id="3" name="صورة 2"/>
          <p:cNvPicPr/>
          <p:nvPr/>
        </p:nvPicPr>
        <p:blipFill>
          <a:blip r:embed="rId4"/>
          <a:stretch>
            <a:fillRect/>
          </a:stretch>
        </p:blipFill>
        <p:spPr>
          <a:xfrm>
            <a:off x="0" y="0"/>
            <a:ext cx="9144000" cy="6858000"/>
          </a:xfrm>
          <a:prstGeom prst="rect">
            <a:avLst/>
          </a:prstGeom>
        </p:spPr>
      </p:pic>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72661368"/>
      </p:ext>
    </p:extLst>
  </p:cSld>
  <p:clrMapOvr>
    <a:masterClrMapping/>
  </p:clrMapOvr>
  <mc:AlternateContent xmlns:mc="http://schemas.openxmlformats.org/markup-compatibility/2006" xmlns:p14="http://schemas.microsoft.com/office/powerpoint/2010/main">
    <mc:Choice Requires="p14">
      <p:transition spd="slow" p14:dur="2000" advTm="273901"/>
    </mc:Choice>
    <mc:Fallback xmlns="">
      <p:transition spd="slow" advTm="273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2765" x="8358188" y="5608638"/>
          <p14:tracePt t="32778" x="8180388" y="5759450"/>
          <p14:tracePt t="32789" x="7939088" y="6018213"/>
          <p14:tracePt t="32802" x="7742238" y="6215063"/>
          <p14:tracePt t="32814" x="7608888" y="6340475"/>
          <p14:tracePt t="32827" x="7527925" y="6384925"/>
          <p14:tracePt t="32839" x="7446963" y="6411913"/>
          <p14:tracePt t="32853" x="7394575" y="6411913"/>
          <p14:tracePt t="32869" x="7358063" y="6411913"/>
          <p14:tracePt t="32886" x="7331075" y="6357938"/>
          <p14:tracePt t="32903" x="7446963" y="6018213"/>
          <p14:tracePt t="32920" x="7697788" y="5653088"/>
          <p14:tracePt t="32936" x="7947025" y="5276850"/>
          <p14:tracePt t="32953" x="8340725" y="4660900"/>
          <p14:tracePt t="32970" x="8412163" y="4554538"/>
          <p14:tracePt t="32986" x="8474075" y="4491038"/>
          <p14:tracePt t="33003" x="8518525" y="4491038"/>
          <p14:tracePt t="33020" x="8572500" y="4491038"/>
          <p14:tracePt t="33036" x="8680450" y="4554538"/>
          <p14:tracePt t="33053" x="8742363" y="4598988"/>
          <p14:tracePt t="33070" x="8796338" y="4660900"/>
          <p14:tracePt t="33086" x="8867775" y="4732338"/>
          <p14:tracePt t="33103" x="8867775" y="4759325"/>
          <p14:tracePt t="33120" x="8885238" y="4759325"/>
          <p14:tracePt t="33136" x="8939213" y="4786313"/>
          <p14:tracePt t="33153" x="9001125" y="4803775"/>
          <p14:tracePt t="33170" x="9134475" y="4848225"/>
          <p14:tracePt t="33186" x="9134475" y="4875213"/>
          <p14:tracePt t="33203" x="9134475" y="4884738"/>
          <p14:tracePt t="33220" x="9134475" y="4894263"/>
          <p14:tracePt t="33236" x="9134475" y="4884738"/>
          <p14:tracePt t="33253" x="9134475" y="4857750"/>
          <p14:tracePt t="33270" x="9126538" y="4705350"/>
          <p14:tracePt t="33286" x="9037638" y="4616450"/>
          <p14:tracePt t="33303" x="8920163" y="4527550"/>
          <p14:tracePt t="33320" x="8429625" y="4313238"/>
          <p14:tracePt t="33336" x="8215313" y="4232275"/>
          <p14:tracePt t="33353" x="7991475" y="4081463"/>
          <p14:tracePt t="33370" x="7947025" y="4010025"/>
          <p14:tracePt t="33386" x="7929563" y="3973513"/>
          <p14:tracePt t="33403" x="7920038" y="3902075"/>
          <p14:tracePt t="33623" x="7912100" y="3902075"/>
          <p14:tracePt t="33636" x="7894638" y="3894138"/>
          <p14:tracePt t="33647" x="7867650" y="3857625"/>
          <p14:tracePt t="33660" x="7823200" y="3795713"/>
          <p14:tracePt t="33671" x="7732713" y="3643313"/>
          <p14:tracePt t="33686" x="7626350" y="3357563"/>
          <p14:tracePt t="33703" x="7527925" y="3009900"/>
          <p14:tracePt t="33720" x="7429500" y="2670175"/>
          <p14:tracePt t="33736" x="7259638" y="2116138"/>
          <p14:tracePt t="33753" x="7188200" y="1973263"/>
          <p14:tracePt t="33770" x="7134225" y="1893888"/>
          <p14:tracePt t="33786" x="7018338" y="1785938"/>
          <p14:tracePt t="33803" x="6973888" y="1724025"/>
          <p14:tracePt t="33820" x="6884988" y="1633538"/>
          <p14:tracePt t="33836" x="6848475" y="1598613"/>
          <p14:tracePt t="33853" x="6823075" y="1589088"/>
          <p14:tracePt t="33870" x="6759575" y="1562100"/>
          <p14:tracePt t="33887" x="6732588" y="1562100"/>
          <p14:tracePt t="33903" x="6705600" y="1544638"/>
          <p14:tracePt t="33920" x="6599238" y="1500188"/>
          <p14:tracePt t="33937" x="6537325" y="1465263"/>
          <p14:tracePt t="33953" x="6419850" y="1374775"/>
          <p14:tracePt t="33970" x="6348413" y="1339850"/>
          <p14:tracePt t="33986" x="6296025" y="1322388"/>
          <p14:tracePt t="34003" x="6251575" y="1303338"/>
          <p14:tracePt t="34020" x="6161088" y="1295400"/>
          <p14:tracePt t="34036" x="6108700" y="1295400"/>
          <p14:tracePt t="34053" x="6018213" y="1295400"/>
          <p14:tracePt t="34070" x="5991225" y="1295400"/>
          <p14:tracePt t="34087" x="5973763" y="1303338"/>
          <p14:tracePt t="34103" x="5884863" y="1393825"/>
          <p14:tracePt t="34120" x="5803900" y="1473200"/>
          <p14:tracePt t="34137" x="5732463" y="1562100"/>
          <p14:tracePt t="34137" x="5670550" y="1652588"/>
          <p14:tracePt t="34153" x="5626100" y="1751013"/>
          <p14:tracePt t="34170" x="5572125" y="1839913"/>
          <p14:tracePt t="34186" x="5500688" y="1982788"/>
          <p14:tracePt t="34203" x="5500688" y="2036763"/>
          <p14:tracePt t="34220" x="5473700" y="2098675"/>
          <p14:tracePt t="34237" x="5473700" y="2214563"/>
          <p14:tracePt t="34253" x="5473700" y="2259013"/>
          <p14:tracePt t="34270" x="5473700" y="2312988"/>
          <p14:tracePt t="34287" x="5483225" y="2411413"/>
          <p14:tracePt t="34303" x="5500688" y="2455863"/>
          <p14:tracePt t="34320" x="5518150" y="2509838"/>
          <p14:tracePt t="34337" x="5589588" y="2589213"/>
          <p14:tracePt t="34353" x="5643563" y="2633663"/>
          <p14:tracePt t="34370" x="5840413" y="2724150"/>
          <p14:tracePt t="34386" x="5946775" y="2751138"/>
          <p14:tracePt t="34403" x="6045200" y="2776538"/>
          <p14:tracePt t="34420" x="6286500" y="2786063"/>
          <p14:tracePt t="34437" x="6446838" y="2768600"/>
          <p14:tracePt t="34453" x="6634163" y="2732088"/>
          <p14:tracePt t="34470" x="7108825" y="2608263"/>
          <p14:tracePt t="34487" x="7348538" y="2562225"/>
          <p14:tracePt t="34503" x="7545388" y="2517775"/>
          <p14:tracePt t="34520" x="7759700" y="2500313"/>
          <p14:tracePt t="34537" x="7823200" y="2490788"/>
          <p14:tracePt t="34553" x="7848600" y="2490788"/>
          <p14:tracePt t="34570" x="7875588" y="2490788"/>
          <p14:tracePt t="34678" x="7867650" y="2465388"/>
          <p14:tracePt t="34689" x="7840663" y="2438400"/>
          <p14:tracePt t="34701" x="7823200" y="2401888"/>
          <p14:tracePt t="34713" x="7804150" y="2374900"/>
          <p14:tracePt t="34725" x="7786688" y="2339975"/>
          <p14:tracePt t="34738" x="7777163" y="2322513"/>
          <p14:tracePt t="34753" x="7769225" y="2312988"/>
          <p14:tracePt t="34770" x="7759700" y="2312988"/>
          <p14:tracePt t="34811" x="7759700" y="2339975"/>
          <p14:tracePt t="34824" x="7759700" y="2393950"/>
          <p14:tracePt t="34837" x="7759700" y="2465388"/>
          <p14:tracePt t="34847" x="7759700" y="2536825"/>
          <p14:tracePt t="34860" x="7769225" y="2625725"/>
          <p14:tracePt t="34872" x="7796213" y="2724150"/>
          <p14:tracePt t="34887" x="7823200" y="2813050"/>
          <p14:tracePt t="34903" x="7848600" y="2894013"/>
          <p14:tracePt t="34920" x="7894638" y="2955925"/>
          <p14:tracePt t="34937" x="7947025" y="3062288"/>
          <p14:tracePt t="34953" x="7983538" y="3108325"/>
          <p14:tracePt t="34970" x="8010525" y="3143250"/>
          <p14:tracePt t="34987" x="8072438" y="3187700"/>
          <p14:tracePt t="35003" x="8126413" y="3205163"/>
          <p14:tracePt t="35020" x="8197850" y="3224213"/>
          <p14:tracePt t="35037" x="8232775" y="3224213"/>
          <p14:tracePt t="35054" x="8251825" y="3224213"/>
          <p14:tracePt t="35070" x="8296275" y="3214688"/>
          <p14:tracePt t="35087" x="8313738" y="3197225"/>
          <p14:tracePt t="35103" x="8348663" y="3152775"/>
          <p14:tracePt t="35120" x="8439150" y="3009900"/>
          <p14:tracePt t="35137" x="8483600" y="2919413"/>
          <p14:tracePt t="35153" x="8518525" y="2795588"/>
          <p14:tracePt t="35170" x="8572500" y="2571750"/>
          <p14:tracePt t="35187" x="8572500" y="2482850"/>
          <p14:tracePt t="35204" x="8572500" y="2339975"/>
          <p14:tracePt t="35220" x="8562975" y="2286000"/>
          <p14:tracePt t="35237" x="8537575" y="2232025"/>
          <p14:tracePt t="35254" x="8447088" y="2143125"/>
          <p14:tracePt t="35270" x="8385175" y="2098675"/>
          <p14:tracePt t="35287" x="8323263" y="2062163"/>
          <p14:tracePt t="35303" x="8224838" y="2000250"/>
          <p14:tracePt t="35320" x="8180388" y="1982788"/>
          <p14:tracePt t="35337" x="8143875" y="1965325"/>
          <p14:tracePt t="35354" x="8062913" y="1955800"/>
          <p14:tracePt t="35370" x="8027988" y="1955800"/>
          <p14:tracePt t="35387" x="7991475" y="1955800"/>
          <p14:tracePt t="35404" x="7920038" y="1965325"/>
          <p14:tracePt t="35420" x="7875588" y="2000250"/>
          <p14:tracePt t="35437" x="7796213" y="2089150"/>
          <p14:tracePt t="35454" x="7759700" y="2143125"/>
          <p14:tracePt t="35470" x="7732713" y="2205038"/>
          <p14:tracePt t="35487" x="7680325" y="2347913"/>
          <p14:tracePt t="35504" x="7670800" y="2419350"/>
          <p14:tracePt t="35520" x="7661275" y="2500313"/>
          <p14:tracePt t="35537" x="7643813" y="2679700"/>
          <p14:tracePt t="35554" x="7661275" y="2768600"/>
          <p14:tracePt t="35570" x="7715250" y="2938463"/>
          <p14:tracePt t="35587" x="7742238" y="3009900"/>
          <p14:tracePt t="35604" x="7796213" y="3089275"/>
          <p14:tracePt t="35621" x="7894638" y="3187700"/>
          <p14:tracePt t="35637" x="7939088" y="3224213"/>
          <p14:tracePt t="35654" x="7983538" y="3259138"/>
          <p14:tracePt t="35671" x="8081963" y="3322638"/>
          <p14:tracePt t="35687" x="8126413" y="3348038"/>
          <p14:tracePt t="35704" x="8180388" y="3357563"/>
          <p14:tracePt t="35720" x="8259763" y="3375025"/>
          <p14:tracePt t="35737" x="8296275" y="3375025"/>
          <p14:tracePt t="35754" x="8331200" y="3375025"/>
          <p14:tracePt t="35770" x="8402638" y="3357563"/>
          <p14:tracePt t="35787" x="8429625" y="3340100"/>
          <p14:tracePt t="35804" x="8510588" y="3276600"/>
          <p14:tracePt t="35820" x="8545513" y="3224213"/>
          <p14:tracePt t="35837" x="8582025" y="3152775"/>
          <p14:tracePt t="35854" x="8634413" y="3000375"/>
          <p14:tracePt t="35870" x="8643938" y="2928938"/>
          <p14:tracePt t="35887" x="8643938" y="2840038"/>
          <p14:tracePt t="35904" x="8599488" y="2633663"/>
          <p14:tracePt t="35920" x="8572500" y="2536825"/>
          <p14:tracePt t="35937" x="8528050" y="2419350"/>
          <p14:tracePt t="35954" x="8474075" y="2268538"/>
          <p14:tracePt t="35971" x="8456613" y="2241550"/>
          <p14:tracePt t="35987" x="8439150" y="2214563"/>
          <p14:tracePt t="36004" x="8402638" y="2205038"/>
          <p14:tracePt t="36020" x="8385175" y="2197100"/>
          <p14:tracePt t="36037" x="8348663" y="2197100"/>
          <p14:tracePt t="36054" x="8323263" y="2197100"/>
          <p14:tracePt t="36071" x="8304213" y="2197100"/>
          <p14:tracePt t="36088" x="8269288" y="2197100"/>
          <p14:tracePt t="36104" x="8242300" y="2197100"/>
          <p14:tracePt t="36120" x="8215313" y="2224088"/>
          <p14:tracePt t="36137" x="8134350" y="2322513"/>
          <p14:tracePt t="36154" x="8081963" y="2401888"/>
          <p14:tracePt t="36171" x="7991475" y="2608263"/>
          <p14:tracePt t="36187" x="7966075" y="2705100"/>
          <p14:tracePt t="36204" x="7929563" y="2822575"/>
          <p14:tracePt t="36220" x="7885113" y="3098800"/>
          <p14:tracePt t="36237" x="7885113" y="3232150"/>
          <p14:tracePt t="36254" x="7875588" y="3357563"/>
          <p14:tracePt t="36271" x="7875588" y="3482975"/>
          <p14:tracePt t="36287" x="7875588" y="3660775"/>
          <p14:tracePt t="36304" x="7875588" y="3741738"/>
          <p14:tracePt t="36321" x="7875588" y="3795713"/>
          <p14:tracePt t="36337" x="7885113" y="3803650"/>
          <p14:tracePt t="36355" x="7894638" y="3803650"/>
          <p14:tracePt t="36371" x="7902575" y="3795713"/>
          <p14:tracePt t="36387" x="7947025" y="3759200"/>
          <p14:tracePt t="36404" x="8045450" y="3679825"/>
          <p14:tracePt t="36421" x="8081963" y="3643313"/>
          <p14:tracePt t="36437" x="8108950" y="3608388"/>
          <p14:tracePt t="36454" x="8143875" y="3562350"/>
          <p14:tracePt t="36471" x="8143875" y="3536950"/>
          <p14:tracePt t="36487" x="8143875" y="3527425"/>
          <p14:tracePt t="36505" x="8153400" y="3482975"/>
          <p14:tracePt t="36521" x="8161338" y="3429000"/>
          <p14:tracePt t="36537" x="8161338" y="3384550"/>
          <p14:tracePt t="36554" x="8170863" y="3224213"/>
          <p14:tracePt t="36570" x="8180388" y="3152775"/>
          <p14:tracePt t="36587" x="8197850" y="3071813"/>
          <p14:tracePt t="36604" x="8242300" y="2884488"/>
          <p14:tracePt t="36621" x="8269288" y="2786063"/>
          <p14:tracePt t="36637" x="8348663" y="2562225"/>
          <p14:tracePt t="36654" x="8367713" y="2446338"/>
          <p14:tracePt t="36671" x="8394700" y="2366963"/>
          <p14:tracePt t="36687" x="8402638" y="2187575"/>
          <p14:tracePt t="36704" x="8402638" y="2116138"/>
          <p14:tracePt t="36721" x="8385175" y="2044700"/>
          <p14:tracePt t="36738" x="8340725" y="1911350"/>
          <p14:tracePt t="36754" x="8304213" y="1839913"/>
          <p14:tracePt t="36771" x="8269288" y="1768475"/>
          <p14:tracePt t="36787" x="8188325" y="1660525"/>
          <p14:tracePt t="36804" x="8161338" y="1633538"/>
          <p14:tracePt t="36821" x="8143875" y="1616075"/>
          <p14:tracePt t="36837" x="8108950" y="1608138"/>
          <p14:tracePt t="36854" x="8089900" y="1608138"/>
          <p14:tracePt t="36871" x="8054975" y="1598613"/>
          <p14:tracePt t="36887" x="8037513" y="1598613"/>
          <p14:tracePt t="36904" x="8027988" y="1598613"/>
          <p14:tracePt t="36921" x="8001000" y="1598613"/>
          <p14:tracePt t="36937" x="7991475" y="1598613"/>
          <p14:tracePt t="36954" x="7983538" y="1598613"/>
          <p14:tracePt t="36971" x="7966075" y="1598613"/>
          <p14:tracePt t="36987" x="7956550" y="1598613"/>
          <p14:tracePt t="37004" x="7939088" y="1608138"/>
          <p14:tracePt t="37021" x="7902575" y="1625600"/>
          <p14:tracePt t="37037" x="7885113" y="1643063"/>
          <p14:tracePt t="37054" x="7823200" y="1704975"/>
          <p14:tracePt t="37071" x="7796213" y="1758950"/>
          <p14:tracePt t="37087" x="7759700" y="1822450"/>
          <p14:tracePt t="37104" x="7705725" y="1965325"/>
          <p14:tracePt t="37121" x="7688263" y="2044700"/>
          <p14:tracePt t="37138" x="7688263" y="2160588"/>
          <p14:tracePt t="37154" x="7688263" y="2214563"/>
          <p14:tracePt t="37171" x="7688263" y="2251075"/>
          <p14:tracePt t="37187" x="7705725" y="2330450"/>
          <p14:tracePt t="37204" x="7732713" y="2357438"/>
          <p14:tracePt t="37221" x="7742238" y="2366963"/>
          <p14:tracePt t="37237" x="7769225" y="2384425"/>
          <p14:tracePt t="37254" x="7777163" y="2384425"/>
          <p14:tracePt t="37271" x="7796213" y="2384425"/>
          <p14:tracePt t="37287" x="7848600" y="2384425"/>
          <p14:tracePt t="37304" x="7875588" y="2384425"/>
          <p14:tracePt t="37321" x="7929563" y="2401888"/>
          <p14:tracePt t="37338" x="8027988" y="2455863"/>
          <p14:tracePt t="37354" x="8072438" y="2500313"/>
          <p14:tracePt t="37371" x="8116888" y="2571750"/>
          <p14:tracePt t="37388" x="8197850" y="2724150"/>
          <p14:tracePt t="37404" x="8215313" y="2803525"/>
          <p14:tracePt t="37421" x="8232775" y="2919413"/>
          <p14:tracePt t="37438" x="8232775" y="2955925"/>
          <p14:tracePt t="37454" x="8232775" y="2982913"/>
          <p14:tracePt t="37471" x="8224838" y="3017838"/>
          <p14:tracePt t="37487" x="8215313" y="3036888"/>
          <p14:tracePt t="37504" x="8197850" y="3044825"/>
          <p14:tracePt t="37521" x="8180388" y="3062288"/>
          <p14:tracePt t="37538" x="8161338" y="3062288"/>
          <p14:tracePt t="37554" x="8143875" y="3062288"/>
          <p14:tracePt t="37571" x="8108950" y="3062288"/>
          <p14:tracePt t="37588" x="8099425" y="3062288"/>
          <p14:tracePt t="37604" x="8089900" y="3062288"/>
          <p14:tracePt t="37621" x="8081963" y="3054350"/>
          <p14:tracePt t="37638" x="8072438" y="3036888"/>
          <p14:tracePt t="37654" x="8072438" y="2990850"/>
          <p14:tracePt t="37671" x="8072438" y="2965450"/>
          <p14:tracePt t="37688" x="8072438" y="2928938"/>
          <p14:tracePt t="37704" x="8081963" y="2813050"/>
          <p14:tracePt t="37721" x="8099425" y="2741613"/>
          <p14:tracePt t="37738" x="8116888" y="2687638"/>
          <p14:tracePt t="37754" x="8143875" y="2589213"/>
          <p14:tracePt t="37771" x="8153400" y="2562225"/>
          <p14:tracePt t="37788" x="8161338" y="2527300"/>
          <p14:tracePt t="37804" x="8161338" y="2455863"/>
          <p14:tracePt t="37821" x="8170863" y="2419350"/>
          <p14:tracePt t="37838" x="8170863" y="2366963"/>
          <p14:tracePt t="37855" x="8170863" y="2330450"/>
          <p14:tracePt t="37871" x="8170863" y="2303463"/>
          <p14:tracePt t="37888" x="8143875" y="2259013"/>
          <p14:tracePt t="37904" x="8116888" y="2241550"/>
          <p14:tracePt t="37921" x="8089900" y="2241550"/>
          <p14:tracePt t="37938" x="8018463" y="2241550"/>
          <p14:tracePt t="37954" x="7991475" y="2241550"/>
          <p14:tracePt t="37971" x="7966075" y="2241550"/>
          <p14:tracePt t="37988" x="7912100" y="2259013"/>
          <p14:tracePt t="38004" x="7885113" y="2295525"/>
          <p14:tracePt t="38021" x="7840663" y="2366963"/>
          <p14:tracePt t="38038" x="7823200" y="2419350"/>
          <p14:tracePt t="38054" x="7796213" y="2490788"/>
          <p14:tracePt t="38071" x="7769225" y="2643188"/>
          <p14:tracePt t="38088" x="7769225" y="2732088"/>
          <p14:tracePt t="38105" x="7786688" y="2813050"/>
          <p14:tracePt t="38121" x="7848600" y="2982913"/>
          <p14:tracePt t="38138" x="7902575" y="3036888"/>
          <p14:tracePt t="38154" x="7947025" y="3081338"/>
          <p14:tracePt t="38171" x="8018463" y="3160713"/>
          <p14:tracePt t="38188" x="8062913" y="3187700"/>
          <p14:tracePt t="38204" x="8108950" y="3205163"/>
          <p14:tracePt t="38221" x="8188325" y="3224213"/>
          <p14:tracePt t="38238" x="8224838" y="3224213"/>
          <p14:tracePt t="38255" x="8269288" y="3224213"/>
          <p14:tracePt t="38271" x="8296275" y="3205163"/>
          <p14:tracePt t="38288" x="8313738" y="3197225"/>
          <p14:tracePt t="38305" x="8367713" y="3152775"/>
          <p14:tracePt t="38321" x="8394700" y="3116263"/>
          <p14:tracePt t="38338" x="8412163" y="3089275"/>
          <p14:tracePt t="38355" x="8456613" y="2990850"/>
          <p14:tracePt t="38371" x="8474075" y="2928938"/>
          <p14:tracePt t="38388" x="8474075" y="2857500"/>
          <p14:tracePt t="38405" x="8466138" y="2697163"/>
          <p14:tracePt t="38421" x="8402638" y="2616200"/>
          <p14:tracePt t="38438" x="8269288" y="2490788"/>
          <p14:tracePt t="38454" x="8197850" y="2446338"/>
          <p14:tracePt t="38471" x="8134350" y="2428875"/>
          <p14:tracePt t="38488" x="8081963" y="2419350"/>
          <p14:tracePt t="38505" x="8062913" y="2419350"/>
          <p14:tracePt t="38521" x="8027988" y="2419350"/>
          <p14:tracePt t="38538" x="7956550" y="2517775"/>
          <p14:tracePt t="38554" x="7929563" y="2598738"/>
          <p14:tracePt t="38571" x="7894638" y="2660650"/>
          <p14:tracePt t="38588" x="7840663" y="2830513"/>
          <p14:tracePt t="38604" x="7840663" y="2911475"/>
          <p14:tracePt t="38622" x="7831138" y="3116263"/>
          <p14:tracePt t="38638" x="7848600" y="3232150"/>
          <p14:tracePt t="38654" x="7867650" y="3330575"/>
          <p14:tracePt t="38671" x="7929563" y="3465513"/>
          <p14:tracePt t="38688" x="7956550" y="3500438"/>
          <p14:tracePt t="38705" x="7974013" y="3527425"/>
          <p14:tracePt t="38721" x="8001000" y="3536950"/>
          <p14:tracePt t="38738" x="8018463" y="3536950"/>
          <p14:tracePt t="38755" x="8045450" y="3536950"/>
          <p14:tracePt t="38771" x="8170863" y="3490913"/>
          <p14:tracePt t="38788" x="8259763" y="3446463"/>
          <p14:tracePt t="38805" x="8385175" y="3357563"/>
          <p14:tracePt t="38821" x="8439150" y="3313113"/>
          <p14:tracePt t="38838" x="8466138" y="3276600"/>
          <p14:tracePt t="38855" x="8474075" y="3241675"/>
          <p14:tracePt t="38872" x="8474075" y="3224213"/>
          <p14:tracePt t="38888" x="8474075" y="3205163"/>
          <p14:tracePt t="38905" x="8466138" y="3187700"/>
          <p14:tracePt t="38940" x="8456613" y="3187700"/>
          <p14:tracePt t="38964" x="8447088" y="3187700"/>
          <p14:tracePt t="39001" x="8439150" y="3187700"/>
          <p14:tracePt t="39933" x="8429625" y="3187700"/>
          <p14:tracePt t="45875" x="8429625" y="3179763"/>
          <p14:tracePt t="45887" x="8412163" y="3170238"/>
          <p14:tracePt t="45900" x="8385175" y="3160713"/>
          <p14:tracePt t="45911" x="8358188" y="3143250"/>
          <p14:tracePt t="45924" x="8323263" y="3125788"/>
          <p14:tracePt t="45940" x="8251825" y="3098800"/>
          <p14:tracePt t="45957" x="8153400" y="3062288"/>
          <p14:tracePt t="45974" x="7742238" y="2867025"/>
          <p14:tracePt t="45990" x="7439025" y="2759075"/>
          <p14:tracePt t="46007" x="7108825" y="2625725"/>
          <p14:tracePt t="46024" x="6483350" y="2438400"/>
          <p14:tracePt t="46040" x="6232525" y="2357438"/>
          <p14:tracePt t="46057" x="6062663" y="2312988"/>
          <p14:tracePt t="46074" x="5875338" y="2259013"/>
          <p14:tracePt t="46090" x="5830888" y="2241550"/>
          <p14:tracePt t="46107" x="5786438" y="2232025"/>
          <p14:tracePt t="46169" x="5786438" y="2241550"/>
          <p14:tracePt t="46181" x="5795963" y="2251075"/>
          <p14:tracePt t="46194" x="5813425" y="2259013"/>
          <p14:tracePt t="46206" x="5840413" y="2295525"/>
          <p14:tracePt t="46438" x="5830888" y="2295525"/>
          <p14:tracePt t="46450" x="5786438" y="2276475"/>
          <p14:tracePt t="46462" x="5697538" y="2251075"/>
          <p14:tracePt t="46474" x="5581650" y="2224088"/>
          <p14:tracePt t="46490" x="5313363" y="2187575"/>
          <p14:tracePt t="46507" x="4884738" y="2152650"/>
          <p14:tracePt t="46524" x="3965575" y="2152650"/>
          <p14:tracePt t="46540" x="3571875" y="2152650"/>
          <p14:tracePt t="46557" x="3276600" y="2152650"/>
          <p14:tracePt t="46574" x="2894013" y="2133600"/>
          <p14:tracePt t="46590" x="2776538" y="2125663"/>
          <p14:tracePt t="46607" x="2705100" y="2116138"/>
          <p14:tracePt t="46624" x="2625725" y="2098675"/>
          <p14:tracePt t="46640" x="2608263" y="2081213"/>
          <p14:tracePt t="46657" x="2589213" y="2071688"/>
          <p14:tracePt t="46674" x="2589213" y="2054225"/>
          <p14:tracePt t="46696" x="2589213" y="2044700"/>
          <p14:tracePt t="46829" x="2608263" y="2036763"/>
          <p14:tracePt t="46843" x="2670175" y="2017713"/>
          <p14:tracePt t="46855" x="2768600" y="2000250"/>
          <p14:tracePt t="46867" x="2928938" y="1965325"/>
          <p14:tracePt t="46879" x="3214688" y="1928813"/>
          <p14:tracePt t="46890" x="3517900" y="1919288"/>
          <p14:tracePt t="46907" x="3813175" y="1919288"/>
          <p14:tracePt t="46924" x="4108450" y="1919288"/>
          <p14:tracePt t="46941" x="4741863" y="2017713"/>
          <p14:tracePt t="46957" x="5010150" y="2081213"/>
          <p14:tracePt t="46974" x="5286375" y="2170113"/>
          <p14:tracePt t="46991" x="5715000" y="2303463"/>
          <p14:tracePt t="47007" x="5875338" y="2366963"/>
          <p14:tracePt t="47024" x="5983288" y="2401888"/>
          <p14:tracePt t="47041" x="6161088" y="2465388"/>
          <p14:tracePt t="47057" x="6224588" y="2482850"/>
          <p14:tracePt t="47074" x="6276975" y="2500313"/>
          <p14:tracePt t="47090" x="6375400" y="2536825"/>
          <p14:tracePt t="47107" x="6411913" y="2544763"/>
          <p14:tracePt t="47124" x="6491288" y="2562225"/>
          <p14:tracePt t="47141" x="6510338" y="2571750"/>
          <p14:tracePt t="47157" x="6527800" y="2571750"/>
          <p14:tracePt t="47431" x="6527800" y="2562225"/>
          <p14:tracePt t="47443" x="6545263" y="2562225"/>
          <p14:tracePt t="47454" x="6589713" y="2562225"/>
          <p14:tracePt t="47467" x="6661150" y="2562225"/>
          <p14:tracePt t="47480" x="6786563" y="2562225"/>
          <p14:tracePt t="47492" x="6894513" y="2571750"/>
          <p14:tracePt t="47507" x="7018338" y="2598738"/>
          <p14:tracePt t="47524" x="7116763" y="2643188"/>
          <p14:tracePt t="47541" x="7269163" y="2724150"/>
          <p14:tracePt t="47557" x="7313613" y="2751138"/>
          <p14:tracePt t="47574" x="7358063" y="2768600"/>
          <p14:tracePt t="47591" x="7402513" y="2795588"/>
          <p14:tracePt t="47607" x="7412038" y="2803525"/>
          <p14:tracePt t="47624" x="7429500" y="2822575"/>
          <p14:tracePt t="47641" x="7456488" y="2840038"/>
          <p14:tracePt t="47657" x="7473950" y="2847975"/>
          <p14:tracePt t="47674" x="7491413" y="2847975"/>
          <p14:tracePt t="47691" x="7518400" y="2867025"/>
          <p14:tracePt t="47707" x="7537450" y="2867025"/>
          <p14:tracePt t="47725" x="7554913" y="2874963"/>
          <p14:tracePt t="47741" x="7562850" y="2874963"/>
          <p14:tracePt t="47757" x="7589838" y="2884488"/>
          <p14:tracePt t="47774" x="7653338" y="2894013"/>
          <p14:tracePt t="47791" x="7688263" y="2894013"/>
          <p14:tracePt t="47807" x="7715250" y="2901950"/>
          <p14:tracePt t="47824" x="7742238" y="2901950"/>
          <p14:tracePt t="47841" x="7769225" y="2901950"/>
          <p14:tracePt t="47857" x="7786688" y="2911475"/>
          <p14:tracePt t="47874" x="7831138" y="2919413"/>
          <p14:tracePt t="47891" x="7858125" y="2919413"/>
          <p14:tracePt t="47907" x="7885113" y="2928938"/>
          <p14:tracePt t="47924" x="7920038" y="2928938"/>
          <p14:tracePt t="47946" x="7929563" y="2928938"/>
          <p14:tracePt t="47957" x="7939088" y="2928938"/>
          <p14:tracePt t="48018" x="7947025" y="2928938"/>
          <p14:tracePt t="48142" x="7939088" y="2928938"/>
          <p14:tracePt t="48154" x="7929563" y="2938463"/>
          <p14:tracePt t="48166" x="7902575" y="2946400"/>
          <p14:tracePt t="48177" x="7875588" y="2946400"/>
          <p14:tracePt t="48191" x="7867650" y="2955925"/>
          <p14:tracePt t="48208" x="7848600" y="2965450"/>
          <p14:tracePt t="48224" x="7813675" y="2973388"/>
          <p14:tracePt t="48241" x="7777163" y="2982913"/>
          <p14:tracePt t="48258" x="7769225" y="2982913"/>
          <p14:tracePt t="48274" x="7751763" y="2990850"/>
          <p14:tracePt t="48291" x="7732713" y="2990850"/>
          <p14:tracePt t="48496" x="7742238" y="2990850"/>
          <p14:tracePt t="48509" x="7751763" y="2990850"/>
          <p14:tracePt t="48521" x="7769225" y="2982913"/>
          <p14:tracePt t="48532" x="7786688" y="2973388"/>
          <p14:tracePt t="48545" x="7804150" y="2973388"/>
          <p14:tracePt t="48558" x="7823200" y="2955925"/>
          <p14:tracePt t="48574" x="7831138" y="2955925"/>
          <p14:tracePt t="48591" x="7858125" y="2946400"/>
          <p14:tracePt t="48608" x="7867650" y="2938463"/>
          <p14:tracePt t="48630" x="7867650" y="2928938"/>
          <p14:tracePt t="48815" x="7875588" y="2928938"/>
          <p14:tracePt t="49023" x="7867650" y="2928938"/>
          <p14:tracePt t="49048" x="7858125" y="2928938"/>
          <p14:tracePt t="49072" x="7848600" y="2928938"/>
          <p14:tracePt t="49085" x="7840663" y="2928938"/>
          <p14:tracePt t="49096" x="7831138" y="2928938"/>
          <p14:tracePt t="49109" x="7823200" y="2928938"/>
          <p14:tracePt t="49121" x="7804150" y="2928938"/>
          <p14:tracePt t="49134" x="7796213" y="2938463"/>
          <p14:tracePt t="49146" x="7777163" y="2938463"/>
          <p14:tracePt t="49158" x="7769225" y="2946400"/>
          <p14:tracePt t="49174" x="7759700" y="2955925"/>
          <p14:tracePt t="49191" x="7742238" y="2965450"/>
          <p14:tracePt t="49208" x="7724775" y="2965450"/>
          <p14:tracePt t="49342" x="7724775" y="2955925"/>
          <p14:tracePt t="49771" x="7724775" y="2946400"/>
          <p14:tracePt t="52171" x="7732713" y="2946400"/>
          <p14:tracePt t="52184" x="7742238" y="2946400"/>
          <p14:tracePt t="52207" x="7751763" y="2946400"/>
          <p14:tracePt t="52219" x="7759700" y="2955925"/>
          <p14:tracePt t="52233" x="7769225" y="2965450"/>
          <p14:tracePt t="52244" x="7777163" y="2973388"/>
          <p14:tracePt t="52256" x="7796213" y="2982913"/>
          <p14:tracePt t="52269" x="7804150" y="2990850"/>
          <p14:tracePt t="52280" x="7823200" y="3009900"/>
          <p14:tracePt t="52293" x="7831138" y="3009900"/>
          <p14:tracePt t="52309" x="7840663" y="3009900"/>
          <p14:tracePt t="52325" x="7858125" y="3009900"/>
          <p14:tracePt t="52343" x="7875588" y="3017838"/>
          <p14:tracePt t="52697" x="7867650" y="3017838"/>
          <p14:tracePt t="52711" x="7848600" y="3017838"/>
          <p14:tracePt t="52722" x="7813675" y="3017838"/>
          <p14:tracePt t="52734" x="7786688" y="3009900"/>
          <p14:tracePt t="52747" x="7742238" y="2990850"/>
          <p14:tracePt t="52759" x="7697788" y="2946400"/>
          <p14:tracePt t="52776" x="7653338" y="2901950"/>
          <p14:tracePt t="52792" x="7616825" y="2847975"/>
          <p14:tracePt t="52809" x="7581900" y="2768600"/>
          <p14:tracePt t="52826" x="7572375" y="2724150"/>
          <p14:tracePt t="52842" x="7554913" y="2679700"/>
          <p14:tracePt t="52859" x="7545388" y="2589213"/>
          <p14:tracePt t="52876" x="7545388" y="2536825"/>
          <p14:tracePt t="52892" x="7545388" y="2500313"/>
          <p14:tracePt t="52909" x="7545388" y="2411413"/>
          <p14:tracePt t="52926" x="7545388" y="2374900"/>
          <p14:tracePt t="52942" x="7545388" y="2312988"/>
          <p14:tracePt t="52959" x="7545388" y="2295525"/>
          <p14:tracePt t="52976" x="7545388" y="2268538"/>
          <p14:tracePt t="52992" x="7554913" y="2232025"/>
          <p14:tracePt t="53009" x="7562850" y="2224088"/>
          <p14:tracePt t="53026" x="7572375" y="2205038"/>
          <p14:tracePt t="53042" x="7572375" y="2187575"/>
          <p14:tracePt t="53059" x="7581900" y="2187575"/>
          <p14:tracePt t="53076" x="7581900" y="2179638"/>
          <p14:tracePt t="53092" x="7599363" y="2170113"/>
          <p14:tracePt t="53109" x="7608888" y="2160588"/>
          <p14:tracePt t="53126" x="7643813" y="2143125"/>
          <p14:tracePt t="53142" x="7661275" y="2133600"/>
          <p14:tracePt t="53159" x="7680325" y="2125663"/>
          <p14:tracePt t="53176" x="7705725" y="2116138"/>
          <p14:tracePt t="53192" x="7715250" y="2116138"/>
          <p14:tracePt t="53209" x="7724775" y="2116138"/>
          <p14:tracePt t="53236" x="7732713" y="2108200"/>
          <p14:tracePt t="53248" x="7742238" y="2098675"/>
          <p14:tracePt t="53274" x="7751763" y="2098675"/>
          <p14:tracePt t="53299" x="7751763" y="2089150"/>
          <p14:tracePt t="53469" x="7751763" y="2098675"/>
          <p14:tracePt t="53482" x="7751763" y="2108200"/>
          <p14:tracePt t="53495" x="7742238" y="2116138"/>
          <p14:tracePt t="53507" x="7732713" y="2133600"/>
          <p14:tracePt t="53518" x="7732713" y="2143125"/>
          <p14:tracePt t="53530" x="7715250" y="2170113"/>
          <p14:tracePt t="53543" x="7705725" y="2205038"/>
          <p14:tracePt t="53559" x="7688263" y="2259013"/>
          <p14:tracePt t="53576" x="7670800" y="2322513"/>
          <p14:tracePt t="53593" x="7653338" y="2419350"/>
          <p14:tracePt t="53609" x="7653338" y="2455863"/>
          <p14:tracePt t="53626" x="7653338" y="2490788"/>
          <p14:tracePt t="53642" x="7653338" y="2517775"/>
          <p14:tracePt t="53659" x="7653338" y="2527300"/>
          <p14:tracePt t="53689" x="7661275" y="2527300"/>
          <p14:tracePt t="53702" x="7670800" y="2527300"/>
          <p14:tracePt t="53713" x="7688263" y="2527300"/>
          <p14:tracePt t="53726" x="7697788" y="2527300"/>
          <p14:tracePt t="53743" x="7724775" y="2527300"/>
          <p14:tracePt t="53759" x="7742238" y="2527300"/>
          <p14:tracePt t="53776" x="7796213" y="2544763"/>
          <p14:tracePt t="53792" x="7823200" y="2554288"/>
          <p14:tracePt t="53809" x="7840663" y="2571750"/>
          <p14:tracePt t="53826" x="7894638" y="2598738"/>
          <p14:tracePt t="53843" x="7912100" y="2616200"/>
          <p14:tracePt t="53859" x="7939088" y="2625725"/>
          <p14:tracePt t="53876" x="7974013" y="2660650"/>
          <p14:tracePt t="53892" x="7983538" y="2670175"/>
          <p14:tracePt t="53911" x="7983538" y="2679700"/>
          <p14:tracePt t="53960" x="7974013" y="2679700"/>
          <p14:tracePt t="53971" x="7956550" y="2679700"/>
          <p14:tracePt t="53984" x="7939088" y="2679700"/>
          <p14:tracePt t="53997" x="7902575" y="2679700"/>
          <p14:tracePt t="54009" x="7858125" y="2660650"/>
          <p14:tracePt t="54026" x="7831138" y="2643188"/>
          <p14:tracePt t="54043" x="7786688" y="2625725"/>
          <p14:tracePt t="54059" x="7751763" y="2598738"/>
          <p14:tracePt t="54076" x="7751763" y="2589213"/>
          <p14:tracePt t="54093" x="7742238" y="2589213"/>
          <p14:tracePt t="54109" x="7732713" y="2589213"/>
          <p14:tracePt t="54193" x="7742238" y="2589213"/>
          <p14:tracePt t="54216" x="7759700" y="2598738"/>
          <p14:tracePt t="54228" x="7777163" y="2608263"/>
          <p14:tracePt t="54241" x="7796213" y="2625725"/>
          <p14:tracePt t="54253" x="7823200" y="2643188"/>
          <p14:tracePt t="54266" x="7858125" y="2660650"/>
          <p14:tracePt t="54278" x="7875588" y="2679700"/>
          <p14:tracePt t="54293" x="7894638" y="2687638"/>
          <p14:tracePt t="54310" x="7894638" y="2697163"/>
          <p14:tracePt t="54365" x="7885113" y="2697163"/>
          <p14:tracePt t="54374" x="7858125" y="2697163"/>
          <p14:tracePt t="54388" x="7831138" y="2697163"/>
          <p14:tracePt t="54402" x="7804150" y="2697163"/>
          <p14:tracePt t="54413" x="7777163" y="2687638"/>
          <p14:tracePt t="54426" x="7751763" y="2670175"/>
          <p14:tracePt t="54443" x="7724775" y="2660650"/>
          <p14:tracePt t="54459" x="7705725" y="2660650"/>
          <p14:tracePt t="54476" x="7680325" y="2652713"/>
          <p14:tracePt t="54596" x="7680325" y="2643188"/>
          <p14:tracePt t="54816" x="7680325" y="2633663"/>
          <p14:tracePt t="55001" x="7670800" y="2633663"/>
          <p14:tracePt t="55110" x="7653338" y="2633663"/>
          <p14:tracePt t="55124" x="7626350" y="2625725"/>
          <p14:tracePt t="55136" x="7581900" y="2625725"/>
          <p14:tracePt t="55147" x="7491413" y="2616200"/>
          <p14:tracePt t="55160" x="7358063" y="2616200"/>
          <p14:tracePt t="55176" x="7170738" y="2598738"/>
          <p14:tracePt t="55193" x="6840538" y="2589213"/>
          <p14:tracePt t="55210" x="6153150" y="2589213"/>
          <p14:tracePt t="55226" x="5776913" y="2589213"/>
          <p14:tracePt t="55243" x="5500688" y="2589213"/>
          <p14:tracePt t="55260" x="5126038" y="2589213"/>
          <p14:tracePt t="55277" x="5010150" y="2589213"/>
          <p14:tracePt t="55293" x="4902200" y="2589213"/>
          <p14:tracePt t="55310" x="4884738" y="2589213"/>
          <p14:tracePt t="55326" x="4867275" y="2589213"/>
          <p14:tracePt t="55626" x="4776788" y="2589213"/>
          <p14:tracePt t="55638" x="4572000" y="2589213"/>
          <p14:tracePt t="55649" x="4295775" y="2589213"/>
          <p14:tracePt t="55663" x="3973513" y="2589213"/>
          <p14:tracePt t="55676" x="3670300" y="2571750"/>
          <p14:tracePt t="55693" x="3384550" y="2554288"/>
          <p14:tracePt t="55710" x="3133725" y="2544763"/>
          <p14:tracePt t="55726" x="2670175" y="2500313"/>
          <p14:tracePt t="55743" x="2465388" y="2490788"/>
          <p14:tracePt t="55760" x="2197100" y="2473325"/>
          <p14:tracePt t="55777" x="2125663" y="2465388"/>
          <p14:tracePt t="55793" x="2054225" y="2455863"/>
          <p14:tracePt t="55810" x="2009775" y="2438400"/>
          <p14:tracePt t="55827" x="1990725" y="2419350"/>
          <p14:tracePt t="55843" x="1965325" y="2411413"/>
          <p14:tracePt t="55860" x="1938338" y="2401888"/>
          <p14:tracePt t="55877" x="1928813" y="2401888"/>
          <p14:tracePt t="55893" x="1919288" y="2393950"/>
          <p14:tracePt t="55910" x="1901825" y="2384425"/>
          <p14:tracePt t="55927" x="1893888" y="2384425"/>
          <p14:tracePt t="55943" x="1874838" y="2374900"/>
          <p14:tracePt t="55960" x="1866900" y="2366963"/>
          <p14:tracePt t="55980" x="1847850" y="2357438"/>
          <p14:tracePt t="55993" x="1839913" y="2347913"/>
          <p14:tracePt t="56010" x="1822450" y="2347913"/>
          <p14:tracePt t="56027" x="1795463" y="2339975"/>
          <p14:tracePt t="56043" x="1758950" y="2322513"/>
          <p14:tracePt t="56060" x="1741488" y="2322513"/>
          <p14:tracePt t="56077" x="1704975" y="2312988"/>
          <p14:tracePt t="56093" x="1687513" y="2295525"/>
          <p14:tracePt t="56110" x="1679575" y="2295525"/>
          <p14:tracePt t="56127" x="1679575" y="2286000"/>
          <p14:tracePt t="56409" x="1687513" y="2286000"/>
          <p14:tracePt t="56434" x="1704975" y="2286000"/>
          <p14:tracePt t="56445" x="1731963" y="2286000"/>
          <p14:tracePt t="56458" x="1751013" y="2286000"/>
          <p14:tracePt t="56470" x="1785938" y="2276475"/>
          <p14:tracePt t="56483" x="1839913" y="2276475"/>
          <p14:tracePt t="56495" x="1911350" y="2276475"/>
          <p14:tracePt t="56510" x="1973263" y="2268538"/>
          <p14:tracePt t="56527" x="2054225" y="2268538"/>
          <p14:tracePt t="56544" x="2133600" y="2268538"/>
          <p14:tracePt t="56560" x="2251075" y="2268538"/>
          <p14:tracePt t="56577" x="2303463" y="2268538"/>
          <p14:tracePt t="56593" x="2357438" y="2268538"/>
          <p14:tracePt t="56610" x="2384425" y="2268538"/>
          <p14:tracePt t="56627" x="2393950" y="2268538"/>
          <p14:tracePt t="56715" x="2393950" y="2276475"/>
          <p14:tracePt t="56752" x="2401888" y="2276475"/>
          <p14:tracePt t="56838" x="2411413" y="2276475"/>
          <p14:tracePt t="56874" x="2419350" y="2276475"/>
          <p14:tracePt t="56888" x="2428875" y="2276475"/>
          <p14:tracePt t="56898" x="2438400" y="2276475"/>
          <p14:tracePt t="56911" x="2465388" y="2286000"/>
          <p14:tracePt t="56927" x="2490788" y="2286000"/>
          <p14:tracePt t="56937" x="2536825" y="2295525"/>
          <p14:tracePt t="56948" x="2589213" y="2303463"/>
          <p14:tracePt t="56960" x="2660650" y="2312988"/>
          <p14:tracePt t="56977" x="2724150" y="2322513"/>
          <p14:tracePt t="56994" x="2786063" y="2330450"/>
          <p14:tracePt t="57010" x="2874963" y="2339975"/>
          <p14:tracePt t="57027" x="2901950" y="2347913"/>
          <p14:tracePt t="57044" x="2928938" y="2347913"/>
          <p14:tracePt t="57060" x="2965450" y="2347913"/>
          <p14:tracePt t="57077" x="2973388" y="2357438"/>
          <p14:tracePt t="57254" x="2982913" y="2357438"/>
          <p14:tracePt t="57291" x="3000375" y="2357438"/>
          <p14:tracePt t="57304" x="3009900" y="2366963"/>
          <p14:tracePt t="57317" x="3017838" y="2366963"/>
          <p14:tracePt t="57328" x="3036888" y="2366963"/>
          <p14:tracePt t="57341" x="3054350" y="2366963"/>
          <p14:tracePt t="57352" x="3071813" y="2366963"/>
          <p14:tracePt t="57365" x="3108325" y="2374900"/>
          <p14:tracePt t="57377" x="3133725" y="2374900"/>
          <p14:tracePt t="57394" x="3170238" y="2384425"/>
          <p14:tracePt t="57410" x="3214688" y="2384425"/>
          <p14:tracePt t="57427" x="3241675" y="2393950"/>
          <p14:tracePt t="57444" x="3286125" y="2393950"/>
          <p14:tracePt t="57460" x="3295650" y="2393950"/>
          <p14:tracePt t="57477" x="3303588" y="2393950"/>
          <p14:tracePt t="57622" x="3303588" y="2401888"/>
          <p14:tracePt t="58064" x="3295650" y="2401888"/>
          <p14:tracePt t="58074" x="3286125" y="2401888"/>
          <p14:tracePt t="58086" x="3276600" y="2401888"/>
          <p14:tracePt t="58099" x="3259138" y="2401888"/>
          <p14:tracePt t="58111" x="3241675" y="2401888"/>
          <p14:tracePt t="58127" x="3224213" y="2401888"/>
          <p14:tracePt t="58144" x="3170238" y="2401888"/>
          <p14:tracePt t="58161" x="3027363" y="2384425"/>
          <p14:tracePt t="58177" x="2938463" y="2374900"/>
          <p14:tracePt t="58194" x="2830513" y="2347913"/>
          <p14:tracePt t="58211" x="2589213" y="2303463"/>
          <p14:tracePt t="58227" x="2482850" y="2295525"/>
          <p14:tracePt t="58244" x="2384425" y="2276475"/>
          <p14:tracePt t="58261" x="2205038" y="2268538"/>
          <p14:tracePt t="58277" x="2116138" y="2259013"/>
          <p14:tracePt t="58294" x="1982788" y="2259013"/>
          <p14:tracePt t="58311" x="1928813" y="2259013"/>
          <p14:tracePt t="58327" x="1884363" y="2259013"/>
          <p14:tracePt t="58344" x="1822450" y="2259013"/>
          <p14:tracePt t="58361" x="1731963" y="2259013"/>
          <p14:tracePt t="58377" x="1704975" y="2259013"/>
          <p14:tracePt t="58395" x="1633538" y="2259013"/>
          <p14:tracePt t="58411" x="1608138" y="2259013"/>
          <p14:tracePt t="58427" x="1598613" y="2259013"/>
          <p14:tracePt t="58444" x="1581150" y="2259013"/>
          <p14:tracePt t="58491" x="1581150" y="2251075"/>
          <p14:tracePt t="58578" x="1581150" y="2241550"/>
          <p14:tracePt t="58601" x="1581150" y="2232025"/>
          <p14:tracePt t="58626" x="1589088" y="2232025"/>
          <p14:tracePt t="58652" x="1598613" y="2232025"/>
          <p14:tracePt t="58698" x="1608138" y="2232025"/>
          <p14:tracePt t="58723" x="1625600" y="2232025"/>
          <p14:tracePt t="58736" x="1633538" y="2232025"/>
          <p14:tracePt t="58748" x="1652588" y="2232025"/>
          <p14:tracePt t="58761" x="1679575" y="2232025"/>
          <p14:tracePt t="58774" x="1724025" y="2232025"/>
          <p14:tracePt t="58786" x="1785938" y="2232025"/>
          <p14:tracePt t="58797" x="1884363" y="2241550"/>
          <p14:tracePt t="58811" x="2000250" y="2259013"/>
          <p14:tracePt t="58827" x="2133600" y="2268538"/>
          <p14:tracePt t="58844" x="2251075" y="2276475"/>
          <p14:tracePt t="58861" x="2465388" y="2295525"/>
          <p14:tracePt t="58877" x="2544763" y="2303463"/>
          <p14:tracePt t="58894" x="2598738" y="2312988"/>
          <p14:tracePt t="58911" x="2660650" y="2322513"/>
          <p14:tracePt t="58936" x="2670175" y="2330450"/>
          <p14:tracePt t="58994" x="2660650" y="2330450"/>
          <p14:tracePt t="59007" x="2643188" y="2330450"/>
          <p14:tracePt t="59019" x="2625725" y="2330450"/>
          <p14:tracePt t="59030" x="2589213" y="2330450"/>
          <p14:tracePt t="59044" x="2562225" y="2330450"/>
          <p14:tracePt t="59061" x="2527300" y="2330450"/>
          <p14:tracePt t="59078" x="2490788" y="2322513"/>
          <p14:tracePt t="59094" x="2384425" y="2312988"/>
          <p14:tracePt t="59111" x="2322513" y="2312988"/>
          <p14:tracePt t="59128" x="2205038" y="2312988"/>
          <p14:tracePt t="59144" x="2125663" y="2303463"/>
          <p14:tracePt t="59161" x="2054225" y="2303463"/>
          <p14:tracePt t="59178" x="1973263" y="2303463"/>
          <p14:tracePt t="59178" x="1884363" y="2303463"/>
          <p14:tracePt t="59194" x="1812925" y="2303463"/>
          <p14:tracePt t="59211" x="1741488" y="2303463"/>
          <p14:tracePt t="59228" x="1598613" y="2303463"/>
          <p14:tracePt t="59244" x="1554163" y="2303463"/>
          <p14:tracePt t="59261" x="1500188" y="2303463"/>
          <p14:tracePt t="59278" x="1428750" y="2303463"/>
          <p14:tracePt t="59294" x="1401763" y="2295525"/>
          <p14:tracePt t="59311" x="1366838" y="2286000"/>
          <p14:tracePt t="59328" x="1347788" y="2286000"/>
          <p14:tracePt t="59344" x="1330325" y="2286000"/>
          <p14:tracePt t="59361" x="1312863" y="2276475"/>
          <p14:tracePt t="59378" x="1285875" y="2268538"/>
          <p14:tracePt t="59394" x="1268413" y="2268538"/>
          <p14:tracePt t="59411" x="1250950" y="2268538"/>
          <p14:tracePt t="59428" x="1204913" y="2259013"/>
          <p14:tracePt t="59444" x="1187450" y="2259013"/>
          <p14:tracePt t="59461" x="1160463" y="2259013"/>
          <p14:tracePt t="59478" x="1152525" y="2259013"/>
          <p14:tracePt t="59497" x="1152525" y="2251075"/>
          <p14:tracePt t="59545" x="1152525" y="2241550"/>
          <p14:tracePt t="59583" x="1179513" y="2241550"/>
          <p14:tracePt t="59595" x="1214438" y="2241550"/>
          <p14:tracePt t="59607" x="1258888" y="2241550"/>
          <p14:tracePt t="59620" x="1322388" y="2241550"/>
          <p14:tracePt t="59631" x="1411288" y="2241550"/>
          <p14:tracePt t="59644" x="1500188" y="2251075"/>
          <p14:tracePt t="59661" x="1571625" y="2268538"/>
          <p14:tracePt t="59678" x="1643063" y="2276475"/>
          <p14:tracePt t="59694" x="1751013" y="2303463"/>
          <p14:tracePt t="59711" x="1785938" y="2303463"/>
          <p14:tracePt t="59728" x="1803400" y="2312988"/>
          <p14:tracePt t="59744" x="1822450" y="2322513"/>
          <p14:tracePt t="60047" x="1822450" y="2330450"/>
          <p14:tracePt t="61114" x="1803400" y="2330450"/>
          <p14:tracePt t="61125" x="1785938" y="2330450"/>
          <p14:tracePt t="61138" x="1768475" y="2330450"/>
          <p14:tracePt t="61151" x="1741488" y="2330450"/>
          <p14:tracePt t="61163" x="1714500" y="2330450"/>
          <p14:tracePt t="61178" x="1679575" y="2330450"/>
          <p14:tracePt t="61195" x="1652588" y="2330450"/>
          <p14:tracePt t="61212" x="1598613" y="2330450"/>
          <p14:tracePt t="61228" x="1581150" y="2322513"/>
          <p14:tracePt t="61245" x="1554163" y="2322513"/>
          <p14:tracePt t="61261" x="1509713" y="2303463"/>
          <p14:tracePt t="61278" x="1500188" y="2295525"/>
          <p14:tracePt t="61295" x="1490663" y="2295525"/>
          <p14:tracePt t="61311" x="1465263" y="2276475"/>
          <p14:tracePt t="61328" x="1455738" y="2276475"/>
          <p14:tracePt t="61346" x="1446213" y="2268538"/>
          <p14:tracePt t="61371" x="1438275" y="2268538"/>
          <p14:tracePt t="61420" x="1438275" y="2259013"/>
          <p14:tracePt t="61445" x="1446213" y="2251075"/>
          <p14:tracePt t="61460" x="1455738" y="2251075"/>
          <p14:tracePt t="61471" x="1465263" y="2251075"/>
          <p14:tracePt t="61482" x="1482725" y="2251075"/>
          <p14:tracePt t="61495" x="1509713" y="2251075"/>
          <p14:tracePt t="61511" x="1554163" y="2251075"/>
          <p14:tracePt t="61528" x="1589088" y="2251075"/>
          <p14:tracePt t="61545" x="1704975" y="2259013"/>
          <p14:tracePt t="61562" x="1751013" y="2268538"/>
          <p14:tracePt t="61578" x="1776413" y="2268538"/>
          <p14:tracePt t="61595" x="1830388" y="2276475"/>
          <p14:tracePt t="61612" x="1839913" y="2286000"/>
          <p14:tracePt t="61628" x="1847850" y="2286000"/>
          <p14:tracePt t="61653" x="1857375" y="2286000"/>
          <p14:tracePt t="61678" x="1866900" y="2286000"/>
          <p14:tracePt t="61691" x="1874838" y="2295525"/>
          <p14:tracePt t="61726" x="1884363" y="2295525"/>
          <p14:tracePt t="61739" x="1884363" y="2303463"/>
          <p14:tracePt t="62780" x="1893888" y="2303463"/>
          <p14:tracePt t="62792" x="1928813" y="2303463"/>
          <p14:tracePt t="62805" x="1965325" y="2303463"/>
          <p14:tracePt t="62817" x="2044700" y="2303463"/>
          <p14:tracePt t="62829" x="2125663" y="2303463"/>
          <p14:tracePt t="62845" x="2224088" y="2312988"/>
          <p14:tracePt t="62862" x="2322513" y="2322513"/>
          <p14:tracePt t="62879" x="2500313" y="2357438"/>
          <p14:tracePt t="62895" x="2581275" y="2374900"/>
          <p14:tracePt t="62912" x="2670175" y="2393950"/>
          <p14:tracePt t="62929" x="2813050" y="2438400"/>
          <p14:tracePt t="62945" x="2867025" y="2455863"/>
          <p14:tracePt t="62962" x="2911475" y="2473325"/>
          <p14:tracePt t="62979" x="2955925" y="2500313"/>
          <p14:tracePt t="62995" x="2973388" y="2509838"/>
          <p14:tracePt t="63012" x="2990850" y="2517775"/>
          <p14:tracePt t="63029" x="3027363" y="2527300"/>
          <p14:tracePt t="63045" x="3036888" y="2536825"/>
          <p14:tracePt t="63062" x="3062288" y="2544763"/>
          <p14:tracePt t="63086" x="3071813" y="2544763"/>
          <p14:tracePt t="63098" x="3089275" y="2554288"/>
          <p14:tracePt t="63122" x="3108325" y="2554288"/>
          <p14:tracePt t="63135" x="3125788" y="2554288"/>
          <p14:tracePt t="63148" x="3143250" y="2554288"/>
          <p14:tracePt t="63162" x="3160713" y="2554288"/>
          <p14:tracePt t="63179" x="3179763" y="2554288"/>
          <p14:tracePt t="63196" x="3197225" y="2554288"/>
          <p14:tracePt t="63212" x="3224213" y="2554288"/>
          <p14:tracePt t="63229" x="3232150" y="2554288"/>
          <p14:tracePt t="63258" x="3241675" y="2554288"/>
          <p14:tracePt t="63367" x="3241675" y="2544763"/>
          <p14:tracePt t="63392" x="3232150" y="2544763"/>
          <p14:tracePt t="63405" x="3224213" y="2544763"/>
          <p14:tracePt t="63418" x="3214688" y="2544763"/>
          <p14:tracePt t="63430" x="3205163" y="2544763"/>
          <p14:tracePt t="63442" x="3197225" y="2544763"/>
          <p14:tracePt t="63454" x="3179763" y="2544763"/>
          <p14:tracePt t="63467" x="3170238" y="2544763"/>
          <p14:tracePt t="63480" x="3152775" y="2544763"/>
          <p14:tracePt t="63496" x="3125788" y="2544763"/>
          <p14:tracePt t="63512" x="3098800" y="2544763"/>
          <p14:tracePt t="63529" x="3009900" y="2554288"/>
          <p14:tracePt t="63545" x="2965450" y="2554288"/>
          <p14:tracePt t="63562" x="2901950" y="2562225"/>
          <p14:tracePt t="63579" x="2751138" y="2571750"/>
          <p14:tracePt t="63595" x="2652713" y="2581275"/>
          <p14:tracePt t="63612" x="2446338" y="2608263"/>
          <p14:tracePt t="63629" x="2347913" y="2616200"/>
          <p14:tracePt t="63646" x="2268538" y="2625725"/>
          <p14:tracePt t="63662" x="2197100" y="2625725"/>
          <p14:tracePt t="63663" x="2133600" y="2633663"/>
          <p14:tracePt t="63679" x="2071688" y="2633663"/>
          <p14:tracePt t="63696" x="2009775" y="2643188"/>
          <p14:tracePt t="63712" x="1919288" y="2652713"/>
          <p14:tracePt t="63729" x="1884363" y="2652713"/>
          <p14:tracePt t="63746" x="1866900" y="2652713"/>
          <p14:tracePt t="63762" x="1839913" y="2660650"/>
          <p14:tracePt t="63779" x="1822450" y="2660650"/>
          <p14:tracePt t="63796" x="1803400" y="2670175"/>
          <p14:tracePt t="63812" x="1751013" y="2679700"/>
          <p14:tracePt t="63829" x="1731963" y="2687638"/>
          <p14:tracePt t="63846" x="1704975" y="2697163"/>
          <p14:tracePt t="63862" x="1697038" y="2697163"/>
          <p14:tracePt t="63883" x="1687513" y="2697163"/>
          <p14:tracePt t="64202" x="1697038" y="2697163"/>
          <p14:tracePt t="64251" x="1704975" y="2697163"/>
          <p14:tracePt t="64324" x="1714500" y="2697163"/>
          <p14:tracePt t="64360" x="1731963" y="2697163"/>
          <p14:tracePt t="64372" x="1741488" y="2697163"/>
          <p14:tracePt t="64385" x="1758950" y="2697163"/>
          <p14:tracePt t="64397" x="1785938" y="2687638"/>
          <p14:tracePt t="64412" x="1822450" y="2687638"/>
          <p14:tracePt t="64429" x="1884363" y="2687638"/>
          <p14:tracePt t="64446" x="1946275" y="2679700"/>
          <p14:tracePt t="64462" x="2071688" y="2670175"/>
          <p14:tracePt t="64479" x="2116138" y="2670175"/>
          <p14:tracePt t="64496" x="2143125" y="2670175"/>
          <p14:tracePt t="64512" x="2152650" y="2670175"/>
          <p14:tracePt t="65181" x="2152650" y="2660650"/>
          <p14:tracePt t="65193" x="2143125" y="2652713"/>
          <p14:tracePt t="65205" x="2133600" y="2643188"/>
          <p14:tracePt t="65218" x="2125663" y="2633663"/>
          <p14:tracePt t="65230" x="2116138" y="2625725"/>
          <p14:tracePt t="65246" x="2098675" y="2616200"/>
          <p14:tracePt t="65263" x="2081213" y="2598738"/>
          <p14:tracePt t="65279" x="2054225" y="2581275"/>
          <p14:tracePt t="65296" x="1955800" y="2554288"/>
          <p14:tracePt t="65313" x="1884363" y="2527300"/>
          <p14:tracePt t="65330" x="1741488" y="2500313"/>
          <p14:tracePt t="65346" x="1704975" y="2490788"/>
          <p14:tracePt t="65363" x="1679575" y="2490788"/>
          <p14:tracePt t="65380" x="1660525" y="2482850"/>
          <p14:tracePt t="65401" x="1652588" y="2482850"/>
          <p14:tracePt t="65537" x="1652588" y="2473325"/>
          <p14:tracePt t="65610" x="1652588" y="2465388"/>
          <p14:tracePt t="69701" x="1660525" y="2455863"/>
          <p14:tracePt t="69763" x="1660525" y="2446338"/>
          <p14:tracePt t="69837" x="1679575" y="2438400"/>
          <p14:tracePt t="69860" x="1687513" y="2438400"/>
          <p14:tracePt t="69898" x="1697038" y="2428875"/>
          <p14:tracePt t="69921" x="1704975" y="2419350"/>
          <p14:tracePt t="69934" x="1704975" y="2411413"/>
          <p14:tracePt t="69959" x="1714500" y="2401888"/>
          <p14:tracePt t="69984" x="1724025" y="2393950"/>
          <p14:tracePt t="69996" x="1731963" y="2393950"/>
          <p14:tracePt t="70009" x="1741488" y="2384425"/>
          <p14:tracePt t="70022" x="1741488" y="2374900"/>
          <p14:tracePt t="70031" x="1751013" y="2374900"/>
          <p14:tracePt t="70048" x="1768475" y="2374900"/>
          <p14:tracePt t="70064" x="1776413" y="2366963"/>
          <p14:tracePt t="70081" x="1822450" y="2366963"/>
          <p14:tracePt t="70098" x="1830388" y="2366963"/>
          <p14:tracePt t="70114" x="1847850" y="2366963"/>
          <p14:tracePt t="70131" x="1874838" y="2366963"/>
          <p14:tracePt t="70148" x="1884363" y="2366963"/>
          <p14:tracePt t="70164" x="1893888" y="2374900"/>
          <p14:tracePt t="70181" x="1919288" y="2384425"/>
          <p14:tracePt t="70198" x="1938338" y="2401888"/>
          <p14:tracePt t="70214" x="1955800" y="2411413"/>
          <p14:tracePt t="70231" x="2036763" y="2446338"/>
          <p14:tracePt t="70248" x="2081213" y="2473325"/>
          <p14:tracePt t="70264" x="2133600" y="2490788"/>
          <p14:tracePt t="70281" x="2224088" y="2527300"/>
          <p14:tracePt t="70298" x="2268538" y="2544763"/>
          <p14:tracePt t="70315" x="2339975" y="2562225"/>
          <p14:tracePt t="70331" x="2366963" y="2581275"/>
          <p14:tracePt t="70348" x="2384425" y="2589213"/>
          <p14:tracePt t="70364" x="2401888" y="2598738"/>
          <p14:tracePt t="70381" x="2411413" y="2608263"/>
          <p14:tracePt t="70717" x="2401888" y="2608263"/>
          <p14:tracePt t="70756" x="2393950" y="2608263"/>
          <p14:tracePt t="70768" x="2374900" y="2608263"/>
          <p14:tracePt t="70779" x="2357438" y="2608263"/>
          <p14:tracePt t="70792" x="2322513" y="2608263"/>
          <p14:tracePt t="70804" x="2259013" y="2608263"/>
          <p14:tracePt t="70816" x="2197100" y="2608263"/>
          <p14:tracePt t="70831" x="2125663" y="2608263"/>
          <p14:tracePt t="70848" x="2036763" y="2589213"/>
          <p14:tracePt t="70865" x="1874838" y="2581275"/>
          <p14:tracePt t="70881" x="1795463" y="2581275"/>
          <p14:tracePt t="70898" x="1704975" y="2581275"/>
          <p14:tracePt t="70915" x="1581150" y="2581275"/>
          <p14:tracePt t="70931" x="1544638" y="2581275"/>
          <p14:tracePt t="70948" x="1517650" y="2581275"/>
          <p14:tracePt t="70964" x="1482725" y="2581275"/>
          <p14:tracePt t="70981" x="1465263" y="2581275"/>
          <p14:tracePt t="71001" x="1455738" y="2581275"/>
          <p14:tracePt t="71027" x="1455738" y="2571750"/>
          <p14:tracePt t="71122" x="1446213" y="2571750"/>
          <p14:tracePt t="71160" x="1438275" y="2571750"/>
          <p14:tracePt t="71184" x="1428750" y="2571750"/>
          <p14:tracePt t="71195" x="1419225" y="2571750"/>
          <p14:tracePt t="71209" x="1411288" y="2571750"/>
          <p14:tracePt t="71233" x="1401763" y="2571750"/>
          <p14:tracePt t="71283" x="1401763" y="2562225"/>
          <p14:tracePt t="71845" x="1411288" y="2562225"/>
          <p14:tracePt t="72518" x="1419225" y="2562225"/>
          <p14:tracePt t="72740" x="1428750" y="2562225"/>
          <p14:tracePt t="72764" x="1438275" y="2562225"/>
          <p14:tracePt t="72775" x="1446213" y="2562225"/>
          <p14:tracePt t="72787" x="1482725" y="2562225"/>
          <p14:tracePt t="72799" x="1544638" y="2562225"/>
          <p14:tracePt t="72815" x="1643063" y="2562225"/>
          <p14:tracePt t="72832" x="1830388" y="2544763"/>
          <p14:tracePt t="72849" x="2160588" y="2536825"/>
          <p14:tracePt t="72865" x="3027363" y="2517775"/>
          <p14:tracePt t="72882" x="3473450" y="2517775"/>
          <p14:tracePt t="72898" x="3848100" y="2517775"/>
          <p14:tracePt t="72915" x="4518025" y="2581275"/>
          <p14:tracePt t="72932" x="4803775" y="2616200"/>
          <p14:tracePt t="72949" x="5205413" y="2697163"/>
          <p14:tracePt t="72965" x="5330825" y="2714625"/>
          <p14:tracePt t="72982" x="5429250" y="2732088"/>
          <p14:tracePt t="72999" x="5572125" y="2776538"/>
          <p14:tracePt t="73015" x="5626100" y="2795588"/>
          <p14:tracePt t="73032" x="5653088" y="2803525"/>
          <p14:tracePt t="73048" x="5724525" y="2847975"/>
          <p14:tracePt t="73267" x="5741988" y="2847975"/>
          <p14:tracePt t="73291" x="5848350" y="2840038"/>
          <p14:tracePt t="73304" x="6054725" y="2813050"/>
          <p14:tracePt t="73314" x="6456363" y="2776538"/>
          <p14:tracePt t="73328" x="6831013" y="2776538"/>
          <p14:tracePt t="73341" x="7180263" y="2776538"/>
          <p14:tracePt t="73352" x="7466013" y="2813050"/>
          <p14:tracePt t="73365" x="7643813" y="2867025"/>
          <p14:tracePt t="73382" x="7751763" y="2919413"/>
          <p14:tracePt t="73398" x="7804150" y="2955925"/>
          <p14:tracePt t="73415" x="7840663" y="3000375"/>
          <p14:tracePt t="73432" x="7840663" y="3009900"/>
          <p14:tracePt t="73449" x="7840663" y="3017838"/>
          <p14:tracePt t="73465" x="7831138" y="3036888"/>
          <p14:tracePt t="73482" x="7813675" y="3054350"/>
          <p14:tracePt t="73499" x="7804150" y="3062288"/>
          <p14:tracePt t="73515" x="7786688" y="3062288"/>
          <p14:tracePt t="73532" x="7777163" y="3062288"/>
          <p14:tracePt t="73549" x="7759700" y="3071813"/>
          <p14:tracePt t="73585" x="7751763" y="3081338"/>
          <p14:tracePt t="73622" x="7751763" y="3089275"/>
          <p14:tracePt t="73633" x="7742238" y="3098800"/>
          <p14:tracePt t="73646" x="7742238" y="3108325"/>
          <p14:tracePt t="73660" x="7742238" y="3116263"/>
          <p14:tracePt t="73671" x="7742238" y="3125788"/>
          <p14:tracePt t="73733" x="7751763" y="3125788"/>
          <p14:tracePt t="73758" x="7759700" y="3125788"/>
          <p14:tracePt t="73806" x="7769225" y="3125788"/>
          <p14:tracePt t="73818" x="7786688" y="3133725"/>
          <p14:tracePt t="73829" x="7796213" y="3133725"/>
          <p14:tracePt t="73843" x="7804150" y="3143250"/>
          <p14:tracePt t="73854" x="7813675" y="3143250"/>
          <p14:tracePt t="73867" x="7831138" y="3143250"/>
          <p14:tracePt t="73882" x="7840663" y="3143250"/>
          <p14:tracePt t="73899" x="7858125" y="3143250"/>
          <p14:tracePt t="73916" x="7885113" y="3143250"/>
          <p14:tracePt t="73916" x="7912100" y="3143250"/>
          <p14:tracePt t="73932" x="7929563" y="3143250"/>
          <p14:tracePt t="73949" x="7947025" y="3143250"/>
          <p14:tracePt t="73965" x="7974013" y="3143250"/>
          <p14:tracePt t="73982" x="7983538" y="3143250"/>
          <p14:tracePt t="74111" x="7991475" y="3143250"/>
          <p14:tracePt t="74124" x="8010525" y="3143250"/>
          <p14:tracePt t="74137" x="8018463" y="3143250"/>
          <p14:tracePt t="74149" x="8027988" y="3143250"/>
          <p14:tracePt t="74160" x="8045450" y="3143250"/>
          <p14:tracePt t="74173" x="8054975" y="3143250"/>
          <p14:tracePt t="74186" x="8062913" y="3143250"/>
          <p14:tracePt t="74211" x="8072438" y="3143250"/>
          <p14:tracePt t="74234" x="8081963" y="3143250"/>
          <p14:tracePt t="74246" x="8089900" y="3143250"/>
          <p14:tracePt t="74260" x="8099425" y="3143250"/>
          <p14:tracePt t="74493" x="8099425" y="3133725"/>
          <p14:tracePt t="74504" x="8099425" y="3125788"/>
          <p14:tracePt t="74517" x="8099425" y="3116263"/>
          <p14:tracePt t="74529" x="8099425" y="3098800"/>
          <p14:tracePt t="74557" x="8099425" y="3089275"/>
          <p14:tracePt t="74602" x="8108950" y="3089275"/>
          <p14:tracePt t="74614" x="8126413" y="3081338"/>
          <p14:tracePt t="74627" x="8143875" y="3071813"/>
          <p14:tracePt t="74639" x="8161338" y="3071813"/>
          <p14:tracePt t="74653" x="8188325" y="3071813"/>
          <p14:tracePt t="74666" x="8215313" y="3071813"/>
          <p14:tracePt t="74682" x="8232775" y="3071813"/>
          <p14:tracePt t="74699" x="8251825" y="3071813"/>
          <p14:tracePt t="74700" x="8259763" y="3071813"/>
          <p14:tracePt t="74716" x="8277225" y="3071813"/>
          <p14:tracePt t="74994" x="8277225" y="3062288"/>
          <p14:tracePt t="75058" x="8277225" y="3081338"/>
          <p14:tracePt t="75069" x="8269288" y="3125788"/>
          <p14:tracePt t="75080" x="8251825" y="3197225"/>
          <p14:tracePt t="75092" x="8224838" y="3268663"/>
          <p14:tracePt t="75104" x="8197850" y="3367088"/>
          <p14:tracePt t="75116" x="8170863" y="3446463"/>
          <p14:tracePt t="75132" x="8134350" y="3536950"/>
          <p14:tracePt t="75149" x="8108950" y="3608388"/>
          <p14:tracePt t="75166" x="8027988" y="3786188"/>
          <p14:tracePt t="75183" x="7983538" y="3875088"/>
          <p14:tracePt t="75199" x="7939088" y="3973513"/>
          <p14:tracePt t="75216" x="7858125" y="4160838"/>
          <p14:tracePt t="75233" x="7813675" y="4259263"/>
          <p14:tracePt t="75249" x="7777163" y="4340225"/>
          <p14:tracePt t="75266" x="7732713" y="4438650"/>
          <p14:tracePt t="75282" x="7715250" y="4465638"/>
          <p14:tracePt t="75471" x="7705725" y="4465638"/>
          <p14:tracePt t="75484" x="7705725" y="4473575"/>
          <p14:tracePt t="75496" x="7697788" y="4510088"/>
          <p14:tracePt t="75509" x="7680325" y="4554538"/>
          <p14:tracePt t="75520" x="7670800" y="4608513"/>
          <p14:tracePt t="75533" x="7661275" y="4643438"/>
          <p14:tracePt t="75550" x="7653338" y="4660900"/>
          <p14:tracePt t="75566" x="7653338" y="4679950"/>
          <p14:tracePt t="75583" x="7653338" y="4687888"/>
          <p14:tracePt t="75599" x="7643813" y="4687888"/>
          <p14:tracePt t="75616" x="7643813" y="4697413"/>
          <p14:tracePt t="75680" x="7634288" y="4697413"/>
          <p14:tracePt t="75729" x="7626350" y="4705350"/>
          <p14:tracePt t="75754" x="7616825" y="4705350"/>
          <p14:tracePt t="75766" x="7608888" y="4714875"/>
          <p14:tracePt t="75791" x="7599363" y="4714875"/>
          <p14:tracePt t="75815" x="7581900" y="4714875"/>
          <p14:tracePt t="75828" x="7572375" y="4714875"/>
          <p14:tracePt t="75840" x="7562850" y="4714875"/>
          <p14:tracePt t="75851" x="7545388" y="4714875"/>
          <p14:tracePt t="75866" x="7545388" y="4687888"/>
          <p14:tracePt t="75883" x="7527925" y="4679950"/>
          <p14:tracePt t="75899" x="7518400" y="4670425"/>
          <p14:tracePt t="75916" x="7510463" y="4660900"/>
          <p14:tracePt t="75974" x="7500938" y="4660900"/>
          <p14:tracePt t="75985" x="7491413" y="4660900"/>
          <p14:tracePt t="76010" x="7483475" y="4660900"/>
          <p14:tracePt t="76023" x="7483475" y="4670425"/>
          <p14:tracePt t="76048" x="7473950" y="4670425"/>
          <p14:tracePt t="76073" x="7466013" y="4670425"/>
          <p14:tracePt t="76085" x="7456488" y="4670425"/>
          <p14:tracePt t="76097" x="7446963" y="4670425"/>
          <p14:tracePt t="76109" x="7439025" y="4670425"/>
          <p14:tracePt t="76122" x="7419975" y="4660900"/>
          <p14:tracePt t="76134" x="7419975" y="4652963"/>
          <p14:tracePt t="76149" x="7402513" y="4643438"/>
          <p14:tracePt t="76170" x="7394575" y="4633913"/>
          <p14:tracePt t="76183" x="7385050" y="4633913"/>
          <p14:tracePt t="76219" x="7375525" y="4633913"/>
          <p14:tracePt t="76281" x="7375525" y="4643438"/>
          <p14:tracePt t="76316" x="7375525" y="4652963"/>
          <p14:tracePt t="76329" x="7367588" y="4660900"/>
          <p14:tracePt t="76366" x="7348538" y="4660900"/>
          <p14:tracePt t="76378" x="7340600" y="4660900"/>
          <p14:tracePt t="76391" x="7331075" y="4660900"/>
          <p14:tracePt t="76403" x="7313613" y="4643438"/>
          <p14:tracePt t="76416" x="7304088" y="4633913"/>
          <p14:tracePt t="76433" x="7277100" y="4616450"/>
          <p14:tracePt t="76453" x="7269163" y="4608513"/>
          <p14:tracePt t="76476" x="7259638" y="4608513"/>
          <p14:tracePt t="76490" x="7251700" y="4608513"/>
          <p14:tracePt t="76500" x="7242175" y="4608513"/>
          <p14:tracePt t="76525" x="7232650" y="4608513"/>
          <p14:tracePt t="76538" x="7224713" y="4608513"/>
          <p14:tracePt t="76550" x="7215188" y="4608513"/>
          <p14:tracePt t="76566" x="7205663" y="4608513"/>
          <p14:tracePt t="76583" x="7188200" y="4608513"/>
          <p14:tracePt t="76600" x="7126288" y="4581525"/>
          <p14:tracePt t="76616" x="7099300" y="4545013"/>
          <p14:tracePt t="76633" x="7072313" y="4527550"/>
          <p14:tracePt t="76650" x="7037388" y="4491038"/>
          <p14:tracePt t="76666" x="7027863" y="4483100"/>
          <p14:tracePt t="76683" x="7018338" y="4483100"/>
          <p14:tracePt t="76709" x="7010400" y="4483100"/>
          <p14:tracePt t="76733" x="7000875" y="4483100"/>
          <p14:tracePt t="76758" x="6991350" y="4483100"/>
          <p14:tracePt t="76782" x="6983413" y="4491038"/>
          <p14:tracePt t="76796" x="6965950" y="4491038"/>
          <p14:tracePt t="76808" x="6946900" y="4491038"/>
          <p14:tracePt t="76820" x="6919913" y="4491038"/>
          <p14:tracePt t="76833" x="6902450" y="4491038"/>
          <p14:tracePt t="76850" x="6884988" y="4491038"/>
          <p14:tracePt t="76866" x="6867525" y="4491038"/>
          <p14:tracePt t="76883" x="6848475" y="4491038"/>
          <p14:tracePt t="76900" x="6840538" y="4491038"/>
          <p14:tracePt t="76930" x="6840538" y="4510088"/>
          <p14:tracePt t="76942" x="6831013" y="4527550"/>
          <p14:tracePt t="76954" x="6831013" y="4554538"/>
          <p14:tracePt t="76966" x="6823075" y="4572000"/>
          <p14:tracePt t="76983" x="6804025" y="4608513"/>
          <p14:tracePt t="77000" x="6796088" y="4616450"/>
          <p14:tracePt t="77016" x="6796088" y="4625975"/>
          <p14:tracePt t="77033" x="6786563" y="4633913"/>
          <p14:tracePt t="77065" x="6777038" y="4633913"/>
          <p14:tracePt t="77138" x="6777038" y="4643438"/>
          <p14:tracePt t="77151" x="6777038" y="4652963"/>
          <p14:tracePt t="77163" x="6769100" y="4660900"/>
          <p14:tracePt t="77175" x="6769100" y="4670425"/>
          <p14:tracePt t="77187" x="6769100" y="4687888"/>
          <p14:tracePt t="77200" x="6759575" y="4697413"/>
          <p14:tracePt t="77223" x="6759575" y="4705350"/>
          <p14:tracePt t="77273" x="6751638" y="4705350"/>
          <p14:tracePt t="77309" x="6742113" y="4705350"/>
          <p14:tracePt t="77396" x="6751638" y="4705350"/>
          <p14:tracePt t="77420" x="6759575" y="4705350"/>
          <p14:tracePt t="77432" x="6769100" y="4724400"/>
          <p14:tracePt t="77445" x="6777038" y="4732338"/>
          <p14:tracePt t="77457" x="6813550" y="4751388"/>
          <p14:tracePt t="77469" x="6858000" y="4795838"/>
          <p14:tracePt t="77483" x="6919913" y="4840288"/>
          <p14:tracePt t="77500" x="7000875" y="4902200"/>
          <p14:tracePt t="77677" x="7018338" y="4911725"/>
          <p14:tracePt t="77689" x="7054850" y="4938713"/>
          <p14:tracePt t="77702" x="7108825" y="4983163"/>
          <p14:tracePt t="77715" x="7180263" y="5045075"/>
          <p14:tracePt t="77726" x="7232650" y="5099050"/>
          <p14:tracePt t="77738" x="7286625" y="5133975"/>
          <p14:tracePt t="77751" x="7323138" y="5160963"/>
          <p14:tracePt t="77767" x="7340600" y="5170488"/>
          <p14:tracePt t="77784" x="7348538" y="5180013"/>
          <p14:tracePt t="77812" x="7358063" y="5180013"/>
          <p14:tracePt t="78742" x="7358063" y="5187950"/>
          <p14:tracePt t="78805" x="7358063" y="5197475"/>
          <p14:tracePt t="79405" x="7348538" y="5197475"/>
          <p14:tracePt t="80105" x="7367588" y="5197475"/>
          <p14:tracePt t="80115" x="7385050" y="5197475"/>
          <p14:tracePt t="80128" x="7402513" y="5197475"/>
          <p14:tracePt t="80140" x="7412038" y="5197475"/>
          <p14:tracePt t="80151" x="7439025" y="5205413"/>
          <p14:tracePt t="80167" x="7473950" y="5214938"/>
          <p14:tracePt t="80184" x="7500938" y="5232400"/>
          <p14:tracePt t="80201" x="7554913" y="5276850"/>
          <p14:tracePt t="80217" x="7572375" y="5303838"/>
          <p14:tracePt t="80234" x="7572375" y="5330825"/>
          <p14:tracePt t="80251" x="7589838" y="5375275"/>
          <p14:tracePt t="80268" x="7599363" y="5402263"/>
          <p14:tracePt t="80284" x="7599363" y="5438775"/>
          <p14:tracePt t="80301" x="7599363" y="5510213"/>
          <p14:tracePt t="80317" x="7599363" y="5545138"/>
          <p14:tracePt t="80334" x="7581900" y="5589588"/>
          <p14:tracePt t="80351" x="7537450" y="5661025"/>
          <p14:tracePt t="80367" x="7527925" y="5688013"/>
          <p14:tracePt t="80384" x="7500938" y="5724525"/>
          <p14:tracePt t="80401" x="7446963" y="5768975"/>
          <p14:tracePt t="80417" x="7394575" y="5786438"/>
          <p14:tracePt t="80434" x="7348538" y="5803900"/>
          <p14:tracePt t="80451" x="7296150" y="5803900"/>
          <p14:tracePt t="80467" x="7259638" y="5803900"/>
          <p14:tracePt t="80484" x="7180263" y="5795963"/>
          <p14:tracePt t="80501" x="7153275" y="5768975"/>
          <p14:tracePt t="80518" x="7099300" y="5697538"/>
          <p14:tracePt t="80534" x="7045325" y="5581650"/>
          <p14:tracePt t="80551" x="7018338" y="5500688"/>
          <p14:tracePt t="80567" x="7000875" y="5411788"/>
          <p14:tracePt t="80584" x="6991350" y="5232400"/>
          <p14:tracePt t="80601" x="6983413" y="5153025"/>
          <p14:tracePt t="80617" x="6983413" y="5018088"/>
          <p14:tracePt t="80634" x="6983413" y="4973638"/>
          <p14:tracePt t="80651" x="6983413" y="4919663"/>
          <p14:tracePt t="80668" x="7027863" y="4848225"/>
          <p14:tracePt t="80684" x="7045325" y="4822825"/>
          <p14:tracePt t="80701" x="7072313" y="4813300"/>
          <p14:tracePt t="80717" x="7116763" y="4786313"/>
          <p14:tracePt t="80734" x="7143750" y="4786313"/>
          <p14:tracePt t="80751" x="7188200" y="4768850"/>
          <p14:tracePt t="80768" x="7242175" y="4751388"/>
          <p14:tracePt t="80784" x="7277100" y="4741863"/>
          <p14:tracePt t="80801" x="7296150" y="4741863"/>
          <p14:tracePt t="80818" x="7331075" y="4741863"/>
          <p14:tracePt t="80834" x="7348538" y="4741863"/>
          <p14:tracePt t="80851" x="7385050" y="4741863"/>
          <p14:tracePt t="80868" x="7412038" y="4759325"/>
          <p14:tracePt t="80884" x="7446963" y="4768850"/>
          <p14:tracePt t="80901" x="7510463" y="4830763"/>
          <p14:tracePt t="80918" x="7537450" y="4857750"/>
          <p14:tracePt t="80935" x="7562850" y="4894263"/>
          <p14:tracePt t="80951" x="7599363" y="4956175"/>
          <p14:tracePt t="80968" x="7599363" y="4983163"/>
          <p14:tracePt t="80985" x="7608888" y="5000625"/>
          <p14:tracePt t="81002" x="7626350" y="5054600"/>
          <p14:tracePt t="81018" x="7626350" y="5089525"/>
          <p14:tracePt t="81034" x="7626350" y="5143500"/>
          <p14:tracePt t="81051" x="7626350" y="5160963"/>
          <p14:tracePt t="81068" x="7626350" y="5180013"/>
          <p14:tracePt t="81085" x="7626350" y="5214938"/>
          <p14:tracePt t="81101" x="7608888" y="5232400"/>
          <p14:tracePt t="81118" x="7608888" y="5251450"/>
          <p14:tracePt t="81134" x="7581900" y="5276850"/>
          <p14:tracePt t="81151" x="7572375" y="5286375"/>
          <p14:tracePt t="81168" x="7562850" y="5295900"/>
          <p14:tracePt t="81243" x="7554913" y="5295900"/>
          <p14:tracePt t="81255" x="7537450" y="5295900"/>
          <p14:tracePt t="81279" x="7527925" y="5295900"/>
          <p14:tracePt t="81292" x="7527925" y="5286375"/>
          <p14:tracePt t="81303" x="7527925" y="5276850"/>
          <p14:tracePt t="81317" x="7527925" y="5268913"/>
          <p14:tracePt t="81328" x="7527925" y="5241925"/>
          <p14:tracePt t="81341" x="7527925" y="5214938"/>
          <p14:tracePt t="81352" x="7527925" y="5180013"/>
          <p14:tracePt t="81368" x="7527925" y="5153025"/>
          <p14:tracePt t="81384" x="7527925" y="5116513"/>
          <p14:tracePt t="81401" x="7527925" y="5099050"/>
          <p14:tracePt t="81418" x="7545388" y="5045075"/>
          <p14:tracePt t="81434" x="7554913" y="5027613"/>
          <p14:tracePt t="81451" x="7554913" y="4991100"/>
          <p14:tracePt t="81468" x="7554913" y="4973638"/>
          <p14:tracePt t="81484" x="7554913" y="4956175"/>
          <p14:tracePt t="81501" x="7554913" y="4938713"/>
          <p14:tracePt t="81518" x="7554913" y="4919663"/>
          <p14:tracePt t="81535" x="7562850" y="4902200"/>
          <p14:tracePt t="81551" x="7562850" y="4867275"/>
          <p14:tracePt t="81568" x="7562850" y="4857750"/>
          <p14:tracePt t="81598" x="7562850" y="4848225"/>
          <p14:tracePt t="81671" x="7562850" y="4840288"/>
          <p14:tracePt t="81684" x="7554913" y="4822825"/>
          <p14:tracePt t="81696" x="7545388" y="4803775"/>
          <p14:tracePt t="81708" x="7545388" y="4795838"/>
          <p14:tracePt t="81720" x="7537450" y="4768850"/>
          <p14:tracePt t="81735" x="7527925" y="4751388"/>
          <p14:tracePt t="81751" x="7518400" y="4724400"/>
          <p14:tracePt t="81768" x="7518400" y="4705350"/>
          <p14:tracePt t="81784" x="7500938" y="4687888"/>
          <p14:tracePt t="81842" x="7500938" y="4697413"/>
          <p14:tracePt t="81867" x="7500938" y="4705350"/>
          <p14:tracePt t="81880" x="7491413" y="4714875"/>
          <p14:tracePt t="81892" x="7491413" y="4724400"/>
          <p14:tracePt t="81904" x="7483475" y="4732338"/>
          <p14:tracePt t="81918" x="7473950" y="4741863"/>
          <p14:tracePt t="81941" x="7473950" y="4751388"/>
          <p14:tracePt t="81966" x="7466013" y="4751388"/>
          <p14:tracePt t="82002" x="7456488" y="4751388"/>
          <p14:tracePt t="82015" x="7446963" y="4732338"/>
          <p14:tracePt t="82027" x="7446963" y="4714875"/>
          <p14:tracePt t="82038" x="7439025" y="4705350"/>
          <p14:tracePt t="82051" x="7429500" y="4697413"/>
          <p14:tracePt t="82076" x="7419975" y="4697413"/>
          <p14:tracePt t="82115" x="7412038" y="4697413"/>
          <p14:tracePt t="82124" x="7402513" y="4697413"/>
          <p14:tracePt t="82136" x="7394575" y="4714875"/>
          <p14:tracePt t="82148" x="7385050" y="4724400"/>
          <p14:tracePt t="82162" x="7367588" y="4741863"/>
          <p14:tracePt t="82187" x="7367588" y="4751388"/>
          <p14:tracePt t="82199" x="7358063" y="4751388"/>
          <p14:tracePt t="82222" x="7348538" y="4751388"/>
          <p14:tracePt t="82247" x="7331075" y="4741863"/>
          <p14:tracePt t="82259" x="7323138" y="4724400"/>
          <p14:tracePt t="82271" x="7304088" y="4705350"/>
          <p14:tracePt t="82284" x="7296150" y="4697413"/>
          <p14:tracePt t="82296" x="7277100" y="4679950"/>
          <p14:tracePt t="82321" x="7269163" y="4679950"/>
          <p14:tracePt t="82332" x="7259638" y="4679950"/>
          <p14:tracePt t="82345" x="7251700" y="4679950"/>
          <p14:tracePt t="82358" x="7232650" y="4687888"/>
          <p14:tracePt t="82370" x="7224713" y="4697413"/>
          <p14:tracePt t="82385" x="7215188" y="4705350"/>
          <p14:tracePt t="82407" x="7205663" y="4705350"/>
          <p14:tracePt t="82431" x="7197725" y="4705350"/>
          <p14:tracePt t="82443" x="7188200" y="4697413"/>
          <p14:tracePt t="82456" x="7180263" y="4687888"/>
          <p14:tracePt t="82468" x="7161213" y="4670425"/>
          <p14:tracePt t="82485" x="7153275" y="4660900"/>
          <p14:tracePt t="82501" x="7143750" y="4652963"/>
          <p14:tracePt t="82518" x="7126288" y="4633913"/>
          <p14:tracePt t="82535" x="7108825" y="4633913"/>
          <p14:tracePt t="82551" x="7099300" y="4633913"/>
          <p14:tracePt t="82568" x="7072313" y="4633913"/>
          <p14:tracePt t="82585" x="7062788" y="4633913"/>
          <p14:tracePt t="82601" x="7054850" y="4633913"/>
          <p14:tracePt t="82618" x="7037388" y="4643438"/>
          <p14:tracePt t="82635" x="7027863" y="4643438"/>
          <p14:tracePt t="82652" x="6991350" y="4643438"/>
          <p14:tracePt t="82668" x="6973888" y="4643438"/>
          <p14:tracePt t="82685" x="6965950" y="4643438"/>
          <p14:tracePt t="82701" x="6946900" y="4633913"/>
          <p14:tracePt t="82724" x="6938963" y="4633913"/>
          <p14:tracePt t="82749" x="6929438" y="4643438"/>
          <p14:tracePt t="82761" x="6919913" y="4643438"/>
          <p14:tracePt t="82773" x="6911975" y="4660900"/>
          <p14:tracePt t="82786" x="6902450" y="4660900"/>
          <p14:tracePt t="82802" x="6894513" y="4660900"/>
          <p14:tracePt t="82818" x="6884988" y="4660900"/>
          <p14:tracePt t="82835" x="6867525" y="4660900"/>
          <p14:tracePt t="82851" x="6848475" y="4670425"/>
          <p14:tracePt t="82868" x="6840538" y="4670425"/>
          <p14:tracePt t="82885" x="6804025" y="4679950"/>
          <p14:tracePt t="82902" x="6786563" y="4679950"/>
          <p14:tracePt t="82920" x="6777038" y="4679950"/>
          <p14:tracePt t="82935" x="6769100" y="4679950"/>
          <p14:tracePt t="83006" x="6759575" y="4697413"/>
          <p14:tracePt t="83216" x="6751638" y="4697413"/>
          <p14:tracePt t="83227" x="6732588" y="4697413"/>
          <p14:tracePt t="83239" x="6724650" y="4697413"/>
          <p14:tracePt t="83252" x="6705600" y="4697413"/>
          <p14:tracePt t="83268" x="6688138" y="4697413"/>
          <p14:tracePt t="83285" x="6680200" y="4697413"/>
          <p14:tracePt t="83302" x="6670675" y="4697413"/>
          <p14:tracePt t="83374" x="6670675" y="4705350"/>
          <p14:tracePt t="83387" x="6670675" y="4714875"/>
          <p14:tracePt t="83399" x="6680200" y="4732338"/>
          <p14:tracePt t="83423" x="6680200" y="4741863"/>
          <p14:tracePt t="83436" x="6688138" y="4741863"/>
          <p14:tracePt t="83510" x="6688138" y="4751388"/>
          <p14:tracePt t="83558" x="6680200" y="4759325"/>
          <p14:tracePt t="83570" x="6680200" y="4768850"/>
          <p14:tracePt t="83607" x="6680200" y="4776788"/>
          <p14:tracePt t="83623" x="6680200" y="4786313"/>
          <p14:tracePt t="83632" x="6680200" y="4795838"/>
          <p14:tracePt t="83644" x="6680200" y="4803775"/>
          <p14:tracePt t="83656" x="6688138" y="4803775"/>
          <p14:tracePt t="83681" x="6688138" y="4813300"/>
          <p14:tracePt t="83765" x="6680200" y="4813300"/>
          <p14:tracePt t="83925" x="6680200" y="4822825"/>
          <p14:tracePt t="84000" x="6680200" y="4830763"/>
          <p14:tracePt t="84036" x="6680200" y="4840288"/>
          <p14:tracePt t="84047" x="6680200" y="4848225"/>
          <p14:tracePt t="84074" x="6680200" y="4857750"/>
          <p14:tracePt t="84098" x="6680200" y="4867275"/>
          <p14:tracePt t="84124" x="6680200" y="4884738"/>
          <p14:tracePt t="84146" x="6680200" y="4894263"/>
          <p14:tracePt t="84158" x="6680200" y="4902200"/>
          <p14:tracePt t="84171" x="6680200" y="4911725"/>
          <p14:tracePt t="84183" x="6680200" y="4919663"/>
          <p14:tracePt t="84194" x="6680200" y="4929188"/>
          <p14:tracePt t="84233" x="6680200" y="4938713"/>
          <p14:tracePt t="84244" x="6680200" y="4946650"/>
          <p14:tracePt t="84256" x="6680200" y="4956175"/>
          <p14:tracePt t="84269" x="6680200" y="4965700"/>
          <p14:tracePt t="84285" x="6680200" y="4973638"/>
          <p14:tracePt t="84302" x="6680200" y="4983163"/>
          <p14:tracePt t="84319" x="6680200" y="4991100"/>
          <p14:tracePt t="85580" x="6670675" y="4991100"/>
          <p14:tracePt t="85630" x="6661150" y="4991100"/>
          <p14:tracePt t="85642" x="6634163" y="4983163"/>
          <p14:tracePt t="85654" x="6589713" y="4965700"/>
          <p14:tracePt t="85666" x="6537325" y="4938713"/>
          <p14:tracePt t="85678" x="6483350" y="4902200"/>
          <p14:tracePt t="85689" x="6429375" y="4875213"/>
          <p14:tracePt t="85702" x="6402388" y="4857750"/>
          <p14:tracePt t="85719" x="6394450" y="4840288"/>
          <p14:tracePt t="85736" x="6384925" y="4840288"/>
          <p14:tracePt t="85752" x="6367463" y="4822825"/>
          <p14:tracePt t="86020" x="6357938" y="4822825"/>
          <p14:tracePt t="86032" x="6348413" y="4822825"/>
          <p14:tracePt t="86045" x="6330950" y="4813300"/>
          <p14:tracePt t="86057" x="6296025" y="4795838"/>
          <p14:tracePt t="86069" x="6242050" y="4786313"/>
          <p14:tracePt t="86086" x="6143625" y="4732338"/>
          <p14:tracePt t="86103" x="5965825" y="4660900"/>
          <p14:tracePt t="86119" x="5384800" y="4384675"/>
          <p14:tracePt t="86136" x="5108575" y="4259263"/>
          <p14:tracePt t="86153" x="4822825" y="4133850"/>
          <p14:tracePt t="86169" x="4367213" y="3919538"/>
          <p14:tracePt t="86186" x="4160838" y="3830638"/>
          <p14:tracePt t="86203" x="3956050" y="3751263"/>
          <p14:tracePt t="86219" x="3759200" y="3660775"/>
          <p14:tracePt t="86236" x="3705225" y="3616325"/>
          <p14:tracePt t="86253" x="3687763" y="3589338"/>
          <p14:tracePt t="86269" x="3670300" y="3562350"/>
          <p14:tracePt t="86290" x="3679825" y="3581400"/>
          <p14:tracePt t="86596" x="3670300" y="3571875"/>
          <p14:tracePt t="86609" x="3633788" y="3536950"/>
          <p14:tracePt t="86621" x="3554413" y="3490913"/>
          <p14:tracePt t="86633" x="3438525" y="3429000"/>
          <p14:tracePt t="86648" x="3251200" y="3330575"/>
          <p14:tracePt t="86658" x="3036888" y="3251200"/>
          <p14:tracePt t="86669" x="2857500" y="3187700"/>
          <p14:tracePt t="86686" x="2732088" y="3143250"/>
          <p14:tracePt t="86703" x="2616200" y="3125788"/>
          <p14:tracePt t="86720" x="2446338" y="3089275"/>
          <p14:tracePt t="86736" x="2384425" y="3081338"/>
          <p14:tracePt t="86753" x="2339975" y="3071813"/>
          <p14:tracePt t="86769" x="2303463" y="3071813"/>
          <p14:tracePt t="86786" x="2295525" y="3071813"/>
          <p14:tracePt t="86878" x="2295525" y="3062288"/>
          <p14:tracePt t="86976" x="2286000" y="3062288"/>
          <p14:tracePt t="87233" x="2286000" y="3054350"/>
          <p14:tracePt t="87394" x="2295525" y="3054350"/>
          <p14:tracePt t="87527" x="2303463" y="3054350"/>
          <p14:tracePt t="87907" x="2312988" y="3054350"/>
          <p14:tracePt t="88238" x="2312988" y="3044825"/>
          <p14:tracePt t="88495" x="2322513" y="3044825"/>
          <p14:tracePt t="89968" x="2322513" y="3054350"/>
          <p14:tracePt t="89977" x="2339975" y="3071813"/>
          <p14:tracePt t="89989" x="2366963" y="3116263"/>
          <p14:tracePt t="90004" x="2401888" y="3152775"/>
          <p14:tracePt t="90020" x="2419350" y="3197225"/>
          <p14:tracePt t="90037" x="2446338" y="3241675"/>
          <p14:tracePt t="90054" x="2482850" y="3286125"/>
          <p14:tracePt t="90071" x="2482850" y="3295650"/>
          <p14:tracePt t="90087" x="2482850" y="3313113"/>
          <p14:tracePt t="90104" x="2490788" y="3322638"/>
          <p14:tracePt t="90124" x="2490788" y="3330575"/>
          <p14:tracePt t="90137" x="2490788" y="3340100"/>
          <p14:tracePt t="90154" x="2500313" y="3357563"/>
          <p14:tracePt t="90170" x="2509838" y="3367088"/>
          <p14:tracePt t="90187" x="2517775" y="3402013"/>
          <p14:tracePt t="90204" x="2517775" y="3411538"/>
          <p14:tracePt t="90220" x="2527300" y="3419475"/>
          <p14:tracePt t="90237" x="2536825" y="3446463"/>
          <p14:tracePt t="90254" x="2536825" y="3455988"/>
          <p14:tracePt t="90270" x="2544763" y="3455988"/>
          <p14:tracePt t="90287" x="2544763" y="3465513"/>
          <p14:tracePt t="92195" x="2544763" y="3455988"/>
          <p14:tracePt t="92207" x="2554288" y="3455988"/>
          <p14:tracePt t="92219" x="2571750" y="3455988"/>
          <p14:tracePt t="92231" x="2589213" y="3455988"/>
          <p14:tracePt t="92244" x="2608263" y="3455988"/>
          <p14:tracePt t="92255" x="2625725" y="3455988"/>
          <p14:tracePt t="92271" x="2643188" y="3455988"/>
          <p14:tracePt t="92288" x="2670175" y="3455988"/>
          <p14:tracePt t="92305" x="2759075" y="3455988"/>
          <p14:tracePt t="92321" x="2847975" y="3465513"/>
          <p14:tracePt t="92338" x="2955925" y="3473450"/>
          <p14:tracePt t="92354" x="3197225" y="3490913"/>
          <p14:tracePt t="92371" x="3348038" y="3500438"/>
          <p14:tracePt t="92388" x="3509963" y="3509963"/>
          <p14:tracePt t="92404" x="3803650" y="3509963"/>
          <p14:tracePt t="92421" x="3956050" y="3509963"/>
          <p14:tracePt t="92438" x="4089400" y="3509963"/>
          <p14:tracePt t="92454" x="4330700" y="3509963"/>
          <p14:tracePt t="92471" x="4446588" y="3509963"/>
          <p14:tracePt t="92488" x="4598988" y="3509963"/>
          <p14:tracePt t="92505" x="4652963" y="3509963"/>
          <p14:tracePt t="92521" x="4687888" y="3509963"/>
          <p14:tracePt t="92538" x="4732338" y="3500438"/>
          <p14:tracePt t="92555" x="4741863" y="3500438"/>
          <p14:tracePt t="92571" x="4751388" y="3500438"/>
          <p14:tracePt t="92647" x="4732338" y="3500438"/>
          <p14:tracePt t="92893" x="4759325" y="3490913"/>
          <p14:tracePt t="92905" x="4803775" y="3490913"/>
          <p14:tracePt t="92917" x="4848225" y="3490913"/>
          <p14:tracePt t="92929" x="4919663" y="3490913"/>
          <p14:tracePt t="92941" x="5010150" y="3490913"/>
          <p14:tracePt t="92955" x="5089525" y="3490913"/>
          <p14:tracePt t="92971" x="5170488" y="3490913"/>
          <p14:tracePt t="92988" x="5241925" y="3500438"/>
          <p14:tracePt t="93005" x="5357813" y="3500438"/>
          <p14:tracePt t="93021" x="5384800" y="3500438"/>
          <p14:tracePt t="93038" x="5402263" y="3500438"/>
          <p14:tracePt t="93055" x="5438775" y="3490913"/>
          <p14:tracePt t="93071" x="5473700" y="3473450"/>
          <p14:tracePt t="93088" x="5491163" y="3455988"/>
          <p14:tracePt t="93105" x="5527675" y="3429000"/>
          <p14:tracePt t="93121" x="5537200" y="3402013"/>
          <p14:tracePt t="93138" x="5562600" y="3384550"/>
          <p14:tracePt t="93155" x="5599113" y="3330575"/>
          <p14:tracePt t="93171" x="5626100" y="3295650"/>
          <p14:tracePt t="93188" x="5768975" y="3160713"/>
          <p14:tracePt t="93205" x="5929313" y="3044825"/>
          <p14:tracePt t="93221" x="6108700" y="2884488"/>
          <p14:tracePt t="93238" x="6242050" y="2768600"/>
          <p14:tracePt t="93255" x="6259513" y="2751138"/>
          <p14:tracePt t="93271" x="6269038" y="2741613"/>
          <p14:tracePt t="93359" x="6276975" y="2741613"/>
          <p14:tracePt t="93371" x="6286500" y="2741613"/>
          <p14:tracePt t="93383" x="6296025" y="2751138"/>
          <p14:tracePt t="93408" x="6296025" y="2759075"/>
          <p14:tracePt t="93420" x="6303963" y="2759075"/>
          <p14:tracePt t="93431" x="6313488" y="2759075"/>
          <p14:tracePt t="93444" x="6313488" y="2768600"/>
          <p14:tracePt t="93468" x="6323013" y="2768600"/>
          <p14:tracePt t="93493" x="6323013" y="2776538"/>
          <p14:tracePt t="93517" x="6323013" y="2786063"/>
          <p14:tracePt t="93530" x="6323013" y="2795588"/>
          <p14:tracePt t="93542" x="6323013" y="2813050"/>
          <p14:tracePt t="93554" x="6323013" y="2830513"/>
          <p14:tracePt t="93567" x="6323013" y="2847975"/>
          <p14:tracePt t="93579" x="6323013" y="2874963"/>
          <p14:tracePt t="93591" x="6323013" y="2894013"/>
          <p14:tracePt t="93605" x="6323013" y="2911475"/>
          <p14:tracePt t="93621" x="6323013" y="2919413"/>
          <p14:tracePt t="93638" x="6323013" y="2946400"/>
          <p14:tracePt t="93655" x="6323013" y="2982913"/>
          <p14:tracePt t="93672" x="6323013" y="2990850"/>
          <p14:tracePt t="93688" x="6323013" y="3000375"/>
          <p14:tracePt t="93824" x="6323013" y="2990850"/>
          <p14:tracePt t="93836" x="6323013" y="2982913"/>
          <p14:tracePt t="93849" x="6323013" y="2973388"/>
          <p14:tracePt t="93872" x="6323013" y="2965450"/>
          <p14:tracePt t="93886" x="6323013" y="2955925"/>
          <p14:tracePt t="93898" x="6323013" y="2946400"/>
          <p14:tracePt t="93933" x="6323013" y="2938463"/>
          <p14:tracePt t="94118" x="6330950" y="2946400"/>
          <p14:tracePt t="94143" x="6340475" y="2955925"/>
          <p14:tracePt t="94155" x="6348413" y="2955925"/>
          <p14:tracePt t="94167" x="6367463" y="2973388"/>
          <p14:tracePt t="94179" x="6402388" y="2973388"/>
          <p14:tracePt t="94193" x="6419850" y="2982913"/>
          <p14:tracePt t="94205" x="6446838" y="2990850"/>
          <p14:tracePt t="94222" x="6473825" y="3000375"/>
          <p14:tracePt t="94239" x="6500813" y="3000375"/>
          <p14:tracePt t="94255" x="6537325" y="3009900"/>
          <p14:tracePt t="94272" x="6554788" y="3009900"/>
          <p14:tracePt t="94288" x="6562725" y="3009900"/>
          <p14:tracePt t="94305" x="6589713" y="3009900"/>
          <p14:tracePt t="94322" x="6599238" y="3009900"/>
          <p14:tracePt t="94338" x="6634163" y="3009900"/>
          <p14:tracePt t="94355" x="6634163" y="3000375"/>
          <p14:tracePt t="94372" x="6653213" y="2990850"/>
          <p14:tracePt t="94388" x="6670675" y="2982913"/>
          <p14:tracePt t="94405" x="6680200" y="2973388"/>
          <p14:tracePt t="94422" x="6688138" y="2965450"/>
          <p14:tracePt t="94438" x="6705600" y="2955925"/>
          <p14:tracePt t="94455" x="6715125" y="2946400"/>
          <p14:tracePt t="94472" x="6724650" y="2938463"/>
          <p14:tracePt t="94488" x="6769100" y="2911475"/>
          <p14:tracePt t="94505" x="6786563" y="2894013"/>
          <p14:tracePt t="94522" x="6813550" y="2894013"/>
          <p14:tracePt t="94538" x="6831013" y="2867025"/>
          <p14:tracePt t="94555" x="6840538" y="2857500"/>
          <p14:tracePt t="94572" x="6848475" y="2847975"/>
          <p14:tracePt t="94608" x="6848475" y="2840038"/>
          <p14:tracePt t="94645" x="6848475" y="2830513"/>
          <p14:tracePt t="94668" x="6848475" y="2822575"/>
          <p14:tracePt t="94693" x="6848475" y="2813050"/>
          <p14:tracePt t="94730" x="6858000" y="2803525"/>
          <p14:tracePt t="94780" x="6858000" y="2795588"/>
          <p14:tracePt t="94791" x="6858000" y="2786063"/>
          <p14:tracePt t="94805" x="6867525" y="2786063"/>
          <p14:tracePt t="94816" x="6867525" y="2776538"/>
          <p14:tracePt t="94828" x="6875463" y="2776538"/>
          <p14:tracePt t="94841" x="6875463" y="2768600"/>
          <p14:tracePt t="94865" x="6884988" y="2759075"/>
          <p14:tracePt t="94878" x="6884988" y="2751138"/>
          <p14:tracePt t="94914" x="6884988" y="2741613"/>
          <p14:tracePt t="94926" x="6894513" y="2741613"/>
          <p14:tracePt t="94951" x="6894513" y="2732088"/>
          <p14:tracePt t="94962" x="6894513" y="2724150"/>
          <p14:tracePt t="94988" x="6902450" y="2724150"/>
          <p14:tracePt t="95210" x="6894513" y="2724150"/>
          <p14:tracePt t="95233" x="6884988" y="2724150"/>
          <p14:tracePt t="95256" x="6875463" y="2732088"/>
          <p14:tracePt t="95269" x="6867525" y="2732088"/>
          <p14:tracePt t="95281" x="6867525" y="2741613"/>
          <p14:tracePt t="95295" x="6848475" y="2741613"/>
          <p14:tracePt t="95307" x="6848475" y="2751138"/>
          <p14:tracePt t="95322" x="6840538" y="2759075"/>
          <p14:tracePt t="95339" x="6823075" y="2768600"/>
          <p14:tracePt t="95355" x="6796088" y="2786063"/>
          <p14:tracePt t="95372" x="6796088" y="2803525"/>
          <p14:tracePt t="95389" x="6777038" y="2803525"/>
          <p14:tracePt t="95405" x="6759575" y="2822575"/>
          <p14:tracePt t="95422" x="6759575" y="2830513"/>
          <p14:tracePt t="95439" x="6751638" y="2830513"/>
          <p14:tracePt t="95455" x="6742113" y="2840038"/>
          <p14:tracePt t="95478" x="6742113" y="2847975"/>
          <p14:tracePt t="95490" x="6732588" y="2847975"/>
          <p14:tracePt t="95515" x="6732588" y="2857500"/>
          <p14:tracePt t="95526" x="6724650" y="2857500"/>
          <p14:tracePt t="95552" x="6724650" y="2867025"/>
          <p14:tracePt t="95576" x="6724650" y="2874963"/>
          <p14:tracePt t="95613" x="6715125" y="2874963"/>
          <p14:tracePt t="95625" x="6715125" y="2884488"/>
          <p14:tracePt t="95649" x="6705600" y="2884488"/>
          <p14:tracePt t="95674" x="6705600" y="2894013"/>
          <p14:tracePt t="95698" x="6705600" y="2901950"/>
          <p14:tracePt t="95723" x="6705600" y="2911475"/>
          <p14:tracePt t="95735" x="6697663" y="2919413"/>
          <p14:tracePt t="95748" x="6697663" y="2928938"/>
          <p14:tracePt t="95784" x="6697663" y="2938463"/>
          <p14:tracePt t="95809" x="6688138" y="2946400"/>
          <p14:tracePt t="95820" x="6680200" y="2946400"/>
          <p14:tracePt t="95834" x="6680200" y="2955925"/>
          <p14:tracePt t="95845" x="6680200" y="2965450"/>
          <p14:tracePt t="95871" x="6670675" y="2965450"/>
          <p14:tracePt t="95882" x="6670675" y="2973388"/>
          <p14:tracePt t="95919" x="6661150" y="2973388"/>
          <p14:tracePt t="95931" x="6661150" y="2982913"/>
          <p14:tracePt t="95944" x="6653213" y="2982913"/>
          <p14:tracePt t="95969" x="6653213" y="2990850"/>
          <p14:tracePt t="95994" x="6643688" y="2990850"/>
          <p14:tracePt t="96017" x="6643688" y="3000375"/>
          <p14:tracePt t="96029" x="6634163" y="3000375"/>
          <p14:tracePt t="96054" x="6626225" y="3000375"/>
          <p14:tracePt t="96066" x="6616700" y="3009900"/>
          <p14:tracePt t="96103" x="6608763" y="3009900"/>
          <p14:tracePt t="96127" x="6608763" y="3017838"/>
          <p14:tracePt t="96140" x="6599238" y="3017838"/>
          <p14:tracePt t="96153" x="6599238" y="3027363"/>
          <p14:tracePt t="96164" x="6589713" y="3027363"/>
          <p14:tracePt t="96202" x="6581775" y="3036888"/>
          <p14:tracePt t="96237" x="6572250" y="3044825"/>
          <p14:tracePt t="96249" x="6572250" y="3054350"/>
          <p14:tracePt t="96275" x="6562725" y="3062288"/>
          <p14:tracePt t="96286" x="6554788" y="3062288"/>
          <p14:tracePt t="96324" x="6554788" y="3071813"/>
          <p14:tracePt t="96580" x="6545263" y="3081338"/>
          <p14:tracePt t="96592" x="6527800" y="3098800"/>
          <p14:tracePt t="96605" x="6518275" y="3108325"/>
          <p14:tracePt t="96617" x="6500813" y="3125788"/>
          <p14:tracePt t="96630" x="6483350" y="3152775"/>
          <p14:tracePt t="96642" x="6446838" y="3170238"/>
          <p14:tracePt t="96656" x="6411913" y="3205163"/>
          <p14:tracePt t="96672" x="6384925" y="3232150"/>
          <p14:tracePt t="96689" x="6367463" y="3241675"/>
          <p14:tracePt t="96706" x="6340475" y="3259138"/>
          <p14:tracePt t="96722" x="6323013" y="3259138"/>
          <p14:tracePt t="96739" x="6303963" y="3268663"/>
          <p14:tracePt t="96756" x="6296025" y="3276600"/>
          <p14:tracePt t="96777" x="6286500" y="3276600"/>
          <p14:tracePt t="96789" x="6276975" y="3276600"/>
          <p14:tracePt t="96813" x="6269038" y="3286125"/>
          <p14:tracePt t="96826" x="6269038" y="3295650"/>
          <p14:tracePt t="96839" x="6259513" y="3295650"/>
          <p14:tracePt t="96986" x="6269038" y="3295650"/>
          <p14:tracePt t="97009" x="6276975" y="3295650"/>
          <p14:tracePt t="97023" x="6286500" y="3295650"/>
          <p14:tracePt t="97058" x="6296025" y="3295650"/>
          <p14:tracePt t="97071" x="6303963" y="3295650"/>
          <p14:tracePt t="97083" x="6313488" y="3295650"/>
          <p14:tracePt t="97095" x="6323013" y="3295650"/>
          <p14:tracePt t="97221" x="6313488" y="3295650"/>
          <p14:tracePt t="97230" x="6296025" y="3295650"/>
          <p14:tracePt t="97242" x="6276975" y="3295650"/>
          <p14:tracePt t="97256" x="6251575" y="3295650"/>
          <p14:tracePt t="97273" x="6224588" y="3286125"/>
          <p14:tracePt t="97289" x="6205538" y="3276600"/>
          <p14:tracePt t="97306" x="6180138" y="3276600"/>
          <p14:tracePt t="97323" x="6161088" y="3276600"/>
          <p14:tracePt t="97339" x="6153150" y="3276600"/>
          <p14:tracePt t="97340" x="6143625" y="3276600"/>
          <p14:tracePt t="97364" x="6134100" y="3276600"/>
          <p14:tracePt t="97451" x="6153150" y="3276600"/>
          <p14:tracePt t="97462" x="6170613" y="3276600"/>
          <p14:tracePt t="97475" x="6180138" y="3276600"/>
          <p14:tracePt t="97487" x="6205538" y="3276600"/>
          <p14:tracePt t="97500" x="6232525" y="3276600"/>
          <p14:tracePt t="97511" x="6251575" y="3276600"/>
          <p14:tracePt t="97523" x="6269038" y="3276600"/>
          <p14:tracePt t="97548" x="6276975" y="3276600"/>
          <p14:tracePt t="97610" x="6276975" y="3286125"/>
          <p14:tracePt t="97634" x="6251575" y="3286125"/>
          <p14:tracePt t="97646" x="6215063" y="3295650"/>
          <p14:tracePt t="97659" x="6188075" y="3295650"/>
          <p14:tracePt t="97671" x="6161088" y="3303588"/>
          <p14:tracePt t="97684" x="6153150" y="3303588"/>
          <p14:tracePt t="97694" x="6143625" y="3303588"/>
          <p14:tracePt t="97793" x="6153150" y="3313113"/>
          <p14:tracePt t="97805" x="6180138" y="3313113"/>
          <p14:tracePt t="97817" x="6205538" y="3313113"/>
          <p14:tracePt t="97830" x="6242050" y="3322638"/>
          <p14:tracePt t="97844" x="6269038" y="3322638"/>
          <p14:tracePt t="97856" x="6296025" y="3322638"/>
          <p14:tracePt t="97873" x="6313488" y="3322638"/>
          <p14:tracePt t="97889" x="6323013" y="3322638"/>
          <p14:tracePt t="97953" x="6296025" y="3322638"/>
          <p14:tracePt t="97965" x="6251575" y="3322638"/>
          <p14:tracePt t="97978" x="6205538" y="3322638"/>
          <p14:tracePt t="97988" x="6143625" y="3313113"/>
          <p14:tracePt t="98002" x="6108700" y="3313113"/>
          <p14:tracePt t="98015" x="6081713" y="3313113"/>
          <p14:tracePt t="98026" x="6062663" y="3313113"/>
          <p14:tracePt t="98124" x="6089650" y="3313113"/>
          <p14:tracePt t="98137" x="6108700" y="3313113"/>
          <p14:tracePt t="98147" x="6134100" y="3313113"/>
          <p14:tracePt t="98161" x="6170613" y="3313113"/>
          <p14:tracePt t="98173" x="6197600" y="3322638"/>
          <p14:tracePt t="98189" x="6242050" y="3322638"/>
          <p14:tracePt t="98206" x="6269038" y="3322638"/>
          <p14:tracePt t="98223" x="6286500" y="3322638"/>
          <p14:tracePt t="98240" x="6296025" y="3322638"/>
          <p14:tracePt t="98256" x="6303963" y="3322638"/>
          <p14:tracePt t="98333" x="6296025" y="3322638"/>
          <p14:tracePt t="99251" x="6296025" y="3313113"/>
          <p14:tracePt t="99262" x="6303963" y="3303588"/>
          <p14:tracePt t="99276" x="6340475" y="3276600"/>
          <p14:tracePt t="99288" x="6402388" y="3251200"/>
          <p14:tracePt t="99301" x="6491288" y="3224213"/>
          <p14:tracePt t="99312" x="6581775" y="3205163"/>
          <p14:tracePt t="99325" x="6688138" y="3197225"/>
          <p14:tracePt t="99340" x="6796088" y="3179763"/>
          <p14:tracePt t="99356" x="6919913" y="3170238"/>
          <p14:tracePt t="99373" x="7180263" y="3160713"/>
          <p14:tracePt t="99390" x="7313613" y="3152775"/>
          <p14:tracePt t="99407" x="7419975" y="3143250"/>
          <p14:tracePt t="99423" x="7562850" y="3108325"/>
          <p14:tracePt t="99440" x="7599363" y="3089275"/>
          <p14:tracePt t="99456" x="7626350" y="3081338"/>
          <p14:tracePt t="99473" x="7697788" y="3044825"/>
          <p14:tracePt t="99490" x="7742238" y="3036888"/>
          <p14:tracePt t="99507" x="7769225" y="3027363"/>
          <p14:tracePt t="99523" x="7831138" y="3000375"/>
          <p14:tracePt t="99540" x="7840663" y="3000375"/>
          <p14:tracePt t="99557" x="7867650" y="2990850"/>
          <p14:tracePt t="99573" x="7894638" y="2973388"/>
          <p14:tracePt t="99590" x="7920038" y="2973388"/>
          <p14:tracePt t="99607" x="7947025" y="2973388"/>
          <p14:tracePt t="99623" x="7956550" y="2973388"/>
          <p14:tracePt t="99717" x="7947025" y="2973388"/>
          <p14:tracePt t="99729" x="7939088" y="2973388"/>
          <p14:tracePt t="99745" x="7920038" y="2973388"/>
          <p14:tracePt t="99766" x="7912100" y="2973388"/>
          <p14:tracePt t="99778" x="7902575" y="2973388"/>
          <p14:tracePt t="99790" x="7894638" y="2973388"/>
          <p14:tracePt t="99802" x="7875588" y="2965450"/>
          <p14:tracePt t="99815" x="7867650" y="2965450"/>
          <p14:tracePt t="99828" x="7858125" y="2965450"/>
          <p14:tracePt t="99841" x="7858125" y="2955925"/>
          <p14:tracePt t="99889" x="7858125" y="2946400"/>
          <p14:tracePt t="99949" x="7858125" y="2938463"/>
          <p14:tracePt t="99974" x="7858125" y="2928938"/>
          <p14:tracePt t="99998" x="7867650" y="2928938"/>
          <p14:tracePt t="100022" x="7867650" y="2919413"/>
          <p14:tracePt t="100035" x="7875588" y="2919413"/>
          <p14:tracePt t="100083" x="7885113" y="2919413"/>
          <p14:tracePt t="100097" x="7894638" y="2919413"/>
          <p14:tracePt t="100121" x="7902575" y="2919413"/>
          <p14:tracePt t="100233" x="7902575" y="2928938"/>
          <p14:tracePt t="100245" x="7894638" y="2938463"/>
          <p14:tracePt t="100268" x="7885113" y="2946400"/>
          <p14:tracePt t="100292" x="7867650" y="2965450"/>
          <p14:tracePt t="100304" x="7867650" y="2973388"/>
          <p14:tracePt t="100317" x="7848600" y="2990850"/>
          <p14:tracePt t="100329" x="7840663" y="3000375"/>
          <p14:tracePt t="100342" x="7831138" y="3009900"/>
          <p14:tracePt t="100365" x="7823200" y="3017838"/>
          <p14:tracePt t="100391" x="7823200" y="3027363"/>
          <p14:tracePt t="100403" x="7823200" y="3036888"/>
          <p14:tracePt t="100426" x="7823200" y="3044825"/>
          <p14:tracePt t="100439" x="7823200" y="3062288"/>
          <p14:tracePt t="100451" x="7823200" y="3071813"/>
          <p14:tracePt t="100463" x="7823200" y="3081338"/>
          <p14:tracePt t="100489" x="7823200" y="3089275"/>
          <p14:tracePt t="100586" x="7813675" y="3089275"/>
          <p14:tracePt t="100611" x="7804150" y="3089275"/>
          <p14:tracePt t="100635" x="7796213" y="3089275"/>
          <p14:tracePt t="100647" x="7796213" y="3081338"/>
          <p14:tracePt t="100660" x="7786688" y="3062288"/>
          <p14:tracePt t="100672" x="7777163" y="3044825"/>
          <p14:tracePt t="100685" x="7769225" y="3027363"/>
          <p14:tracePt t="100696" x="7759700" y="3017838"/>
          <p14:tracePt t="100709" x="7751763" y="3000375"/>
          <p14:tracePt t="100724" x="7742238" y="2982913"/>
          <p14:tracePt t="100740" x="7742238" y="2965450"/>
          <p14:tracePt t="100757" x="7732713" y="2946400"/>
          <p14:tracePt t="100774" x="7724775" y="2919413"/>
          <p14:tracePt t="100790" x="7715250" y="2901950"/>
          <p14:tracePt t="100807" x="7715250" y="2884488"/>
          <p14:tracePt t="100824" x="7715250" y="2867025"/>
          <p14:tracePt t="100841" x="7705725" y="2867025"/>
          <p14:tracePt t="100857" x="7705725" y="2847975"/>
          <p14:tracePt t="100874" x="7705725" y="2840038"/>
          <p14:tracePt t="100890" x="7705725" y="2822575"/>
          <p14:tracePt t="100907" x="7705725" y="2803525"/>
          <p14:tracePt t="100924" x="7697788" y="2795588"/>
          <p14:tracePt t="100940" x="7697788" y="2786063"/>
          <p14:tracePt t="100957" x="7688263" y="2768600"/>
          <p14:tracePt t="100974" x="7688263" y="2759075"/>
          <p14:tracePt t="100990" x="7688263" y="2732088"/>
          <p14:tracePt t="101007" x="7688263" y="2724150"/>
          <p14:tracePt t="101024" x="7688263" y="2714625"/>
          <p14:tracePt t="101040" x="7688263" y="2697163"/>
          <p14:tracePt t="101064" x="7688263" y="2687638"/>
          <p14:tracePt t="101089" x="7680325" y="2679700"/>
          <p14:tracePt t="101101" x="7680325" y="2670175"/>
          <p14:tracePt t="101113" x="7670800" y="2652713"/>
          <p14:tracePt t="101138" x="7670800" y="2643188"/>
          <p14:tracePt t="101163" x="7661275" y="2643188"/>
          <p14:tracePt t="101224" x="7653338" y="2643188"/>
          <p14:tracePt t="101347" x="7653338" y="2652713"/>
          <p14:tracePt t="101358" x="7653338" y="2660650"/>
          <p14:tracePt t="101384" x="7653338" y="2670175"/>
          <p14:tracePt t="101409" x="7653338" y="2679700"/>
          <p14:tracePt t="101420" x="7661275" y="2687638"/>
          <p14:tracePt t="101432" x="7670800" y="2697163"/>
          <p14:tracePt t="101444" x="7670800" y="2705100"/>
          <p14:tracePt t="101457" x="7670800" y="2714625"/>
          <p14:tracePt t="101474" x="7680325" y="2732088"/>
          <p14:tracePt t="101491" x="7688263" y="2741613"/>
          <p14:tracePt t="101507" x="7697788" y="2776538"/>
          <p14:tracePt t="101524" x="7715250" y="2786063"/>
          <p14:tracePt t="101541" x="7715250" y="2813050"/>
          <p14:tracePt t="101557" x="7732713" y="2830513"/>
          <p14:tracePt t="101574" x="7732713" y="2857500"/>
          <p14:tracePt t="101591" x="7751763" y="2867025"/>
          <p14:tracePt t="101607" x="7759700" y="2911475"/>
          <p14:tracePt t="101624" x="7769225" y="2919413"/>
          <p14:tracePt t="101641" x="7786688" y="2955925"/>
          <p14:tracePt t="101657" x="7786688" y="2965450"/>
          <p14:tracePt t="101674" x="7796213" y="2973388"/>
          <p14:tracePt t="101691" x="7804150" y="3009900"/>
          <p14:tracePt t="101707" x="7813675" y="3027363"/>
          <p14:tracePt t="101724" x="7823200" y="3054350"/>
          <p14:tracePt t="101741" x="7831138" y="3071813"/>
          <p14:tracePt t="101757" x="7848600" y="3098800"/>
          <p14:tracePt t="101774" x="7858125" y="3108325"/>
          <p14:tracePt t="101791" x="7867650" y="3116263"/>
          <p14:tracePt t="101807" x="7867650" y="3125788"/>
          <p14:tracePt t="101824" x="7875588" y="3133725"/>
          <p14:tracePt t="101841" x="7875588" y="3143250"/>
          <p14:tracePt t="101857" x="7885113" y="3152775"/>
          <p14:tracePt t="101874" x="7894638" y="3170238"/>
          <p14:tracePt t="101897" x="7902575" y="3179763"/>
          <p14:tracePt t="101923" x="7912100" y="3179763"/>
          <p14:tracePt t="101935" x="7912100" y="3187700"/>
          <p14:tracePt t="101947" x="7920038" y="3187700"/>
          <p14:tracePt t="101960" x="7920038" y="3197225"/>
          <p14:tracePt t="101974" x="7929563" y="3197225"/>
          <p14:tracePt t="101996" x="7939088" y="3205163"/>
          <p14:tracePt t="102008" x="7947025" y="3205163"/>
          <p14:tracePt t="102024" x="7947025" y="3214688"/>
          <p14:tracePt t="102041" x="7956550" y="3214688"/>
          <p14:tracePt t="102058" x="7966075" y="3214688"/>
          <p14:tracePt t="102074" x="7966075" y="3224213"/>
          <p14:tracePt t="102091" x="7966075" y="3232150"/>
          <p14:tracePt t="102108" x="7974013" y="3232150"/>
          <p14:tracePt t="102124" x="7983538" y="3232150"/>
          <p14:tracePt t="102141" x="7983538" y="3241675"/>
          <p14:tracePt t="102180" x="7991475" y="3241675"/>
          <p14:tracePt t="102560" x="7983538" y="3241675"/>
          <p14:tracePt t="102571" x="7974013" y="3241675"/>
          <p14:tracePt t="102621" x="7966075" y="3232150"/>
          <p14:tracePt t="102646" x="7956550" y="3224213"/>
          <p14:tracePt t="102670" x="7947025" y="3214688"/>
          <p14:tracePt t="102681" x="7939088" y="3214688"/>
          <p14:tracePt t="102694" x="7929563" y="3205163"/>
          <p14:tracePt t="102718" x="7912100" y="3197225"/>
          <p14:tracePt t="102731" x="7902575" y="3179763"/>
          <p14:tracePt t="102744" x="7885113" y="3170238"/>
          <p14:tracePt t="102757" x="7867650" y="3160713"/>
          <p14:tracePt t="102769" x="7858125" y="3143250"/>
          <p14:tracePt t="102780" x="7840663" y="3125788"/>
          <p14:tracePt t="102792" x="7823200" y="3108325"/>
          <p14:tracePt t="102808" x="7796213" y="3089275"/>
          <p14:tracePt t="102824" x="7786688" y="3071813"/>
          <p14:tracePt t="102841" x="7759700" y="3044825"/>
          <p14:tracePt t="102858" x="7742238" y="3017838"/>
          <p14:tracePt t="102875" x="7732713" y="3009900"/>
          <p14:tracePt t="102891" x="7705725" y="2973388"/>
          <p14:tracePt t="102908" x="7688263" y="2955925"/>
          <p14:tracePt t="102924" x="7688263" y="2938463"/>
          <p14:tracePt t="102941" x="7670800" y="2919413"/>
          <p14:tracePt t="102958" x="7670800" y="2911475"/>
          <p14:tracePt t="102975" x="7670800" y="2901950"/>
          <p14:tracePt t="103220" x="7688263" y="2901950"/>
          <p14:tracePt t="103246" x="7697788" y="2901950"/>
          <p14:tracePt t="103258" x="7724775" y="2901950"/>
          <p14:tracePt t="103271" x="7732713" y="2901950"/>
          <p14:tracePt t="103282" x="7742238" y="2901950"/>
          <p14:tracePt t="103294" x="7759700" y="2901950"/>
          <p14:tracePt t="103318" x="7769225" y="2901950"/>
          <p14:tracePt t="103331" x="7777163" y="2901950"/>
          <p14:tracePt t="103356" x="7786688" y="2901950"/>
          <p14:tracePt t="103551" x="7796213" y="2901950"/>
          <p14:tracePt t="103565" x="7804150" y="2901950"/>
          <p14:tracePt t="103576" x="7813675" y="2901950"/>
          <p14:tracePt t="103588" x="7831138" y="2901950"/>
          <p14:tracePt t="103600" x="7840663" y="2901950"/>
          <p14:tracePt t="103613" x="7848600" y="2901950"/>
          <p14:tracePt t="103638" x="7858125" y="2901950"/>
          <p14:tracePt t="103650" x="7867650" y="2901950"/>
          <p14:tracePt t="103662" x="7875588" y="2901950"/>
          <p14:tracePt t="103687" x="7885113" y="2901950"/>
          <p14:tracePt t="103724" x="7894638" y="2901950"/>
          <p14:tracePt t="103736" x="7902575" y="2901950"/>
          <p14:tracePt t="103760" x="7912100" y="2901950"/>
          <p14:tracePt t="103809" x="7920038" y="2901950"/>
          <p14:tracePt t="103846" x="7929563" y="2901950"/>
          <p14:tracePt t="103859" x="7939088" y="2901950"/>
          <p14:tracePt t="103895" x="7947025" y="2901950"/>
          <p14:tracePt t="103931" x="7956550" y="2901950"/>
          <p14:tracePt t="104005" x="7966075" y="2901950"/>
          <p14:tracePt t="104042" x="7974013" y="2901950"/>
          <p14:tracePt t="104079" x="7983538" y="2901950"/>
          <p14:tracePt t="104177" x="7983538" y="2911475"/>
          <p14:tracePt t="104201" x="7991475" y="2911475"/>
          <p14:tracePt t="104225" x="7991475" y="2919413"/>
          <p14:tracePt t="104238" x="8001000" y="2919413"/>
          <p14:tracePt t="104250" x="8001000" y="2928938"/>
          <p14:tracePt t="104288" x="8010525" y="2938463"/>
          <p14:tracePt t="104300" x="8010525" y="2946400"/>
          <p14:tracePt t="104323" x="8010525" y="2955925"/>
          <p14:tracePt t="104508" x="8010525" y="2946400"/>
          <p14:tracePt t="104520" x="8010525" y="2938463"/>
          <p14:tracePt t="104531" x="8010525" y="2919413"/>
          <p14:tracePt t="104557" x="8010525" y="2911475"/>
          <p14:tracePt t="104569" x="8010525" y="2901950"/>
          <p14:tracePt t="104581" x="8010525" y="2894013"/>
          <p14:tracePt t="104593" x="8010525" y="2884488"/>
          <p14:tracePt t="104617" x="8001000" y="2874963"/>
          <p14:tracePt t="104629" x="8001000" y="2867025"/>
          <p14:tracePt t="104642" x="7991475" y="2857500"/>
          <p14:tracePt t="104666" x="7991475" y="2847975"/>
          <p14:tracePt t="104679" x="7991475" y="2840038"/>
          <p14:tracePt t="104703" x="7983538" y="2830513"/>
          <p14:tracePt t="104727" x="7983538" y="2822575"/>
          <p14:tracePt t="104741" x="7983538" y="2813050"/>
          <p14:tracePt t="104752" x="7974013" y="2813050"/>
          <p14:tracePt t="104765" x="7966075" y="2803525"/>
          <p14:tracePt t="105022" x="7974013" y="2813050"/>
          <p14:tracePt t="105033" x="7983538" y="2822575"/>
          <p14:tracePt t="105047" x="7991475" y="2822575"/>
          <p14:tracePt t="105059" x="8010525" y="2830513"/>
          <p14:tracePt t="105071" x="8037513" y="2840038"/>
          <p14:tracePt t="105085" x="8054975" y="2840038"/>
          <p14:tracePt t="105096" x="8081963" y="2840038"/>
          <p14:tracePt t="105108" x="8108950" y="2840038"/>
          <p14:tracePt t="105125" x="8116888" y="2840038"/>
          <p14:tracePt t="105142" x="8126413" y="2840038"/>
          <p14:tracePt t="105206" x="8134350" y="2830513"/>
          <p14:tracePt t="105218" x="8143875" y="2822575"/>
          <p14:tracePt t="105230" x="8143875" y="2803525"/>
          <p14:tracePt t="105242" x="8153400" y="2795588"/>
          <p14:tracePt t="105255" x="8161338" y="2786063"/>
          <p14:tracePt t="105281" x="8161338" y="2776538"/>
          <p14:tracePt t="105292" x="8170863" y="2768600"/>
          <p14:tracePt t="105302" x="8170863" y="2759075"/>
          <p14:tracePt t="105316" x="8170863" y="2751138"/>
          <p14:tracePt t="105329" x="8180388" y="2751138"/>
          <p14:tracePt t="105342" x="8180388" y="2741613"/>
          <p14:tracePt t="105358" x="8180388" y="2732088"/>
          <p14:tracePt t="105375" x="8188325" y="2724150"/>
          <p14:tracePt t="105392" x="8188325" y="2705100"/>
          <p14:tracePt t="105409" x="8188325" y="2687638"/>
          <p14:tracePt t="105425" x="8188325" y="2670175"/>
          <p14:tracePt t="105462" x="8188325" y="2660650"/>
          <p14:tracePt t="105709" x="8197850" y="2643188"/>
          <p14:tracePt t="105719" x="8205788" y="2625725"/>
          <p14:tracePt t="105732" x="8205788" y="2608263"/>
          <p14:tracePt t="105745" x="8205788" y="2581275"/>
          <p14:tracePt t="105759" x="8205788" y="2554288"/>
          <p14:tracePt t="105775" x="8205788" y="2527300"/>
          <p14:tracePt t="105792" x="8205788" y="2500313"/>
          <p14:tracePt t="105809" x="8205788" y="2455863"/>
          <p14:tracePt t="105825" x="8205788" y="2428875"/>
          <p14:tracePt t="105842" x="8205788" y="2419350"/>
          <p14:tracePt t="105859" x="8197850" y="2411413"/>
          <p14:tracePt t="105875" x="8197850" y="2401888"/>
          <p14:tracePt t="105892" x="8188325" y="2401888"/>
          <p14:tracePt t="105915" x="8180388" y="2401888"/>
          <p14:tracePt t="105940" x="8170863" y="2401888"/>
          <p14:tracePt t="105966" x="8170863" y="2411413"/>
          <p14:tracePt t="105977" x="8170863" y="2419350"/>
          <p14:tracePt t="105989" x="8170863" y="2428875"/>
          <p14:tracePt t="106002" x="8161338" y="2455863"/>
          <p14:tracePt t="106014" x="8153400" y="2473325"/>
          <p14:tracePt t="106026" x="8143875" y="2500313"/>
          <p14:tracePt t="106042" x="8143875" y="2517775"/>
          <p14:tracePt t="106059" x="8134350" y="2544763"/>
          <p14:tracePt t="106075" x="8134350" y="2571750"/>
          <p14:tracePt t="106092" x="8134350" y="2608263"/>
          <p14:tracePt t="106109" x="8134350" y="2625725"/>
          <p14:tracePt t="106125" x="8143875" y="2670175"/>
          <p14:tracePt t="106142" x="8161338" y="2687638"/>
          <p14:tracePt t="106159" x="8170863" y="2705100"/>
          <p14:tracePt t="106175" x="8188325" y="2741613"/>
          <p14:tracePt t="106192" x="8197850" y="2759075"/>
          <p14:tracePt t="106209" x="8205788" y="2768600"/>
          <p14:tracePt t="106225" x="8205788" y="2776538"/>
          <p14:tracePt t="106242" x="8215313" y="2776538"/>
          <p14:tracePt t="106259" x="8215313" y="2786063"/>
          <p14:tracePt t="106308" x="8215313" y="2776538"/>
          <p14:tracePt t="106320" x="8215313" y="2759075"/>
          <p14:tracePt t="106332" x="8215313" y="2732088"/>
          <p14:tracePt t="106344" x="8215313" y="2697163"/>
          <p14:tracePt t="106359" x="8215313" y="2670175"/>
          <p14:tracePt t="106376" x="8215313" y="2633663"/>
          <p14:tracePt t="106392" x="8215313" y="2616200"/>
          <p14:tracePt t="106409" x="8215313" y="2608263"/>
          <p14:tracePt t="106516" x="8215313" y="2616200"/>
          <p14:tracePt t="106590" x="8215313" y="2625725"/>
          <p14:tracePt t="106627" x="8205788" y="2625725"/>
          <p14:tracePt t="106651" x="8205788" y="2633663"/>
          <p14:tracePt t="106688" x="8205788" y="2643188"/>
          <p14:tracePt t="106699" x="8197850" y="2652713"/>
          <p14:tracePt t="106712" x="8188325" y="2660650"/>
          <p14:tracePt t="106725" x="8180388" y="2670175"/>
          <p14:tracePt t="106736" x="8161338" y="2679700"/>
          <p14:tracePt t="106749" x="8143875" y="2697163"/>
          <p14:tracePt t="106761" x="8126413" y="2714625"/>
          <p14:tracePt t="106776" x="8099425" y="2732088"/>
          <p14:tracePt t="106792" x="8072438" y="2741613"/>
          <p14:tracePt t="106809" x="8054975" y="2759075"/>
          <p14:tracePt t="106825" x="8010525" y="2776538"/>
          <p14:tracePt t="106842" x="8001000" y="2786063"/>
          <p14:tracePt t="106859" x="7991475" y="2786063"/>
          <p14:tracePt t="106876" x="7956550" y="2803525"/>
          <p14:tracePt t="106892" x="7947025" y="2803525"/>
          <p14:tracePt t="106909" x="7894638" y="2830513"/>
          <p14:tracePt t="106926" x="7867650" y="2840038"/>
          <p14:tracePt t="106942" x="7848600" y="2847975"/>
          <p14:tracePt t="106959" x="7813675" y="2867025"/>
          <p14:tracePt t="106976" x="7804150" y="2867025"/>
          <p14:tracePt t="106992" x="7796213" y="2874963"/>
          <p14:tracePt t="107009" x="7777163" y="2874963"/>
          <p14:tracePt t="107032" x="7769225" y="2874963"/>
          <p14:tracePt t="107043" x="7759700" y="2874963"/>
          <p14:tracePt t="107059" x="7751763" y="2874963"/>
          <p14:tracePt t="107076" x="7732713" y="2874963"/>
          <p14:tracePt t="107093" x="7705725" y="2867025"/>
          <p14:tracePt t="107109" x="7705725" y="2857500"/>
          <p14:tracePt t="107126" x="7688263" y="2847975"/>
          <p14:tracePt t="107142" x="7680325" y="2830513"/>
          <p14:tracePt t="107159" x="7670800" y="2822575"/>
          <p14:tracePt t="107176" x="7661275" y="2803525"/>
          <p14:tracePt t="107192" x="7643813" y="2786063"/>
          <p14:tracePt t="107209" x="7643813" y="2768600"/>
          <p14:tracePt t="107226" x="7634288" y="2768600"/>
          <p14:tracePt t="107243" x="7634288" y="2741613"/>
          <p14:tracePt t="107264" x="7634288" y="2732088"/>
          <p14:tracePt t="107276" x="7634288" y="2724150"/>
          <p14:tracePt t="107400" x="7634288" y="2714625"/>
          <p14:tracePt t="107423" x="7626350" y="2714625"/>
          <p14:tracePt t="107448" x="7616825" y="2714625"/>
          <p14:tracePt t="107521" x="7608888" y="2714625"/>
          <p14:tracePt t="107546" x="7599363" y="2714625"/>
          <p14:tracePt t="107557" x="7589838" y="2714625"/>
          <p14:tracePt t="107596" x="7581900" y="2705100"/>
          <p14:tracePt t="107606" x="7572375" y="2697163"/>
          <p14:tracePt t="107631" x="7562850" y="2697163"/>
          <p14:tracePt t="107644" x="7562850" y="2687638"/>
          <p14:tracePt t="107668" x="7554913" y="2687638"/>
          <p14:tracePt t="107705" x="7554913" y="2679700"/>
          <p14:tracePt t="107901" x="7554913" y="2687638"/>
          <p14:tracePt t="107913" x="7562850" y="2687638"/>
          <p14:tracePt t="107925" x="7562850" y="2697163"/>
          <p14:tracePt t="107937" x="7562850" y="2705100"/>
          <p14:tracePt t="107950" x="7572375" y="2714625"/>
          <p14:tracePt t="107975" x="7572375" y="2732088"/>
          <p14:tracePt t="108010" x="7572375" y="2741613"/>
          <p14:tracePt t="108048" x="7581900" y="2751138"/>
          <p14:tracePt t="108086" x="7581900" y="2759075"/>
          <p14:tracePt t="108121" x="7581900" y="2768600"/>
          <p14:tracePt t="108146" x="7581900" y="2776538"/>
          <p14:tracePt t="108158" x="7589838" y="2776538"/>
          <p14:tracePt t="108170" x="7589838" y="2786063"/>
          <p14:tracePt t="108183" x="7589838" y="2795588"/>
          <p14:tracePt t="108196" x="7599363" y="2795588"/>
          <p14:tracePt t="108209" x="7599363" y="2803525"/>
          <p14:tracePt t="108230" x="7599363" y="2813050"/>
          <p14:tracePt t="108244" x="7599363" y="2822575"/>
          <p14:tracePt t="108281" x="7599363" y="2830513"/>
          <p14:tracePt t="108550" x="7599363" y="2822575"/>
          <p14:tracePt t="108563" x="7589838" y="2813050"/>
          <p14:tracePt t="108586" x="7589838" y="2803525"/>
          <p14:tracePt t="108600" x="7581900" y="2795588"/>
          <p14:tracePt t="108612" x="7581900" y="2786063"/>
          <p14:tracePt t="108623" x="7581900" y="2776538"/>
          <p14:tracePt t="108635" x="7572375" y="2759075"/>
          <p14:tracePt t="108649" x="7562850" y="2741613"/>
          <p14:tracePt t="108661" x="7562850" y="2732088"/>
          <p14:tracePt t="108676" x="7562850" y="2724150"/>
          <p14:tracePt t="108693" x="7554913" y="2714625"/>
          <p14:tracePt t="109603" x="7554913" y="2697163"/>
          <p14:tracePt t="109616" x="7554913" y="2679700"/>
          <p14:tracePt t="109627" x="7562850" y="2652713"/>
          <p14:tracePt t="109641" x="7581900" y="2608263"/>
          <p14:tracePt t="109652" x="7589838" y="2562225"/>
          <p14:tracePt t="109665" x="7616825" y="2490788"/>
          <p14:tracePt t="109678" x="7634288" y="2428875"/>
          <p14:tracePt t="109693" x="7661275" y="2347913"/>
          <p14:tracePt t="109710" x="7680325" y="2276475"/>
          <p14:tracePt t="109726" x="7742238" y="2160588"/>
          <p14:tracePt t="109743" x="7751763" y="2116138"/>
          <p14:tracePt t="109760" x="7769225" y="2071688"/>
          <p14:tracePt t="109776" x="7796213" y="2017713"/>
          <p14:tracePt t="109793" x="7804150" y="1990725"/>
          <p14:tracePt t="109810" x="7813675" y="1965325"/>
          <p14:tracePt t="109827" x="7823200" y="1946275"/>
          <p14:tracePt t="109843" x="7840663" y="1938338"/>
          <p14:tracePt t="109860" x="7840663" y="1928813"/>
          <p14:tracePt t="109876" x="7858125" y="1919288"/>
          <p14:tracePt t="109893" x="7867650" y="1911350"/>
          <p14:tracePt t="109910" x="7875588" y="1901825"/>
          <p14:tracePt t="109927" x="7885113" y="1901825"/>
          <p14:tracePt t="109943" x="7885113" y="1893888"/>
          <p14:tracePt t="110020" x="7875588" y="1893888"/>
          <p14:tracePt t="110044" x="7867650" y="1893888"/>
          <p14:tracePt t="110056" x="7858125" y="1893888"/>
          <p14:tracePt t="110070" x="7848600" y="1893888"/>
          <p14:tracePt t="110092" x="7848600" y="1901825"/>
          <p14:tracePt t="110106" x="7840663" y="1901825"/>
          <p14:tracePt t="110118" x="7840663" y="1919288"/>
          <p14:tracePt t="110130" x="7831138" y="1928813"/>
          <p14:tracePt t="110143" x="7823200" y="1946275"/>
          <p14:tracePt t="110160" x="7804150" y="1965325"/>
          <p14:tracePt t="110176" x="7804150" y="1982788"/>
          <p14:tracePt t="110193" x="7777163" y="2027238"/>
          <p14:tracePt t="110210" x="7751763" y="2036763"/>
          <p14:tracePt t="110227" x="7742238" y="2054225"/>
          <p14:tracePt t="110244" x="7715250" y="2098675"/>
          <p14:tracePt t="110260" x="7697788" y="2116138"/>
          <p14:tracePt t="110277" x="7680325" y="2133600"/>
          <p14:tracePt t="110293" x="7670800" y="2152650"/>
          <p14:tracePt t="110310" x="7670800" y="2160588"/>
          <p14:tracePt t="110327" x="7653338" y="2197100"/>
          <p14:tracePt t="110344" x="7653338" y="2205038"/>
          <p14:tracePt t="110360" x="7634288" y="2224088"/>
          <p14:tracePt t="110377" x="7626350" y="2259013"/>
          <p14:tracePt t="110393" x="7616825" y="2276475"/>
          <p14:tracePt t="110410" x="7608888" y="2303463"/>
          <p14:tracePt t="110427" x="7599363" y="2330450"/>
          <p14:tracePt t="110443" x="7589838" y="2347913"/>
          <p14:tracePt t="110460" x="7581900" y="2357438"/>
          <p14:tracePt t="110477" x="7581900" y="2384425"/>
          <p14:tracePt t="110493" x="7572375" y="2393950"/>
          <p14:tracePt t="110510" x="7562850" y="2411413"/>
          <p14:tracePt t="110527" x="7562850" y="2419350"/>
          <p14:tracePt t="110543" x="7554913" y="2438400"/>
          <p14:tracePt t="110560" x="7554913" y="2446338"/>
          <p14:tracePt t="110577" x="7554913" y="2455863"/>
          <p14:tracePt t="110593" x="7554913" y="2473325"/>
          <p14:tracePt t="110610" x="7554913" y="2490788"/>
          <p14:tracePt t="110627" x="7545388" y="2500313"/>
          <p14:tracePt t="110646" x="7545388" y="2509838"/>
          <p14:tracePt t="110660" x="7545388" y="2517775"/>
          <p14:tracePt t="110682" x="7545388" y="2527300"/>
          <p14:tracePt t="110706" x="7545388" y="2544763"/>
          <p14:tracePt t="110719" x="7545388" y="2554288"/>
          <p14:tracePt t="110731" x="7545388" y="2562225"/>
          <p14:tracePt t="110743" x="7545388" y="2571750"/>
          <p14:tracePt t="110760" x="7545388" y="2589213"/>
          <p14:tracePt t="110777" x="7545388" y="2608263"/>
          <p14:tracePt t="110793" x="7537450" y="2643188"/>
          <p14:tracePt t="110810" x="7537450" y="2652713"/>
          <p14:tracePt t="110827" x="7537450" y="2660650"/>
          <p14:tracePt t="110843" x="7537450" y="2687638"/>
          <p14:tracePt t="111244" x="7527925" y="2687638"/>
          <p14:tracePt t="111269" x="7510463" y="2687638"/>
          <p14:tracePt t="111283" x="7491413" y="2697163"/>
          <p14:tracePt t="111295" x="7466013" y="2724150"/>
          <p14:tracePt t="111307" x="7412038" y="2759075"/>
          <p14:tracePt t="111320" x="7367588" y="2786063"/>
          <p14:tracePt t="111331" x="7323138" y="2822575"/>
          <p14:tracePt t="111344" x="7269163" y="2857500"/>
          <p14:tracePt t="111360" x="7232650" y="2874963"/>
          <p14:tracePt t="111377" x="7188200" y="2901950"/>
          <p14:tracePt t="111394" x="7153275" y="2928938"/>
          <p14:tracePt t="111410" x="7134225" y="2928938"/>
          <p14:tracePt t="111427" x="7108825" y="2946400"/>
          <p14:tracePt t="111444" x="7054850" y="2965450"/>
          <p14:tracePt t="111460" x="7027863" y="2973388"/>
          <p14:tracePt t="111477" x="6965950" y="2990850"/>
          <p14:tracePt t="111494" x="6956425" y="2990850"/>
          <p14:tracePt t="111510" x="6946900" y="2990850"/>
          <p14:tracePt t="111527" x="6938963" y="2990850"/>
          <p14:tracePt t="111544" x="6929438" y="2990850"/>
          <p14:tracePt t="111560" x="6919913" y="2990850"/>
          <p14:tracePt t="111577" x="6919913" y="2982913"/>
          <p14:tracePt t="111594" x="6919913" y="2973388"/>
          <p14:tracePt t="111613" x="6919913" y="2955925"/>
          <p14:tracePt t="111637" x="6919913" y="2946400"/>
          <p14:tracePt t="111651" x="6919913" y="2938463"/>
          <p14:tracePt t="111661" x="6919913" y="2928938"/>
          <p14:tracePt t="111686" x="6919913" y="2919413"/>
          <p14:tracePt t="111711" x="6919913" y="2911475"/>
          <p14:tracePt t="111858" x="6919913" y="2919413"/>
          <p14:tracePt t="111870" x="6919913" y="2928938"/>
          <p14:tracePt t="111883" x="6919913" y="2946400"/>
          <p14:tracePt t="111895" x="6911975" y="2965450"/>
          <p14:tracePt t="111906" x="6894513" y="2982913"/>
          <p14:tracePt t="111919" x="6894513" y="3000375"/>
          <p14:tracePt t="111931" x="6875463" y="3027363"/>
          <p14:tracePt t="111944" x="6867525" y="3054350"/>
          <p14:tracePt t="111961" x="6867525" y="3071813"/>
          <p14:tracePt t="111977" x="6858000" y="3089275"/>
          <p14:tracePt t="111994" x="6840538" y="3133725"/>
          <p14:tracePt t="112010" x="6831013" y="3152775"/>
          <p14:tracePt t="112027" x="6823075" y="3179763"/>
          <p14:tracePt t="112044" x="6813550" y="3224213"/>
          <p14:tracePt t="112061" x="6804025" y="3241675"/>
          <p14:tracePt t="112077" x="6796088" y="3268663"/>
          <p14:tracePt t="112094" x="6786563" y="3313113"/>
          <p14:tracePt t="112111" x="6769100" y="3330575"/>
          <p14:tracePt t="112127" x="6751638" y="3367088"/>
          <p14:tracePt t="112144" x="6751638" y="3384550"/>
          <p14:tracePt t="112160" x="6742113" y="3402013"/>
          <p14:tracePt t="112177" x="6724650" y="3438525"/>
          <p14:tracePt t="112194" x="6705600" y="3446463"/>
          <p14:tracePt t="112210" x="6705600" y="3465513"/>
          <p14:tracePt t="112227" x="6688138" y="3473450"/>
          <p14:tracePt t="112244" x="6688138" y="3482975"/>
          <p14:tracePt t="112261" x="6680200" y="3482975"/>
          <p14:tracePt t="112372" x="6680200" y="3490913"/>
          <p14:tracePt t="112385" x="6670675" y="3500438"/>
          <p14:tracePt t="112397" x="6661150" y="3509963"/>
          <p14:tracePt t="112409" x="6643688" y="3527425"/>
          <p14:tracePt t="112421" x="6634163" y="3536950"/>
          <p14:tracePt t="112433" x="6616700" y="3571875"/>
          <p14:tracePt t="112445" x="6608763" y="3581400"/>
          <p14:tracePt t="112461" x="6608763" y="3589338"/>
          <p14:tracePt t="112703" x="6608763" y="3581400"/>
          <p14:tracePt t="113144" x="6599238" y="3581400"/>
          <p14:tracePt t="113157" x="6589713" y="3581400"/>
          <p14:tracePt t="113169" x="6581775" y="3581400"/>
          <p14:tracePt t="113181" x="6572250" y="3581400"/>
          <p14:tracePt t="113194" x="6562725" y="3581400"/>
          <p14:tracePt t="113211" x="6537325" y="3581400"/>
          <p14:tracePt t="113228" x="6518275" y="3581400"/>
          <p14:tracePt t="113244" x="6465888" y="3554413"/>
          <p14:tracePt t="113261" x="6429375" y="3544888"/>
          <p14:tracePt t="113278" x="6375400" y="3517900"/>
          <p14:tracePt t="113294" x="6303963" y="3482975"/>
          <p14:tracePt t="113311" x="6269038" y="3473450"/>
          <p14:tracePt t="113328" x="6205538" y="3455988"/>
          <p14:tracePt t="113344" x="6180138" y="3446463"/>
          <p14:tracePt t="113361" x="6161088" y="3429000"/>
          <p14:tracePt t="113377" x="6134100" y="3429000"/>
          <p14:tracePt t="113394" x="6116638" y="3429000"/>
          <p14:tracePt t="113411" x="6099175" y="3419475"/>
          <p14:tracePt t="113428" x="6054725" y="3419475"/>
          <p14:tracePt t="113444" x="6037263" y="3419475"/>
          <p14:tracePt t="113461" x="6010275" y="3411538"/>
          <p14:tracePt t="113478" x="5983288" y="3402013"/>
          <p14:tracePt t="113494" x="5973763" y="3402013"/>
          <p14:tracePt t="113511" x="5956300" y="3402013"/>
          <p14:tracePt t="113528" x="5938838" y="3394075"/>
          <p14:tracePt t="113544" x="5919788" y="3384550"/>
          <p14:tracePt t="113561" x="5884863" y="3375025"/>
          <p14:tracePt t="113578" x="5848350" y="3367088"/>
          <p14:tracePt t="113594" x="5840413" y="3357563"/>
          <p14:tracePt t="113611" x="5803900" y="3340100"/>
          <p14:tracePt t="113628" x="5803900" y="3330575"/>
          <p14:tracePt t="113644" x="5795963" y="3322638"/>
          <p14:tracePt t="113661" x="5776913" y="3322638"/>
          <p14:tracePt t="113678" x="5776913" y="3313113"/>
          <p14:tracePt t="114026" x="5776913" y="3322638"/>
          <p14:tracePt t="114161" x="5786438" y="3330575"/>
          <p14:tracePt t="114174" x="5795963" y="3330575"/>
          <p14:tracePt t="114198" x="5803900" y="3340100"/>
          <p14:tracePt t="114210" x="5813425" y="3348038"/>
          <p14:tracePt t="114221" x="5822950" y="3348038"/>
          <p14:tracePt t="114235" x="5840413" y="3367088"/>
          <p14:tracePt t="114246" x="5848350" y="3375025"/>
          <p14:tracePt t="114261" x="5884863" y="3384550"/>
          <p14:tracePt t="114278" x="5902325" y="3402013"/>
          <p14:tracePt t="114294" x="5919788" y="3411538"/>
          <p14:tracePt t="114311" x="6010275" y="3455988"/>
          <p14:tracePt t="114328" x="6054725" y="3473450"/>
          <p14:tracePt t="114345" x="6099175" y="3490913"/>
          <p14:tracePt t="114361" x="6161088" y="3509963"/>
          <p14:tracePt t="114378" x="6188075" y="3517900"/>
          <p14:tracePt t="114395" x="6224588" y="3527425"/>
          <p14:tracePt t="114411" x="6242050" y="3527425"/>
          <p14:tracePt t="114428" x="6259513" y="3536950"/>
          <p14:tracePt t="114445" x="6276975" y="3544888"/>
          <p14:tracePt t="114461" x="6286500" y="3544888"/>
          <p14:tracePt t="114478" x="6296025" y="3544888"/>
          <p14:tracePt t="114503" x="6303963" y="3544888"/>
          <p14:tracePt t="114516" x="6303963" y="3554413"/>
          <p14:tracePt t="114528" x="6313488" y="3554413"/>
          <p14:tracePt t="114544" x="6323013" y="3554413"/>
          <p14:tracePt t="114579" x="6330950" y="3554413"/>
          <p14:tracePt t="114603" x="6340475" y="3554413"/>
          <p14:tracePt t="114639" x="6348413" y="3562350"/>
          <p14:tracePt t="114663" x="6357938" y="3562350"/>
          <p14:tracePt t="115056" x="6375400" y="3562350"/>
          <p14:tracePt t="115068" x="6384925" y="3562350"/>
          <p14:tracePt t="115079" x="6394450" y="3562350"/>
          <p14:tracePt t="115092" x="6411913" y="3562350"/>
          <p14:tracePt t="115105" x="6438900" y="3562350"/>
          <p14:tracePt t="115117" x="6465888" y="3562350"/>
          <p14:tracePt t="115129" x="6500813" y="3562350"/>
          <p14:tracePt t="115145" x="6537325" y="3562350"/>
          <p14:tracePt t="115162" x="6599238" y="3562350"/>
          <p14:tracePt t="115178" x="6742113" y="3608388"/>
          <p14:tracePt t="115195" x="6813550" y="3643313"/>
          <p14:tracePt t="115212" x="6894513" y="3670300"/>
          <p14:tracePt t="115228" x="7027863" y="3751263"/>
          <p14:tracePt t="115245" x="7081838" y="3803650"/>
          <p14:tracePt t="115262" x="7143750" y="3848100"/>
          <p14:tracePt t="115278" x="7242175" y="3938588"/>
          <p14:tracePt t="115295" x="7269163" y="3990975"/>
          <p14:tracePt t="115312" x="7304088" y="4044950"/>
          <p14:tracePt t="115328" x="7340600" y="4133850"/>
          <p14:tracePt t="115345" x="7340600" y="4152900"/>
          <p14:tracePt t="115362" x="7348538" y="4170363"/>
          <p14:tracePt t="115706" x="7348538" y="4152900"/>
          <p14:tracePt t="115717" x="7348538" y="4143375"/>
          <p14:tracePt t="115730" x="7348538" y="4133850"/>
          <p14:tracePt t="115742" x="7348538" y="4108450"/>
          <p14:tracePt t="115755" x="7348538" y="4081463"/>
          <p14:tracePt t="115766" x="7358063" y="4071938"/>
          <p14:tracePt t="115778" x="7358063" y="4062413"/>
          <p14:tracePt t="115795" x="7375525" y="4062413"/>
          <p14:tracePt t="115812" x="7385050" y="4044950"/>
          <p14:tracePt t="115828" x="7439025" y="4037013"/>
          <p14:tracePt t="115845" x="7473950" y="4037013"/>
          <p14:tracePt t="115862" x="7510463" y="4037013"/>
          <p14:tracePt t="115878" x="7581900" y="4037013"/>
          <p14:tracePt t="115895" x="7634288" y="4054475"/>
          <p14:tracePt t="115912" x="7680325" y="4071938"/>
          <p14:tracePt t="115928" x="7742238" y="4108450"/>
          <p14:tracePt t="115945" x="7751763" y="4116388"/>
          <p14:tracePt t="115962" x="7769225" y="4125913"/>
          <p14:tracePt t="115978" x="7786688" y="4152900"/>
          <p14:tracePt t="115995" x="7786688" y="4160838"/>
          <p14:tracePt t="116012" x="7804150" y="4179888"/>
          <p14:tracePt t="116028" x="7804150" y="4197350"/>
          <p14:tracePt t="116045" x="7813675" y="4205288"/>
          <p14:tracePt t="116062" x="7823200" y="4224338"/>
          <p14:tracePt t="116078" x="7831138" y="4224338"/>
          <p14:tracePt t="116096" x="7840663" y="4241800"/>
          <p14:tracePt t="116112" x="7848600" y="4259263"/>
          <p14:tracePt t="116128" x="7848600" y="4276725"/>
          <p14:tracePt t="116145" x="7858125" y="4295775"/>
          <p14:tracePt t="116162" x="7867650" y="4322763"/>
          <p14:tracePt t="116178" x="7875588" y="4330700"/>
          <p14:tracePt t="116195" x="7885113" y="4348163"/>
          <p14:tracePt t="116220" x="7894638" y="4367213"/>
          <p14:tracePt t="116231" x="7902575" y="4375150"/>
          <p14:tracePt t="116245" x="7902575" y="4384675"/>
          <p14:tracePt t="116262" x="7920038" y="4394200"/>
          <p14:tracePt t="116278" x="7920038" y="4402138"/>
          <p14:tracePt t="116295" x="7929563" y="4402138"/>
          <p14:tracePt t="116319" x="7939088" y="4402138"/>
          <p14:tracePt t="116330" x="7947025" y="4402138"/>
          <p14:tracePt t="116355" x="7956550" y="4402138"/>
          <p14:tracePt t="116391" x="7966075" y="4402138"/>
          <p14:tracePt t="116466" x="7966075" y="4394200"/>
          <p14:tracePt t="116502" x="7974013" y="4384675"/>
          <p14:tracePt t="116513" x="7974013" y="4375150"/>
          <p14:tracePt t="116526" x="7974013" y="4367213"/>
          <p14:tracePt t="116538" x="7974013" y="4357688"/>
          <p14:tracePt t="116562" x="7974013" y="4348163"/>
          <p14:tracePt t="116575" x="7974013" y="4340225"/>
          <p14:tracePt t="116588" x="7974013" y="4330700"/>
          <p14:tracePt t="116613" x="7974013" y="4313238"/>
          <p14:tracePt t="116624" x="7974013" y="4303713"/>
          <p14:tracePt t="116635" x="7974013" y="4295775"/>
          <p14:tracePt t="116660" x="7974013" y="4286250"/>
          <p14:tracePt t="116685" x="7974013" y="4276725"/>
          <p14:tracePt t="116698" x="7974013" y="4268788"/>
          <p14:tracePt t="116710" x="7974013" y="4259263"/>
          <p14:tracePt t="116735" x="7974013" y="4251325"/>
          <p14:tracePt t="116784" x="7974013" y="4232275"/>
          <p14:tracePt t="116808" x="7974013" y="4224338"/>
          <p14:tracePt t="116844" x="7974013" y="4214813"/>
          <p14:tracePt t="116881" x="7966075" y="4214813"/>
          <p14:tracePt t="116906" x="7956550" y="4214813"/>
          <p14:tracePt t="116941" x="7947025" y="4214813"/>
          <p14:tracePt t="116967" x="7939088" y="4224338"/>
          <p14:tracePt t="116992" x="7929563" y="4232275"/>
          <p14:tracePt t="117004" x="7920038" y="4241800"/>
          <p14:tracePt t="117016" x="7912100" y="4251325"/>
          <p14:tracePt t="117028" x="7912100" y="4259263"/>
          <p14:tracePt t="117041" x="7902575" y="4259263"/>
          <p14:tracePt t="117064" x="7902575" y="4268788"/>
          <p14:tracePt t="117077" x="7894638" y="4268788"/>
          <p14:tracePt t="117102" x="7885113" y="4268788"/>
          <p14:tracePt t="117139" x="7885113" y="4276725"/>
          <p14:tracePt t="117164" x="7875588" y="4276725"/>
          <p14:tracePt t="117237" x="7867650" y="4276725"/>
          <p14:tracePt t="117261" x="7858125" y="4276725"/>
          <p14:tracePt t="117311" x="7858125" y="4268788"/>
          <p14:tracePt t="117322" x="7848600" y="4259263"/>
          <p14:tracePt t="117334" x="7848600" y="4251325"/>
          <p14:tracePt t="117346" x="7848600" y="4241800"/>
          <p14:tracePt t="117362" x="7840663" y="4224338"/>
          <p14:tracePt t="117379" x="7823200" y="4214813"/>
          <p14:tracePt t="117396" x="7823200" y="4205288"/>
          <p14:tracePt t="117412" x="7796213" y="4179888"/>
          <p14:tracePt t="117429" x="7777163" y="4160838"/>
          <p14:tracePt t="117445" x="7732713" y="4116388"/>
          <p14:tracePt t="117462" x="7705725" y="4098925"/>
          <p14:tracePt t="117479" x="7688263" y="4089400"/>
          <p14:tracePt t="117495" x="7661275" y="4071938"/>
          <p14:tracePt t="117512" x="7653338" y="4062413"/>
          <p14:tracePt t="117529" x="7643813" y="4062413"/>
          <p14:tracePt t="117546" x="7608888" y="4054475"/>
          <p14:tracePt t="117562" x="7599363" y="4044950"/>
          <p14:tracePt t="117579" x="7572375" y="4044950"/>
          <p14:tracePt t="117596" x="7545388" y="4027488"/>
          <p14:tracePt t="117612" x="7527925" y="4017963"/>
          <p14:tracePt t="117629" x="7518400" y="4017963"/>
          <p14:tracePt t="117646" x="7491413" y="4017963"/>
          <p14:tracePt t="117663" x="7483475" y="4010025"/>
          <p14:tracePt t="117679" x="7446963" y="4000500"/>
          <p14:tracePt t="117696" x="7439025" y="4000500"/>
          <p14:tracePt t="117713" x="7419975" y="3990975"/>
          <p14:tracePt t="117729" x="7385050" y="3983038"/>
          <p14:tracePt t="117746" x="7375525" y="3973513"/>
          <p14:tracePt t="117762" x="7340600" y="3973513"/>
          <p14:tracePt t="117779" x="7323138" y="3965575"/>
          <p14:tracePt t="117796" x="7304088" y="3956050"/>
          <p14:tracePt t="117812" x="7296150" y="3956050"/>
          <p14:tracePt t="117829" x="7277100" y="3956050"/>
          <p14:tracePt t="117850" x="7259638" y="3956050"/>
          <p14:tracePt t="117877" x="7251700" y="3956050"/>
          <p14:tracePt t="117899" x="7242175" y="3956050"/>
          <p14:tracePt t="117911" x="7232650" y="3956050"/>
          <p14:tracePt t="117948" x="7224713" y="3956050"/>
          <p14:tracePt t="117972" x="7215188" y="3956050"/>
          <p14:tracePt t="117996" x="7205663" y="3956050"/>
          <p14:tracePt t="118021" x="7197725" y="3956050"/>
          <p14:tracePt t="118155" x="7205663" y="3956050"/>
          <p14:tracePt t="118180" x="7215188" y="3956050"/>
          <p14:tracePt t="118192" x="7224713" y="3965575"/>
          <p14:tracePt t="118206" x="7242175" y="3965575"/>
          <p14:tracePt t="118215" x="7251700" y="3973513"/>
          <p14:tracePt t="118230" x="7277100" y="3983038"/>
          <p14:tracePt t="118246" x="7296150" y="4000500"/>
          <p14:tracePt t="118262" x="7331075" y="4017963"/>
          <p14:tracePt t="118279" x="7419975" y="4071938"/>
          <p14:tracePt t="118296" x="7473950" y="4098925"/>
          <p14:tracePt t="118312" x="7518400" y="4133850"/>
          <p14:tracePt t="118329" x="7653338" y="4197350"/>
          <p14:tracePt t="118346" x="7705725" y="4241800"/>
          <p14:tracePt t="118363" x="7759700" y="4276725"/>
          <p14:tracePt t="118379" x="7848600" y="4330700"/>
          <p14:tracePt t="118396" x="7867650" y="4348163"/>
          <p14:tracePt t="118413" x="7912100" y="4384675"/>
          <p14:tracePt t="118429" x="7929563" y="4394200"/>
          <p14:tracePt t="118446" x="7939088" y="4402138"/>
          <p14:tracePt t="118463" x="7947025" y="4411663"/>
          <p14:tracePt t="118486" x="7956550" y="4419600"/>
          <p14:tracePt t="118512" x="7966075" y="4419600"/>
          <p14:tracePt t="118683" x="7974013" y="4419600"/>
          <p14:tracePt t="118756" x="7983538" y="4419600"/>
          <p14:tracePt t="118769" x="7991475" y="4419600"/>
          <p14:tracePt t="118780" x="8001000" y="4411663"/>
          <p14:tracePt t="118793" x="8010525" y="4394200"/>
          <p14:tracePt t="118817" x="8010525" y="4384675"/>
          <p14:tracePt t="118829" x="8010525" y="4375150"/>
          <p14:tracePt t="118842" x="8010525" y="4367213"/>
          <p14:tracePt t="118854" x="8010525" y="4357688"/>
          <p14:tracePt t="118866" x="8010525" y="4348163"/>
          <p14:tracePt t="118880" x="8010525" y="4340225"/>
          <p14:tracePt t="118896" x="8001000" y="4330700"/>
          <p14:tracePt t="118913" x="7991475" y="4313238"/>
          <p14:tracePt t="118929" x="7983538" y="4295775"/>
          <p14:tracePt t="118946" x="7983538" y="4286250"/>
          <p14:tracePt t="118964" x="7983538" y="4276725"/>
          <p14:tracePt t="118988" x="7983538" y="4268788"/>
          <p14:tracePt t="119504" x="7991475" y="4276725"/>
          <p14:tracePt t="119515" x="8001000" y="4276725"/>
          <p14:tracePt t="119528" x="8001000" y="4286250"/>
          <p14:tracePt t="119541" x="8010525" y="4286250"/>
          <p14:tracePt t="119553" x="8018463" y="4295775"/>
          <p14:tracePt t="119564" x="8027988" y="4303713"/>
          <p14:tracePt t="119579" x="8045450" y="4322763"/>
          <p14:tracePt t="119596" x="8054975" y="4330700"/>
          <p14:tracePt t="119613" x="8072438" y="4348163"/>
          <p14:tracePt t="119630" x="8099425" y="4384675"/>
          <p14:tracePt t="119646" x="8116888" y="4411663"/>
          <p14:tracePt t="119663" x="8161338" y="4446588"/>
          <p14:tracePt t="119680" x="8180388" y="4473575"/>
          <p14:tracePt t="119696" x="8205788" y="4491038"/>
          <p14:tracePt t="119713" x="8232775" y="4518025"/>
          <p14:tracePt t="119729" x="8242300" y="4537075"/>
          <p14:tracePt t="119746" x="8259763" y="4554538"/>
          <p14:tracePt t="119763" x="8277225" y="4572000"/>
          <p14:tracePt t="119785" x="8286750" y="4589463"/>
          <p14:tracePt t="119809" x="8296275" y="4598988"/>
          <p14:tracePt t="119821" x="8304213" y="4608513"/>
          <p14:tracePt t="119835" x="8304213" y="4616450"/>
          <p14:tracePt t="119846" x="8304213" y="4625975"/>
          <p14:tracePt t="119863" x="8313738" y="4633913"/>
          <p14:tracePt t="119883" x="8323263" y="4643438"/>
          <p14:tracePt t="119897" x="8331200" y="4652963"/>
          <p14:tracePt t="119913" x="8331200" y="4660900"/>
          <p14:tracePt t="119930" x="8340725" y="4670425"/>
          <p14:tracePt t="119946" x="8348663" y="4687888"/>
          <p14:tracePt t="119963" x="8358188" y="4687888"/>
          <p14:tracePt t="119980" x="8358188" y="4697413"/>
          <p14:tracePt t="119996" x="8375650" y="4724400"/>
          <p14:tracePt t="120013" x="8385175" y="4732338"/>
          <p14:tracePt t="120030" x="8412163" y="4768850"/>
          <p14:tracePt t="120046" x="8420100" y="4776788"/>
          <p14:tracePt t="120063" x="8420100" y="4795838"/>
          <p14:tracePt t="120080" x="8429625" y="4803775"/>
          <p14:tracePt t="120104" x="8439150" y="4813300"/>
          <p14:tracePt t="120116" x="8439150" y="4830763"/>
          <p14:tracePt t="120140" x="8439150" y="4848225"/>
          <p14:tracePt t="120151" x="8447088" y="4857750"/>
          <p14:tracePt t="120165" x="8447088" y="4867275"/>
          <p14:tracePt t="120180" x="8447088" y="4884738"/>
          <p14:tracePt t="120196" x="8447088" y="4894263"/>
          <p14:tracePt t="120213" x="8447088" y="4902200"/>
          <p14:tracePt t="120230" x="8447088" y="4938713"/>
          <p14:tracePt t="120246" x="8456613" y="4956175"/>
          <p14:tracePt t="120263" x="8456613" y="5010150"/>
          <p14:tracePt t="120280" x="8456613" y="5037138"/>
          <p14:tracePt t="120296" x="8456613" y="5062538"/>
          <p14:tracePt t="120313" x="8456613" y="5099050"/>
          <p14:tracePt t="120330" x="8456613" y="5108575"/>
          <p14:tracePt t="120346" x="8456613" y="5116513"/>
          <p14:tracePt t="120948" x="8456613" y="5126038"/>
          <p14:tracePt t="120961" x="8466138" y="5133975"/>
          <p14:tracePt t="120973" x="8474075" y="5143500"/>
          <p14:tracePt t="120986" x="8483600" y="5170488"/>
          <p14:tracePt t="120997" x="8483600" y="5197475"/>
          <p14:tracePt t="121013" x="8491538" y="5224463"/>
          <p14:tracePt t="121030" x="8491538" y="5251450"/>
          <p14:tracePt t="121047" x="8491538" y="5276850"/>
          <p14:tracePt t="121063" x="8501063" y="5313363"/>
          <p14:tracePt t="121080" x="8501063" y="5322888"/>
          <p14:tracePt t="121097" x="8501063" y="5340350"/>
          <p14:tracePt t="121121" x="8501063" y="5348288"/>
          <p14:tracePt t="121144" x="8501063" y="5357813"/>
          <p14:tracePt t="121782" x="8501063" y="5348288"/>
          <p14:tracePt t="127147" x="8510588" y="5348288"/>
          <p14:tracePt t="127160" x="8518525" y="5330825"/>
          <p14:tracePt t="127172" x="8528050" y="5322888"/>
          <p14:tracePt t="127183" x="8555038" y="5313363"/>
          <p14:tracePt t="127198" x="8562975" y="5303838"/>
          <p14:tracePt t="127215" x="8582025" y="5303838"/>
          <p14:tracePt t="127232" x="8589963" y="5303838"/>
          <p14:tracePt t="127249" x="8609013" y="5295900"/>
          <p14:tracePt t="127265" x="8609013" y="5286375"/>
          <p14:tracePt t="127295" x="8616950" y="5286375"/>
          <p14:tracePt t="127332" x="8626475" y="5286375"/>
          <p14:tracePt t="127356" x="8626475" y="5276850"/>
          <p14:tracePt t="127394" x="8634413" y="5276850"/>
          <p14:tracePt t="127478" x="8634413" y="5268913"/>
          <p14:tracePt t="127503" x="8634413" y="5251450"/>
          <p14:tracePt t="127515" x="8626475" y="5241925"/>
          <p14:tracePt t="127528" x="8609013" y="5224463"/>
          <p14:tracePt t="127540" x="8599488" y="5214938"/>
          <p14:tracePt t="127552" x="8582025" y="5197475"/>
          <p14:tracePt t="127565" x="8572500" y="5187950"/>
          <p14:tracePt t="127582" x="8555038" y="5180013"/>
          <p14:tracePt t="127598" x="8555038" y="5160963"/>
          <p14:tracePt t="127615" x="8537575" y="5153025"/>
          <p14:tracePt t="127632" x="8537575" y="5143500"/>
          <p14:tracePt t="127649" x="8528050" y="5143500"/>
          <p14:tracePt t="127665" x="8528050" y="5133975"/>
          <p14:tracePt t="127700" x="8528050" y="5126038"/>
          <p14:tracePt t="127724" x="8528050" y="5116513"/>
          <p14:tracePt t="127750" x="8528050" y="5108575"/>
          <p14:tracePt t="127771" x="8528050" y="5089525"/>
          <p14:tracePt t="127796" x="8528050" y="5081588"/>
          <p14:tracePt t="127809" x="8528050" y="5062538"/>
          <p14:tracePt t="127834" x="8528050" y="5054600"/>
          <p14:tracePt t="127847" x="8528050" y="5045075"/>
          <p14:tracePt t="127859" x="8528050" y="5037138"/>
          <p14:tracePt t="127884" x="8528050" y="5018088"/>
          <p14:tracePt t="127907" x="8528050" y="5010150"/>
          <p14:tracePt t="127919" x="8528050" y="5000625"/>
          <p14:tracePt t="127932" x="8528050" y="4991100"/>
          <p14:tracePt t="127957" x="8528050" y="4983163"/>
          <p14:tracePt t="127981" x="8528050" y="4973638"/>
          <p14:tracePt t="128042" x="8528050" y="4965700"/>
          <p14:tracePt t="129953" x="8510588" y="4956175"/>
          <p14:tracePt t="129968" x="8491538" y="4946650"/>
          <p14:tracePt t="129978" x="8456613" y="4911725"/>
          <p14:tracePt t="129991" x="8367713" y="4875213"/>
          <p14:tracePt t="130002" x="8197850" y="4813300"/>
          <p14:tracePt t="130016" x="7875588" y="4732338"/>
          <p14:tracePt t="130033" x="7510463" y="4652963"/>
          <p14:tracePt t="130049" x="7099300" y="4581525"/>
          <p14:tracePt t="130066" x="6224588" y="4510088"/>
          <p14:tracePt t="130083" x="5795963" y="4500563"/>
          <p14:tracePt t="130100" x="5153025" y="4500563"/>
          <p14:tracePt t="130116" x="4902200" y="4500563"/>
          <p14:tracePt t="130133" x="4724400" y="4500563"/>
          <p14:tracePt t="130149" x="4518025" y="4500563"/>
          <p14:tracePt t="130166" x="4465638" y="4500563"/>
          <p14:tracePt t="130183" x="4429125" y="4500563"/>
          <p14:tracePt t="130199" x="4411663" y="4500563"/>
          <p14:tracePt t="130223" x="4411663" y="4527550"/>
          <p14:tracePt t="130470" x="4402138" y="4527550"/>
          <p14:tracePt t="130480" x="4375150" y="4527550"/>
          <p14:tracePt t="130492" x="4340225" y="4527550"/>
          <p14:tracePt t="130505" x="4251325" y="4527550"/>
          <p14:tracePt t="130517" x="4143375" y="4518025"/>
          <p14:tracePt t="130533" x="3973513" y="4491038"/>
          <p14:tracePt t="130549" x="3751263" y="4438650"/>
          <p14:tracePt t="130566" x="3322638" y="4313238"/>
          <p14:tracePt t="130583" x="3170238" y="4251325"/>
          <p14:tracePt t="130599" x="3036888" y="4205288"/>
          <p14:tracePt t="130616" x="2822575" y="4133850"/>
          <p14:tracePt t="130633" x="2741613" y="4108450"/>
          <p14:tracePt t="130650" x="2660650" y="4081463"/>
          <p14:tracePt t="130666" x="2544763" y="4044950"/>
          <p14:tracePt t="130683" x="2517775" y="4037013"/>
          <p14:tracePt t="130699" x="2473325" y="4017963"/>
          <p14:tracePt t="130716" x="2446338" y="4017963"/>
          <p14:tracePt t="130733" x="2419350" y="4010025"/>
          <p14:tracePt t="130750" x="2374900" y="4000500"/>
          <p14:tracePt t="130766" x="2357438" y="3990975"/>
          <p14:tracePt t="130783" x="2347913" y="3990975"/>
          <p14:tracePt t="130800" x="2303463" y="3990975"/>
          <p14:tracePt t="130816" x="2286000" y="3990975"/>
          <p14:tracePt t="130833" x="2259013" y="3990975"/>
          <p14:tracePt t="130850" x="2205038" y="3983038"/>
          <p14:tracePt t="130866" x="2170113" y="3973513"/>
          <p14:tracePt t="130883" x="2143125" y="3965575"/>
          <p14:tracePt t="130900" x="2108200" y="3956050"/>
          <p14:tracePt t="130916" x="2089150" y="3946525"/>
          <p14:tracePt t="130933" x="2089150" y="3938588"/>
          <p14:tracePt t="131130" x="2098675" y="3938588"/>
          <p14:tracePt t="131289" x="2108200" y="3938588"/>
          <p14:tracePt t="131338" x="2116138" y="3938588"/>
          <p14:tracePt t="131350" x="2133600" y="3938588"/>
          <p14:tracePt t="131361" x="2152650" y="3938588"/>
          <p14:tracePt t="131374" x="2170113" y="3938588"/>
          <p14:tracePt t="131385" x="2205038" y="3946525"/>
          <p14:tracePt t="131400" x="2251075" y="3956050"/>
          <p14:tracePt t="131416" x="2312988" y="3956050"/>
          <p14:tracePt t="131433" x="2374900" y="3965575"/>
          <p14:tracePt t="131450" x="2544763" y="3983038"/>
          <p14:tracePt t="131466" x="2633663" y="3983038"/>
          <p14:tracePt t="131483" x="2813050" y="3990975"/>
          <p14:tracePt t="131500" x="2894013" y="4000500"/>
          <p14:tracePt t="131516" x="2938463" y="4000500"/>
          <p14:tracePt t="131533" x="2990850" y="4010025"/>
          <p14:tracePt t="131550" x="3089275" y="4017963"/>
          <p14:tracePt t="131566" x="3133725" y="4027488"/>
          <p14:tracePt t="131583" x="3205163" y="4027488"/>
          <p14:tracePt t="131600" x="3232150" y="4037013"/>
          <p14:tracePt t="131616" x="3259138" y="4037013"/>
          <p14:tracePt t="131633" x="3276600" y="4037013"/>
          <p14:tracePt t="131650" x="3286125" y="4037013"/>
          <p14:tracePt t="131937" x="3303588" y="4037013"/>
          <p14:tracePt t="131950" x="3330575" y="4037013"/>
          <p14:tracePt t="131962" x="3357563" y="4044950"/>
          <p14:tracePt t="131979" x="3411538" y="4044950"/>
          <p14:tracePt t="131990" x="3465513" y="4044950"/>
          <p14:tracePt t="132000" x="3554413" y="4044950"/>
          <p14:tracePt t="132017" x="3660775" y="4044950"/>
          <p14:tracePt t="132033" x="3759200" y="4044950"/>
          <p14:tracePt t="132050" x="3983038" y="4044950"/>
          <p14:tracePt t="132067" x="4062413" y="4044950"/>
          <p14:tracePt t="132083" x="4133850" y="4044950"/>
          <p14:tracePt t="132101" x="4205288" y="4044950"/>
          <p14:tracePt t="132117" x="4224338" y="4044950"/>
          <p14:tracePt t="132133" x="4232275" y="4044950"/>
          <p14:tracePt t="132673" x="4241800" y="4037013"/>
          <p14:tracePt t="132685" x="4251325" y="4037013"/>
          <p14:tracePt t="132698" x="4268788" y="4027488"/>
          <p14:tracePt t="132711" x="4286250" y="4027488"/>
          <p14:tracePt t="132723" x="4303713" y="4027488"/>
          <p14:tracePt t="132734" x="4322763" y="4027488"/>
          <p14:tracePt t="132751" x="4348163" y="4027488"/>
          <p14:tracePt t="132767" x="4367213" y="4027488"/>
          <p14:tracePt t="132783" x="4411663" y="4027488"/>
          <p14:tracePt t="132800" x="4429125" y="4027488"/>
          <p14:tracePt t="132817" x="4456113" y="4027488"/>
          <p14:tracePt t="132834" x="4473575" y="4037013"/>
          <p14:tracePt t="132850" x="4483100" y="4037013"/>
          <p14:tracePt t="132867" x="4483100" y="4044950"/>
          <p14:tracePt t="133212" x="4473575" y="4044950"/>
          <p14:tracePt t="133237" x="4465638" y="4044950"/>
          <p14:tracePt t="133249" x="4446588" y="4044950"/>
          <p14:tracePt t="133261" x="4419600" y="4044950"/>
          <p14:tracePt t="133273" x="4367213" y="4062413"/>
          <p14:tracePt t="133285" x="4276725" y="4089400"/>
          <p14:tracePt t="133301" x="4170363" y="4125913"/>
          <p14:tracePt t="133317" x="4017963" y="4170363"/>
          <p14:tracePt t="133334" x="3840163" y="4232275"/>
          <p14:tracePt t="133350" x="3608388" y="4303713"/>
          <p14:tracePt t="133367" x="3490913" y="4330700"/>
          <p14:tracePt t="133384" x="3286125" y="4367213"/>
          <p14:tracePt t="133400" x="3187700" y="4384675"/>
          <p14:tracePt t="133417" x="3098800" y="4402138"/>
          <p14:tracePt t="133434" x="2928938" y="4438650"/>
          <p14:tracePt t="133450" x="2867025" y="4446588"/>
          <p14:tracePt t="133467" x="2813050" y="4446588"/>
          <p14:tracePt t="133484" x="2751138" y="4446588"/>
          <p14:tracePt t="133500" x="2732088" y="4446588"/>
          <p14:tracePt t="133517" x="2714625" y="4438650"/>
          <p14:tracePt t="133534" x="2705100" y="4429125"/>
          <p14:tracePt t="133616" x="2705100" y="4419600"/>
          <p14:tracePt t="133714" x="2697163" y="4419600"/>
          <p14:tracePt t="133788" x="2687638" y="4411663"/>
          <p14:tracePt t="133998" x="2687638" y="4402138"/>
          <p14:tracePt t="135161" x="2697163" y="4402138"/>
          <p14:tracePt t="135281" x="2705100" y="4402138"/>
          <p14:tracePt t="135516" x="2714625" y="4402138"/>
          <p14:tracePt t="135576" x="2724150" y="4402138"/>
          <p14:tracePt t="135588" x="2732088" y="4402138"/>
          <p14:tracePt t="135601" x="2741613" y="4402138"/>
          <p14:tracePt t="135614" x="2759075" y="4402138"/>
          <p14:tracePt t="135625" x="2776538" y="4402138"/>
          <p14:tracePt t="135638" x="2813050" y="4402138"/>
          <p14:tracePt t="135651" x="2840038" y="4402138"/>
          <p14:tracePt t="135668" x="2867025" y="4402138"/>
          <p14:tracePt t="135684" x="2901950" y="4402138"/>
          <p14:tracePt t="135701" x="2938463" y="4411663"/>
          <p14:tracePt t="135718" x="2946400" y="4411663"/>
          <p14:tracePt t="135735" x="2955925" y="4411663"/>
          <p14:tracePt t="135919" x="2973388" y="4411663"/>
          <p14:tracePt t="135932" x="3000375" y="4411663"/>
          <p14:tracePt t="135944" x="3036888" y="4419600"/>
          <p14:tracePt t="135955" x="3071813" y="4419600"/>
          <p14:tracePt t="135968" x="3116263" y="4419600"/>
          <p14:tracePt t="135985" x="3179763" y="4429125"/>
          <p14:tracePt t="136001" x="3241675" y="4438650"/>
          <p14:tracePt t="136018" x="3303588" y="4438650"/>
          <p14:tracePt t="136018" x="3357563" y="4438650"/>
          <p14:tracePt t="136035" x="3402013" y="4438650"/>
          <p14:tracePt t="136051" x="3446463" y="4438650"/>
          <p14:tracePt t="136068" x="3500438" y="4438650"/>
          <p14:tracePt t="136085" x="3527425" y="4438650"/>
          <p14:tracePt t="136102" x="3554413" y="4438650"/>
          <p14:tracePt t="136118" x="3571875" y="4438650"/>
          <p14:tracePt t="136135" x="3581400" y="4438650"/>
          <p14:tracePt t="136151" x="3589338" y="4438650"/>
          <p14:tracePt t="136168" x="3608388" y="4438650"/>
          <p14:tracePt t="136185" x="3616325" y="4438650"/>
          <p14:tracePt t="136201" x="3633788" y="4438650"/>
          <p14:tracePt t="136218" x="3652838" y="4438650"/>
          <p14:tracePt t="136234" x="3660775" y="4438650"/>
          <p14:tracePt t="136251" x="3697288" y="4438650"/>
          <p14:tracePt t="136268" x="3724275" y="4438650"/>
          <p14:tracePt t="136286" x="3751263" y="4429125"/>
          <p14:tracePt t="136301" x="3803650" y="4429125"/>
          <p14:tracePt t="136318" x="3840163" y="4419600"/>
          <p14:tracePt t="136335" x="3867150" y="4411663"/>
          <p14:tracePt t="136351" x="3946525" y="4402138"/>
          <p14:tracePt t="136368" x="3983038" y="4402138"/>
          <p14:tracePt t="136385" x="4010025" y="4402138"/>
          <p14:tracePt t="136401" x="4054475" y="4402138"/>
          <p14:tracePt t="136418" x="4062413" y="4402138"/>
          <p14:tracePt t="136435" x="4071938" y="4402138"/>
          <p14:tracePt t="136666" x="4071938" y="4394200"/>
          <p14:tracePt t="136912" x="4071938" y="4384675"/>
          <p14:tracePt t="136924" x="4098925" y="4384675"/>
          <p14:tracePt t="136936" x="4152900" y="4367213"/>
          <p14:tracePt t="136948" x="4241800" y="4348163"/>
          <p14:tracePt t="136961" x="4375150" y="4330700"/>
          <p14:tracePt t="136973" x="4527550" y="4322763"/>
          <p14:tracePt t="136986" x="4732338" y="4313238"/>
          <p14:tracePt t="137001" x="4938713" y="4295775"/>
          <p14:tracePt t="137018" x="5099050" y="4276725"/>
          <p14:tracePt t="137035" x="5375275" y="4232275"/>
          <p14:tracePt t="137052" x="5500688" y="4214813"/>
          <p14:tracePt t="137068" x="5626100" y="4179888"/>
          <p14:tracePt t="137085" x="5830888" y="4108450"/>
          <p14:tracePt t="137102" x="5938838" y="4071938"/>
          <p14:tracePt t="137118" x="6018213" y="4037013"/>
          <p14:tracePt t="137135" x="6161088" y="4000500"/>
          <p14:tracePt t="137152" x="6215063" y="3973513"/>
          <p14:tracePt t="137168" x="6259513" y="3965575"/>
          <p14:tracePt t="137185" x="6313488" y="3946525"/>
          <p14:tracePt t="137201" x="6348413" y="3929063"/>
          <p14:tracePt t="137218" x="6402388" y="3911600"/>
          <p14:tracePt t="137235" x="6419850" y="3902075"/>
          <p14:tracePt t="137252" x="6446838" y="3894138"/>
          <p14:tracePt t="137268" x="6483350" y="3884613"/>
          <p14:tracePt t="137285" x="6510338" y="3884613"/>
          <p14:tracePt t="137302" x="6527800" y="3884613"/>
          <p14:tracePt t="137318" x="6589713" y="3884613"/>
          <p14:tracePt t="137335" x="6626225" y="3884613"/>
          <p14:tracePt t="137352" x="6653213" y="3884613"/>
          <p14:tracePt t="137369" x="6732588" y="3894138"/>
          <p14:tracePt t="137385" x="6786563" y="3902075"/>
          <p14:tracePt t="137402" x="6902450" y="3929063"/>
          <p14:tracePt t="137418" x="6956425" y="3938588"/>
          <p14:tracePt t="137435" x="7000875" y="3946525"/>
          <p14:tracePt t="137452" x="7108825" y="3965575"/>
          <p14:tracePt t="137468" x="7161213" y="3973513"/>
          <p14:tracePt t="137485" x="7180263" y="3983038"/>
          <p14:tracePt t="137502" x="7215188" y="3990975"/>
          <p14:tracePt t="137518" x="7224713" y="3990975"/>
          <p14:tracePt t="137819" x="7259638" y="3983038"/>
          <p14:tracePt t="137831" x="7304088" y="3983038"/>
          <p14:tracePt t="137843" x="7340600" y="3965575"/>
          <p14:tracePt t="137856" x="7385050" y="3946525"/>
          <p14:tracePt t="137868" x="7402513" y="3938588"/>
          <p14:tracePt t="137886" x="7419975" y="3929063"/>
          <p14:tracePt t="137902" x="7439025" y="3929063"/>
          <p14:tracePt t="137918" x="7439025" y="3919538"/>
          <p14:tracePt t="137977" x="7439025" y="3911600"/>
          <p14:tracePt t="138186" x="7439025" y="3919538"/>
          <p14:tracePt t="138210" x="7439025" y="3929063"/>
          <p14:tracePt t="138224" x="7439025" y="3938588"/>
          <p14:tracePt t="138235" x="7439025" y="3946525"/>
          <p14:tracePt t="138248" x="7439025" y="3965575"/>
          <p14:tracePt t="138259" x="7439025" y="3973513"/>
          <p14:tracePt t="138272" x="7439025" y="3990975"/>
          <p14:tracePt t="138285" x="7429500" y="4010025"/>
          <p14:tracePt t="138302" x="7419975" y="4017963"/>
          <p14:tracePt t="138319" x="7412038" y="4037013"/>
          <p14:tracePt t="138336" x="7412038" y="4044950"/>
          <p14:tracePt t="138352" x="7412038" y="4054475"/>
          <p14:tracePt t="138368" x="7412038" y="4062413"/>
          <p14:tracePt t="138418" x="7412038" y="4071938"/>
          <p14:tracePt t="138467" x="7412038" y="4081463"/>
          <p14:tracePt t="138541" x="7419975" y="4081463"/>
          <p14:tracePt t="138566" x="7439025" y="4081463"/>
          <p14:tracePt t="138578" x="7446963" y="4081463"/>
          <p14:tracePt t="138590" x="7456488" y="4081463"/>
          <p14:tracePt t="138603" x="7473950" y="4081463"/>
          <p14:tracePt t="138615" x="7483475" y="4081463"/>
          <p14:tracePt t="138627" x="7500938" y="4081463"/>
          <p14:tracePt t="138640" x="7518400" y="4081463"/>
          <p14:tracePt t="138663" x="7527925" y="4081463"/>
          <p14:tracePt t="138676" x="7537450" y="4081463"/>
          <p14:tracePt t="138688" x="7545388" y="4081463"/>
          <p14:tracePt t="138712" x="7554913" y="4081463"/>
          <p14:tracePt t="138737" x="7562850" y="4081463"/>
          <p14:tracePt t="138883" x="7562850" y="4089400"/>
          <p14:tracePt t="138897" x="7562850" y="4098925"/>
          <p14:tracePt t="138908" x="7562850" y="4108450"/>
          <p14:tracePt t="138933" x="7562850" y="4125913"/>
          <p14:tracePt t="138957" x="7562850" y="4133850"/>
          <p14:tracePt t="138969" x="7562850" y="4143375"/>
          <p14:tracePt t="138983" x="7572375" y="4152900"/>
          <p14:tracePt t="138994" x="7572375" y="4160838"/>
          <p14:tracePt t="139019" x="7572375" y="4170363"/>
          <p14:tracePt t="139035" x="7572375" y="4179888"/>
          <p14:tracePt t="139044" x="7581900" y="4187825"/>
          <p14:tracePt t="139068" x="7581900" y="4197350"/>
          <p14:tracePt t="139080" x="7599363" y="4205288"/>
          <p14:tracePt t="139093" x="7599363" y="4214813"/>
          <p14:tracePt t="139103" x="7608888" y="4224338"/>
          <p14:tracePt t="139119" x="7616825" y="4232275"/>
          <p14:tracePt t="139135" x="7634288" y="4232275"/>
          <p14:tracePt t="139154" x="7653338" y="4241800"/>
          <p14:tracePt t="139169" x="7661275" y="4241800"/>
          <p14:tracePt t="139185" x="7670800" y="4241800"/>
          <p14:tracePt t="139202" x="7680325" y="4241800"/>
          <p14:tracePt t="139219" x="7697788" y="4241800"/>
          <p14:tracePt t="139236" x="7705725" y="4241800"/>
          <p14:tracePt t="139362" x="7715250" y="4241800"/>
          <p14:tracePt t="140782" x="7680325" y="4241800"/>
          <p14:tracePt t="140795" x="7626350" y="4241800"/>
          <p14:tracePt t="140808" x="7545388" y="4241800"/>
          <p14:tracePt t="140821" x="7429500" y="4241800"/>
          <p14:tracePt t="140832" x="7277100" y="4241800"/>
          <p14:tracePt t="140844" x="7072313" y="4259263"/>
          <p14:tracePt t="140857" x="6813550" y="4295775"/>
          <p14:tracePt t="140869" x="6545263" y="4348163"/>
          <p14:tracePt t="140886" x="6251575" y="4411663"/>
          <p14:tracePt t="140903" x="6010275" y="4456113"/>
          <p14:tracePt t="140919" x="5705475" y="4510088"/>
          <p14:tracePt t="140936" x="5608638" y="4527550"/>
          <p14:tracePt t="140953" x="5554663" y="4527550"/>
          <p14:tracePt t="140969" x="5518150" y="4527550"/>
          <p14:tracePt t="140986" x="5500688" y="4545013"/>
          <p14:tracePt t="141003" x="5473700" y="4554538"/>
          <p14:tracePt t="141019" x="5367338" y="4616450"/>
          <p14:tracePt t="141036" x="5303838" y="4660900"/>
          <p14:tracePt t="141053" x="5224463" y="4697413"/>
          <p14:tracePt t="141069" x="5037138" y="4776788"/>
          <p14:tracePt t="141086" x="4902200" y="4830763"/>
          <p14:tracePt t="141103" x="4340225" y="5062538"/>
          <p14:tracePt t="141120" x="3929063" y="5276850"/>
          <p14:tracePt t="141136" x="3517900" y="5500688"/>
          <p14:tracePt t="141153" x="2795588" y="5857875"/>
          <p14:tracePt t="141170" x="2509838" y="6000750"/>
          <p14:tracePt t="141186" x="2251075" y="6108700"/>
          <p14:tracePt t="141203" x="1919288" y="6205538"/>
          <p14:tracePt t="141219" x="1812925" y="6232525"/>
          <p14:tracePt t="141236" x="1598613" y="6269038"/>
          <p14:tracePt t="141253" x="1527175" y="6269038"/>
          <p14:tracePt t="141269" x="1465263" y="6269038"/>
          <p14:tracePt t="141286" x="1401763" y="6242050"/>
          <p14:tracePt t="141303" x="1393825" y="6224588"/>
          <p14:tracePt t="141320" x="1384300" y="6215063"/>
          <p14:tracePt t="141336" x="1384300" y="6180138"/>
          <p14:tracePt t="141360" x="1384300" y="6170613"/>
          <p14:tracePt t="141372" x="1384300" y="6161088"/>
          <p14:tracePt t="141506" x="1384300" y="6153150"/>
          <p14:tracePt t="141555" x="1384300" y="6143625"/>
          <p14:tracePt t="141580" x="1384300" y="6126163"/>
          <p14:tracePt t="141592" x="1401763" y="6108700"/>
          <p14:tracePt t="141604" x="1428750" y="6081713"/>
          <p14:tracePt t="141616" x="1482725" y="6018213"/>
          <p14:tracePt t="141629" x="1554163" y="5938838"/>
          <p14:tracePt t="141642" x="1643063" y="5822950"/>
          <p14:tracePt t="141653" x="1768475" y="5680075"/>
          <p14:tracePt t="141670" x="1866900" y="5527675"/>
          <p14:tracePt t="141686" x="1946275" y="5419725"/>
          <p14:tracePt t="141703" x="2036763" y="5313363"/>
          <p14:tracePt t="141720" x="2044700" y="5303838"/>
          <p14:tracePt t="141737" x="2054225" y="5303838"/>
          <p14:tracePt t="141764" x="2062163" y="5303838"/>
          <p14:tracePt t="141812" x="2062163" y="5313363"/>
          <p14:tracePt t="141825" x="2062163" y="5322888"/>
          <p14:tracePt t="142205" x="2071688" y="5322888"/>
          <p14:tracePt t="142327" x="2071688" y="5330825"/>
          <p14:tracePt t="142781" x="2071688" y="5340350"/>
          <p14:tracePt t="143344" x="2071688" y="5348288"/>
          <p14:tracePt t="144017" x="2071688" y="5357813"/>
          <p14:tracePt t="144030" x="2071688" y="5367338"/>
          <p14:tracePt t="144071" x="2071688" y="5375275"/>
          <p14:tracePt t="144091" x="2062163" y="5375275"/>
          <p14:tracePt t="144127" x="2054225" y="5375275"/>
          <p14:tracePt t="144152" x="2044700" y="5375275"/>
          <p14:tracePt t="144164" x="2036763" y="5375275"/>
          <p14:tracePt t="144177" x="2027238" y="5375275"/>
          <p14:tracePt t="144190" x="2027238" y="5367338"/>
          <p14:tracePt t="144204" x="2027238" y="5357813"/>
          <p14:tracePt t="144220" x="2027238" y="5348288"/>
          <p14:tracePt t="144312" x="2027238" y="5340350"/>
          <p14:tracePt t="144361" x="2017713" y="5340350"/>
          <p14:tracePt t="144421" x="2017713" y="5330825"/>
          <p14:tracePt t="144790" x="2017713" y="5322888"/>
          <p14:tracePt t="144813" x="2017713" y="5313363"/>
          <p14:tracePt t="144826" x="2036763" y="5313363"/>
          <p14:tracePt t="144839" x="2054225" y="5303838"/>
          <p14:tracePt t="144851" x="2089150" y="5303838"/>
          <p14:tracePt t="144863" x="2152650" y="5295900"/>
          <p14:tracePt t="144876" x="2241550" y="5295900"/>
          <p14:tracePt t="144888" x="2330450" y="5295900"/>
          <p14:tracePt t="144904" x="2465388" y="5295900"/>
          <p14:tracePt t="144921" x="2616200" y="5295900"/>
          <p14:tracePt t="144938" x="2901950" y="5295900"/>
          <p14:tracePt t="144954" x="3017838" y="5295900"/>
          <p14:tracePt t="144971" x="3116263" y="5303838"/>
          <p14:tracePt t="144987" x="3268663" y="5322888"/>
          <p14:tracePt t="145004" x="3322638" y="5330825"/>
          <p14:tracePt t="145021" x="3340100" y="5330825"/>
          <p14:tracePt t="145037" x="3357563" y="5340350"/>
          <p14:tracePt t="145501" x="3348038" y="5340350"/>
          <p14:tracePt t="145524" x="3340100" y="5340350"/>
          <p14:tracePt t="145538" x="3330575" y="5340350"/>
          <p14:tracePt t="145550" x="3313113" y="5340350"/>
          <p14:tracePt t="145562" x="3295650" y="5340350"/>
          <p14:tracePt t="145575" x="3268663" y="5357813"/>
          <p14:tracePt t="145587" x="3214688" y="5375275"/>
          <p14:tracePt t="145604" x="3152775" y="5384800"/>
          <p14:tracePt t="145621" x="3098800" y="5394325"/>
          <p14:tracePt t="145638" x="2928938" y="5438775"/>
          <p14:tracePt t="145654" x="2776538" y="5491163"/>
          <p14:tracePt t="145671" x="2571750" y="5581650"/>
          <p14:tracePt t="145687" x="2295525" y="5705475"/>
          <p14:tracePt t="145704" x="2187575" y="5751513"/>
          <p14:tracePt t="145721" x="2071688" y="5786438"/>
          <p14:tracePt t="145738" x="2044700" y="5795963"/>
          <p14:tracePt t="145754" x="2027238" y="5795963"/>
          <p14:tracePt t="145771" x="2000250" y="5795963"/>
          <p14:tracePt t="145788" x="1990725" y="5795963"/>
          <p14:tracePt t="145819" x="1990725" y="5786438"/>
          <p14:tracePt t="145831" x="1990725" y="5776913"/>
          <p14:tracePt t="145843" x="1990725" y="5768975"/>
          <p14:tracePt t="145855" x="1990725" y="5751513"/>
          <p14:tracePt t="145871" x="2000250" y="5741988"/>
          <p14:tracePt t="145888" x="2009775" y="5724525"/>
          <p14:tracePt t="145904" x="2017713" y="5705475"/>
          <p14:tracePt t="145921" x="2027238" y="5697538"/>
          <p14:tracePt t="145938" x="2036763" y="5697538"/>
          <p14:tracePt t="145954" x="2044700" y="5688013"/>
          <p14:tracePt t="145971" x="2054225" y="5688013"/>
          <p14:tracePt t="145987" x="2071688" y="5688013"/>
          <p14:tracePt t="146004" x="2098675" y="5680075"/>
          <p14:tracePt t="146021" x="2116138" y="5670550"/>
          <p14:tracePt t="146037" x="2133600" y="5670550"/>
          <p14:tracePt t="146054" x="2170113" y="5670550"/>
          <p14:tracePt t="146071" x="2197100" y="5661025"/>
          <p14:tracePt t="146087" x="2232025" y="5661025"/>
          <p14:tracePt t="146105" x="2276475" y="5661025"/>
          <p14:tracePt t="146121" x="2286000" y="5653088"/>
          <p14:tracePt t="146138" x="2303463" y="5643563"/>
          <p14:tracePt t="146154" x="2312988" y="5643563"/>
          <p14:tracePt t="146641" x="2312988" y="5634038"/>
          <p14:tracePt t="147779" x="2312988" y="5626100"/>
          <p14:tracePt t="147828" x="2312988" y="5616575"/>
          <p14:tracePt t="148318" x="2322513" y="5616575"/>
          <p14:tracePt t="148344" x="2330450" y="5616575"/>
          <p14:tracePt t="148367" x="2339975" y="5616575"/>
          <p14:tracePt t="148378" x="2357438" y="5616575"/>
          <p14:tracePt t="148392" x="2393950" y="5616575"/>
          <p14:tracePt t="148404" x="2455863" y="5599113"/>
          <p14:tracePt t="148417" x="2554288" y="5572125"/>
          <p14:tracePt t="148428" x="2705100" y="5500688"/>
          <p14:tracePt t="148441" x="2919413" y="5384800"/>
          <p14:tracePt t="148455" x="3108325" y="5295900"/>
          <p14:tracePt t="148472" x="3241675" y="5197475"/>
          <p14:tracePt t="148489" x="3384550" y="5089525"/>
          <p14:tracePt t="148505" x="3419475" y="5081588"/>
          <p14:tracePt t="148522" x="3438525" y="5062538"/>
          <p14:tracePt t="148538" x="3438525" y="5054600"/>
          <p14:tracePt t="148555" x="3455988" y="5054600"/>
          <p14:tracePt t="148846" x="3446463" y="5054600"/>
          <p14:tracePt t="171965" x="3455988" y="5045075"/>
          <p14:tracePt t="171977" x="3517900" y="5000625"/>
          <p14:tracePt t="171988" x="3660775" y="4894263"/>
          <p14:tracePt t="172001" x="3857625" y="4751388"/>
          <p14:tracePt t="172013" x="4044950" y="4616450"/>
          <p14:tracePt t="172029" x="4197350" y="4483100"/>
          <p14:tracePt t="172046" x="4357688" y="4367213"/>
          <p14:tracePt t="172062" x="4697413" y="4170363"/>
          <p14:tracePt t="172079" x="4857750" y="4098925"/>
          <p14:tracePt t="172096" x="4965700" y="4044950"/>
          <p14:tracePt t="172113" x="5187950" y="3990975"/>
          <p14:tracePt t="172129" x="5276850" y="3983038"/>
          <p14:tracePt t="172146" x="5367338" y="3983038"/>
          <p14:tracePt t="172162" x="5500688" y="4010025"/>
          <p14:tracePt t="172179" x="5554663" y="4027488"/>
          <p14:tracePt t="172196" x="5608638" y="4044950"/>
          <p14:tracePt t="172212" x="5680075" y="4098925"/>
          <p14:tracePt t="172229" x="5697538" y="4143375"/>
          <p14:tracePt t="172246" x="5705475" y="4179888"/>
          <p14:tracePt t="172262" x="5697538" y="4276725"/>
          <p14:tracePt t="172279" x="5680075" y="4322763"/>
          <p14:tracePt t="172296" x="5643563" y="4367213"/>
          <p14:tracePt t="172312" x="5608638" y="4384675"/>
          <p14:tracePt t="172329" x="5589588" y="4411663"/>
          <p14:tracePt t="172346" x="5510213" y="4465638"/>
          <p14:tracePt t="172362" x="5465763" y="4510088"/>
          <p14:tracePt t="172379" x="5429250" y="4545013"/>
          <p14:tracePt t="172396" x="5411788" y="4572000"/>
          <p14:tracePt t="172412" x="5402263" y="4572000"/>
          <p14:tracePt t="172491" x="5419725" y="4572000"/>
          <p14:tracePt t="172504" x="5456238" y="4572000"/>
          <p14:tracePt t="172516" x="5500688" y="4581525"/>
          <p14:tracePt t="172527" x="5572125" y="4598988"/>
          <p14:tracePt t="172540" x="5643563" y="4608513"/>
          <p14:tracePt t="172552" x="5705475" y="4616450"/>
          <p14:tracePt t="172565" x="5768975" y="4633913"/>
          <p14:tracePt t="172579" x="5830888" y="4633913"/>
          <p14:tracePt t="172596" x="5902325" y="4633913"/>
          <p14:tracePt t="172798" x="5911850" y="4633913"/>
          <p14:tracePt t="172809" x="5929313" y="4633913"/>
          <p14:tracePt t="172821" x="5973763" y="4625975"/>
          <p14:tracePt t="172834" x="6054725" y="4616450"/>
          <p14:tracePt t="172847" x="6170613" y="4589463"/>
          <p14:tracePt t="172863" x="6323013" y="4589463"/>
          <p14:tracePt t="172879" x="6500813" y="4589463"/>
          <p14:tracePt t="172896" x="6884988" y="4652963"/>
          <p14:tracePt t="172912" x="7027863" y="4724400"/>
          <p14:tracePt t="172930" x="7116763" y="4795838"/>
          <p14:tracePt t="172946" x="7224713" y="4902200"/>
          <p14:tracePt t="172962" x="7259638" y="4938713"/>
          <p14:tracePt t="172979" x="7286625" y="4965700"/>
          <p14:tracePt t="172996" x="7313613" y="5027613"/>
          <p14:tracePt t="173013" x="7331075" y="5054600"/>
          <p14:tracePt t="173029" x="7340600" y="5089525"/>
          <p14:tracePt t="173046" x="7348538" y="5153025"/>
          <p14:tracePt t="173063" x="7348538" y="5180013"/>
          <p14:tracePt t="173080" x="7358063" y="5205413"/>
          <p14:tracePt t="173096" x="7358063" y="5224463"/>
          <p14:tracePt t="173113" x="7367588" y="5232400"/>
          <p14:tracePt t="173130" x="7375525" y="5268913"/>
          <p14:tracePt t="173146" x="7394575" y="5286375"/>
          <p14:tracePt t="173163" x="7394575" y="5303838"/>
          <p14:tracePt t="173179" x="7412038" y="5330825"/>
          <p14:tracePt t="173196" x="7412038" y="5340350"/>
          <p14:tracePt t="173213" x="7412038" y="5348288"/>
          <p14:tracePt t="173213" x="7412038" y="5357813"/>
          <p14:tracePt t="173239" x="7402513" y="5367338"/>
          <p14:tracePt t="173252" x="7375525" y="5375275"/>
          <p14:tracePt t="173263" x="7348538" y="5375275"/>
          <p14:tracePt t="173279" x="7323138" y="5384800"/>
          <p14:tracePt t="173296" x="7277100" y="5394325"/>
          <p14:tracePt t="173313" x="7188200" y="5394325"/>
          <p14:tracePt t="173329" x="7143750" y="5394325"/>
          <p14:tracePt t="173346" x="7089775" y="5367338"/>
          <p14:tracePt t="173363" x="6991350" y="5303838"/>
          <p14:tracePt t="173379" x="6946900" y="5259388"/>
          <p14:tracePt t="173396" x="6911975" y="5214938"/>
          <p14:tracePt t="173413" x="6867525" y="5133975"/>
          <p14:tracePt t="173429" x="6848475" y="5089525"/>
          <p14:tracePt t="173446" x="6848475" y="5018088"/>
          <p14:tracePt t="173463" x="6848475" y="4973638"/>
          <p14:tracePt t="173479" x="6867525" y="4919663"/>
          <p14:tracePt t="173496" x="6983413" y="4813300"/>
          <p14:tracePt t="173513" x="7054850" y="4751388"/>
          <p14:tracePt t="173529" x="7116763" y="4724400"/>
          <p14:tracePt t="173546" x="7215188" y="4697413"/>
          <p14:tracePt t="173563" x="7259638" y="4697413"/>
          <p14:tracePt t="173579" x="7296150" y="4697413"/>
          <p14:tracePt t="173596" x="7348538" y="4705350"/>
          <p14:tracePt t="173613" x="7385050" y="4714875"/>
          <p14:tracePt t="173629" x="7412038" y="4741863"/>
          <p14:tracePt t="173646" x="7466013" y="4803775"/>
          <p14:tracePt t="173663" x="7483475" y="4848225"/>
          <p14:tracePt t="173679" x="7518400" y="4938713"/>
          <p14:tracePt t="173696" x="7527925" y="4991100"/>
          <p14:tracePt t="173713" x="7527925" y="5045075"/>
          <p14:tracePt t="173729" x="7537450" y="5143500"/>
          <p14:tracePt t="173746" x="7537450" y="5197475"/>
          <p14:tracePt t="173763" x="7537450" y="5232400"/>
          <p14:tracePt t="173779" x="7518400" y="5303838"/>
          <p14:tracePt t="173796" x="7500938" y="5330825"/>
          <p14:tracePt t="173813" x="7483475" y="5375275"/>
          <p14:tracePt t="173830" x="7456488" y="5402263"/>
          <p14:tracePt t="173846" x="7439025" y="5429250"/>
          <p14:tracePt t="173863" x="7402513" y="5465763"/>
          <p14:tracePt t="173879" x="7385050" y="5473700"/>
          <p14:tracePt t="173896" x="7358063" y="5483225"/>
          <p14:tracePt t="173913" x="7323138" y="5491163"/>
          <p14:tracePt t="173929" x="7304088" y="5491163"/>
          <p14:tracePt t="173946" x="7286625" y="5491163"/>
          <p14:tracePt t="173963" x="7251700" y="5483225"/>
          <p14:tracePt t="173979" x="7232650" y="5473700"/>
          <p14:tracePt t="173996" x="7197725" y="5456238"/>
          <p14:tracePt t="174013" x="7161213" y="5411788"/>
          <p14:tracePt t="174029" x="7134225" y="5375275"/>
          <p14:tracePt t="174047" x="7116763" y="5348288"/>
          <p14:tracePt t="174047" x="7099300" y="5322888"/>
          <p14:tracePt t="174063" x="7089775" y="5286375"/>
          <p14:tracePt t="174080" x="7089775" y="5268913"/>
          <p14:tracePt t="174096" x="7089775" y="5224463"/>
          <p14:tracePt t="174113" x="7089775" y="5197475"/>
          <p14:tracePt t="174130" x="7089775" y="5170488"/>
          <p14:tracePt t="174146" x="7153275" y="5108575"/>
          <p14:tracePt t="174163" x="7180263" y="5099050"/>
          <p14:tracePt t="174180" x="7205663" y="5081588"/>
          <p14:tracePt t="174196" x="7286625" y="5062538"/>
          <p14:tracePt t="174213" x="7313613" y="5062538"/>
          <p14:tracePt t="174230" x="7348538" y="5062538"/>
          <p14:tracePt t="174246" x="7412038" y="5062538"/>
          <p14:tracePt t="174263" x="7429500" y="5072063"/>
          <p14:tracePt t="174280" x="7473950" y="5099050"/>
          <p14:tracePt t="174296" x="7491413" y="5116513"/>
          <p14:tracePt t="174313" x="7510463" y="5133975"/>
          <p14:tracePt t="174330" x="7537450" y="5180013"/>
          <p14:tracePt t="174346" x="7545388" y="5197475"/>
          <p14:tracePt t="174363" x="7554913" y="5232400"/>
          <p14:tracePt t="174380" x="7562850" y="5268913"/>
          <p14:tracePt t="174396" x="7562850" y="5295900"/>
          <p14:tracePt t="174413" x="7562850" y="5313363"/>
          <p14:tracePt t="174430" x="7562850" y="5357813"/>
          <p14:tracePt t="174446" x="7562850" y="5367338"/>
          <p14:tracePt t="174463" x="7562850" y="5402263"/>
          <p14:tracePt t="174480" x="7562850" y="5429250"/>
          <p14:tracePt t="174496" x="7545388" y="5438775"/>
          <p14:tracePt t="174513" x="7527925" y="5465763"/>
          <p14:tracePt t="174530" x="7473950" y="5500688"/>
          <p14:tracePt t="174546" x="7456488" y="5518150"/>
          <p14:tracePt t="174563" x="7402513" y="5537200"/>
          <p14:tracePt t="174580" x="7375525" y="5537200"/>
          <p14:tracePt t="174596" x="7348538" y="5537200"/>
          <p14:tracePt t="174613" x="7323138" y="5537200"/>
          <p14:tracePt t="174630" x="7296150" y="5537200"/>
          <p14:tracePt t="174646" x="7259638" y="5510213"/>
          <p14:tracePt t="174663" x="7242175" y="5483225"/>
          <p14:tracePt t="174680" x="7224713" y="5465763"/>
          <p14:tracePt t="174696" x="7215188" y="5456238"/>
          <p14:tracePt t="174713" x="7180263" y="5402263"/>
          <p14:tracePt t="174730" x="7180263" y="5384800"/>
          <p14:tracePt t="174746" x="7153275" y="5330825"/>
          <p14:tracePt t="174763" x="7143750" y="5303838"/>
          <p14:tracePt t="174780" x="7143750" y="5286375"/>
          <p14:tracePt t="174796" x="7143750" y="5251450"/>
          <p14:tracePt t="174813" x="7143750" y="5232400"/>
          <p14:tracePt t="174830" x="7143750" y="5214938"/>
          <p14:tracePt t="174847" x="7143750" y="5170488"/>
          <p14:tracePt t="174863" x="7153275" y="5153025"/>
          <p14:tracePt t="174880" x="7161213" y="5143500"/>
          <p14:tracePt t="174881" x="7170738" y="5133975"/>
          <p14:tracePt t="174896" x="7180263" y="5133975"/>
          <p14:tracePt t="174913" x="7180263" y="5126038"/>
          <p14:tracePt t="174930" x="7188200" y="5116513"/>
          <p14:tracePt t="174946" x="7205663" y="5116513"/>
          <p14:tracePt t="174966" x="7215188" y="5116513"/>
          <p14:tracePt t="174980" x="7224713" y="5116513"/>
          <p14:tracePt t="174996" x="7232650" y="5116513"/>
          <p14:tracePt t="175014" x="7242175" y="5116513"/>
          <p14:tracePt t="175030" x="7251700" y="5116513"/>
          <p14:tracePt t="175047" x="7259638" y="5116513"/>
          <p14:tracePt t="177355" x="7259638" y="5108575"/>
          <p14:tracePt t="177367" x="7259638" y="5099050"/>
          <p14:tracePt t="177380" x="7277100" y="5089525"/>
          <p14:tracePt t="177391" x="7313613" y="5062538"/>
          <p14:tracePt t="177404" x="7367588" y="5018088"/>
          <p14:tracePt t="177417" x="7439025" y="4973638"/>
          <p14:tracePt t="177431" x="7500938" y="4938713"/>
          <p14:tracePt t="177447" x="7545388" y="4911725"/>
          <p14:tracePt t="177464" x="7572375" y="4902200"/>
          <p14:tracePt t="177481" x="7626350" y="4875213"/>
          <p14:tracePt t="177497" x="7643813" y="4867275"/>
          <p14:tracePt t="177514" x="7661275" y="4857750"/>
          <p14:tracePt t="177531" x="7670800" y="4848225"/>
          <p14:tracePt t="177547" x="7670800" y="4840288"/>
          <p14:tracePt t="177564" x="7680325" y="4803775"/>
          <p14:tracePt t="177581" x="7680325" y="4795838"/>
          <p14:tracePt t="177597" x="7680325" y="4776788"/>
          <p14:tracePt t="177614" x="7680325" y="4732338"/>
          <p14:tracePt t="177631" x="7670800" y="4697413"/>
          <p14:tracePt t="177647" x="7653338" y="4679950"/>
          <p14:tracePt t="177664" x="7616825" y="4643438"/>
          <p14:tracePt t="177681" x="7589838" y="4633913"/>
          <p14:tracePt t="177697" x="7554913" y="4598988"/>
          <p14:tracePt t="177714" x="7527925" y="4581525"/>
          <p14:tracePt t="177731" x="7500938" y="4562475"/>
          <p14:tracePt t="177748" x="7473950" y="4527550"/>
          <p14:tracePt t="177764" x="7473950" y="4510088"/>
          <p14:tracePt t="177781" x="7473950" y="4491038"/>
          <p14:tracePt t="177797" x="7473950" y="4465638"/>
          <p14:tracePt t="177814" x="7473950" y="4446588"/>
          <p14:tracePt t="177833" x="7483475" y="4446588"/>
          <p14:tracePt t="177857" x="7491413" y="4446588"/>
          <p14:tracePt t="177870" x="7500938" y="4446588"/>
          <p14:tracePt t="177882" x="7510463" y="4446588"/>
          <p14:tracePt t="177897" x="7545388" y="4446588"/>
          <p14:tracePt t="177914" x="7562850" y="4465638"/>
          <p14:tracePt t="177931" x="7608888" y="4491038"/>
          <p14:tracePt t="177947" x="7634288" y="4500563"/>
          <p14:tracePt t="177964" x="7653338" y="4518025"/>
          <p14:tracePt t="177981" x="7688263" y="4545013"/>
          <p14:tracePt t="177997" x="7697788" y="4554538"/>
          <p14:tracePt t="178014" x="7715250" y="4581525"/>
          <p14:tracePt t="178031" x="7759700" y="4625975"/>
          <p14:tracePt t="178047" x="7777163" y="4652963"/>
          <p14:tracePt t="178064" x="7804150" y="4679950"/>
          <p14:tracePt t="178081" x="7840663" y="4732338"/>
          <p14:tracePt t="178097" x="7858125" y="4759325"/>
          <p14:tracePt t="178115" x="7858125" y="4786313"/>
          <p14:tracePt t="178131" x="7875588" y="4830763"/>
          <p14:tracePt t="178147" x="7885113" y="4875213"/>
          <p14:tracePt t="178164" x="7902575" y="4938713"/>
          <p14:tracePt t="178181" x="7920038" y="4973638"/>
          <p14:tracePt t="178197" x="7929563" y="5010150"/>
          <p14:tracePt t="178214" x="7939088" y="5062538"/>
          <p14:tracePt t="178231" x="7939088" y="5081588"/>
          <p14:tracePt t="178248" x="7939088" y="5099050"/>
          <p14:tracePt t="178264" x="7939088" y="5153025"/>
          <p14:tracePt t="178281" x="7939088" y="5187950"/>
          <p14:tracePt t="178298" x="7939088" y="5276850"/>
          <p14:tracePt t="178314" x="7939088" y="5313363"/>
          <p14:tracePt t="178331" x="7939088" y="5357813"/>
          <p14:tracePt t="178347" x="7912100" y="5446713"/>
          <p14:tracePt t="178364" x="7894638" y="5500688"/>
          <p14:tracePt t="178381" x="7885113" y="5572125"/>
          <p14:tracePt t="178398" x="7858125" y="5688013"/>
          <p14:tracePt t="178414" x="7848600" y="5751513"/>
          <p14:tracePt t="178431" x="7840663" y="5795963"/>
          <p14:tracePt t="178654" x="7840663" y="5803900"/>
          <p14:tracePt t="178667" x="7848600" y="5822950"/>
          <p14:tracePt t="178679" x="7848600" y="5848350"/>
          <p14:tracePt t="178691" x="7848600" y="5875338"/>
          <p14:tracePt t="178703" x="7848600" y="5911850"/>
          <p14:tracePt t="178714" x="7840663" y="5965825"/>
          <p14:tracePt t="178731" x="7823200" y="6027738"/>
          <p14:tracePt t="178748" x="7804150" y="6072188"/>
          <p14:tracePt t="178764" x="7777163" y="6116638"/>
          <p14:tracePt t="178781" x="7769225" y="6126163"/>
          <p14:tracePt t="178798" x="7759700" y="6134100"/>
          <p14:tracePt t="178814" x="7732713" y="6153150"/>
          <p14:tracePt t="178831" x="7715250" y="6161088"/>
          <p14:tracePt t="178848" x="7697788" y="6161088"/>
          <p14:tracePt t="178864" x="7670800" y="6170613"/>
          <p14:tracePt t="178881" x="7653338" y="6170613"/>
          <p14:tracePt t="178898" x="7634288" y="6170613"/>
          <p14:tracePt t="178914" x="7599363" y="6170613"/>
          <p14:tracePt t="178932" x="7572375" y="6170613"/>
          <p14:tracePt t="178948" x="7527925" y="6170613"/>
          <p14:tracePt t="178964" x="7500938" y="6170613"/>
          <p14:tracePt t="178981" x="7483475" y="6170613"/>
          <p14:tracePt t="178998" x="7446963" y="6170613"/>
          <p14:tracePt t="179014" x="7419975" y="6170613"/>
          <p14:tracePt t="179031" x="7394575" y="6170613"/>
          <p14:tracePt t="179048" x="7331075" y="6161088"/>
          <p14:tracePt t="179064" x="7323138" y="6161088"/>
          <p14:tracePt t="179081" x="7313613" y="6143625"/>
          <p14:tracePt t="179098" x="7296150" y="6134100"/>
          <p14:tracePt t="179115" x="7296150" y="6126163"/>
          <p14:tracePt t="179131" x="7286625" y="6116638"/>
          <p14:tracePt t="179148" x="7286625" y="6108700"/>
          <p14:tracePt t="179164" x="7277100" y="6108700"/>
          <p14:tracePt t="179230" x="7277100" y="6099175"/>
          <p14:tracePt t="179279" x="7286625" y="6099175"/>
          <p14:tracePt t="179291" x="7296150" y="6099175"/>
          <p14:tracePt t="179304" x="7304088" y="6099175"/>
          <p14:tracePt t="179315" x="7323138" y="6099175"/>
          <p14:tracePt t="179332" x="7340600" y="6099175"/>
          <p14:tracePt t="179348" x="7375525" y="6108700"/>
          <p14:tracePt t="179364" x="7466013" y="6108700"/>
          <p14:tracePt t="179381" x="7527925" y="6108700"/>
          <p14:tracePt t="179398" x="7572375" y="6108700"/>
          <p14:tracePt t="179415" x="7643813" y="6116638"/>
          <p14:tracePt t="179431" x="7653338" y="6116638"/>
          <p14:tracePt t="179448" x="7661275" y="6116638"/>
          <p14:tracePt t="179465" x="7670800" y="6116638"/>
          <p14:tracePt t="179658" x="7661275" y="6116638"/>
          <p14:tracePt t="179891" x="7661275" y="6089650"/>
          <p14:tracePt t="179903" x="7661275" y="6045200"/>
          <p14:tracePt t="179915" x="7653338" y="5983288"/>
          <p14:tracePt t="179928" x="7653338" y="5884863"/>
          <p14:tracePt t="179940" x="7653338" y="5795963"/>
          <p14:tracePt t="179953" x="7653338" y="5688013"/>
          <p14:tracePt t="179965" x="7653338" y="5589588"/>
          <p14:tracePt t="179981" x="7653338" y="5491163"/>
          <p14:tracePt t="179998" x="7643813" y="5419725"/>
          <p14:tracePt t="180015" x="7589838" y="5295900"/>
          <p14:tracePt t="180031" x="7562850" y="5241925"/>
          <p14:tracePt t="180048" x="7527925" y="5180013"/>
          <p14:tracePt t="180065" x="7473950" y="5108575"/>
          <p14:tracePt t="180082" x="7446963" y="5072063"/>
          <p14:tracePt t="180098" x="7412038" y="5045075"/>
          <p14:tracePt t="180115" x="7358063" y="5000625"/>
          <p14:tracePt t="180132" x="7331075" y="4973638"/>
          <p14:tracePt t="180148" x="7296150" y="4956175"/>
          <p14:tracePt t="180165" x="7259638" y="4946650"/>
          <p14:tracePt t="180182" x="7251700" y="4946650"/>
          <p14:tracePt t="180198" x="7242175" y="4946650"/>
          <p14:tracePt t="180259" x="7232650" y="4965700"/>
          <p14:tracePt t="180271" x="7224713" y="4991100"/>
          <p14:tracePt t="180284" x="7197725" y="5045075"/>
          <p14:tracePt t="180296" x="7180263" y="5099050"/>
          <p14:tracePt t="180307" x="7161213" y="5153025"/>
          <p14:tracePt t="180320" x="7143750" y="5205413"/>
          <p14:tracePt t="180337" x="7134225" y="5232400"/>
          <p14:tracePt t="180348" x="7134225" y="5251450"/>
          <p14:tracePt t="180365" x="7134225" y="5259388"/>
          <p14:tracePt t="180393" x="7134225" y="5268913"/>
          <p14:tracePt t="180406" x="7153275" y="5276850"/>
          <p14:tracePt t="180419" x="7180263" y="5286375"/>
          <p14:tracePt t="180432" x="7232650" y="5286375"/>
          <p14:tracePt t="180448" x="7269163" y="5295900"/>
          <p14:tracePt t="180465" x="7304088" y="5295900"/>
          <p14:tracePt t="180481" x="7348538" y="5295900"/>
          <p14:tracePt t="180498" x="7358063" y="5295900"/>
          <p14:tracePt t="180515" x="7367588" y="5295900"/>
          <p14:tracePt t="180532" x="7375525" y="5295900"/>
          <p14:tracePt t="180553" x="7394575" y="5268913"/>
          <p14:tracePt t="180565" x="7402513" y="5259388"/>
          <p14:tracePt t="180582" x="7402513" y="5241925"/>
          <p14:tracePt t="180598" x="7412038" y="5205413"/>
          <p14:tracePt t="180615" x="7419975" y="5143500"/>
          <p14:tracePt t="180632" x="7419975" y="5108575"/>
          <p14:tracePt t="180648" x="7419975" y="5054600"/>
          <p14:tracePt t="180665" x="7394575" y="4973638"/>
          <p14:tracePt t="180681" x="7375525" y="4929188"/>
          <p14:tracePt t="180698" x="7348538" y="4902200"/>
          <p14:tracePt t="180715" x="7277100" y="4848225"/>
          <p14:tracePt t="180732" x="7232650" y="4840288"/>
          <p14:tracePt t="180748" x="7205663" y="4840288"/>
          <p14:tracePt t="180765" x="7161213" y="4840288"/>
          <p14:tracePt t="180782" x="7134225" y="4840288"/>
          <p14:tracePt t="180798" x="7099300" y="4894263"/>
          <p14:tracePt t="180815" x="7089775" y="4919663"/>
          <p14:tracePt t="180832" x="7072313" y="4956175"/>
          <p14:tracePt t="180848" x="7054850" y="5027613"/>
          <p14:tracePt t="180865" x="7054850" y="5081588"/>
          <p14:tracePt t="180882" x="7054850" y="5133975"/>
          <p14:tracePt t="180898" x="7081838" y="5232400"/>
          <p14:tracePt t="180915" x="7116763" y="5268913"/>
          <p14:tracePt t="180932" x="7153275" y="5313363"/>
          <p14:tracePt t="180948" x="7224713" y="5367338"/>
          <p14:tracePt t="180965" x="7251700" y="5367338"/>
          <p14:tracePt t="180982" x="7277100" y="5375275"/>
          <p14:tracePt t="180998" x="7348538" y="5375275"/>
          <p14:tracePt t="181015" x="7375525" y="5375275"/>
          <p14:tracePt t="181032" x="7412038" y="5357813"/>
          <p14:tracePt t="181048" x="7419975" y="5340350"/>
          <p14:tracePt t="181065" x="7429500" y="5322888"/>
          <p14:tracePt t="181082" x="7439025" y="5286375"/>
          <p14:tracePt t="181099" x="7439025" y="5259388"/>
          <p14:tracePt t="181115" x="7439025" y="5232400"/>
          <p14:tracePt t="181132" x="7394575" y="5170488"/>
          <p14:tracePt t="181148" x="7367588" y="5126038"/>
          <p14:tracePt t="181165" x="7331075" y="5089525"/>
          <p14:tracePt t="181165" x="7286625" y="5054600"/>
          <p14:tracePt t="181182" x="7251700" y="5037138"/>
          <p14:tracePt t="181198" x="7224713" y="5027613"/>
          <p14:tracePt t="181215" x="7180263" y="5018088"/>
          <p14:tracePt t="181232" x="7170738" y="5018088"/>
          <p14:tracePt t="181264" x="7161213" y="5027613"/>
          <p14:tracePt t="181277" x="7153275" y="5054600"/>
          <p14:tracePt t="181289" x="7143750" y="5081588"/>
          <p14:tracePt t="181300" x="7143750" y="5116513"/>
          <p14:tracePt t="181315" x="7134225" y="5187950"/>
          <p14:tracePt t="181332" x="7134225" y="5224463"/>
          <p14:tracePt t="181349" x="7134225" y="5268913"/>
          <p14:tracePt t="181365" x="7161213" y="5357813"/>
          <p14:tracePt t="181382" x="7188200" y="5394325"/>
          <p14:tracePt t="181399" x="7232650" y="5438775"/>
          <p14:tracePt t="181415" x="7251700" y="5446713"/>
          <p14:tracePt t="181432" x="7277100" y="5456238"/>
          <p14:tracePt t="181448" x="7331075" y="5456238"/>
          <p14:tracePt t="181465" x="7375525" y="5446713"/>
          <p14:tracePt t="181482" x="7394575" y="5438775"/>
          <p14:tracePt t="181499" x="7429500" y="5384800"/>
          <p14:tracePt t="181515" x="7439025" y="5357813"/>
          <p14:tracePt t="181532" x="7439025" y="5322888"/>
          <p14:tracePt t="181549" x="7439025" y="5224463"/>
          <p14:tracePt t="181565" x="7419975" y="5170488"/>
          <p14:tracePt t="181582" x="7340600" y="5062538"/>
          <p14:tracePt t="181599" x="7286625" y="5000625"/>
          <p14:tracePt t="181615" x="7242175" y="4973638"/>
          <p14:tracePt t="181632" x="7180263" y="4956175"/>
          <p14:tracePt t="181654" x="7170738" y="4956175"/>
          <p14:tracePt t="181680" x="7170738" y="4965700"/>
          <p14:tracePt t="181691" x="7161213" y="4983163"/>
          <p14:tracePt t="181705" x="7153275" y="5018088"/>
          <p14:tracePt t="181717" x="7153275" y="5062538"/>
          <p14:tracePt t="181732" x="7134225" y="5108575"/>
          <p14:tracePt t="181749" x="7134225" y="5143500"/>
          <p14:tracePt t="181765" x="7134225" y="5205413"/>
          <p14:tracePt t="181782" x="7134225" y="5232400"/>
          <p14:tracePt t="181798" x="7161213" y="5268913"/>
          <p14:tracePt t="181815" x="7224713" y="5313363"/>
          <p14:tracePt t="181832" x="7259638" y="5330825"/>
          <p14:tracePt t="181849" x="7296150" y="5330825"/>
          <p14:tracePt t="181865" x="7340600" y="5330825"/>
          <p14:tracePt t="181882" x="7358063" y="5303838"/>
          <p14:tracePt t="181899" x="7385050" y="5259388"/>
          <p14:tracePt t="181915" x="7402513" y="5187950"/>
          <p14:tracePt t="181932" x="7402513" y="5143500"/>
          <p14:tracePt t="181949" x="7385050" y="5108575"/>
          <p14:tracePt t="181965" x="7340600" y="5054600"/>
          <p14:tracePt t="181982" x="7323138" y="5027613"/>
          <p14:tracePt t="181999" x="7277100" y="5018088"/>
          <p14:tracePt t="182015" x="7269163" y="5010150"/>
          <p14:tracePt t="182032" x="7251700" y="5010150"/>
          <p14:tracePt t="182059" x="7242175" y="5010150"/>
          <p14:tracePt t="221655" x="7242175" y="5000625"/>
          <p14:tracePt t="221665" x="7242175" y="4983163"/>
          <p14:tracePt t="221679" x="7242175" y="4973638"/>
          <p14:tracePt t="221690" x="7242175" y="4965700"/>
          <p14:tracePt t="221702" x="7224713" y="4956175"/>
          <p14:tracePt t="221715" x="7215188" y="4946650"/>
          <p14:tracePt t="221727" x="7197725" y="4946650"/>
          <p14:tracePt t="221744" x="7170738" y="4929188"/>
          <p14:tracePt t="221761" x="7153275" y="4919663"/>
          <p14:tracePt t="221777" x="7116763" y="4894263"/>
          <p14:tracePt t="221794" x="7099300" y="4884738"/>
          <p14:tracePt t="221811" x="7072313" y="4867275"/>
          <p14:tracePt t="221828" x="6965950" y="4848225"/>
          <p14:tracePt t="221844" x="6894513" y="4840288"/>
          <p14:tracePt t="221861" x="6831013" y="4840288"/>
          <p14:tracePt t="221878" x="6715125" y="4830763"/>
          <p14:tracePt t="221894" x="6688138" y="4830763"/>
          <p14:tracePt t="221911" x="6680200" y="4830763"/>
          <p14:tracePt t="221972" x="6680200" y="4840288"/>
          <p14:tracePt t="221984" x="6680200" y="4848225"/>
          <p14:tracePt t="221998" x="6688138" y="4857750"/>
          <p14:tracePt t="222009" x="6697663" y="4875213"/>
          <p14:tracePt t="222021" x="6724650" y="4902200"/>
          <p14:tracePt t="222035" x="6742113" y="4919663"/>
          <p14:tracePt t="222045" x="6777038" y="4956175"/>
          <p14:tracePt t="222061" x="6804025" y="4973638"/>
          <p14:tracePt t="222078" x="6848475" y="5000625"/>
          <p14:tracePt t="222094" x="6902450" y="5037138"/>
          <p14:tracePt t="222111" x="7037388" y="5099050"/>
          <p14:tracePt t="222129" x="7099300" y="5133975"/>
          <p14:tracePt t="222145" x="7180263" y="5170488"/>
          <p14:tracePt t="222161" x="7348538" y="5241925"/>
          <p14:tracePt t="222178" x="7419975" y="5276850"/>
          <p14:tracePt t="222194" x="7527925" y="5322888"/>
          <p14:tracePt t="222211" x="7572375" y="5340350"/>
          <p14:tracePt t="222228" x="7589838" y="5348288"/>
          <p14:tracePt t="222244" x="7616825" y="5357813"/>
          <p14:tracePt t="222279" x="7626350" y="5357813"/>
          <p14:tracePt t="222340" x="7643813" y="5348288"/>
          <p14:tracePt t="222352" x="7653338" y="5340350"/>
          <p14:tracePt t="222364" x="7670800" y="5313363"/>
          <p14:tracePt t="222377" x="7680325" y="5303838"/>
          <p14:tracePt t="222389" x="7688263" y="5295900"/>
          <p14:tracePt t="222400" x="7697788" y="5286375"/>
          <p14:tracePt t="222413" x="7705725" y="5268913"/>
          <p14:tracePt t="222428" x="7705725" y="5251450"/>
          <p14:tracePt t="222444" x="7715250" y="5241925"/>
          <p14:tracePt t="222461" x="7715250" y="5232400"/>
          <p14:tracePt t="222478" x="7715250" y="5214938"/>
          <p14:tracePt t="222494" x="7715250" y="5205413"/>
          <p14:tracePt t="222511" x="7715250" y="5160963"/>
          <p14:tracePt t="222528" x="7715250" y="5143500"/>
          <p14:tracePt t="222545" x="7715250" y="5133975"/>
          <p14:tracePt t="222561" x="7688263" y="5099050"/>
          <p14:tracePt t="222578" x="7661275" y="5081588"/>
          <p14:tracePt t="222595" x="7643813" y="5072063"/>
          <p14:tracePt t="222611" x="7589838" y="5045075"/>
          <p14:tracePt t="222628" x="7562850" y="5027613"/>
          <p14:tracePt t="222644" x="7537450" y="5010150"/>
          <p14:tracePt t="222661" x="7500938" y="4973638"/>
          <p14:tracePt t="222678" x="7483475" y="4973638"/>
          <p14:tracePt t="222695" x="7466013" y="4965700"/>
          <p14:tracePt t="222711" x="7412038" y="4956175"/>
          <p14:tracePt t="222728" x="7375525" y="4946650"/>
          <p14:tracePt t="222744" x="7286625" y="4946650"/>
          <p14:tracePt t="222761" x="7251700" y="4946650"/>
          <p14:tracePt t="222778" x="7224713" y="4946650"/>
          <p14:tracePt t="222795" x="7180263" y="4946650"/>
          <p14:tracePt t="222811" x="7161213" y="4946650"/>
          <p14:tracePt t="222828" x="7143750" y="4946650"/>
          <p14:tracePt t="222844" x="7081838" y="4983163"/>
          <p14:tracePt t="222861" x="7072313" y="5000625"/>
          <p14:tracePt t="222878" x="7054850" y="5000625"/>
          <p14:tracePt t="222895" x="7027863" y="5037138"/>
          <p14:tracePt t="222911" x="7010400" y="5054600"/>
          <p14:tracePt t="222928" x="7000875" y="5089525"/>
          <p14:tracePt t="222945" x="6991350" y="5116513"/>
          <p14:tracePt t="222961" x="6983413" y="5153025"/>
          <p14:tracePt t="222978" x="6973888" y="5197475"/>
          <p14:tracePt t="222994" x="6973888" y="5224463"/>
          <p14:tracePt t="223011" x="6973888" y="5241925"/>
          <p14:tracePt t="223028" x="6973888" y="5286375"/>
          <p14:tracePt t="223044" x="6983413" y="5322888"/>
          <p14:tracePt t="223061" x="7000875" y="5375275"/>
          <p14:tracePt t="223078" x="7027863" y="5411788"/>
          <p14:tracePt t="223095" x="7045325" y="5429250"/>
          <p14:tracePt t="223111" x="7081838" y="5473700"/>
          <p14:tracePt t="223129" x="7116763" y="5483225"/>
          <p14:tracePt t="223145" x="7126288" y="5500688"/>
          <p14:tracePt t="223161" x="7180263" y="5518150"/>
          <p14:tracePt t="223178" x="7197725" y="5527675"/>
          <p14:tracePt t="223195" x="7232650" y="5527675"/>
          <p14:tracePt t="223211" x="7304088" y="5527675"/>
          <p14:tracePt t="223228" x="7340600" y="5527675"/>
          <p14:tracePt t="223245" x="7412038" y="5518150"/>
          <p14:tracePt t="223261" x="7527925" y="5465763"/>
          <p14:tracePt t="223278" x="7589838" y="5446713"/>
          <p14:tracePt t="223295" x="7643813" y="5419725"/>
          <p14:tracePt t="223311" x="7732713" y="5375275"/>
          <p14:tracePt t="223328" x="7759700" y="5348288"/>
          <p14:tracePt t="223345" x="7796213" y="5322888"/>
          <p14:tracePt t="223361" x="7804150" y="5303838"/>
          <p14:tracePt t="223379" x="7813675" y="5286375"/>
          <p14:tracePt t="223395" x="7831138" y="5259388"/>
          <p14:tracePt t="223411" x="7831138" y="5251450"/>
          <p14:tracePt t="223428" x="7831138" y="5232400"/>
          <p14:tracePt t="223445" x="7848600" y="5205413"/>
          <p14:tracePt t="223461" x="7858125" y="5187950"/>
          <p14:tracePt t="223478" x="7858125" y="5170488"/>
          <p14:tracePt t="223495" x="7867650" y="5133975"/>
          <p14:tracePt t="223512" x="7875588" y="5116513"/>
          <p14:tracePt t="223528" x="7875588" y="5099050"/>
          <p14:tracePt t="223545" x="7875588" y="5072063"/>
          <p14:tracePt t="223561" x="7875588" y="5054600"/>
          <p14:tracePt t="223578" x="7840663" y="5018088"/>
          <p14:tracePt t="223595" x="7823200" y="5010150"/>
          <p14:tracePt t="223611" x="7804150" y="4991100"/>
          <p14:tracePt t="223628" x="7751763" y="4973638"/>
          <p14:tracePt t="223645" x="7732713" y="4965700"/>
          <p14:tracePt t="223662" x="7715250" y="4956175"/>
          <p14:tracePt t="223678" x="7680325" y="4956175"/>
          <p14:tracePt t="223695" x="7661275" y="4956175"/>
          <p14:tracePt t="223711" x="7643813" y="4946650"/>
          <p14:tracePt t="223728" x="7599363" y="4946650"/>
          <p14:tracePt t="223745" x="7572375" y="4938713"/>
          <p14:tracePt t="223762" x="7537450" y="4938713"/>
          <p14:tracePt t="223778" x="7518400" y="4938713"/>
          <p14:tracePt t="223795" x="7510463" y="4929188"/>
          <p14:tracePt t="223811" x="7483475" y="4929188"/>
          <p14:tracePt t="223828" x="7473950" y="4929188"/>
          <p14:tracePt t="223845" x="7466013" y="4929188"/>
          <p14:tracePt t="223862" x="7439025" y="4929188"/>
          <p14:tracePt t="223878" x="7429500" y="4938713"/>
          <p14:tracePt t="223895" x="7412038" y="4946650"/>
          <p14:tracePt t="223912" x="7385050" y="4965700"/>
          <p14:tracePt t="223928" x="7367588" y="4973638"/>
          <p14:tracePt t="223945" x="7340600" y="4991100"/>
          <p14:tracePt t="223962" x="7340600" y="5000625"/>
          <p14:tracePt t="223978" x="7323138" y="5010150"/>
          <p14:tracePt t="223995" x="7313613" y="5027613"/>
          <p14:tracePt t="224012" x="7296150" y="5045075"/>
          <p14:tracePt t="224028" x="7296150" y="5054600"/>
          <p14:tracePt t="224045" x="7277100" y="5099050"/>
          <p14:tracePt t="224062" x="7269163" y="5116513"/>
          <p14:tracePt t="224078" x="7269163" y="5133975"/>
          <p14:tracePt t="224095" x="7269163" y="5170488"/>
          <p14:tracePt t="224112" x="7269163" y="5187950"/>
          <p14:tracePt t="224130" x="7269163" y="5205413"/>
          <p14:tracePt t="224145" x="7269163" y="5241925"/>
          <p14:tracePt t="224162" x="7269163" y="5251450"/>
          <p14:tracePt t="224178" x="7269163" y="5286375"/>
          <p14:tracePt t="224195" x="7277100" y="5295900"/>
          <p14:tracePt t="224212" x="7296150" y="5313363"/>
          <p14:tracePt t="224228" x="7348538" y="5322888"/>
          <p14:tracePt t="224245" x="7385050" y="5330825"/>
          <p14:tracePt t="224262" x="7412038" y="5330825"/>
          <p14:tracePt t="224278" x="7491413" y="5322888"/>
          <p14:tracePt t="224295" x="7527925" y="5303838"/>
          <p14:tracePt t="224312" x="7599363" y="5259388"/>
          <p14:tracePt t="224328" x="7616825" y="5224463"/>
          <p14:tracePt t="224345" x="7653338" y="5205413"/>
          <p14:tracePt t="224362" x="7724775" y="5126038"/>
          <p14:tracePt t="224379" x="7769225" y="5054600"/>
          <p14:tracePt t="224395" x="7840663" y="4991100"/>
          <p14:tracePt t="224412" x="7974013" y="4840288"/>
          <p14:tracePt t="224428" x="8027988" y="4776788"/>
          <p14:tracePt t="224445" x="8072438" y="4732338"/>
          <p14:tracePt t="224462" x="8108950" y="4670425"/>
          <p14:tracePt t="224478" x="8108950" y="4660900"/>
          <p14:tracePt t="224495" x="8116888" y="4652963"/>
          <p14:tracePt t="224936" x="8108950" y="4652963"/>
          <p14:tracePt t="224962" x="8089900" y="4652963"/>
          <p14:tracePt t="224974" x="8081963" y="4660900"/>
          <p14:tracePt t="224986" x="8062913" y="4670425"/>
          <p14:tracePt t="224998" x="8045450" y="4679950"/>
          <p14:tracePt t="225012" x="8018463" y="4697413"/>
          <p14:tracePt t="225029" x="8001000" y="4705350"/>
          <p14:tracePt t="225045" x="7974013" y="4732338"/>
          <p14:tracePt t="225062" x="7902575" y="4795838"/>
          <p14:tracePt t="225078" x="7867650" y="4830763"/>
          <p14:tracePt t="225095" x="7831138" y="4867275"/>
          <p14:tracePt t="225112" x="7751763" y="4919663"/>
          <p14:tracePt t="225130" x="7724775" y="4946650"/>
          <p14:tracePt t="225146" x="7680325" y="4973638"/>
          <p14:tracePt t="225162" x="7661275" y="4983163"/>
          <p14:tracePt t="225178" x="7653338" y="5000625"/>
          <p14:tracePt t="225195" x="7608888" y="5027613"/>
          <p14:tracePt t="225212" x="7599363" y="5045075"/>
          <p14:tracePt t="225229" x="7581900" y="5062538"/>
          <p14:tracePt t="225245" x="7562850" y="5072063"/>
          <p14:tracePt t="225262" x="7554913" y="5081588"/>
          <p14:tracePt t="225279" x="7545388" y="5081588"/>
          <p14:tracePt t="225328" x="7537450" y="5081588"/>
          <p14:tracePt t="225354" x="7527925" y="5081588"/>
          <p14:tracePt t="225365" x="7518400" y="5081588"/>
          <p14:tracePt t="225378" x="7500938" y="5072063"/>
          <p14:tracePt t="225391" x="7483475" y="5072063"/>
          <p14:tracePt t="225403" x="7456488" y="5062538"/>
          <p14:tracePt t="225416" x="7412038" y="5045075"/>
          <p14:tracePt t="225429" x="7375525" y="5037138"/>
          <p14:tracePt t="225445" x="7323138" y="5037138"/>
          <p14:tracePt t="225462" x="7259638" y="5027613"/>
          <p14:tracePt t="225479" x="7153275" y="5018088"/>
          <p14:tracePt t="225495" x="7089775" y="5018088"/>
          <p14:tracePt t="225512" x="7027863" y="5018088"/>
          <p14:tracePt t="225529" x="6902450" y="5018088"/>
          <p14:tracePt t="225545" x="6875463" y="5018088"/>
          <p14:tracePt t="225562" x="6848475" y="5018088"/>
          <p14:tracePt t="225599" x="6858000" y="5018088"/>
          <p14:tracePt t="225807" x="6823075" y="5018088"/>
          <p14:tracePt t="225819" x="6724650" y="5018088"/>
          <p14:tracePt t="225831" x="6537325" y="5018088"/>
          <p14:tracePt t="225843" x="6081713" y="5089525"/>
          <p14:tracePt t="225856" x="5589588" y="5197475"/>
          <p14:tracePt t="225869" x="5054600" y="5313363"/>
          <p14:tracePt t="225879" x="4562475" y="5419725"/>
          <p14:tracePt t="225895" x="4125913" y="5510213"/>
          <p14:tracePt t="225912" x="3759200" y="5589588"/>
          <p14:tracePt t="225929" x="3465513" y="5634038"/>
          <p14:tracePt t="225946" x="3027363" y="5680075"/>
          <p14:tracePt t="225962" x="2894013" y="5680075"/>
          <p14:tracePt t="225979" x="2652713" y="5680075"/>
          <p14:tracePt t="225995" x="2581275" y="5680075"/>
          <p14:tracePt t="226012" x="2536825" y="5680075"/>
          <p14:tracePt t="226029" x="2527300" y="5680075"/>
          <p14:tracePt t="226284" x="2509838" y="5680075"/>
          <p14:tracePt t="226297" x="2482850" y="5670550"/>
          <p14:tracePt t="226309" x="2411413" y="5653088"/>
          <p14:tracePt t="226321" x="2312988" y="5616575"/>
          <p14:tracePt t="226332" x="2205038" y="5562600"/>
          <p14:tracePt t="226346" x="2054225" y="5510213"/>
          <p14:tracePt t="226362" x="1893888" y="5438775"/>
          <p14:tracePt t="226379" x="1776413" y="5367338"/>
          <p14:tracePt t="226396" x="1616075" y="5286375"/>
          <p14:tracePt t="226412" x="1562100" y="5251450"/>
          <p14:tracePt t="226429" x="1536700" y="5232400"/>
          <p14:tracePt t="226446" x="1517650" y="5214938"/>
          <p14:tracePt t="226462" x="1509713" y="5214938"/>
          <p14:tracePt t="226494" x="1509713" y="5205413"/>
          <p14:tracePt t="226897" x="1517650" y="5205413"/>
          <p14:tracePt t="226923" x="1527175" y="5205413"/>
          <p14:tracePt t="226934" x="1536700" y="5205413"/>
          <p14:tracePt t="226947" x="1544638" y="5205413"/>
          <p14:tracePt t="226959" x="1571625" y="5205413"/>
          <p14:tracePt t="226971" x="1589088" y="5205413"/>
          <p14:tracePt t="226983" x="1608138" y="5205413"/>
          <p14:tracePt t="226996" x="1633538" y="5205413"/>
          <p14:tracePt t="227012" x="1643063" y="5205413"/>
          <p14:tracePt t="227029" x="1670050" y="5214938"/>
          <p14:tracePt t="227046" x="1697038" y="5214938"/>
          <p14:tracePt t="227063" x="1714500" y="5214938"/>
          <p14:tracePt t="227079" x="1741488" y="5214938"/>
          <p14:tracePt t="227096" x="1768475" y="5214938"/>
          <p14:tracePt t="227112" x="1776413" y="5224463"/>
          <p14:tracePt t="227130" x="1795463" y="5224463"/>
          <p14:tracePt t="227146" x="1803400" y="5224463"/>
          <p14:tracePt t="227163" x="1812925" y="5224463"/>
          <p14:tracePt t="227180" x="1812925" y="5232400"/>
          <p14:tracePt t="227196" x="1822450" y="5232400"/>
          <p14:tracePt t="227449" x="1812925" y="5232400"/>
          <p14:tracePt t="227473" x="1803400" y="5232400"/>
          <p14:tracePt t="227485" x="1803400" y="5241925"/>
          <p14:tracePt t="227498" x="1795463" y="5241925"/>
          <p14:tracePt t="227511" x="1776413" y="5241925"/>
          <p14:tracePt t="227522" x="1758950" y="5241925"/>
          <p14:tracePt t="227534" x="1741488" y="5251450"/>
          <p14:tracePt t="227546" x="1724025" y="5251450"/>
          <p14:tracePt t="227563" x="1697038" y="5251450"/>
          <p14:tracePt t="227580" x="1687513" y="5259388"/>
          <p14:tracePt t="227596" x="1670050" y="5259388"/>
          <p14:tracePt t="227730" x="1670050" y="5268913"/>
          <p14:tracePt t="227743" x="1670050" y="5276850"/>
          <p14:tracePt t="227755" x="1670050" y="5286375"/>
          <p14:tracePt t="227780" x="1670050" y="5303838"/>
          <p14:tracePt t="227791" x="1679575" y="5303838"/>
          <p14:tracePt t="227803" x="1687513" y="5322888"/>
          <p14:tracePt t="227815" x="1697038" y="5330825"/>
          <p14:tracePt t="227829" x="1714500" y="5348288"/>
          <p14:tracePt t="227846" x="1724025" y="5348288"/>
          <p14:tracePt t="227863" x="1751013" y="5367338"/>
          <p14:tracePt t="227879" x="1776413" y="5384800"/>
          <p14:tracePt t="227896" x="1795463" y="5384800"/>
          <p14:tracePt t="227913" x="1812925" y="5394325"/>
          <p14:tracePt t="227929" x="1830388" y="5394325"/>
          <p14:tracePt t="227946" x="1839913" y="5394325"/>
          <p14:tracePt t="227963" x="1847850" y="5394325"/>
          <p14:tracePt t="227963" x="1857375" y="5394325"/>
          <p14:tracePt t="227979" x="1866900" y="5394325"/>
          <p14:tracePt t="227996" x="1874838" y="5402263"/>
          <p14:tracePt t="228013" x="1893888" y="5411788"/>
          <p14:tracePt t="228030" x="1901825" y="5411788"/>
          <p14:tracePt t="228048" x="1911350" y="5411788"/>
          <p14:tracePt t="228063" x="1911350" y="5419725"/>
          <p14:tracePt t="228172" x="1911350" y="5429250"/>
          <p14:tracePt t="229483" x="1901825" y="5429250"/>
          <p14:tracePt t="229506" x="1893888" y="5429250"/>
          <p14:tracePt t="229519" x="1884363" y="5429250"/>
          <p14:tracePt t="229543" x="1874838" y="5429250"/>
          <p14:tracePt t="229556" x="1874838" y="5419725"/>
          <p14:tracePt t="229568" x="1857375" y="5419725"/>
          <p14:tracePt t="229579" x="1857375" y="5411788"/>
          <p14:tracePt t="229594" x="1847850" y="5411788"/>
          <p14:tracePt t="229604" x="1847850" y="5402263"/>
          <p14:tracePt t="229617" x="1839913" y="5394325"/>
          <p14:tracePt t="229630" x="1830388" y="5384800"/>
          <p14:tracePt t="229647" x="1830388" y="5375275"/>
          <p14:tracePt t="229663" x="1822450" y="5375275"/>
          <p14:tracePt t="229680" x="1812925" y="5367338"/>
          <p14:tracePt t="229697" x="1812925" y="5357813"/>
          <p14:tracePt t="229713" x="1803400" y="5357813"/>
          <p14:tracePt t="229730" x="1795463" y="5348288"/>
          <p14:tracePt t="229747" x="1785938" y="5348288"/>
          <p14:tracePt t="229763" x="1785938" y="5340350"/>
          <p14:tracePt t="229780" x="1768475" y="5340350"/>
          <p14:tracePt t="229797" x="1758950" y="5330825"/>
          <p14:tracePt t="229813" x="1751013" y="5330825"/>
          <p14:tracePt t="229830" x="1741488" y="5330825"/>
          <p14:tracePt t="229850" x="1731963" y="5330825"/>
          <p14:tracePt t="230523" x="1731963" y="5313363"/>
          <p14:tracePt t="230547" x="1731963" y="5303838"/>
          <p14:tracePt t="230596" x="1731963" y="5295900"/>
          <p14:tracePt t="230610" x="1751013" y="5295900"/>
          <p14:tracePt t="230621" x="1758950" y="5295900"/>
          <p14:tracePt t="230634" x="1768475" y="5295900"/>
          <p14:tracePt t="230647" x="1795463" y="5295900"/>
          <p14:tracePt t="230664" x="1822450" y="5295900"/>
          <p14:tracePt t="230680" x="1847850" y="5295900"/>
          <p14:tracePt t="230697" x="1938338" y="5295900"/>
          <p14:tracePt t="230714" x="1990725" y="5295900"/>
          <p14:tracePt t="230730" x="2133600" y="5295900"/>
          <p14:tracePt t="230747" x="2197100" y="5295900"/>
          <p14:tracePt t="230764" x="2276475" y="5295900"/>
          <p14:tracePt t="230781" x="2428875" y="5295900"/>
          <p14:tracePt t="230797" x="2509838" y="5295900"/>
          <p14:tracePt t="230814" x="2581275" y="5295900"/>
          <p14:tracePt t="230830" x="2724150" y="5295900"/>
          <p14:tracePt t="230847" x="2786063" y="5295900"/>
          <p14:tracePt t="230864" x="2840038" y="5295900"/>
          <p14:tracePt t="230880" x="2894013" y="5295900"/>
          <p14:tracePt t="230897" x="2911475" y="5295900"/>
          <p14:tracePt t="230914" x="2928938" y="5295900"/>
          <p14:tracePt t="230930" x="2946400" y="5295900"/>
          <p14:tracePt t="230947" x="2965450" y="5295900"/>
          <p14:tracePt t="230964" x="3009900" y="5295900"/>
          <p14:tracePt t="230980" x="3017838" y="5295900"/>
          <p14:tracePt t="230997" x="3027363" y="5295900"/>
          <p14:tracePt t="231014" x="3044825" y="5295900"/>
          <p14:tracePt t="231037" x="3062288" y="5295900"/>
          <p14:tracePt t="231050" x="3081338" y="5295900"/>
          <p14:tracePt t="231064" x="3108325" y="5286375"/>
          <p14:tracePt t="231080" x="3125788" y="5276850"/>
          <p14:tracePt t="231097" x="3133725" y="5276850"/>
          <p14:tracePt t="231114" x="3160713" y="5268913"/>
          <p14:tracePt t="231131" x="3170238" y="5268913"/>
          <p14:tracePt t="231148" x="3179763" y="5268913"/>
          <p14:tracePt t="231164" x="3179763" y="5259388"/>
          <p14:tracePt t="231180" x="3187700" y="5259388"/>
          <p14:tracePt t="232693" x="3179763" y="5259388"/>
          <p14:tracePt t="232790" x="3170238" y="5259388"/>
          <p14:tracePt t="232802" x="3160713" y="5268913"/>
          <p14:tracePt t="232815" x="3160713" y="5276850"/>
          <p14:tracePt t="232828" x="3152775" y="5295900"/>
          <p14:tracePt t="232839" x="3143250" y="5303838"/>
          <p14:tracePt t="232851" x="3143250" y="5313363"/>
          <p14:tracePt t="232865" x="3133725" y="5330825"/>
          <p14:tracePt t="232881" x="3125788" y="5330825"/>
          <p14:tracePt t="232898" x="3125788" y="5348288"/>
          <p14:tracePt t="232915" x="3098800" y="5375275"/>
          <p14:tracePt t="232931" x="3081338" y="5394325"/>
          <p14:tracePt t="232948" x="3062288" y="5429250"/>
          <p14:tracePt t="232964" x="3009900" y="5510213"/>
          <p14:tracePt t="232981" x="2973388" y="5554663"/>
          <p14:tracePt t="232998" x="2965450" y="5572125"/>
          <p14:tracePt t="233014" x="2946400" y="5599113"/>
          <p14:tracePt t="233550" x="2946400" y="5589588"/>
          <p14:tracePt t="233575" x="2946400" y="5581650"/>
          <p14:tracePt t="233586" x="2955925" y="5581650"/>
          <p14:tracePt t="233598" x="2973388" y="5572125"/>
          <p14:tracePt t="233612" x="3000375" y="5562600"/>
          <p14:tracePt t="233623" x="3054350" y="5562600"/>
          <p14:tracePt t="233635" x="3125788" y="5554663"/>
          <p14:tracePt t="233648" x="3251200" y="5554663"/>
          <p14:tracePt t="233664" x="3394075" y="5554663"/>
          <p14:tracePt t="233681" x="3544888" y="5554663"/>
          <p14:tracePt t="233698" x="3857625" y="5554663"/>
          <p14:tracePt t="233715" x="3965575" y="5554663"/>
          <p14:tracePt t="233731" x="4037013" y="5562600"/>
          <p14:tracePt t="233748" x="4133850" y="5589588"/>
          <p14:tracePt t="233765" x="4160838" y="5589588"/>
          <p14:tracePt t="233782" x="4179888" y="5599113"/>
          <p14:tracePt t="233798" x="4197350" y="5608638"/>
          <p14:tracePt t="233815" x="4205288" y="5608638"/>
          <p14:tracePt t="235008" x="4197350" y="5608638"/>
          <p14:tracePt t="235903" x="4187825" y="5608638"/>
          <p14:tracePt t="236026" x="4187825" y="5616575"/>
          <p14:tracePt t="236086" x="4179888" y="5616575"/>
          <p14:tracePt t="236110" x="4160838" y="5616575"/>
          <p14:tracePt t="236123" x="4143375" y="5626100"/>
          <p14:tracePt t="236135" x="4125913" y="5626100"/>
          <p14:tracePt t="236147" x="4071938" y="5643563"/>
          <p14:tracePt t="236160" x="4000500" y="5653088"/>
          <p14:tracePt t="236172" x="3894138" y="5670550"/>
          <p14:tracePt t="236184" x="3714750" y="5715000"/>
          <p14:tracePt t="236199" x="3446463" y="5776913"/>
          <p14:tracePt t="236215" x="3205163" y="5822950"/>
          <p14:tracePt t="236232" x="2982913" y="5857875"/>
          <p14:tracePt t="236249" x="2724150" y="5902325"/>
          <p14:tracePt t="236265" x="2633663" y="5911850"/>
          <p14:tracePt t="236282" x="2509838" y="5929313"/>
          <p14:tracePt t="236299" x="2465388" y="5929313"/>
          <p14:tracePt t="236315" x="2438400" y="5929313"/>
          <p14:tracePt t="236332" x="2384425" y="5929313"/>
          <p14:tracePt t="236356" x="2374900" y="5929313"/>
          <p14:tracePt t="236380" x="2366963" y="5929313"/>
          <p14:tracePt t="236392" x="2357438" y="5929313"/>
          <p14:tracePt t="236417" x="2347913" y="5938838"/>
          <p14:tracePt t="236429" x="2330450" y="5938838"/>
          <p14:tracePt t="236441" x="2312988" y="5946775"/>
          <p14:tracePt t="236454" x="2295525" y="5946775"/>
          <p14:tracePt t="236466" x="2268538" y="5956300"/>
          <p14:tracePt t="236482" x="2241550" y="5965825"/>
          <p14:tracePt t="236499" x="2214563" y="5983288"/>
          <p14:tracePt t="236515" x="2160588" y="5991225"/>
          <p14:tracePt t="236532" x="2133600" y="6000750"/>
          <p14:tracePt t="236549" x="2116138" y="6010275"/>
          <p14:tracePt t="236565" x="2108200" y="6010275"/>
          <p14:tracePt t="236582" x="2098675" y="6010275"/>
          <p14:tracePt t="237311" x="2098675" y="6018213"/>
          <p14:tracePt t="237324" x="2098675" y="6027738"/>
          <p14:tracePt t="237335" x="2098675" y="6045200"/>
          <p14:tracePt t="237348" x="2098675" y="6072188"/>
          <p14:tracePt t="237359" x="2098675" y="6099175"/>
          <p14:tracePt t="237373" x="2116138" y="6134100"/>
          <p14:tracePt t="237384" x="2133600" y="6188075"/>
          <p14:tracePt t="237399" x="2160588" y="6232525"/>
          <p14:tracePt t="237416" x="2187575" y="6259513"/>
          <p14:tracePt t="237432" x="2241550" y="6323013"/>
          <p14:tracePt t="237449" x="2276475" y="6340475"/>
          <p14:tracePt t="237466" x="2295525" y="6357938"/>
          <p14:tracePt t="237483" x="2339975" y="6367463"/>
          <p14:tracePt t="237499" x="2357438" y="6375400"/>
          <p14:tracePt t="237516" x="2384425" y="6375400"/>
          <p14:tracePt t="237532" x="2428875" y="6384925"/>
          <p14:tracePt t="237550" x="2446338" y="6384925"/>
          <p14:tracePt t="237566" x="2473325" y="6384925"/>
          <p14:tracePt t="237582" x="2536825" y="6384925"/>
          <p14:tracePt t="237599" x="2562225" y="6384925"/>
          <p14:tracePt t="237616" x="2598738" y="6384925"/>
          <p14:tracePt t="237633" x="2679700" y="6375400"/>
          <p14:tracePt t="237649" x="2705100" y="6367463"/>
          <p14:tracePt t="237666" x="2732088" y="6357938"/>
          <p14:tracePt t="237682" x="2795588" y="6348413"/>
          <p14:tracePt t="237699" x="2813050" y="6348413"/>
          <p14:tracePt t="237716" x="2840038" y="6330950"/>
          <p14:tracePt t="237911" x="2840038" y="6323013"/>
          <p14:tracePt t="238143" x="2884488" y="6313488"/>
          <p14:tracePt t="238156" x="2973388" y="6296025"/>
          <p14:tracePt t="238169" x="3081338" y="6269038"/>
          <p14:tracePt t="238180" x="3187700" y="6269038"/>
          <p14:tracePt t="238192" x="3322638" y="6269038"/>
          <p14:tracePt t="238205" x="3429000" y="6269038"/>
          <p14:tracePt t="238217" x="3544888" y="6286500"/>
          <p14:tracePt t="238233" x="3643313" y="6303963"/>
          <p14:tracePt t="238250" x="3697288" y="6330950"/>
          <p14:tracePt t="238267" x="3759200" y="6357938"/>
          <p14:tracePt t="238283" x="3776663" y="6357938"/>
          <p14:tracePt t="238299" x="3776663" y="6367463"/>
          <p14:tracePt t="238341" x="3776663" y="6375400"/>
          <p14:tracePt t="238364" x="3768725" y="6384925"/>
          <p14:tracePt t="238377" x="3751263" y="6384925"/>
          <p14:tracePt t="238390" x="3724275" y="6394450"/>
          <p14:tracePt t="238401" x="3697288" y="6402388"/>
          <p14:tracePt t="238416" x="3633788" y="6419850"/>
          <p14:tracePt t="238433" x="3571875" y="6429375"/>
          <p14:tracePt t="238449" x="3394075" y="6465888"/>
          <p14:tracePt t="238466" x="3295650" y="6483350"/>
          <p14:tracePt t="238483" x="3187700" y="6491288"/>
          <p14:tracePt t="238500" x="2965450" y="6518275"/>
          <p14:tracePt t="238516" x="2867025" y="6537325"/>
          <p14:tracePt t="238533" x="2768600" y="6545263"/>
          <p14:tracePt t="238550" x="2589213" y="6599238"/>
          <p14:tracePt t="238566" x="2527300" y="6608763"/>
          <p14:tracePt t="238583" x="2482850" y="6616700"/>
          <p14:tracePt t="238599" x="2428875" y="6626225"/>
          <p14:tracePt t="238616" x="2419350" y="6626225"/>
          <p14:tracePt t="238633" x="2411413" y="6626225"/>
          <p14:tracePt t="238649" x="2393950" y="6626225"/>
          <p14:tracePt t="238671" x="2384425" y="6626225"/>
          <p14:tracePt t="238696" x="2366963" y="6626225"/>
          <p14:tracePt t="238720" x="2357438" y="6626225"/>
          <p14:tracePt t="238744" x="2347913" y="6626225"/>
          <p14:tracePt t="238771" x="2339975" y="6626225"/>
          <p14:tracePt t="238782" x="2339975" y="6616700"/>
          <p14:tracePt t="239320" x="2347913" y="6616700"/>
          <p14:tracePt t="239369" x="2347913" y="6608763"/>
          <p14:tracePt t="239406" x="2357438" y="6608763"/>
          <p14:tracePt t="239417" x="2366963" y="6608763"/>
          <p14:tracePt t="239431" x="2384425" y="6608763"/>
          <p14:tracePt t="239443" x="2419350" y="6589713"/>
          <p14:tracePt t="239455" x="2482850" y="6572250"/>
          <p14:tracePt t="239468" x="2616200" y="6518275"/>
          <p14:tracePt t="239483" x="2847975" y="6411913"/>
          <p14:tracePt t="239500" x="3179763" y="6303963"/>
          <p14:tracePt t="239516" x="3795713" y="6010275"/>
          <p14:tracePt t="239533" x="4089400" y="5867400"/>
          <p14:tracePt t="239550" x="4330700" y="5724525"/>
          <p14:tracePt t="239566" x="4625975" y="5527675"/>
          <p14:tracePt t="239583" x="4687888" y="5483225"/>
          <p14:tracePt t="239600" x="4714875" y="5465763"/>
          <p14:tracePt t="239617" x="4724400" y="5446713"/>
          <p14:tracePt t="239699" x="4714875" y="5446713"/>
          <p14:tracePt t="240607" x="4705350" y="5446713"/>
          <p14:tracePt t="240618" x="4687888" y="5446713"/>
          <p14:tracePt t="240630" x="4660900" y="5446713"/>
          <p14:tracePt t="240644" x="4608513" y="5446713"/>
          <p14:tracePt t="240655" x="4510088" y="5419725"/>
          <p14:tracePt t="240669" x="4375150" y="5419725"/>
          <p14:tracePt t="240683" x="4205288" y="5411788"/>
          <p14:tracePt t="240700" x="4000500" y="5402263"/>
          <p14:tracePt t="240717" x="3633788" y="5375275"/>
          <p14:tracePt t="240733" x="3500438" y="5367338"/>
          <p14:tracePt t="240750" x="3394075" y="5357813"/>
          <p14:tracePt t="240767" x="3197225" y="5313363"/>
          <p14:tracePt t="240783" x="3108325" y="5303838"/>
          <p14:tracePt t="240800" x="3044825" y="5286375"/>
          <p14:tracePt t="240817" x="2973388" y="5259388"/>
          <p14:tracePt t="240833" x="2965450" y="5259388"/>
          <p14:tracePt t="240850" x="2955925" y="5241925"/>
          <p14:tracePt t="240867" x="2946400" y="5232400"/>
          <p14:tracePt t="240901" x="2946400" y="5224463"/>
          <p14:tracePt t="240913" x="2946400" y="5214938"/>
          <p14:tracePt t="241023" x="2946400" y="5205413"/>
          <p14:tracePt t="241072" x="2946400" y="5197475"/>
          <p14:tracePt t="241797" x="2955925" y="5197475"/>
          <p14:tracePt t="241808" x="2965450" y="5205413"/>
          <p14:tracePt t="241820" x="2965450" y="5214938"/>
          <p14:tracePt t="241832" x="2982913" y="5224463"/>
          <p14:tracePt t="241845" x="2990850" y="5232400"/>
          <p14:tracePt t="241856" x="3009900" y="5241925"/>
          <p14:tracePt t="241869" x="3017838" y="5251450"/>
          <p14:tracePt t="241884" x="3036888" y="5259388"/>
          <p14:tracePt t="241900" x="3054350" y="5268913"/>
          <p14:tracePt t="241917" x="3062288" y="5276850"/>
          <p14:tracePt t="241934" x="3071813" y="5286375"/>
          <p14:tracePt t="241950" x="3081338" y="5286375"/>
          <p14:tracePt t="241967" x="3089275" y="5286375"/>
          <p14:tracePt t="242004" x="3098800" y="5286375"/>
          <p14:tracePt t="242015" x="3098800" y="5295900"/>
          <p14:tracePt t="242115" x="3108325" y="5303838"/>
          <p14:tracePt t="242125" x="3116263" y="5303838"/>
          <p14:tracePt t="242138" x="3125788" y="5303838"/>
          <p14:tracePt t="242151" x="3125788" y="5313363"/>
          <p14:tracePt t="242167" x="3143250" y="5313363"/>
          <p14:tracePt t="242184" x="3160713" y="5330825"/>
          <p14:tracePt t="242201" x="3197225" y="5357813"/>
          <p14:tracePt t="242217" x="3224213" y="5375275"/>
          <p14:tracePt t="242234" x="3268663" y="5402263"/>
          <p14:tracePt t="242250" x="3340100" y="5456238"/>
          <p14:tracePt t="242267" x="3375025" y="5473700"/>
          <p14:tracePt t="242284" x="3402013" y="5483225"/>
          <p14:tracePt t="242301" x="3438525" y="5500688"/>
          <p14:tracePt t="242317" x="3455988" y="5500688"/>
          <p14:tracePt t="242334" x="3482975" y="5518150"/>
          <p14:tracePt t="242351" x="3490913" y="5527675"/>
          <p14:tracePt t="242367" x="3500438" y="5527675"/>
          <p14:tracePt t="242384" x="3517900" y="5527675"/>
          <p14:tracePt t="242401" x="3517900" y="5537200"/>
          <p14:tracePt t="242420" x="3527425" y="5537200"/>
          <p14:tracePt t="242444" x="3536950" y="5545138"/>
          <p14:tracePt t="242457" x="3544888" y="5554663"/>
          <p14:tracePt t="242482" x="3554413" y="5554663"/>
          <p14:tracePt t="242568" x="3554413" y="5562600"/>
          <p14:tracePt t="252884" x="3544888" y="5562600"/>
          <p14:tracePt t="252894" x="3536950" y="5562600"/>
          <p14:tracePt t="252906" x="3517900" y="5562600"/>
          <p14:tracePt t="252919" x="3490913" y="5572125"/>
          <p14:tracePt t="252931" x="3438525" y="5608638"/>
          <p14:tracePt t="252943" x="3375025" y="5653088"/>
          <p14:tracePt t="252956" x="3322638" y="5697538"/>
          <p14:tracePt t="252970" x="3268663" y="5741988"/>
          <p14:tracePt t="252987" x="3197225" y="5803900"/>
          <p14:tracePt t="253004" x="3133725" y="5857875"/>
          <p14:tracePt t="253020" x="2973388" y="5965825"/>
          <p14:tracePt t="253037" x="2894013" y="6010275"/>
          <p14:tracePt t="253054" x="2751138" y="6072188"/>
          <p14:tracePt t="253071" x="2679700" y="6081713"/>
          <p14:tracePt t="253087" x="2598738" y="6089650"/>
          <p14:tracePt t="253104" x="2482850" y="6099175"/>
          <p14:tracePt t="253120" x="2428875" y="6099175"/>
          <p14:tracePt t="253137" x="2374900" y="6099175"/>
          <p14:tracePt t="253155" x="2312988" y="6062663"/>
          <p14:tracePt t="253171" x="2286000" y="6045200"/>
          <p14:tracePt t="253187" x="2259013" y="6037263"/>
          <p14:tracePt t="253204" x="2214563" y="6027738"/>
          <p14:tracePt t="253221" x="2205038" y="6018213"/>
          <p14:tracePt t="253237" x="2197100" y="6018213"/>
          <p14:tracePt t="253287" x="2187575" y="6018213"/>
          <p14:tracePt t="253324" x="2179638" y="6018213"/>
          <p14:tracePt t="253335" x="2170113" y="6018213"/>
          <p14:tracePt t="253348" x="2160588" y="6018213"/>
          <p14:tracePt t="253359" x="2152650" y="6018213"/>
          <p14:tracePt t="253375" x="2133600" y="6018213"/>
          <p14:tracePt t="253396" x="2125663" y="6018213"/>
          <p14:tracePt t="253433" x="2116138" y="6018213"/>
          <p14:tracePt t="253483" x="2116138" y="6010275"/>
          <p14:tracePt t="253568" x="2116138" y="6000750"/>
          <p14:tracePt t="254732" x="2125663" y="6000750"/>
          <p14:tracePt t="254769" x="2133600" y="6000750"/>
          <p14:tracePt t="254793" x="2143125" y="6000750"/>
          <p14:tracePt t="254806" x="2152650" y="6000750"/>
          <p14:tracePt t="254819" x="2170113" y="6000750"/>
          <p14:tracePt t="254830" x="2187575" y="6000750"/>
          <p14:tracePt t="254842" x="2251075" y="6000750"/>
          <p14:tracePt t="254855" x="2322513" y="6000750"/>
          <p14:tracePt t="254871" x="2428875" y="6000750"/>
          <p14:tracePt t="254888" x="2598738" y="5991225"/>
          <p14:tracePt t="254904" x="2982913" y="5919788"/>
          <p14:tracePt t="254921" x="3143250" y="5902325"/>
          <p14:tracePt t="254938" x="3268663" y="5884863"/>
          <p14:tracePt t="254955" x="3438525" y="5848350"/>
          <p14:tracePt t="254971" x="3500438" y="5840413"/>
          <p14:tracePt t="254988" x="3536950" y="5840413"/>
          <p14:tracePt t="255004" x="3581400" y="5830888"/>
          <p14:tracePt t="255026" x="3589338" y="5830888"/>
          <p14:tracePt t="255038" x="3598863" y="5830888"/>
          <p14:tracePt t="259020" x="3598863" y="5848350"/>
          <p14:tracePt t="259033" x="3608388" y="5884863"/>
          <p14:tracePt t="259044" x="3616325" y="5929313"/>
          <p14:tracePt t="259055" x="3616325" y="5973763"/>
          <p14:tracePt t="259069" x="3625850" y="6037263"/>
          <p14:tracePt t="259081" x="3625850" y="6108700"/>
          <p14:tracePt t="259094" x="3625850" y="6188075"/>
          <p14:tracePt t="259106" x="3625850" y="6232525"/>
          <p14:tracePt t="259122" x="3625850" y="6296025"/>
          <p14:tracePt t="259139" x="3625850" y="6330950"/>
          <p14:tracePt t="259158" x="3625850" y="6384925"/>
          <p14:tracePt t="259172" x="3625850" y="6402388"/>
          <p14:tracePt t="259192" x="3625850" y="6411913"/>
          <p14:tracePt t="259302" x="3633788" y="6411913"/>
          <p14:tracePt t="259414" x="3643313" y="6411913"/>
          <p14:tracePt t="259449" x="3652838" y="6411913"/>
          <p14:tracePt t="259461" x="3660775" y="6411913"/>
          <p14:tracePt t="259472" x="3679825" y="6411913"/>
          <p14:tracePt t="259484" x="3705225" y="6411913"/>
          <p14:tracePt t="259498" x="3732213" y="6411913"/>
          <p14:tracePt t="259509" x="3776663" y="6411913"/>
          <p14:tracePt t="259523" x="3822700" y="6411913"/>
          <p14:tracePt t="259539" x="3884613" y="6411913"/>
          <p14:tracePt t="259556" x="3946525" y="6419850"/>
          <p14:tracePt t="259573" x="4062413" y="6419850"/>
          <p14:tracePt t="259590" x="4098925" y="6419850"/>
          <p14:tracePt t="259606" x="4125913" y="6419850"/>
          <p14:tracePt t="259623" x="4160838" y="6419850"/>
          <p14:tracePt t="259639" x="4179888" y="6419850"/>
          <p14:tracePt t="259656" x="4187825" y="6419850"/>
          <p14:tracePt t="259673" x="4197350" y="6411913"/>
          <p14:tracePt t="259689" x="4197350" y="6402388"/>
          <p14:tracePt t="259706" x="4197350" y="6375400"/>
          <p14:tracePt t="259723" x="4197350" y="6348413"/>
          <p14:tracePt t="259739" x="4197350" y="6330950"/>
          <p14:tracePt t="259756" x="4205288" y="6276975"/>
          <p14:tracePt t="259773" x="4205288" y="6251575"/>
          <p14:tracePt t="259789" x="4205288" y="6232525"/>
          <p14:tracePt t="259806" x="4205288" y="6180138"/>
          <p14:tracePt t="259823" x="4205288" y="6161088"/>
          <p14:tracePt t="259839" x="4197350" y="6134100"/>
          <p14:tracePt t="259856" x="4179888" y="6099175"/>
          <p14:tracePt t="259873" x="4152900" y="6081713"/>
          <p14:tracePt t="259889" x="4143375" y="6081713"/>
          <p14:tracePt t="259906" x="4108450" y="6072188"/>
          <p14:tracePt t="259923" x="4089400" y="6062663"/>
          <p14:tracePt t="259939" x="4054475" y="6062663"/>
          <p14:tracePt t="259956" x="4027488" y="6062663"/>
          <p14:tracePt t="259973" x="4000500" y="6062663"/>
          <p14:tracePt t="259989" x="3946525" y="6062663"/>
          <p14:tracePt t="260006" x="3919538" y="6072188"/>
          <p14:tracePt t="260023" x="3894138" y="6072188"/>
          <p14:tracePt t="260039" x="3803650" y="6116638"/>
          <p14:tracePt t="260056" x="3768725" y="6143625"/>
          <p14:tracePt t="260073" x="3679825" y="6205538"/>
          <p14:tracePt t="260089" x="3633788" y="6251575"/>
          <p14:tracePt t="260106" x="3589338" y="6286500"/>
          <p14:tracePt t="260123" x="3536950" y="6340475"/>
          <p14:tracePt t="260139" x="3517900" y="6367463"/>
          <p14:tracePt t="260156" x="3517900" y="6384925"/>
          <p14:tracePt t="260173" x="3500438" y="6411913"/>
          <p14:tracePt t="260189" x="3500438" y="6438900"/>
          <p14:tracePt t="260206" x="3500438" y="6456363"/>
          <p14:tracePt t="260223" x="3536950" y="6500813"/>
          <p14:tracePt t="260239" x="3581400" y="6527800"/>
          <p14:tracePt t="260256" x="3633788" y="6554788"/>
          <p14:tracePt t="260273" x="3751263" y="6581775"/>
          <p14:tracePt t="260289" x="3786188" y="6589713"/>
          <p14:tracePt t="260306" x="3857625" y="6608763"/>
          <p14:tracePt t="260323" x="3894138" y="6608763"/>
          <p14:tracePt t="260339" x="3919538" y="6608763"/>
          <p14:tracePt t="260356" x="3983038" y="6599238"/>
          <p14:tracePt t="260373" x="4017963" y="6599238"/>
          <p14:tracePt t="260389" x="4044950" y="6572250"/>
          <p14:tracePt t="260406" x="4098925" y="6500813"/>
          <p14:tracePt t="260423" x="4108450" y="6465888"/>
          <p14:tracePt t="260439" x="4108450" y="6438900"/>
          <p14:tracePt t="260456" x="4108450" y="6375400"/>
          <p14:tracePt t="260473" x="4108450" y="6348413"/>
          <p14:tracePt t="260489" x="4081463" y="6323013"/>
          <p14:tracePt t="260506" x="4027488" y="6259513"/>
          <p14:tracePt t="260523" x="3990975" y="6242050"/>
          <p14:tracePt t="260539" x="3919538" y="6197600"/>
          <p14:tracePt t="260556" x="3894138" y="6188075"/>
          <p14:tracePt t="260573" x="3848100" y="6170613"/>
          <p14:tracePt t="260589" x="3776663" y="6170613"/>
          <p14:tracePt t="260606" x="3741738" y="6170613"/>
          <p14:tracePt t="260623" x="3697288" y="6170613"/>
          <p14:tracePt t="260640" x="3616325" y="6197600"/>
          <p14:tracePt t="260656" x="3589338" y="6224588"/>
          <p14:tracePt t="260674" x="3554413" y="6259513"/>
          <p14:tracePt t="260689" x="3517900" y="6296025"/>
          <p14:tracePt t="260706" x="3509963" y="6323013"/>
          <p14:tracePt t="260723" x="3482975" y="6357938"/>
          <p14:tracePt t="260739" x="3482975" y="6375400"/>
          <p14:tracePt t="260756" x="3482975" y="6394450"/>
          <p14:tracePt t="260773" x="3482975" y="6446838"/>
          <p14:tracePt t="260789" x="3500438" y="6465888"/>
          <p14:tracePt t="260806" x="3527425" y="6491288"/>
          <p14:tracePt t="260823" x="3589338" y="6527800"/>
          <p14:tracePt t="260839" x="3625850" y="6537325"/>
          <p14:tracePt t="260856" x="3652838" y="6545263"/>
          <p14:tracePt t="260873" x="3732213" y="6554788"/>
          <p14:tracePt t="260890" x="3768725" y="6554788"/>
          <p14:tracePt t="260906" x="3848100" y="6554788"/>
          <p14:tracePt t="260923" x="3894138" y="6554788"/>
          <p14:tracePt t="260939" x="3946525" y="6554788"/>
          <p14:tracePt t="260956" x="4054475" y="6500813"/>
          <p14:tracePt t="260973" x="4089400" y="6473825"/>
          <p14:tracePt t="260990" x="4125913" y="6446838"/>
          <p14:tracePt t="261006" x="4143375" y="6402388"/>
          <p14:tracePt t="261023" x="4143375" y="6394450"/>
          <p14:tracePt t="261040" x="4152900" y="6384925"/>
          <p14:tracePt t="261056" x="4152900" y="6357938"/>
          <p14:tracePt t="261079" x="4152900" y="6348413"/>
          <p14:tracePt t="261090" x="4143375" y="6340475"/>
          <p14:tracePt t="263344" x="4143375" y="6330950"/>
          <p14:tracePt t="263393" x="4143375" y="6323013"/>
          <p14:tracePt t="263432" x="4143375" y="6313488"/>
          <p14:tracePt t="263444" x="4160838" y="6313488"/>
          <p14:tracePt t="263455" x="4205288" y="6303963"/>
          <p14:tracePt t="263467" x="4251325" y="6286500"/>
          <p14:tracePt t="263479" x="4313238" y="6286500"/>
          <p14:tracePt t="263491" x="4375150" y="6276975"/>
          <p14:tracePt t="263507" x="4456113" y="6269038"/>
          <p14:tracePt t="263524" x="4537075" y="6259513"/>
          <p14:tracePt t="263540" x="4724400" y="6251575"/>
          <p14:tracePt t="263557" x="4822825" y="6242050"/>
          <p14:tracePt t="263574" x="4902200" y="6242050"/>
          <p14:tracePt t="263590" x="5062538" y="6224588"/>
          <p14:tracePt t="263607" x="5126038" y="6224588"/>
          <p14:tracePt t="263624" x="5197475" y="6224588"/>
          <p14:tracePt t="263641" x="5322888" y="6224588"/>
          <p14:tracePt t="263657" x="5384800" y="6232525"/>
          <p14:tracePt t="263674" x="5456238" y="6242050"/>
          <p14:tracePt t="263690" x="5562600" y="6269038"/>
          <p14:tracePt t="263708" x="5626100" y="6276975"/>
          <p14:tracePt t="263724" x="5715000" y="6303963"/>
          <p14:tracePt t="263740" x="5741988" y="6313488"/>
          <p14:tracePt t="263757" x="5759450" y="6323013"/>
          <p14:tracePt t="263774" x="5795963" y="6323013"/>
          <p14:tracePt t="263790" x="5813425" y="6323013"/>
          <p14:tracePt t="263807" x="5840413" y="6323013"/>
          <p14:tracePt t="263824" x="5894388" y="6330950"/>
          <p14:tracePt t="263840" x="5938838" y="6330950"/>
          <p14:tracePt t="264031" x="5938838" y="6313488"/>
          <p14:tracePt t="264043" x="5938838" y="6296025"/>
          <p14:tracePt t="264055" x="5938838" y="6286500"/>
          <p14:tracePt t="264068" x="5956300" y="6269038"/>
          <p14:tracePt t="264079" x="6010275" y="6259513"/>
          <p14:tracePt t="264091" x="6116638" y="6242050"/>
          <p14:tracePt t="264107" x="6242050" y="6232525"/>
          <p14:tracePt t="264124" x="6384925" y="6232525"/>
          <p14:tracePt t="264141" x="6705600" y="6242050"/>
          <p14:tracePt t="264158" x="6848475" y="6276975"/>
          <p14:tracePt t="264174" x="6973888" y="6313488"/>
          <p14:tracePt t="264191" x="7180263" y="6394450"/>
          <p14:tracePt t="264207" x="7259638" y="6429375"/>
          <p14:tracePt t="264224" x="7340600" y="6465888"/>
          <p14:tracePt t="264241" x="7473950" y="6537325"/>
          <p14:tracePt t="264491" x="8062913" y="6465888"/>
          <p14:tracePt t="264507" x="8081963" y="6446838"/>
          <p14:tracePt t="264524" x="8116888" y="6419850"/>
          <p14:tracePt t="264541" x="8134350" y="6402388"/>
          <p14:tracePt t="264557" x="8153400" y="6394450"/>
          <p14:tracePt t="264574" x="8161338" y="6384925"/>
          <p14:tracePt t="264606" x="8161338" y="6375400"/>
          <p14:tracePt t="264630" x="8161338" y="6348413"/>
          <p14:tracePt t="264642" x="8161338" y="6330950"/>
          <p14:tracePt t="264656" x="8143875" y="6303963"/>
          <p14:tracePt t="264667" x="8126413" y="6276975"/>
          <p14:tracePt t="264679" x="8099425" y="6251575"/>
          <p14:tracePt t="264692" x="8072438" y="6232525"/>
          <p14:tracePt t="264707" x="8054975" y="6215063"/>
          <p14:tracePt t="264724" x="8045450" y="6215063"/>
          <p14:tracePt t="264741" x="8018463" y="6188075"/>
          <p14:tracePt t="264757" x="8001000" y="6188075"/>
          <p14:tracePt t="264774" x="7991475" y="6180138"/>
          <p14:tracePt t="264791" x="7983538" y="6170613"/>
          <p14:tracePt t="264963" x="7974013" y="6170613"/>
          <p14:tracePt t="264975" x="7974013" y="6180138"/>
          <p14:tracePt t="265060" x="7966075" y="6180138"/>
          <p14:tracePt t="265071" x="7966075" y="6188075"/>
          <p14:tracePt t="265084" x="7956550" y="6188075"/>
          <p14:tracePt t="265096" x="7956550" y="6197600"/>
          <p14:tracePt t="265109" x="7947025" y="6197600"/>
          <p14:tracePt t="265124" x="7939088" y="6205538"/>
          <p14:tracePt t="265141" x="7929563" y="6215063"/>
          <p14:tracePt t="265158" x="7912100" y="6232525"/>
          <p14:tracePt t="265174" x="7902575" y="6232525"/>
          <p14:tracePt t="265191" x="7885113" y="6251575"/>
          <p14:tracePt t="265208" x="7875588" y="6259513"/>
          <p14:tracePt t="265224" x="7867650" y="6259513"/>
          <p14:tracePt t="265241" x="7858125" y="6259513"/>
          <p14:tracePt t="265258" x="7848600" y="6269038"/>
          <p14:tracePt t="265306" x="7840663" y="6269038"/>
          <p14:tracePt t="265329" x="7831138" y="6269038"/>
          <p14:tracePt t="265452" x="7840663" y="6269038"/>
          <p14:tracePt t="265467" x="7875588" y="6251575"/>
          <p14:tracePt t="265476" x="7939088" y="6224588"/>
          <p14:tracePt t="265489" x="8010525" y="6197600"/>
          <p14:tracePt t="265501" x="8072438" y="6170613"/>
          <p14:tracePt t="265513" x="8126413" y="6153150"/>
          <p14:tracePt t="265524" x="8170863" y="6134100"/>
          <p14:tracePt t="265541" x="8205788" y="6116638"/>
          <p14:tracePt t="265558" x="8224838" y="6108700"/>
          <p14:tracePt t="265574" x="8259763" y="6099175"/>
          <p14:tracePt t="265591" x="8269288" y="6089650"/>
          <p14:tracePt t="265697" x="8269288" y="6081713"/>
          <p14:tracePt t="265721" x="8277225" y="6081713"/>
          <p14:tracePt t="265917" x="8269288" y="6081713"/>
          <p14:tracePt t="265929" x="8251825" y="6089650"/>
          <p14:tracePt t="265942" x="8224838" y="6089650"/>
          <p14:tracePt t="265954" x="8197850" y="6108700"/>
          <p14:tracePt t="265969" x="8170863" y="6134100"/>
          <p14:tracePt t="265979" x="8134350" y="6143625"/>
          <p14:tracePt t="265991" x="8108950" y="6170613"/>
          <p14:tracePt t="266008" x="8062913" y="6197600"/>
          <p14:tracePt t="266025" x="8027988" y="6232525"/>
          <p14:tracePt t="266041" x="7966075" y="6269038"/>
          <p14:tracePt t="266058" x="7939088" y="6286500"/>
          <p14:tracePt t="266074" x="7912100" y="6296025"/>
          <p14:tracePt t="266091" x="7867650" y="6330950"/>
          <p14:tracePt t="266108" x="7840663" y="6348413"/>
          <p14:tracePt t="266125" x="7813675" y="6357938"/>
          <p14:tracePt t="266141" x="7786688" y="6384925"/>
          <p14:tracePt t="266159" x="7769225" y="6384925"/>
          <p14:tracePt t="266175" x="7742238" y="6402388"/>
          <p14:tracePt t="266191" x="7732713" y="6411913"/>
          <p14:tracePt t="266208" x="7724775" y="6411913"/>
          <p14:tracePt t="266225" x="7697788" y="6429375"/>
          <p14:tracePt t="266241" x="7680325" y="6438900"/>
          <p14:tracePt t="266258" x="7670800" y="6438900"/>
          <p14:tracePt t="266275" x="7634288" y="6456363"/>
          <p14:tracePt t="266292" x="7616825" y="6456363"/>
          <p14:tracePt t="266308" x="7608888" y="6456363"/>
          <p14:tracePt t="266325" x="7581900" y="6465888"/>
          <p14:tracePt t="266341" x="7572375" y="6465888"/>
          <p14:tracePt t="266358" x="7537450" y="6465888"/>
          <p14:tracePt t="266375" x="7518400" y="6465888"/>
          <p14:tracePt t="266391" x="7510463" y="6465888"/>
          <p14:tracePt t="266408" x="7473950" y="6465888"/>
          <p14:tracePt t="266425" x="7456488" y="6465888"/>
          <p14:tracePt t="266441" x="7439025" y="6465888"/>
          <p14:tracePt t="266458" x="7402513" y="6465888"/>
          <p14:tracePt t="266475" x="7367588" y="6465888"/>
          <p14:tracePt t="266491" x="7358063" y="6465888"/>
          <p14:tracePt t="266508" x="7323138" y="6465888"/>
          <p14:tracePt t="266525" x="7296150" y="6456363"/>
          <p14:tracePt t="266541" x="7277100" y="6456363"/>
          <p14:tracePt t="266558" x="7242175" y="6438900"/>
          <p14:tracePt t="266575" x="7215188" y="6429375"/>
          <p14:tracePt t="266591" x="7180263" y="6419850"/>
          <p14:tracePt t="266608" x="7170738" y="6411913"/>
          <p14:tracePt t="266625" x="7143750" y="6402388"/>
          <p14:tracePt t="266641" x="7116763" y="6384925"/>
          <p14:tracePt t="266658" x="7081838" y="6375400"/>
          <p14:tracePt t="266675" x="7062788" y="6357938"/>
          <p14:tracePt t="266691" x="7027863" y="6348413"/>
          <p14:tracePt t="266708" x="6991350" y="6340475"/>
          <p14:tracePt t="266725" x="6965950" y="6323013"/>
          <p14:tracePt t="266741" x="6902450" y="6296025"/>
          <p14:tracePt t="266758" x="6875463" y="6276975"/>
          <p14:tracePt t="266775" x="6813550" y="6232525"/>
          <p14:tracePt t="266791" x="6777038" y="6215063"/>
          <p14:tracePt t="266808" x="6759575" y="6197600"/>
          <p14:tracePt t="266825" x="6705600" y="6161088"/>
          <p14:tracePt t="266841" x="6688138" y="6153150"/>
          <p14:tracePt t="266858" x="6680200" y="6134100"/>
          <p14:tracePt t="266875" x="6653213" y="6116638"/>
          <p14:tracePt t="266891" x="6634163" y="6116638"/>
          <p14:tracePt t="266908" x="6626225" y="6108700"/>
          <p14:tracePt t="266925" x="6616700" y="6099175"/>
          <p14:tracePt t="266946" x="6608763" y="6099175"/>
          <p14:tracePt t="266974" x="6599238" y="6099175"/>
          <p14:tracePt t="267007" x="6599238" y="6089650"/>
          <p14:tracePt t="267191" x="6608763" y="6089650"/>
          <p14:tracePt t="267216" x="6616700" y="6089650"/>
          <p14:tracePt t="267229" x="6626225" y="6099175"/>
          <p14:tracePt t="267252" x="6643688" y="6116638"/>
          <p14:tracePt t="267277" x="6653213" y="6134100"/>
          <p14:tracePt t="267290" x="6680200" y="6143625"/>
          <p14:tracePt t="267302" x="6688138" y="6161088"/>
          <p14:tracePt t="267314" x="6724650" y="6180138"/>
          <p14:tracePt t="267327" x="6742113" y="6197600"/>
          <p14:tracePt t="267341" x="6759575" y="6205538"/>
          <p14:tracePt t="267358" x="6777038" y="6232525"/>
          <p14:tracePt t="267375" x="6823075" y="6259513"/>
          <p14:tracePt t="267392" x="6840538" y="6269038"/>
          <p14:tracePt t="267408" x="6875463" y="6286500"/>
          <p14:tracePt t="267425" x="6919913" y="6303963"/>
          <p14:tracePt t="267442" x="6946900" y="6323013"/>
          <p14:tracePt t="267458" x="6965950" y="6330950"/>
          <p14:tracePt t="267475" x="7000875" y="6348413"/>
          <p14:tracePt t="267492" x="7018338" y="6357938"/>
          <p14:tracePt t="267508" x="7037388" y="6367463"/>
          <p14:tracePt t="267525" x="7072313" y="6375400"/>
          <p14:tracePt t="267542" x="7089775" y="6384925"/>
          <p14:tracePt t="267558" x="7099300" y="6394450"/>
          <p14:tracePt t="267575" x="7134225" y="6402388"/>
          <p14:tracePt t="267592" x="7143750" y="6402388"/>
          <p14:tracePt t="267608" x="7161213" y="6419850"/>
          <p14:tracePt t="267625" x="7180263" y="6419850"/>
          <p14:tracePt t="267645" x="7197725" y="6419850"/>
          <p14:tracePt t="267658" x="7215188" y="6419850"/>
          <p14:tracePt t="267675" x="7224713" y="6419850"/>
          <p14:tracePt t="267692" x="7242175" y="6419850"/>
          <p14:tracePt t="267709" x="7242175" y="6429375"/>
          <p14:tracePt t="267725" x="7251700" y="6429375"/>
          <p14:tracePt t="267742" x="7269163" y="6429375"/>
          <p14:tracePt t="267758" x="7277100" y="6429375"/>
          <p14:tracePt t="267927" x="7269163" y="6429375"/>
          <p14:tracePt t="267938" x="7259638" y="6429375"/>
          <p14:tracePt t="267952" x="7242175" y="6429375"/>
          <p14:tracePt t="267964" x="7232650" y="6429375"/>
          <p14:tracePt t="267977" x="7224713" y="6429375"/>
          <p14:tracePt t="267992" x="7205663" y="6419850"/>
          <p14:tracePt t="268008" x="7197725" y="6411913"/>
          <p14:tracePt t="268025" x="7161213" y="6402388"/>
          <p14:tracePt t="268042" x="7143750" y="6394450"/>
          <p14:tracePt t="268058" x="7126288" y="6384925"/>
          <p14:tracePt t="268075" x="7081838" y="6375400"/>
          <p14:tracePt t="268092" x="7072313" y="6367463"/>
          <p14:tracePt t="268109" x="7054850" y="6357938"/>
          <p14:tracePt t="268125" x="7018338" y="6348413"/>
          <p14:tracePt t="268142" x="7000875" y="6340475"/>
          <p14:tracePt t="268159" x="6956425" y="6330950"/>
          <p14:tracePt t="268175" x="6929438" y="6323013"/>
          <p14:tracePt t="268192" x="6911975" y="6313488"/>
          <p14:tracePt t="268209" x="6858000" y="6296025"/>
          <p14:tracePt t="268225" x="6831013" y="6286500"/>
          <p14:tracePt t="268242" x="6804025" y="6276975"/>
          <p14:tracePt t="268258" x="6732588" y="6251575"/>
          <p14:tracePt t="268275" x="6705600" y="6242050"/>
          <p14:tracePt t="268292" x="6661150" y="6215063"/>
          <p14:tracePt t="268309" x="6589713" y="6170613"/>
          <p14:tracePt t="268325" x="6545263" y="6143625"/>
          <p14:tracePt t="268342" x="6510338" y="6116638"/>
          <p14:tracePt t="268359" x="6429375" y="6054725"/>
          <p14:tracePt t="268375" x="6384925" y="6018213"/>
          <p14:tracePt t="268392" x="6303963" y="5956300"/>
          <p14:tracePt t="268409" x="6276975" y="5938838"/>
          <p14:tracePt t="268426" x="6259513" y="5902325"/>
          <p14:tracePt t="268442" x="6242050" y="5857875"/>
          <p14:tracePt t="268458" x="6232525" y="5830888"/>
          <p14:tracePt t="268475" x="6224588" y="5803900"/>
          <p14:tracePt t="268492" x="6215063" y="5776913"/>
          <p14:tracePt t="268509" x="6215063" y="5768975"/>
          <p14:tracePt t="268525" x="6205538" y="5751513"/>
          <p14:tracePt t="268551" x="6205538" y="5741988"/>
          <p14:tracePt t="268564" x="6205538" y="5732463"/>
          <p14:tracePt t="268576" x="6205538" y="5724525"/>
          <p14:tracePt t="268600" x="6205538" y="5715000"/>
          <p14:tracePt t="268614" x="6205538" y="5705475"/>
          <p14:tracePt t="268636" x="6205538" y="5697538"/>
          <p14:tracePt t="268648" x="6197600" y="5697538"/>
          <p14:tracePt t="268663" x="6197600" y="5688013"/>
          <p14:tracePt t="268675" x="6197600" y="5680075"/>
          <p14:tracePt t="268692" x="6197600" y="5670550"/>
          <p14:tracePt t="268709" x="6197600" y="5661025"/>
          <p14:tracePt t="268725" x="6188075" y="5643563"/>
          <p14:tracePt t="268747" x="6188075" y="5634038"/>
          <p14:tracePt t="268771" x="6188075" y="5626100"/>
          <p14:tracePt t="268796" x="6188075" y="5616575"/>
          <p14:tracePt t="268821" x="6188075" y="5608638"/>
          <p14:tracePt t="268846" x="6180138" y="5608638"/>
          <p14:tracePt t="268871" x="6180138" y="5599113"/>
          <p14:tracePt t="271859" x="6188075" y="5589588"/>
          <p14:tracePt t="271871" x="6232525" y="5572125"/>
          <p14:tracePt t="271883" x="6323013" y="5527675"/>
          <p14:tracePt t="271895" x="6473825" y="5473700"/>
          <p14:tracePt t="271910" x="6653213" y="5394325"/>
          <p14:tracePt t="271926" x="6831013" y="5340350"/>
          <p14:tracePt t="271943" x="6938963" y="5303838"/>
          <p14:tracePt t="271960" x="7126288" y="5251450"/>
          <p14:tracePt t="271976" x="7180263" y="5232400"/>
          <p14:tracePt t="271993" x="7232650" y="5214938"/>
          <p14:tracePt t="272010" x="7232650" y="5205413"/>
          <p14:tracePt t="272026" x="7242175" y="5205413"/>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عنوان 1" hidden="1"/>
          <p:cNvSpPr>
            <a:spLocks noGrp="1"/>
          </p:cNvSpPr>
          <p:nvPr>
            <p:ph type="title"/>
          </p:nvPr>
        </p:nvSpPr>
        <p:spPr/>
        <p:txBody>
          <a:bodyPr/>
          <a:lstStyle/>
          <a:p>
            <a:pPr eaLnBrk="1" hangingPunct="1">
              <a:defRPr/>
            </a:pPr>
            <a:r>
              <a:rPr lang="en-US" sz="3200" b="1" i="1">
                <a:solidFill>
                  <a:srgbClr val="FFC000"/>
                </a:solidFill>
                <a:effectLst>
                  <a:outerShdw blurRad="38100" dist="38100" dir="2700000" algn="tl">
                    <a:srgbClr val="000000"/>
                  </a:outerShdw>
                </a:effectLst>
              </a:rPr>
              <a:t>DUCTUS DEFERENS</a:t>
            </a:r>
            <a:br>
              <a:rPr lang="en-US" sz="3200" b="1" i="1">
                <a:solidFill>
                  <a:srgbClr val="FFC000"/>
                </a:solidFill>
                <a:effectLst>
                  <a:outerShdw blurRad="38100" dist="38100" dir="2700000" algn="tl">
                    <a:srgbClr val="000000"/>
                  </a:outerShdw>
                </a:effectLst>
              </a:rPr>
            </a:br>
            <a:r>
              <a:rPr lang="en-US" sz="3200" b="1" i="1">
                <a:solidFill>
                  <a:srgbClr val="FFC000"/>
                </a:solidFill>
                <a:effectLst>
                  <a:outerShdw blurRad="38100" dist="38100" dir="2700000" algn="tl">
                    <a:srgbClr val="000000"/>
                  </a:outerShdw>
                </a:effectLst>
              </a:rPr>
              <a:t>(VAS DEFERENS)</a:t>
            </a:r>
            <a:endParaRPr lang="en-US" sz="3200" b="1" i="1" dirty="0">
              <a:solidFill>
                <a:srgbClr val="FFC000"/>
              </a:solidFill>
              <a:effectLst>
                <a:outerShdw blurRad="38100" dist="38100" dir="2700000" algn="tl">
                  <a:srgbClr val="000000"/>
                </a:outerShdw>
              </a:effectLst>
            </a:endParaRPr>
          </a:p>
        </p:txBody>
      </p:sp>
      <p:pic>
        <p:nvPicPr>
          <p:cNvPr id="3" name="صورة 2"/>
          <p:cNvPicPr/>
          <p:nvPr/>
        </p:nvPicPr>
        <p:blipFill>
          <a:blip r:embed="rId4"/>
          <a:stretch>
            <a:fillRect/>
          </a:stretch>
        </p:blipFill>
        <p:spPr>
          <a:xfrm>
            <a:off x="0" y="0"/>
            <a:ext cx="9144000" cy="6858000"/>
          </a:xfrm>
          <a:prstGeom prst="rect">
            <a:avLst/>
          </a:prstGeom>
        </p:spPr>
      </p:pic>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13949037"/>
      </p:ext>
    </p:extLst>
  </p:cSld>
  <p:clrMapOvr>
    <a:masterClrMapping/>
  </p:clrMapOvr>
  <mc:AlternateContent xmlns:mc="http://schemas.openxmlformats.org/markup-compatibility/2006" xmlns:p14="http://schemas.microsoft.com/office/powerpoint/2010/main">
    <mc:Choice Requires="p14">
      <p:transition spd="slow" p14:dur="2000" advTm="133975"/>
    </mc:Choice>
    <mc:Fallback xmlns="">
      <p:transition spd="slow" advTm="133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8877" x="7242175" y="5197475"/>
          <p14:tracePt t="28915" x="7224713" y="5197475"/>
          <p14:tracePt t="28926" x="7188200" y="5197475"/>
          <p14:tracePt t="28939" x="7099300" y="5214938"/>
          <p14:tracePt t="28951" x="6965950" y="5268913"/>
          <p14:tracePt t="28963" x="6759575" y="5348288"/>
          <p14:tracePt t="28974" x="6545263" y="5465763"/>
          <p14:tracePt t="28988" x="6375400" y="5554663"/>
          <p14:tracePt t="29002" x="6205538" y="5661025"/>
          <p14:tracePt t="29018" x="6099175" y="5751513"/>
          <p14:tracePt t="29035" x="6027738" y="5813425"/>
          <p14:tracePt t="29051" x="5965825" y="5894388"/>
          <p14:tracePt t="29068" x="5956300" y="5911850"/>
          <p14:tracePt t="29085" x="5956300" y="5929313"/>
          <p14:tracePt t="29101" x="5983288" y="5956300"/>
          <p14:tracePt t="29118" x="6037263" y="5965825"/>
          <p14:tracePt t="29135" x="6197600" y="5965825"/>
          <p14:tracePt t="29152" x="6303963" y="5946775"/>
          <p14:tracePt t="29168" x="6419850" y="5911850"/>
          <p14:tracePt t="29185" x="6670675" y="5776913"/>
          <p14:tracePt t="29202" x="6786563" y="5715000"/>
          <p14:tracePt t="29218" x="6911975" y="5653088"/>
          <p14:tracePt t="29235" x="7099300" y="5527675"/>
          <p14:tracePt t="29252" x="7180263" y="5465763"/>
          <p14:tracePt t="29268" x="7348538" y="5340350"/>
          <p14:tracePt t="29285" x="7429500" y="5276850"/>
          <p14:tracePt t="29301" x="7500938" y="5232400"/>
          <p14:tracePt t="29318" x="7599363" y="5153025"/>
          <p14:tracePt t="29335" x="7626350" y="5116513"/>
          <p14:tracePt t="29352" x="7634288" y="5089525"/>
          <p14:tracePt t="29368" x="7634288" y="5037138"/>
          <p14:tracePt t="29385" x="7634288" y="5000625"/>
          <p14:tracePt t="29402" x="7634288" y="4973638"/>
          <p14:tracePt t="29418" x="7616825" y="4946650"/>
          <p14:tracePt t="29709" x="7616825" y="4919663"/>
          <p14:tracePt t="29721" x="7616825" y="4867275"/>
          <p14:tracePt t="29733" x="7616825" y="4786313"/>
          <p14:tracePt t="29746" x="7616825" y="4633913"/>
          <p14:tracePt t="29759" x="7634288" y="4419600"/>
          <p14:tracePt t="29772" x="7670800" y="4143375"/>
          <p14:tracePt t="29785" x="7705725" y="3875088"/>
          <p14:tracePt t="29802" x="7759700" y="3589338"/>
          <p14:tracePt t="29818" x="7769225" y="3357563"/>
          <p14:tracePt t="29835" x="7777163" y="3071813"/>
          <p14:tracePt t="29852" x="7777163" y="2982913"/>
          <p14:tracePt t="29868" x="7769225" y="2911475"/>
          <p14:tracePt t="29885" x="7751763" y="2847975"/>
          <p14:tracePt t="29902" x="7742238" y="2830513"/>
          <p14:tracePt t="29919" x="7724775" y="2830513"/>
          <p14:tracePt t="29943" x="7715250" y="2830513"/>
          <p14:tracePt t="30029" x="7705725" y="2830513"/>
          <p14:tracePt t="30041" x="7705725" y="2840038"/>
          <p14:tracePt t="30053" x="7697788" y="2847975"/>
          <p14:tracePt t="30066" x="7688263" y="2867025"/>
          <p14:tracePt t="30077" x="7670800" y="2894013"/>
          <p14:tracePt t="30091" x="7661275" y="2919413"/>
          <p14:tracePt t="30103" x="7643813" y="2955925"/>
          <p14:tracePt t="30119" x="7616825" y="2982913"/>
          <p14:tracePt t="30135" x="7599363" y="3027363"/>
          <p14:tracePt t="30152" x="7554913" y="3116263"/>
          <p14:tracePt t="30168" x="7527925" y="3143250"/>
          <p14:tracePt t="30185" x="7510463" y="3170238"/>
          <p14:tracePt t="30202" x="7491413" y="3187700"/>
          <p14:tracePt t="30218" x="7483475" y="3197225"/>
          <p14:tracePt t="30261" x="7483475" y="3205163"/>
          <p14:tracePt t="30383" x="7483475" y="3187700"/>
          <p14:tracePt t="30397" x="7491413" y="3170238"/>
          <p14:tracePt t="30408" x="7510463" y="3133725"/>
          <p14:tracePt t="30421" x="7527925" y="3098800"/>
          <p14:tracePt t="30432" x="7545388" y="3054350"/>
          <p14:tracePt t="30445" x="7554913" y="3017838"/>
          <p14:tracePt t="30458" x="7554913" y="2990850"/>
          <p14:tracePt t="30470" x="7562850" y="2955925"/>
          <p14:tracePt t="30485" x="7562850" y="2938463"/>
          <p14:tracePt t="30502" x="7572375" y="2919413"/>
          <p14:tracePt t="30519" x="7572375" y="2911475"/>
          <p14:tracePt t="30535" x="7572375" y="2901950"/>
          <p14:tracePt t="30568" x="7572375" y="2894013"/>
          <p14:tracePt t="30628" x="7572375" y="2884488"/>
          <p14:tracePt t="30739" x="7572375" y="2894013"/>
          <p14:tracePt t="30752" x="7572375" y="2901950"/>
          <p14:tracePt t="30763" x="7554913" y="2911475"/>
          <p14:tracePt t="30776" x="7545388" y="2938463"/>
          <p14:tracePt t="30788" x="7537450" y="2965450"/>
          <p14:tracePt t="30802" x="7518400" y="2990850"/>
          <p14:tracePt t="30819" x="7500938" y="3036888"/>
          <p14:tracePt t="30835" x="7500938" y="3071813"/>
          <p14:tracePt t="30852" x="7466013" y="3152775"/>
          <p14:tracePt t="30869" x="7456488" y="3197225"/>
          <p14:tracePt t="30886" x="7439025" y="3251200"/>
          <p14:tracePt t="30902" x="7439025" y="3268663"/>
          <p14:tracePt t="30919" x="7419975" y="3303588"/>
          <p14:tracePt t="30935" x="7412038" y="3357563"/>
          <p14:tracePt t="30952" x="7412038" y="3375025"/>
          <p14:tracePt t="30969" x="7402513" y="3394075"/>
          <p14:tracePt t="30985" x="7385050" y="3429000"/>
          <p14:tracePt t="31002" x="7385050" y="3438525"/>
          <p14:tracePt t="31019" x="7385050" y="3446463"/>
          <p14:tracePt t="31035" x="7375525" y="3455988"/>
          <p14:tracePt t="31118" x="7375525" y="3446463"/>
          <p14:tracePt t="31132" x="7385050" y="3419475"/>
          <p14:tracePt t="31143" x="7394575" y="3384550"/>
          <p14:tracePt t="31156" x="7419975" y="3330575"/>
          <p14:tracePt t="31169" x="7446963" y="3276600"/>
          <p14:tracePt t="31186" x="7466013" y="3224213"/>
          <p14:tracePt t="31202" x="7483475" y="3170238"/>
          <p14:tracePt t="31219" x="7518400" y="3062288"/>
          <p14:tracePt t="31236" x="7537450" y="3027363"/>
          <p14:tracePt t="31253" x="7554913" y="2955925"/>
          <p14:tracePt t="31269" x="7572375" y="2919413"/>
          <p14:tracePt t="31286" x="7572375" y="2894013"/>
          <p14:tracePt t="31302" x="7581900" y="2874963"/>
          <p14:tracePt t="31319" x="7581900" y="2867025"/>
          <p14:tracePt t="31336" x="7581900" y="2857500"/>
          <p14:tracePt t="31474" x="7581900" y="2847975"/>
          <p14:tracePt t="31486" x="7581900" y="2840038"/>
          <p14:tracePt t="31497" x="7589838" y="2830513"/>
          <p14:tracePt t="31522" x="7589838" y="2822575"/>
          <p14:tracePt t="31536" x="7599363" y="2813050"/>
          <p14:tracePt t="31560" x="7599363" y="2803525"/>
          <p14:tracePt t="31707" x="7599363" y="2813050"/>
          <p14:tracePt t="31732" x="7589838" y="2822575"/>
          <p14:tracePt t="31743" x="7581900" y="2830513"/>
          <p14:tracePt t="31756" x="7572375" y="2847975"/>
          <p14:tracePt t="31768" x="7554913" y="2894013"/>
          <p14:tracePt t="31781" x="7537450" y="2928938"/>
          <p14:tracePt t="31792" x="7500938" y="2982913"/>
          <p14:tracePt t="31804" x="7473950" y="3062288"/>
          <p14:tracePt t="31819" x="7446963" y="3143250"/>
          <p14:tracePt t="31836" x="7412038" y="3205163"/>
          <p14:tracePt t="31852" x="7385050" y="3259138"/>
          <p14:tracePt t="31869" x="7358063" y="3330575"/>
          <p14:tracePt t="31886" x="7348538" y="3340100"/>
          <p14:tracePt t="31902" x="7340600" y="3357563"/>
          <p14:tracePt t="32013" x="7340600" y="3348038"/>
          <p14:tracePt t="32037" x="7340600" y="3340100"/>
          <p14:tracePt t="32088" x="7340600" y="3330575"/>
          <p14:tracePt t="32455" x="7331075" y="3330575"/>
          <p14:tracePt t="32479" x="7323138" y="3330575"/>
          <p14:tracePt t="32490" x="7304088" y="3322638"/>
          <p14:tracePt t="32504" x="7277100" y="3303588"/>
          <p14:tracePt t="32515" x="7232650" y="3276600"/>
          <p14:tracePt t="32527" x="7170738" y="3241675"/>
          <p14:tracePt t="32540" x="7089775" y="3197225"/>
          <p14:tracePt t="32552" x="7018338" y="3143250"/>
          <p14:tracePt t="32569" x="6956425" y="3089275"/>
          <p14:tracePt t="32586" x="6894513" y="3036888"/>
          <p14:tracePt t="32603" x="6777038" y="2938463"/>
          <p14:tracePt t="32619" x="6732588" y="2894013"/>
          <p14:tracePt t="32636" x="6670675" y="2857500"/>
          <p14:tracePt t="32653" x="6626225" y="2822575"/>
          <p14:tracePt t="32669" x="6608763" y="2822575"/>
          <p14:tracePt t="32981" x="6589713" y="2822575"/>
          <p14:tracePt t="32993" x="6545263" y="2813050"/>
          <p14:tracePt t="33005" x="6473825" y="2751138"/>
          <p14:tracePt t="33017" x="6357938" y="2679700"/>
          <p14:tracePt t="33029" x="6153150" y="2517775"/>
          <p14:tracePt t="33042" x="5857875" y="2330450"/>
          <p14:tracePt t="33055" x="5518150" y="2152650"/>
          <p14:tracePt t="33069" x="5170488" y="1919288"/>
          <p14:tracePt t="33086" x="4848225" y="1704975"/>
          <p14:tracePt t="33103" x="4367213" y="1347788"/>
          <p14:tracePt t="33120" x="4205288" y="1179513"/>
          <p14:tracePt t="33136" x="4133850" y="1081088"/>
          <p14:tracePt t="33153" x="4044950" y="955675"/>
          <p14:tracePt t="33169" x="4037013" y="938213"/>
          <p14:tracePt t="33186" x="4027488" y="928688"/>
          <p14:tracePt t="33274" x="4027488" y="938213"/>
          <p14:tracePt t="33398" x="4027488" y="946150"/>
          <p14:tracePt t="33508" x="4037013" y="946150"/>
          <p14:tracePt t="33691" x="4037013" y="955675"/>
          <p14:tracePt t="33728" x="4037013" y="965200"/>
          <p14:tracePt t="33753" x="4037013" y="973138"/>
          <p14:tracePt t="33765" x="4037013" y="982663"/>
          <p14:tracePt t="33777" x="4037013" y="1009650"/>
          <p14:tracePt t="33790" x="4000500" y="1027113"/>
          <p14:tracePt t="33803" x="3956050" y="1071563"/>
          <p14:tracePt t="33820" x="3902075" y="1125538"/>
          <p14:tracePt t="33836" x="3822700" y="1187450"/>
          <p14:tracePt t="33853" x="3741738" y="1258888"/>
          <p14:tracePt t="33870" x="3732213" y="1258888"/>
          <p14:tracePt t="33886" x="3724275" y="1268413"/>
          <p14:tracePt t="33903" x="3714750" y="1276350"/>
          <p14:tracePt t="33920" x="3705225" y="1285875"/>
          <p14:tracePt t="33936" x="3679825" y="1303338"/>
          <p14:tracePt t="33961" x="3670300" y="1312863"/>
          <p14:tracePt t="34427" x="3652838" y="1312863"/>
          <p14:tracePt t="34438" x="3616325" y="1339850"/>
          <p14:tracePt t="34451" x="3527425" y="1393825"/>
          <p14:tracePt t="34463" x="3367088" y="1482725"/>
          <p14:tracePt t="34474" x="3143250" y="1633538"/>
          <p14:tracePt t="34488" x="2911475" y="1839913"/>
          <p14:tracePt t="34503" x="2705100" y="2000250"/>
          <p14:tracePt t="34520" x="2517775" y="2152650"/>
          <p14:tracePt t="34537" x="2401888" y="2268538"/>
          <p14:tracePt t="34553" x="2276475" y="2401888"/>
          <p14:tracePt t="34570" x="2251075" y="2438400"/>
          <p14:tracePt t="34586" x="2232025" y="2465388"/>
          <p14:tracePt t="34648" x="2224088" y="2473325"/>
          <p14:tracePt t="34660" x="2224088" y="2482850"/>
          <p14:tracePt t="34673" x="2214563" y="2490788"/>
          <p14:tracePt t="34697" x="2214563" y="2500313"/>
          <p14:tracePt t="34709" x="2214563" y="2509838"/>
          <p14:tracePt t="34720" x="2205038" y="2509838"/>
          <p14:tracePt t="34733" x="2205038" y="2527300"/>
          <p14:tracePt t="34745" x="2197100" y="2554288"/>
          <p14:tracePt t="34759" x="2187575" y="2589213"/>
          <p14:tracePt t="34770" x="2170113" y="2633663"/>
          <p14:tracePt t="34787" x="2152650" y="2679700"/>
          <p14:tracePt t="34803" x="2143125" y="2714625"/>
          <p14:tracePt t="34820" x="2133600" y="2751138"/>
          <p14:tracePt t="34837" x="2125663" y="2759075"/>
          <p14:tracePt t="34916" x="2125663" y="2768600"/>
          <p14:tracePt t="34929" x="2116138" y="2768600"/>
          <p14:tracePt t="34941" x="2108200" y="2768600"/>
          <p14:tracePt t="34966" x="2098675" y="2768600"/>
          <p14:tracePt t="34978" x="2098675" y="2776538"/>
          <p14:tracePt t="35002" x="2089150" y="2776538"/>
          <p14:tracePt t="35015" x="2081213" y="2776538"/>
          <p14:tracePt t="35640" x="2071688" y="2776538"/>
          <p14:tracePt t="35677" x="2071688" y="2786063"/>
          <p14:tracePt t="35689" x="2071688" y="2803525"/>
          <p14:tracePt t="35701" x="2071688" y="2840038"/>
          <p14:tracePt t="35712" x="2071688" y="2874963"/>
          <p14:tracePt t="35725" x="2071688" y="2928938"/>
          <p14:tracePt t="35737" x="2071688" y="2990850"/>
          <p14:tracePt t="35754" x="2071688" y="3062288"/>
          <p14:tracePt t="35770" x="2071688" y="3125788"/>
          <p14:tracePt t="35787" x="2071688" y="3259138"/>
          <p14:tracePt t="35804" x="2071688" y="3322638"/>
          <p14:tracePt t="35820" x="2071688" y="3384550"/>
          <p14:tracePt t="35837" x="2071688" y="3473450"/>
          <p14:tracePt t="35854" x="2071688" y="3509963"/>
          <p14:tracePt t="35870" x="2081213" y="3562350"/>
          <p14:tracePt t="35887" x="2081213" y="3625850"/>
          <p14:tracePt t="35903" x="2081213" y="3652838"/>
          <p14:tracePt t="35920" x="2081213" y="3679825"/>
          <p14:tracePt t="35937" x="2081213" y="3732213"/>
          <p14:tracePt t="35954" x="2081213" y="3759200"/>
          <p14:tracePt t="35970" x="2081213" y="3813175"/>
          <p14:tracePt t="35987" x="2081213" y="3840163"/>
          <p14:tracePt t="36004" x="2081213" y="3867150"/>
          <p14:tracePt t="36020" x="2081213" y="3875088"/>
          <p14:tracePt t="36037" x="2081213" y="3884613"/>
          <p14:tracePt t="36054" x="2081213" y="3894138"/>
          <p14:tracePt t="36106" x="2081213" y="3902075"/>
          <p14:tracePt t="36130" x="2081213" y="3911600"/>
          <p14:tracePt t="36178" x="2081213" y="3919538"/>
          <p14:tracePt t="36302" x="2081213" y="3929063"/>
          <p14:tracePt t="37061" x="2081213" y="3946525"/>
          <p14:tracePt t="37073" x="2081213" y="3973513"/>
          <p14:tracePt t="37085" x="2081213" y="4000500"/>
          <p14:tracePt t="37098" x="2081213" y="4044950"/>
          <p14:tracePt t="37109" x="2081213" y="4108450"/>
          <p14:tracePt t="37123" x="2081213" y="4187825"/>
          <p14:tracePt t="37137" x="2081213" y="4286250"/>
          <p14:tracePt t="37154" x="2081213" y="4384675"/>
          <p14:tracePt t="37171" x="2081213" y="4589463"/>
          <p14:tracePt t="37187" x="2081213" y="4687888"/>
          <p14:tracePt t="37204" x="2081213" y="4776788"/>
          <p14:tracePt t="37221" x="2081213" y="4946650"/>
          <p14:tracePt t="37237" x="2081213" y="5010150"/>
          <p14:tracePt t="37254" x="2081213" y="5045075"/>
          <p14:tracePt t="37271" x="2089150" y="5108575"/>
          <p14:tracePt t="37287" x="2089150" y="5143500"/>
          <p14:tracePt t="37304" x="2089150" y="5160963"/>
          <p14:tracePt t="37321" x="2098675" y="5197475"/>
          <p14:tracePt t="37337" x="2098675" y="5214938"/>
          <p14:tracePt t="37355" x="2098675" y="5224463"/>
          <p14:tracePt t="37452" x="2108200" y="5232400"/>
          <p14:tracePt t="37465" x="2108200" y="5241925"/>
          <p14:tracePt t="37477" x="2116138" y="5259388"/>
          <p14:tracePt t="37489" x="2116138" y="5276850"/>
          <p14:tracePt t="37504" x="2116138" y="5286375"/>
          <p14:tracePt t="37521" x="2125663" y="5295900"/>
          <p14:tracePt t="37537" x="2125663" y="5303838"/>
          <p14:tracePt t="37575" x="2133600" y="5313363"/>
          <p14:tracePt t="37588" x="2133600" y="5322888"/>
          <p14:tracePt t="37600" x="2143125" y="5322888"/>
          <p14:tracePt t="37968" x="2143125" y="5330825"/>
          <p14:tracePt t="37980" x="2143125" y="5340350"/>
          <p14:tracePt t="37992" x="2143125" y="5348288"/>
          <p14:tracePt t="38004" x="2143125" y="5357813"/>
          <p14:tracePt t="38028" x="2152650" y="5367338"/>
          <p14:tracePt t="38641" x="2160588" y="5367338"/>
          <p14:tracePt t="44976" x="2170113" y="5367338"/>
          <p14:tracePt t="45049" x="2179638" y="5367338"/>
          <p14:tracePt t="45440" x="2197100" y="5357813"/>
          <p14:tracePt t="45453" x="2205038" y="5357813"/>
          <p14:tracePt t="45467" x="2214563" y="5357813"/>
          <p14:tracePt t="45478" x="2251075" y="5357813"/>
          <p14:tracePt t="45490" x="2286000" y="5357813"/>
          <p14:tracePt t="45506" x="2330450" y="5348288"/>
          <p14:tracePt t="45523" x="2411413" y="5340350"/>
          <p14:tracePt t="45540" x="2571750" y="5330825"/>
          <p14:tracePt t="45557" x="2643188" y="5322888"/>
          <p14:tracePt t="45573" x="2714625" y="5322888"/>
          <p14:tracePt t="45590" x="2803525" y="5322888"/>
          <p14:tracePt t="45607" x="2822575" y="5322888"/>
          <p14:tracePt t="45623" x="2840038" y="5322888"/>
          <p14:tracePt t="45640" x="2857500" y="5322888"/>
          <p14:tracePt t="46519" x="2857500" y="5295900"/>
          <p14:tracePt t="46531" x="2884488" y="5232400"/>
          <p14:tracePt t="46543" x="2901950" y="5133975"/>
          <p14:tracePt t="46556" x="2938463" y="4991100"/>
          <p14:tracePt t="46567" x="2946400" y="4786313"/>
          <p14:tracePt t="46580" x="2946400" y="4562475"/>
          <p14:tracePt t="46592" x="2946400" y="4313238"/>
          <p14:tracePt t="46607" x="2928938" y="4081463"/>
          <p14:tracePt t="46624" x="2901950" y="3894138"/>
          <p14:tracePt t="46640" x="2867025" y="3446463"/>
          <p14:tracePt t="46657" x="2867025" y="3276600"/>
          <p14:tracePt t="46674" x="2867025" y="3098800"/>
          <p14:tracePt t="46690" x="2867025" y="2884488"/>
          <p14:tracePt t="46707" x="2867025" y="2822575"/>
          <p14:tracePt t="46724" x="2867025" y="2776538"/>
          <p14:tracePt t="46740" x="2867025" y="2741613"/>
          <p14:tracePt t="46757" x="2867025" y="2732088"/>
          <p14:tracePt t="46887" x="2867025" y="2741613"/>
          <p14:tracePt t="47045" x="2867025" y="2751138"/>
          <p14:tracePt t="47057" x="2874963" y="2751138"/>
          <p14:tracePt t="47095" x="2884488" y="2759075"/>
          <p14:tracePt t="47290" x="2884488" y="2768600"/>
          <p14:tracePt t="47806" x="2884488" y="2759075"/>
          <p14:tracePt t="47940" x="2894013" y="2759075"/>
          <p14:tracePt t="48026" x="2901950" y="2759075"/>
          <p14:tracePt t="48038" x="2911475" y="2759075"/>
          <p14:tracePt t="48050" x="2919413" y="2759075"/>
          <p14:tracePt t="48063" x="2938463" y="2759075"/>
          <p14:tracePt t="48074" x="2973388" y="2759075"/>
          <p14:tracePt t="48091" x="3000375" y="2759075"/>
          <p14:tracePt t="48107" x="3036888" y="2759075"/>
          <p14:tracePt t="48125" x="3062288" y="2768600"/>
          <p14:tracePt t="48141" x="3133725" y="2776538"/>
          <p14:tracePt t="48157" x="3160713" y="2786063"/>
          <p14:tracePt t="48174" x="3197225" y="2786063"/>
          <p14:tracePt t="48191" x="3214688" y="2786063"/>
          <p14:tracePt t="48207" x="3232150" y="2795588"/>
          <p14:tracePt t="48224" x="3241675" y="2803525"/>
          <p14:tracePt t="48246" x="3251200" y="2803525"/>
          <p14:tracePt t="48258" x="3251200" y="2813050"/>
          <p14:tracePt t="48283" x="3259138" y="2813050"/>
          <p14:tracePt t="48504" x="3251200" y="2813050"/>
          <p14:tracePt t="49607" x="3241675" y="2813050"/>
          <p14:tracePt t="49876" x="3232150" y="2813050"/>
          <p14:tracePt t="49912" x="3224213" y="2813050"/>
          <p14:tracePt t="49925" x="3214688" y="2813050"/>
          <p14:tracePt t="49937" x="3205163" y="2813050"/>
          <p14:tracePt t="49949" x="3197225" y="2813050"/>
          <p14:tracePt t="49961" x="3170238" y="2813050"/>
          <p14:tracePt t="49975" x="3116263" y="2822575"/>
          <p14:tracePt t="49991" x="3062288" y="2822575"/>
          <p14:tracePt t="50008" x="3000375" y="2830513"/>
          <p14:tracePt t="50025" x="2857500" y="2840038"/>
          <p14:tracePt t="50041" x="2795588" y="2840038"/>
          <p14:tracePt t="50058" x="2660650" y="2857500"/>
          <p14:tracePt t="50075" x="2581275" y="2874963"/>
          <p14:tracePt t="50091" x="2517775" y="2901950"/>
          <p14:tracePt t="50108" x="2419350" y="2911475"/>
          <p14:tracePt t="50125" x="2393950" y="2919413"/>
          <p14:tracePt t="50141" x="2366963" y="2928938"/>
          <p14:tracePt t="50158" x="2357438" y="2928938"/>
          <p14:tracePt t="50451" x="2357438" y="2919413"/>
          <p14:tracePt t="50463" x="2374900" y="2919413"/>
          <p14:tracePt t="50475" x="2384425" y="2919413"/>
          <p14:tracePt t="50488" x="2401888" y="2911475"/>
          <p14:tracePt t="50502" x="2411413" y="2911475"/>
          <p14:tracePt t="50514" x="2438400" y="2911475"/>
          <p14:tracePt t="50525" x="2455863" y="2911475"/>
          <p14:tracePt t="50541" x="2473325" y="2911475"/>
          <p14:tracePt t="50558" x="2490788" y="2911475"/>
          <p14:tracePt t="50575" x="2527300" y="2911475"/>
          <p14:tracePt t="50591" x="2536825" y="2911475"/>
          <p14:tracePt t="50608" x="2544763" y="2911475"/>
          <p14:tracePt t="50625" x="2571750" y="2911475"/>
          <p14:tracePt t="50642" x="2589213" y="2911475"/>
          <p14:tracePt t="50658" x="2633663" y="2911475"/>
          <p14:tracePt t="50675" x="2652713" y="2911475"/>
          <p14:tracePt t="50691" x="2679700" y="2911475"/>
          <p14:tracePt t="50708" x="2724150" y="2911475"/>
          <p14:tracePt t="50725" x="2751138" y="2911475"/>
          <p14:tracePt t="50742" x="2786063" y="2911475"/>
          <p14:tracePt t="50758" x="2874963" y="2911475"/>
          <p14:tracePt t="50775" x="2928938" y="2911475"/>
          <p14:tracePt t="50792" x="2990850" y="2911475"/>
          <p14:tracePt t="50808" x="3089275" y="2919413"/>
          <p14:tracePt t="50825" x="3125788" y="2928938"/>
          <p14:tracePt t="50842" x="3152775" y="2938463"/>
          <p14:tracePt t="50858" x="3160713" y="2938463"/>
          <p14:tracePt t="50875" x="3170238" y="2938463"/>
          <p14:tracePt t="50892" x="3170238" y="2946400"/>
          <p14:tracePt t="51039" x="3160713" y="2946400"/>
          <p14:tracePt t="51065" x="3143250" y="2946400"/>
          <p14:tracePt t="51076" x="3133725" y="2946400"/>
          <p14:tracePt t="51088" x="3125788" y="2946400"/>
          <p14:tracePt t="51101" x="3098800" y="2946400"/>
          <p14:tracePt t="51113" x="3071813" y="2946400"/>
          <p14:tracePt t="51125" x="3027363" y="2946400"/>
          <p14:tracePt t="51142" x="2946400" y="2946400"/>
          <p14:tracePt t="51158" x="2874963" y="2946400"/>
          <p14:tracePt t="51175" x="2705100" y="2946400"/>
          <p14:tracePt t="51192" x="2616200" y="2946400"/>
          <p14:tracePt t="51208" x="2544763" y="2946400"/>
          <p14:tracePt t="51225" x="2455863" y="2946400"/>
          <p14:tracePt t="51242" x="2438400" y="2938463"/>
          <p14:tracePt t="51258" x="2419350" y="2919413"/>
          <p14:tracePt t="51276" x="2401888" y="2911475"/>
          <p14:tracePt t="51292" x="2401888" y="2894013"/>
          <p14:tracePt t="51321" x="2401888" y="2884488"/>
          <p14:tracePt t="51369" x="2401888" y="2874963"/>
          <p14:tracePt t="51394" x="2411413" y="2874963"/>
          <p14:tracePt t="51504" x="2419350" y="2874963"/>
          <p14:tracePt t="51590" x="2428875" y="2874963"/>
          <p14:tracePt t="51603" x="2438400" y="2874963"/>
          <p14:tracePt t="51626" x="2455863" y="2874963"/>
          <p14:tracePt t="51640" x="2473325" y="2874963"/>
          <p14:tracePt t="51651" x="2500313" y="2874963"/>
          <p14:tracePt t="51663" x="2536825" y="2874963"/>
          <p14:tracePt t="51676" x="2571750" y="2874963"/>
          <p14:tracePt t="51692" x="2616200" y="2874963"/>
          <p14:tracePt t="51708" x="2652713" y="2884488"/>
          <p14:tracePt t="51726" x="2776538" y="2901950"/>
          <p14:tracePt t="51742" x="2857500" y="2911475"/>
          <p14:tracePt t="51758" x="2946400" y="2928938"/>
          <p14:tracePt t="51775" x="3125788" y="2955925"/>
          <p14:tracePt t="51792" x="3214688" y="2965450"/>
          <p14:tracePt t="51809" x="3286125" y="2965450"/>
          <p14:tracePt t="51825" x="3411538" y="2965450"/>
          <p14:tracePt t="51842" x="3473450" y="2965450"/>
          <p14:tracePt t="51859" x="3509963" y="2965450"/>
          <p14:tracePt t="51875" x="3589338" y="2965450"/>
          <p14:tracePt t="51892" x="3598863" y="2965450"/>
          <p14:tracePt t="51909" x="3616325" y="2955925"/>
          <p14:tracePt t="51925" x="3625850" y="2955925"/>
          <p14:tracePt t="51945" x="3633788" y="2955925"/>
          <p14:tracePt t="51994" x="3643313" y="2946400"/>
          <p14:tracePt t="52007" x="3652838" y="2938463"/>
          <p14:tracePt t="52021" x="3660775" y="2938463"/>
          <p14:tracePt t="52033" x="3670300" y="2928938"/>
          <p14:tracePt t="52043" x="3687763" y="2928938"/>
          <p14:tracePt t="52058" x="3697288" y="2919413"/>
          <p14:tracePt t="52075" x="3714750" y="2911475"/>
          <p14:tracePt t="52092" x="3741738" y="2901950"/>
          <p14:tracePt t="52109" x="3822700" y="2884488"/>
          <p14:tracePt t="52125" x="3875088" y="2874963"/>
          <p14:tracePt t="52142" x="3990975" y="2867025"/>
          <p14:tracePt t="52159" x="4037013" y="2857500"/>
          <p14:tracePt t="52175" x="4081463" y="2857500"/>
          <p14:tracePt t="52192" x="4116388" y="2857500"/>
          <p14:tracePt t="52209" x="4125913" y="2857500"/>
          <p14:tracePt t="52265" x="4133850" y="2857500"/>
          <p14:tracePt t="52792" x="4160838" y="2847975"/>
          <p14:tracePt t="52803" x="4197350" y="2840038"/>
          <p14:tracePt t="52815" x="4251325" y="2822575"/>
          <p14:tracePt t="52827" x="4313238" y="2813050"/>
          <p14:tracePt t="52842" x="4375150" y="2803525"/>
          <p14:tracePt t="52859" x="4429125" y="2803525"/>
          <p14:tracePt t="52875" x="4465638" y="2803525"/>
          <p14:tracePt t="52892" x="4545013" y="2813050"/>
          <p14:tracePt t="52909" x="4581525" y="2822575"/>
          <p14:tracePt t="52925" x="4598988" y="2830513"/>
          <p14:tracePt t="52942" x="4660900" y="2830513"/>
          <p14:tracePt t="52959" x="4670425" y="2840038"/>
          <p14:tracePt t="52976" x="4687888" y="2847975"/>
          <p14:tracePt t="52999" x="4697413" y="2847975"/>
          <p14:tracePt t="53428" x="4687888" y="2847975"/>
          <p14:tracePt t="53452" x="4679950" y="2847975"/>
          <p14:tracePt t="53463" x="4643438" y="2847975"/>
          <p14:tracePt t="53477" x="4589463" y="2874963"/>
          <p14:tracePt t="53488" x="4473575" y="2901950"/>
          <p14:tracePt t="53502" x="4313238" y="2965450"/>
          <p14:tracePt t="53514" x="4062413" y="3036888"/>
          <p14:tracePt t="53530" x="3840163" y="3108325"/>
          <p14:tracePt t="53542" x="3660775" y="3170238"/>
          <p14:tracePt t="53559" x="3490913" y="3205163"/>
          <p14:tracePt t="53576" x="3241675" y="3241675"/>
          <p14:tracePt t="53592" x="3125788" y="3251200"/>
          <p14:tracePt t="53609" x="3009900" y="3251200"/>
          <p14:tracePt t="53626" x="2840038" y="3259138"/>
          <p14:tracePt t="53642" x="2776538" y="3259138"/>
          <p14:tracePt t="53660" x="2741613" y="3259138"/>
          <p14:tracePt t="53676" x="2670175" y="3241675"/>
          <p14:tracePt t="53692" x="2652713" y="3224213"/>
          <p14:tracePt t="53709" x="2633663" y="3214688"/>
          <p14:tracePt t="53726" x="2598738" y="3179763"/>
          <p14:tracePt t="53743" x="2581275" y="3160713"/>
          <p14:tracePt t="53759" x="2562225" y="3143250"/>
          <p14:tracePt t="53776" x="2554288" y="3133725"/>
          <p14:tracePt t="53792" x="2544763" y="3133725"/>
          <p14:tracePt t="53809" x="2536825" y="3125788"/>
          <p14:tracePt t="53826" x="2527300" y="3125788"/>
          <p14:tracePt t="53842" x="2517775" y="3125788"/>
          <p14:tracePt t="53859" x="2509838" y="3125788"/>
          <p14:tracePt t="53881" x="2500313" y="3125788"/>
          <p14:tracePt t="54016" x="2527300" y="3125788"/>
          <p14:tracePt t="54032" x="2571750" y="3116263"/>
          <p14:tracePt t="54041" x="2616200" y="3108325"/>
          <p14:tracePt t="54052" x="2679700" y="3108325"/>
          <p14:tracePt t="54066" x="2741613" y="3098800"/>
          <p14:tracePt t="54078" x="2822575" y="3098800"/>
          <p14:tracePt t="54093" x="2874963" y="3098800"/>
          <p14:tracePt t="54109" x="2938463" y="3098800"/>
          <p14:tracePt t="54126" x="2990850" y="3098800"/>
          <p14:tracePt t="54143" x="3081338" y="3108325"/>
          <p14:tracePt t="54159" x="3108325" y="3108325"/>
          <p14:tracePt t="54176" x="3160713" y="3116263"/>
          <p14:tracePt t="54193" x="3170238" y="3125788"/>
          <p14:tracePt t="54209" x="3179763" y="3125788"/>
          <p14:tracePt t="54226" x="3197225" y="3133725"/>
          <p14:tracePt t="54243" x="3205163" y="3133725"/>
          <p14:tracePt t="54259" x="3224213" y="3143250"/>
          <p14:tracePt t="54276" x="3251200" y="3152775"/>
          <p14:tracePt t="54293" x="3259138" y="3152775"/>
          <p14:tracePt t="54309" x="3268663" y="3152775"/>
          <p14:tracePt t="54326" x="3303588" y="3160713"/>
          <p14:tracePt t="54343" x="3313113" y="3160713"/>
          <p14:tracePt t="54359" x="3348038" y="3160713"/>
          <p14:tracePt t="54376" x="3357563" y="3160713"/>
          <p14:tracePt t="54392" x="3375025" y="3160713"/>
          <p14:tracePt t="54410" x="3429000" y="3160713"/>
          <p14:tracePt t="54426" x="3446463" y="3160713"/>
          <p14:tracePt t="54443" x="3465513" y="3160713"/>
          <p14:tracePt t="54459" x="3482975" y="3160713"/>
          <p14:tracePt t="54849" x="3482975" y="3170238"/>
          <p14:tracePt t="55793" x="3490913" y="3170238"/>
          <p14:tracePt t="55866" x="3500438" y="3170238"/>
          <p14:tracePt t="55878" x="3509963" y="3170238"/>
          <p14:tracePt t="55890" x="3517900" y="3170238"/>
          <p14:tracePt t="55903" x="3527425" y="3170238"/>
          <p14:tracePt t="55915" x="3554413" y="3170238"/>
          <p14:tracePt t="55927" x="3589338" y="3179763"/>
          <p14:tracePt t="55943" x="3670300" y="3179763"/>
          <p14:tracePt t="55960" x="3751263" y="3187700"/>
          <p14:tracePt t="55977" x="3902075" y="3187700"/>
          <p14:tracePt t="55977" x="4054475" y="3187700"/>
          <p14:tracePt t="55993" x="4224338" y="3187700"/>
          <p14:tracePt t="56010" x="4357688" y="3187700"/>
          <p14:tracePt t="56027" x="4554538" y="3197225"/>
          <p14:tracePt t="56043" x="4608513" y="3205163"/>
          <p14:tracePt t="56060" x="4643438" y="3205163"/>
          <p14:tracePt t="56077" x="4679950" y="3224213"/>
          <p14:tracePt t="56122" x="4679950" y="3232150"/>
          <p14:tracePt t="56502" x="4724400" y="3214688"/>
          <p14:tracePt t="56516" x="4840288" y="3170238"/>
          <p14:tracePt t="56527" x="5037138" y="3125788"/>
          <p14:tracePt t="56541" x="5375275" y="3062288"/>
          <p14:tracePt t="56555" x="5653088" y="3027363"/>
          <p14:tracePt t="56565" x="5902325" y="3027363"/>
          <p14:tracePt t="56577" x="6108700" y="3027363"/>
          <p14:tracePt t="56593" x="6276975" y="3054350"/>
          <p14:tracePt t="56610" x="6429375" y="3108325"/>
          <p14:tracePt t="56627" x="6643688" y="3197225"/>
          <p14:tracePt t="56643" x="6732588" y="3232150"/>
          <p14:tracePt t="56660" x="6796088" y="3268663"/>
          <p14:tracePt t="56676" x="6894513" y="3348038"/>
          <p14:tracePt t="56693" x="6938963" y="3394075"/>
          <p14:tracePt t="56710" x="6973888" y="3429000"/>
          <p14:tracePt t="56727" x="7037388" y="3527425"/>
          <p14:tracePt t="56743" x="7054850" y="3571875"/>
          <p14:tracePt t="56760" x="7072313" y="3625850"/>
          <p14:tracePt t="56777" x="7099300" y="3776663"/>
          <p14:tracePt t="56793" x="7108825" y="3848100"/>
          <p14:tracePt t="56810" x="7108825" y="4010025"/>
          <p14:tracePt t="56827" x="7108825" y="4081463"/>
          <p14:tracePt t="56843" x="7108825" y="4152900"/>
          <p14:tracePt t="56860" x="7108825" y="4251325"/>
          <p14:tracePt t="56877" x="7108825" y="4295775"/>
          <p14:tracePt t="56893" x="7108825" y="4330700"/>
          <p14:tracePt t="56910" x="7108825" y="4375150"/>
          <p14:tracePt t="56927" x="7108825" y="4394200"/>
          <p14:tracePt t="56943" x="7108825" y="4402138"/>
          <p14:tracePt t="57250" x="7099300" y="4402138"/>
          <p14:tracePt t="57289" x="7089775" y="4402138"/>
          <p14:tracePt t="57325" x="7081838" y="4402138"/>
          <p14:tracePt t="57348" x="7072313" y="4402138"/>
          <p14:tracePt t="57361" x="7062788" y="4411663"/>
          <p14:tracePt t="57373" x="7062788" y="4419600"/>
          <p14:tracePt t="57386" x="7054850" y="4419600"/>
          <p14:tracePt t="57397" x="7054850" y="4429125"/>
          <p14:tracePt t="57410" x="7045325" y="4438650"/>
          <p14:tracePt t="57434" x="7037388" y="4438650"/>
          <p14:tracePt t="57459" x="7027863" y="4438650"/>
          <p14:tracePt t="57472" x="7000875" y="4438650"/>
          <p14:tracePt t="57483" x="6973888" y="4438650"/>
          <p14:tracePt t="57497" x="6938963" y="4438650"/>
          <p14:tracePt t="57510" x="6911975" y="4438650"/>
          <p14:tracePt t="57527" x="6894513" y="4438650"/>
          <p14:tracePt t="57543" x="6875463" y="4429125"/>
          <p14:tracePt t="57560" x="6867525" y="4429125"/>
          <p14:tracePt t="57643" x="6867525" y="4438650"/>
          <p14:tracePt t="57655" x="6867525" y="4446588"/>
          <p14:tracePt t="57666" x="6858000" y="4456113"/>
          <p14:tracePt t="57680" x="6858000" y="4483100"/>
          <p14:tracePt t="57694" x="6858000" y="4510088"/>
          <p14:tracePt t="57710" x="6848475" y="4537075"/>
          <p14:tracePt t="57727" x="6840538" y="4562475"/>
          <p14:tracePt t="57744" x="6840538" y="4598988"/>
          <p14:tracePt t="57760" x="6840538" y="4616450"/>
          <p14:tracePt t="57777" x="6840538" y="4625975"/>
          <p14:tracePt t="57794" x="6840538" y="4643438"/>
          <p14:tracePt t="57810" x="6840538" y="4652963"/>
          <p14:tracePt t="57827" x="6848475" y="4660900"/>
          <p14:tracePt t="57844" x="6858000" y="4679950"/>
          <p14:tracePt t="57863" x="6858000" y="4687888"/>
          <p14:tracePt t="57877" x="6867525" y="4687888"/>
          <p14:tracePt t="57894" x="6875463" y="4697413"/>
          <p14:tracePt t="57913" x="6884988" y="4705350"/>
          <p14:tracePt t="57927" x="6894513" y="4714875"/>
          <p14:tracePt t="57944" x="6911975" y="4724400"/>
          <p14:tracePt t="57960" x="6919913" y="4732338"/>
          <p14:tracePt t="57977" x="6938963" y="4732338"/>
          <p14:tracePt t="57994" x="6938963" y="4741863"/>
          <p14:tracePt t="58011" x="6946900" y="4741863"/>
          <p14:tracePt t="58027" x="6946900" y="4751388"/>
          <p14:tracePt t="58044" x="6946900" y="4759325"/>
          <p14:tracePt t="58062" x="6956425" y="4768850"/>
          <p14:tracePt t="58083" x="6956425" y="4786313"/>
          <p14:tracePt t="58096" x="6965950" y="4786313"/>
          <p14:tracePt t="58110" x="6965950" y="4795838"/>
          <p14:tracePt t="58127" x="6965950" y="4803775"/>
          <p14:tracePt t="58144" x="6973888" y="4830763"/>
          <p14:tracePt t="58170" x="6973888" y="4840288"/>
          <p14:tracePt t="58182" x="6973888" y="4848225"/>
          <p14:tracePt t="58194" x="6973888" y="4857750"/>
          <p14:tracePt t="58219" x="6973888" y="4867275"/>
          <p14:tracePt t="58365" x="6965950" y="4875213"/>
          <p14:tracePt t="58377" x="6956425" y="4875213"/>
          <p14:tracePt t="58390" x="6938963" y="4875213"/>
          <p14:tracePt t="58402" x="6911975" y="4875213"/>
          <p14:tracePt t="58415" x="6894513" y="4867275"/>
          <p14:tracePt t="58427" x="6858000" y="4848225"/>
          <p14:tracePt t="58444" x="6840538" y="4830763"/>
          <p14:tracePt t="58461" x="6813550" y="4786313"/>
          <p14:tracePt t="58477" x="6796088" y="4697413"/>
          <p14:tracePt t="58494" x="6796088" y="4660900"/>
          <p14:tracePt t="58513" x="6796088" y="4652963"/>
          <p14:tracePt t="58527" x="6796088" y="4643438"/>
          <p14:tracePt t="58623" x="6786563" y="4633913"/>
          <p14:tracePt t="58672" x="6786563" y="4625975"/>
          <p14:tracePt t="58696" x="6786563" y="4616450"/>
          <p14:tracePt t="58707" x="6786563" y="4608513"/>
          <p14:tracePt t="58720" x="6777038" y="4598988"/>
          <p14:tracePt t="58733" x="6777038" y="4589463"/>
          <p14:tracePt t="58746" x="6777038" y="4581525"/>
          <p14:tracePt t="58761" x="6777038" y="4554538"/>
          <p14:tracePt t="58777" x="6777038" y="4537075"/>
          <p14:tracePt t="58794" x="6804025" y="4465638"/>
          <p14:tracePt t="58811" x="6823075" y="4438650"/>
          <p14:tracePt t="58827" x="6823075" y="4419600"/>
          <p14:tracePt t="58844" x="6848475" y="4402138"/>
          <p14:tracePt t="58861" x="6867525" y="4394200"/>
          <p14:tracePt t="58881" x="6875463" y="4394200"/>
          <p14:tracePt t="58894" x="6884988" y="4394200"/>
          <p14:tracePt t="58911" x="6894513" y="4394200"/>
          <p14:tracePt t="58927" x="6911975" y="4394200"/>
          <p14:tracePt t="58944" x="6938963" y="4394200"/>
          <p14:tracePt t="58961" x="6956425" y="4402138"/>
          <p14:tracePt t="58978" x="6956425" y="4411663"/>
          <p14:tracePt t="59114" x="6946900" y="4411663"/>
          <p14:tracePt t="59125" x="6938963" y="4411663"/>
          <p14:tracePt t="59149" x="6929438" y="4411663"/>
          <p14:tracePt t="59161" x="6919913" y="4411663"/>
          <p14:tracePt t="59175" x="6911975" y="4411663"/>
          <p14:tracePt t="59199" x="6902450" y="4411663"/>
          <p14:tracePt t="59223" x="6894513" y="4411663"/>
          <p14:tracePt t="59259" x="6894513" y="4419600"/>
          <p14:tracePt t="59272" x="6884988" y="4419600"/>
          <p14:tracePt t="59297" x="6884988" y="4429125"/>
          <p14:tracePt t="59308" x="6875463" y="4438650"/>
          <p14:tracePt t="59346" x="6867525" y="4446588"/>
          <p14:tracePt t="59359" x="6858000" y="4446588"/>
          <p14:tracePt t="59370" x="6858000" y="4456113"/>
          <p14:tracePt t="59394" x="6848475" y="4465638"/>
          <p14:tracePt t="59408" x="6848475" y="4473575"/>
          <p14:tracePt t="59418" x="6840538" y="4483100"/>
          <p14:tracePt t="59445" x="6831013" y="4483100"/>
          <p14:tracePt t="59456" x="6831013" y="4491038"/>
          <p14:tracePt t="59480" x="6831013" y="4500563"/>
          <p14:tracePt t="59493" x="6831013" y="4510088"/>
          <p14:tracePt t="59505" x="6823075" y="4510088"/>
          <p14:tracePt t="59517" x="6823075" y="4527550"/>
          <p14:tracePt t="59542" x="6823075" y="4537075"/>
          <p14:tracePt t="59714" x="6823075" y="4527550"/>
          <p14:tracePt t="59726" x="6823075" y="4518025"/>
          <p14:tracePt t="59737" x="6823075" y="4500563"/>
          <p14:tracePt t="59749" x="6831013" y="4473575"/>
          <p14:tracePt t="59762" x="6858000" y="4429125"/>
          <p14:tracePt t="59778" x="6894513" y="4357688"/>
          <p14:tracePt t="59794" x="6946900" y="4251325"/>
          <p14:tracePt t="59811" x="7108825" y="3965575"/>
          <p14:tracePt t="59828" x="7215188" y="3795713"/>
          <p14:tracePt t="59844" x="7331075" y="3643313"/>
          <p14:tracePt t="59861" x="7510463" y="3303588"/>
          <p14:tracePt t="59878" x="7572375" y="3187700"/>
          <p14:tracePt t="59895" x="7626350" y="3098800"/>
          <p14:tracePt t="59911" x="7715250" y="2938463"/>
          <p14:tracePt t="59928" x="7742238" y="2874963"/>
          <p14:tracePt t="59944" x="7769225" y="2822575"/>
          <p14:tracePt t="59961" x="7813675" y="2714625"/>
          <p14:tracePt t="59978" x="7831138" y="2670175"/>
          <p14:tracePt t="59994" x="7831138" y="2652713"/>
          <p14:tracePt t="60011" x="7831138" y="2633663"/>
          <p14:tracePt t="60031" x="7831138" y="2625725"/>
          <p14:tracePt t="60068" x="7831138" y="2616200"/>
          <p14:tracePt t="60082" x="7831138" y="2608263"/>
          <p14:tracePt t="60105" x="7823200" y="2589213"/>
          <p14:tracePt t="60131" x="7823200" y="2581275"/>
          <p14:tracePt t="60142" x="7823200" y="2571750"/>
          <p14:tracePt t="60154" x="7823200" y="2562225"/>
          <p14:tracePt t="60374" x="7823200" y="2554288"/>
          <p14:tracePt t="60387" x="7813675" y="2554288"/>
          <p14:tracePt t="60399" x="7804150" y="2554288"/>
          <p14:tracePt t="60410" x="7796213" y="2544763"/>
          <p14:tracePt t="60423" x="7786688" y="2536825"/>
          <p14:tracePt t="60436" x="7769225" y="2527300"/>
          <p14:tracePt t="60449" x="7759700" y="2517775"/>
          <p14:tracePt t="60461" x="7742238" y="2509838"/>
          <p14:tracePt t="60484" x="7732713" y="2500313"/>
          <p14:tracePt t="60496" x="7724775" y="2500313"/>
          <p14:tracePt t="60511" x="7715250" y="2500313"/>
          <p14:tracePt t="60547" x="7705725" y="2500313"/>
          <p14:tracePt t="60586" x="7705725" y="2517775"/>
          <p14:tracePt t="60596" x="7697788" y="2527300"/>
          <p14:tracePt t="60607" x="7688263" y="2544763"/>
          <p14:tracePt t="60620" x="7680325" y="2571750"/>
          <p14:tracePt t="60632" x="7670800" y="2589213"/>
          <p14:tracePt t="60644" x="7661275" y="2608263"/>
          <p14:tracePt t="60661" x="7661275" y="2616200"/>
          <p14:tracePt t="60678" x="7653338" y="2633663"/>
          <p14:tracePt t="60829" x="7661275" y="2633663"/>
          <p14:tracePt t="60841" x="7661275" y="2616200"/>
          <p14:tracePt t="60852" x="7661275" y="2608263"/>
          <p14:tracePt t="60864" x="7670800" y="2589213"/>
          <p14:tracePt t="60878" x="7680325" y="2562225"/>
          <p14:tracePt t="60895" x="7688263" y="2544763"/>
          <p14:tracePt t="60911" x="7688263" y="2517775"/>
          <p14:tracePt t="60928" x="7688263" y="2482850"/>
          <p14:tracePt t="60952" x="7688263" y="2473325"/>
          <p14:tracePt t="60999" x="7680325" y="2473325"/>
          <p14:tracePt t="61012" x="7670800" y="2473325"/>
          <p14:tracePt t="61024" x="7661275" y="2473325"/>
          <p14:tracePt t="61061" x="7653338" y="2490788"/>
          <p14:tracePt t="61072" x="7653338" y="2500313"/>
          <p14:tracePt t="61089" x="7643813" y="2517775"/>
          <p14:tracePt t="61099" x="7643813" y="2536825"/>
          <p14:tracePt t="61111" x="7643813" y="2581275"/>
          <p14:tracePt t="61128" x="7643813" y="2616200"/>
          <p14:tracePt t="61145" x="7643813" y="2687638"/>
          <p14:tracePt t="61161" x="7643813" y="2884488"/>
          <p14:tracePt t="61178" x="7670800" y="3017838"/>
          <p14:tracePt t="61195" x="7715250" y="3375025"/>
          <p14:tracePt t="61212" x="7724775" y="3554413"/>
          <p14:tracePt t="61228" x="7742238" y="3687763"/>
          <p14:tracePt t="61245" x="7759700" y="3884613"/>
          <p14:tracePt t="61261" x="7769225" y="3919538"/>
          <p14:tracePt t="61278" x="7769225" y="3946525"/>
          <p14:tracePt t="61295" x="7769225" y="3965575"/>
          <p14:tracePt t="61311" x="7777163" y="3973513"/>
          <p14:tracePt t="61328" x="7786688" y="3973513"/>
          <p14:tracePt t="61345" x="7813675" y="3990975"/>
          <p14:tracePt t="61465" x="7796213" y="3990975"/>
          <p14:tracePt t="61490" x="7786688" y="3990975"/>
          <p14:tracePt t="61503" x="7777163" y="4000500"/>
          <p14:tracePt t="61514" x="7759700" y="4010025"/>
          <p14:tracePt t="61528" x="7724775" y="4027488"/>
          <p14:tracePt t="61539" x="7688263" y="4044950"/>
          <p14:tracePt t="61550" x="7643813" y="4044950"/>
          <p14:tracePt t="61563" x="7616825" y="4044950"/>
          <p14:tracePt t="61578" x="7581900" y="4044950"/>
          <p14:tracePt t="61595" x="7545388" y="4044950"/>
          <p14:tracePt t="61612" x="7491413" y="4044950"/>
          <p14:tracePt t="61612" x="7429500" y="4044950"/>
          <p14:tracePt t="61628" x="7385050" y="4044950"/>
          <p14:tracePt t="61645" x="7323138" y="4054475"/>
          <p14:tracePt t="61662" x="7277100" y="4062413"/>
          <p14:tracePt t="61678" x="7259638" y="4089400"/>
          <p14:tracePt t="61695" x="7232650" y="4108450"/>
          <p14:tracePt t="61712" x="7180263" y="4179888"/>
          <p14:tracePt t="61728" x="7161213" y="4232275"/>
          <p14:tracePt t="61745" x="7143750" y="4295775"/>
          <p14:tracePt t="61762" x="7134225" y="4419600"/>
          <p14:tracePt t="61778" x="7134225" y="4500563"/>
          <p14:tracePt t="61795" x="7134225" y="4572000"/>
          <p14:tracePt t="61812" x="7134225" y="4705350"/>
          <p14:tracePt t="61828" x="7134225" y="4732338"/>
          <p14:tracePt t="61845" x="7153275" y="4768850"/>
          <p14:tracePt t="61862" x="7161213" y="4776788"/>
          <p14:tracePt t="61878" x="7180263" y="4776788"/>
          <p14:tracePt t="61895" x="7197725" y="4786313"/>
          <p14:tracePt t="61918" x="7205663" y="4786313"/>
          <p14:tracePt t="61930" x="7215188" y="4786313"/>
          <p14:tracePt t="61956" x="7224713" y="4795838"/>
          <p14:tracePt t="61979" x="7242175" y="4803775"/>
          <p14:tracePt t="61991" x="7251700" y="4813300"/>
          <p14:tracePt t="62003" x="7259638" y="4822825"/>
          <p14:tracePt t="62016" x="7277100" y="4822825"/>
          <p14:tracePt t="62028" x="7286625" y="4840288"/>
          <p14:tracePt t="62045" x="7286625" y="4848225"/>
          <p14:tracePt t="62062" x="7304088" y="4867275"/>
          <p14:tracePt t="62078" x="7304088" y="4894263"/>
          <p14:tracePt t="62095" x="7304088" y="4902200"/>
          <p14:tracePt t="62115" x="7304088" y="4919663"/>
          <p14:tracePt t="62139" x="7296150" y="4929188"/>
          <p14:tracePt t="62152" x="7286625" y="4929188"/>
          <p14:tracePt t="62163" x="7259638" y="4929188"/>
          <p14:tracePt t="62178" x="7232650" y="4929188"/>
          <p14:tracePt t="62195" x="7205663" y="4929188"/>
          <p14:tracePt t="62212" x="7170738" y="4919663"/>
          <p14:tracePt t="62229" x="7072313" y="4867275"/>
          <p14:tracePt t="62245" x="7027863" y="4830763"/>
          <p14:tracePt t="62262" x="6983413" y="4795838"/>
          <p14:tracePt t="62279" x="6902450" y="4741863"/>
          <p14:tracePt t="62295" x="6858000" y="4714875"/>
          <p14:tracePt t="62312" x="6813550" y="4697413"/>
          <p14:tracePt t="62328" x="6804025" y="4697413"/>
          <p14:tracePt t="62346" x="6796088" y="4697413"/>
          <p14:tracePt t="62396" x="6796088" y="4714875"/>
          <p14:tracePt t="62409" x="6796088" y="4724400"/>
          <p14:tracePt t="62421" x="6796088" y="4732338"/>
          <p14:tracePt t="62433" x="6796088" y="4759325"/>
          <p14:tracePt t="62446" x="6796088" y="4776788"/>
          <p14:tracePt t="62462" x="6796088" y="4813300"/>
          <p14:tracePt t="62479" x="6796088" y="4830763"/>
          <p14:tracePt t="62495" x="6813550" y="4867275"/>
          <p14:tracePt t="62512" x="6831013" y="4875213"/>
          <p14:tracePt t="62528" x="6848475" y="4884738"/>
          <p14:tracePt t="62545" x="6894513" y="4919663"/>
          <p14:tracePt t="62562" x="6929438" y="4929188"/>
          <p14:tracePt t="62579" x="6973888" y="4946650"/>
          <p14:tracePt t="62595" x="7018338" y="4973638"/>
          <p14:tracePt t="62612" x="7027863" y="4973638"/>
          <p14:tracePt t="62629" x="7037388" y="4973638"/>
          <p14:tracePt t="62645" x="7045325" y="4973638"/>
          <p14:tracePt t="63058" x="7062788" y="4965700"/>
          <p14:tracePt t="63070" x="7072313" y="4956175"/>
          <p14:tracePt t="63082" x="7089775" y="4938713"/>
          <p14:tracePt t="63096" x="7099300" y="4911725"/>
          <p14:tracePt t="63107" x="7108825" y="4902200"/>
          <p14:tracePt t="63119" x="7116763" y="4884738"/>
          <p14:tracePt t="63130" x="7116763" y="4867275"/>
          <p14:tracePt t="63156" x="7116763" y="4848225"/>
          <p14:tracePt t="63180" x="7116763" y="4840288"/>
          <p14:tracePt t="63205" x="7116763" y="4830763"/>
          <p14:tracePt t="63302" x="7126288" y="4830763"/>
          <p14:tracePt t="63314" x="7153275" y="4830763"/>
          <p14:tracePt t="63327" x="7170738" y="4840288"/>
          <p14:tracePt t="63341" x="7188200" y="4840288"/>
          <p14:tracePt t="63352" x="7205663" y="4857750"/>
          <p14:tracePt t="63365" x="7242175" y="4867275"/>
          <p14:tracePt t="63379" x="7259638" y="4875213"/>
          <p14:tracePt t="63395" x="7277100" y="4884738"/>
          <p14:tracePt t="63412" x="7296150" y="4894263"/>
          <p14:tracePt t="63429" x="7323138" y="4894263"/>
          <p14:tracePt t="63445" x="7331075" y="4902200"/>
          <p14:tracePt t="63462" x="7340600" y="4902200"/>
          <p14:tracePt t="63479" x="7358063" y="4911725"/>
          <p14:tracePt t="63499" x="7367588" y="4911725"/>
          <p14:tracePt t="63524" x="7375525" y="4911725"/>
          <p14:tracePt t="63583" x="7367588" y="4911725"/>
          <p14:tracePt t="63597" x="7358063" y="4911725"/>
          <p14:tracePt t="63611" x="7340600" y="4911725"/>
          <p14:tracePt t="63622" x="7323138" y="4911725"/>
          <p14:tracePt t="63634" x="7269163" y="4902200"/>
          <p14:tracePt t="63645" x="7232650" y="4884738"/>
          <p14:tracePt t="63662" x="7188200" y="4867275"/>
          <p14:tracePt t="63679" x="7161213" y="4867275"/>
          <p14:tracePt t="63696" x="7143750" y="4857750"/>
          <p14:tracePt t="63712" x="7126288" y="4848225"/>
          <p14:tracePt t="63781" x="7153275" y="4840288"/>
          <p14:tracePt t="63793" x="7180263" y="4840288"/>
          <p14:tracePt t="63806" x="7215188" y="4840288"/>
          <p14:tracePt t="63817" x="7251700" y="4840288"/>
          <p14:tracePt t="63830" x="7277100" y="4840288"/>
          <p14:tracePt t="63846" x="7323138" y="4848225"/>
          <p14:tracePt t="63862" x="7340600" y="4857750"/>
          <p14:tracePt t="63879" x="7375525" y="4867275"/>
          <p14:tracePt t="63940" x="7375525" y="4875213"/>
          <p14:tracePt t="64050" x="7367588" y="4875213"/>
          <p14:tracePt t="64113" x="7358063" y="4875213"/>
          <p14:tracePt t="64173" x="7348538" y="4875213"/>
          <p14:tracePt t="64197" x="7348538" y="4884738"/>
          <p14:tracePt t="64209" x="7331075" y="4884738"/>
          <p14:tracePt t="64234" x="7313613" y="4884738"/>
          <p14:tracePt t="64246" x="7313613" y="4894263"/>
          <p14:tracePt t="64259" x="7304088" y="4894263"/>
          <p14:tracePt t="64270" x="7296150" y="4894263"/>
          <p14:tracePt t="64283" x="7286625" y="4894263"/>
          <p14:tracePt t="64296" x="7286625" y="4902200"/>
          <p14:tracePt t="64313" x="7277100" y="4911725"/>
          <p14:tracePt t="64329" x="7259638" y="4911725"/>
          <p14:tracePt t="64346" x="7232650" y="4929188"/>
          <p14:tracePt t="64368" x="7224713" y="4929188"/>
          <p14:tracePt t="64380" x="7205663" y="4929188"/>
          <p14:tracePt t="64396" x="7197725" y="4929188"/>
          <p14:tracePt t="64412" x="7188200" y="4929188"/>
          <p14:tracePt t="64429" x="7170738" y="4929188"/>
          <p14:tracePt t="64446" x="7143750" y="4929188"/>
          <p14:tracePt t="64462" x="7126288" y="4929188"/>
          <p14:tracePt t="64479" x="7108825" y="4929188"/>
          <p14:tracePt t="64496" x="7099300" y="4929188"/>
          <p14:tracePt t="65239" x="7099300" y="4919663"/>
          <p14:tracePt t="65275" x="7099300" y="4911725"/>
          <p14:tracePt t="68081" x="7108825" y="4911725"/>
          <p14:tracePt t="68094" x="7126288" y="4911725"/>
          <p14:tracePt t="68106" x="7143750" y="4911725"/>
          <p14:tracePt t="68117" x="7180263" y="4911725"/>
          <p14:tracePt t="68130" x="7215188" y="4911725"/>
          <p14:tracePt t="68147" x="7269163" y="4911725"/>
          <p14:tracePt t="68163" x="7313613" y="4919663"/>
          <p14:tracePt t="68180" x="7348538" y="4929188"/>
          <p14:tracePt t="68197" x="7358063" y="4929188"/>
          <p14:tracePt t="68289" x="7348538" y="4929188"/>
          <p14:tracePt t="68301" x="7340600" y="4929188"/>
          <p14:tracePt t="68314" x="7331075" y="4929188"/>
          <p14:tracePt t="68326" x="7313613" y="4929188"/>
          <p14:tracePt t="68339" x="7304088" y="4929188"/>
          <p14:tracePt t="68350" x="7286625" y="4929188"/>
          <p14:tracePt t="68363" x="7269163" y="4919663"/>
          <p14:tracePt t="68380" x="7259638" y="4911725"/>
          <p14:tracePt t="68397" x="7242175" y="4911725"/>
          <p14:tracePt t="68414" x="7205663" y="4894263"/>
          <p14:tracePt t="68430" x="7188200" y="4875213"/>
          <p14:tracePt t="68447" x="7180263" y="4875213"/>
          <p14:tracePt t="68464" x="7170738" y="4867275"/>
          <p14:tracePt t="68486" x="7170738" y="4857750"/>
          <p14:tracePt t="68522" x="7170738" y="4848225"/>
          <p14:tracePt t="68534" x="7180263" y="4848225"/>
          <p14:tracePt t="68547" x="7205663" y="4848225"/>
          <p14:tracePt t="68560" x="7224713" y="4848225"/>
          <p14:tracePt t="68571" x="7259638" y="4848225"/>
          <p14:tracePt t="68583" x="7296150" y="4848225"/>
          <p14:tracePt t="68597" x="7348538" y="4848225"/>
          <p14:tracePt t="68614" x="7375525" y="4848225"/>
          <p14:tracePt t="68630" x="7394575" y="4857750"/>
          <p14:tracePt t="68647" x="7412038" y="4857750"/>
          <p14:tracePt t="68664" x="7419975" y="4857750"/>
          <p14:tracePt t="68680" x="7419975" y="4867275"/>
          <p14:tracePt t="68730" x="7412038" y="4867275"/>
          <p14:tracePt t="68742" x="7402513" y="4867275"/>
          <p14:tracePt t="68754" x="7394575" y="4867275"/>
          <p14:tracePt t="68767" x="7385050" y="4867275"/>
          <p14:tracePt t="68791" x="7375525" y="4867275"/>
          <p14:tracePt t="68803" x="7367588" y="4867275"/>
          <p14:tracePt t="68828" x="7358063" y="4867275"/>
          <p14:tracePt t="68950" x="7367588" y="4867275"/>
          <p14:tracePt t="69626" x="7367588" y="4857750"/>
          <p14:tracePt t="69710" x="7367588" y="4848225"/>
          <p14:tracePt t="69735" x="7367588" y="4840288"/>
          <p14:tracePt t="69772" x="7367588" y="4830763"/>
          <p14:tracePt t="69797" x="7367588" y="4822825"/>
          <p14:tracePt t="69808" x="7367588" y="4813300"/>
          <p14:tracePt t="69846" x="7367588" y="4803775"/>
          <p14:tracePt t="69882" x="7367588" y="4795838"/>
          <p14:tracePt t="69906" x="7358063" y="4795838"/>
          <p14:tracePt t="69919" x="7358063" y="4786313"/>
          <p14:tracePt t="69931" x="7358063" y="4776788"/>
          <p14:tracePt t="69943" x="7348538" y="4776788"/>
          <p14:tracePt t="69955" x="7348538" y="4768850"/>
          <p14:tracePt t="69967" x="7340600" y="4768850"/>
          <p14:tracePt t="69981" x="7340600" y="4759325"/>
          <p14:tracePt t="69997" x="7323138" y="4751388"/>
          <p14:tracePt t="70014" x="7323138" y="4732338"/>
          <p14:tracePt t="70031" x="7296150" y="4705350"/>
          <p14:tracePt t="70047" x="7277100" y="4697413"/>
          <p14:tracePt t="70064" x="7269163" y="4687888"/>
          <p14:tracePt t="70081" x="7242175" y="4660900"/>
          <p14:tracePt t="70097" x="7224713" y="4643438"/>
          <p14:tracePt t="70114" x="7197725" y="4608513"/>
          <p14:tracePt t="70131" x="7188200" y="4608513"/>
          <p14:tracePt t="70148" x="7180263" y="4589463"/>
          <p14:tracePt t="70164" x="7170738" y="4581525"/>
          <p14:tracePt t="70181" x="7143750" y="4562475"/>
          <p14:tracePt t="70197" x="7134225" y="4554538"/>
          <p14:tracePt t="70214" x="7099300" y="4537075"/>
          <p14:tracePt t="70231" x="7081838" y="4518025"/>
          <p14:tracePt t="70247" x="7062788" y="4510088"/>
          <p14:tracePt t="70265" x="7027863" y="4483100"/>
          <p14:tracePt t="70282" x="7000875" y="4473575"/>
          <p14:tracePt t="70298" x="6991350" y="4465638"/>
          <p14:tracePt t="70314" x="6965950" y="4446588"/>
          <p14:tracePt t="70331" x="6956425" y="4446588"/>
          <p14:tracePt t="70348" x="6946900" y="4438650"/>
          <p14:tracePt t="70364" x="6938963" y="4438650"/>
          <p14:tracePt t="70381" x="6929438" y="4438650"/>
          <p14:tracePt t="70397" x="6919913" y="4438650"/>
          <p14:tracePt t="70459" x="6911975" y="4438650"/>
          <p14:tracePt t="70470" x="6902450" y="4438650"/>
          <p14:tracePt t="70495" x="6894513" y="4446588"/>
          <p14:tracePt t="70506" x="6884988" y="4446588"/>
          <p14:tracePt t="70519" x="6875463" y="4446588"/>
          <p14:tracePt t="70544" x="6867525" y="4456113"/>
          <p14:tracePt t="70568" x="6848475" y="4456113"/>
          <p14:tracePt t="70582" x="6840538" y="4456113"/>
          <p14:tracePt t="70593" x="6831013" y="4465638"/>
          <p14:tracePt t="70606" x="6813550" y="4465638"/>
          <p14:tracePt t="70630" x="6804025" y="4465638"/>
          <p14:tracePt t="70642" x="6804025" y="4473575"/>
          <p14:tracePt t="70667" x="6796088" y="4473575"/>
          <p14:tracePt t="70678" x="6786563" y="4473575"/>
          <p14:tracePt t="70690" x="6786563" y="4483100"/>
          <p14:tracePt t="70704" x="6777038" y="4483100"/>
          <p14:tracePt t="70716" x="6777038" y="4491038"/>
          <p14:tracePt t="70731" x="6769100" y="4491038"/>
          <p14:tracePt t="70748" x="6769100" y="4500563"/>
          <p14:tracePt t="70790" x="6759575" y="4510088"/>
          <p14:tracePt t="70801" x="6751638" y="4510088"/>
          <p14:tracePt t="70812" x="6751638" y="4518025"/>
          <p14:tracePt t="70825" x="6751638" y="4527550"/>
          <p14:tracePt t="70837" x="6751638" y="4537075"/>
          <p14:tracePt t="70849" x="6742113" y="4537075"/>
          <p14:tracePt t="70864" x="6742113" y="4545013"/>
          <p14:tracePt t="70881" x="6742113" y="4554538"/>
          <p14:tracePt t="70911" x="6742113" y="4562475"/>
          <p14:tracePt t="70923" x="6742113" y="4572000"/>
          <p14:tracePt t="70935" x="6742113" y="4581525"/>
          <p14:tracePt t="70961" x="6742113" y="4589463"/>
          <p14:tracePt t="70997" x="6742113" y="4598988"/>
          <p14:tracePt t="71009" x="6742113" y="4608513"/>
          <p14:tracePt t="71045" x="6742113" y="4616450"/>
          <p14:tracePt t="71070" x="6742113" y="4625975"/>
          <p14:tracePt t="71108" x="6742113" y="4633913"/>
          <p14:tracePt t="71120" x="6742113" y="4643438"/>
          <p14:tracePt t="71144" x="6751638" y="4652963"/>
          <p14:tracePt t="71160" x="6759575" y="4660900"/>
          <p14:tracePt t="71170" x="6759575" y="4670425"/>
          <p14:tracePt t="71205" x="6769100" y="4670425"/>
          <p14:tracePt t="71217" x="6769100" y="4679950"/>
          <p14:tracePt t="71390" x="6759575" y="4679950"/>
          <p14:tracePt t="71402" x="6751638" y="4679950"/>
          <p14:tracePt t="71414" x="6742113" y="4679950"/>
          <p14:tracePt t="71426" x="6732588" y="4679950"/>
          <p14:tracePt t="71438" x="6715125" y="4679950"/>
          <p14:tracePt t="71451" x="6705600" y="4679950"/>
          <p14:tracePt t="71465" x="6697663" y="4679950"/>
          <p14:tracePt t="71481" x="6688138" y="4679950"/>
          <p14:tracePt t="71498" x="6680200" y="4679950"/>
          <p14:tracePt t="71515" x="6670675" y="4679950"/>
          <p14:tracePt t="71573" x="6670675" y="4687888"/>
          <p14:tracePt t="71585" x="6670675" y="4697413"/>
          <p14:tracePt t="71609" x="6670675" y="4705350"/>
          <p14:tracePt t="71634" x="6661150" y="4724400"/>
          <p14:tracePt t="71647" x="6661150" y="4732338"/>
          <p14:tracePt t="71672" x="6661150" y="4751388"/>
          <p14:tracePt t="71695" x="6661150" y="4759325"/>
          <p14:tracePt t="71719" x="6661150" y="4768850"/>
          <p14:tracePt t="71732" x="6661150" y="4776788"/>
          <p14:tracePt t="71757" x="6661150" y="4786313"/>
          <p14:tracePt t="71769" x="6661150" y="4795838"/>
          <p14:tracePt t="71793" x="6661150" y="4803775"/>
          <p14:tracePt t="71817" x="6661150" y="4813300"/>
          <p14:tracePt t="71892" x="6670675" y="4822825"/>
          <p14:tracePt t="71903" x="6670675" y="4830763"/>
          <p14:tracePt t="71916" x="6680200" y="4830763"/>
          <p14:tracePt t="71928" x="6680200" y="4840288"/>
          <p14:tracePt t="71941" x="6688138" y="4848225"/>
          <p14:tracePt t="71952" x="6688138" y="4857750"/>
          <p14:tracePt t="71967" x="6705600" y="4857750"/>
          <p14:tracePt t="71981" x="6705600" y="4875213"/>
          <p14:tracePt t="71998" x="6724650" y="4875213"/>
          <p14:tracePt t="72015" x="6732588" y="4875213"/>
          <p14:tracePt t="72283" x="6732588" y="4884738"/>
          <p14:tracePt t="72296" x="6732588" y="4894263"/>
          <p14:tracePt t="72309" x="6732588" y="4902200"/>
          <p14:tracePt t="72321" x="6724650" y="4902200"/>
          <p14:tracePt t="72333" x="6724650" y="4919663"/>
          <p14:tracePt t="72357" x="6724650" y="4929188"/>
          <p14:tracePt t="72369" x="6724650" y="4938713"/>
          <p14:tracePt t="72382" x="6724650" y="4946650"/>
          <p14:tracePt t="72406" x="6724650" y="4956175"/>
          <p14:tracePt t="72418" x="6724650" y="4973638"/>
          <p14:tracePt t="72432" x="6724650" y="4991100"/>
          <p14:tracePt t="72448" x="6724650" y="5000625"/>
          <p14:tracePt t="72465" x="6724650" y="5010150"/>
          <p14:tracePt t="72482" x="6724650" y="5027613"/>
          <p14:tracePt t="72498" x="6724650" y="5045075"/>
          <p14:tracePt t="72515" x="6724650" y="5054600"/>
          <p14:tracePt t="72532" x="6724650" y="5072063"/>
          <p14:tracePt t="72548" x="6724650" y="5081588"/>
          <p14:tracePt t="72565" x="6724650" y="5089525"/>
          <p14:tracePt t="72582" x="6724650" y="5099050"/>
          <p14:tracePt t="72615" x="6724650" y="5108575"/>
          <p14:tracePt t="72627" x="6724650" y="5116513"/>
          <p14:tracePt t="72639" x="6724650" y="5126038"/>
          <p14:tracePt t="72651" x="6724650" y="5133975"/>
          <p14:tracePt t="72665" x="6724650" y="5143500"/>
          <p14:tracePt t="72682" x="6724650" y="5153025"/>
          <p14:tracePt t="72698" x="6732588" y="5160963"/>
          <p14:tracePt t="72715" x="6742113" y="5180013"/>
          <p14:tracePt t="72731" x="6751638" y="5187950"/>
          <p14:tracePt t="72748" x="6769100" y="5214938"/>
          <p14:tracePt t="72765" x="6786563" y="5232400"/>
          <p14:tracePt t="72782" x="6796088" y="5241925"/>
          <p14:tracePt t="72799" x="6823075" y="5259388"/>
          <p14:tracePt t="72815" x="6831013" y="5268913"/>
          <p14:tracePt t="72832" x="6831013" y="5276850"/>
          <p14:tracePt t="72848" x="6848475" y="5276850"/>
          <p14:tracePt t="72865" x="6858000" y="5286375"/>
          <p14:tracePt t="72882" x="6867525" y="5286375"/>
          <p14:tracePt t="72898" x="6894513" y="5295900"/>
          <p14:tracePt t="72915" x="6902450" y="5295900"/>
          <p14:tracePt t="72932" x="6911975" y="5295900"/>
          <p14:tracePt t="72948" x="6938963" y="5303838"/>
          <p14:tracePt t="72965" x="6946900" y="5313363"/>
          <p14:tracePt t="72982" x="6983413" y="5313363"/>
          <p14:tracePt t="72999" x="6991350" y="5313363"/>
          <p14:tracePt t="73015" x="7018338" y="5313363"/>
          <p14:tracePt t="73032" x="7037388" y="5313363"/>
          <p14:tracePt t="73048" x="7045325" y="5313363"/>
          <p14:tracePt t="73065" x="7062788" y="5313363"/>
          <p14:tracePt t="73082" x="7089775" y="5313363"/>
          <p14:tracePt t="73098" x="7108825" y="5313363"/>
          <p14:tracePt t="73115" x="7116763" y="5313363"/>
          <p14:tracePt t="73132" x="7143750" y="5313363"/>
          <p14:tracePt t="73148" x="7143750" y="5303838"/>
          <p14:tracePt t="73165" x="7153275" y="5295900"/>
          <p14:tracePt t="73182" x="7161213" y="5276850"/>
          <p14:tracePt t="73198" x="7170738" y="5268913"/>
          <p14:tracePt t="73545" x="7170738" y="5259388"/>
          <p14:tracePt t="76070" x="7170738" y="5268913"/>
          <p14:tracePt t="76081" x="7170738" y="5286375"/>
          <p14:tracePt t="76095" x="7180263" y="5313363"/>
          <p14:tracePt t="76106" x="7188200" y="5340350"/>
          <p14:tracePt t="76120" x="7188200" y="5375275"/>
          <p14:tracePt t="76133" x="7197725" y="5429250"/>
          <p14:tracePt t="76149" x="7205663" y="5465763"/>
          <p14:tracePt t="76166" x="7215188" y="5510213"/>
          <p14:tracePt t="76183" x="7224713" y="5562600"/>
          <p14:tracePt t="76199" x="7232650" y="5581650"/>
          <p14:tracePt t="76216" x="7232650" y="5599113"/>
          <p14:tracePt t="76233" x="7232650" y="5616575"/>
          <p14:tracePt t="76249" x="7232650" y="5626100"/>
          <p14:tracePt t="76266" x="7232650" y="5634038"/>
          <p14:tracePt t="76400" x="7232650" y="5626100"/>
          <p14:tracePt t="76413" x="7232650" y="5616575"/>
          <p14:tracePt t="76426" x="7232650" y="5608638"/>
          <p14:tracePt t="76437" x="7232650" y="5599113"/>
          <p14:tracePt t="76450" x="7232650" y="5589588"/>
          <p14:tracePt t="76466" x="7232650" y="5581650"/>
          <p14:tracePt t="76483" x="7242175" y="5572125"/>
          <p14:tracePt t="76499" x="7251700" y="5554663"/>
          <p14:tracePt t="76516" x="7251700" y="5545138"/>
          <p14:tracePt t="76533" x="7259638" y="5537200"/>
          <p14:tracePt t="76549" x="7277100" y="5518150"/>
          <p14:tracePt t="76572" x="7286625" y="5510213"/>
          <p14:tracePt t="76621" x="7286625" y="5500688"/>
          <p14:tracePt t="76720" x="7286625" y="5491163"/>
          <p14:tracePt t="76744" x="7286625" y="5473700"/>
          <p14:tracePt t="76756" x="7286625" y="5465763"/>
          <p14:tracePt t="76767" x="7286625" y="5456238"/>
          <p14:tracePt t="76780" x="7286625" y="5446713"/>
          <p14:tracePt t="76805" x="7277100" y="5438775"/>
          <p14:tracePt t="76829" x="7269163" y="5438775"/>
          <p14:tracePt t="76928" x="7269163" y="5446713"/>
          <p14:tracePt t="76953" x="7269163" y="5456238"/>
          <p14:tracePt t="76964" x="7269163" y="5465763"/>
          <p14:tracePt t="76977" x="7269163" y="5473700"/>
          <p14:tracePt t="76988" x="7269163" y="5491163"/>
          <p14:tracePt t="77001" x="7269163" y="5510213"/>
          <p14:tracePt t="77016" x="7269163" y="5518150"/>
          <p14:tracePt t="77033" x="7269163" y="5537200"/>
          <p14:tracePt t="77050" x="7269163" y="5589588"/>
          <p14:tracePt t="77066" x="7269163" y="5616575"/>
          <p14:tracePt t="77083" x="7269163" y="5653088"/>
          <p14:tracePt t="77100" x="7269163" y="5697538"/>
          <p14:tracePt t="77116" x="7269163" y="5705475"/>
          <p14:tracePt t="77133" x="7269163" y="5715000"/>
          <p14:tracePt t="77184" x="7269163" y="5724525"/>
          <p14:tracePt t="77430" x="7259638" y="5724525"/>
          <p14:tracePt t="77478" x="7251700" y="5724525"/>
          <p14:tracePt t="77502" x="7242175" y="5715000"/>
          <p14:tracePt t="77515" x="7242175" y="5697538"/>
          <p14:tracePt t="77527" x="7242175" y="5680075"/>
          <p14:tracePt t="77539" x="7242175" y="5661025"/>
          <p14:tracePt t="77552" x="7232650" y="5643563"/>
          <p14:tracePt t="77566" x="7232650" y="5616575"/>
          <p14:tracePt t="77583" x="7232650" y="5581650"/>
          <p14:tracePt t="77600" x="7232650" y="5554663"/>
          <p14:tracePt t="77617" x="7224713" y="5518150"/>
          <p14:tracePt t="77633" x="7224713" y="5500688"/>
          <p14:tracePt t="77650" x="7224713" y="5483225"/>
          <p14:tracePt t="77650" x="7224713" y="5473700"/>
          <p14:tracePt t="77666" x="7215188" y="5465763"/>
          <p14:tracePt t="77683" x="7215188" y="5456238"/>
          <p14:tracePt t="77858" x="7215188" y="5473700"/>
          <p14:tracePt t="77871" x="7215188" y="5483225"/>
          <p14:tracePt t="77884" x="7215188" y="5491163"/>
          <p14:tracePt t="77895" x="7215188" y="5510213"/>
          <p14:tracePt t="77907" x="7215188" y="5527675"/>
          <p14:tracePt t="77920" x="7215188" y="5545138"/>
          <p14:tracePt t="77933" x="7215188" y="5572125"/>
          <p14:tracePt t="77950" x="7215188" y="5599113"/>
          <p14:tracePt t="77966" x="7215188" y="5634038"/>
          <p14:tracePt t="77983" x="7215188" y="5688013"/>
          <p14:tracePt t="78000" x="7215188" y="5724525"/>
          <p14:tracePt t="78017" x="7215188" y="5786438"/>
          <p14:tracePt t="78033" x="7215188" y="5830888"/>
          <p14:tracePt t="78050" x="7215188" y="5857875"/>
          <p14:tracePt t="78067" x="7215188" y="5911850"/>
          <p14:tracePt t="78083" x="7215188" y="5929313"/>
          <p14:tracePt t="78100" x="7215188" y="5946775"/>
          <p14:tracePt t="78116" x="7215188" y="5991225"/>
          <p14:tracePt t="78133" x="7215188" y="6027738"/>
          <p14:tracePt t="78150" x="7215188" y="6045200"/>
          <p14:tracePt t="78167" x="7215188" y="6081713"/>
          <p14:tracePt t="78183" x="7215188" y="6099175"/>
          <p14:tracePt t="78200" x="7215188" y="6126163"/>
          <p14:tracePt t="78217" x="7232650" y="6170613"/>
          <p14:tracePt t="78471" x="7232650" y="6188075"/>
          <p14:tracePt t="78483" x="7224713" y="6197600"/>
          <p14:tracePt t="78495" x="7224713" y="6215063"/>
          <p14:tracePt t="78508" x="7224713" y="6232525"/>
          <p14:tracePt t="78520" x="7224713" y="6269038"/>
          <p14:tracePt t="78533" x="7224713" y="6303963"/>
          <p14:tracePt t="78550" x="7224713" y="6340475"/>
          <p14:tracePt t="78567" x="7224713" y="6384925"/>
          <p14:tracePt t="78583" x="7224713" y="6465888"/>
          <p14:tracePt t="78600" x="7224713" y="6483350"/>
          <p14:tracePt t="78617" x="7224713" y="6491288"/>
          <p14:tracePt t="78633" x="7224713" y="6510338"/>
          <p14:tracePt t="79242" x="7224713" y="6500813"/>
          <p14:tracePt t="79414" x="7215188" y="6491288"/>
          <p14:tracePt t="79549" x="7215188" y="6483350"/>
          <p14:tracePt t="79586" x="7215188" y="6473825"/>
          <p14:tracePt t="79623" x="7215188" y="6465888"/>
          <p14:tracePt t="79648" x="7215188" y="6456363"/>
          <p14:tracePt t="79671" x="7215188" y="6446838"/>
          <p14:tracePt t="79684" x="7205663" y="6438900"/>
          <p14:tracePt t="79708" x="7205663" y="6429375"/>
          <p14:tracePt t="79735" x="7205663" y="6411913"/>
          <p14:tracePt t="79745" x="7205663" y="6402388"/>
          <p14:tracePt t="79757" x="7197725" y="6394450"/>
          <p14:tracePt t="79770" x="7188200" y="6357938"/>
          <p14:tracePt t="79784" x="7180263" y="6340475"/>
          <p14:tracePt t="79800" x="7170738" y="6313488"/>
          <p14:tracePt t="79817" x="7161213" y="6276975"/>
          <p14:tracePt t="79834" x="7153275" y="6188075"/>
          <p14:tracePt t="79851" x="7143750" y="6134100"/>
          <p14:tracePt t="79867" x="7134225" y="6089650"/>
          <p14:tracePt t="79884" x="7116763" y="6045200"/>
          <p14:tracePt t="79900" x="7116763" y="6027738"/>
          <p14:tracePt t="79917" x="7099300" y="5991225"/>
          <p14:tracePt t="79934" x="7099300" y="5983288"/>
          <p14:tracePt t="79951" x="7099300" y="5965825"/>
          <p14:tracePt t="79967" x="7089775" y="5938838"/>
          <p14:tracePt t="79984" x="7089775" y="5929313"/>
          <p14:tracePt t="80000" x="7081838" y="5929313"/>
          <p14:tracePt t="80017" x="7081838" y="5919788"/>
          <p14:tracePt t="80322" x="7081838" y="5894388"/>
          <p14:tracePt t="80333" x="7081838" y="5867400"/>
          <p14:tracePt t="80346" x="7072313" y="5840413"/>
          <p14:tracePt t="80358" x="7072313" y="5803900"/>
          <p14:tracePt t="80370" x="7072313" y="5751513"/>
          <p14:tracePt t="80384" x="7072313" y="5715000"/>
          <p14:tracePt t="80401" x="7062788" y="5688013"/>
          <p14:tracePt t="80417" x="7062788" y="5670550"/>
          <p14:tracePt t="80434" x="7054850" y="5643563"/>
          <p14:tracePt t="80451" x="7054850" y="5634038"/>
          <p14:tracePt t="80467" x="7054850" y="5626100"/>
          <p14:tracePt t="80484" x="7045325" y="5608638"/>
          <p14:tracePt t="80501" x="7045325" y="5589588"/>
          <p14:tracePt t="80517" x="7045325" y="5554663"/>
          <p14:tracePt t="80534" x="7045325" y="5545138"/>
          <p14:tracePt t="80551" x="7045325" y="5537200"/>
          <p14:tracePt t="80568" x="7037388" y="5510213"/>
          <p14:tracePt t="80584" x="7037388" y="5500688"/>
          <p14:tracePt t="80601" x="7027863" y="5473700"/>
          <p14:tracePt t="80617" x="7027863" y="5465763"/>
          <p14:tracePt t="81092" x="7027863" y="5473700"/>
          <p14:tracePt t="81105" x="7027863" y="5483225"/>
          <p14:tracePt t="81117" x="7027863" y="5500688"/>
          <p14:tracePt t="81129" x="7027863" y="5527675"/>
          <p14:tracePt t="81142" x="7037388" y="5562600"/>
          <p14:tracePt t="81154" x="7045325" y="5626100"/>
          <p14:tracePt t="81168" x="7062788" y="5680075"/>
          <p14:tracePt t="81184" x="7081838" y="5741988"/>
          <p14:tracePt t="81201" x="7089775" y="5813425"/>
          <p14:tracePt t="81218" x="7108825" y="5902325"/>
          <p14:tracePt t="81234" x="7116763" y="5938838"/>
          <p14:tracePt t="81251" x="7126288" y="5956300"/>
          <p14:tracePt t="81268" x="7126288" y="6000750"/>
          <p14:tracePt t="81289" x="7134225" y="6018213"/>
          <p14:tracePt t="81313" x="7134225" y="6037263"/>
          <p14:tracePt t="81325" x="7143750" y="6037263"/>
          <p14:tracePt t="81338" x="7143750" y="6045200"/>
          <p14:tracePt t="81364" x="7143750" y="6054725"/>
          <p14:tracePt t="81398" x="7143750" y="6062663"/>
          <p14:tracePt t="81558" x="7143750" y="6054725"/>
          <p14:tracePt t="81632" x="7143750" y="6045200"/>
          <p14:tracePt t="82073" x="7143750" y="6037263"/>
          <p14:tracePt t="82097" x="7143750" y="6027738"/>
          <p14:tracePt t="82121" x="7143750" y="6018213"/>
          <p14:tracePt t="82134" x="7143750" y="6010275"/>
          <p14:tracePt t="82146" x="7134225" y="6000750"/>
          <p14:tracePt t="82158" x="7134225" y="5991225"/>
          <p14:tracePt t="82171" x="7134225" y="5983288"/>
          <p14:tracePt t="82185" x="7126288" y="5965825"/>
          <p14:tracePt t="82201" x="7116763" y="5956300"/>
          <p14:tracePt t="82218" x="7099300" y="5938838"/>
          <p14:tracePt t="82234" x="7062788" y="5884863"/>
          <p14:tracePt t="82251" x="7045325" y="5840413"/>
          <p14:tracePt t="82268" x="7018338" y="5795963"/>
          <p14:tracePt t="82286" x="7000875" y="5776913"/>
          <p14:tracePt t="82302" x="7000875" y="5759450"/>
          <p14:tracePt t="82318" x="6983413" y="5732463"/>
          <p14:tracePt t="82342" x="6983413" y="5724525"/>
          <p14:tracePt t="82355" x="6973888" y="5715000"/>
          <p14:tracePt t="82379" x="6973888" y="5705475"/>
          <p14:tracePt t="82416" x="6973888" y="5697538"/>
          <p14:tracePt t="82428" x="6973888" y="5688013"/>
          <p14:tracePt t="82453" x="6973888" y="5680075"/>
          <p14:tracePt t="82477" x="6965950" y="5670550"/>
          <p14:tracePt t="82491" x="6965950" y="5661025"/>
          <p14:tracePt t="82502" x="6965950" y="5653088"/>
          <p14:tracePt t="82514" x="6965950" y="5643563"/>
          <p14:tracePt t="82526" x="6956425" y="5634038"/>
          <p14:tracePt t="82562" x="6956425" y="5626100"/>
          <p14:tracePt t="82588" x="6956425" y="5616575"/>
          <p14:tracePt t="82612" x="6956425" y="5608638"/>
          <p14:tracePt t="82625" x="6956425" y="5599113"/>
          <p14:tracePt t="82648" x="6956425" y="5589588"/>
          <p14:tracePt t="82662" x="6956425" y="5562600"/>
          <p14:tracePt t="82685" x="6956425" y="5554663"/>
          <p14:tracePt t="82698" x="6956425" y="5545138"/>
          <p14:tracePt t="83224" x="6956425" y="5554663"/>
          <p14:tracePt t="83253" x="6956425" y="5572125"/>
          <p14:tracePt t="83263" x="6956425" y="5581650"/>
          <p14:tracePt t="83273" x="6956425" y="5599113"/>
          <p14:tracePt t="83286" x="6956425" y="5626100"/>
          <p14:tracePt t="83302" x="6956425" y="5653088"/>
          <p14:tracePt t="83318" x="6956425" y="5680075"/>
          <p14:tracePt t="83335" x="6956425" y="5732463"/>
          <p14:tracePt t="83351" x="6956425" y="5759450"/>
          <p14:tracePt t="83369" x="6956425" y="5795963"/>
          <p14:tracePt t="83385" x="6965950" y="5857875"/>
          <p14:tracePt t="83403" x="6965950" y="5884863"/>
          <p14:tracePt t="83418" x="6965950" y="5919788"/>
          <p14:tracePt t="83435" x="6965950" y="5991225"/>
          <p14:tracePt t="83451" x="6965950" y="6018213"/>
          <p14:tracePt t="83468" x="6965950" y="6027738"/>
          <p14:tracePt t="83485" x="6965950" y="6054725"/>
          <p14:tracePt t="83502" x="6965950" y="6081713"/>
          <p14:tracePt t="83518" x="6965950" y="6108700"/>
          <p14:tracePt t="83535" x="6965950" y="6116638"/>
          <p14:tracePt t="83552" x="6965950" y="6143625"/>
          <p14:tracePt t="83568" x="6965950" y="6161088"/>
          <p14:tracePt t="83585" x="6965950" y="6180138"/>
          <p14:tracePt t="83602" x="6965950" y="6188075"/>
          <p14:tracePt t="83618" x="6965950" y="6215063"/>
          <p14:tracePt t="83635" x="6965950" y="6224588"/>
          <p14:tracePt t="83652" x="6956425" y="6224588"/>
          <p14:tracePt t="83668" x="6956425" y="6242050"/>
          <p14:tracePt t="83685" x="6956425" y="6259513"/>
          <p14:tracePt t="83703" x="6956425" y="6269038"/>
          <p14:tracePt t="83718" x="6956425" y="6276975"/>
          <p14:tracePt t="83735" x="6956425" y="6286500"/>
          <p14:tracePt t="83755" x="6956425" y="6296025"/>
          <p14:tracePt t="83777" x="6956425" y="6303963"/>
          <p14:tracePt t="83788" x="6956425" y="6313488"/>
          <p14:tracePt t="83802" x="6956425" y="6323013"/>
          <p14:tracePt t="83823" x="6956425" y="6330950"/>
          <p14:tracePt t="86534" x="6956425" y="6340475"/>
          <p14:tracePt t="86546" x="6946900" y="6340475"/>
          <p14:tracePt t="86618" x="6938963" y="6340475"/>
          <p14:tracePt t="86655" x="6929438" y="6340475"/>
          <p14:tracePt t="86692" x="6919913" y="6330950"/>
          <p14:tracePt t="86703" x="6911975" y="6330950"/>
          <p14:tracePt t="86716" x="6884988" y="6313488"/>
          <p14:tracePt t="86729" x="6858000" y="6296025"/>
          <p14:tracePt t="86740" x="6804025" y="6269038"/>
          <p14:tracePt t="86753" x="6715125" y="6215063"/>
          <p14:tracePt t="86769" x="6581775" y="6153150"/>
          <p14:tracePt t="86786" x="6357938" y="6018213"/>
          <p14:tracePt t="86803" x="5830888" y="5715000"/>
          <p14:tracePt t="86819" x="5537200" y="5554663"/>
          <p14:tracePt t="86836" x="5268913" y="5402263"/>
          <p14:tracePt t="86853" x="4768850" y="5153025"/>
          <p14:tracePt t="86869" x="4589463" y="5089525"/>
          <p14:tracePt t="86886" x="4456113" y="5037138"/>
          <p14:tracePt t="86903" x="4276725" y="4973638"/>
          <p14:tracePt t="86919" x="4197350" y="4956175"/>
          <p14:tracePt t="86937" x="4116388" y="4938713"/>
          <p14:tracePt t="86953" x="4108450" y="4938713"/>
          <p14:tracePt t="87267" x="4089400" y="4919663"/>
          <p14:tracePt t="87281" x="4044950" y="4894263"/>
          <p14:tracePt t="87291" x="3965575" y="4830763"/>
          <p14:tracePt t="87304" x="3848100" y="4768850"/>
          <p14:tracePt t="87319" x="3616325" y="4687888"/>
          <p14:tracePt t="87336" x="3394075" y="4616450"/>
          <p14:tracePt t="87353" x="3152775" y="4554538"/>
          <p14:tracePt t="87369" x="2714625" y="4473575"/>
          <p14:tracePt t="87386" x="2562225" y="4429125"/>
          <p14:tracePt t="87403" x="2366963" y="4375150"/>
          <p14:tracePt t="87419" x="2295525" y="4348163"/>
          <p14:tracePt t="87436" x="2251075" y="4330700"/>
          <p14:tracePt t="87453" x="2187575" y="4303713"/>
          <p14:tracePt t="87469" x="2160588" y="4286250"/>
          <p14:tracePt t="87486" x="2152650" y="4286250"/>
          <p14:tracePt t="87503" x="2143125" y="4268788"/>
          <p14:tracePt t="87636" x="2143125" y="4259263"/>
          <p14:tracePt t="87660" x="2143125" y="4251325"/>
          <p14:tracePt t="87672" x="2143125" y="4241800"/>
          <p14:tracePt t="87696" x="2143125" y="4232275"/>
          <p14:tracePt t="88162" x="2152650" y="4232275"/>
          <p14:tracePt t="88174" x="2170113" y="4232275"/>
          <p14:tracePt t="88187" x="2197100" y="4232275"/>
          <p14:tracePt t="88199" x="2224088" y="4232275"/>
          <p14:tracePt t="88212" x="2276475" y="4241800"/>
          <p14:tracePt t="88224" x="2347913" y="4251325"/>
          <p14:tracePt t="88236" x="2438400" y="4268788"/>
          <p14:tracePt t="88253" x="2509838" y="4276725"/>
          <p14:tracePt t="88270" x="2608263" y="4286250"/>
          <p14:tracePt t="88287" x="2697163" y="4313238"/>
          <p14:tracePt t="88303" x="2867025" y="4340225"/>
          <p14:tracePt t="88320" x="2946400" y="4348163"/>
          <p14:tracePt t="88336" x="3108325" y="4384675"/>
          <p14:tracePt t="88353" x="3179763" y="4394200"/>
          <p14:tracePt t="88370" x="3259138" y="4402138"/>
          <p14:tracePt t="88387" x="3384550" y="4429125"/>
          <p14:tracePt t="88403" x="3446463" y="4438650"/>
          <p14:tracePt t="88420" x="3509963" y="4446588"/>
          <p14:tracePt t="88436" x="3536950" y="4446588"/>
          <p14:tracePt t="88453" x="3571875" y="4446588"/>
          <p14:tracePt t="88470" x="3643313" y="4446588"/>
          <p14:tracePt t="88486" x="3670300" y="4446588"/>
          <p14:tracePt t="88503" x="3697288" y="4446588"/>
          <p14:tracePt t="88520" x="3724275" y="4446588"/>
          <p14:tracePt t="88536" x="3751263" y="4446588"/>
          <p14:tracePt t="88553" x="3786188" y="4446588"/>
          <p14:tracePt t="88570" x="3803650" y="4446588"/>
          <p14:tracePt t="88586" x="3830638" y="4446588"/>
          <p14:tracePt t="88603" x="3848100" y="4446588"/>
          <p14:tracePt t="88620" x="3911600" y="4446588"/>
          <p14:tracePt t="88636" x="3938588" y="4446588"/>
          <p14:tracePt t="88653" x="3983038" y="4446588"/>
          <p14:tracePt t="88670" x="3990975" y="4438650"/>
          <p14:tracePt t="88687" x="4010025" y="4429125"/>
          <p14:tracePt t="88703" x="4017963" y="4429125"/>
          <p14:tracePt t="88726" x="4027488" y="4429125"/>
          <p14:tracePt t="88737" x="4027488" y="4419600"/>
          <p14:tracePt t="88753" x="4037013" y="4411663"/>
          <p14:tracePt t="88776" x="4054475" y="4411663"/>
          <p14:tracePt t="88789" x="4054475" y="4402138"/>
          <p14:tracePt t="88803" x="4062413" y="4402138"/>
          <p14:tracePt t="88820" x="4062413" y="4394200"/>
          <p14:tracePt t="88837" x="4071938" y="4394200"/>
          <p14:tracePt t="88853" x="4071938" y="4384675"/>
          <p14:tracePt t="88873" x="4081463" y="4375150"/>
          <p14:tracePt t="88887" x="4089400" y="4375150"/>
          <p14:tracePt t="88903" x="4089400" y="4367213"/>
          <p14:tracePt t="88921" x="4098925" y="4367213"/>
          <p14:tracePt t="88947" x="4098925" y="4357688"/>
          <p14:tracePt t="89460" x="4089400" y="4357688"/>
          <p14:tracePt t="89485" x="4081463" y="4357688"/>
          <p14:tracePt t="89522" x="4071938" y="4357688"/>
          <p14:tracePt t="89546" x="4062413" y="4357688"/>
          <p14:tracePt t="89559" x="4062413" y="4367213"/>
          <p14:tracePt t="89571" x="4044950" y="4367213"/>
          <p14:tracePt t="89584" x="4027488" y="4375150"/>
          <p14:tracePt t="89595" x="4010025" y="4384675"/>
          <p14:tracePt t="89608" x="3983038" y="4394200"/>
          <p14:tracePt t="89620" x="3956050" y="4402138"/>
          <p14:tracePt t="89637" x="3929063" y="4419600"/>
          <p14:tracePt t="89654" x="3902075" y="4438650"/>
          <p14:tracePt t="89670" x="3813175" y="4473575"/>
          <p14:tracePt t="89687" x="3776663" y="4491038"/>
          <p14:tracePt t="89703" x="3732213" y="4510088"/>
          <p14:tracePt t="89720" x="3633788" y="4554538"/>
          <p14:tracePt t="89737" x="3571875" y="4572000"/>
          <p14:tracePt t="89754" x="3509963" y="4598988"/>
          <p14:tracePt t="89770" x="3348038" y="4670425"/>
          <p14:tracePt t="89787" x="3259138" y="4705350"/>
          <p14:tracePt t="89804" x="3160713" y="4751388"/>
          <p14:tracePt t="89820" x="2955925" y="4848225"/>
          <p14:tracePt t="89837" x="2847975" y="4902200"/>
          <p14:tracePt t="89853" x="2598738" y="5018088"/>
          <p14:tracePt t="89870" x="2401888" y="5143500"/>
          <p14:tracePt t="89887" x="2241550" y="5276850"/>
          <p14:tracePt t="89904" x="2062163" y="5419725"/>
          <p14:tracePt t="89920" x="2027238" y="5438775"/>
          <p14:tracePt t="89937" x="2017713" y="5456238"/>
          <p14:tracePt t="89954" x="2009775" y="5456238"/>
          <p14:tracePt t="90147" x="2009775" y="5446713"/>
          <p14:tracePt t="90184" x="2009775" y="5438775"/>
          <p14:tracePt t="90454" x="2009775" y="5429250"/>
          <p14:tracePt t="90478" x="2017713" y="5419725"/>
          <p14:tracePt t="90490" x="2027238" y="5411788"/>
          <p14:tracePt t="90503" x="2027238" y="5402263"/>
          <p14:tracePt t="90515" x="2044700" y="5394325"/>
          <p14:tracePt t="90527" x="2081213" y="5357813"/>
          <p14:tracePt t="90539" x="2125663" y="5322888"/>
          <p14:tracePt t="90554" x="2160588" y="5286375"/>
          <p14:tracePt t="90571" x="2187575" y="5268913"/>
          <p14:tracePt t="90587" x="2224088" y="5232400"/>
          <p14:tracePt t="90604" x="2276475" y="5197475"/>
          <p14:tracePt t="90620" x="2295525" y="5180013"/>
          <p14:tracePt t="90637" x="2312988" y="5160963"/>
          <p14:tracePt t="90654" x="2374900" y="5133975"/>
          <p14:tracePt t="90670" x="2411413" y="5126038"/>
          <p14:tracePt t="90687" x="2527300" y="5089525"/>
          <p14:tracePt t="90704" x="2589213" y="5081588"/>
          <p14:tracePt t="90720" x="2670175" y="5072063"/>
          <p14:tracePt t="90737" x="2776538" y="5062538"/>
          <p14:tracePt t="90754" x="2840038" y="5062538"/>
          <p14:tracePt t="90771" x="2884488" y="5062538"/>
          <p14:tracePt t="90787" x="2946400" y="5054600"/>
          <p14:tracePt t="90804" x="2982913" y="5054600"/>
          <p14:tracePt t="90821" x="3017838" y="5054600"/>
          <p14:tracePt t="90837" x="3036888" y="5054600"/>
          <p14:tracePt t="90854" x="3062288" y="5054600"/>
          <p14:tracePt t="90871" x="3116263" y="5054600"/>
          <p14:tracePt t="90888" x="3143250" y="5054600"/>
          <p14:tracePt t="90904" x="3170238" y="5054600"/>
          <p14:tracePt t="90921" x="3251200" y="5054600"/>
          <p14:tracePt t="90937" x="3295650" y="5054600"/>
          <p14:tracePt t="90954" x="3348038" y="5054600"/>
          <p14:tracePt t="90971" x="3446463" y="5054600"/>
          <p14:tracePt t="90987" x="3482975" y="5054600"/>
          <p14:tracePt t="91004" x="3509963" y="5054600"/>
          <p14:tracePt t="91021" x="3554413" y="5054600"/>
          <p14:tracePt t="91037" x="3581400" y="5054600"/>
          <p14:tracePt t="91054" x="3589338" y="5054600"/>
          <p14:tracePt t="91434" x="3581400" y="5054600"/>
          <p14:tracePt t="91447" x="3571875" y="5054600"/>
          <p14:tracePt t="91457" x="3554413" y="5054600"/>
          <p14:tracePt t="91470" x="3527425" y="5054600"/>
          <p14:tracePt t="91482" x="3482975" y="5054600"/>
          <p14:tracePt t="91495" x="3438525" y="5054600"/>
          <p14:tracePt t="91507" x="3375025" y="5054600"/>
          <p14:tracePt t="91521" x="3313113" y="5037138"/>
          <p14:tracePt t="91537" x="3224213" y="5018088"/>
          <p14:tracePt t="91554" x="3133725" y="5000625"/>
          <p14:tracePt t="91571" x="2982913" y="4938713"/>
          <p14:tracePt t="91587" x="2919413" y="4902200"/>
          <p14:tracePt t="91604" x="2847975" y="4857750"/>
          <p14:tracePt t="91621" x="2741613" y="4786313"/>
          <p14:tracePt t="91637" x="2697163" y="4741863"/>
          <p14:tracePt t="91654" x="2660650" y="4705350"/>
          <p14:tracePt t="91671" x="2608263" y="4652963"/>
          <p14:tracePt t="91688" x="2589213" y="4633913"/>
          <p14:tracePt t="91704" x="2562225" y="4608513"/>
          <p14:tracePt t="91721" x="2536825" y="4589463"/>
          <p14:tracePt t="91738" x="2527300" y="4581525"/>
          <p14:tracePt t="91754" x="2509838" y="4554538"/>
          <p14:tracePt t="91771" x="2500313" y="4554538"/>
          <p14:tracePt t="91838" x="2490788" y="4554538"/>
          <p14:tracePt t="91851" x="2490788" y="4545013"/>
          <p14:tracePt t="91887" x="2482850" y="4545013"/>
          <p14:tracePt t="92045" x="2490788" y="4545013"/>
          <p14:tracePt t="92083" x="2500313" y="4545013"/>
          <p14:tracePt t="92157" x="2509838" y="4545013"/>
          <p14:tracePt t="92194" x="2517775" y="4545013"/>
          <p14:tracePt t="92205" x="2527300" y="4545013"/>
          <p14:tracePt t="92231" x="2544763" y="4545013"/>
          <p14:tracePt t="92242" x="2562225" y="4545013"/>
          <p14:tracePt t="92254" x="2616200" y="4554538"/>
          <p14:tracePt t="92266" x="2697163" y="4562475"/>
          <p14:tracePt t="92280" x="2830513" y="4572000"/>
          <p14:tracePt t="92290" x="3009900" y="4598988"/>
          <p14:tracePt t="92305" x="3197225" y="4616450"/>
          <p14:tracePt t="92321" x="3384550" y="4660900"/>
          <p14:tracePt t="92338" x="3527425" y="4679950"/>
          <p14:tracePt t="92354" x="3732213" y="4724400"/>
          <p14:tracePt t="92371" x="3813175" y="4732338"/>
          <p14:tracePt t="92388" x="3884613" y="4751388"/>
          <p14:tracePt t="92404" x="3983038" y="4776788"/>
          <p14:tracePt t="92421" x="4017963" y="4795838"/>
          <p14:tracePt t="92438" x="4044950" y="4795838"/>
          <p14:tracePt t="92454" x="4054475" y="4803775"/>
          <p14:tracePt t="92684" x="4062413" y="4803775"/>
          <p14:tracePt t="92707" x="4116388" y="4803775"/>
          <p14:tracePt t="92719" x="4205288" y="4803775"/>
          <p14:tracePt t="92732" x="4357688" y="4803775"/>
          <p14:tracePt t="92744" x="4581525" y="4803775"/>
          <p14:tracePt t="92758" x="4867275" y="4848225"/>
          <p14:tracePt t="92771" x="5170488" y="4946650"/>
          <p14:tracePt t="92788" x="5411788" y="5062538"/>
          <p14:tracePt t="92805" x="5599113" y="5160963"/>
          <p14:tracePt t="92821" x="5724525" y="5232400"/>
          <p14:tracePt t="92838" x="5867400" y="5330825"/>
          <p14:tracePt t="92855" x="5911850" y="5367338"/>
          <p14:tracePt t="92871" x="5965825" y="5419725"/>
          <p14:tracePt t="92888" x="5983288" y="5446713"/>
          <p14:tracePt t="92904" x="6027738" y="5491163"/>
          <p14:tracePt t="92922" x="6037263" y="5500688"/>
          <p14:tracePt t="92938" x="6045200" y="5510213"/>
          <p14:tracePt t="92955" x="6045200" y="5527675"/>
          <p14:tracePt t="92990" x="6054725" y="5537200"/>
          <p14:tracePt t="93014" x="6062663" y="5545138"/>
          <p14:tracePt t="93026" x="6072188" y="5554663"/>
          <p14:tracePt t="93040" x="6081713" y="5562600"/>
          <p14:tracePt t="93050" x="6099175" y="5581650"/>
          <p14:tracePt t="93063" x="6108700" y="5581650"/>
          <p14:tracePt t="93074" x="6126163" y="5589588"/>
          <p14:tracePt t="93088" x="6153150" y="5599113"/>
          <p14:tracePt t="93105" x="6180138" y="5608638"/>
          <p14:tracePt t="93121" x="6205538" y="5608638"/>
          <p14:tracePt t="93138" x="6286500" y="5608638"/>
          <p14:tracePt t="93155" x="6340475" y="5599113"/>
          <p14:tracePt t="93171" x="6394450" y="5581650"/>
          <p14:tracePt t="93188" x="6446838" y="5554663"/>
          <p14:tracePt t="93205" x="6456363" y="5545138"/>
          <p14:tracePt t="93260" x="6465888" y="5537200"/>
          <p14:tracePt t="93322" x="6473825" y="5537200"/>
          <p14:tracePt t="93332" x="6473825" y="5527675"/>
          <p14:tracePt t="93345" x="6483350" y="5518150"/>
          <p14:tracePt t="93369" x="6491288" y="5510213"/>
          <p14:tracePt t="93383" x="6500813" y="5510213"/>
          <p14:tracePt t="93394" x="6500813" y="5500688"/>
          <p14:tracePt t="93578" x="6500813" y="5510213"/>
          <p14:tracePt t="93590" x="6491288" y="5510213"/>
          <p14:tracePt t="93603" x="6491288" y="5527675"/>
          <p14:tracePt t="93626" x="6483350" y="5537200"/>
          <p14:tracePt t="93639" x="6483350" y="5545138"/>
          <p14:tracePt t="93651" x="6473825" y="5554663"/>
          <p14:tracePt t="93676" x="6465888" y="5572125"/>
          <p14:tracePt t="93713" x="6465888" y="5581650"/>
          <p14:tracePt t="93908" x="6473825" y="5572125"/>
          <p14:tracePt t="93922" x="6483350" y="5554663"/>
          <p14:tracePt t="93933" x="6500813" y="5527675"/>
          <p14:tracePt t="93946" x="6500813" y="5510213"/>
          <p14:tracePt t="93958" x="6510338" y="5491163"/>
          <p14:tracePt t="93971" x="6518275" y="5491163"/>
          <p14:tracePt t="93988" x="6518275" y="5483225"/>
          <p14:tracePt t="94093" x="6510338" y="5483225"/>
          <p14:tracePt t="94118" x="6500813" y="5483225"/>
          <p14:tracePt t="94141" x="6500813" y="5491163"/>
          <p14:tracePt t="94154" x="6500813" y="5500688"/>
          <p14:tracePt t="94165" x="6491288" y="5510213"/>
          <p14:tracePt t="94178" x="6491288" y="5518150"/>
          <p14:tracePt t="94190" x="6491288" y="5537200"/>
          <p14:tracePt t="94205" x="6483350" y="5554663"/>
          <p14:tracePt t="94222" x="6473825" y="5572125"/>
          <p14:tracePt t="94238" x="6465888" y="5589588"/>
          <p14:tracePt t="94240" x="6465888" y="5616575"/>
          <p14:tracePt t="94255" x="6465888" y="5626100"/>
          <p14:tracePt t="94271" x="6456363" y="5634038"/>
          <p14:tracePt t="94398" x="6456363" y="5616575"/>
          <p14:tracePt t="94412" x="6465888" y="5608638"/>
          <p14:tracePt t="94422" x="6473825" y="5589588"/>
          <p14:tracePt t="94436" x="6473825" y="5562600"/>
          <p14:tracePt t="94447" x="6491288" y="5537200"/>
          <p14:tracePt t="94459" x="6500813" y="5518150"/>
          <p14:tracePt t="94472" x="6500813" y="5510213"/>
          <p14:tracePt t="94488" x="6500813" y="5491163"/>
          <p14:tracePt t="94509" x="6500813" y="5483225"/>
          <p14:tracePt t="94558" x="6500813" y="5473700"/>
          <p14:tracePt t="94656" x="6500813" y="5483225"/>
          <p14:tracePt t="94680" x="6500813" y="5500688"/>
          <p14:tracePt t="94692" x="6500813" y="5510213"/>
          <p14:tracePt t="94705" x="6500813" y="5527675"/>
          <p14:tracePt t="94718" x="6491288" y="5545138"/>
          <p14:tracePt t="94729" x="6483350" y="5581650"/>
          <p14:tracePt t="94742" x="6473825" y="5599113"/>
          <p14:tracePt t="94755" x="6473825" y="5608638"/>
          <p14:tracePt t="94772" x="6473825" y="5626100"/>
          <p14:tracePt t="94791" x="6473825" y="5634038"/>
          <p14:tracePt t="94805" x="6465888" y="5634038"/>
          <p14:tracePt t="94822" x="6465888" y="5643563"/>
          <p14:tracePt t="97216" x="6465888" y="5634038"/>
          <p14:tracePt t="97253" x="6465888" y="5616575"/>
          <p14:tracePt t="97266" x="6483350" y="5589588"/>
          <p14:tracePt t="97278" x="6491288" y="5562600"/>
          <p14:tracePt t="97290" x="6510338" y="5518150"/>
          <p14:tracePt t="97303" x="6518275" y="5500688"/>
          <p14:tracePt t="97314" x="6527800" y="5483225"/>
          <p14:tracePt t="97327" x="6527800" y="5473700"/>
          <p14:tracePt t="97355" x="6527800" y="5465763"/>
          <p14:tracePt t="97401" x="6527800" y="5473700"/>
          <p14:tracePt t="97412" x="6527800" y="5510213"/>
          <p14:tracePt t="97425" x="6527800" y="5554663"/>
          <p14:tracePt t="97436" x="6510338" y="5608638"/>
          <p14:tracePt t="97449" x="6491288" y="5661025"/>
          <p14:tracePt t="97461" x="6483350" y="5705475"/>
          <p14:tracePt t="97474" x="6473825" y="5741988"/>
          <p14:tracePt t="97489" x="6465888" y="5759450"/>
          <p14:tracePt t="97512" x="6465888" y="5768975"/>
          <p14:tracePt t="97671" x="6465888" y="5759450"/>
          <p14:tracePt t="97683" x="6465888" y="5751513"/>
          <p14:tracePt t="97695" x="6465888" y="5741988"/>
          <p14:tracePt t="97939" x="6465888" y="5732463"/>
          <p14:tracePt t="98025" x="6465888" y="5724525"/>
          <p14:tracePt t="98062" x="6465888" y="5715000"/>
          <p14:tracePt t="98283" x="6473825" y="5715000"/>
          <p14:tracePt t="98345" x="6483350" y="5715000"/>
          <p14:tracePt t="98380" x="6491288" y="5715000"/>
          <p14:tracePt t="98393" x="6500813" y="5705475"/>
          <p14:tracePt t="98405" x="6518275" y="5705475"/>
          <p14:tracePt t="98418" x="6537325" y="5705475"/>
          <p14:tracePt t="98430" x="6554788" y="5705475"/>
          <p14:tracePt t="98441" x="6572250" y="5705475"/>
          <p14:tracePt t="98456" x="6589713" y="5705475"/>
          <p14:tracePt t="98473" x="6599238" y="5705475"/>
          <p14:tracePt t="98490" x="6616700" y="5705475"/>
          <p14:tracePt t="98516" x="6626225" y="5705475"/>
          <p14:tracePt t="98602" x="6608763" y="5705475"/>
          <p14:tracePt t="98626" x="6589713" y="5697538"/>
          <p14:tracePt t="98637" x="6581775" y="5688013"/>
          <p14:tracePt t="98649" x="6572250" y="5688013"/>
          <p14:tracePt t="98660" x="6562725" y="5680075"/>
          <p14:tracePt t="98673" x="6545263" y="5670550"/>
          <p14:tracePt t="98690" x="6527800" y="5653088"/>
          <p14:tracePt t="98706" x="6500813" y="5634038"/>
          <p14:tracePt t="98723" x="6473825" y="5608638"/>
          <p14:tracePt t="98740" x="6465888" y="5599113"/>
          <p14:tracePt t="98756" x="6456363" y="5581650"/>
          <p14:tracePt t="98773" x="6438900" y="5562600"/>
          <p14:tracePt t="98790" x="6438900" y="5545138"/>
          <p14:tracePt t="98806" x="6429375" y="5537200"/>
          <p14:tracePt t="98823" x="6429375" y="5518150"/>
          <p14:tracePt t="98840" x="6429375" y="5510213"/>
          <p14:tracePt t="98857" x="6429375" y="5500688"/>
          <p14:tracePt t="98882" x="6429375" y="5491163"/>
          <p14:tracePt t="98907" x="6438900" y="5483225"/>
          <p14:tracePt t="98920" x="6438900" y="5473700"/>
          <p14:tracePt t="98943" x="6446838" y="5465763"/>
          <p14:tracePt t="99325" x="6446838" y="5446713"/>
          <p14:tracePt t="99337" x="6446838" y="5429250"/>
          <p14:tracePt t="99348" x="6446838" y="5402263"/>
          <p14:tracePt t="99361" x="6446838" y="5375275"/>
          <p14:tracePt t="99374" x="6446838" y="5348288"/>
          <p14:tracePt t="99390" x="6446838" y="5322888"/>
          <p14:tracePt t="99406" x="6446838" y="5303838"/>
          <p14:tracePt t="99423" x="6456363" y="5259388"/>
          <p14:tracePt t="99440" x="6465888" y="5251450"/>
          <p14:tracePt t="99457" x="6465888" y="5241925"/>
          <p14:tracePt t="99473" x="6465888" y="5224463"/>
          <p14:tracePt t="99490" x="6465888" y="5214938"/>
          <p14:tracePt t="99594" x="6465888" y="5205413"/>
          <p14:tracePt t="99913" x="6465888" y="5197475"/>
          <p14:tracePt t="99924" x="6473825" y="5197475"/>
          <p14:tracePt t="99949" x="6473825" y="5187950"/>
          <p14:tracePt t="99961" x="6473825" y="5180013"/>
          <p14:tracePt t="99998" x="6473825" y="5170488"/>
          <p14:tracePt t="100034" x="6483350" y="5153025"/>
          <p14:tracePt t="100059" x="6483350" y="5143500"/>
          <p14:tracePt t="100072" x="6491288" y="5126038"/>
          <p14:tracePt t="100084" x="6500813" y="5108575"/>
          <p14:tracePt t="100097" x="6500813" y="5099050"/>
          <p14:tracePt t="100108" x="6500813" y="5081588"/>
          <p14:tracePt t="100123" x="6510338" y="5062538"/>
          <p14:tracePt t="100140" x="6518275" y="5045075"/>
          <p14:tracePt t="100157" x="6537325" y="4983163"/>
          <p14:tracePt t="100173" x="6554788" y="4956175"/>
          <p14:tracePt t="100190" x="6562725" y="4929188"/>
          <p14:tracePt t="100207" x="6572250" y="4902200"/>
          <p14:tracePt t="100223" x="6572250" y="4894263"/>
          <p14:tracePt t="100243" x="6572250" y="4884738"/>
          <p14:tracePt t="100280" x="6572250" y="4875213"/>
          <p14:tracePt t="100304" x="6572250" y="4867275"/>
          <p14:tracePt t="100328" x="6572250" y="4857750"/>
          <p14:tracePt t="100366" x="6572250" y="4848225"/>
          <p14:tracePt t="100380" x="6581775" y="4848225"/>
          <p14:tracePt t="100403" x="6581775" y="4840288"/>
          <p14:tracePt t="100426" x="6581775" y="4830763"/>
          <p14:tracePt t="100438" x="6589713" y="4830763"/>
          <p14:tracePt t="100512" x="6589713" y="4822825"/>
          <p14:tracePt t="100586" x="6599238" y="4822825"/>
          <p14:tracePt t="100635" x="6608763" y="4822825"/>
          <p14:tracePt t="100794" x="6608763" y="4830763"/>
          <p14:tracePt t="100806" x="6608763" y="4840288"/>
          <p14:tracePt t="100831" x="6599238" y="4848225"/>
          <p14:tracePt t="100843" x="6589713" y="4848225"/>
          <p14:tracePt t="100856" x="6572250" y="4867275"/>
          <p14:tracePt t="100883" x="6554788" y="4884738"/>
          <p14:tracePt t="100893" x="6527800" y="4902200"/>
          <p14:tracePt t="100905" x="6500813" y="4929188"/>
          <p14:tracePt t="100918" x="6465888" y="4938713"/>
          <p14:tracePt t="100930" x="6438900" y="4965700"/>
          <p14:tracePt t="100942" x="6419850" y="4973638"/>
          <p14:tracePt t="100957" x="6394450" y="5000625"/>
          <p14:tracePt t="100974" x="6375400" y="5010150"/>
          <p14:tracePt t="100990" x="6340475" y="5037138"/>
          <p14:tracePt t="101007" x="6313488" y="5062538"/>
          <p14:tracePt t="101024" x="6286500" y="5081588"/>
          <p14:tracePt t="101040" x="6251575" y="5116513"/>
          <p14:tracePt t="101057" x="6224588" y="5133975"/>
          <p14:tracePt t="101074" x="6205538" y="5153025"/>
          <p14:tracePt t="101090" x="6170613" y="5197475"/>
          <p14:tracePt t="101107" x="6161088" y="5214938"/>
          <p14:tracePt t="101123" x="6134100" y="5232400"/>
          <p14:tracePt t="101140" x="6108700" y="5295900"/>
          <p14:tracePt t="101157" x="6089650" y="5340350"/>
          <p14:tracePt t="101174" x="6072188" y="5411788"/>
          <p14:tracePt t="101190" x="6054725" y="5438775"/>
          <p14:tracePt t="101207" x="6037263" y="5491163"/>
          <p14:tracePt t="101224" x="6018213" y="5581650"/>
          <p14:tracePt t="101240" x="6000750" y="5626100"/>
          <p14:tracePt t="101257" x="5991225" y="5670550"/>
          <p14:tracePt t="101274" x="5983288" y="5741988"/>
          <p14:tracePt t="101292" x="5973763" y="5776913"/>
          <p14:tracePt t="101307" x="5965825" y="5813425"/>
          <p14:tracePt t="101324" x="5965825" y="5840413"/>
          <p14:tracePt t="101341" x="5965825" y="5848350"/>
          <p14:tracePt t="101357" x="5956300" y="5848350"/>
          <p14:tracePt t="101374" x="5956300" y="5857875"/>
          <p14:tracePt t="101615" x="5956300" y="5848350"/>
          <p14:tracePt t="101628" x="5965825" y="5840413"/>
          <p14:tracePt t="101639" x="5973763" y="5822950"/>
          <p14:tracePt t="101652" x="5991225" y="5803900"/>
          <p14:tracePt t="101663" x="6000750" y="5786438"/>
          <p14:tracePt t="101676" x="6018213" y="5759450"/>
          <p14:tracePt t="101690" x="6045200" y="5732463"/>
          <p14:tracePt t="101707" x="6072188" y="5688013"/>
          <p14:tracePt t="101724" x="6108700" y="5634038"/>
          <p14:tracePt t="101741" x="6188075" y="5527675"/>
          <p14:tracePt t="101757" x="6224588" y="5491163"/>
          <p14:tracePt t="101774" x="6259513" y="5446713"/>
          <p14:tracePt t="101774" x="6303963" y="5384800"/>
          <p14:tracePt t="101791" x="6330950" y="5348288"/>
          <p14:tracePt t="101807" x="6357938" y="5322888"/>
          <p14:tracePt t="101824" x="6394450" y="5276850"/>
          <p14:tracePt t="101840" x="6411913" y="5259388"/>
          <p14:tracePt t="101857" x="6429375" y="5232400"/>
          <p14:tracePt t="101874" x="6483350" y="5197475"/>
          <p14:tracePt t="101890" x="6500813" y="5187950"/>
          <p14:tracePt t="101907" x="6510338" y="5180013"/>
          <p14:tracePt t="101924" x="6518275" y="5180013"/>
          <p14:tracePt t="101941" x="6527800" y="5180013"/>
          <p14:tracePt t="101957" x="6527800" y="5170488"/>
          <p14:tracePt t="101983" x="6545263" y="5160963"/>
          <p14:tracePt t="101994" x="6545263" y="5153025"/>
          <p14:tracePt t="102007" x="6554788" y="5153025"/>
          <p14:tracePt t="102024" x="6562725" y="5153025"/>
          <p14:tracePt t="102057" x="6562725" y="5143500"/>
          <p14:tracePt t="102154" x="6554788" y="5143500"/>
          <p14:tracePt t="102166" x="6554788" y="5153025"/>
          <p14:tracePt t="102179" x="6545263" y="5160963"/>
          <p14:tracePt t="102191" x="6537325" y="5170488"/>
          <p14:tracePt t="102203" x="6527800" y="5170488"/>
          <p14:tracePt t="102216" x="6518275" y="5187950"/>
          <p14:tracePt t="102228" x="6500813" y="5205413"/>
          <p14:tracePt t="102241" x="6491288" y="5224463"/>
          <p14:tracePt t="102257" x="6465888" y="5259388"/>
          <p14:tracePt t="102274" x="6446838" y="5276850"/>
          <p14:tracePt t="102291" x="6402388" y="5330825"/>
          <p14:tracePt t="102307" x="6384925" y="5357813"/>
          <p14:tracePt t="102324" x="6357938" y="5394325"/>
          <p14:tracePt t="102341" x="6323013" y="5446713"/>
          <p14:tracePt t="102357" x="6313488" y="5465763"/>
          <p14:tracePt t="102374" x="6296025" y="5483225"/>
          <p14:tracePt t="102391" x="6276975" y="5518150"/>
          <p14:tracePt t="102407" x="6259513" y="5537200"/>
          <p14:tracePt t="102425" x="6242050" y="5562600"/>
          <p14:tracePt t="102441" x="6242050" y="5581650"/>
          <p14:tracePt t="102457" x="6232525" y="5581650"/>
          <p14:tracePt t="102474" x="6224588" y="5589588"/>
          <p14:tracePt t="102632" x="6232525" y="5581650"/>
          <p14:tracePt t="102645" x="6242050" y="5572125"/>
          <p14:tracePt t="102656" x="6259513" y="5554663"/>
          <p14:tracePt t="102670" x="6286500" y="5537200"/>
          <p14:tracePt t="102681" x="6296025" y="5510213"/>
          <p14:tracePt t="102693" x="6313488" y="5500688"/>
          <p14:tracePt t="102708" x="6323013" y="5483225"/>
          <p14:tracePt t="102724" x="6340475" y="5473700"/>
          <p14:tracePt t="102741" x="6348413" y="5456238"/>
          <p14:tracePt t="102757" x="6384925" y="5429250"/>
          <p14:tracePt t="102774" x="6394450" y="5411788"/>
          <p14:tracePt t="102791" x="6411913" y="5394325"/>
          <p14:tracePt t="102927" x="6402388" y="5394325"/>
          <p14:tracePt t="103036" x="6402388" y="5375275"/>
          <p14:tracePt t="103049" x="6402388" y="5357813"/>
          <p14:tracePt t="103061" x="6411913" y="5340350"/>
          <p14:tracePt t="103073" x="6429375" y="5313363"/>
          <p14:tracePt t="103086" x="6446838" y="5268913"/>
          <p14:tracePt t="103098" x="6473825" y="5224463"/>
          <p14:tracePt t="103110" x="6491288" y="5160963"/>
          <p14:tracePt t="103124" x="6510338" y="5108575"/>
          <p14:tracePt t="103141" x="6527800" y="5054600"/>
          <p14:tracePt t="103158" x="6572250" y="4938713"/>
          <p14:tracePt t="103174" x="6599238" y="4884738"/>
          <p14:tracePt t="103191" x="6626225" y="4830763"/>
          <p14:tracePt t="103207" x="6670675" y="4741863"/>
          <p14:tracePt t="103225" x="6680200" y="4724400"/>
          <p14:tracePt t="103241" x="6688138" y="4705350"/>
          <p14:tracePt t="103258" x="6697663" y="4687888"/>
          <p14:tracePt t="103274" x="6697663" y="4679950"/>
          <p14:tracePt t="103292" x="6705600" y="4679950"/>
          <p14:tracePt t="103308" x="6705600" y="4670425"/>
          <p14:tracePt t="103637" x="6705600" y="4679950"/>
          <p14:tracePt t="103674" x="6697663" y="4679950"/>
          <p14:tracePt t="103762" x="6688138" y="4679950"/>
          <p14:tracePt t="104029" x="6680200" y="4679950"/>
          <p14:tracePt t="104310" x="6670675" y="4679950"/>
          <p14:tracePt t="104384" x="6670675" y="4687888"/>
          <p14:tracePt t="104398" x="6670675" y="4697413"/>
          <p14:tracePt t="104421" x="6653213" y="4705350"/>
          <p14:tracePt t="104433" x="6643688" y="4732338"/>
          <p14:tracePt t="104446" x="6634163" y="4759325"/>
          <p14:tracePt t="104458" x="6608763" y="4803775"/>
          <p14:tracePt t="104470" x="6589713" y="4857750"/>
          <p14:tracePt t="104481" x="6562725" y="4919663"/>
          <p14:tracePt t="104494" x="6537325" y="5010150"/>
          <p14:tracePt t="104508" x="6518275" y="5072063"/>
          <p14:tracePt t="104525" x="6491288" y="5143500"/>
          <p14:tracePt t="104542" x="6465888" y="5232400"/>
          <p14:tracePt t="104558" x="6419850" y="5402263"/>
          <p14:tracePt t="104574" x="6402388" y="5456238"/>
          <p14:tracePt t="104591" x="6384925" y="5510213"/>
          <p14:tracePt t="104608" x="6357938" y="5608638"/>
          <p14:tracePt t="104625" x="6348413" y="5670550"/>
          <p14:tracePt t="104642" x="6330950" y="5732463"/>
          <p14:tracePt t="104658" x="6313488" y="5830888"/>
          <p14:tracePt t="104675" x="6296025" y="5867400"/>
          <p14:tracePt t="104691" x="6276975" y="5929313"/>
          <p14:tracePt t="104708" x="6269038" y="5956300"/>
          <p14:tracePt t="104725" x="6259513" y="5983288"/>
          <p14:tracePt t="104742" x="6251575" y="6045200"/>
          <p14:tracePt t="104758" x="6242050" y="6081713"/>
          <p14:tracePt t="104775" x="6242050" y="6108700"/>
          <p14:tracePt t="104791" x="6232525" y="6153150"/>
          <p14:tracePt t="104808" x="6232525" y="6161088"/>
          <p14:tracePt t="104825" x="6232525" y="6180138"/>
          <p14:tracePt t="104863" x="6232525" y="6188075"/>
          <p14:tracePt t="104874" x="6232525" y="6205538"/>
          <p14:tracePt t="104899" x="6232525" y="6215063"/>
          <p14:tracePt t="105155" x="6232525" y="6205538"/>
          <p14:tracePt t="105169" x="6232525" y="6197600"/>
          <p14:tracePt t="105194" x="6232525" y="6188075"/>
          <p14:tracePt t="105205" x="6232525" y="6180138"/>
          <p14:tracePt t="105217" x="6232525" y="6170613"/>
          <p14:tracePt t="105230" x="6232525" y="6161088"/>
          <p14:tracePt t="105242" x="6242050" y="6153150"/>
          <p14:tracePt t="105258" x="6242050" y="6134100"/>
          <p14:tracePt t="105275" x="6251575" y="6116638"/>
          <p14:tracePt t="105293" x="6269038" y="6081713"/>
          <p14:tracePt t="105308" x="6276975" y="6045200"/>
          <p14:tracePt t="105325" x="6286500" y="6010275"/>
          <p14:tracePt t="105342" x="6296025" y="5946775"/>
          <p14:tracePt t="105358" x="6303963" y="5929313"/>
          <p14:tracePt t="105375" x="6303963" y="5919788"/>
          <p14:tracePt t="105392" x="6303963" y="5911850"/>
          <p14:tracePt t="105818" x="6303963" y="5919788"/>
          <p14:tracePt t="106051" x="6303963" y="5929313"/>
          <p14:tracePt t="106259" x="6303963" y="5919788"/>
          <p14:tracePt t="106283" x="6303963" y="5902325"/>
          <p14:tracePt t="106308" x="6303963" y="5884863"/>
          <p14:tracePt t="106320" x="6303963" y="5875338"/>
          <p14:tracePt t="106332" x="6303963" y="5848350"/>
          <p14:tracePt t="106344" x="6303963" y="5813425"/>
          <p14:tracePt t="106359" x="6303963" y="5776913"/>
          <p14:tracePt t="106375" x="6313488" y="5715000"/>
          <p14:tracePt t="106392" x="6330950" y="5653088"/>
          <p14:tracePt t="106409" x="6367463" y="5537200"/>
          <p14:tracePt t="106425" x="6367463" y="5500688"/>
          <p14:tracePt t="106442" x="6375400" y="5473700"/>
          <p14:tracePt t="106459" x="6375400" y="5465763"/>
          <p14:tracePt t="109431" x="6375400" y="5456238"/>
          <p14:tracePt t="109456" x="6384925" y="5456238"/>
          <p14:tracePt t="109481" x="6402388" y="5456238"/>
          <p14:tracePt t="109505" x="6419850" y="5456238"/>
          <p14:tracePt t="109517" x="6438900" y="5456238"/>
          <p14:tracePt t="109531" x="6456363" y="5465763"/>
          <p14:tracePt t="109541" x="6473825" y="5473700"/>
          <p14:tracePt t="109554" x="6518275" y="5491163"/>
          <p14:tracePt t="109567" x="6545263" y="5518150"/>
          <p14:tracePt t="109579" x="6589713" y="5545138"/>
          <p14:tracePt t="109593" x="6634163" y="5572125"/>
          <p14:tracePt t="109610" x="6680200" y="5589588"/>
          <p14:tracePt t="109626" x="6697663" y="5608638"/>
          <p14:tracePt t="109643" x="6715125" y="5616575"/>
          <p14:tracePt t="109738" x="6715125" y="5608638"/>
          <p14:tracePt t="109750" x="6705600" y="5581650"/>
          <p14:tracePt t="109763" x="6688138" y="5562600"/>
          <p14:tracePt t="109775" x="6688138" y="5545138"/>
          <p14:tracePt t="109787" x="6680200" y="5527675"/>
          <p14:tracePt t="109799" x="6670675" y="5518150"/>
          <p14:tracePt t="109812" x="6670675" y="5510213"/>
          <p14:tracePt t="109897" x="6670675" y="5518150"/>
          <p14:tracePt t="109909" x="6670675" y="5537200"/>
          <p14:tracePt t="109921" x="6670675" y="5554663"/>
          <p14:tracePt t="109935" x="6670675" y="5581650"/>
          <p14:tracePt t="109950" x="6670675" y="5608638"/>
          <p14:tracePt t="109960" x="6670675" y="5634038"/>
          <p14:tracePt t="109977" x="6670675" y="5661025"/>
          <p14:tracePt t="109993" x="6670675" y="5680075"/>
          <p14:tracePt t="110010" x="6697663" y="5705475"/>
          <p14:tracePt t="110027" x="6715125" y="5715000"/>
          <p14:tracePt t="110043" x="6742113" y="5724525"/>
          <p14:tracePt t="110060" x="6759575" y="5724525"/>
          <p14:tracePt t="110076" x="6786563" y="5724525"/>
          <p14:tracePt t="110093" x="6858000" y="5724525"/>
          <p14:tracePt t="110110" x="6875463" y="5715000"/>
          <p14:tracePt t="110126" x="6875463" y="5705475"/>
          <p14:tracePt t="110143" x="6894513" y="5697538"/>
          <p14:tracePt t="110160" x="6894513" y="5680075"/>
          <p14:tracePt t="110176" x="6894513" y="5670550"/>
          <p14:tracePt t="110193" x="6894513" y="5653088"/>
          <p14:tracePt t="110210" x="6894513" y="5634038"/>
          <p14:tracePt t="110226" x="6894513" y="5626100"/>
          <p14:tracePt t="110243" x="6894513" y="5572125"/>
          <p14:tracePt t="110260" x="6894513" y="5545138"/>
          <p14:tracePt t="110277" x="6894513" y="5491163"/>
          <p14:tracePt t="110294" x="6894513" y="5483225"/>
          <p14:tracePt t="110310" x="6894513" y="5473700"/>
          <p14:tracePt t="110363" x="6894513" y="5465763"/>
          <p14:tracePt t="110472" x="6902450" y="5473700"/>
          <p14:tracePt t="110693" x="6902450" y="5465763"/>
          <p14:tracePt t="110706" x="6911975" y="5438775"/>
          <p14:tracePt t="110717" x="6919913" y="5411788"/>
          <p14:tracePt t="110730" x="6938963" y="5357813"/>
          <p14:tracePt t="110743" x="6946900" y="5295900"/>
          <p14:tracePt t="110760" x="6965950" y="5232400"/>
          <p14:tracePt t="110777" x="6973888" y="5153025"/>
          <p14:tracePt t="110793" x="6983413" y="5045075"/>
          <p14:tracePt t="110810" x="6983413" y="5010150"/>
          <p14:tracePt t="110827" x="6983413" y="4983163"/>
          <p14:tracePt t="110843" x="6991350" y="4956175"/>
          <p14:tracePt t="110864" x="6991350" y="4946650"/>
          <p14:tracePt t="111686" x="6991350" y="4956175"/>
          <p14:tracePt t="111735" x="6991350" y="4973638"/>
          <p14:tracePt t="111746" x="6991350" y="4991100"/>
          <p14:tracePt t="111760" x="6991350" y="5010150"/>
          <p14:tracePt t="111771" x="6991350" y="5045075"/>
          <p14:tracePt t="111784" x="6991350" y="5099050"/>
          <p14:tracePt t="111795" x="6983413" y="5170488"/>
          <p14:tracePt t="111810" x="6965950" y="5259388"/>
          <p14:tracePt t="111827" x="6956425" y="5357813"/>
          <p14:tracePt t="111844" x="6946900" y="5446713"/>
          <p14:tracePt t="111860" x="6946900" y="5545138"/>
          <p14:tracePt t="111878" x="6946900" y="5572125"/>
          <p14:tracePt t="111894" x="6946900" y="5581650"/>
          <p14:tracePt t="111910" x="6946900" y="5589588"/>
          <p14:tracePt t="112139" x="6946900" y="5581650"/>
          <p14:tracePt t="112175" x="6946900" y="5572125"/>
          <p14:tracePt t="112250" x="6946900" y="5562600"/>
          <p14:tracePt t="112776" x="6946900" y="5554663"/>
          <p14:tracePt t="112801" x="6946900" y="5545138"/>
          <p14:tracePt t="112850" x="6956425" y="5545138"/>
          <p14:tracePt t="112863" x="6965950" y="5545138"/>
          <p14:tracePt t="112875" x="6965950" y="5554663"/>
          <p14:tracePt t="112887" x="6973888" y="5562600"/>
          <p14:tracePt t="112899" x="7000875" y="5572125"/>
          <p14:tracePt t="112911" x="7037388" y="5608638"/>
          <p14:tracePt t="112927" x="7099300" y="5653088"/>
          <p14:tracePt t="112944" x="7180263" y="5724525"/>
          <p14:tracePt t="112960" x="7323138" y="5840413"/>
          <p14:tracePt t="112977" x="7375525" y="5875338"/>
          <p14:tracePt t="112994" x="7412038" y="5894388"/>
          <p14:tracePt t="113011" x="7456488" y="5911850"/>
          <p14:tracePt t="113027" x="7466013" y="5911850"/>
          <p14:tracePt t="113044" x="7473950" y="5911850"/>
          <p14:tracePt t="113061" x="7483475" y="5911850"/>
          <p14:tracePt t="113120" x="7473950" y="5911850"/>
          <p14:tracePt t="113131" x="7456488" y="5911850"/>
          <p14:tracePt t="113144" x="7412038" y="5919788"/>
          <p14:tracePt t="113156" x="7385050" y="5929313"/>
          <p14:tracePt t="113168" x="7358063" y="5929313"/>
          <p14:tracePt t="113180" x="7340600" y="5938838"/>
          <p14:tracePt t="113194" x="7313613" y="5938838"/>
          <p14:tracePt t="113211" x="7296150" y="5938838"/>
          <p14:tracePt t="113227" x="7269163" y="5938838"/>
          <p14:tracePt t="113244" x="7205663" y="5938838"/>
          <p14:tracePt t="113261" x="7180263" y="5929313"/>
          <p14:tracePt t="113277" x="7153275" y="5919788"/>
          <p14:tracePt t="113294" x="7072313" y="5884863"/>
          <p14:tracePt t="113311" x="7027863" y="5867400"/>
          <p14:tracePt t="113327" x="7000875" y="5848350"/>
          <p14:tracePt t="113344" x="6938963" y="5813425"/>
          <p14:tracePt t="113361" x="6911975" y="5795963"/>
          <p14:tracePt t="113377" x="6884988" y="5786438"/>
          <p14:tracePt t="113394" x="6875463" y="5776913"/>
          <p14:tracePt t="113411" x="6867525" y="5776913"/>
          <p14:tracePt t="113438" x="6867525" y="5768975"/>
          <p14:tracePt t="114749" x="6875463" y="5768975"/>
          <p14:tracePt t="114883" x="6884988" y="5768975"/>
          <p14:tracePt t="114920" x="6884988" y="5759450"/>
          <p14:tracePt t="114933" x="6894513" y="5759450"/>
          <p14:tracePt t="114957" x="6894513" y="5751513"/>
          <p14:tracePt t="115006" x="6894513" y="5741988"/>
          <p14:tracePt t="115031" x="6894513" y="5732463"/>
          <p14:tracePt t="115043" x="6902450" y="5715000"/>
          <p14:tracePt t="115055" x="6902450" y="5688013"/>
          <p14:tracePt t="115068" x="6919913" y="5634038"/>
          <p14:tracePt t="115079" x="6929438" y="5545138"/>
          <p14:tracePt t="115095" x="6946900" y="5438775"/>
          <p14:tracePt t="115111" x="6965950" y="5330825"/>
          <p14:tracePt t="115128" x="6965950" y="5251450"/>
          <p14:tracePt t="115145" x="6973888" y="5160963"/>
          <p14:tracePt t="115161" x="6973888" y="5153025"/>
          <p14:tracePt t="115178" x="6973888" y="5126038"/>
          <p14:tracePt t="115195" x="6973888" y="5108575"/>
          <p14:tracePt t="115211" x="6973888" y="5099050"/>
          <p14:tracePt t="115228" x="6973888" y="5081588"/>
          <p14:tracePt t="115251" x="6973888" y="5072063"/>
          <p14:tracePt t="115459" x="6973888" y="5081588"/>
          <p14:tracePt t="115471" x="6973888" y="5089525"/>
          <p14:tracePt t="115487" x="6973888" y="5108575"/>
          <p14:tracePt t="115496" x="6973888" y="5160963"/>
          <p14:tracePt t="115511" x="6973888" y="5241925"/>
          <p14:tracePt t="115528" x="6973888" y="5340350"/>
          <p14:tracePt t="115545" x="6965950" y="5581650"/>
          <p14:tracePt t="115561" x="6956425" y="5661025"/>
          <p14:tracePt t="115578" x="6946900" y="5724525"/>
          <p14:tracePt t="115595" x="6946900" y="5768975"/>
          <p14:tracePt t="115611" x="6946900" y="5776913"/>
          <p14:tracePt t="116182" x="6946900" y="5768975"/>
          <p14:tracePt t="117934" x="6956425" y="5768975"/>
          <p14:tracePt t="117945" x="6965950" y="5768975"/>
          <p14:tracePt t="117959" x="6973888" y="5768975"/>
          <p14:tracePt t="117971" x="6983413" y="5768975"/>
          <p14:tracePt t="117983" x="7000875" y="5768975"/>
          <p14:tracePt t="117996" x="7010400" y="5768975"/>
          <p14:tracePt t="118012" x="7027863" y="5768975"/>
          <p14:tracePt t="118029" x="7037388" y="5768975"/>
          <p14:tracePt t="118046" x="7072313" y="5776913"/>
          <p14:tracePt t="118062" x="7089775" y="5776913"/>
          <p14:tracePt t="118079" x="7108825" y="5776913"/>
          <p14:tracePt t="118096" x="7134225" y="5776913"/>
          <p14:tracePt t="118112" x="7143750" y="5776913"/>
          <p14:tracePt t="118129" x="7153275" y="5768975"/>
          <p14:tracePt t="118265" x="7143750" y="5768975"/>
          <p14:tracePt t="118313" x="7134225" y="5768975"/>
          <p14:tracePt t="118327" x="7126288" y="5768975"/>
          <p14:tracePt t="118351" x="7116763" y="5768975"/>
          <p14:tracePt t="118363" x="7108825" y="5768975"/>
          <p14:tracePt t="118375" x="7099300" y="5768975"/>
          <p14:tracePt t="118387" x="7089775" y="5768975"/>
          <p14:tracePt t="118399" x="7081838" y="5768975"/>
          <p14:tracePt t="118412" x="7062788" y="5768975"/>
          <p14:tracePt t="118429" x="7037388" y="5768975"/>
          <p14:tracePt t="118446" x="7010400" y="5768975"/>
          <p14:tracePt t="118462" x="6919913" y="5768975"/>
          <p14:tracePt t="118479" x="6867525" y="5768975"/>
          <p14:tracePt t="118496" x="6823075" y="5768975"/>
          <p14:tracePt t="118512" x="6769100" y="5768975"/>
          <p14:tracePt t="118529" x="6661150" y="5768975"/>
          <p14:tracePt t="118546" x="6634163" y="5768975"/>
          <p14:tracePt t="118562" x="6608763" y="5768975"/>
          <p14:tracePt t="118579" x="6599238" y="5768975"/>
          <p14:tracePt t="118596" x="6599238" y="5759450"/>
          <p14:tracePt t="118621" x="6599238" y="5751513"/>
          <p14:tracePt t="118890" x="6572250" y="5741988"/>
          <p14:tracePt t="118901" x="6510338" y="5732463"/>
          <p14:tracePt t="118914" x="6402388" y="5688013"/>
          <p14:tracePt t="118926" x="6224588" y="5653088"/>
          <p14:tracePt t="118940" x="6045200" y="5589588"/>
          <p14:tracePt t="118950" x="5867400" y="5545138"/>
          <p14:tracePt t="118963" x="5759450" y="5500688"/>
          <p14:tracePt t="118979" x="5670550" y="5473700"/>
          <p14:tracePt t="118996" x="5589588" y="5456238"/>
          <p14:tracePt t="119013" x="5554663" y="5438775"/>
          <p14:tracePt t="119029" x="5491163" y="5411788"/>
          <p14:tracePt t="119046" x="5483225" y="5411788"/>
          <p14:tracePt t="119111" x="5491163" y="5411788"/>
          <p14:tracePt t="119123" x="5518150" y="5419725"/>
          <p14:tracePt t="119344" x="5510213" y="5419725"/>
          <p14:tracePt t="119356" x="5483225" y="5429250"/>
          <p14:tracePt t="119367" x="5419725" y="5438775"/>
          <p14:tracePt t="119380" x="5313363" y="5446713"/>
          <p14:tracePt t="119396" x="5143500" y="5456238"/>
          <p14:tracePt t="119413" x="4894263" y="5456238"/>
          <p14:tracePt t="119429" x="4411663" y="5473700"/>
          <p14:tracePt t="119446" x="4232275" y="5483225"/>
          <p14:tracePt t="119463" x="4098925" y="5491163"/>
          <p14:tracePt t="119479" x="3894138" y="5491163"/>
          <p14:tracePt t="119496" x="3803650" y="5491163"/>
          <p14:tracePt t="119513" x="3732213" y="5491163"/>
          <p14:tracePt t="119529" x="3633788" y="5491163"/>
          <p14:tracePt t="119546" x="3608388" y="5491163"/>
          <p14:tracePt t="119564" x="3581400" y="5483225"/>
          <p14:tracePt t="119579" x="3544888" y="5465763"/>
          <p14:tracePt t="119596" x="3536950" y="5465763"/>
          <p14:tracePt t="119613" x="3517900" y="5438775"/>
          <p14:tracePt t="119629" x="3509963" y="5438775"/>
          <p14:tracePt t="119646" x="3509963" y="5429250"/>
          <p14:tracePt t="119685" x="3509963" y="5419725"/>
          <p14:tracePt t="120140" x="3517900" y="5419725"/>
          <p14:tracePt t="120212" x="3527425" y="5419725"/>
          <p14:tracePt t="120237" x="3544888" y="5419725"/>
          <p14:tracePt t="120251" x="3562350" y="5419725"/>
          <p14:tracePt t="120262" x="3581400" y="5419725"/>
          <p14:tracePt t="120274" x="3616325" y="5419725"/>
          <p14:tracePt t="120286" x="3679825" y="5419725"/>
          <p14:tracePt t="120298" x="3751263" y="5419725"/>
          <p14:tracePt t="120314" x="3867150" y="5419725"/>
          <p14:tracePt t="120330" x="3965575" y="5419725"/>
          <p14:tracePt t="120346" x="4037013" y="5419725"/>
          <p14:tracePt t="120363" x="4089400" y="5419725"/>
          <p14:tracePt t="120380" x="4098925" y="5419725"/>
          <p14:tracePt t="121610" x="4089400" y="5419725"/>
          <p14:tracePt t="121633" x="4071938" y="5419725"/>
          <p14:tracePt t="121647" x="4062413" y="5419725"/>
          <p14:tracePt t="121657" x="4017963" y="5419725"/>
          <p14:tracePt t="121672" x="3894138" y="5456238"/>
          <p14:tracePt t="121683" x="3536950" y="5589588"/>
          <p14:tracePt t="121697" x="3133725" y="5741988"/>
          <p14:tracePt t="121713" x="2786063" y="5848350"/>
          <p14:tracePt t="121730" x="2536825" y="5919788"/>
          <p14:tracePt t="121747" x="2241550" y="5983288"/>
          <p14:tracePt t="121763" x="2143125" y="6010275"/>
          <p14:tracePt t="121780" x="2062163" y="6010275"/>
          <p14:tracePt t="121797" x="1938338" y="6018213"/>
          <p14:tracePt t="121813" x="1893888" y="6018213"/>
          <p14:tracePt t="121830" x="1857375" y="6018213"/>
          <p14:tracePt t="121847" x="1839913" y="6018213"/>
          <p14:tracePt t="121863" x="1830388" y="6018213"/>
          <p14:tracePt t="121916" x="1822450" y="6018213"/>
          <p14:tracePt t="121929" x="1822450" y="6010275"/>
          <p14:tracePt t="122124" x="1839913" y="6010275"/>
          <p14:tracePt t="122137" x="1857375" y="6010275"/>
          <p14:tracePt t="122149" x="1884363" y="6010275"/>
          <p14:tracePt t="122161" x="1928813" y="6010275"/>
          <p14:tracePt t="122173" x="1982788" y="6010275"/>
          <p14:tracePt t="122185" x="2054225" y="6010275"/>
          <p14:tracePt t="122198" x="2152650" y="6010275"/>
          <p14:tracePt t="122214" x="2251075" y="6010275"/>
          <p14:tracePt t="122230" x="2357438" y="6010275"/>
          <p14:tracePt t="122247" x="2581275" y="6018213"/>
          <p14:tracePt t="122264" x="2679700" y="6018213"/>
          <p14:tracePt t="122280" x="2751138" y="6018213"/>
          <p14:tracePt t="122298" x="2857500" y="6018213"/>
          <p14:tracePt t="122314" x="2884488" y="6018213"/>
          <p14:tracePt t="122330" x="2911475" y="6027738"/>
          <p14:tracePt t="122347" x="2919413" y="6027738"/>
          <p14:tracePt t="122798" x="2928938" y="6027738"/>
          <p14:tracePt t="122812" x="2938463" y="6027738"/>
          <p14:tracePt t="122835" x="2955925" y="6027738"/>
          <p14:tracePt t="122847" x="2973388" y="6027738"/>
          <p14:tracePt t="122860" x="3000375" y="6027738"/>
          <p14:tracePt t="122872" x="3027363" y="6027738"/>
          <p14:tracePt t="122883" x="3054350" y="6027738"/>
          <p14:tracePt t="122897" x="3081338" y="6027738"/>
          <p14:tracePt t="122914" x="3098800" y="6027738"/>
          <p14:tracePt t="122930" x="3108325" y="6027738"/>
          <p14:tracePt t="122947" x="3125788" y="6027738"/>
          <p14:tracePt t="123459" x="3133725" y="6027738"/>
          <p14:tracePt t="123485" x="3152775" y="6027738"/>
          <p14:tracePt t="123496" x="3187700" y="6027738"/>
          <p14:tracePt t="123509" x="3251200" y="6018213"/>
          <p14:tracePt t="123521" x="3340100" y="6010275"/>
          <p14:tracePt t="123533" x="3446463" y="6010275"/>
          <p14:tracePt t="123548" x="3571875" y="6010275"/>
          <p14:tracePt t="123564" x="3705225" y="6018213"/>
          <p14:tracePt t="123581" x="3875088" y="6045200"/>
          <p14:tracePt t="123597" x="4071938" y="6089650"/>
          <p14:tracePt t="123614" x="4143375" y="6126163"/>
          <p14:tracePt t="123631" x="4197350" y="6143625"/>
          <p14:tracePt t="123631" x="4232275" y="6143625"/>
          <p14:tracePt t="123647" x="4241800" y="6153150"/>
          <p14:tracePt t="123664" x="4251325" y="6153150"/>
          <p14:tracePt t="123791" x="4259263" y="6153150"/>
          <p14:tracePt t="123852" x="4276725" y="6153150"/>
          <p14:tracePt t="123864" x="4303713" y="6153150"/>
          <p14:tracePt t="123876" x="4357688" y="6153150"/>
          <p14:tracePt t="123888" x="4394200" y="6153150"/>
          <p14:tracePt t="123901" x="4438650" y="6153150"/>
          <p14:tracePt t="123914" x="4483100" y="6153150"/>
          <p14:tracePt t="123931" x="4500563" y="6153150"/>
          <p14:tracePt t="123947" x="4510088" y="6153150"/>
          <p14:tracePt t="123964" x="4518025" y="6153150"/>
          <p14:tracePt t="124010" x="4510088" y="6153150"/>
          <p14:tracePt t="124023" x="4500563" y="6153150"/>
          <p14:tracePt t="124035" x="4483100" y="6161088"/>
          <p14:tracePt t="124051" x="4473575" y="6161088"/>
          <p14:tracePt t="124061" x="4446588" y="6161088"/>
          <p14:tracePt t="124073" x="4419600" y="6161088"/>
          <p14:tracePt t="124085" x="4394200" y="6161088"/>
          <p14:tracePt t="124097" x="4348163" y="6161088"/>
          <p14:tracePt t="124114" x="4303713" y="6170613"/>
          <p14:tracePt t="124131" x="4241800" y="6170613"/>
          <p14:tracePt t="124147" x="4089400" y="6170613"/>
          <p14:tracePt t="124164" x="3990975" y="6170613"/>
          <p14:tracePt t="124181" x="3857625" y="6197600"/>
          <p14:tracePt t="124197" x="3490913" y="6232525"/>
          <p14:tracePt t="124214" x="3303588" y="6259513"/>
          <p14:tracePt t="124231" x="3062288" y="6269038"/>
          <p14:tracePt t="124247" x="3000375" y="6269038"/>
          <p14:tracePt t="124264" x="2955925" y="6269038"/>
          <p14:tracePt t="124281" x="2911475" y="6269038"/>
          <p14:tracePt t="124329" x="2911475" y="6259513"/>
          <p14:tracePt t="124734" x="2919413" y="6259513"/>
          <p14:tracePt t="124757" x="2928938" y="6259513"/>
          <p14:tracePt t="125003" x="2919413" y="6259513"/>
          <p14:tracePt t="125016" x="2911475" y="6259513"/>
          <p14:tracePt t="125028" x="2894013" y="6259513"/>
          <p14:tracePt t="125040" x="2867025" y="6259513"/>
          <p14:tracePt t="125053" x="2840038" y="6251575"/>
          <p14:tracePt t="125066" x="2795588" y="6242050"/>
          <p14:tracePt t="125081" x="2759075" y="6232525"/>
          <p14:tracePt t="125098" x="2714625" y="6215063"/>
          <p14:tracePt t="125114" x="2625725" y="6188075"/>
          <p14:tracePt t="125131" x="2589213" y="6180138"/>
          <p14:tracePt t="125148" x="2562225" y="6161088"/>
          <p14:tracePt t="125164" x="2536825" y="6143625"/>
          <p14:tracePt t="125187" x="2536825" y="6134100"/>
          <p14:tracePt t="125285" x="2544763" y="6134100"/>
          <p14:tracePt t="125346" x="2554288" y="6134100"/>
          <p14:tracePt t="125544" x="2562225" y="6134100"/>
          <p14:tracePt t="125567" x="2571750" y="6134100"/>
          <p14:tracePt t="125592" x="2589213" y="6143625"/>
          <p14:tracePt t="125604" x="2608263" y="6143625"/>
          <p14:tracePt t="125616" x="2633663" y="6161088"/>
          <p14:tracePt t="125628" x="2679700" y="6170613"/>
          <p14:tracePt t="125640" x="2751138" y="6180138"/>
          <p14:tracePt t="125652" x="2822575" y="6197600"/>
          <p14:tracePt t="125666" x="2938463" y="6215063"/>
          <p14:tracePt t="125681" x="3044825" y="6232525"/>
          <p14:tracePt t="125698" x="3187700" y="6259513"/>
          <p14:tracePt t="125715" x="3384550" y="6269038"/>
          <p14:tracePt t="125731" x="3429000" y="6269038"/>
          <p14:tracePt t="125748" x="3473450" y="6276975"/>
          <p14:tracePt t="125765" x="3490913" y="6276975"/>
          <p14:tracePt t="125787" x="3500438" y="6276975"/>
          <p14:tracePt t="126768" x="3500438" y="6269038"/>
          <p14:tracePt t="126792" x="3500438" y="6259513"/>
          <p14:tracePt t="126805" x="3500438" y="6242050"/>
          <p14:tracePt t="126817" x="3500438" y="6224588"/>
          <p14:tracePt t="126828" x="3500438" y="6197600"/>
          <p14:tracePt t="126841" x="3490913" y="6161088"/>
          <p14:tracePt t="126853" x="3482975" y="6108700"/>
          <p14:tracePt t="126865" x="3473450" y="6027738"/>
          <p14:tracePt t="126882" x="3465513" y="5929313"/>
          <p14:tracePt t="126898" x="3446463" y="5813425"/>
          <p14:tracePt t="126915" x="3411538" y="5473700"/>
          <p14:tracePt t="126932" x="3384550" y="5340350"/>
          <p14:tracePt t="126948" x="3367088" y="5241925"/>
          <p14:tracePt t="126965" x="3330575" y="5099050"/>
          <p14:tracePt t="126982" x="3313113" y="5037138"/>
          <p14:tracePt t="126998" x="3295650" y="4973638"/>
          <p14:tracePt t="127015" x="3259138" y="4822825"/>
          <p14:tracePt t="127032" x="3241675" y="4741863"/>
          <p14:tracePt t="127048" x="3232150" y="4687888"/>
          <p14:tracePt t="127065" x="3205163" y="4652963"/>
          <p14:tracePt t="127082" x="3205163" y="4643438"/>
          <p14:tracePt t="127110" x="3197225" y="4643438"/>
          <p14:tracePt t="127183" x="3197225" y="4652963"/>
          <p14:tracePt t="127221" x="3197225" y="4670425"/>
          <p14:tracePt t="127246" x="3197225" y="4687888"/>
          <p14:tracePt t="127257" x="3197225" y="4714875"/>
          <p14:tracePt t="127270" x="3197225" y="4741863"/>
          <p14:tracePt t="127282" x="3197225" y="4768850"/>
          <p14:tracePt t="127299" x="3197225" y="4795838"/>
          <p14:tracePt t="127315" x="3205163" y="4822825"/>
          <p14:tracePt t="127332" x="3205163" y="4848225"/>
          <p14:tracePt t="127348" x="3205163" y="4857750"/>
          <p14:tracePt t="127367" x="3205163" y="4867275"/>
          <p14:tracePt t="127477" x="3205163" y="4840288"/>
          <p14:tracePt t="127491" x="3205163" y="4813300"/>
          <p14:tracePt t="127503" x="3205163" y="4776788"/>
          <p14:tracePt t="127514" x="3205163" y="4724400"/>
          <p14:tracePt t="127526" x="3205163" y="4633913"/>
          <p14:tracePt t="127539" x="3205163" y="4562475"/>
          <p14:tracePt t="127552" x="3205163" y="4491038"/>
          <p14:tracePt t="127565" x="3205163" y="4456113"/>
          <p14:tracePt t="127582" x="3205163" y="4411663"/>
          <p14:tracePt t="127598" x="3205163" y="4402138"/>
          <p14:tracePt t="127662" x="3197225" y="4411663"/>
          <p14:tracePt t="127674" x="3197225" y="4419600"/>
          <p14:tracePt t="127686" x="3197225" y="4446588"/>
          <p14:tracePt t="127699" x="3197225" y="4483100"/>
          <p14:tracePt t="127711" x="3197225" y="4537075"/>
          <p14:tracePt t="127723" x="3197225" y="4598988"/>
          <p14:tracePt t="127735" x="3197225" y="4660900"/>
          <p14:tracePt t="127748" x="3197225" y="4697413"/>
          <p14:tracePt t="127765" x="3197225" y="4724400"/>
          <p14:tracePt t="127782" x="3197225" y="4741863"/>
          <p14:tracePt t="127799" x="3197225" y="4751388"/>
          <p14:tracePt t="127857" x="3197225" y="4724400"/>
          <p14:tracePt t="127869" x="3197225" y="4687888"/>
          <p14:tracePt t="127883" x="3205163" y="4633913"/>
          <p14:tracePt t="127894" x="3214688" y="4572000"/>
          <p14:tracePt t="127907" x="3224213" y="4518025"/>
          <p14:tracePt t="127919" x="3232150" y="4456113"/>
          <p14:tracePt t="127932" x="3241675" y="4419600"/>
          <p14:tracePt t="127949" x="3241675" y="4402138"/>
          <p14:tracePt t="127965" x="3241675" y="4375150"/>
          <p14:tracePt t="128041" x="3241675" y="4394200"/>
          <p14:tracePt t="128053" x="3241675" y="4419600"/>
          <p14:tracePt t="128065" x="3241675" y="4438650"/>
          <p14:tracePt t="128082" x="3241675" y="4465638"/>
          <p14:tracePt t="128092" x="3241675" y="4510088"/>
          <p14:tracePt t="128103" x="3241675" y="4562475"/>
          <p14:tracePt t="128115" x="3241675" y="4608513"/>
          <p14:tracePt t="128132" x="3241675" y="4660900"/>
          <p14:tracePt t="128149" x="3241675" y="4687888"/>
          <p14:tracePt t="128165" x="3241675" y="4724400"/>
          <p14:tracePt t="128182" x="3251200" y="4732338"/>
          <p14:tracePt t="128199" x="3251200" y="4741863"/>
          <p14:tracePt t="128262" x="3251200" y="4724400"/>
          <p14:tracePt t="128273" x="3251200" y="4687888"/>
          <p14:tracePt t="128287" x="3259138" y="4633913"/>
          <p14:tracePt t="128301" x="3276600" y="4545013"/>
          <p14:tracePt t="128312" x="3313113" y="4456113"/>
          <p14:tracePt t="128323" x="3330575" y="4367213"/>
          <p14:tracePt t="128336" x="3348038" y="4313238"/>
          <p14:tracePt t="128349" x="3348038" y="4286250"/>
          <p14:tracePt t="128365" x="3348038" y="4276725"/>
          <p14:tracePt t="128421" x="3348038" y="4295775"/>
          <p14:tracePt t="128434" x="3348038" y="4322763"/>
          <p14:tracePt t="128445" x="3357563" y="4357688"/>
          <p14:tracePt t="128458" x="3384550" y="4429125"/>
          <p14:tracePt t="128470" x="3402013" y="4510088"/>
          <p14:tracePt t="128483" x="3429000" y="4589463"/>
          <p14:tracePt t="128499" x="3446463" y="4652963"/>
          <p14:tracePt t="128515" x="3455988" y="4687888"/>
          <p14:tracePt t="128532" x="3465513" y="4724400"/>
          <p14:tracePt t="128549" x="3473450" y="4724400"/>
          <p14:tracePt t="128565" x="3482975" y="4724400"/>
          <p14:tracePt t="128584" x="3490913" y="4724400"/>
          <p14:tracePt t="128605" x="3490913" y="4705350"/>
          <p14:tracePt t="128617" x="3509963" y="4660900"/>
          <p14:tracePt t="128632" x="3517900" y="4608513"/>
          <p14:tracePt t="128649" x="3536950" y="4554538"/>
          <p14:tracePt t="128666" x="3554413" y="4491038"/>
          <p14:tracePt t="128692" x="3562350" y="4483100"/>
          <p14:tracePt t="128752" x="3562350" y="4491038"/>
          <p14:tracePt t="128764" x="3562350" y="4500563"/>
          <p14:tracePt t="128777" x="3571875" y="4527550"/>
          <p14:tracePt t="128789" x="3581400" y="4554538"/>
          <p14:tracePt t="128801" x="3589338" y="4562475"/>
          <p14:tracePt t="128815" x="3589338" y="4572000"/>
          <p14:tracePt t="128832" x="3598863" y="4589463"/>
          <p14:tracePt t="128863" x="3608388" y="4589463"/>
          <p14:tracePt t="129229" x="3608388" y="4581525"/>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عنوان 1" hidden="1"/>
          <p:cNvSpPr>
            <a:spLocks noGrp="1"/>
          </p:cNvSpPr>
          <p:nvPr>
            <p:ph type="title"/>
          </p:nvPr>
        </p:nvSpPr>
        <p:spPr/>
        <p:txBody>
          <a:bodyPr/>
          <a:lstStyle/>
          <a:p>
            <a:pPr rtl="0" eaLnBrk="1" hangingPunct="1">
              <a:defRPr/>
            </a:pPr>
            <a:r>
              <a:rPr lang="en-US" sz="3600" b="1" i="1">
                <a:solidFill>
                  <a:srgbClr val="FFC000"/>
                </a:solidFill>
                <a:effectLst>
                  <a:outerShdw blurRad="38100" dist="38100" dir="2700000" algn="tl">
                    <a:srgbClr val="000000"/>
                  </a:outerShdw>
                </a:effectLst>
              </a:rPr>
              <a:t>SEMINAL VESICLES</a:t>
            </a:r>
            <a:endParaRPr lang="en-US" sz="3600" b="1" i="1" dirty="0">
              <a:solidFill>
                <a:srgbClr val="FFC000"/>
              </a:solidFill>
              <a:effectLst>
                <a:outerShdw blurRad="38100" dist="38100" dir="2700000" algn="tl">
                  <a:srgbClr val="000000"/>
                </a:outerShdw>
              </a:effectLst>
            </a:endParaRPr>
          </a:p>
        </p:txBody>
      </p:sp>
      <p:pic>
        <p:nvPicPr>
          <p:cNvPr id="3" name="صورة 2"/>
          <p:cNvPicPr/>
          <p:nvPr/>
        </p:nvPicPr>
        <p:blipFill>
          <a:blip r:embed="rId4"/>
          <a:stretch>
            <a:fillRect/>
          </a:stretch>
        </p:blipFill>
        <p:spPr>
          <a:xfrm>
            <a:off x="0" y="0"/>
            <a:ext cx="9144000" cy="6858000"/>
          </a:xfrm>
          <a:prstGeom prst="rect">
            <a:avLst/>
          </a:prstGeom>
        </p:spPr>
      </p:pic>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2595468"/>
      </p:ext>
    </p:extLst>
  </p:cSld>
  <p:clrMapOvr>
    <a:masterClrMapping/>
  </p:clrMapOvr>
  <mc:AlternateContent xmlns:mc="http://schemas.openxmlformats.org/markup-compatibility/2006" xmlns:p14="http://schemas.microsoft.com/office/powerpoint/2010/main">
    <mc:Choice Requires="p14">
      <p:transition spd="slow" p14:dur="2000" advTm="253008"/>
    </mc:Choice>
    <mc:Fallback xmlns="">
      <p:transition spd="slow" advTm="253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3951" x="3598863" y="4581525"/>
          <p14:tracePt t="13963" x="3589338" y="4581525"/>
          <p14:tracePt t="13976" x="3571875" y="4581525"/>
          <p14:tracePt t="13988" x="3554413" y="4581525"/>
          <p14:tracePt t="14002" x="3536950" y="4581525"/>
          <p14:tracePt t="14013" x="3517900" y="4581525"/>
          <p14:tracePt t="14030" x="3490913" y="4581525"/>
          <p14:tracePt t="14046" x="3473450" y="4581525"/>
          <p14:tracePt t="14063" x="3429000" y="4562475"/>
          <p14:tracePt t="14080" x="3411538" y="4537075"/>
          <p14:tracePt t="14097" x="3394075" y="4518025"/>
          <p14:tracePt t="14113" x="3357563" y="4446588"/>
          <p14:tracePt t="14130" x="3348038" y="4419600"/>
          <p14:tracePt t="14146" x="3330575" y="4340225"/>
          <p14:tracePt t="14163" x="3330575" y="4303713"/>
          <p14:tracePt t="14180" x="3330575" y="4276725"/>
          <p14:tracePt t="14196" x="3330575" y="4232275"/>
          <p14:tracePt t="14213" x="3340100" y="4214813"/>
          <p14:tracePt t="14230" x="3357563" y="4187825"/>
          <p14:tracePt t="14246" x="3402013" y="4125913"/>
          <p14:tracePt t="14263" x="3429000" y="4089400"/>
          <p14:tracePt t="14280" x="3465513" y="4044950"/>
          <p14:tracePt t="14296" x="3500438" y="4010025"/>
          <p14:tracePt t="14313" x="3509963" y="4000500"/>
          <p14:tracePt t="14330" x="3536950" y="3990975"/>
          <p14:tracePt t="14347" x="3608388" y="3965575"/>
          <p14:tracePt t="14363" x="3652838" y="3956050"/>
          <p14:tracePt t="14380" x="3679825" y="3956050"/>
          <p14:tracePt t="14397" x="3705225" y="3956050"/>
          <p14:tracePt t="14479" x="3697288" y="3956050"/>
          <p14:tracePt t="14491" x="3687763" y="3946525"/>
          <p14:tracePt t="14502" x="3687763" y="3938588"/>
          <p14:tracePt t="14515" x="3679825" y="3938588"/>
          <p14:tracePt t="14588" x="3679825" y="3929063"/>
          <p14:tracePt t="14870" x="3679825" y="3919538"/>
          <p14:tracePt t="14882" x="3687763" y="3919538"/>
          <p14:tracePt t="14895" x="3697288" y="3911600"/>
          <p14:tracePt t="14907" x="3724275" y="3884613"/>
          <p14:tracePt t="14920" x="3803650" y="3803650"/>
          <p14:tracePt t="14932" x="4017963" y="3633788"/>
          <p14:tracePt t="14947" x="4419600" y="3322638"/>
          <p14:tracePt t="14963" x="4867275" y="2982913"/>
          <p14:tracePt t="14980" x="5697538" y="2322513"/>
          <p14:tracePt t="14997" x="6089650" y="2071688"/>
          <p14:tracePt t="15013" x="6411913" y="1847850"/>
          <p14:tracePt t="15030" x="6823075" y="1608138"/>
          <p14:tracePt t="15047" x="6938963" y="1554163"/>
          <p14:tracePt t="15063" x="7037388" y="1527175"/>
          <p14:tracePt t="15080" x="7126288" y="1490663"/>
          <p14:tracePt t="15097" x="7143750" y="1490663"/>
          <p14:tracePt t="15483" x="7143750" y="1482725"/>
          <p14:tracePt t="15509" x="7161213" y="1473200"/>
          <p14:tracePt t="15520" x="7242175" y="1446213"/>
          <p14:tracePt t="15531" x="7385050" y="1401763"/>
          <p14:tracePt t="15544" x="7562850" y="1339850"/>
          <p14:tracePt t="15557" x="7670800" y="1322388"/>
          <p14:tracePt t="15569" x="7759700" y="1303338"/>
          <p14:tracePt t="15581" x="7831138" y="1295400"/>
          <p14:tracePt t="15597" x="7875588" y="1285875"/>
          <p14:tracePt t="15613" x="7902575" y="1276350"/>
          <p14:tracePt t="15630" x="7939088" y="1268413"/>
          <p14:tracePt t="15654" x="7947025" y="1268413"/>
          <p14:tracePt t="15679" x="7956550" y="1268413"/>
          <p14:tracePt t="15691" x="7966075" y="1268413"/>
          <p14:tracePt t="15728" x="7966075" y="1258888"/>
          <p14:tracePt t="15740" x="7966075" y="1250950"/>
          <p14:tracePt t="15752" x="7966075" y="1241425"/>
          <p14:tracePt t="15767" x="7966075" y="1223963"/>
          <p14:tracePt t="15780" x="7966075" y="1204913"/>
          <p14:tracePt t="15797" x="7991475" y="1169988"/>
          <p14:tracePt t="15814" x="8089900" y="1000125"/>
          <p14:tracePt t="15831" x="8143875" y="911225"/>
          <p14:tracePt t="15847" x="8170863" y="830263"/>
          <p14:tracePt t="15864" x="8170863" y="776288"/>
          <p14:tracePt t="15880" x="8170863" y="758825"/>
          <p14:tracePt t="15897" x="8161338" y="758825"/>
          <p14:tracePt t="15914" x="8143875" y="758825"/>
          <p14:tracePt t="15930" x="8134350" y="758825"/>
          <p14:tracePt t="15947" x="8126413" y="758825"/>
          <p14:tracePt t="15964" x="8099425" y="758825"/>
          <p14:tracePt t="15985" x="8089900" y="758825"/>
          <p14:tracePt t="16034" x="8081963" y="776288"/>
          <p14:tracePt t="16058" x="8072438" y="776288"/>
          <p14:tracePt t="16071" x="8072438" y="795338"/>
          <p14:tracePt t="16083" x="8062913" y="795338"/>
          <p14:tracePt t="16095" x="8054975" y="803275"/>
          <p14:tracePt t="16108" x="8054975" y="812800"/>
          <p14:tracePt t="16120" x="8037513" y="822325"/>
          <p14:tracePt t="16133" x="8027988" y="857250"/>
          <p14:tracePt t="16147" x="8001000" y="874713"/>
          <p14:tracePt t="16164" x="7991475" y="901700"/>
          <p14:tracePt t="16180" x="7983538" y="928688"/>
          <p14:tracePt t="16197" x="7966075" y="973138"/>
          <p14:tracePt t="16214" x="7966075" y="990600"/>
          <p14:tracePt t="16230" x="7966075" y="1044575"/>
          <p14:tracePt t="16247" x="7966075" y="1071563"/>
          <p14:tracePt t="16264" x="7966075" y="1098550"/>
          <p14:tracePt t="16280" x="8027988" y="1143000"/>
          <p14:tracePt t="16297" x="8072438" y="1169988"/>
          <p14:tracePt t="16314" x="8116888" y="1179513"/>
          <p14:tracePt t="16331" x="8170863" y="1187450"/>
          <p14:tracePt t="16347" x="8197850" y="1187450"/>
          <p14:tracePt t="16364" x="8205788" y="1187450"/>
          <p14:tracePt t="16381" x="8224838" y="1187450"/>
          <p14:tracePt t="16397" x="8232775" y="1187450"/>
          <p14:tracePt t="16440" x="8232775" y="1196975"/>
          <p14:tracePt t="16475" x="8232775" y="1204913"/>
          <p14:tracePt t="16488" x="8224838" y="1204913"/>
          <p14:tracePt t="16500" x="8215313" y="1204913"/>
          <p14:tracePt t="16575" x="8205788" y="1204913"/>
          <p14:tracePt t="16782" x="8197850" y="1204913"/>
          <p14:tracePt t="16807" x="8197850" y="1196975"/>
          <p14:tracePt t="16940" x="8188325" y="1196975"/>
          <p14:tracePt t="17063" x="8180388" y="1196975"/>
          <p14:tracePt t="17100" x="8170863" y="1187450"/>
          <p14:tracePt t="17125" x="8161338" y="1187450"/>
          <p14:tracePt t="17136" x="8153400" y="1187450"/>
          <p14:tracePt t="17149" x="8153400" y="1179513"/>
          <p14:tracePt t="17162" x="8143875" y="1179513"/>
          <p14:tracePt t="17173" x="8134350" y="1169988"/>
          <p14:tracePt t="17187" x="8126413" y="1169988"/>
          <p14:tracePt t="17198" x="8108950" y="1169988"/>
          <p14:tracePt t="17214" x="8108950" y="1160463"/>
          <p14:tracePt t="17231" x="8099425" y="1160463"/>
          <p14:tracePt t="17247" x="8081963" y="1152525"/>
          <p14:tracePt t="17264" x="8062913" y="1152525"/>
          <p14:tracePt t="17286" x="8045450" y="1143000"/>
          <p14:tracePt t="17308" x="8037513" y="1143000"/>
          <p14:tracePt t="17322" x="8027988" y="1133475"/>
          <p14:tracePt t="17333" x="8018463" y="1125538"/>
          <p14:tracePt t="17348" x="8001000" y="1125538"/>
          <p14:tracePt t="17364" x="7983538" y="1125538"/>
          <p14:tracePt t="17381" x="7966075" y="1125538"/>
          <p14:tracePt t="17397" x="7902575" y="1116013"/>
          <p14:tracePt t="17414" x="7840663" y="1116013"/>
          <p14:tracePt t="17431" x="7653338" y="1116013"/>
          <p14:tracePt t="17447" x="7545388" y="1116013"/>
          <p14:tracePt t="17464" x="7419975" y="1133475"/>
          <p14:tracePt t="17481" x="7089775" y="1223963"/>
          <p14:tracePt t="17497" x="6894513" y="1258888"/>
          <p14:tracePt t="17514" x="6680200" y="1303338"/>
          <p14:tracePt t="17531" x="6456363" y="1339850"/>
          <p14:tracePt t="17547" x="6394450" y="1347788"/>
          <p14:tracePt t="17564" x="6357938" y="1347788"/>
          <p14:tracePt t="17581" x="6330950" y="1347788"/>
          <p14:tracePt t="17835" x="6323013" y="1347788"/>
          <p14:tracePt t="17847" x="6313488" y="1347788"/>
          <p14:tracePt t="17860" x="6296025" y="1347788"/>
          <p14:tracePt t="17872" x="6242050" y="1347788"/>
          <p14:tracePt t="17883" x="6161088" y="1347788"/>
          <p14:tracePt t="17898" x="5956300" y="1347788"/>
          <p14:tracePt t="17914" x="5634038" y="1347788"/>
          <p14:tracePt t="17931" x="5259388" y="1347788"/>
          <p14:tracePt t="17948" x="4616450" y="1347788"/>
          <p14:tracePt t="17964" x="4367213" y="1347788"/>
          <p14:tracePt t="17981" x="4143375" y="1347788"/>
          <p14:tracePt t="17998" x="3884613" y="1339850"/>
          <p14:tracePt t="18014" x="3786188" y="1330325"/>
          <p14:tracePt t="18031" x="3732213" y="1312863"/>
          <p14:tracePt t="18047" x="3679825" y="1295400"/>
          <p14:tracePt t="18064" x="3670300" y="1285875"/>
          <p14:tracePt t="18081" x="3660775" y="1268413"/>
          <p14:tracePt t="18129" x="3652838" y="1268413"/>
          <p14:tracePt t="18154" x="3643313" y="1268413"/>
          <p14:tracePt t="18166" x="3633788" y="1268413"/>
          <p14:tracePt t="18178" x="3625850" y="1268413"/>
          <p14:tracePt t="18191" x="3608388" y="1268413"/>
          <p14:tracePt t="18203" x="3581400" y="1268413"/>
          <p14:tracePt t="18214" x="3554413" y="1268413"/>
          <p14:tracePt t="18231" x="3509963" y="1268413"/>
          <p14:tracePt t="18248" x="3473450" y="1268413"/>
          <p14:tracePt t="18264" x="3419475" y="1268413"/>
          <p14:tracePt t="18281" x="3348038" y="1268413"/>
          <p14:tracePt t="18298" x="3322638" y="1268413"/>
          <p14:tracePt t="18314" x="3286125" y="1268413"/>
          <p14:tracePt t="18331" x="3276600" y="1268413"/>
          <p14:tracePt t="18348" x="3268663" y="1268413"/>
          <p14:tracePt t="18365" x="3259138" y="1268413"/>
          <p14:tracePt t="18423" x="3241675" y="1268413"/>
          <p14:tracePt t="18447" x="3232150" y="1268413"/>
          <p14:tracePt t="18459" x="3214688" y="1268413"/>
          <p14:tracePt t="18472" x="3197225" y="1276350"/>
          <p14:tracePt t="18484" x="3187700" y="1285875"/>
          <p14:tracePt t="18498" x="3160713" y="1285875"/>
          <p14:tracePt t="18515" x="3152775" y="1285875"/>
          <p14:tracePt t="18531" x="3143250" y="1285875"/>
          <p14:tracePt t="18548" x="3133725" y="1285875"/>
          <p14:tracePt t="18827" x="3125788" y="1285875"/>
          <p14:tracePt t="18839" x="3116263" y="1285875"/>
          <p14:tracePt t="18853" x="3108325" y="1285875"/>
          <p14:tracePt t="18865" x="3098800" y="1285875"/>
          <p14:tracePt t="18877" x="3089275" y="1285875"/>
          <p14:tracePt t="18890" x="3081338" y="1285875"/>
          <p14:tracePt t="18913" x="3071813" y="1285875"/>
          <p14:tracePt t="18938" x="3071813" y="1295400"/>
          <p14:tracePt t="18999" x="3071813" y="1303338"/>
          <p14:tracePt t="19048" x="3071813" y="1322388"/>
          <p14:tracePt t="19059" x="3062288" y="1374775"/>
          <p14:tracePt t="19072" x="3036888" y="1446213"/>
          <p14:tracePt t="19085" x="3009900" y="1544638"/>
          <p14:tracePt t="19098" x="2982913" y="1687513"/>
          <p14:tracePt t="19115" x="2919413" y="1847850"/>
          <p14:tracePt t="19131" x="2867025" y="2017713"/>
          <p14:tracePt t="19148" x="2759075" y="2357438"/>
          <p14:tracePt t="19165" x="2714625" y="2465388"/>
          <p14:tracePt t="19182" x="2679700" y="2643188"/>
          <p14:tracePt t="19198" x="2670175" y="2679700"/>
          <p14:tracePt t="19215" x="2670175" y="2697163"/>
          <p14:tracePt t="19231" x="2660650" y="2705100"/>
          <p14:tracePt t="19881" x="2660650" y="2741613"/>
          <p14:tracePt t="19894" x="2660650" y="2813050"/>
          <p14:tracePt t="19905" x="2660650" y="2901950"/>
          <p14:tracePt t="19918" x="2652713" y="3009900"/>
          <p14:tracePt t="19932" x="2643188" y="3160713"/>
          <p14:tracePt t="19948" x="2643188" y="3313113"/>
          <p14:tracePt t="19965" x="2625725" y="3517900"/>
          <p14:tracePt t="19982" x="2616200" y="3776663"/>
          <p14:tracePt t="19998" x="2616200" y="3875088"/>
          <p14:tracePt t="20015" x="2608263" y="3965575"/>
          <p14:tracePt t="20032" x="2608263" y="4044950"/>
          <p14:tracePt t="20048" x="2608263" y="4071938"/>
          <p14:tracePt t="20078" x="2608263" y="4081463"/>
          <p14:tracePt t="20334" x="2608263" y="4071938"/>
          <p14:tracePt t="20421" x="2608263" y="4062413"/>
          <p14:tracePt t="20592" x="2608263" y="4054475"/>
          <p14:tracePt t="20751" x="2616200" y="4037013"/>
          <p14:tracePt t="20763" x="2660650" y="4010025"/>
          <p14:tracePt t="20775" x="2714625" y="3956050"/>
          <p14:tracePt t="20787" x="2803525" y="3867150"/>
          <p14:tracePt t="20802" x="2990850" y="3697288"/>
          <p14:tracePt t="20815" x="3251200" y="3465513"/>
          <p14:tracePt t="20832" x="3536950" y="3197225"/>
          <p14:tracePt t="20849" x="4116388" y="2714625"/>
          <p14:tracePt t="20865" x="4419600" y="2473325"/>
          <p14:tracePt t="20882" x="4697413" y="2268538"/>
          <p14:tracePt t="20898" x="5133975" y="1919288"/>
          <p14:tracePt t="20915" x="5268913" y="1822450"/>
          <p14:tracePt t="20932" x="5348288" y="1768475"/>
          <p14:tracePt t="20949" x="5394325" y="1731963"/>
          <p14:tracePt t="21277" x="5384800" y="1731963"/>
          <p14:tracePt t="21290" x="5367338" y="1731963"/>
          <p14:tracePt t="21305" x="5322888" y="1724025"/>
          <p14:tracePt t="21316" x="5232400" y="1714500"/>
          <p14:tracePt t="21327" x="5089525" y="1687513"/>
          <p14:tracePt t="21338" x="4867275" y="1616075"/>
          <p14:tracePt t="21350" x="4562475" y="1517650"/>
          <p14:tracePt t="21365" x="4286250" y="1393825"/>
          <p14:tracePt t="21382" x="4044950" y="1285875"/>
          <p14:tracePt t="21399" x="3840163" y="1204913"/>
          <p14:tracePt t="21415" x="3571875" y="1081088"/>
          <p14:tracePt t="21432" x="3490913" y="1027113"/>
          <p14:tracePt t="21449" x="3438525" y="1000125"/>
          <p14:tracePt t="21465" x="3375025" y="955675"/>
          <p14:tracePt t="21482" x="3357563" y="946150"/>
          <p14:tracePt t="21499" x="3348038" y="928688"/>
          <p14:tracePt t="21515" x="3340100" y="919163"/>
          <p14:tracePt t="21645" x="3340100" y="928688"/>
          <p14:tracePt t="21681" x="3348038" y="938213"/>
          <p14:tracePt t="21695" x="3348038" y="946150"/>
          <p14:tracePt t="21706" x="3348038" y="955675"/>
          <p14:tracePt t="21718" x="3348038" y="973138"/>
          <p14:tracePt t="21732" x="3348038" y="982663"/>
          <p14:tracePt t="21749" x="3348038" y="1000125"/>
          <p14:tracePt t="21765" x="3348038" y="1017588"/>
          <p14:tracePt t="21782" x="3348038" y="1062038"/>
          <p14:tracePt t="21799" x="3348038" y="1081088"/>
          <p14:tracePt t="21816" x="3348038" y="1108075"/>
          <p14:tracePt t="21832" x="3357563" y="1152525"/>
          <p14:tracePt t="21849" x="3357563" y="1169988"/>
          <p14:tracePt t="21866" x="3375025" y="1187450"/>
          <p14:tracePt t="21882" x="3394075" y="1231900"/>
          <p14:tracePt t="21899" x="3411538" y="1250950"/>
          <p14:tracePt t="21916" x="3429000" y="1268413"/>
          <p14:tracePt t="21932" x="3446463" y="1268413"/>
          <p14:tracePt t="21949" x="3455988" y="1276350"/>
          <p14:tracePt t="21965" x="3482975" y="1276350"/>
          <p14:tracePt t="21982" x="3509963" y="1276350"/>
          <p14:tracePt t="21999" x="3527425" y="1276350"/>
          <p14:tracePt t="22016" x="3581400" y="1276350"/>
          <p14:tracePt t="22032" x="3608388" y="1268413"/>
          <p14:tracePt t="22049" x="3633788" y="1268413"/>
          <p14:tracePt t="22065" x="3714750" y="1250950"/>
          <p14:tracePt t="22082" x="3768725" y="1250950"/>
          <p14:tracePt t="22099" x="3902075" y="1241425"/>
          <p14:tracePt t="22116" x="3990975" y="1241425"/>
          <p14:tracePt t="22132" x="4081463" y="1241425"/>
          <p14:tracePt t="22149" x="4303713" y="1231900"/>
          <p14:tracePt t="22166" x="4384675" y="1231900"/>
          <p14:tracePt t="22182" x="4446588" y="1231900"/>
          <p14:tracePt t="22199" x="4527550" y="1231900"/>
          <p14:tracePt t="22216" x="4537075" y="1231900"/>
          <p14:tracePt t="22232" x="4545013" y="1231900"/>
          <p14:tracePt t="22249" x="4545013" y="1241425"/>
          <p14:tracePt t="22503" x="4545013" y="1250950"/>
          <p14:tracePt t="23042" x="4537075" y="1250950"/>
          <p14:tracePt t="23065" x="4527550" y="1258888"/>
          <p14:tracePt t="23079" x="4518025" y="1258888"/>
          <p14:tracePt t="23092" x="4510088" y="1268413"/>
          <p14:tracePt t="23103" x="4483100" y="1268413"/>
          <p14:tracePt t="23116" x="4438650" y="1276350"/>
          <p14:tracePt t="23133" x="4367213" y="1295400"/>
          <p14:tracePt t="23149" x="4276725" y="1322388"/>
          <p14:tracePt t="23166" x="4027488" y="1366838"/>
          <p14:tracePt t="23183" x="3902075" y="1393825"/>
          <p14:tracePt t="23199" x="3776663" y="1411288"/>
          <p14:tracePt t="23216" x="3536950" y="1438275"/>
          <p14:tracePt t="23233" x="3411538" y="1465263"/>
          <p14:tracePt t="23249" x="3295650" y="1473200"/>
          <p14:tracePt t="23266" x="3081338" y="1500188"/>
          <p14:tracePt t="23283" x="3000375" y="1509713"/>
          <p14:tracePt t="23299" x="2847975" y="1536700"/>
          <p14:tracePt t="23316" x="2786063" y="1536700"/>
          <p14:tracePt t="23333" x="2724150" y="1544638"/>
          <p14:tracePt t="23350" x="2633663" y="1554163"/>
          <p14:tracePt t="23366" x="2608263" y="1562100"/>
          <p14:tracePt t="23383" x="2562225" y="1581150"/>
          <p14:tracePt t="23399" x="2527300" y="1589088"/>
          <p14:tracePt t="23416" x="2517775" y="1598613"/>
          <p14:tracePt t="23433" x="2509838" y="1598613"/>
          <p14:tracePt t="23449" x="2500313" y="1598613"/>
          <p14:tracePt t="23471" x="2490788" y="1598613"/>
          <p14:tracePt t="23494" x="2490788" y="1608138"/>
          <p14:tracePt t="24390" x="2500313" y="1608138"/>
          <p14:tracePt t="24402" x="2509838" y="1598613"/>
          <p14:tracePt t="24414" x="2536825" y="1598613"/>
          <p14:tracePt t="24427" x="2571750" y="1598613"/>
          <p14:tracePt t="24439" x="2660650" y="1598613"/>
          <p14:tracePt t="24450" x="2795588" y="1581150"/>
          <p14:tracePt t="24466" x="3133725" y="1536700"/>
          <p14:tracePt t="24483" x="3562350" y="1465263"/>
          <p14:tracePt t="24500" x="4071938" y="1393825"/>
          <p14:tracePt t="24516" x="5045075" y="1214438"/>
          <p14:tracePt t="24533" x="5510213" y="1125538"/>
          <p14:tracePt t="24550" x="6215063" y="973138"/>
          <p14:tracePt t="24566" x="6446838" y="901700"/>
          <p14:tracePt t="24583" x="6589713" y="866775"/>
          <p14:tracePt t="24600" x="6777038" y="812800"/>
          <p14:tracePt t="24616" x="6840538" y="795338"/>
          <p14:tracePt t="24633" x="6884988" y="785813"/>
          <p14:tracePt t="24650" x="6929438" y="785813"/>
          <p14:tracePt t="24666" x="6938963" y="785813"/>
          <p14:tracePt t="24683" x="6965950" y="785813"/>
          <p14:tracePt t="24709" x="6983413" y="785813"/>
          <p14:tracePt t="24720" x="6991350" y="785813"/>
          <p14:tracePt t="24733" x="7000875" y="785813"/>
          <p14:tracePt t="24750" x="7010400" y="785813"/>
          <p14:tracePt t="24941" x="7037388" y="785813"/>
          <p14:tracePt t="24952" x="7062788" y="785813"/>
          <p14:tracePt t="24967" x="7116763" y="785813"/>
          <p14:tracePt t="24977" x="7188200" y="795338"/>
          <p14:tracePt t="24990" x="7277100" y="822325"/>
          <p14:tracePt t="25001" x="7375525" y="839788"/>
          <p14:tracePt t="25016" x="7483475" y="874713"/>
          <p14:tracePt t="25033" x="7554913" y="901700"/>
          <p14:tracePt t="25050" x="7616825" y="911225"/>
          <p14:tracePt t="25067" x="7715250" y="938213"/>
          <p14:tracePt t="25083" x="7732713" y="946150"/>
          <p14:tracePt t="25100" x="7751763" y="946150"/>
          <p14:tracePt t="25116" x="7759700" y="946150"/>
          <p14:tracePt t="25133" x="7769225" y="946150"/>
          <p14:tracePt t="25150" x="7777163" y="946150"/>
          <p14:tracePt t="25186" x="7786688" y="946150"/>
          <p14:tracePt t="25197" x="7796213" y="938213"/>
          <p14:tracePt t="25211" x="7804150" y="938213"/>
          <p14:tracePt t="25223" x="7813675" y="928688"/>
          <p14:tracePt t="25235" x="7831138" y="919163"/>
          <p14:tracePt t="25250" x="7875588" y="911225"/>
          <p14:tracePt t="25267" x="7912100" y="911225"/>
          <p14:tracePt t="25283" x="7983538" y="893763"/>
          <p14:tracePt t="25300" x="8010525" y="893763"/>
          <p14:tracePt t="25317" x="8027988" y="893763"/>
          <p14:tracePt t="25334" x="8037513" y="884238"/>
          <p14:tracePt t="25350" x="8045450" y="884238"/>
          <p14:tracePt t="25367" x="8045450" y="874713"/>
          <p14:tracePt t="25383" x="8045450" y="866775"/>
          <p14:tracePt t="25400" x="8045450" y="857250"/>
          <p14:tracePt t="25417" x="8045450" y="839788"/>
          <p14:tracePt t="25433" x="8010525" y="785813"/>
          <p14:tracePt t="25450" x="7974013" y="758825"/>
          <p14:tracePt t="25467" x="7966075" y="731838"/>
          <p14:tracePt t="25483" x="7929563" y="704850"/>
          <p14:tracePt t="25500" x="7912100" y="704850"/>
          <p14:tracePt t="25517" x="7858125" y="704850"/>
          <p14:tracePt t="25533" x="7831138" y="714375"/>
          <p14:tracePt t="25550" x="7813675" y="723900"/>
          <p14:tracePt t="25567" x="7786688" y="750888"/>
          <p14:tracePt t="25583" x="7777163" y="758825"/>
          <p14:tracePt t="25600" x="7777163" y="776288"/>
          <p14:tracePt t="25617" x="7769225" y="830263"/>
          <p14:tracePt t="25633" x="7759700" y="874713"/>
          <p14:tracePt t="25650" x="7759700" y="901700"/>
          <p14:tracePt t="25667" x="7759700" y="928688"/>
          <p14:tracePt t="25683" x="7759700" y="938213"/>
          <p14:tracePt t="25700" x="7813675" y="955675"/>
          <p14:tracePt t="25717" x="7867650" y="973138"/>
          <p14:tracePt t="25733" x="7902575" y="982663"/>
          <p14:tracePt t="25750" x="7947025" y="990600"/>
          <p14:tracePt t="25767" x="7956550" y="990600"/>
          <p14:tracePt t="25811" x="7956550" y="1000125"/>
          <p14:tracePt t="25838" x="7956550" y="1009650"/>
          <p14:tracePt t="25848" x="7956550" y="1017588"/>
          <p14:tracePt t="25873" x="7956550" y="1027113"/>
          <p14:tracePt t="25884" x="7956550" y="1036638"/>
          <p14:tracePt t="25910" x="7956550" y="1044575"/>
          <p14:tracePt t="25970" x="7939088" y="1044575"/>
          <p14:tracePt t="25985" x="7920038" y="1044575"/>
          <p14:tracePt t="25994" x="7902575" y="1027113"/>
          <p14:tracePt t="26007" x="7875588" y="1009650"/>
          <p14:tracePt t="26020" x="7858125" y="973138"/>
          <p14:tracePt t="26033" x="7831138" y="946150"/>
          <p14:tracePt t="26050" x="7804150" y="911225"/>
          <p14:tracePt t="26067" x="7786688" y="884238"/>
          <p14:tracePt t="26083" x="7732713" y="830263"/>
          <p14:tracePt t="26100" x="7705725" y="822325"/>
          <p14:tracePt t="26117" x="7688263" y="803275"/>
          <p14:tracePt t="26134" x="7661275" y="803275"/>
          <p14:tracePt t="26150" x="7653338" y="803275"/>
          <p14:tracePt t="26190" x="7653338" y="822325"/>
          <p14:tracePt t="26204" x="7653338" y="839788"/>
          <p14:tracePt t="26216" x="7653338" y="847725"/>
          <p14:tracePt t="26227" x="7653338" y="866775"/>
          <p14:tracePt t="26241" x="7653338" y="893763"/>
          <p14:tracePt t="26252" x="7653338" y="928688"/>
          <p14:tracePt t="26267" x="7661275" y="973138"/>
          <p14:tracePt t="26283" x="7688263" y="1027113"/>
          <p14:tracePt t="26300" x="7732713" y="1071563"/>
          <p14:tracePt t="26317" x="7823200" y="1143000"/>
          <p14:tracePt t="26334" x="7848600" y="1169988"/>
          <p14:tracePt t="26351" x="7885113" y="1179513"/>
          <p14:tracePt t="26367" x="7983538" y="1204913"/>
          <p14:tracePt t="26384" x="8037513" y="1204913"/>
          <p14:tracePt t="26400" x="8134350" y="1204913"/>
          <p14:tracePt t="26417" x="8161338" y="1204913"/>
          <p14:tracePt t="26434" x="8180388" y="1204913"/>
          <p14:tracePt t="26450" x="8205788" y="1204913"/>
          <p14:tracePt t="26467" x="8215313" y="1214438"/>
          <p14:tracePt t="26484" x="8224838" y="1231900"/>
          <p14:tracePt t="26500" x="8224838" y="1241425"/>
          <p14:tracePt t="26517" x="8232775" y="1258888"/>
          <p14:tracePt t="26533" x="8242300" y="1276350"/>
          <p14:tracePt t="26551" x="8242300" y="1312863"/>
          <p14:tracePt t="26567" x="8242300" y="1322388"/>
          <p14:tracePt t="26583" x="8242300" y="1347788"/>
          <p14:tracePt t="26606" x="8242300" y="1366838"/>
          <p14:tracePt t="26620" x="8232775" y="1366838"/>
          <p14:tracePt t="26634" x="8224838" y="1374775"/>
          <p14:tracePt t="26650" x="8215313" y="1384300"/>
          <p14:tracePt t="26667" x="8197850" y="1384300"/>
          <p14:tracePt t="26684" x="8161338" y="1384300"/>
          <p14:tracePt t="26700" x="8143875" y="1374775"/>
          <p14:tracePt t="26717" x="8108950" y="1339850"/>
          <p14:tracePt t="26734" x="8099425" y="1303338"/>
          <p14:tracePt t="26750" x="8089900" y="1258888"/>
          <p14:tracePt t="26767" x="8072438" y="1143000"/>
          <p14:tracePt t="26784" x="8072438" y="1081088"/>
          <p14:tracePt t="26800" x="8072438" y="1009650"/>
          <p14:tracePt t="26817" x="8072438" y="901700"/>
          <p14:tracePt t="26834" x="8072438" y="874713"/>
          <p14:tracePt t="26850" x="8072438" y="847725"/>
          <p14:tracePt t="26867" x="8072438" y="795338"/>
          <p14:tracePt t="26884" x="8072438" y="758825"/>
          <p14:tracePt t="26900" x="8072438" y="723900"/>
          <p14:tracePt t="26917" x="8062913" y="679450"/>
          <p14:tracePt t="26934" x="8054975" y="660400"/>
          <p14:tracePt t="26950" x="8045450" y="625475"/>
          <p14:tracePt t="26967" x="8037513" y="615950"/>
          <p14:tracePt t="26984" x="8037513" y="598488"/>
          <p14:tracePt t="27000" x="8027988" y="581025"/>
          <p14:tracePt t="27037" x="8018463" y="581025"/>
          <p14:tracePt t="27073" x="8010525" y="588963"/>
          <p14:tracePt t="27086" x="8001000" y="588963"/>
          <p14:tracePt t="27097" x="7991475" y="598488"/>
          <p14:tracePt t="27108" x="7983538" y="608013"/>
          <p14:tracePt t="27121" x="7974013" y="615950"/>
          <p14:tracePt t="27134" x="7966075" y="625475"/>
          <p14:tracePt t="27150" x="7947025" y="642938"/>
          <p14:tracePt t="27167" x="7939088" y="652463"/>
          <p14:tracePt t="27184" x="7912100" y="679450"/>
          <p14:tracePt t="27200" x="7894638" y="687388"/>
          <p14:tracePt t="27217" x="7885113" y="696913"/>
          <p14:tracePt t="27234" x="7848600" y="723900"/>
          <p14:tracePt t="27250" x="7840663" y="731838"/>
          <p14:tracePt t="27267" x="7823200" y="750888"/>
          <p14:tracePt t="27284" x="7804150" y="768350"/>
          <p14:tracePt t="27300" x="7804150" y="776288"/>
          <p14:tracePt t="27317" x="7796213" y="795338"/>
          <p14:tracePt t="27334" x="7786688" y="803275"/>
          <p14:tracePt t="27351" x="7786688" y="822325"/>
          <p14:tracePt t="27367" x="7777163" y="866775"/>
          <p14:tracePt t="27384" x="7769225" y="884238"/>
          <p14:tracePt t="27400" x="7769225" y="901700"/>
          <p14:tracePt t="27418" x="7759700" y="928688"/>
          <p14:tracePt t="27434" x="7759700" y="938213"/>
          <p14:tracePt t="27452" x="7759700" y="946150"/>
          <p14:tracePt t="27575" x="7769225" y="938213"/>
          <p14:tracePt t="27587" x="7786688" y="919163"/>
          <p14:tracePt t="27599" x="7796213" y="893763"/>
          <p14:tracePt t="27613" x="7840663" y="847725"/>
          <p14:tracePt t="27624" x="7875588" y="803275"/>
          <p14:tracePt t="27636" x="7920038" y="758825"/>
          <p14:tracePt t="27650" x="7974013" y="714375"/>
          <p14:tracePt t="27667" x="8027988" y="669925"/>
          <p14:tracePt t="27684" x="8062913" y="633413"/>
          <p14:tracePt t="27700" x="8134350" y="561975"/>
          <p14:tracePt t="27717" x="8153400" y="544513"/>
          <p14:tracePt t="27734" x="8224838" y="509588"/>
          <p14:tracePt t="27751" x="8259763" y="490538"/>
          <p14:tracePt t="27767" x="8296275" y="482600"/>
          <p14:tracePt t="27784" x="8323263" y="465138"/>
          <p14:tracePt t="27801" x="8331200" y="465138"/>
          <p14:tracePt t="27859" x="8323263" y="465138"/>
          <p14:tracePt t="27870" x="8313738" y="465138"/>
          <p14:tracePt t="27881" x="8304213" y="465138"/>
          <p14:tracePt t="27893" x="8296275" y="465138"/>
          <p14:tracePt t="27918" x="8277225" y="465138"/>
          <p14:tracePt t="27930" x="8277225" y="473075"/>
          <p14:tracePt t="27943" x="8269288" y="482600"/>
          <p14:tracePt t="27955" x="8259763" y="490538"/>
          <p14:tracePt t="27967" x="8242300" y="509588"/>
          <p14:tracePt t="27984" x="8232775" y="527050"/>
          <p14:tracePt t="28001" x="8205788" y="554038"/>
          <p14:tracePt t="28017" x="8180388" y="588963"/>
          <p14:tracePt t="28034" x="8170863" y="615950"/>
          <p14:tracePt t="28051" x="8153400" y="625475"/>
          <p14:tracePt t="28067" x="8134350" y="652463"/>
          <p14:tracePt t="28084" x="8134350" y="660400"/>
          <p14:tracePt t="28115" x="8134350" y="669925"/>
          <p14:tracePt t="28176" x="8134350" y="660400"/>
          <p14:tracePt t="28187" x="8134350" y="652463"/>
          <p14:tracePt t="28237" x="8134350" y="642938"/>
          <p14:tracePt t="28299" x="8134350" y="633413"/>
          <p14:tracePt t="28363" x="8134350" y="625475"/>
          <p14:tracePt t="28482" x="8134350" y="615950"/>
          <p14:tracePt t="28519" x="8134350" y="608013"/>
          <p14:tracePt t="28543" x="8134350" y="588963"/>
          <p14:tracePt t="28555" x="8134350" y="581025"/>
          <p14:tracePt t="28568" x="8134350" y="571500"/>
          <p14:tracePt t="28579" x="8134350" y="561975"/>
          <p14:tracePt t="28591" x="8134350" y="554038"/>
          <p14:tracePt t="28604" x="8143875" y="544513"/>
          <p14:tracePt t="28617" x="8143875" y="536575"/>
          <p14:tracePt t="28634" x="8153400" y="527050"/>
          <p14:tracePt t="28653" x="8153400" y="517525"/>
          <p14:tracePt t="28677" x="8153400" y="509588"/>
          <p14:tracePt t="28702" x="8161338" y="509588"/>
          <p14:tracePt t="28739" x="8170863" y="509588"/>
          <p14:tracePt t="28751" x="8180388" y="509588"/>
          <p14:tracePt t="28763" x="8197850" y="509588"/>
          <p14:tracePt t="28776" x="8224838" y="509588"/>
          <p14:tracePt t="28787" x="8242300" y="509588"/>
          <p14:tracePt t="28801" x="8259763" y="509588"/>
          <p14:tracePt t="28818" x="8269288" y="509588"/>
          <p14:tracePt t="28835" x="8296275" y="509588"/>
          <p14:tracePt t="28851" x="8304213" y="517525"/>
          <p14:tracePt t="28947" x="8296275" y="517525"/>
          <p14:tracePt t="28960" x="8277225" y="517525"/>
          <p14:tracePt t="28972" x="8259763" y="517525"/>
          <p14:tracePt t="28984" x="8251825" y="509588"/>
          <p14:tracePt t="28996" x="8224838" y="500063"/>
          <p14:tracePt t="29009" x="8197850" y="500063"/>
          <p14:tracePt t="29021" x="8188325" y="500063"/>
          <p14:tracePt t="29034" x="8170863" y="500063"/>
          <p14:tracePt t="29051" x="8161338" y="500063"/>
          <p14:tracePt t="29068" x="8143875" y="500063"/>
          <p14:tracePt t="29084" x="8134350" y="500063"/>
          <p14:tracePt t="29101" x="8134350" y="509588"/>
          <p14:tracePt t="29118" x="8126413" y="509588"/>
          <p14:tracePt t="29135" x="8116888" y="517525"/>
          <p14:tracePt t="29152" x="8116888" y="536575"/>
          <p14:tracePt t="29168" x="8116888" y="544513"/>
          <p14:tracePt t="29792" x="8108950" y="544513"/>
          <p14:tracePt t="29805" x="8099425" y="544513"/>
          <p14:tracePt t="29818" x="8081963" y="536575"/>
          <p14:tracePt t="29830" x="8062913" y="527050"/>
          <p14:tracePt t="29842" x="8054975" y="517525"/>
          <p14:tracePt t="29854" x="8027988" y="500063"/>
          <p14:tracePt t="29868" x="8018463" y="482600"/>
          <p14:tracePt t="29885" x="8010525" y="465138"/>
          <p14:tracePt t="29901" x="8001000" y="446088"/>
          <p14:tracePt t="29918" x="7983538" y="419100"/>
          <p14:tracePt t="29939" x="7983538" y="411163"/>
          <p14:tracePt t="29964" x="7983538" y="401638"/>
          <p14:tracePt t="29976" x="7983538" y="393700"/>
          <p14:tracePt t="30025" x="7983538" y="384175"/>
          <p14:tracePt t="30110" x="7991475" y="374650"/>
          <p14:tracePt t="30553" x="7991475" y="366713"/>
          <p14:tracePt t="30564" x="7991475" y="357188"/>
          <p14:tracePt t="30577" x="7991475" y="339725"/>
          <p14:tracePt t="30590" x="7991475" y="330200"/>
          <p14:tracePt t="30601" x="7991475" y="322263"/>
          <p14:tracePt t="30618" x="7991475" y="312738"/>
          <p14:tracePt t="30635" x="7991475" y="303213"/>
          <p14:tracePt t="30699" x="7983538" y="303213"/>
          <p14:tracePt t="30724" x="7983538" y="312738"/>
          <p14:tracePt t="30737" x="7974013" y="312738"/>
          <p14:tracePt t="30748" x="7974013" y="322263"/>
          <p14:tracePt t="30772" x="7974013" y="339725"/>
          <p14:tracePt t="30786" x="7956550" y="339725"/>
          <p14:tracePt t="30797" x="7956550" y="357188"/>
          <p14:tracePt t="30810" x="7939088" y="366713"/>
          <p14:tracePt t="30820" x="7929563" y="384175"/>
          <p14:tracePt t="30835" x="7920038" y="393700"/>
          <p14:tracePt t="30852" x="7902575" y="401638"/>
          <p14:tracePt t="30868" x="7902575" y="419100"/>
          <p14:tracePt t="30885" x="7875588" y="455613"/>
          <p14:tracePt t="30902" x="7858125" y="473075"/>
          <p14:tracePt t="30918" x="7840663" y="500063"/>
          <p14:tracePt t="30935" x="7804150" y="544513"/>
          <p14:tracePt t="30952" x="7786688" y="554038"/>
          <p14:tracePt t="30968" x="7759700" y="588963"/>
          <p14:tracePt t="30985" x="7751763" y="598488"/>
          <p14:tracePt t="31002" x="7732713" y="608013"/>
          <p14:tracePt t="31018" x="7705725" y="652463"/>
          <p14:tracePt t="31035" x="7688263" y="660400"/>
          <p14:tracePt t="31052" x="7670800" y="687388"/>
          <p14:tracePt t="31068" x="7643813" y="723900"/>
          <p14:tracePt t="31085" x="7626350" y="723900"/>
          <p14:tracePt t="31102" x="7616825" y="741363"/>
          <p14:tracePt t="31118" x="7599363" y="750888"/>
          <p14:tracePt t="31135" x="7589838" y="758825"/>
          <p14:tracePt t="31152" x="7581900" y="768350"/>
          <p14:tracePt t="31168" x="7562850" y="795338"/>
          <p14:tracePt t="31185" x="7545388" y="803275"/>
          <p14:tracePt t="31202" x="7518400" y="830263"/>
          <p14:tracePt t="31218" x="7510463" y="847725"/>
          <p14:tracePt t="31235" x="7500938" y="847725"/>
          <p14:tracePt t="31251" x="7491413" y="866775"/>
          <p14:tracePt t="31300" x="7483475" y="866775"/>
          <p14:tracePt t="31373" x="7483475" y="857250"/>
          <p14:tracePt t="31388" x="7483475" y="847725"/>
          <p14:tracePt t="31397" x="7483475" y="839788"/>
          <p14:tracePt t="31409" x="7483475" y="830263"/>
          <p14:tracePt t="31421" x="7500938" y="822325"/>
          <p14:tracePt t="31435" x="7510463" y="803275"/>
          <p14:tracePt t="31452" x="7518400" y="795338"/>
          <p14:tracePt t="31468" x="7527925" y="776288"/>
          <p14:tracePt t="31485" x="7545388" y="758825"/>
          <p14:tracePt t="31502" x="7554913" y="741363"/>
          <p14:tracePt t="31518" x="7581900" y="731838"/>
          <p14:tracePt t="31535" x="7589838" y="714375"/>
          <p14:tracePt t="31552" x="7608888" y="704850"/>
          <p14:tracePt t="31568" x="7616825" y="696913"/>
          <p14:tracePt t="31585" x="7643813" y="679450"/>
          <p14:tracePt t="31602" x="7661275" y="669925"/>
          <p14:tracePt t="31619" x="7680325" y="660400"/>
          <p14:tracePt t="31635" x="7688263" y="652463"/>
          <p14:tracePt t="31652" x="7697788" y="642938"/>
          <p14:tracePt t="31669" x="7724775" y="615950"/>
          <p14:tracePt t="31685" x="7751763" y="598488"/>
          <p14:tracePt t="31702" x="7759700" y="581025"/>
          <p14:tracePt t="31719" x="7786688" y="544513"/>
          <p14:tracePt t="31735" x="7796213" y="544513"/>
          <p14:tracePt t="31752" x="7796213" y="536575"/>
          <p14:tracePt t="31769" x="7804150" y="527050"/>
          <p14:tracePt t="31790" x="7813675" y="517525"/>
          <p14:tracePt t="31802" x="7823200" y="517525"/>
          <p14:tracePt t="31985" x="7813675" y="517525"/>
          <p14:tracePt t="32010" x="7804150" y="517525"/>
          <p14:tracePt t="32035" x="7786688" y="527050"/>
          <p14:tracePt t="32059" x="7777163" y="536575"/>
          <p14:tracePt t="32084" x="7769225" y="544513"/>
          <p14:tracePt t="32107" x="7759700" y="554038"/>
          <p14:tracePt t="32121" x="7751763" y="554038"/>
          <p14:tracePt t="32132" x="7742238" y="561975"/>
          <p14:tracePt t="32143" x="7732713" y="571500"/>
          <p14:tracePt t="32157" x="7724775" y="581025"/>
          <p14:tracePt t="32171" x="7715250" y="581025"/>
          <p14:tracePt t="32185" x="7705725" y="588963"/>
          <p14:tracePt t="32202" x="7697788" y="598488"/>
          <p14:tracePt t="32218" x="7680325" y="615950"/>
          <p14:tracePt t="32235" x="7670800" y="625475"/>
          <p14:tracePt t="32252" x="7661275" y="633413"/>
          <p14:tracePt t="32269" x="7643813" y="652463"/>
          <p14:tracePt t="32285" x="7634288" y="652463"/>
          <p14:tracePt t="32302" x="7626350" y="669925"/>
          <p14:tracePt t="32319" x="7599363" y="696913"/>
          <p14:tracePt t="32336" x="7589838" y="696913"/>
          <p14:tracePt t="32352" x="7581900" y="714375"/>
          <p14:tracePt t="32369" x="7572375" y="714375"/>
          <p14:tracePt t="32385" x="7562850" y="714375"/>
          <p14:tracePt t="32403" x="7562850" y="723900"/>
          <p14:tracePt t="32439" x="7554913" y="723900"/>
          <p14:tracePt t="32488" x="7545388" y="723900"/>
          <p14:tracePt t="32511" x="7537450" y="723900"/>
          <p14:tracePt t="32525" x="7537450" y="731838"/>
          <p14:tracePt t="32537" x="7527925" y="731838"/>
          <p14:tracePt t="32549" x="7518400" y="741363"/>
          <p14:tracePt t="32561" x="7510463" y="741363"/>
          <p14:tracePt t="32574" x="7510463" y="750888"/>
          <p14:tracePt t="32586" x="7500938" y="750888"/>
          <p14:tracePt t="32623" x="7491413" y="758825"/>
          <p14:tracePt t="32635" x="7483475" y="758825"/>
          <p14:tracePt t="32647" x="7483475" y="768350"/>
          <p14:tracePt t="32685" x="7473950" y="776288"/>
          <p14:tracePt t="33261" x="7473950" y="768350"/>
          <p14:tracePt t="33399" x="7473950" y="758825"/>
          <p14:tracePt t="33517" x="7483475" y="758825"/>
          <p14:tracePt t="33566" x="7491413" y="758825"/>
          <p14:tracePt t="33628" x="7500938" y="758825"/>
          <p14:tracePt t="33638" x="7500938" y="750888"/>
          <p14:tracePt t="33664" x="7510463" y="741363"/>
          <p14:tracePt t="33677" x="7510463" y="731838"/>
          <p14:tracePt t="33689" x="7527925" y="731838"/>
          <p14:tracePt t="33701" x="7527925" y="714375"/>
          <p14:tracePt t="33712" x="7545388" y="704850"/>
          <p14:tracePt t="33725" x="7554913" y="696913"/>
          <p14:tracePt t="33738" x="7562850" y="696913"/>
          <p14:tracePt t="33752" x="7572375" y="687388"/>
          <p14:tracePt t="33769" x="7581900" y="679450"/>
          <p14:tracePt t="33786" x="7599363" y="669925"/>
          <p14:tracePt t="33823" x="7608888" y="669925"/>
          <p14:tracePt t="36926" x="7616825" y="669925"/>
          <p14:tracePt t="36936" x="7626350" y="679450"/>
          <p14:tracePt t="36948" x="7634288" y="679450"/>
          <p14:tracePt t="36959" x="7643813" y="687388"/>
          <p14:tracePt t="36972" x="7670800" y="696913"/>
          <p14:tracePt t="36987" x="7688263" y="714375"/>
          <p14:tracePt t="37004" x="7705725" y="723900"/>
          <p14:tracePt t="37020" x="7751763" y="750888"/>
          <p14:tracePt t="37037" x="7769225" y="768350"/>
          <p14:tracePt t="37053" x="7777163" y="776288"/>
          <p14:tracePt t="37070" x="7804150" y="812800"/>
          <p14:tracePt t="37087" x="7823200" y="830263"/>
          <p14:tracePt t="37104" x="7831138" y="847725"/>
          <p14:tracePt t="37120" x="7840663" y="884238"/>
          <p14:tracePt t="37137" x="7840663" y="901700"/>
          <p14:tracePt t="37154" x="7848600" y="919163"/>
          <p14:tracePt t="37170" x="7848600" y="938213"/>
          <p14:tracePt t="37187" x="7858125" y="965200"/>
          <p14:tracePt t="37204" x="7858125" y="1009650"/>
          <p14:tracePt t="37220" x="7867650" y="1036638"/>
          <p14:tracePt t="37237" x="7875588" y="1081088"/>
          <p14:tracePt t="37253" x="7885113" y="1108075"/>
          <p14:tracePt t="37270" x="7885113" y="1125538"/>
          <p14:tracePt t="37473" x="7894638" y="1125538"/>
          <p14:tracePt t="40697" x="7894638" y="1116013"/>
          <p14:tracePt t="40746" x="7902575" y="1108075"/>
          <p14:tracePt t="40758" x="7920038" y="1098550"/>
          <p14:tracePt t="40770" x="7929563" y="1089025"/>
          <p14:tracePt t="40782" x="7939088" y="1081088"/>
          <p14:tracePt t="40807" x="7947025" y="1071563"/>
          <p14:tracePt t="40832" x="7966075" y="1071563"/>
          <p14:tracePt t="40844" x="7974013" y="1071563"/>
          <p14:tracePt t="40855" x="7983538" y="1071563"/>
          <p14:tracePt t="40869" x="7991475" y="1071563"/>
          <p14:tracePt t="40893" x="8010525" y="1071563"/>
          <p14:tracePt t="40917" x="8027988" y="1081088"/>
          <p14:tracePt t="40941" x="8037513" y="1089025"/>
          <p14:tracePt t="40955" x="8037513" y="1108075"/>
          <p14:tracePt t="40966" x="8037513" y="1116013"/>
          <p14:tracePt t="40977" x="8037513" y="1125538"/>
          <p14:tracePt t="40990" x="8037513" y="1143000"/>
          <p14:tracePt t="41005" x="8037513" y="1152525"/>
          <p14:tracePt t="41021" x="8037513" y="1160463"/>
          <p14:tracePt t="41039" x="8037513" y="1169988"/>
          <p14:tracePt t="41063" x="8037513" y="1179513"/>
          <p14:tracePt t="41074" x="8037513" y="1187450"/>
          <p14:tracePt t="41136" x="8027988" y="1187450"/>
          <p14:tracePt t="41160" x="8018463" y="1187450"/>
          <p14:tracePt t="41172" x="8010525" y="1187450"/>
          <p14:tracePt t="41185" x="8010525" y="1169988"/>
          <p14:tracePt t="41199" x="8001000" y="1160463"/>
          <p14:tracePt t="41209" x="7991475" y="1143000"/>
          <p14:tracePt t="41223" x="7991475" y="1125538"/>
          <p14:tracePt t="41238" x="7991475" y="1098550"/>
          <p14:tracePt t="41255" x="7991475" y="1081088"/>
          <p14:tracePt t="41272" x="7991475" y="1062038"/>
          <p14:tracePt t="41289" x="8001000" y="1036638"/>
          <p14:tracePt t="41309" x="8010525" y="1036638"/>
          <p14:tracePt t="41322" x="8018463" y="1036638"/>
          <p14:tracePt t="41339" x="8027988" y="1036638"/>
          <p14:tracePt t="41355" x="8037513" y="1036638"/>
          <p14:tracePt t="41372" x="8054975" y="1036638"/>
          <p14:tracePt t="41389" x="8072438" y="1036638"/>
          <p14:tracePt t="41405" x="8081963" y="1044575"/>
          <p14:tracePt t="41421" x="8099425" y="1081088"/>
          <p14:tracePt t="41438" x="8099425" y="1089025"/>
          <p14:tracePt t="41455" x="8108950" y="1108075"/>
          <p14:tracePt t="41471" x="8108950" y="1143000"/>
          <p14:tracePt t="41488" x="8108950" y="1152525"/>
          <p14:tracePt t="41505" x="8108950" y="1179513"/>
          <p14:tracePt t="41522" x="8108950" y="1187450"/>
          <p14:tracePt t="41538" x="8108950" y="1196975"/>
          <p14:tracePt t="41555" x="8099425" y="1204913"/>
          <p14:tracePt t="41578" x="8089900" y="1204913"/>
          <p14:tracePt t="41591" x="8089900" y="1214438"/>
          <p14:tracePt t="41605" x="8072438" y="1214438"/>
          <p14:tracePt t="41627" x="8054975" y="1214438"/>
          <p14:tracePt t="41639" x="8045450" y="1214438"/>
          <p14:tracePt t="41655" x="8037513" y="1214438"/>
          <p14:tracePt t="41672" x="8018463" y="1214438"/>
          <p14:tracePt t="41688" x="7983538" y="1196975"/>
          <p14:tracePt t="41705" x="7966075" y="1187450"/>
          <p14:tracePt t="41721" x="7956550" y="1169988"/>
          <p14:tracePt t="41738" x="7929563" y="1143000"/>
          <p14:tracePt t="41755" x="7920038" y="1133475"/>
          <p14:tracePt t="41772" x="7920038" y="1116013"/>
          <p14:tracePt t="41788" x="7920038" y="1089025"/>
          <p14:tracePt t="41805" x="7920038" y="1071563"/>
          <p14:tracePt t="41821" x="7920038" y="1054100"/>
          <p14:tracePt t="41838" x="7939088" y="1000125"/>
          <p14:tracePt t="41855" x="7956550" y="982663"/>
          <p14:tracePt t="41872" x="7983538" y="955675"/>
          <p14:tracePt t="41888" x="7991475" y="955675"/>
          <p14:tracePt t="41905" x="8010525" y="955675"/>
          <p14:tracePt t="41922" x="8045450" y="955675"/>
          <p14:tracePt t="41938" x="8054975" y="965200"/>
          <p14:tracePt t="41955" x="8081963" y="973138"/>
          <p14:tracePt t="41972" x="8099425" y="1000125"/>
          <p14:tracePt t="41988" x="8108950" y="1017588"/>
          <p14:tracePt t="42005" x="8116888" y="1044575"/>
          <p14:tracePt t="42022" x="8134350" y="1089025"/>
          <p14:tracePt t="42038" x="8134350" y="1116013"/>
          <p14:tracePt t="42055" x="8134350" y="1152525"/>
          <p14:tracePt t="42055" x="8134350" y="1179513"/>
          <p14:tracePt t="42072" x="8134350" y="1204913"/>
          <p14:tracePt t="42088" x="8134350" y="1223963"/>
          <p14:tracePt t="42105" x="8126413" y="1241425"/>
          <p14:tracePt t="42122" x="8099425" y="1285875"/>
          <p14:tracePt t="42138" x="8089900" y="1295400"/>
          <p14:tracePt t="42155" x="8081963" y="1303338"/>
          <p14:tracePt t="42173" x="8072438" y="1312863"/>
          <p14:tracePt t="42188" x="8062913" y="1312863"/>
          <p14:tracePt t="42205" x="8054975" y="1312863"/>
          <p14:tracePt t="42222" x="8037513" y="1312863"/>
          <p14:tracePt t="42240" x="8018463" y="1312863"/>
          <p14:tracePt t="42255" x="8010525" y="1303338"/>
          <p14:tracePt t="42272" x="8001000" y="1285875"/>
          <p14:tracePt t="42288" x="8001000" y="1276350"/>
          <p14:tracePt t="42305" x="7991475" y="1258888"/>
          <p14:tracePt t="42363" x="7991475" y="1250950"/>
          <p14:tracePt t="43294" x="7991475" y="1241425"/>
          <p14:tracePt t="51771" x="7983538" y="1241425"/>
          <p14:tracePt t="51831" x="7974013" y="1241425"/>
          <p14:tracePt t="51843" x="7966075" y="1241425"/>
          <p14:tracePt t="51856" x="7956550" y="1231900"/>
          <p14:tracePt t="51868" x="7947025" y="1223963"/>
          <p14:tracePt t="51881" x="7929563" y="1214438"/>
          <p14:tracePt t="51893" x="7929563" y="1196975"/>
          <p14:tracePt t="51908" x="7912100" y="1187450"/>
          <p14:tracePt t="51925" x="7912100" y="1179513"/>
          <p14:tracePt t="51941" x="7912100" y="1160463"/>
          <p14:tracePt t="51958" x="7912100" y="1152525"/>
          <p14:tracePt t="52004" x="7912100" y="1143000"/>
          <p14:tracePt t="52457" x="7912100" y="1133475"/>
          <p14:tracePt t="52469" x="7912100" y="1125538"/>
          <p14:tracePt t="52481" x="7912100" y="1116013"/>
          <p14:tracePt t="52506" x="7912100" y="1098550"/>
          <p14:tracePt t="52531" x="7912100" y="1089025"/>
          <p14:tracePt t="52579" x="7920038" y="1089025"/>
          <p14:tracePt t="52617" x="7929563" y="1089025"/>
          <p14:tracePt t="52653" x="7939088" y="1089025"/>
          <p14:tracePt t="52666" x="7947025" y="1089025"/>
          <p14:tracePt t="52677" x="7956550" y="1089025"/>
          <p14:tracePt t="52689" x="7974013" y="1089025"/>
          <p14:tracePt t="52701" x="7991475" y="1098550"/>
          <p14:tracePt t="52714" x="8010525" y="1108075"/>
          <p14:tracePt t="52725" x="8018463" y="1116013"/>
          <p14:tracePt t="52751" x="8027988" y="1125538"/>
          <p14:tracePt t="52777" x="8027988" y="1133475"/>
          <p14:tracePt t="52800" x="8027988" y="1143000"/>
          <p14:tracePt t="52812" x="8027988" y="1152525"/>
          <p14:tracePt t="52824" x="8027988" y="1160463"/>
          <p14:tracePt t="52837" x="8027988" y="1169988"/>
          <p14:tracePt t="52861" x="8027988" y="1187450"/>
          <p14:tracePt t="52874" x="8018463" y="1187450"/>
          <p14:tracePt t="52886" x="8010525" y="1196975"/>
          <p14:tracePt t="52898" x="8001000" y="1196975"/>
          <p14:tracePt t="52911" x="7991475" y="1204913"/>
          <p14:tracePt t="52925" x="7983538" y="1214438"/>
          <p14:tracePt t="52948" x="7974013" y="1214438"/>
          <p14:tracePt t="52960" x="7966075" y="1214438"/>
          <p14:tracePt t="52975" x="7956550" y="1214438"/>
          <p14:tracePt t="52992" x="7947025" y="1214438"/>
          <p14:tracePt t="53008" x="7939088" y="1214438"/>
          <p14:tracePt t="53025" x="7929563" y="1214438"/>
          <p14:tracePt t="53042" x="7912100" y="1214438"/>
          <p14:tracePt t="53058" x="7894638" y="1187450"/>
          <p14:tracePt t="53075" x="7885113" y="1169988"/>
          <p14:tracePt t="53092" x="7885113" y="1152525"/>
          <p14:tracePt t="53108" x="7885113" y="1089025"/>
          <p14:tracePt t="53125" x="7885113" y="1081088"/>
          <p14:tracePt t="53142" x="7885113" y="1054100"/>
          <p14:tracePt t="53168" x="7885113" y="1044575"/>
          <p14:tracePt t="53179" x="7902575" y="1044575"/>
          <p14:tracePt t="53193" x="7912100" y="1036638"/>
          <p14:tracePt t="53208" x="7920038" y="1036638"/>
          <p14:tracePt t="53225" x="7947025" y="1036638"/>
          <p14:tracePt t="53242" x="7966075" y="1044575"/>
          <p14:tracePt t="53259" x="7991475" y="1054100"/>
          <p14:tracePt t="53275" x="8010525" y="1071563"/>
          <p14:tracePt t="53292" x="8027988" y="1125538"/>
          <p14:tracePt t="53308" x="8037513" y="1160463"/>
          <p14:tracePt t="53325" x="8045450" y="1179513"/>
          <p14:tracePt t="53342" x="8045450" y="1214438"/>
          <p14:tracePt t="53359" x="8045450" y="1231900"/>
          <p14:tracePt t="53375" x="8045450" y="1258888"/>
          <p14:tracePt t="53392" x="8037513" y="1276350"/>
          <p14:tracePt t="53408" x="8018463" y="1295400"/>
          <p14:tracePt t="53425" x="7983538" y="1322388"/>
          <p14:tracePt t="53442" x="7974013" y="1330325"/>
          <p14:tracePt t="53458" x="7956550" y="1330325"/>
          <p14:tracePt t="53475" x="7912100" y="1339850"/>
          <p14:tracePt t="53492" x="7894638" y="1339850"/>
          <p14:tracePt t="53508" x="7885113" y="1339850"/>
          <p14:tracePt t="53525" x="7858125" y="1339850"/>
          <p14:tracePt t="53542" x="7848600" y="1330325"/>
          <p14:tracePt t="53558" x="7831138" y="1312863"/>
          <p14:tracePt t="53575" x="7813675" y="1258888"/>
          <p14:tracePt t="53592" x="7804150" y="1241425"/>
          <p14:tracePt t="53609" x="7804150" y="1196975"/>
          <p14:tracePt t="53625" x="7804150" y="1169988"/>
          <p14:tracePt t="53642" x="7804150" y="1160463"/>
          <p14:tracePt t="53659" x="7823200" y="1133475"/>
          <p14:tracePt t="53675" x="7831138" y="1133475"/>
          <p14:tracePt t="53692" x="7848600" y="1125538"/>
          <p14:tracePt t="53709" x="7875588" y="1108075"/>
          <p14:tracePt t="53725" x="7902575" y="1108075"/>
          <p14:tracePt t="53742" x="7947025" y="1108075"/>
          <p14:tracePt t="53759" x="7974013" y="1108075"/>
          <p14:tracePt t="53775" x="7991475" y="1108075"/>
          <p14:tracePt t="53792" x="8027988" y="1125538"/>
          <p14:tracePt t="53809" x="8045450" y="1125538"/>
          <p14:tracePt t="53825" x="8062913" y="1143000"/>
          <p14:tracePt t="53842" x="8081963" y="1160463"/>
          <p14:tracePt t="53859" x="8089900" y="1169988"/>
          <p14:tracePt t="53875" x="8089900" y="1179513"/>
          <p14:tracePt t="53892" x="8099425" y="1204913"/>
          <p14:tracePt t="53909" x="8099425" y="1214438"/>
          <p14:tracePt t="53925" x="8099425" y="1223963"/>
          <p14:tracePt t="53942" x="8099425" y="1258888"/>
          <p14:tracePt t="53959" x="8089900" y="1276350"/>
          <p14:tracePt t="53976" x="8062913" y="1303338"/>
          <p14:tracePt t="53992" x="8054975" y="1312863"/>
          <p14:tracePt t="54009" x="8045450" y="1322388"/>
          <p14:tracePt t="54025" x="8001000" y="1330325"/>
          <p14:tracePt t="54042" x="7983538" y="1339850"/>
          <p14:tracePt t="54059" x="7966075" y="1339850"/>
          <p14:tracePt t="54075" x="7920038" y="1339850"/>
          <p14:tracePt t="54092" x="7912100" y="1339850"/>
          <p14:tracePt t="54109" x="7875588" y="1330325"/>
          <p14:tracePt t="54125" x="7858125" y="1322388"/>
          <p14:tracePt t="54142" x="7848600" y="1303338"/>
          <p14:tracePt t="54159" x="7840663" y="1285875"/>
          <p14:tracePt t="54175" x="7831138" y="1241425"/>
          <p14:tracePt t="54192" x="7831138" y="1223963"/>
          <p14:tracePt t="54209" x="7831138" y="1196975"/>
          <p14:tracePt t="54225" x="7840663" y="1179513"/>
          <p14:tracePt t="54242" x="7858125" y="1160463"/>
          <p14:tracePt t="54259" x="7885113" y="1143000"/>
          <p14:tracePt t="54275" x="7902575" y="1125538"/>
          <p14:tracePt t="54292" x="7920038" y="1116013"/>
          <p14:tracePt t="54309" x="7983538" y="1116013"/>
          <p14:tracePt t="54325" x="8010525" y="1116013"/>
          <p14:tracePt t="54343" x="8081963" y="1125538"/>
          <p14:tracePt t="54359" x="8099425" y="1143000"/>
          <p14:tracePt t="54375" x="8116888" y="1152525"/>
          <p14:tracePt t="54392" x="8126413" y="1179513"/>
          <p14:tracePt t="54409" x="8134350" y="1187450"/>
          <p14:tracePt t="54425" x="8134350" y="1214438"/>
          <p14:tracePt t="54442" x="8134350" y="1223963"/>
          <p14:tracePt t="54459" x="8134350" y="1231900"/>
          <p14:tracePt t="54475" x="8134350" y="1241425"/>
          <p14:tracePt t="54493" x="8134350" y="1250950"/>
          <p14:tracePt t="54509" x="8126413" y="1258888"/>
          <p14:tracePt t="54525" x="8108950" y="1268413"/>
          <p14:tracePt t="54542" x="8081963" y="1276350"/>
          <p14:tracePt t="54559" x="8054975" y="1285875"/>
          <p14:tracePt t="54576" x="8027988" y="1285875"/>
          <p14:tracePt t="54593" x="7983538" y="1285875"/>
          <p14:tracePt t="54609" x="7966075" y="1285875"/>
          <p14:tracePt t="54626" x="7947025" y="1258888"/>
          <p14:tracePt t="54642" x="7929563" y="1250950"/>
          <p14:tracePt t="54659" x="7929563" y="1231900"/>
          <p14:tracePt t="54676" x="7929563" y="1196975"/>
          <p14:tracePt t="54692" x="7929563" y="1169988"/>
          <p14:tracePt t="54709" x="7929563" y="1152525"/>
          <p14:tracePt t="54726" x="7947025" y="1116013"/>
          <p14:tracePt t="54742" x="7956550" y="1108075"/>
          <p14:tracePt t="54759" x="7966075" y="1089025"/>
          <p14:tracePt t="54776" x="7974013" y="1089025"/>
          <p14:tracePt t="54792" x="7983538" y="1089025"/>
          <p14:tracePt t="54809" x="7991475" y="1089025"/>
          <p14:tracePt t="54826" x="8001000" y="1089025"/>
          <p14:tracePt t="54842" x="8018463" y="1089025"/>
          <p14:tracePt t="54859" x="8027988" y="1108075"/>
          <p14:tracePt t="54876" x="8037513" y="1116013"/>
          <p14:tracePt t="54892" x="8045450" y="1133475"/>
          <p14:tracePt t="54909" x="8045450" y="1179513"/>
          <p14:tracePt t="54926" x="8045450" y="1187450"/>
          <p14:tracePt t="54942" x="8045450" y="1196975"/>
          <p14:tracePt t="54959" x="8045450" y="1214438"/>
          <p14:tracePt t="54981" x="8045450" y="1223963"/>
          <p14:tracePt t="55042" x="8037513" y="1223963"/>
          <p14:tracePt t="55948" x="8037513" y="1214438"/>
          <p14:tracePt t="56143" x="8027988" y="1214438"/>
          <p14:tracePt t="56279" x="8027988" y="1204913"/>
          <p14:tracePt t="56695" x="8027988" y="1196975"/>
          <p14:tracePt t="57640" x="8027988" y="1204913"/>
          <p14:tracePt t="126797" x="8018463" y="1214438"/>
          <p14:tracePt t="126810" x="7991475" y="1214438"/>
          <p14:tracePt t="126821" x="7956550" y="1231900"/>
          <p14:tracePt t="126835" x="7929563" y="1231900"/>
          <p14:tracePt t="126848" x="7912100" y="1241425"/>
          <p14:tracePt t="126865" x="7894638" y="1241425"/>
          <p14:tracePt t="126881" x="7867650" y="1241425"/>
          <p14:tracePt t="126898" x="7813675" y="1223963"/>
          <p14:tracePt t="126914" x="7796213" y="1204913"/>
          <p14:tracePt t="126931" x="7777163" y="1179513"/>
          <p14:tracePt t="126948" x="7769225" y="1089025"/>
          <p14:tracePt t="126964" x="7769225" y="1054100"/>
          <p14:tracePt t="126981" x="7769225" y="990600"/>
          <p14:tracePt t="126998" x="7786688" y="973138"/>
          <p14:tracePt t="127014" x="7804150" y="946150"/>
          <p14:tracePt t="127031" x="7813675" y="928688"/>
          <p14:tracePt t="127048" x="7823200" y="928688"/>
          <p14:tracePt t="127066" x="7831138" y="928688"/>
          <p14:tracePt t="127398" x="7823200" y="928688"/>
          <p14:tracePt t="127421" x="7823200" y="938213"/>
          <p14:tracePt t="127435" x="7813675" y="938213"/>
          <p14:tracePt t="127446" x="7813675" y="946150"/>
          <p14:tracePt t="127460" x="7804150" y="973138"/>
          <p14:tracePt t="127471" x="7786688" y="1000125"/>
          <p14:tracePt t="127483" x="7759700" y="1044575"/>
          <p14:tracePt t="127498" x="7732713" y="1081088"/>
          <p14:tracePt t="127515" x="7724775" y="1125538"/>
          <p14:tracePt t="127532" x="7688263" y="1231900"/>
          <p14:tracePt t="127548" x="7680325" y="1268413"/>
          <p14:tracePt t="127565" x="7680325" y="1312863"/>
          <p14:tracePt t="127581" x="7680325" y="1339850"/>
          <p14:tracePt t="127598" x="7715250" y="1393825"/>
          <p14:tracePt t="127616" x="7742238" y="1393825"/>
          <p14:tracePt t="127631" x="7823200" y="1411288"/>
          <p14:tracePt t="127648" x="7875588" y="1411288"/>
          <p14:tracePt t="127665" x="7939088" y="1401763"/>
          <p14:tracePt t="127682" x="8054975" y="1276350"/>
          <p14:tracePt t="127698" x="8089900" y="1187450"/>
          <p14:tracePt t="127715" x="8108950" y="1081088"/>
          <p14:tracePt t="127731" x="8108950" y="839788"/>
          <p14:tracePt t="127748" x="8081963" y="723900"/>
          <p14:tracePt t="127765" x="8027988" y="633413"/>
          <p14:tracePt t="127781" x="7920038" y="536575"/>
          <p14:tracePt t="127798" x="7894638" y="536575"/>
          <p14:tracePt t="127815" x="7848600" y="544513"/>
          <p14:tracePt t="127832" x="7823200" y="571500"/>
          <p14:tracePt t="127848" x="7796213" y="608013"/>
          <p14:tracePt t="127865" x="7732713" y="731838"/>
          <p14:tracePt t="127881" x="7697788" y="803275"/>
          <p14:tracePt t="127898" x="7697788" y="884238"/>
          <p14:tracePt t="127915" x="7697788" y="1017588"/>
          <p14:tracePt t="127931" x="7724775" y="1089025"/>
          <p14:tracePt t="127948" x="7751763" y="1160463"/>
          <p14:tracePt t="127965" x="7813675" y="1231900"/>
          <p14:tracePt t="127981" x="7831138" y="1241425"/>
          <p14:tracePt t="127998" x="7848600" y="1250950"/>
          <p14:tracePt t="128015" x="7867650" y="1250950"/>
          <p14:tracePt t="128032" x="7885113" y="1223963"/>
          <p14:tracePt t="128048" x="7902575" y="1133475"/>
          <p14:tracePt t="128065" x="7902575" y="1071563"/>
          <p14:tracePt t="128082" x="7902575" y="1017588"/>
          <p14:tracePt t="128098" x="7902575" y="990600"/>
          <p14:tracePt t="128115" x="7894638" y="973138"/>
          <p14:tracePt t="128132" x="7885113" y="973138"/>
          <p14:tracePt t="128148" x="7867650" y="1009650"/>
          <p14:tracePt t="128165" x="7848600" y="1044575"/>
          <p14:tracePt t="128182" x="7823200" y="1169988"/>
          <p14:tracePt t="128198" x="7813675" y="1223963"/>
          <p14:tracePt t="128215" x="7813675" y="1276350"/>
          <p14:tracePt t="128232" x="7858125" y="1366838"/>
          <p14:tracePt t="128248" x="7885113" y="1401763"/>
          <p14:tracePt t="128265" x="7929563" y="1419225"/>
          <p14:tracePt t="128282" x="8010525" y="1428750"/>
          <p14:tracePt t="128298" x="8054975" y="1401763"/>
          <p14:tracePt t="128315" x="8089900" y="1347788"/>
          <p14:tracePt t="128332" x="8126413" y="1214438"/>
          <p14:tracePt t="128348" x="8126413" y="1169988"/>
          <p14:tracePt t="128365" x="8108950" y="1116013"/>
          <p14:tracePt t="128382" x="8010525" y="1062038"/>
          <p14:tracePt t="128398" x="7974013" y="1062038"/>
          <p14:tracePt t="128415" x="7939088" y="1062038"/>
          <p14:tracePt t="128439" x="7939088" y="1081088"/>
          <p14:tracePt t="128452" x="7939088" y="1089025"/>
          <p14:tracePt t="128465" x="7939088" y="1108075"/>
          <p14:tracePt t="128482" x="7939088" y="1125538"/>
          <p14:tracePt t="128498" x="7939088" y="1143000"/>
          <p14:tracePt t="128515" x="7947025" y="1169988"/>
          <p14:tracePt t="128537" x="7956550" y="1169988"/>
          <p14:tracePt t="128991" x="7956550" y="1179513"/>
          <p14:tracePt t="129517" x="7966075" y="1179513"/>
          <p14:tracePt t="129542" x="7974013" y="1179513"/>
          <p14:tracePt t="129591" x="7983538" y="1179513"/>
          <p14:tracePt t="129627" x="7991475" y="1179513"/>
          <p14:tracePt t="131073" x="8001000" y="1179513"/>
          <p14:tracePt t="136023" x="7991475" y="1179513"/>
          <p14:tracePt t="136634" x="7991475" y="1169988"/>
          <p14:tracePt t="136807" x="7983538" y="1169988"/>
          <p14:tracePt t="144709" x="7983538" y="1160463"/>
          <p14:tracePt t="144806" x="7974013" y="1160463"/>
          <p14:tracePt t="145406" x="7966075" y="1160463"/>
          <p14:tracePt t="145824" x="7956550" y="1160463"/>
          <p14:tracePt t="145836" x="7947025" y="1152525"/>
          <p14:tracePt t="145848" x="7929563" y="1143000"/>
          <p14:tracePt t="145861" x="7902575" y="1125538"/>
          <p14:tracePt t="145872" x="7831138" y="1108075"/>
          <p14:tracePt t="145887" x="7670800" y="1071563"/>
          <p14:tracePt t="145904" x="7286625" y="1009650"/>
          <p14:tracePt t="145920" x="6804025" y="955675"/>
          <p14:tracePt t="145937" x="5938838" y="847725"/>
          <p14:tracePt t="145954" x="5680075" y="822325"/>
          <p14:tracePt t="145970" x="5384800" y="768350"/>
          <p14:tracePt t="145987" x="5303838" y="750888"/>
          <p14:tracePt t="146004" x="5259388" y="731838"/>
          <p14:tracePt t="146021" x="5214938" y="704850"/>
          <p14:tracePt t="146037" x="5197475" y="696913"/>
          <p14:tracePt t="146054" x="5197475" y="679450"/>
          <p14:tracePt t="146070" x="5180013" y="669925"/>
          <p14:tracePt t="146105" x="5180013" y="660400"/>
          <p14:tracePt t="146141" x="5187950" y="660400"/>
          <p14:tracePt t="146166" x="5197475" y="660400"/>
          <p14:tracePt t="146192" x="5214938" y="660400"/>
          <p14:tracePt t="146203" x="5232400" y="660400"/>
          <p14:tracePt t="146217" x="5259388" y="660400"/>
          <p14:tracePt t="146231" x="5295900" y="660400"/>
          <p14:tracePt t="146241" x="5357813" y="660400"/>
          <p14:tracePt t="146254" x="5429250" y="660400"/>
          <p14:tracePt t="146270" x="5500688" y="660400"/>
          <p14:tracePt t="146287" x="5589588" y="660400"/>
          <p14:tracePt t="146304" x="5724525" y="669925"/>
          <p14:tracePt t="146320" x="5776913" y="679450"/>
          <p14:tracePt t="146337" x="5848350" y="687388"/>
          <p14:tracePt t="146354" x="5867400" y="696913"/>
          <p14:tracePt t="146375" x="5875338" y="704850"/>
          <p14:tracePt t="146473" x="5867400" y="704850"/>
          <p14:tracePt t="146485" x="5857875" y="704850"/>
          <p14:tracePt t="146497" x="5848350" y="704850"/>
          <p14:tracePt t="146522" x="5840413" y="704850"/>
          <p14:tracePt t="146547" x="5830888" y="704850"/>
          <p14:tracePt t="146559" x="5822950" y="704850"/>
          <p14:tracePt t="146584" x="5813425" y="704850"/>
          <p14:tracePt t="146595" x="5803900" y="704850"/>
          <p14:tracePt t="146608" x="5795963" y="704850"/>
          <p14:tracePt t="146644" x="5786438" y="704850"/>
          <p14:tracePt t="147464" x="5776913" y="704850"/>
          <p14:tracePt t="147478" x="5759450" y="704850"/>
          <p14:tracePt t="147489" x="5724525" y="696913"/>
          <p14:tracePt t="147502" x="5643563" y="679450"/>
          <p14:tracePt t="147515" x="5537200" y="669925"/>
          <p14:tracePt t="147527" x="5357813" y="642938"/>
          <p14:tracePt t="147539" x="5224463" y="625475"/>
          <p14:tracePt t="147554" x="5054600" y="598488"/>
          <p14:tracePt t="147571" x="4919663" y="588963"/>
          <p14:tracePt t="147587" x="4830763" y="588963"/>
          <p14:tracePt t="147604" x="4643438" y="581025"/>
          <p14:tracePt t="147621" x="4572000" y="581025"/>
          <p14:tracePt t="147637" x="4473575" y="581025"/>
          <p14:tracePt t="147654" x="4456113" y="581025"/>
          <p14:tracePt t="147671" x="4429125" y="581025"/>
          <p14:tracePt t="147688" x="4429125" y="571500"/>
          <p14:tracePt t="147723" x="4429125" y="561975"/>
          <p14:tracePt t="148115" x="4419600" y="561975"/>
          <p14:tracePt t="148139" x="4402138" y="561975"/>
          <p14:tracePt t="148152" x="4394200" y="554038"/>
          <p14:tracePt t="148164" x="4367213" y="536575"/>
          <p14:tracePt t="148176" x="4330700" y="517525"/>
          <p14:tracePt t="148188" x="4276725" y="482600"/>
          <p14:tracePt t="148204" x="4224338" y="446088"/>
          <p14:tracePt t="148221" x="4143375" y="419100"/>
          <p14:tracePt t="148238" x="3990975" y="347663"/>
          <p14:tracePt t="148254" x="3911600" y="312738"/>
          <p14:tracePt t="148271" x="3822700" y="285750"/>
          <p14:tracePt t="148288" x="3660775" y="223838"/>
          <p14:tracePt t="148304" x="3581400" y="204788"/>
          <p14:tracePt t="148321" x="3517900" y="196850"/>
          <p14:tracePt t="148338" x="3402013" y="196850"/>
          <p14:tracePt t="148354" x="3348038" y="196850"/>
          <p14:tracePt t="148371" x="3313113" y="196850"/>
          <p14:tracePt t="148388" x="3232150" y="214313"/>
          <p14:tracePt t="148404" x="3197225" y="231775"/>
          <p14:tracePt t="148421" x="3160713" y="268288"/>
          <p14:tracePt t="148438" x="3143250" y="285750"/>
          <p14:tracePt t="148454" x="3133725" y="295275"/>
          <p14:tracePt t="148471" x="3116263" y="330200"/>
          <p14:tracePt t="148488" x="3116263" y="347663"/>
          <p14:tracePt t="148504" x="3116263" y="366713"/>
          <p14:tracePt t="148521" x="3116263" y="446088"/>
          <p14:tracePt t="148538" x="3125788" y="482600"/>
          <p14:tracePt t="148554" x="3152775" y="527050"/>
          <p14:tracePt t="148571" x="3232150" y="615950"/>
          <p14:tracePt t="148588" x="3286125" y="660400"/>
          <p14:tracePt t="148604" x="3411538" y="741363"/>
          <p14:tracePt t="148621" x="3482975" y="768350"/>
          <p14:tracePt t="148638" x="3562350" y="776288"/>
          <p14:tracePt t="148654" x="3697288" y="795338"/>
          <p14:tracePt t="148671" x="3768725" y="795338"/>
          <p14:tracePt t="148688" x="3857625" y="795338"/>
          <p14:tracePt t="148705" x="4027488" y="795338"/>
          <p14:tracePt t="148721" x="4098925" y="785813"/>
          <p14:tracePt t="148738" x="4179888" y="776288"/>
          <p14:tracePt t="148754" x="4268788" y="758825"/>
          <p14:tracePt t="148771" x="4295775" y="750888"/>
          <p14:tracePt t="148788" x="4322763" y="750888"/>
          <p14:tracePt t="148804" x="4357688" y="741363"/>
          <p14:tracePt t="148821" x="4357688" y="731838"/>
          <p14:tracePt t="148838" x="4367213" y="731838"/>
          <p14:tracePt t="148863" x="4367213" y="714375"/>
          <p14:tracePt t="148886" x="4367213" y="696913"/>
          <p14:tracePt t="148899" x="4367213" y="669925"/>
          <p14:tracePt t="148912" x="4357688" y="652463"/>
          <p14:tracePt t="148923" x="4340225" y="633413"/>
          <p14:tracePt t="148938" x="4313238" y="608013"/>
          <p14:tracePt t="148955" x="4286250" y="581025"/>
          <p14:tracePt t="148971" x="4241800" y="544513"/>
          <p14:tracePt t="148988" x="4108450" y="465138"/>
          <p14:tracePt t="149005" x="4037013" y="428625"/>
          <p14:tracePt t="149021" x="3867150" y="384175"/>
          <p14:tracePt t="149038" x="3803650" y="384175"/>
          <p14:tracePt t="149054" x="3741738" y="384175"/>
          <p14:tracePt t="149071" x="3670300" y="393700"/>
          <p14:tracePt t="149088" x="3633788" y="401638"/>
          <p14:tracePt t="149105" x="3616325" y="438150"/>
          <p14:tracePt t="149121" x="3589338" y="490538"/>
          <p14:tracePt t="149138" x="3571875" y="527050"/>
          <p14:tracePt t="149155" x="3571875" y="554038"/>
          <p14:tracePt t="149171" x="3571875" y="588963"/>
          <p14:tracePt t="149188" x="3571875" y="608013"/>
          <p14:tracePt t="149205" x="3571875" y="633413"/>
          <p14:tracePt t="149221" x="3608388" y="679450"/>
          <p14:tracePt t="149238" x="3643313" y="696913"/>
          <p14:tracePt t="149255" x="3679825" y="723900"/>
          <p14:tracePt t="149271" x="3768725" y="750888"/>
          <p14:tracePt t="149288" x="3830638" y="758825"/>
          <p14:tracePt t="149305" x="3973513" y="768350"/>
          <p14:tracePt t="149321" x="4044950" y="768350"/>
          <p14:tracePt t="149338" x="4125913" y="768350"/>
          <p14:tracePt t="149355" x="4224338" y="768350"/>
          <p14:tracePt t="149371" x="4251325" y="768350"/>
          <p14:tracePt t="149389" x="4276725" y="768350"/>
          <p14:tracePt t="149405" x="4303713" y="750888"/>
          <p14:tracePt t="149422" x="4303713" y="731838"/>
          <p14:tracePt t="149438" x="4303713" y="723900"/>
          <p14:tracePt t="149455" x="4295775" y="696913"/>
          <p14:tracePt t="149471" x="4276725" y="679450"/>
          <p14:tracePt t="149488" x="4224338" y="633413"/>
          <p14:tracePt t="149505" x="4187825" y="615950"/>
          <p14:tracePt t="149521" x="4143375" y="588963"/>
          <p14:tracePt t="149538" x="4044950" y="554038"/>
          <p14:tracePt t="149555" x="4000500" y="544513"/>
          <p14:tracePt t="149571" x="3929063" y="536575"/>
          <p14:tracePt t="149588" x="3776663" y="527050"/>
          <p14:tracePt t="149605" x="3687763" y="527050"/>
          <p14:tracePt t="149621" x="3554413" y="536575"/>
          <p14:tracePt t="149638" x="3500438" y="544513"/>
          <p14:tracePt t="149655" x="3446463" y="561975"/>
          <p14:tracePt t="149672" x="3348038" y="615950"/>
          <p14:tracePt t="149688" x="3303588" y="652463"/>
          <p14:tracePt t="149705" x="3276600" y="679450"/>
          <p14:tracePt t="149721" x="3232150" y="731838"/>
          <p14:tracePt t="149738" x="3232150" y="750888"/>
          <p14:tracePt t="149755" x="3232150" y="758825"/>
          <p14:tracePt t="149771" x="3232150" y="785813"/>
          <p14:tracePt t="149788" x="3232150" y="795338"/>
          <p14:tracePt t="149805" x="3259138" y="803275"/>
          <p14:tracePt t="149821" x="3357563" y="822325"/>
          <p14:tracePt t="149838" x="3419475" y="830263"/>
          <p14:tracePt t="149855" x="3571875" y="830263"/>
          <p14:tracePt t="149871" x="3652838" y="830263"/>
          <p14:tracePt t="149888" x="3714750" y="830263"/>
          <p14:tracePt t="149905" x="3857625" y="822325"/>
          <p14:tracePt t="149921" x="3919538" y="803275"/>
          <p14:tracePt t="149938" x="3973513" y="785813"/>
          <p14:tracePt t="149955" x="4044950" y="758825"/>
          <p14:tracePt t="149971" x="4062413" y="750888"/>
          <p14:tracePt t="149988" x="4081463" y="741363"/>
          <p14:tracePt t="150049" x="4081463" y="731838"/>
          <p14:tracePt t="150063" x="4071938" y="731838"/>
          <p14:tracePt t="150075" x="4062413" y="731838"/>
          <p14:tracePt t="150087" x="4062413" y="723900"/>
          <p14:tracePt t="150099" x="4054475" y="723900"/>
          <p14:tracePt t="150112" x="4044950" y="723900"/>
          <p14:tracePt t="150149" x="4037013" y="723900"/>
          <p14:tracePt t="150442" x="4017963" y="723900"/>
          <p14:tracePt t="150455" x="4000500" y="723900"/>
          <p14:tracePt t="150468" x="3973513" y="723900"/>
          <p14:tracePt t="150479" x="3956050" y="714375"/>
          <p14:tracePt t="150491" x="3929063" y="704850"/>
          <p14:tracePt t="150505" x="3911600" y="696913"/>
          <p14:tracePt t="150522" x="3902075" y="696913"/>
          <p14:tracePt t="150538" x="3894138" y="696913"/>
          <p14:tracePt t="150555" x="3894138" y="687388"/>
          <p14:tracePt t="150601" x="3902075" y="687388"/>
          <p14:tracePt t="150614" x="3911600" y="679450"/>
          <p14:tracePt t="150626" x="3919538" y="679450"/>
          <p14:tracePt t="150639" x="3938588" y="679450"/>
          <p14:tracePt t="150651" x="3965575" y="679450"/>
          <p14:tracePt t="150663" x="4017963" y="679450"/>
          <p14:tracePt t="150676" x="4062413" y="679450"/>
          <p14:tracePt t="150688" x="4152900" y="679450"/>
          <p14:tracePt t="150705" x="4268788" y="679450"/>
          <p14:tracePt t="150722" x="4419600" y="679450"/>
          <p14:tracePt t="150738" x="4875213" y="696913"/>
          <p14:tracePt t="150755" x="5081588" y="704850"/>
          <p14:tracePt t="150772" x="5259388" y="723900"/>
          <p14:tracePt t="150788" x="5545138" y="741363"/>
          <p14:tracePt t="150805" x="5626100" y="750888"/>
          <p14:tracePt t="150822" x="5688013" y="750888"/>
          <p14:tracePt t="150839" x="5741988" y="768350"/>
          <p14:tracePt t="150859" x="5751513" y="768350"/>
          <p14:tracePt t="150908" x="5751513" y="776288"/>
          <p14:tracePt t="150994" x="5759450" y="776288"/>
          <p14:tracePt t="155538" x="5759450" y="795338"/>
          <p14:tracePt t="155551" x="5759450" y="812800"/>
          <p14:tracePt t="155564" x="5759450" y="830263"/>
          <p14:tracePt t="155576" x="5759450" y="857250"/>
          <p14:tracePt t="155590" x="5759450" y="874713"/>
          <p14:tracePt t="155607" x="5759450" y="901700"/>
          <p14:tracePt t="155623" x="5759450" y="919163"/>
          <p14:tracePt t="155640" x="5759450" y="938213"/>
          <p14:tracePt t="155657" x="5768975" y="946150"/>
          <p14:tracePt t="155673" x="5768975" y="955675"/>
          <p14:tracePt t="155711" x="5776913" y="955675"/>
          <p14:tracePt t="156041" x="5776913" y="946150"/>
          <p14:tracePt t="156078" x="5768975" y="946150"/>
          <p14:tracePt t="156091" x="5759450" y="946150"/>
          <p14:tracePt t="156116" x="5751513" y="938213"/>
          <p14:tracePt t="156128" x="5732463" y="938213"/>
          <p14:tracePt t="156140" x="5715000" y="928688"/>
          <p14:tracePt t="156151" x="5680075" y="928688"/>
          <p14:tracePt t="156163" x="5626100" y="911225"/>
          <p14:tracePt t="156175" x="5545138" y="874713"/>
          <p14:tracePt t="156190" x="5438775" y="847725"/>
          <p14:tracePt t="156207" x="5295900" y="803275"/>
          <p14:tracePt t="156223" x="5062538" y="731838"/>
          <p14:tracePt t="156240" x="4616450" y="588963"/>
          <p14:tracePt t="156257" x="4438650" y="544513"/>
          <p14:tracePt t="156274" x="4330700" y="500063"/>
          <p14:tracePt t="156274" x="4224338" y="473075"/>
          <p14:tracePt t="156290" x="4170363" y="455613"/>
          <p14:tracePt t="156307" x="4143375" y="428625"/>
          <p14:tracePt t="156323" x="4125913" y="411163"/>
          <p14:tracePt t="156340" x="4116388" y="401638"/>
          <p14:tracePt t="156357" x="4116388" y="393700"/>
          <p14:tracePt t="156678" x="4116388" y="411163"/>
          <p14:tracePt t="156691" x="4125913" y="428625"/>
          <p14:tracePt t="156702" x="4125913" y="465138"/>
          <p14:tracePt t="156716" x="4143375" y="517525"/>
          <p14:tracePt t="156727" x="4160838" y="581025"/>
          <p14:tracePt t="156740" x="4170363" y="633413"/>
          <p14:tracePt t="156757" x="4179888" y="669925"/>
          <p14:tracePt t="156774" x="4187825" y="714375"/>
          <p14:tracePt t="156790" x="4205288" y="758825"/>
          <p14:tracePt t="156807" x="4205288" y="776288"/>
          <p14:tracePt t="157842" x="4214813" y="776288"/>
          <p14:tracePt t="158552" x="4214813" y="768350"/>
          <p14:tracePt t="158565" x="4224338" y="768350"/>
          <p14:tracePt t="158602" x="4232275" y="768350"/>
          <p14:tracePt t="158675" x="4241800" y="758825"/>
          <p14:tracePt t="158723" x="4241800" y="750888"/>
          <p14:tracePt t="158748" x="4224338" y="741363"/>
          <p14:tracePt t="158759" x="4205288" y="731838"/>
          <p14:tracePt t="158772" x="4197350" y="723900"/>
          <p14:tracePt t="158784" x="4160838" y="714375"/>
          <p14:tracePt t="158797" x="4143375" y="696913"/>
          <p14:tracePt t="158809" x="4116388" y="687388"/>
          <p14:tracePt t="158824" x="4081463" y="660400"/>
          <p14:tracePt t="158841" x="4054475" y="642938"/>
          <p14:tracePt t="158858" x="4037013" y="633413"/>
          <p14:tracePt t="158874" x="4027488" y="625475"/>
          <p14:tracePt t="158891" x="4017963" y="625475"/>
          <p14:tracePt t="159043" x="4027488" y="625475"/>
          <p14:tracePt t="159092" x="4037013" y="625475"/>
          <p14:tracePt t="159547" x="4044950" y="625475"/>
          <p14:tracePt t="159619" x="4054475" y="625475"/>
          <p14:tracePt t="159926" x="4062413" y="625475"/>
          <p14:tracePt t="159974" x="4071938" y="625475"/>
          <p14:tracePt t="159987" x="4081463" y="625475"/>
          <p14:tracePt t="159998" x="4089400" y="625475"/>
          <p14:tracePt t="160023" x="4108450" y="625475"/>
          <p14:tracePt t="160036" x="4116388" y="625475"/>
          <p14:tracePt t="160048" x="4125913" y="625475"/>
          <p14:tracePt t="160060" x="4160838" y="642938"/>
          <p14:tracePt t="160075" x="4187825" y="652463"/>
          <p14:tracePt t="160091" x="4232275" y="669925"/>
          <p14:tracePt t="160108" x="4295775" y="696913"/>
          <p14:tracePt t="160108" x="4357688" y="723900"/>
          <p14:tracePt t="160125" x="4438650" y="758825"/>
          <p14:tracePt t="160141" x="4500563" y="795338"/>
          <p14:tracePt t="160158" x="4598988" y="830263"/>
          <p14:tracePt t="160175" x="4616450" y="830263"/>
          <p14:tracePt t="160191" x="4625975" y="839788"/>
          <p14:tracePt t="160208" x="4643438" y="847725"/>
          <p14:tracePt t="160225" x="4652963" y="847725"/>
          <p14:tracePt t="160256" x="4660900" y="847725"/>
          <p14:tracePt t="160734" x="4660900" y="874713"/>
          <p14:tracePt t="160746" x="4652963" y="919163"/>
          <p14:tracePt t="160757" x="4625975" y="973138"/>
          <p14:tracePt t="160771" x="4572000" y="1062038"/>
          <p14:tracePt t="160782" x="4500563" y="1204913"/>
          <p14:tracePt t="160795" x="4375150" y="1411288"/>
          <p14:tracePt t="160808" x="4241800" y="1625600"/>
          <p14:tracePt t="160825" x="4098925" y="1847850"/>
          <p14:tracePt t="160842" x="3956050" y="2027238"/>
          <p14:tracePt t="160858" x="3786188" y="2286000"/>
          <p14:tracePt t="160875" x="3714750" y="2374900"/>
          <p14:tracePt t="160892" x="3670300" y="2446338"/>
          <p14:tracePt t="160908" x="3608388" y="2517775"/>
          <p14:tracePt t="160925" x="3598863" y="2536825"/>
          <p14:tracePt t="160942" x="3581400" y="2544763"/>
          <p14:tracePt t="160968" x="3581400" y="2554288"/>
          <p14:tracePt t="160979" x="3562350" y="2554288"/>
          <p14:tracePt t="160992" x="3562350" y="2571750"/>
          <p14:tracePt t="161008" x="3544888" y="2581275"/>
          <p14:tracePt t="161025" x="3536950" y="2598738"/>
          <p14:tracePt t="161042" x="3517900" y="2616200"/>
          <p14:tracePt t="161058" x="3517900" y="2625725"/>
          <p14:tracePt t="161077" x="3509963" y="2633663"/>
          <p14:tracePt t="161092" x="3509963" y="2643188"/>
          <p14:tracePt t="161108" x="3490913" y="2660650"/>
          <p14:tracePt t="161125" x="3482975" y="2670175"/>
          <p14:tracePt t="161142" x="3473450" y="2670175"/>
          <p14:tracePt t="161372" x="3465513" y="2670175"/>
          <p14:tracePt t="161383" x="3446463" y="2670175"/>
          <p14:tracePt t="161394" x="3429000" y="2670175"/>
          <p14:tracePt t="161408" x="3402013" y="2670175"/>
          <p14:tracePt t="161419" x="3375025" y="2670175"/>
          <p14:tracePt t="161432" x="3330575" y="2670175"/>
          <p14:tracePt t="161445" x="3276600" y="2670175"/>
          <p14:tracePt t="161458" x="3197225" y="2643188"/>
          <p14:tracePt t="161475" x="3116263" y="2625725"/>
          <p14:tracePt t="161492" x="2938463" y="2571750"/>
          <p14:tracePt t="161508" x="2840038" y="2536825"/>
          <p14:tracePt t="161525" x="2759075" y="2517775"/>
          <p14:tracePt t="161542" x="2705100" y="2509838"/>
          <p14:tracePt t="161559" x="2660650" y="2490788"/>
          <p14:tracePt t="161575" x="2643188" y="2482850"/>
          <p14:tracePt t="161592" x="2643188" y="2473325"/>
          <p14:tracePt t="161640" x="2643188" y="2465388"/>
          <p14:tracePt t="161678" x="2652713" y="2455863"/>
          <p14:tracePt t="161689" x="2660650" y="2455863"/>
          <p14:tracePt t="161703" x="2679700" y="2455863"/>
          <p14:tracePt t="161714" x="2714625" y="2455863"/>
          <p14:tracePt t="161725" x="2768600" y="2446338"/>
          <p14:tracePt t="161742" x="2867025" y="2446338"/>
          <p14:tracePt t="161758" x="3054350" y="2411413"/>
          <p14:tracePt t="161775" x="3911600" y="2224088"/>
          <p14:tracePt t="161792" x="4411663" y="2071688"/>
          <p14:tracePt t="161808" x="4830763" y="1928813"/>
          <p14:tracePt t="161825" x="5473700" y="1652588"/>
          <p14:tracePt t="161842" x="5661025" y="1562100"/>
          <p14:tracePt t="161858" x="5776913" y="1509713"/>
          <p14:tracePt t="161875" x="5946775" y="1419225"/>
          <p14:tracePt t="161892" x="6000750" y="1393825"/>
          <p14:tracePt t="161909" x="6045200" y="1366838"/>
          <p14:tracePt t="161925" x="6126163" y="1312863"/>
          <p14:tracePt t="161942" x="6161088" y="1285875"/>
          <p14:tracePt t="161959" x="6188075" y="1276350"/>
          <p14:tracePt t="161959" x="6205538" y="1258888"/>
          <p14:tracePt t="161975" x="6215063" y="1258888"/>
          <p14:tracePt t="161992" x="6232525" y="1258888"/>
          <p14:tracePt t="162204" x="6251575" y="1231900"/>
          <p14:tracePt t="162216" x="6313488" y="1187450"/>
          <p14:tracePt t="162228" x="6483350" y="1081088"/>
          <p14:tracePt t="162240" x="6823075" y="893763"/>
          <p14:tracePt t="162252" x="7161213" y="704850"/>
          <p14:tracePt t="162265" x="7419975" y="598488"/>
          <p14:tracePt t="162277" x="7599363" y="536575"/>
          <p14:tracePt t="162292" x="7705725" y="500063"/>
          <p14:tracePt t="162309" x="7786688" y="490538"/>
          <p14:tracePt t="162325" x="7823200" y="490538"/>
          <p14:tracePt t="162342" x="7867650" y="490538"/>
          <p14:tracePt t="162359" x="7875588" y="490538"/>
          <p14:tracePt t="162498" x="7885113" y="490538"/>
          <p14:tracePt t="162607" x="7875588" y="490538"/>
          <p14:tracePt t="162621" x="7867650" y="490538"/>
          <p14:tracePt t="162632" x="7848600" y="490538"/>
          <p14:tracePt t="162645" x="7840663" y="500063"/>
          <p14:tracePt t="162659" x="7831138" y="500063"/>
          <p14:tracePt t="162675" x="7804150" y="509588"/>
          <p14:tracePt t="162692" x="7786688" y="517525"/>
          <p14:tracePt t="162709" x="7732713" y="544513"/>
          <p14:tracePt t="162726" x="7715250" y="554038"/>
          <p14:tracePt t="162742" x="7680325" y="588963"/>
          <p14:tracePt t="162759" x="7653338" y="608013"/>
          <p14:tracePt t="162775" x="7634288" y="633413"/>
          <p14:tracePt t="162792" x="7581900" y="669925"/>
          <p14:tracePt t="162809" x="7562850" y="696913"/>
          <p14:tracePt t="162825" x="7545388" y="704850"/>
          <p14:tracePt t="162842" x="7518400" y="731838"/>
          <p14:tracePt t="162859" x="7500938" y="750888"/>
          <p14:tracePt t="162876" x="7483475" y="758825"/>
          <p14:tracePt t="162892" x="7456488" y="795338"/>
          <p14:tracePt t="162909" x="7429500" y="803275"/>
          <p14:tracePt t="162926" x="7402513" y="839788"/>
          <p14:tracePt t="162942" x="7394575" y="857250"/>
          <p14:tracePt t="162959" x="7385050" y="857250"/>
          <p14:tracePt t="162976" x="7375525" y="874713"/>
          <p14:tracePt t="162992" x="7367588" y="884238"/>
          <p14:tracePt t="163009" x="7367588" y="911225"/>
          <p14:tracePt t="163025" x="7340600" y="938213"/>
          <p14:tracePt t="163042" x="7340600" y="955675"/>
          <p14:tracePt t="163059" x="7331075" y="965200"/>
          <p14:tracePt t="163076" x="7323138" y="982663"/>
          <p14:tracePt t="163092" x="7323138" y="990600"/>
          <p14:tracePt t="163109" x="7323138" y="1000125"/>
          <p14:tracePt t="163126" x="7323138" y="1009650"/>
          <p14:tracePt t="163142" x="7323138" y="1017588"/>
          <p14:tracePt t="163159" x="7323138" y="1027113"/>
          <p14:tracePt t="163176" x="7323138" y="1044575"/>
          <p14:tracePt t="163192" x="7323138" y="1054100"/>
          <p14:tracePt t="163209" x="7323138" y="1062038"/>
          <p14:tracePt t="163226" x="7323138" y="1071563"/>
          <p14:tracePt t="163242" x="7323138" y="1081088"/>
          <p14:tracePt t="163259" x="7323138" y="1089025"/>
          <p14:tracePt t="163601" x="7323138" y="1081088"/>
          <p14:tracePt t="163612" x="7340600" y="1062038"/>
          <p14:tracePt t="163625" x="7358063" y="1036638"/>
          <p14:tracePt t="163637" x="7385050" y="1000125"/>
          <p14:tracePt t="163650" x="7419975" y="946150"/>
          <p14:tracePt t="163662" x="7456488" y="893763"/>
          <p14:tracePt t="163676" x="7491413" y="839788"/>
          <p14:tracePt t="163692" x="7518400" y="795338"/>
          <p14:tracePt t="163709" x="7554913" y="750888"/>
          <p14:tracePt t="163711" x="7572375" y="723900"/>
          <p14:tracePt t="163726" x="7581900" y="687388"/>
          <p14:tracePt t="163743" x="7589838" y="679450"/>
          <p14:tracePt t="163759" x="7599363" y="660400"/>
          <p14:tracePt t="163834" x="7589838" y="660400"/>
          <p14:tracePt t="163861" x="7581900" y="679450"/>
          <p14:tracePt t="163882" x="7562850" y="687388"/>
          <p14:tracePt t="163894" x="7562850" y="696913"/>
          <p14:tracePt t="163907" x="7545388" y="714375"/>
          <p14:tracePt t="163919" x="7537450" y="723900"/>
          <p14:tracePt t="163930" x="7518400" y="741363"/>
          <p14:tracePt t="163944" x="7510463" y="768350"/>
          <p14:tracePt t="163959" x="7500938" y="795338"/>
          <p14:tracePt t="163976" x="7483475" y="822325"/>
          <p14:tracePt t="163993" x="7466013" y="866775"/>
          <p14:tracePt t="163993" x="7446963" y="911225"/>
          <p14:tracePt t="164009" x="7439025" y="955675"/>
          <p14:tracePt t="164026" x="7419975" y="1009650"/>
          <p14:tracePt t="164043" x="7402513" y="1108075"/>
          <p14:tracePt t="164059" x="7394575" y="1143000"/>
          <p14:tracePt t="164076" x="7385050" y="1169988"/>
          <p14:tracePt t="164093" x="7385050" y="1231900"/>
          <p14:tracePt t="164109" x="7385050" y="1258888"/>
          <p14:tracePt t="164126" x="7394575" y="1268413"/>
          <p14:tracePt t="164143" x="7402513" y="1276350"/>
          <p14:tracePt t="164159" x="7402513" y="1285875"/>
          <p14:tracePt t="164263" x="7367588" y="1285875"/>
          <p14:tracePt t="164273" x="7340600" y="1285875"/>
          <p14:tracePt t="164287" x="7296150" y="1285875"/>
          <p14:tracePt t="164298" x="7205663" y="1303338"/>
          <p14:tracePt t="164312" x="7072313" y="1339850"/>
          <p14:tracePt t="164326" x="6796088" y="1428750"/>
          <p14:tracePt t="164343" x="6438900" y="1544638"/>
          <p14:tracePt t="164359" x="6062663" y="1704975"/>
          <p14:tracePt t="164376" x="5375275" y="1973263"/>
          <p14:tracePt t="164393" x="5081588" y="2062163"/>
          <p14:tracePt t="164410" x="4652963" y="2187575"/>
          <p14:tracePt t="164426" x="4545013" y="2205038"/>
          <p14:tracePt t="164443" x="4491038" y="2224088"/>
          <p14:tracePt t="164459" x="4456113" y="2232025"/>
          <p14:tracePt t="164519" x="4473575" y="2251075"/>
          <p14:tracePt t="164777" x="4465638" y="2251075"/>
          <p14:tracePt t="164789" x="4438650" y="2251075"/>
          <p14:tracePt t="164800" x="4402138" y="2251075"/>
          <p14:tracePt t="164812" x="4313238" y="2276475"/>
          <p14:tracePt t="164826" x="4133850" y="2401888"/>
          <p14:tracePt t="164843" x="3956050" y="2562225"/>
          <p14:tracePt t="164860" x="3795713" y="2697163"/>
          <p14:tracePt t="164876" x="3581400" y="2884488"/>
          <p14:tracePt t="164893" x="3509963" y="2965450"/>
          <p14:tracePt t="164910" x="3465513" y="3017838"/>
          <p14:tracePt t="164926" x="3438525" y="3062288"/>
          <p14:tracePt t="164943" x="3429000" y="3071813"/>
          <p14:tracePt t="165034" x="3429000" y="3081338"/>
          <p14:tracePt t="165059" x="3429000" y="3089275"/>
          <p14:tracePt t="165083" x="3429000" y="3098800"/>
          <p14:tracePt t="165094" x="3429000" y="3116263"/>
          <p14:tracePt t="165107" x="3429000" y="3143250"/>
          <p14:tracePt t="165119" x="3429000" y="3170238"/>
          <p14:tracePt t="165131" x="3429000" y="3224213"/>
          <p14:tracePt t="165143" x="3438525" y="3259138"/>
          <p14:tracePt t="165160" x="3446463" y="3313113"/>
          <p14:tracePt t="165176" x="3455988" y="3348038"/>
          <p14:tracePt t="165193" x="3465513" y="3384550"/>
          <p14:tracePt t="165388" x="3482975" y="3384550"/>
          <p14:tracePt t="165400" x="3500438" y="3384550"/>
          <p14:tracePt t="165414" x="3527425" y="3384550"/>
          <p14:tracePt t="165425" x="3571875" y="3367088"/>
          <p14:tracePt t="165438" x="3598863" y="3357563"/>
          <p14:tracePt t="165450" x="3625850" y="3348038"/>
          <p14:tracePt t="165463" x="3670300" y="3340100"/>
          <p14:tracePt t="165476" x="3687763" y="3330575"/>
          <p14:tracePt t="165493" x="3697288" y="3322638"/>
          <p14:tracePt t="165510" x="3705225" y="3322638"/>
          <p14:tracePt t="165658" x="3705225" y="3303588"/>
          <p14:tracePt t="165670" x="3705225" y="3295650"/>
          <p14:tracePt t="165683" x="3705225" y="3268663"/>
          <p14:tracePt t="165694" x="3705225" y="3241675"/>
          <p14:tracePt t="165710" x="3705225" y="3205163"/>
          <p14:tracePt t="165726" x="3705225" y="3152775"/>
          <p14:tracePt t="165743" x="3705225" y="3108325"/>
          <p14:tracePt t="165744" x="3705225" y="3081338"/>
          <p14:tracePt t="165760" x="3705225" y="3062288"/>
          <p14:tracePt t="165776" x="3705225" y="3044825"/>
          <p14:tracePt t="165794" x="3705225" y="3036888"/>
          <p14:tracePt t="165810" x="3705225" y="3027363"/>
          <p14:tracePt t="165830" x="3705225" y="3017838"/>
          <p14:tracePt t="165917" x="3705225" y="3009900"/>
          <p14:tracePt t="165940" x="3714750" y="3009900"/>
          <p14:tracePt t="165978" x="3724275" y="3009900"/>
          <p14:tracePt t="165989" x="3732213" y="3009900"/>
          <p14:tracePt t="166002" x="3751263" y="3009900"/>
          <p14:tracePt t="166014" x="3768725" y="3009900"/>
          <p14:tracePt t="166026" x="3795713" y="3009900"/>
          <p14:tracePt t="166043" x="3822700" y="3009900"/>
          <p14:tracePt t="166060" x="3867150" y="3009900"/>
          <p14:tracePt t="166076" x="3929063" y="3009900"/>
          <p14:tracePt t="166093" x="3956050" y="3009900"/>
          <p14:tracePt t="166110" x="3990975" y="3009900"/>
          <p14:tracePt t="166126" x="4054475" y="3009900"/>
          <p14:tracePt t="166143" x="4081463" y="3009900"/>
          <p14:tracePt t="166160" x="4108450" y="3009900"/>
          <p14:tracePt t="166177" x="4170363" y="3009900"/>
          <p14:tracePt t="166193" x="4205288" y="3009900"/>
          <p14:tracePt t="166210" x="4276725" y="2982913"/>
          <p14:tracePt t="166226" x="4313238" y="2965450"/>
          <p14:tracePt t="166243" x="4340225" y="2955925"/>
          <p14:tracePt t="166260" x="4375150" y="2928938"/>
          <p14:tracePt t="166276" x="4394200" y="2911475"/>
          <p14:tracePt t="166293" x="4411663" y="2901950"/>
          <p14:tracePt t="166310" x="4446588" y="2867025"/>
          <p14:tracePt t="166327" x="4465638" y="2847975"/>
          <p14:tracePt t="166343" x="4473575" y="2840038"/>
          <p14:tracePt t="166360" x="4483100" y="2830513"/>
          <p14:tracePt t="166576" x="4483100" y="2822575"/>
          <p14:tracePt t="166590" x="4491038" y="2813050"/>
          <p14:tracePt t="166614" x="4545013" y="2768600"/>
          <p14:tracePt t="166627" x="4687888" y="2679700"/>
          <p14:tracePt t="166639" x="4973638" y="2536825"/>
          <p14:tracePt t="166651" x="5268913" y="2374900"/>
          <p14:tracePt t="166664" x="5545138" y="2268538"/>
          <p14:tracePt t="166677" x="5724525" y="2197100"/>
          <p14:tracePt t="166693" x="5840413" y="2160588"/>
          <p14:tracePt t="166710" x="5929313" y="2143125"/>
          <p14:tracePt t="166727" x="6081713" y="2098675"/>
          <p14:tracePt t="166743" x="6143625" y="2089150"/>
          <p14:tracePt t="166760" x="6205538" y="2081213"/>
          <p14:tracePt t="166777" x="6330950" y="2036763"/>
          <p14:tracePt t="166793" x="6384925" y="2009775"/>
          <p14:tracePt t="166810" x="6419850" y="2000250"/>
          <p14:tracePt t="166827" x="6465888" y="1965325"/>
          <p14:tracePt t="166844" x="6483350" y="1965325"/>
          <p14:tracePt t="166860" x="6537325" y="1928813"/>
          <p14:tracePt t="166877" x="6572250" y="1911350"/>
          <p14:tracePt t="166893" x="6626225" y="1893888"/>
          <p14:tracePt t="166910" x="6688138" y="1857375"/>
          <p14:tracePt t="166927" x="6697663" y="1847850"/>
          <p14:tracePt t="166943" x="6705600" y="1847850"/>
          <p14:tracePt t="166960" x="6742113" y="1839913"/>
          <p14:tracePt t="166977" x="6777038" y="1830388"/>
          <p14:tracePt t="166994" x="6884988" y="1803400"/>
          <p14:tracePt t="167010" x="6956425" y="1768475"/>
          <p14:tracePt t="167027" x="7018338" y="1751013"/>
          <p14:tracePt t="167043" x="7134225" y="1697038"/>
          <p14:tracePt t="167060" x="7215188" y="1670050"/>
          <p14:tracePt t="167077" x="7277100" y="1633538"/>
          <p14:tracePt t="167093" x="7385050" y="1581150"/>
          <p14:tracePt t="167110" x="7429500" y="1562100"/>
          <p14:tracePt t="167127" x="7466013" y="1536700"/>
          <p14:tracePt t="167144" x="7537450" y="1509713"/>
          <p14:tracePt t="167160" x="7562850" y="1490663"/>
          <p14:tracePt t="167177" x="7581900" y="1473200"/>
          <p14:tracePt t="167193" x="7643813" y="1465263"/>
          <p14:tracePt t="167210" x="7680325" y="1455738"/>
          <p14:tracePt t="167227" x="7769225" y="1428750"/>
          <p14:tracePt t="167244" x="7804150" y="1419225"/>
          <p14:tracePt t="167260" x="7831138" y="1411288"/>
          <p14:tracePt t="167277" x="7858125" y="1411288"/>
          <p14:tracePt t="167557" x="7867650" y="1401763"/>
          <p14:tracePt t="167570" x="7867650" y="1393825"/>
          <p14:tracePt t="167583" x="7875588" y="1374775"/>
          <p14:tracePt t="167594" x="7902575" y="1339850"/>
          <p14:tracePt t="167606" x="7912100" y="1322388"/>
          <p14:tracePt t="167619" x="7939088" y="1295400"/>
          <p14:tracePt t="167632" x="7947025" y="1268413"/>
          <p14:tracePt t="167644" x="7956550" y="1250950"/>
          <p14:tracePt t="167660" x="7966075" y="1241425"/>
          <p14:tracePt t="167677" x="7966075" y="1223963"/>
          <p14:tracePt t="167694" x="7966075" y="1214438"/>
          <p14:tracePt t="167728" x="7966075" y="1204913"/>
          <p14:tracePt t="167791" x="7966075" y="1196975"/>
          <p14:tracePt t="167962" x="7974013" y="1196975"/>
          <p14:tracePt t="168047" x="7983538" y="1196975"/>
          <p14:tracePt t="168061" x="7991475" y="1196975"/>
          <p14:tracePt t="168083" x="8001000" y="1196975"/>
          <p14:tracePt t="168097" x="8010525" y="1204913"/>
          <p14:tracePt t="168121" x="8018463" y="1204913"/>
          <p14:tracePt t="168367" x="8027988" y="1204913"/>
          <p14:tracePt t="170227" x="8018463" y="1204913"/>
          <p14:tracePt t="170302" x="8010525" y="1204913"/>
          <p14:tracePt t="170363" x="8001000" y="1204913"/>
          <p14:tracePt t="170414" x="7991475" y="1204913"/>
          <p14:tracePt t="170423" x="7991475" y="1214438"/>
          <p14:tracePt t="170436" x="7983538" y="1214438"/>
          <p14:tracePt t="170449" x="7974013" y="1223963"/>
          <p14:tracePt t="170461" x="7956550" y="1241425"/>
          <p14:tracePt t="170478" x="7939088" y="1258888"/>
          <p14:tracePt t="170494" x="7920038" y="1276350"/>
          <p14:tracePt t="170511" x="7867650" y="1312863"/>
          <p14:tracePt t="170528" x="7831138" y="1330325"/>
          <p14:tracePt t="170545" x="7786688" y="1347788"/>
          <p14:tracePt t="170561" x="7653338" y="1393825"/>
          <p14:tracePt t="170578" x="7572375" y="1419225"/>
          <p14:tracePt t="170594" x="7491413" y="1455738"/>
          <p14:tracePt t="170611" x="7331075" y="1500188"/>
          <p14:tracePt t="170628" x="7251700" y="1527175"/>
          <p14:tracePt t="170645" x="7027863" y="1589088"/>
          <p14:tracePt t="170661" x="6894513" y="1633538"/>
          <p14:tracePt t="170678" x="6751638" y="1670050"/>
          <p14:tracePt t="170694" x="6562725" y="1697038"/>
          <p14:tracePt t="170711" x="6500813" y="1697038"/>
          <p14:tracePt t="170728" x="6465888" y="1697038"/>
          <p14:tracePt t="170745" x="6429375" y="1697038"/>
          <p14:tracePt t="170761" x="6419850" y="1697038"/>
          <p14:tracePt t="170778" x="6411913" y="1687513"/>
          <p14:tracePt t="170795" x="6411913" y="1679575"/>
          <p14:tracePt t="170890" x="6402388" y="1679575"/>
          <p14:tracePt t="170902" x="6384925" y="1670050"/>
          <p14:tracePt t="170927" x="6375400" y="1670050"/>
          <p14:tracePt t="170939" x="6367463" y="1660525"/>
          <p14:tracePt t="170951" x="6357938" y="1660525"/>
          <p14:tracePt t="170964" x="6348413" y="1660525"/>
          <p14:tracePt t="170978" x="6340475" y="1652588"/>
          <p14:tracePt t="170994" x="6323013" y="1643063"/>
          <p14:tracePt t="171013" x="6313488" y="1643063"/>
          <p14:tracePt t="171028" x="6303963" y="1643063"/>
          <p14:tracePt t="171045" x="6303963" y="1633538"/>
          <p14:tracePt t="171122" x="6303963" y="1625600"/>
          <p14:tracePt t="173450" x="6296025" y="1625600"/>
          <p14:tracePt t="173475" x="6286500" y="1625600"/>
          <p14:tracePt t="173499" x="6276975" y="1625600"/>
          <p14:tracePt t="173512" x="6269038" y="1633538"/>
          <p14:tracePt t="173525" x="6242050" y="1643063"/>
          <p14:tracePt t="173536" x="6215063" y="1660525"/>
          <p14:tracePt t="173548" x="6170613" y="1687513"/>
          <p14:tracePt t="173562" x="6108700" y="1724025"/>
          <p14:tracePt t="173579" x="6037263" y="1768475"/>
          <p14:tracePt t="173595" x="5919788" y="1830388"/>
          <p14:tracePt t="173612" x="5537200" y="2062163"/>
          <p14:tracePt t="173629" x="5330825" y="2197100"/>
          <p14:tracePt t="173645" x="5143500" y="2303463"/>
          <p14:tracePt t="173662" x="4848225" y="2473325"/>
          <p14:tracePt t="173679" x="4724400" y="2562225"/>
          <p14:tracePt t="173696" x="4527550" y="2697163"/>
          <p14:tracePt t="173712" x="4438650" y="2751138"/>
          <p14:tracePt t="173729" x="4348163" y="2813050"/>
          <p14:tracePt t="173745" x="4251325" y="2894013"/>
          <p14:tracePt t="173762" x="4241800" y="2901950"/>
          <p14:tracePt t="173779" x="4241800" y="2919413"/>
          <p14:tracePt t="173977" x="4224338" y="2928938"/>
          <p14:tracePt t="173989" x="4197350" y="2946400"/>
          <p14:tracePt t="174000" x="4143375" y="3000375"/>
          <p14:tracePt t="174014" x="4037013" y="3062288"/>
          <p14:tracePt t="174029" x="3902075" y="3125788"/>
          <p14:tracePt t="174046" x="3714750" y="3224213"/>
          <p14:tracePt t="174062" x="3394075" y="3367088"/>
          <p14:tracePt t="174079" x="3286125" y="3419475"/>
          <p14:tracePt t="174096" x="3197225" y="3455988"/>
          <p14:tracePt t="174112" x="3071813" y="3517900"/>
          <p14:tracePt t="174129" x="3017838" y="3536950"/>
          <p14:tracePt t="174146" x="2973388" y="3562350"/>
          <p14:tracePt t="174162" x="2901950" y="3589338"/>
          <p14:tracePt t="174179" x="2867025" y="3598863"/>
          <p14:tracePt t="174196" x="2840038" y="3616325"/>
          <p14:tracePt t="174213" x="2795588" y="3633788"/>
          <p14:tracePt t="174229" x="2768600" y="3652838"/>
          <p14:tracePt t="174246" x="2705100" y="3687763"/>
          <p14:tracePt t="174262" x="2660650" y="3714750"/>
          <p14:tracePt t="174279" x="2616200" y="3751263"/>
          <p14:tracePt t="174296" x="2536825" y="3840163"/>
          <p14:tracePt t="174312" x="2490788" y="3875088"/>
          <p14:tracePt t="174329" x="2473325" y="3894138"/>
          <p14:tracePt t="174346" x="2465388" y="3902075"/>
          <p14:tracePt t="174417" x="2473325" y="3902075"/>
          <p14:tracePt t="174430" x="2527300" y="3884613"/>
          <p14:tracePt t="174444" x="2608263" y="3848100"/>
          <p14:tracePt t="174454" x="2768600" y="3803650"/>
          <p14:tracePt t="174465" x="3044825" y="3687763"/>
          <p14:tracePt t="174479" x="3322638" y="3598863"/>
          <p14:tracePt t="174496" x="3633788" y="3473450"/>
          <p14:tracePt t="174512" x="3894138" y="3330575"/>
          <p14:tracePt t="174529" x="4367213" y="3044825"/>
          <p14:tracePt t="174546" x="4537075" y="2919413"/>
          <p14:tracePt t="174562" x="4670425" y="2813050"/>
          <p14:tracePt t="174579" x="4840288" y="2660650"/>
          <p14:tracePt t="174596" x="4911725" y="2616200"/>
          <p14:tracePt t="174612" x="4965700" y="2571750"/>
          <p14:tracePt t="174629" x="5089525" y="2490788"/>
          <p14:tracePt t="174646" x="5170488" y="2455863"/>
          <p14:tracePt t="174662" x="5232400" y="2401888"/>
          <p14:tracePt t="174679" x="5375275" y="2339975"/>
          <p14:tracePt t="174696" x="5438775" y="2312988"/>
          <p14:tracePt t="174712" x="5510213" y="2276475"/>
          <p14:tracePt t="174729" x="5527675" y="2268538"/>
          <p14:tracePt t="174746" x="5537200" y="2268538"/>
          <p14:tracePt t="174762" x="5626100" y="2268538"/>
          <p14:tracePt t="174993" x="5705475" y="2187575"/>
          <p14:tracePt t="175005" x="5919788" y="2000250"/>
          <p14:tracePt t="175018" x="6251575" y="1724025"/>
          <p14:tracePt t="175030" x="6527800" y="1490663"/>
          <p14:tracePt t="175046" x="6715125" y="1322388"/>
          <p14:tracePt t="175063" x="6813550" y="1241425"/>
          <p14:tracePt t="175079" x="6973888" y="1116013"/>
          <p14:tracePt t="175096" x="7000875" y="1098550"/>
          <p14:tracePt t="175113" x="7018338" y="1071563"/>
          <p14:tracePt t="175129" x="7062788" y="1044575"/>
          <p14:tracePt t="175146" x="7089775" y="1027113"/>
          <p14:tracePt t="175163" x="7108825" y="1009650"/>
          <p14:tracePt t="175179" x="7134225" y="973138"/>
          <p14:tracePt t="175196" x="7143750" y="946150"/>
          <p14:tracePt t="175213" x="7170738" y="919163"/>
          <p14:tracePt t="175229" x="7197725" y="866775"/>
          <p14:tracePt t="175246" x="7205663" y="847725"/>
          <p14:tracePt t="175263" x="7215188" y="830263"/>
          <p14:tracePt t="175279" x="7232650" y="812800"/>
          <p14:tracePt t="175296" x="7259638" y="795338"/>
          <p14:tracePt t="175313" x="7331075" y="741363"/>
          <p14:tracePt t="175329" x="7348538" y="723900"/>
          <p14:tracePt t="175346" x="7367588" y="704850"/>
          <p14:tracePt t="175373" x="7367588" y="696913"/>
          <p14:tracePt t="175398" x="7367588" y="687388"/>
          <p14:tracePt t="175423" x="7367588" y="679450"/>
          <p14:tracePt t="175450" x="7367588" y="669925"/>
          <p14:tracePt t="175459" x="7375525" y="669925"/>
          <p14:tracePt t="175472" x="7375525" y="652463"/>
          <p14:tracePt t="175508" x="7375525" y="642938"/>
          <p14:tracePt t="175581" x="7375525" y="660400"/>
          <p14:tracePt t="175594" x="7367588" y="660400"/>
          <p14:tracePt t="175606" x="7367588" y="679450"/>
          <p14:tracePt t="175619" x="7340600" y="696913"/>
          <p14:tracePt t="175631" x="7323138" y="714375"/>
          <p14:tracePt t="175646" x="7304088" y="758825"/>
          <p14:tracePt t="175663" x="7277100" y="803275"/>
          <p14:tracePt t="175679" x="7251700" y="857250"/>
          <p14:tracePt t="175696" x="7215188" y="965200"/>
          <p14:tracePt t="175713" x="7205663" y="1009650"/>
          <p14:tracePt t="175729" x="7170738" y="1125538"/>
          <p14:tracePt t="175746" x="7153275" y="1179513"/>
          <p14:tracePt t="175763" x="7153275" y="1214438"/>
          <p14:tracePt t="175780" x="7143750" y="1250950"/>
          <p14:tracePt t="175796" x="7134225" y="1258888"/>
          <p14:tracePt t="175813" x="7134225" y="1276350"/>
          <p14:tracePt t="175830" x="7126288" y="1303338"/>
          <p14:tracePt t="175846" x="7126288" y="1322388"/>
          <p14:tracePt t="175863" x="7126288" y="1374775"/>
          <p14:tracePt t="175880" x="7126288" y="1401763"/>
          <p14:tracePt t="175896" x="7126288" y="1419225"/>
          <p14:tracePt t="175913" x="7126288" y="1446213"/>
          <p14:tracePt t="175929" x="7126288" y="1473200"/>
          <p14:tracePt t="175946" x="7134225" y="1482725"/>
          <p14:tracePt t="175963" x="7143750" y="1500188"/>
          <p14:tracePt t="175979" x="7170738" y="1527175"/>
          <p14:tracePt t="175996" x="7180263" y="1544638"/>
          <p14:tracePt t="176013" x="7188200" y="1562100"/>
          <p14:tracePt t="176030" x="7197725" y="1571625"/>
          <p14:tracePt t="176046" x="7205663" y="1581150"/>
          <p14:tracePt t="176063" x="7232650" y="1616075"/>
          <p14:tracePt t="176079" x="7251700" y="1643063"/>
          <p14:tracePt t="176096" x="7286625" y="1679575"/>
          <p14:tracePt t="176113" x="7296150" y="1697038"/>
          <p14:tracePt t="176133" x="7296150" y="1704975"/>
          <p14:tracePt t="176256" x="7296150" y="1697038"/>
          <p14:tracePt t="176268" x="7296150" y="1687513"/>
          <p14:tracePt t="176281" x="7296150" y="1679575"/>
          <p14:tracePt t="176292" x="7286625" y="1660525"/>
          <p14:tracePt t="176304" x="7277100" y="1643063"/>
          <p14:tracePt t="176317" x="7269163" y="1608138"/>
          <p14:tracePt t="176330" x="7269163" y="1562100"/>
          <p14:tracePt t="176346" x="7269163" y="1527175"/>
          <p14:tracePt t="176363" x="7269163" y="1482725"/>
          <p14:tracePt t="176380" x="7269163" y="1366838"/>
          <p14:tracePt t="176397" x="7277100" y="1303338"/>
          <p14:tracePt t="176413" x="7286625" y="1241425"/>
          <p14:tracePt t="176430" x="7313613" y="1116013"/>
          <p14:tracePt t="176446" x="7340600" y="1044575"/>
          <p14:tracePt t="176463" x="7358063" y="965200"/>
          <p14:tracePt t="176464" x="7385050" y="893763"/>
          <p14:tracePt t="176480" x="7412038" y="839788"/>
          <p14:tracePt t="176496" x="7429500" y="785813"/>
          <p14:tracePt t="176513" x="7466013" y="704850"/>
          <p14:tracePt t="176530" x="7473950" y="687388"/>
          <p14:tracePt t="176546" x="7491413" y="660400"/>
          <p14:tracePt t="176563" x="7500938" y="642938"/>
          <p14:tracePt t="176580" x="7510463" y="625475"/>
          <p14:tracePt t="176596" x="7518400" y="625475"/>
          <p14:tracePt t="176613" x="7518400" y="615950"/>
          <p14:tracePt t="176630" x="7527925" y="615950"/>
          <p14:tracePt t="176783" x="7518400" y="625475"/>
          <p14:tracePt t="176795" x="7510463" y="633413"/>
          <p14:tracePt t="176807" x="7500938" y="633413"/>
          <p14:tracePt t="176819" x="7491413" y="652463"/>
          <p14:tracePt t="176831" x="7483475" y="660400"/>
          <p14:tracePt t="176846" x="7466013" y="679450"/>
          <p14:tracePt t="176863" x="7439025" y="704850"/>
          <p14:tracePt t="176880" x="7412038" y="723900"/>
          <p14:tracePt t="176897" x="7358063" y="795338"/>
          <p14:tracePt t="176913" x="7340600" y="822325"/>
          <p14:tracePt t="176930" x="7296150" y="884238"/>
          <p14:tracePt t="176947" x="7286625" y="911225"/>
          <p14:tracePt t="176963" x="7277100" y="938213"/>
          <p14:tracePt t="176980" x="7251700" y="982663"/>
          <p14:tracePt t="176997" x="7242175" y="1009650"/>
          <p14:tracePt t="177013" x="7232650" y="1054100"/>
          <p14:tracePt t="177030" x="7215188" y="1143000"/>
          <p14:tracePt t="177047" x="7205663" y="1179513"/>
          <p14:tracePt t="177063" x="7197725" y="1250950"/>
          <p14:tracePt t="177080" x="7197725" y="1276350"/>
          <p14:tracePt t="177097" x="7197725" y="1303338"/>
          <p14:tracePt t="177113" x="7197725" y="1357313"/>
          <p14:tracePt t="177130" x="7197725" y="1374775"/>
          <p14:tracePt t="177147" x="7197725" y="1393825"/>
          <p14:tracePt t="177163" x="7215188" y="1419225"/>
          <p14:tracePt t="177180" x="7215188" y="1438275"/>
          <p14:tracePt t="177199" x="7215188" y="1446213"/>
          <p14:tracePt t="177237" x="7224713" y="1446213"/>
          <p14:tracePt t="177309" x="7232650" y="1446213"/>
          <p14:tracePt t="177321" x="7232650" y="1438275"/>
          <p14:tracePt t="177334" x="7242175" y="1438275"/>
          <p14:tracePt t="177346" x="7251700" y="1428750"/>
          <p14:tracePt t="177359" x="7277100" y="1411288"/>
          <p14:tracePt t="177371" x="7304088" y="1384300"/>
          <p14:tracePt t="177383" x="7348538" y="1374775"/>
          <p14:tracePt t="177397" x="7412038" y="1366838"/>
          <p14:tracePt t="177414" x="7473950" y="1347788"/>
          <p14:tracePt t="177430" x="7527925" y="1339850"/>
          <p14:tracePt t="177447" x="7599363" y="1339850"/>
          <p14:tracePt t="177463" x="7634288" y="1339850"/>
          <p14:tracePt t="177480" x="7705725" y="1339850"/>
          <p14:tracePt t="177497" x="7732713" y="1347788"/>
          <p14:tracePt t="177513" x="7759700" y="1366838"/>
          <p14:tracePt t="177530" x="7804150" y="1374775"/>
          <p14:tracePt t="177555" x="7804150" y="1384300"/>
          <p14:tracePt t="177700" x="7786688" y="1384300"/>
          <p14:tracePt t="177713" x="7777163" y="1384300"/>
          <p14:tracePt t="177727" x="7759700" y="1374775"/>
          <p14:tracePt t="177737" x="7732713" y="1366838"/>
          <p14:tracePt t="177749" x="7705725" y="1347788"/>
          <p14:tracePt t="177763" x="7661275" y="1312863"/>
          <p14:tracePt t="177780" x="7616825" y="1285875"/>
          <p14:tracePt t="177797" x="7562850" y="1241425"/>
          <p14:tracePt t="177813" x="7456488" y="1152525"/>
          <p14:tracePt t="177830" x="7394575" y="1098550"/>
          <p14:tracePt t="177847" x="7340600" y="1054100"/>
          <p14:tracePt t="177863" x="7251700" y="973138"/>
          <p14:tracePt t="177880" x="7224713" y="946150"/>
          <p14:tracePt t="177897" x="7197725" y="901700"/>
          <p14:tracePt t="177913" x="7197725" y="893763"/>
          <p14:tracePt t="177930" x="7188200" y="893763"/>
          <p14:tracePt t="177947" x="7188200" y="884238"/>
          <p14:tracePt t="178044" x="7197725" y="893763"/>
          <p14:tracePt t="178058" x="7215188" y="901700"/>
          <p14:tracePt t="178068" x="7224713" y="911225"/>
          <p14:tracePt t="178081" x="7251700" y="928688"/>
          <p14:tracePt t="178097" x="7277100" y="955675"/>
          <p14:tracePt t="178113" x="7313613" y="990600"/>
          <p14:tracePt t="178130" x="7402513" y="1071563"/>
          <p14:tracePt t="178147" x="7446963" y="1108075"/>
          <p14:tracePt t="178164" x="7491413" y="1133475"/>
          <p14:tracePt t="178180" x="7545388" y="1179513"/>
          <p14:tracePt t="178197" x="7554913" y="1187450"/>
          <p14:tracePt t="178214" x="7562850" y="1196975"/>
          <p14:tracePt t="178230" x="7562850" y="1204913"/>
          <p14:tracePt t="178247" x="7562850" y="1214438"/>
          <p14:tracePt t="178290" x="7545388" y="1214438"/>
          <p14:tracePt t="178303" x="7527925" y="1214438"/>
          <p14:tracePt t="178315" x="7510463" y="1204913"/>
          <p14:tracePt t="178326" x="7473950" y="1196975"/>
          <p14:tracePt t="178338" x="7429500" y="1179513"/>
          <p14:tracePt t="178352" x="7375525" y="1160463"/>
          <p14:tracePt t="178363" x="7313613" y="1133475"/>
          <p14:tracePt t="178380" x="7259638" y="1098550"/>
          <p14:tracePt t="178397" x="7197725" y="1062038"/>
          <p14:tracePt t="178414" x="7126288" y="990600"/>
          <p14:tracePt t="178430" x="7108825" y="982663"/>
          <p14:tracePt t="178447" x="7099300" y="965200"/>
          <p14:tracePt t="178464" x="7089775" y="965200"/>
          <p14:tracePt t="178571" x="7089775" y="973138"/>
          <p14:tracePt t="178584" x="7089775" y="1000125"/>
          <p14:tracePt t="178597" x="7089775" y="1017588"/>
          <p14:tracePt t="178608" x="7089775" y="1036638"/>
          <p14:tracePt t="178620" x="7089775" y="1054100"/>
          <p14:tracePt t="178632" x="7089775" y="1081088"/>
          <p14:tracePt t="178647" x="7081838" y="1108075"/>
          <p14:tracePt t="178664" x="7072313" y="1133475"/>
          <p14:tracePt t="178680" x="7054850" y="1160463"/>
          <p14:tracePt t="178697" x="7037388" y="1204913"/>
          <p14:tracePt t="178714" x="7018338" y="1241425"/>
          <p14:tracePt t="178730" x="6973888" y="1322388"/>
          <p14:tracePt t="178747" x="6938963" y="1374775"/>
          <p14:tracePt t="178764" x="6884988" y="1446213"/>
          <p14:tracePt t="178780" x="6786563" y="1554163"/>
          <p14:tracePt t="178797" x="6742113" y="1589088"/>
          <p14:tracePt t="178814" x="6697663" y="1625600"/>
          <p14:tracePt t="178830" x="6653213" y="1660525"/>
          <p14:tracePt t="178847" x="6634163" y="1660525"/>
          <p14:tracePt t="178865" x="6626225" y="1660525"/>
          <p14:tracePt t="179013" x="6634163" y="1660525"/>
          <p14:tracePt t="179221" x="6626225" y="1687513"/>
          <p14:tracePt t="179232" x="6608763" y="1697038"/>
          <p14:tracePt t="179244" x="6599238" y="1714500"/>
          <p14:tracePt t="179257" x="6581775" y="1724025"/>
          <p14:tracePt t="179270" x="6554788" y="1751013"/>
          <p14:tracePt t="179281" x="6510338" y="1785938"/>
          <p14:tracePt t="179297" x="6419850" y="1857375"/>
          <p14:tracePt t="179314" x="6215063" y="2000250"/>
          <p14:tracePt t="179330" x="5384800" y="2608263"/>
          <p14:tracePt t="179347" x="4911725" y="2946400"/>
          <p14:tracePt t="179364" x="4491038" y="3276600"/>
          <p14:tracePt t="179381" x="3776663" y="3867150"/>
          <p14:tracePt t="179398" x="3446463" y="4143375"/>
          <p14:tracePt t="179414" x="3143250" y="4394200"/>
          <p14:tracePt t="179431" x="2714625" y="4687888"/>
          <p14:tracePt t="179447" x="2660650" y="4724400"/>
          <p14:tracePt t="179464" x="2643188" y="4741863"/>
          <p14:tracePt t="179481" x="2633663" y="4741863"/>
          <p14:tracePt t="179809" x="2608263" y="4741863"/>
          <p14:tracePt t="179820" x="2581275" y="4741863"/>
          <p14:tracePt t="179834" x="2562225" y="4741863"/>
          <p14:tracePt t="179846" x="2544763" y="4741863"/>
          <p14:tracePt t="179858" x="2517775" y="4732338"/>
          <p14:tracePt t="179870" x="2473325" y="4714875"/>
          <p14:tracePt t="179882" x="2428875" y="4705350"/>
          <p14:tracePt t="179897" x="2393950" y="4679950"/>
          <p14:tracePt t="179914" x="2366963" y="4670425"/>
          <p14:tracePt t="179931" x="2347913" y="4652963"/>
          <p14:tracePt t="179957" x="2347913" y="4643438"/>
          <p14:tracePt t="180017" x="2357438" y="4633913"/>
          <p14:tracePt t="180031" x="2374900" y="4633913"/>
          <p14:tracePt t="180041" x="2393950" y="4633913"/>
          <p14:tracePt t="180054" x="2428875" y="4633913"/>
          <p14:tracePt t="180066" x="2490788" y="4633913"/>
          <p14:tracePt t="180081" x="2581275" y="4633913"/>
          <p14:tracePt t="180097" x="2724150" y="4633913"/>
          <p14:tracePt t="180114" x="2982913" y="4616450"/>
          <p14:tracePt t="180131" x="3643313" y="4554538"/>
          <p14:tracePt t="180148" x="4000500" y="4510088"/>
          <p14:tracePt t="180164" x="4537075" y="4419600"/>
          <p14:tracePt t="180181" x="4724400" y="4394200"/>
          <p14:tracePt t="180197" x="4840288" y="4384675"/>
          <p14:tracePt t="180214" x="5037138" y="4384675"/>
          <p14:tracePt t="180231" x="5108575" y="4384675"/>
          <p14:tracePt t="180248" x="5180013" y="4402138"/>
          <p14:tracePt t="180264" x="5286375" y="4446588"/>
          <p14:tracePt t="180281" x="5322888" y="4456113"/>
          <p14:tracePt t="180297" x="5348288" y="4465638"/>
          <p14:tracePt t="180314" x="5367338" y="4473575"/>
          <p14:tracePt t="180506" x="5375275" y="4473575"/>
          <p14:tracePt t="180519" x="5394325" y="4473575"/>
          <p14:tracePt t="180532" x="5456238" y="4473575"/>
          <p14:tracePt t="180544" x="5537200" y="4491038"/>
          <p14:tracePt t="180555" x="5661025" y="4510088"/>
          <p14:tracePt t="180569" x="5822950" y="4545013"/>
          <p14:tracePt t="180581" x="6000750" y="4589463"/>
          <p14:tracePt t="180598" x="6153150" y="4652963"/>
          <p14:tracePt t="180614" x="6269038" y="4697413"/>
          <p14:tracePt t="180631" x="6411913" y="4751388"/>
          <p14:tracePt t="180648" x="6438900" y="4776788"/>
          <p14:tracePt t="180664" x="6456363" y="4786313"/>
          <p14:tracePt t="180681" x="6483350" y="4795838"/>
          <p14:tracePt t="180698" x="6491288" y="4795838"/>
          <p14:tracePt t="180714" x="6500813" y="4803775"/>
          <p14:tracePt t="180731" x="6545263" y="4803775"/>
          <p14:tracePt t="180748" x="6589713" y="4803775"/>
          <p14:tracePt t="180764" x="6634163" y="4803775"/>
          <p14:tracePt t="180781" x="6643688" y="4813300"/>
          <p14:tracePt t="180801" x="6653213" y="4813300"/>
          <p14:tracePt t="180863" x="6670675" y="4813300"/>
          <p14:tracePt t="180887" x="6670675" y="4803775"/>
          <p14:tracePt t="180912" x="6670675" y="4795838"/>
          <p14:tracePt t="180924" x="6670675" y="4786313"/>
          <p14:tracePt t="180935" x="6670675" y="4768850"/>
          <p14:tracePt t="180948" x="6670675" y="4751388"/>
          <p14:tracePt t="180961" x="6670675" y="4741863"/>
          <p14:tracePt t="180972" x="6670675" y="4724400"/>
          <p14:tracePt t="180987" x="6680200" y="4705350"/>
          <p14:tracePt t="181009" x="6680200" y="4697413"/>
          <p14:tracePt t="181023" x="6680200" y="4687888"/>
          <p14:tracePt t="181035" x="6680200" y="4679950"/>
          <p14:tracePt t="181048" x="6697663" y="4660900"/>
          <p14:tracePt t="181064" x="6705600" y="4652963"/>
          <p14:tracePt t="181081" x="6705600" y="4633913"/>
          <p14:tracePt t="181098" x="6715125" y="4625975"/>
          <p14:tracePt t="181169" x="6715125" y="4616450"/>
          <p14:tracePt t="181317" x="6715125" y="4625975"/>
          <p14:tracePt t="181340" x="6715125" y="4633913"/>
          <p14:tracePt t="181352" x="6715125" y="4643438"/>
          <p14:tracePt t="181365" x="6715125" y="4652963"/>
          <p14:tracePt t="181389" x="6715125" y="4670425"/>
          <p14:tracePt t="181415" x="6715125" y="4679950"/>
          <p14:tracePt t="181426" x="6715125" y="4687888"/>
          <p14:tracePt t="181438" x="6705600" y="4687888"/>
          <p14:tracePt t="181463" x="6705600" y="4697413"/>
          <p14:tracePt t="181720" x="6697663" y="4697413"/>
          <p14:tracePt t="181745" x="6688138" y="4697413"/>
          <p14:tracePt t="181782" x="6680200" y="4697413"/>
          <p14:tracePt t="181806" x="6670675" y="4697413"/>
          <p14:tracePt t="181818" x="6661150" y="4697413"/>
          <p14:tracePt t="181830" x="6653213" y="4697413"/>
          <p14:tracePt t="181844" x="6643688" y="4697413"/>
          <p14:tracePt t="181855" x="6634163" y="4697413"/>
          <p14:tracePt t="181868" x="6626225" y="4697413"/>
          <p14:tracePt t="181892" x="6608763" y="4697413"/>
          <p14:tracePt t="181915" x="6589713" y="4687888"/>
          <p14:tracePt t="181941" x="6581775" y="4679950"/>
          <p14:tracePt t="181953" x="6562725" y="4670425"/>
          <p14:tracePt t="181979" x="6554788" y="4670425"/>
          <p14:tracePt t="181992" x="6545263" y="4670425"/>
          <p14:tracePt t="182015" x="6537325" y="4670425"/>
          <p14:tracePt t="182039" x="6527800" y="4670425"/>
          <p14:tracePt t="182050" x="6518275" y="4670425"/>
          <p14:tracePt t="182064" x="6510338" y="4679950"/>
          <p14:tracePt t="182088" x="6491288" y="4679950"/>
          <p14:tracePt t="182113" x="6473825" y="4679950"/>
          <p14:tracePt t="182124" x="6465888" y="4679950"/>
          <p14:tracePt t="182136" x="6456363" y="4679950"/>
          <p14:tracePt t="182149" x="6446838" y="4679950"/>
          <p14:tracePt t="182165" x="6429375" y="4679950"/>
          <p14:tracePt t="182186" x="6411913" y="4679950"/>
          <p14:tracePt t="182198" x="6402388" y="4679950"/>
          <p14:tracePt t="182215" x="6394450" y="4679950"/>
          <p14:tracePt t="182232" x="6375400" y="4679950"/>
          <p14:tracePt t="182248" x="6367463" y="4679950"/>
          <p14:tracePt t="182265" x="6357938" y="4679950"/>
          <p14:tracePt t="182284" x="6348413" y="4679950"/>
          <p14:tracePt t="182308" x="6340475" y="4679950"/>
          <p14:tracePt t="182333" x="6340475" y="4687888"/>
          <p14:tracePt t="182381" x="6340475" y="4697413"/>
          <p14:tracePt t="182406" x="6348413" y="4705350"/>
          <p14:tracePt t="182430" x="6357938" y="4714875"/>
          <p14:tracePt t="182443" x="6384925" y="4724400"/>
          <p14:tracePt t="182455" x="6411913" y="4741863"/>
          <p14:tracePt t="182468" x="6446838" y="4751388"/>
          <p14:tracePt t="182481" x="6500813" y="4759325"/>
          <p14:tracePt t="182498" x="6562725" y="4759325"/>
          <p14:tracePt t="182515" x="6626225" y="4759325"/>
          <p14:tracePt t="182532" x="6751638" y="4732338"/>
          <p14:tracePt t="182548" x="6796088" y="4714875"/>
          <p14:tracePt t="182565" x="6823075" y="4687888"/>
          <p14:tracePt t="182581" x="6867525" y="4660900"/>
          <p14:tracePt t="182598" x="6875463" y="4652963"/>
          <p14:tracePt t="182615" x="6894513" y="4598988"/>
          <p14:tracePt t="182632" x="6911975" y="4572000"/>
          <p14:tracePt t="182648" x="6929438" y="4537075"/>
          <p14:tracePt t="182665" x="6956425" y="4483100"/>
          <p14:tracePt t="182682" x="6956425" y="4465638"/>
          <p14:tracePt t="182698" x="6956425" y="4438650"/>
          <p14:tracePt t="182715" x="6956425" y="4402138"/>
          <p14:tracePt t="182732" x="6956425" y="4384675"/>
          <p14:tracePt t="182749" x="6956425" y="4367213"/>
          <p14:tracePt t="182765" x="6956425" y="4340225"/>
          <p14:tracePt t="182781" x="6956425" y="4330700"/>
          <p14:tracePt t="182798" x="6956425" y="4313238"/>
          <p14:tracePt t="182823" x="6956425" y="4303713"/>
          <p14:tracePt t="182860" x="6956425" y="4295775"/>
          <p14:tracePt t="182897" x="6946900" y="4295775"/>
          <p14:tracePt t="182957" x="6946900" y="4303713"/>
          <p14:tracePt t="182995" x="6946900" y="4313238"/>
          <p14:tracePt t="183008" x="6946900" y="4322763"/>
          <p14:tracePt t="183018" x="6938963" y="4322763"/>
          <p14:tracePt t="183031" x="6938963" y="4330700"/>
          <p14:tracePt t="183044" x="6938963" y="4348163"/>
          <p14:tracePt t="183068" x="6929438" y="4367213"/>
          <p14:tracePt t="183080" x="6929438" y="4375150"/>
          <p14:tracePt t="183093" x="6919913" y="4384675"/>
          <p14:tracePt t="183105" x="6919913" y="4402138"/>
          <p14:tracePt t="183117" x="6919913" y="4411663"/>
          <p14:tracePt t="183132" x="6911975" y="4429125"/>
          <p14:tracePt t="183149" x="6902450" y="4446588"/>
          <p14:tracePt t="183165" x="6894513" y="4473575"/>
          <p14:tracePt t="183182" x="6884988" y="4491038"/>
          <p14:tracePt t="183198" x="6884988" y="4510088"/>
          <p14:tracePt t="183215" x="6875463" y="4527550"/>
          <p14:tracePt t="183232" x="6867525" y="4537075"/>
          <p14:tracePt t="183249" x="6858000" y="4545013"/>
          <p14:tracePt t="183265" x="6840538" y="4562475"/>
          <p14:tracePt t="183282" x="6831013" y="4581525"/>
          <p14:tracePt t="183298" x="6823075" y="4589463"/>
          <p14:tracePt t="183315" x="6804025" y="4589463"/>
          <p14:tracePt t="183332" x="6796088" y="4598988"/>
          <p14:tracePt t="183349" x="6786563" y="4598988"/>
          <p14:tracePt t="183365" x="6759575" y="4616450"/>
          <p14:tracePt t="183382" x="6751638" y="4616450"/>
          <p14:tracePt t="183399" x="6724650" y="4625975"/>
          <p14:tracePt t="183415" x="6715125" y="4625975"/>
          <p14:tracePt t="183432" x="6705600" y="4625975"/>
          <p14:tracePt t="183448" x="6688138" y="4625975"/>
          <p14:tracePt t="183465" x="6670675" y="4625975"/>
          <p14:tracePt t="183482" x="6653213" y="4625975"/>
          <p14:tracePt t="183499" x="6626225" y="4625975"/>
          <p14:tracePt t="183515" x="6599238" y="4625975"/>
          <p14:tracePt t="183532" x="6581775" y="4625975"/>
          <p14:tracePt t="183549" x="6572250" y="4625975"/>
          <p14:tracePt t="183565" x="6562725" y="4616450"/>
          <p14:tracePt t="183706" x="6572250" y="4616450"/>
          <p14:tracePt t="183743" x="6581775" y="4616450"/>
          <p14:tracePt t="183755" x="6589713" y="4616450"/>
          <p14:tracePt t="183778" x="6599238" y="4616450"/>
          <p14:tracePt t="183803" x="6616700" y="4616450"/>
          <p14:tracePt t="183815" x="6626225" y="4616450"/>
          <p14:tracePt t="183828" x="6634163" y="4616450"/>
          <p14:tracePt t="183839" x="6643688" y="4616450"/>
          <p14:tracePt t="183853" x="6653213" y="4616450"/>
          <p14:tracePt t="183865" x="6670675" y="4616450"/>
          <p14:tracePt t="183882" x="6697663" y="4608513"/>
          <p14:tracePt t="183898" x="6732588" y="4598988"/>
          <p14:tracePt t="183915" x="6804025" y="4562475"/>
          <p14:tracePt t="183932" x="6831013" y="4554538"/>
          <p14:tracePt t="183949" x="6894513" y="4510088"/>
          <p14:tracePt t="183965" x="6919913" y="4491038"/>
          <p14:tracePt t="183982" x="6929438" y="4473575"/>
          <p14:tracePt t="183999" x="6946900" y="4419600"/>
          <p14:tracePt t="184015" x="6956425" y="4402138"/>
          <p14:tracePt t="184032" x="6956425" y="4367213"/>
          <p14:tracePt t="184049" x="6956425" y="4303713"/>
          <p14:tracePt t="184065" x="6956425" y="4276725"/>
          <p14:tracePt t="184082" x="6956425" y="4241800"/>
          <p14:tracePt t="184099" x="6956425" y="4224338"/>
          <p14:tracePt t="184115" x="6956425" y="4214813"/>
          <p14:tracePt t="184895" x="6946900" y="4214813"/>
          <p14:tracePt t="185004" x="6938963" y="4214813"/>
          <p14:tracePt t="185028" x="6929438" y="4214813"/>
          <p14:tracePt t="185053" x="6919913" y="4214813"/>
          <p14:tracePt t="185064" x="6902450" y="4205288"/>
          <p14:tracePt t="185077" x="6884988" y="4187825"/>
          <p14:tracePt t="185089" x="6867525" y="4160838"/>
          <p14:tracePt t="185102" x="6831013" y="4125913"/>
          <p14:tracePt t="185116" x="6786563" y="4098925"/>
          <p14:tracePt t="185132" x="6751638" y="4054475"/>
          <p14:tracePt t="185149" x="6705600" y="3990975"/>
          <p14:tracePt t="185166" x="6634163" y="3902075"/>
          <p14:tracePt t="185182" x="6616700" y="3875088"/>
          <p14:tracePt t="185199" x="6608763" y="3848100"/>
          <p14:tracePt t="185216" x="6589713" y="3822700"/>
          <p14:tracePt t="185232" x="6589713" y="3813175"/>
          <p14:tracePt t="185249" x="6581775" y="3813175"/>
          <p14:tracePt t="185543" x="6572250" y="3795713"/>
          <p14:tracePt t="185555" x="6554788" y="3776663"/>
          <p14:tracePt t="185568" x="6527800" y="3751263"/>
          <p14:tracePt t="185580" x="6491288" y="3732213"/>
          <p14:tracePt t="185591" x="6473825" y="3705225"/>
          <p14:tracePt t="185604" x="6429375" y="3679825"/>
          <p14:tracePt t="185617" x="6402388" y="3652838"/>
          <p14:tracePt t="185632" x="6367463" y="3616325"/>
          <p14:tracePt t="185649" x="6323013" y="3581400"/>
          <p14:tracePt t="185666" x="6269038" y="3517900"/>
          <p14:tracePt t="185683" x="6242050" y="3500438"/>
          <p14:tracePt t="185699" x="6224588" y="3490913"/>
          <p14:tracePt t="185716" x="6188075" y="3473450"/>
          <p14:tracePt t="185733" x="6180138" y="3465513"/>
          <p14:tracePt t="185749" x="6161088" y="3455988"/>
          <p14:tracePt t="185766" x="6153150" y="3455988"/>
          <p14:tracePt t="185782" x="6153150" y="3446463"/>
          <p14:tracePt t="185997" x="6161088" y="3446463"/>
          <p14:tracePt t="186008" x="6170613" y="3446463"/>
          <p14:tracePt t="186024" x="6188075" y="3455988"/>
          <p14:tracePt t="186033" x="6205538" y="3482975"/>
          <p14:tracePt t="186049" x="6242050" y="3500438"/>
          <p14:tracePt t="186066" x="6269038" y="3527425"/>
          <p14:tracePt t="186083" x="6348413" y="3598863"/>
          <p14:tracePt t="186099" x="6394450" y="3643313"/>
          <p14:tracePt t="186116" x="6438900" y="3697288"/>
          <p14:tracePt t="186133" x="6554788" y="3822700"/>
          <p14:tracePt t="186149" x="6599238" y="3884613"/>
          <p14:tracePt t="186166" x="6653213" y="3965575"/>
          <p14:tracePt t="186183" x="6732588" y="4152900"/>
          <p14:tracePt t="186199" x="6751638" y="4241800"/>
          <p14:tracePt t="186216" x="6796088" y="4411663"/>
          <p14:tracePt t="186233" x="6804025" y="4473575"/>
          <p14:tracePt t="186250" x="6813550" y="4510088"/>
          <p14:tracePt t="186266" x="6813550" y="4554538"/>
          <p14:tracePt t="186283" x="6813550" y="4572000"/>
          <p14:tracePt t="186299" x="6813550" y="4581525"/>
          <p14:tracePt t="186316" x="6813550" y="4598988"/>
          <p14:tracePt t="186339" x="6813550" y="4608513"/>
          <p14:tracePt t="186352" x="6813550" y="4616450"/>
          <p14:tracePt t="186376" x="6813550" y="4625975"/>
          <p14:tracePt t="186387" x="6813550" y="4643438"/>
          <p14:tracePt t="186401" x="6804025" y="4660900"/>
          <p14:tracePt t="186416" x="6804025" y="4687888"/>
          <p14:tracePt t="186433" x="6804025" y="4705350"/>
          <p14:tracePt t="186450" x="6796088" y="4732338"/>
          <p14:tracePt t="186450" x="6786563" y="4732338"/>
          <p14:tracePt t="186466" x="6786563" y="4741863"/>
          <p14:tracePt t="186537" x="6777038" y="4751388"/>
          <p14:tracePt t="186549" x="6769100" y="4759325"/>
          <p14:tracePt t="186560" x="6751638" y="4759325"/>
          <p14:tracePt t="186572" x="6732588" y="4759325"/>
          <p14:tracePt t="186584" x="6715125" y="4759325"/>
          <p14:tracePt t="186599" x="6697663" y="4759325"/>
          <p14:tracePt t="186616" x="6670675" y="4759325"/>
          <p14:tracePt t="186633" x="6616700" y="4759325"/>
          <p14:tracePt t="186649" x="6589713" y="4759325"/>
          <p14:tracePt t="186666" x="6572250" y="4759325"/>
          <p14:tracePt t="186683" x="6527800" y="4741863"/>
          <p14:tracePt t="186699" x="6491288" y="4732338"/>
          <p14:tracePt t="186716" x="6473825" y="4714875"/>
          <p14:tracePt t="186733" x="6411913" y="4670425"/>
          <p14:tracePt t="186750" x="6394450" y="4652963"/>
          <p14:tracePt t="186766" x="6375400" y="4633913"/>
          <p14:tracePt t="186783" x="6340475" y="4616450"/>
          <p14:tracePt t="186799" x="6323013" y="4598988"/>
          <p14:tracePt t="186816" x="6313488" y="4598988"/>
          <p14:tracePt t="186833" x="6286500" y="4572000"/>
          <p14:tracePt t="186850" x="6276975" y="4572000"/>
          <p14:tracePt t="186866" x="6259513" y="4562475"/>
          <p14:tracePt t="186883" x="6251575" y="4562475"/>
          <p14:tracePt t="186902" x="6242050" y="4562475"/>
          <p14:tracePt t="186916" x="6232525" y="4562475"/>
          <p14:tracePt t="186940" x="6224588" y="4562475"/>
          <p14:tracePt t="187099" x="6232525" y="4562475"/>
          <p14:tracePt t="187111" x="6242050" y="4572000"/>
          <p14:tracePt t="187123" x="6242050" y="4581525"/>
          <p14:tracePt t="187135" x="6259513" y="4598988"/>
          <p14:tracePt t="187150" x="6269038" y="4616450"/>
          <p14:tracePt t="187166" x="6276975" y="4633913"/>
          <p14:tracePt t="187183" x="6296025" y="4652963"/>
          <p14:tracePt t="187200" x="6313488" y="4670425"/>
          <p14:tracePt t="187221" x="6323013" y="4679950"/>
          <p14:tracePt t="187234" x="6323013" y="4687888"/>
          <p14:tracePt t="187453" x="6340475" y="4687888"/>
          <p14:tracePt t="187467" x="6357938" y="4687888"/>
          <p14:tracePt t="187479" x="6375400" y="4679950"/>
          <p14:tracePt t="187491" x="6384925" y="4670425"/>
          <p14:tracePt t="187503" x="6402388" y="4660900"/>
          <p14:tracePt t="187516" x="6419850" y="4652963"/>
          <p14:tracePt t="187533" x="6438900" y="4643438"/>
          <p14:tracePt t="187550" x="6473825" y="4625975"/>
          <p14:tracePt t="187566" x="6518275" y="4598988"/>
          <p14:tracePt t="187583" x="6545263" y="4589463"/>
          <p14:tracePt t="187600" x="6554788" y="4581525"/>
          <p14:tracePt t="187616" x="6562725" y="4581525"/>
          <p14:tracePt t="188091" x="6581775" y="4581525"/>
          <p14:tracePt t="188104" x="6589713" y="4581525"/>
          <p14:tracePt t="188115" x="6608763" y="4589463"/>
          <p14:tracePt t="188128" x="6616700" y="4598988"/>
          <p14:tracePt t="188140" x="6634163" y="4598988"/>
          <p14:tracePt t="188178" x="6643688" y="4598988"/>
          <p14:tracePt t="188215" x="6653213" y="4598988"/>
          <p14:tracePt t="188226" x="6653213" y="4589463"/>
          <p14:tracePt t="188239" x="6653213" y="4572000"/>
          <p14:tracePt t="188251" x="6653213" y="4537075"/>
          <p14:tracePt t="188266" x="6653213" y="4500563"/>
          <p14:tracePt t="188283" x="6661150" y="4465638"/>
          <p14:tracePt t="188300" x="6688138" y="4402138"/>
          <p14:tracePt t="188317" x="6688138" y="4384675"/>
          <p14:tracePt t="188333" x="6697663" y="4375150"/>
          <p14:tracePt t="188350" x="6705600" y="4375150"/>
          <p14:tracePt t="188409" x="6705600" y="4394200"/>
          <p14:tracePt t="188423" x="6715125" y="4402138"/>
          <p14:tracePt t="188435" x="6724650" y="4411663"/>
          <p14:tracePt t="188446" x="6724650" y="4419600"/>
          <p14:tracePt t="188459" x="6732588" y="4419600"/>
          <p14:tracePt t="188471" x="6742113" y="4419600"/>
          <p14:tracePt t="188520" x="6751638" y="4419600"/>
          <p14:tracePt t="188547" x="6751638" y="4411663"/>
          <p14:tracePt t="188569" x="6751638" y="4394200"/>
          <p14:tracePt t="188582" x="6751638" y="4384675"/>
          <p14:tracePt t="188593" x="6751638" y="4367213"/>
          <p14:tracePt t="188606" x="6751638" y="4348163"/>
          <p14:tracePt t="188619" x="6751638" y="4330700"/>
          <p14:tracePt t="188633" x="6751638" y="4322763"/>
          <p14:tracePt t="188650" x="6751638" y="4313238"/>
          <p14:tracePt t="188667" x="6751638" y="4295775"/>
          <p14:tracePt t="188683" x="6751638" y="4286250"/>
          <p14:tracePt t="188704" x="6732588" y="4276725"/>
          <p14:tracePt t="188717" x="6732588" y="4268788"/>
          <p14:tracePt t="188733" x="6715125" y="4268788"/>
          <p14:tracePt t="188753" x="6705600" y="4259263"/>
          <p14:tracePt t="188888" x="6705600" y="4286250"/>
          <p14:tracePt t="188901" x="6715125" y="4295775"/>
          <p14:tracePt t="188912" x="6715125" y="4303713"/>
          <p14:tracePt t="188937" x="6715125" y="4313238"/>
          <p14:tracePt t="189022" x="6715125" y="4295775"/>
          <p14:tracePt t="189035" x="6705600" y="4268788"/>
          <p14:tracePt t="189049" x="6688138" y="4241800"/>
          <p14:tracePt t="189059" x="6670675" y="4205288"/>
          <p14:tracePt t="189071" x="6643688" y="4187825"/>
          <p14:tracePt t="189084" x="6634163" y="4160838"/>
          <p14:tracePt t="189100" x="6626225" y="4152900"/>
          <p14:tracePt t="189117" x="6616700" y="4143375"/>
          <p14:tracePt t="189195" x="6616700" y="4152900"/>
          <p14:tracePt t="189218" x="6634163" y="4160838"/>
          <p14:tracePt t="189230" x="6643688" y="4179888"/>
          <p14:tracePt t="189243" x="6670675" y="4197350"/>
          <p14:tracePt t="189255" x="6680200" y="4214813"/>
          <p14:tracePt t="189268" x="6697663" y="4224338"/>
          <p14:tracePt t="189284" x="6697663" y="4241800"/>
          <p14:tracePt t="189300" x="6705600" y="4241800"/>
          <p14:tracePt t="189317" x="6715125" y="4268788"/>
          <p14:tracePt t="189334" x="6715125" y="4286250"/>
          <p14:tracePt t="189350" x="6724650" y="4303713"/>
          <p14:tracePt t="189367" x="6724650" y="4348163"/>
          <p14:tracePt t="189384" x="6724650" y="4357688"/>
          <p14:tracePt t="189400" x="6724650" y="4367213"/>
          <p14:tracePt t="189417" x="6724650" y="4402138"/>
          <p14:tracePt t="189434" x="6724650" y="4411663"/>
          <p14:tracePt t="189450" x="6724650" y="4429125"/>
          <p14:tracePt t="189467" x="6715125" y="4456113"/>
          <p14:tracePt t="189484" x="6705600" y="4465638"/>
          <p14:tracePt t="189500" x="6705600" y="4473575"/>
          <p14:tracePt t="189574" x="6705600" y="4456113"/>
          <p14:tracePt t="189586" x="6705600" y="4438650"/>
          <p14:tracePt t="189597" x="6715125" y="4411663"/>
          <p14:tracePt t="189611" x="6732588" y="4357688"/>
          <p14:tracePt t="189623" x="6751638" y="4303713"/>
          <p14:tracePt t="189635" x="6751638" y="4268788"/>
          <p14:tracePt t="189650" x="6751638" y="4241800"/>
          <p14:tracePt t="189667" x="6751638" y="4224338"/>
          <p14:tracePt t="189684" x="6751638" y="4179888"/>
          <p14:tracePt t="189700" x="6751638" y="4160838"/>
          <p14:tracePt t="189717" x="6751638" y="4152900"/>
          <p14:tracePt t="189734" x="6742113" y="4116388"/>
          <p14:tracePt t="189750" x="6732588" y="4108450"/>
          <p14:tracePt t="189767" x="6724650" y="4089400"/>
          <p14:tracePt t="189784" x="6705600" y="4081463"/>
          <p14:tracePt t="189806" x="6697663" y="4081463"/>
          <p14:tracePt t="189966" x="6697663" y="4089400"/>
          <p14:tracePt t="190125" x="6697663" y="4098925"/>
          <p14:tracePt t="190149" x="6697663" y="4108450"/>
          <p14:tracePt t="190186" x="6697663" y="4116388"/>
          <p14:tracePt t="190211" x="6697663" y="4125913"/>
          <p14:tracePt t="190235" x="6697663" y="4133850"/>
          <p14:tracePt t="190247" x="6697663" y="4143375"/>
          <p14:tracePt t="190272" x="6697663" y="4160838"/>
          <p14:tracePt t="190285" x="6697663" y="4170363"/>
          <p14:tracePt t="190296" x="6697663" y="4179888"/>
          <p14:tracePt t="190310" x="6697663" y="4197350"/>
          <p14:tracePt t="190333" x="6697663" y="4205288"/>
          <p14:tracePt t="190357" x="6697663" y="4214813"/>
          <p14:tracePt t="190407" x="6697663" y="4224338"/>
          <p14:tracePt t="192232" x="6697663" y="4232275"/>
          <p14:tracePt t="193066" x="6697663" y="4241800"/>
          <p14:tracePt t="193249" x="6697663" y="4251325"/>
          <p14:tracePt t="193262" x="6697663" y="4259263"/>
          <p14:tracePt t="193322" x="6697663" y="4268788"/>
          <p14:tracePt t="193347" x="6697663" y="4276725"/>
          <p14:tracePt t="193384" x="6697663" y="4286250"/>
          <p14:tracePt t="193433" x="6697663" y="4295775"/>
          <p14:tracePt t="193617" x="6697663" y="4286250"/>
          <p14:tracePt t="193629" x="6697663" y="4276725"/>
          <p14:tracePt t="193653" x="6688138" y="4259263"/>
          <p14:tracePt t="193665" x="6680200" y="4232275"/>
          <p14:tracePt t="193676" x="6670675" y="4214813"/>
          <p14:tracePt t="193690" x="6661150" y="4187825"/>
          <p14:tracePt t="193702" x="6643688" y="4160838"/>
          <p14:tracePt t="193718" x="6634163" y="4133850"/>
          <p14:tracePt t="193735" x="6634163" y="4116388"/>
          <p14:tracePt t="193752" x="6626225" y="4108450"/>
          <p14:tracePt t="193874" x="6626225" y="4116388"/>
          <p14:tracePt t="193886" x="6626225" y="4125913"/>
          <p14:tracePt t="193898" x="6634163" y="4133850"/>
          <p14:tracePt t="193909" x="6643688" y="4152900"/>
          <p14:tracePt t="193923" x="6643688" y="4160838"/>
          <p14:tracePt t="193935" x="6653213" y="4179888"/>
          <p14:tracePt t="193952" x="6661150" y="4205288"/>
          <p14:tracePt t="193968" x="6670675" y="4224338"/>
          <p14:tracePt t="193985" x="6670675" y="4276725"/>
          <p14:tracePt t="194002" x="6680200" y="4303713"/>
          <p14:tracePt t="194018" x="6688138" y="4330700"/>
          <p14:tracePt t="194035" x="6688138" y="4384675"/>
          <p14:tracePt t="194052" x="6688138" y="4402138"/>
          <p14:tracePt t="194069" x="6688138" y="4419600"/>
          <p14:tracePt t="194085" x="6688138" y="4465638"/>
          <p14:tracePt t="194102" x="6688138" y="4483100"/>
          <p14:tracePt t="194118" x="6688138" y="4518025"/>
          <p14:tracePt t="194135" x="6688138" y="4527550"/>
          <p14:tracePt t="194152" x="6688138" y="4537075"/>
          <p14:tracePt t="194168" x="6688138" y="4554538"/>
          <p14:tracePt t="194185" x="6688138" y="4572000"/>
          <p14:tracePt t="194205" x="6680200" y="4572000"/>
          <p14:tracePt t="194400" x="6688138" y="4562475"/>
          <p14:tracePt t="194425" x="6688138" y="4554538"/>
          <p14:tracePt t="194450" x="6688138" y="4545013"/>
          <p14:tracePt t="194474" x="6697663" y="4545013"/>
          <p14:tracePt t="194485" x="6697663" y="4537075"/>
          <p14:tracePt t="194497" x="6705600" y="4527550"/>
          <p14:tracePt t="194522" x="6715125" y="4518025"/>
          <p14:tracePt t="194536" x="6715125" y="4510088"/>
          <p14:tracePt t="194547" x="6732588" y="4510088"/>
          <p14:tracePt t="194560" x="6732588" y="4500563"/>
          <p14:tracePt t="194573" x="6742113" y="4500563"/>
          <p14:tracePt t="194597" x="6751638" y="4500563"/>
          <p14:tracePt t="194608" x="6759575" y="4500563"/>
          <p14:tracePt t="194633" x="6769100" y="4500563"/>
          <p14:tracePt t="194647" x="6769100" y="4510088"/>
          <p14:tracePt t="194658" x="6786563" y="4510088"/>
          <p14:tracePt t="194682" x="6796088" y="4518025"/>
          <p14:tracePt t="194693" x="6813550" y="4518025"/>
          <p14:tracePt t="194707" x="6823075" y="4518025"/>
          <p14:tracePt t="194719" x="6831013" y="4518025"/>
          <p14:tracePt t="194735" x="6848475" y="4518025"/>
          <p14:tracePt t="194752" x="6867525" y="4518025"/>
          <p14:tracePt t="194769" x="6884988" y="4518025"/>
          <p14:tracePt t="194793" x="6884988" y="4510088"/>
          <p14:tracePt t="194816" x="6894513" y="4510088"/>
          <p14:tracePt t="195001" x="6875463" y="4510088"/>
          <p14:tracePt t="195013" x="6867525" y="4510088"/>
          <p14:tracePt t="195038" x="6848475" y="4510088"/>
          <p14:tracePt t="195050" x="6840538" y="4510088"/>
          <p14:tracePt t="195062" x="6831013" y="4510088"/>
          <p14:tracePt t="195074" x="6813550" y="4510088"/>
          <p14:tracePt t="195089" x="6786563" y="4500563"/>
          <p14:tracePt t="195102" x="6769100" y="4500563"/>
          <p14:tracePt t="195119" x="6759575" y="4491038"/>
          <p14:tracePt t="195136" x="6742113" y="4483100"/>
          <p14:tracePt t="195152" x="6732588" y="4483100"/>
          <p14:tracePt t="195169" x="6724650" y="4483100"/>
          <p14:tracePt t="195185" x="6724650" y="4473575"/>
          <p14:tracePt t="195202" x="6715125" y="4465638"/>
          <p14:tracePt t="195247" x="6715125" y="4456113"/>
          <p14:tracePt t="195271" x="6715125" y="4446588"/>
          <p14:tracePt t="195282" x="6705600" y="4438650"/>
          <p14:tracePt t="195295" x="6705600" y="4429125"/>
          <p14:tracePt t="195308" x="6705600" y="4419600"/>
          <p14:tracePt t="195319" x="6705600" y="4411663"/>
          <p14:tracePt t="195335" x="6697663" y="4384675"/>
          <p14:tracePt t="195352" x="6697663" y="4367213"/>
          <p14:tracePt t="195369" x="6697663" y="4340225"/>
          <p14:tracePt t="195385" x="6697663" y="4322763"/>
          <p14:tracePt t="195402" x="6697663" y="4313238"/>
          <p14:tracePt t="195420" x="6697663" y="4286250"/>
          <p14:tracePt t="195442" x="6697663" y="4276725"/>
          <p14:tracePt t="195576" x="6697663" y="4286250"/>
          <p14:tracePt t="195602" x="6697663" y="4295775"/>
          <p14:tracePt t="195663" x="6697663" y="4303713"/>
          <p14:tracePt t="195724" x="6697663" y="4313238"/>
          <p14:tracePt t="195748" x="6697663" y="4330700"/>
          <p14:tracePt t="195774" x="6697663" y="4340225"/>
          <p14:tracePt t="195785" x="6697663" y="4367213"/>
          <p14:tracePt t="195809" x="6697663" y="4384675"/>
          <p14:tracePt t="195822" x="6697663" y="4402138"/>
          <p14:tracePt t="195834" x="6697663" y="4411663"/>
          <p14:tracePt t="195846" x="6697663" y="4419600"/>
          <p14:tracePt t="195857" x="6697663" y="4438650"/>
          <p14:tracePt t="195871" x="6688138" y="4446588"/>
          <p14:tracePt t="195885" x="6688138" y="4456113"/>
          <p14:tracePt t="195920" x="6688138" y="4465638"/>
          <p14:tracePt t="196863" x="6688138" y="4456113"/>
          <p14:tracePt t="197085" x="6688138" y="4446588"/>
          <p14:tracePt t="197330" x="6680200" y="4446588"/>
          <p14:tracePt t="197341" x="6670675" y="4446588"/>
          <p14:tracePt t="197354" x="6670675" y="4438650"/>
          <p14:tracePt t="197366" x="6661150" y="4438650"/>
          <p14:tracePt t="197390" x="6653213" y="4438650"/>
          <p14:tracePt t="197402" x="6643688" y="4429125"/>
          <p14:tracePt t="197428" x="6634163" y="4419600"/>
          <p14:tracePt t="197451" x="6634163" y="4411663"/>
          <p14:tracePt t="197735" x="6643688" y="4411663"/>
          <p14:tracePt t="197770" x="6653213" y="4411663"/>
          <p14:tracePt t="197781" x="6653213" y="4419600"/>
          <p14:tracePt t="197881" x="6661150" y="4419600"/>
          <p14:tracePt t="198149" x="6661150" y="4429125"/>
          <p14:tracePt t="198187" x="6670675" y="4438650"/>
          <p14:tracePt t="198199" x="6680200" y="4438650"/>
          <p14:tracePt t="198210" x="6688138" y="4446588"/>
          <p14:tracePt t="198223" x="6688138" y="4456113"/>
          <p14:tracePt t="198236" x="6705600" y="4465638"/>
          <p14:tracePt t="198253" x="6724650" y="4483100"/>
          <p14:tracePt t="198270" x="6732588" y="4491038"/>
          <p14:tracePt t="198286" x="6769100" y="4510088"/>
          <p14:tracePt t="198303" x="6786563" y="4518025"/>
          <p14:tracePt t="198320" x="6813550" y="4527550"/>
          <p14:tracePt t="198336" x="6848475" y="4545013"/>
          <p14:tracePt t="198353" x="6867525" y="4554538"/>
          <p14:tracePt t="198370" x="6894513" y="4562475"/>
          <p14:tracePt t="198386" x="6911975" y="4562475"/>
          <p14:tracePt t="198403" x="6911975" y="4572000"/>
          <p14:tracePt t="198420" x="6919913" y="4572000"/>
          <p14:tracePt t="198436" x="6919913" y="4581525"/>
          <p14:tracePt t="198763" x="6929438" y="4581525"/>
          <p14:tracePt t="198787" x="6938963" y="4581525"/>
          <p14:tracePt t="198799" x="6946900" y="4545013"/>
          <p14:tracePt t="198810" x="6973888" y="4491038"/>
          <p14:tracePt t="198823" x="6983413" y="4446588"/>
          <p14:tracePt t="198837" x="6991350" y="4384675"/>
          <p14:tracePt t="198853" x="6991350" y="4322763"/>
          <p14:tracePt t="198870" x="6991350" y="4276725"/>
          <p14:tracePt t="198887" x="6991350" y="4205288"/>
          <p14:tracePt t="198903" x="6983413" y="4160838"/>
          <p14:tracePt t="198920" x="6983413" y="4116388"/>
          <p14:tracePt t="198937" x="6973888" y="4027488"/>
          <p14:tracePt t="198953" x="6973888" y="3973513"/>
          <p14:tracePt t="198970" x="6965950" y="3938588"/>
          <p14:tracePt t="198987" x="6946900" y="3830638"/>
          <p14:tracePt t="199003" x="6929438" y="3786188"/>
          <p14:tracePt t="199020" x="6911975" y="3714750"/>
          <p14:tracePt t="199037" x="6902450" y="3670300"/>
          <p14:tracePt t="199054" x="6894513" y="3633788"/>
          <p14:tracePt t="199070" x="6884988" y="3562350"/>
          <p14:tracePt t="199086" x="6867525" y="3544888"/>
          <p14:tracePt t="199103" x="6858000" y="3527425"/>
          <p14:tracePt t="199120" x="6831013" y="3517900"/>
          <p14:tracePt t="199137" x="6796088" y="3490913"/>
          <p14:tracePt t="199153" x="6769100" y="3473450"/>
          <p14:tracePt t="199170" x="6715125" y="3438525"/>
          <p14:tracePt t="199187" x="6697663" y="3419475"/>
          <p14:tracePt t="199203" x="6661150" y="3411538"/>
          <p14:tracePt t="199220" x="6653213" y="3402013"/>
          <p14:tracePt t="199241" x="6643688" y="3402013"/>
          <p14:tracePt t="199290" x="6634163" y="3402013"/>
          <p14:tracePt t="199411" x="6634163" y="3411538"/>
          <p14:tracePt t="199450" x="6643688" y="3419475"/>
          <p14:tracePt t="199461" x="6653213" y="3429000"/>
          <p14:tracePt t="199472" x="6661150" y="3446463"/>
          <p14:tracePt t="199484" x="6670675" y="3455988"/>
          <p14:tracePt t="199498" x="6680200" y="3465513"/>
          <p14:tracePt t="199509" x="6688138" y="3482975"/>
          <p14:tracePt t="199523" x="6688138" y="3490913"/>
          <p14:tracePt t="199537" x="6697663" y="3500438"/>
          <p14:tracePt t="199553" x="6705600" y="3500438"/>
          <p14:tracePt t="199570" x="6715125" y="3517900"/>
          <p14:tracePt t="199587" x="6715125" y="3527425"/>
          <p14:tracePt t="199603" x="6724650" y="3527425"/>
          <p14:tracePt t="199620" x="6732588" y="3536950"/>
          <p14:tracePt t="199637" x="6732588" y="3554413"/>
          <p14:tracePt t="199653" x="6742113" y="3562350"/>
          <p14:tracePt t="199670" x="6751638" y="3571875"/>
          <p14:tracePt t="199687" x="6751638" y="3589338"/>
          <p14:tracePt t="199703" x="6759575" y="3598863"/>
          <p14:tracePt t="199720" x="6769100" y="3633788"/>
          <p14:tracePt t="199737" x="6786563" y="3643313"/>
          <p14:tracePt t="199753" x="6786563" y="3660775"/>
          <p14:tracePt t="199770" x="6813550" y="3714750"/>
          <p14:tracePt t="199787" x="6823075" y="3732213"/>
          <p14:tracePt t="199803" x="6831013" y="3768725"/>
          <p14:tracePt t="199820" x="6858000" y="3830638"/>
          <p14:tracePt t="199837" x="6867525" y="3857625"/>
          <p14:tracePt t="199854" x="6884988" y="3929063"/>
          <p14:tracePt t="199870" x="6894513" y="3956050"/>
          <p14:tracePt t="199887" x="6902450" y="4010025"/>
          <p14:tracePt t="199904" x="6911975" y="4098925"/>
          <p14:tracePt t="199920" x="6919913" y="4143375"/>
          <p14:tracePt t="199937" x="6919913" y="4187825"/>
          <p14:tracePt t="199954" x="6929438" y="4251325"/>
          <p14:tracePt t="199970" x="6929438" y="4276725"/>
          <p14:tracePt t="199987" x="6929438" y="4303713"/>
          <p14:tracePt t="200003" x="6929438" y="4348163"/>
          <p14:tracePt t="200020" x="6929438" y="4357688"/>
          <p14:tracePt t="200037" x="6938963" y="4375150"/>
          <p14:tracePt t="200054" x="6946900" y="4384675"/>
          <p14:tracePt t="200099" x="6956425" y="4384675"/>
          <p14:tracePt t="200281" x="6956425" y="4394200"/>
          <p14:tracePt t="200294" x="6956425" y="4402138"/>
          <p14:tracePt t="200305" x="6956425" y="4419600"/>
          <p14:tracePt t="200317" x="6946900" y="4438650"/>
          <p14:tracePt t="200331" x="6946900" y="4473575"/>
          <p14:tracePt t="200341" x="6946900" y="4500563"/>
          <p14:tracePt t="200355" x="6938963" y="4537075"/>
          <p14:tracePt t="200370" x="6929438" y="4562475"/>
          <p14:tracePt t="200387" x="6929438" y="4608513"/>
          <p14:tracePt t="200404" x="6919913" y="4643438"/>
          <p14:tracePt t="200421" x="6911975" y="4714875"/>
          <p14:tracePt t="200437" x="6902450" y="4741863"/>
          <p14:tracePt t="200454" x="6902450" y="4759325"/>
          <p14:tracePt t="200470" x="6884988" y="4776788"/>
          <p14:tracePt t="200487" x="6884988" y="4786313"/>
          <p14:tracePt t="200504" x="6867525" y="4803775"/>
          <p14:tracePt t="200520" x="6867525" y="4822825"/>
          <p14:tracePt t="200537" x="6858000" y="4830763"/>
          <p14:tracePt t="200554" x="6840538" y="4857750"/>
          <p14:tracePt t="200570" x="6831013" y="4875213"/>
          <p14:tracePt t="200587" x="6823075" y="4911725"/>
          <p14:tracePt t="200604" x="6813550" y="4919663"/>
          <p14:tracePt t="200620" x="6804025" y="4938713"/>
          <p14:tracePt t="200637" x="6796088" y="4965700"/>
          <p14:tracePt t="200654" x="6796088" y="4991100"/>
          <p14:tracePt t="200670" x="6796088" y="5010150"/>
          <p14:tracePt t="200687" x="6796088" y="5054600"/>
          <p14:tracePt t="200704" x="6796088" y="5072063"/>
          <p14:tracePt t="200720" x="6796088" y="5089525"/>
          <p14:tracePt t="200737" x="6796088" y="5126038"/>
          <p14:tracePt t="200759" x="6796088" y="5143500"/>
          <p14:tracePt t="200772" x="6804025" y="5160963"/>
          <p14:tracePt t="200787" x="6804025" y="5180013"/>
          <p14:tracePt t="200804" x="6813550" y="5197475"/>
          <p14:tracePt t="200821" x="6831013" y="5241925"/>
          <p14:tracePt t="200837" x="6831013" y="5259388"/>
          <p14:tracePt t="200858" x="6840538" y="5268913"/>
          <p14:tracePt t="200870" x="6840538" y="5276850"/>
          <p14:tracePt t="200887" x="6848475" y="5276850"/>
          <p14:tracePt t="201788" x="6858000" y="5276850"/>
          <p14:tracePt t="201801" x="6867525" y="5268913"/>
          <p14:tracePt t="201813" x="6884988" y="5268913"/>
          <p14:tracePt t="201825" x="6902450" y="5268913"/>
          <p14:tracePt t="201838" x="6929438" y="5268913"/>
          <p14:tracePt t="201855" x="6946900" y="5268913"/>
          <p14:tracePt t="201871" x="6973888" y="5268913"/>
          <p14:tracePt t="201887" x="7018338" y="5268913"/>
          <p14:tracePt t="201904" x="7037388" y="5268913"/>
          <p14:tracePt t="201921" x="7054850" y="5268913"/>
          <p14:tracePt t="201937" x="7062788" y="5268913"/>
          <p14:tracePt t="202021" x="7062788" y="5259388"/>
          <p14:tracePt t="202034" x="7062788" y="5251450"/>
          <p14:tracePt t="202047" x="7062788" y="5232400"/>
          <p14:tracePt t="202058" x="7062788" y="5224463"/>
          <p14:tracePt t="202071" x="7062788" y="5197475"/>
          <p14:tracePt t="202087" x="7062788" y="5187950"/>
          <p14:tracePt t="202104" x="7054850" y="5160963"/>
          <p14:tracePt t="202121" x="7045325" y="5108575"/>
          <p14:tracePt t="202138" x="7045325" y="5072063"/>
          <p14:tracePt t="202154" x="7037388" y="5045075"/>
          <p14:tracePt t="202171" x="7037388" y="5027613"/>
          <p14:tracePt t="202188" x="7037388" y="5018088"/>
          <p14:tracePt t="202315" x="7037388" y="5027613"/>
          <p14:tracePt t="202328" x="7045325" y="5045075"/>
          <p14:tracePt t="202340" x="7045325" y="5062538"/>
          <p14:tracePt t="202353" x="7062788" y="5089525"/>
          <p14:tracePt t="202364" x="7081838" y="5116513"/>
          <p14:tracePt t="202378" x="7089775" y="5133975"/>
          <p14:tracePt t="202389" x="7099300" y="5153025"/>
          <p14:tracePt t="202404" x="7108825" y="5170488"/>
          <p14:tracePt t="202421" x="7108825" y="5180013"/>
          <p14:tracePt t="202438" x="7126288" y="5197475"/>
          <p14:tracePt t="202455" x="7126288" y="5205413"/>
          <p14:tracePt t="202471" x="7134225" y="5214938"/>
          <p14:tracePt t="202488" x="7153275" y="5232400"/>
          <p14:tracePt t="202512" x="7161213" y="5232400"/>
          <p14:tracePt t="202535" x="7170738" y="5232400"/>
          <p14:tracePt t="202651" x="7180263" y="5232400"/>
          <p14:tracePt t="202683" x="7188200" y="5232400"/>
          <p14:tracePt t="202708" x="7197725" y="5232400"/>
          <p14:tracePt t="202744" x="7205663" y="5232400"/>
          <p14:tracePt t="202904" x="7205663" y="5224463"/>
          <p14:tracePt t="202916" x="7205663" y="5205413"/>
          <p14:tracePt t="202928" x="7205663" y="5180013"/>
          <p14:tracePt t="202939" x="7205663" y="5143500"/>
          <p14:tracePt t="202954" x="7205663" y="5116513"/>
          <p14:tracePt t="202971" x="7205663" y="5072063"/>
          <p14:tracePt t="202988" x="7205663" y="5045075"/>
          <p14:tracePt t="203004" x="7205663" y="5010150"/>
          <p14:tracePt t="203021" x="7205663" y="5000625"/>
          <p14:tracePt t="203283" x="7215188" y="5000625"/>
          <p14:tracePt t="203296" x="7242175" y="4983163"/>
          <p14:tracePt t="203308" x="7269163" y="4956175"/>
          <p14:tracePt t="203320" x="7304088" y="4929188"/>
          <p14:tracePt t="203333" x="7340600" y="4902200"/>
          <p14:tracePt t="203345" x="7375525" y="4884738"/>
          <p14:tracePt t="203358" x="7402513" y="4875213"/>
          <p14:tracePt t="203371" x="7419975" y="4867275"/>
          <p14:tracePt t="203388" x="7429500" y="4867275"/>
          <p14:tracePt t="203405" x="7439025" y="4857750"/>
          <p14:tracePt t="203421" x="7439025" y="4848225"/>
          <p14:tracePt t="203438" x="7429500" y="4848225"/>
          <p14:tracePt t="203455" x="7385050" y="4830763"/>
          <p14:tracePt t="203471" x="7358063" y="4822825"/>
          <p14:tracePt t="203488" x="7313613" y="4795838"/>
          <p14:tracePt t="203505" x="7242175" y="4751388"/>
          <p14:tracePt t="203521" x="7205663" y="4724400"/>
          <p14:tracePt t="203538" x="7180263" y="4687888"/>
          <p14:tracePt t="203555" x="7153275" y="4633913"/>
          <p14:tracePt t="203571" x="7153275" y="4598988"/>
          <p14:tracePt t="203588" x="7153275" y="4562475"/>
          <p14:tracePt t="203605" x="7153275" y="4518025"/>
          <p14:tracePt t="203621" x="7161213" y="4491038"/>
          <p14:tracePt t="203638" x="7188200" y="4473575"/>
          <p14:tracePt t="203655" x="7215188" y="4419600"/>
          <p14:tracePt t="203671" x="7215188" y="4411663"/>
          <p14:tracePt t="203688" x="7224713" y="4375150"/>
          <p14:tracePt t="203705" x="7224713" y="4367213"/>
          <p14:tracePt t="203721" x="7224713" y="4348163"/>
          <p14:tracePt t="203738" x="7224713" y="4322763"/>
          <p14:tracePt t="203755" x="7224713" y="4313238"/>
          <p14:tracePt t="203771" x="7224713" y="4295775"/>
          <p14:tracePt t="203788" x="7224713" y="4276725"/>
          <p14:tracePt t="203811" x="7224713" y="4268788"/>
          <p14:tracePt t="203823" x="7224713" y="4259263"/>
          <p14:tracePt t="203838" x="7242175" y="4251325"/>
          <p14:tracePt t="203855" x="7259638" y="4241800"/>
          <p14:tracePt t="203872" x="7286625" y="4205288"/>
          <p14:tracePt t="203888" x="7296150" y="4197350"/>
          <p14:tracePt t="203905" x="7304088" y="4197350"/>
          <p14:tracePt t="203933" x="7313613" y="4197350"/>
          <p14:tracePt t="203946" x="7323138" y="4197350"/>
          <p14:tracePt t="203957" x="7331075" y="4197350"/>
          <p14:tracePt t="203971" x="7340600" y="4187825"/>
          <p14:tracePt t="203988" x="7358063" y="4179888"/>
          <p14:tracePt t="204005" x="7367588" y="4179888"/>
          <p14:tracePt t="204021" x="7385050" y="4160838"/>
          <p14:tracePt t="204038" x="7394575" y="4160838"/>
          <p14:tracePt t="204105" x="7394575" y="4170363"/>
          <p14:tracePt t="204117" x="7367588" y="4197350"/>
          <p14:tracePt t="204128" x="7331075" y="4241800"/>
          <p14:tracePt t="204142" x="7277100" y="4313238"/>
          <p14:tracePt t="204155" x="7215188" y="4394200"/>
          <p14:tracePt t="204172" x="7143750" y="4483100"/>
          <p14:tracePt t="204188" x="7081838" y="4572000"/>
          <p14:tracePt t="204205" x="7000875" y="4724400"/>
          <p14:tracePt t="204222" x="6973888" y="4813300"/>
          <p14:tracePt t="204238" x="6956425" y="4875213"/>
          <p14:tracePt t="204255" x="6946900" y="4956175"/>
          <p14:tracePt t="204272" x="6946900" y="4983163"/>
          <p14:tracePt t="204288" x="6946900" y="5037138"/>
          <p14:tracePt t="204305" x="6946900" y="5054600"/>
          <p14:tracePt t="204322" x="6973888" y="5081588"/>
          <p14:tracePt t="204338" x="7037388" y="5153025"/>
          <p14:tracePt t="204355" x="7081838" y="5197475"/>
          <p14:tracePt t="204372" x="7134225" y="5232400"/>
          <p14:tracePt t="204388" x="7259638" y="5303838"/>
          <p14:tracePt t="204405" x="7304088" y="5330825"/>
          <p14:tracePt t="204422" x="7323138" y="5348288"/>
          <p14:tracePt t="204438" x="7331075" y="5411788"/>
          <p14:tracePt t="204455" x="7331075" y="5438775"/>
          <p14:tracePt t="204472" x="7296150" y="5537200"/>
          <p14:tracePt t="204488" x="7269163" y="5608638"/>
          <p14:tracePt t="204505" x="7232650" y="5661025"/>
          <p14:tracePt t="204522" x="7197725" y="5741988"/>
          <p14:tracePt t="204539" x="7188200" y="5759450"/>
          <p14:tracePt t="204555" x="7188200" y="5776913"/>
          <p14:tracePt t="204572" x="7197725" y="5813425"/>
          <p14:tracePt t="204588" x="7215188" y="5830888"/>
          <p14:tracePt t="204605" x="7242175" y="5857875"/>
          <p14:tracePt t="204622" x="7313613" y="5902325"/>
          <p14:tracePt t="204638" x="7358063" y="5929313"/>
          <p14:tracePt t="204655" x="7385050" y="5938838"/>
          <p14:tracePt t="204672" x="7439025" y="5938838"/>
          <p14:tracePt t="204688" x="7473950" y="5929313"/>
          <p14:tracePt t="204705" x="7545388" y="5884863"/>
          <p14:tracePt t="204722" x="7589838" y="5848350"/>
          <p14:tracePt t="204739" x="7626350" y="5813425"/>
          <p14:tracePt t="204755" x="7697788" y="5751513"/>
          <p14:tracePt t="204772" x="7724775" y="5724525"/>
          <p14:tracePt t="204788" x="7742238" y="5715000"/>
          <p14:tracePt t="204805" x="7759700" y="5705475"/>
          <p14:tracePt t="204822" x="7759700" y="5697538"/>
          <p14:tracePt t="204838" x="7769225" y="5697538"/>
          <p14:tracePt t="205084" x="7759700" y="5697538"/>
          <p14:tracePt t="205096" x="7751763" y="5697538"/>
          <p14:tracePt t="205109" x="7742238" y="5697538"/>
          <p14:tracePt t="205134" x="7732713" y="5697538"/>
          <p14:tracePt t="205146" x="7724775" y="5697538"/>
          <p14:tracePt t="205158" x="7715250" y="5697538"/>
          <p14:tracePt t="205170" x="7697788" y="5697538"/>
          <p14:tracePt t="205183" x="7680325" y="5697538"/>
          <p14:tracePt t="205194" x="7653338" y="5688013"/>
          <p14:tracePt t="205206" x="7616825" y="5680075"/>
          <p14:tracePt t="205222" x="7554913" y="5670550"/>
          <p14:tracePt t="205239" x="7466013" y="5653088"/>
          <p14:tracePt t="205255" x="7348538" y="5634038"/>
          <p14:tracePt t="205272" x="7072313" y="5562600"/>
          <p14:tracePt t="205288" x="6929438" y="5537200"/>
          <p14:tracePt t="205305" x="6608763" y="5465763"/>
          <p14:tracePt t="205322" x="6465888" y="5438775"/>
          <p14:tracePt t="205339" x="6357938" y="5411788"/>
          <p14:tracePt t="205355" x="6224588" y="5367338"/>
          <p14:tracePt t="205372" x="6197600" y="5340350"/>
          <p14:tracePt t="205389" x="6180138" y="5330825"/>
          <p14:tracePt t="205406" x="6170613" y="5322888"/>
          <p14:tracePt t="205675" x="6161088" y="5322888"/>
          <p14:tracePt t="205685" x="6153150" y="5322888"/>
          <p14:tracePt t="205697" x="6134100" y="5322888"/>
          <p14:tracePt t="205708" x="6108700" y="5322888"/>
          <p14:tracePt t="205722" x="6045200" y="5322888"/>
          <p14:tracePt t="205739" x="5965825" y="5322888"/>
          <p14:tracePt t="205755" x="5848350" y="5295900"/>
          <p14:tracePt t="205772" x="5322888" y="5224463"/>
          <p14:tracePt t="205789" x="4991100" y="5197475"/>
          <p14:tracePt t="205805" x="4616450" y="5180013"/>
          <p14:tracePt t="205822" x="4000500" y="5180013"/>
          <p14:tracePt t="205839" x="3768725" y="5180013"/>
          <p14:tracePt t="205855" x="3652838" y="5180013"/>
          <p14:tracePt t="205872" x="3500438" y="5170488"/>
          <p14:tracePt t="205889" x="3455988" y="5160963"/>
          <p14:tracePt t="205905" x="3411538" y="5160963"/>
          <p14:tracePt t="205922" x="3402013" y="5153025"/>
          <p14:tracePt t="205939" x="3394075" y="5153025"/>
          <p14:tracePt t="206015" x="3402013" y="5160963"/>
          <p14:tracePt t="206285" x="3394075" y="5160963"/>
          <p14:tracePt t="206298" x="3357563" y="5160963"/>
          <p14:tracePt t="206310" x="3259138" y="5160963"/>
          <p14:tracePt t="206321" x="3133725" y="5143500"/>
          <p14:tracePt t="206335" x="2946400" y="5143500"/>
          <p14:tracePt t="206346" x="2687638" y="5116513"/>
          <p14:tracePt t="206358" x="2438400" y="5099050"/>
          <p14:tracePt t="206372" x="2205038" y="5089525"/>
          <p14:tracePt t="206389" x="2027238" y="5081588"/>
          <p14:tracePt t="206407" x="1911350" y="5062538"/>
          <p14:tracePt t="206422" x="1812925" y="5054600"/>
          <p14:tracePt t="206439" x="1803400" y="5054600"/>
          <p14:tracePt t="206455" x="1795463" y="5054600"/>
          <p14:tracePt t="206555" x="1795463" y="5062538"/>
          <p14:tracePt t="206567" x="1795463" y="5072063"/>
          <p14:tracePt t="206578" x="1795463" y="5089525"/>
          <p14:tracePt t="206592" x="1795463" y="5108575"/>
          <p14:tracePt t="206606" x="1795463" y="5116513"/>
          <p14:tracePt t="206622" x="1795463" y="5133975"/>
          <p14:tracePt t="206640" x="1795463" y="5143500"/>
          <p14:tracePt t="206825" x="1803400" y="5143500"/>
          <p14:tracePt t="206836" x="1830388" y="5143500"/>
          <p14:tracePt t="206848" x="1884363" y="5126038"/>
          <p14:tracePt t="206860" x="1973263" y="5108575"/>
          <p14:tracePt t="206872" x="2116138" y="5072063"/>
          <p14:tracePt t="206889" x="2259013" y="5037138"/>
          <p14:tracePt t="206906" x="2401888" y="5018088"/>
          <p14:tracePt t="206922" x="2625725" y="5010150"/>
          <p14:tracePt t="206939" x="2714625" y="5010150"/>
          <p14:tracePt t="206956" x="2813050" y="5010150"/>
          <p14:tracePt t="206972" x="2938463" y="5037138"/>
          <p14:tracePt t="206989" x="2990850" y="5054600"/>
          <p14:tracePt t="207006" x="3036888" y="5072063"/>
          <p14:tracePt t="207022" x="3089275" y="5108575"/>
          <p14:tracePt t="207039" x="3098800" y="5116513"/>
          <p14:tracePt t="207056" x="3108325" y="5116513"/>
          <p14:tracePt t="207072" x="3116263" y="5126038"/>
          <p14:tracePt t="207498" x="3125788" y="5126038"/>
          <p14:tracePt t="207510" x="3133725" y="5126038"/>
          <p14:tracePt t="207522" x="3152775" y="5126038"/>
          <p14:tracePt t="207534" x="3170238" y="5133975"/>
          <p14:tracePt t="207547" x="3187700" y="5133975"/>
          <p14:tracePt t="207559" x="3232150" y="5153025"/>
          <p14:tracePt t="207572" x="3276600" y="5170488"/>
          <p14:tracePt t="207589" x="3348038" y="5197475"/>
          <p14:tracePt t="207606" x="3419475" y="5224463"/>
          <p14:tracePt t="207623" x="3608388" y="5286375"/>
          <p14:tracePt t="207639" x="3732213" y="5322888"/>
          <p14:tracePt t="207656" x="3848100" y="5340350"/>
          <p14:tracePt t="207672" x="4027488" y="5367338"/>
          <p14:tracePt t="207689" x="4081463" y="5375275"/>
          <p14:tracePt t="207706" x="4125913" y="5375275"/>
          <p14:tracePt t="207723" x="4143375" y="5375275"/>
          <p14:tracePt t="207739" x="4152900" y="5375275"/>
          <p14:tracePt t="207756" x="4152900" y="5367338"/>
          <p14:tracePt t="207773" x="4152900" y="5357813"/>
          <p14:tracePt t="207789" x="4152900" y="5348288"/>
          <p14:tracePt t="207806" x="4133850" y="5322888"/>
          <p14:tracePt t="207823" x="4108450" y="5286375"/>
          <p14:tracePt t="207839" x="4081463" y="5268913"/>
          <p14:tracePt t="207856" x="3983038" y="5214938"/>
          <p14:tracePt t="207873" x="3929063" y="5180013"/>
          <p14:tracePt t="207889" x="3768725" y="5108575"/>
          <p14:tracePt t="207906" x="3660775" y="5081588"/>
          <p14:tracePt t="207923" x="3554413" y="5062538"/>
          <p14:tracePt t="207939" x="3330575" y="5037138"/>
          <p14:tracePt t="207956" x="3241675" y="5037138"/>
          <p14:tracePt t="207973" x="3152775" y="5037138"/>
          <p14:tracePt t="207989" x="2990850" y="5037138"/>
          <p14:tracePt t="208006" x="2919413" y="5037138"/>
          <p14:tracePt t="208023" x="2857500" y="5045075"/>
          <p14:tracePt t="208039" x="2803525" y="5062538"/>
          <p14:tracePt t="208056" x="2786063" y="5062538"/>
          <p14:tracePt t="208073" x="2786063" y="5072063"/>
          <p14:tracePt t="208090" x="2776538" y="5072063"/>
          <p14:tracePt t="208148" x="2786063" y="5081588"/>
          <p14:tracePt t="208159" x="2803525" y="5089525"/>
          <p14:tracePt t="208172" x="2847975" y="5116513"/>
          <p14:tracePt t="208188" x="2901950" y="5143500"/>
          <p14:tracePt t="208199" x="2973388" y="5160963"/>
          <p14:tracePt t="208208" x="3089275" y="5187950"/>
          <p14:tracePt t="208223" x="3224213" y="5214938"/>
          <p14:tracePt t="208239" x="3357563" y="5224463"/>
          <p14:tracePt t="208256" x="3490913" y="5232400"/>
          <p14:tracePt t="208273" x="3732213" y="5241925"/>
          <p14:tracePt t="208289" x="3840163" y="5241925"/>
          <p14:tracePt t="208306" x="3929063" y="5241925"/>
          <p14:tracePt t="208323" x="4071938" y="5241925"/>
          <p14:tracePt t="208340" x="4125913" y="5241925"/>
          <p14:tracePt t="208356" x="4179888" y="5251450"/>
          <p14:tracePt t="208373" x="4197350" y="5251450"/>
          <p14:tracePt t="208389" x="4214813" y="5251450"/>
          <p14:tracePt t="208406" x="4232275" y="5251450"/>
          <p14:tracePt t="208423" x="4251325" y="5259388"/>
          <p14:tracePt t="208439" x="4259263" y="5259388"/>
          <p14:tracePt t="208456" x="4276725" y="5259388"/>
          <p14:tracePt t="208701" x="4259263" y="5259388"/>
          <p14:tracePt t="208723" x="4241800" y="5251450"/>
          <p14:tracePt t="208735" x="4224338" y="5251450"/>
          <p14:tracePt t="208748" x="4197350" y="5251450"/>
          <p14:tracePt t="208761" x="4160838" y="5251450"/>
          <p14:tracePt t="208773" x="4089400" y="5251450"/>
          <p14:tracePt t="208790" x="3983038" y="5251450"/>
          <p14:tracePt t="208806" x="3848100" y="5251450"/>
          <p14:tracePt t="208823" x="3455988" y="5268913"/>
          <p14:tracePt t="208840" x="3241675" y="5295900"/>
          <p14:tracePt t="208856" x="3062288" y="5303838"/>
          <p14:tracePt t="208857" x="2874963" y="5322888"/>
          <p14:tracePt t="208873" x="2687638" y="5348288"/>
          <p14:tracePt t="208890" x="2517775" y="5394325"/>
          <p14:tracePt t="208906" x="2366963" y="5429250"/>
          <p14:tracePt t="208923" x="2116138" y="5491163"/>
          <p14:tracePt t="208940" x="2000250" y="5527675"/>
          <p14:tracePt t="208956" x="1812925" y="5572125"/>
          <p14:tracePt t="208973" x="1741488" y="5589588"/>
          <p14:tracePt t="208990" x="1660525" y="5608638"/>
          <p14:tracePt t="209006" x="1544638" y="5626100"/>
          <p14:tracePt t="209023" x="1490663" y="5634038"/>
          <p14:tracePt t="209040" x="1446213" y="5634038"/>
          <p14:tracePt t="209056" x="1366838" y="5643563"/>
          <p14:tracePt t="209073" x="1330325" y="5643563"/>
          <p14:tracePt t="209090" x="1250950" y="5670550"/>
          <p14:tracePt t="209106" x="1214438" y="5680075"/>
          <p14:tracePt t="209123" x="1169988" y="5680075"/>
          <p14:tracePt t="209140" x="1143000" y="5680075"/>
          <p14:tracePt t="209156" x="1089025" y="5680075"/>
          <p14:tracePt t="209173" x="1081088" y="5670550"/>
          <p14:tracePt t="209190" x="1062038" y="5670550"/>
          <p14:tracePt t="209850" x="1062038" y="5661025"/>
          <p14:tracePt t="209862" x="1081088" y="5626100"/>
          <p14:tracePt t="209875" x="1160463" y="5537200"/>
          <p14:tracePt t="209886" x="1295400" y="5375275"/>
          <p14:tracePt t="209900" x="1500188" y="5143500"/>
          <p14:tracePt t="209911" x="1731963" y="4884738"/>
          <p14:tracePt t="209924" x="1982788" y="4572000"/>
          <p14:tracePt t="209940" x="2276475" y="4268788"/>
          <p14:tracePt t="209957" x="2554288" y="3929063"/>
          <p14:tracePt t="209973" x="2990850" y="3330575"/>
          <p14:tracePt t="209990" x="3108325" y="3116263"/>
          <p14:tracePt t="210007" x="3179763" y="2955925"/>
          <p14:tracePt t="210023" x="3241675" y="2768600"/>
          <p14:tracePt t="210040" x="3241675" y="2705100"/>
          <p14:tracePt t="210057" x="3251200" y="2679700"/>
          <p14:tracePt t="210073" x="3251200" y="2652713"/>
          <p14:tracePt t="210090" x="3251200" y="2643188"/>
          <p14:tracePt t="210144" x="3251200" y="2652713"/>
          <p14:tracePt t="210375" x="3251200" y="2643188"/>
          <p14:tracePt t="210390" x="3268663" y="2581275"/>
          <p14:tracePt t="210402" x="3286125" y="2509838"/>
          <p14:tracePt t="210413" x="3340100" y="2357438"/>
          <p14:tracePt t="210426" x="3394075" y="2160588"/>
          <p14:tracePt t="210440" x="3446463" y="1965325"/>
          <p14:tracePt t="210457" x="3490913" y="1751013"/>
          <p14:tracePt t="210474" x="3517900" y="1536700"/>
          <p14:tracePt t="210490" x="3536950" y="1196975"/>
          <p14:tracePt t="210507" x="3536950" y="1071563"/>
          <p14:tracePt t="210524" x="3536950" y="884238"/>
          <p14:tracePt t="210540" x="3536950" y="785813"/>
          <p14:tracePt t="210557" x="3536950" y="696913"/>
          <p14:tracePt t="210573" x="3536950" y="571500"/>
          <p14:tracePt t="210590" x="3544888" y="536575"/>
          <p14:tracePt t="210607" x="3554413" y="509588"/>
          <p14:tracePt t="210624" x="3562350" y="465138"/>
          <p14:tracePt t="210647" x="3562350" y="455613"/>
          <p14:tracePt t="210989" x="3562350" y="465138"/>
          <p14:tracePt t="211026" x="3562350" y="473075"/>
          <p14:tracePt t="211270" x="3581400" y="482600"/>
          <p14:tracePt t="211282" x="3598863" y="482600"/>
          <p14:tracePt t="211296" x="3625850" y="490538"/>
          <p14:tracePt t="211307" x="3670300" y="509588"/>
          <p14:tracePt t="211319" x="3759200" y="527050"/>
          <p14:tracePt t="211332" x="3875088" y="561975"/>
          <p14:tracePt t="211344" x="4054475" y="608013"/>
          <p14:tracePt t="211357" x="4367213" y="652463"/>
          <p14:tracePt t="211374" x="4633913" y="696913"/>
          <p14:tracePt t="211390" x="4822825" y="723900"/>
          <p14:tracePt t="211407" x="5037138" y="768350"/>
          <p14:tracePt t="211425" x="5099050" y="776288"/>
          <p14:tracePt t="211440" x="5126038" y="776288"/>
          <p14:tracePt t="211457" x="5153025" y="785813"/>
          <p14:tracePt t="211474" x="5153025" y="795338"/>
          <p14:tracePt t="211490" x="5160963" y="795338"/>
          <p14:tracePt t="211602" x="5160963" y="803275"/>
          <p14:tracePt t="211715" x="5153025" y="803275"/>
          <p14:tracePt t="211725" x="5153025" y="812800"/>
          <p14:tracePt t="211737" x="5143500" y="822325"/>
          <p14:tracePt t="211748" x="5116513" y="830263"/>
          <p14:tracePt t="211762" x="5089525" y="866775"/>
          <p14:tracePt t="211774" x="5027613" y="928688"/>
          <p14:tracePt t="211791" x="4919663" y="1044575"/>
          <p14:tracePt t="211807" x="4714875" y="1276350"/>
          <p14:tracePt t="211824" x="4224338" y="1822450"/>
          <p14:tracePt t="211841" x="3965575" y="2125663"/>
          <p14:tracePt t="211857" x="3732213" y="2428875"/>
          <p14:tracePt t="211874" x="3303588" y="2982913"/>
          <p14:tracePt t="211890" x="3152775" y="3170238"/>
          <p14:tracePt t="211908" x="2990850" y="3348038"/>
          <p14:tracePt t="211924" x="2955925" y="3402013"/>
          <p14:tracePt t="211941" x="2928938" y="3473450"/>
          <p14:tracePt t="212202" x="2911475" y="3473450"/>
          <p14:tracePt t="212217" x="2884488" y="3500438"/>
          <p14:tracePt t="212226" x="2847975" y="3536950"/>
          <p14:tracePt t="212239" x="2795588" y="3589338"/>
          <p14:tracePt t="212252" x="2732088" y="3652838"/>
          <p14:tracePt t="212263" x="2679700" y="3714750"/>
          <p14:tracePt t="212275" x="2608263" y="3768725"/>
          <p14:tracePt t="212291" x="2554288" y="3830638"/>
          <p14:tracePt t="212307" x="2500313" y="3875088"/>
          <p14:tracePt t="212324" x="2455863" y="3911600"/>
          <p14:tracePt t="212341" x="2401888" y="3965575"/>
          <p14:tracePt t="212357" x="2366963" y="3990975"/>
          <p14:tracePt t="212374" x="2286000" y="4071938"/>
          <p14:tracePt t="212391" x="2241550" y="4116388"/>
          <p14:tracePt t="212408" x="2187575" y="4170363"/>
          <p14:tracePt t="212424" x="2098675" y="4251325"/>
          <p14:tracePt t="212441" x="2062163" y="4303713"/>
          <p14:tracePt t="212457" x="2036763" y="4348163"/>
          <p14:tracePt t="212474" x="1965325" y="4456113"/>
          <p14:tracePt t="212491" x="1919288" y="4537075"/>
          <p14:tracePt t="212507" x="1884363" y="4598988"/>
          <p14:tracePt t="212524" x="1830388" y="4732338"/>
          <p14:tracePt t="212541" x="1812925" y="4776788"/>
          <p14:tracePt t="212558" x="1803400" y="4830763"/>
          <p14:tracePt t="212574" x="1803400" y="4857750"/>
          <p14:tracePt t="212591" x="1803400" y="4875213"/>
          <p14:tracePt t="212607" x="1803400" y="4929188"/>
          <p14:tracePt t="212624" x="1812925" y="4956175"/>
          <p14:tracePt t="212641" x="1812925" y="4983163"/>
          <p14:tracePt t="212657" x="1839913" y="5018088"/>
          <p14:tracePt t="212680" x="1857375" y="5027613"/>
          <p14:tracePt t="212691" x="1866900" y="5037138"/>
          <p14:tracePt t="212708" x="1874838" y="5037138"/>
          <p14:tracePt t="212724" x="1901825" y="5045075"/>
          <p14:tracePt t="212741" x="1946275" y="5045075"/>
          <p14:tracePt t="212758" x="2071688" y="5062538"/>
          <p14:tracePt t="212774" x="2133600" y="5062538"/>
          <p14:tracePt t="212791" x="2232025" y="5072063"/>
          <p14:tracePt t="212807" x="2286000" y="5072063"/>
          <p14:tracePt t="212824" x="2347913" y="5081588"/>
          <p14:tracePt t="212841" x="2465388" y="5081588"/>
          <p14:tracePt t="212857" x="2544763" y="5081588"/>
          <p14:tracePt t="212874" x="2589213" y="5081588"/>
          <p14:tracePt t="212891" x="2652713" y="5089525"/>
          <p14:tracePt t="212908" x="2660650" y="5089525"/>
          <p14:tracePt t="212924" x="2679700" y="5089525"/>
          <p14:tracePt t="212941" x="2687638" y="5089525"/>
          <p14:tracePt t="212962" x="2697163" y="5089525"/>
          <p14:tracePt t="213268" x="2697163" y="5108575"/>
          <p14:tracePt t="213293" x="2697163" y="5116513"/>
          <p14:tracePt t="213330" x="2705100" y="5116513"/>
          <p14:tracePt t="213342" x="2714625" y="5133975"/>
          <p14:tracePt t="213354" x="2724150" y="5133975"/>
          <p14:tracePt t="213367" x="2741613" y="5160963"/>
          <p14:tracePt t="213378" x="2759075" y="5180013"/>
          <p14:tracePt t="213391" x="2795588" y="5214938"/>
          <p14:tracePt t="213408" x="2830513" y="5232400"/>
          <p14:tracePt t="213425" x="2894013" y="5286375"/>
          <p14:tracePt t="213441" x="3000375" y="5367338"/>
          <p14:tracePt t="213458" x="3044825" y="5402263"/>
          <p14:tracePt t="213474" x="3081338" y="5429250"/>
          <p14:tracePt t="213491" x="3098800" y="5438775"/>
          <p14:tracePt t="213550" x="3108325" y="5438775"/>
          <p14:tracePt t="217875" x="3116263" y="5438775"/>
          <p14:tracePt t="217887" x="3125788" y="5419725"/>
          <p14:tracePt t="217898" x="3143250" y="5419725"/>
          <p14:tracePt t="217936" x="3143250" y="5411788"/>
          <p14:tracePt t="217949" x="3152775" y="5411788"/>
          <p14:tracePt t="217972" x="3152775" y="5402263"/>
          <p14:tracePt t="218193" x="3152775" y="5394325"/>
          <p14:tracePt t="219014" x="3143250" y="5394325"/>
          <p14:tracePt t="220766" x="3143250" y="5402263"/>
          <p14:tracePt t="220791" x="3143250" y="5411788"/>
          <p14:tracePt t="220815" x="3143250" y="5419725"/>
          <p14:tracePt t="220827" x="3133725" y="5419725"/>
          <p14:tracePt t="220840" x="3133725" y="5429250"/>
          <p14:tracePt t="220852" x="3133725" y="5438775"/>
          <p14:tracePt t="220863" x="3125788" y="5438775"/>
          <p14:tracePt t="220877" x="3125788" y="5446713"/>
          <p14:tracePt t="220901" x="3116263" y="5456238"/>
          <p14:tracePt t="220926" x="3116263" y="5465763"/>
          <p14:tracePt t="220938" x="3108325" y="5473700"/>
          <p14:tracePt t="220961" x="3108325" y="5483225"/>
          <p14:tracePt t="220974" x="3098800" y="5483225"/>
          <p14:tracePt t="220987" x="3098800" y="5491163"/>
          <p14:tracePt t="221000" x="3089275" y="5500688"/>
          <p14:tracePt t="221036" x="3081338" y="5500688"/>
          <p14:tracePt t="221048" x="3081338" y="5510213"/>
          <p14:tracePt t="221071" x="3071813" y="5510213"/>
          <p14:tracePt t="221084" x="3062288" y="5518150"/>
          <p14:tracePt t="221207" x="3071813" y="5527675"/>
          <p14:tracePt t="221219" x="3089275" y="5527675"/>
          <p14:tracePt t="221232" x="3098800" y="5537200"/>
          <p14:tracePt t="221243" x="3125788" y="5545138"/>
          <p14:tracePt t="221260" x="3143250" y="5545138"/>
          <p14:tracePt t="221277" x="3187700" y="5545138"/>
          <p14:tracePt t="221293" x="3286125" y="5572125"/>
          <p14:tracePt t="221310" x="3367088" y="5581650"/>
          <p14:tracePt t="221327" x="3446463" y="5581650"/>
          <p14:tracePt t="221343" x="3608388" y="5581650"/>
          <p14:tracePt t="221360" x="3670300" y="5572125"/>
          <p14:tracePt t="221377" x="3714750" y="5562600"/>
          <p14:tracePt t="221393" x="3759200" y="5537200"/>
          <p14:tracePt t="221410" x="3776663" y="5527675"/>
          <p14:tracePt t="221427" x="3776663" y="5500688"/>
          <p14:tracePt t="221444" x="3786188" y="5483225"/>
          <p14:tracePt t="221460" x="3786188" y="5465763"/>
          <p14:tracePt t="221477" x="3786188" y="5402263"/>
          <p14:tracePt t="221493" x="3786188" y="5375275"/>
          <p14:tracePt t="221510" x="3786188" y="5348288"/>
          <p14:tracePt t="221527" x="3759200" y="5313363"/>
          <p14:tracePt t="221544" x="3741738" y="5286375"/>
          <p14:tracePt t="221560" x="3724275" y="5286375"/>
          <p14:tracePt t="221577" x="3670300" y="5259388"/>
          <p14:tracePt t="221594" x="3643313" y="5259388"/>
          <p14:tracePt t="221610" x="3616325" y="5259388"/>
          <p14:tracePt t="221627" x="3554413" y="5251450"/>
          <p14:tracePt t="221644" x="3509963" y="5251450"/>
          <p14:tracePt t="221660" x="3473450" y="5251450"/>
          <p14:tracePt t="221677" x="3375025" y="5251450"/>
          <p14:tracePt t="221694" x="3313113" y="5259388"/>
          <p14:tracePt t="221710" x="3160713" y="5303838"/>
          <p14:tracePt t="221727" x="3062288" y="5330825"/>
          <p14:tracePt t="221744" x="2965450" y="5375275"/>
          <p14:tracePt t="221760" x="2751138" y="5429250"/>
          <p14:tracePt t="221777" x="2652713" y="5465763"/>
          <p14:tracePt t="221794" x="2571750" y="5491163"/>
          <p14:tracePt t="221810" x="2446338" y="5537200"/>
          <p14:tracePt t="221827" x="2401888" y="5562600"/>
          <p14:tracePt t="221843" x="2357438" y="5581650"/>
          <p14:tracePt t="221860" x="2312988" y="5616575"/>
          <p14:tracePt t="221877" x="2312988" y="5626100"/>
          <p14:tracePt t="221894" x="2295525" y="5653088"/>
          <p14:tracePt t="221910" x="2295525" y="5661025"/>
          <p14:tracePt t="221927" x="2295525" y="5680075"/>
          <p14:tracePt t="221944" x="2295525" y="5697538"/>
          <p14:tracePt t="221960" x="2303463" y="5715000"/>
          <p14:tracePt t="221977" x="2322513" y="5724525"/>
          <p14:tracePt t="221994" x="2411413" y="5768975"/>
          <p14:tracePt t="222010" x="2490788" y="5786438"/>
          <p14:tracePt t="222027" x="2581275" y="5795963"/>
          <p14:tracePt t="222044" x="2803525" y="5803900"/>
          <p14:tracePt t="222060" x="2965450" y="5795963"/>
          <p14:tracePt t="222077" x="3276600" y="5732463"/>
          <p14:tracePt t="222094" x="3394075" y="5705475"/>
          <p14:tracePt t="222110" x="3482975" y="5653088"/>
          <p14:tracePt t="222127" x="3608388" y="5572125"/>
          <p14:tracePt t="222144" x="3633788" y="5554663"/>
          <p14:tracePt t="222160" x="3633788" y="5518150"/>
          <p14:tracePt t="222177" x="3625850" y="5483225"/>
          <p14:tracePt t="222194" x="3581400" y="5465763"/>
          <p14:tracePt t="222211" x="3544888" y="5446713"/>
          <p14:tracePt t="222227" x="3429000" y="5429250"/>
          <p14:tracePt t="222244" x="3375025" y="5419725"/>
          <p14:tracePt t="222260" x="3348038" y="5411788"/>
          <p14:tracePt t="222277" x="3322638" y="5411788"/>
          <p14:tracePt t="222396" x="3330575" y="5411788"/>
          <p14:tracePt t="222432" x="3340100" y="5411788"/>
          <p14:tracePt t="222457" x="3348038" y="5411788"/>
          <p14:tracePt t="222481" x="3357563" y="5411788"/>
          <p14:tracePt t="222492" x="3367088" y="5411788"/>
          <p14:tracePt t="222505" x="3384550" y="5411788"/>
          <p14:tracePt t="222518" x="3402013" y="5411788"/>
          <p14:tracePt t="222531" x="3438525" y="5411788"/>
          <p14:tracePt t="222544" x="3482975" y="5411788"/>
          <p14:tracePt t="222560" x="3544888" y="5411788"/>
          <p14:tracePt t="222577" x="3643313" y="5411788"/>
          <p14:tracePt t="222594" x="3946525" y="5419725"/>
          <p14:tracePt t="222610" x="4170363" y="5419725"/>
          <p14:tracePt t="222627" x="4375150" y="5419725"/>
          <p14:tracePt t="222644" x="4643438" y="5384800"/>
          <p14:tracePt t="222660" x="4724400" y="5375275"/>
          <p14:tracePt t="222677" x="4768850" y="5357813"/>
          <p14:tracePt t="222694" x="4786313" y="5357813"/>
          <p14:tracePt t="222751" x="4786313" y="5348288"/>
          <p14:tracePt t="222763" x="4786313" y="5330825"/>
          <p14:tracePt t="222789" x="4786313" y="5313363"/>
          <p14:tracePt t="222811" x="4786313" y="5303838"/>
          <p14:tracePt t="222861" x="4776788" y="5303838"/>
          <p14:tracePt t="222984" x="4768850" y="5303838"/>
          <p14:tracePt t="223179" x="4768850" y="5313363"/>
          <p14:tracePt t="223350" x="4768850" y="5322888"/>
          <p14:tracePt t="223401" x="4759325" y="5322888"/>
          <p14:tracePt t="223413" x="4759325" y="5330825"/>
          <p14:tracePt t="223438" x="4751388" y="5340350"/>
          <p14:tracePt t="223450" x="4741863" y="5348288"/>
          <p14:tracePt t="223474" x="4741863" y="5357813"/>
          <p14:tracePt t="223486" x="4724400" y="5367338"/>
          <p14:tracePt t="223498" x="4724400" y="5384800"/>
          <p14:tracePt t="223509" x="4714875" y="5394325"/>
          <p14:tracePt t="223522" x="4705350" y="5402263"/>
          <p14:tracePt t="223535" x="4687888" y="5411788"/>
          <p14:tracePt t="223547" x="4670425" y="5429250"/>
          <p14:tracePt t="223561" x="4652963" y="5446713"/>
          <p14:tracePt t="223578" x="4625975" y="5465763"/>
          <p14:tracePt t="223594" x="4598988" y="5483225"/>
          <p14:tracePt t="223611" x="4527550" y="5537200"/>
          <p14:tracePt t="223628" x="4500563" y="5554663"/>
          <p14:tracePt t="223644" x="4465638" y="5581650"/>
          <p14:tracePt t="223661" x="4394200" y="5608638"/>
          <p14:tracePt t="223678" x="4357688" y="5634038"/>
          <p14:tracePt t="223694" x="4259263" y="5670550"/>
          <p14:tracePt t="223711" x="4205288" y="5697538"/>
          <p14:tracePt t="223727" x="4160838" y="5724525"/>
          <p14:tracePt t="223744" x="4116388" y="5751513"/>
          <p14:tracePt t="223761" x="4098925" y="5759450"/>
          <p14:tracePt t="223778" x="4089400" y="5768975"/>
          <p14:tracePt t="223794" x="4037013" y="5803900"/>
          <p14:tracePt t="223811" x="4010025" y="5840413"/>
          <p14:tracePt t="223828" x="3990975" y="5857875"/>
          <p14:tracePt t="223844" x="3956050" y="5894388"/>
          <p14:tracePt t="223861" x="3946525" y="5902325"/>
          <p14:tracePt t="223878" x="3938588" y="5902325"/>
          <p14:tracePt t="229954" x="3929063" y="5902325"/>
          <p14:tracePt t="229967" x="3919538" y="5902325"/>
          <p14:tracePt t="229980" x="3894138" y="5911850"/>
          <p14:tracePt t="229996" x="3867150" y="5919788"/>
          <p14:tracePt t="230013" x="3830638" y="5929313"/>
          <p14:tracePt t="230030" x="3732213" y="5929313"/>
          <p14:tracePt t="230046" x="3652838" y="5919788"/>
          <p14:tracePt t="230063" x="3562350" y="5875338"/>
          <p14:tracePt t="230079" x="3322638" y="5768975"/>
          <p14:tracePt t="230096" x="3187700" y="5715000"/>
          <p14:tracePt t="230113" x="3071813" y="5661025"/>
          <p14:tracePt t="230130" x="2955925" y="5616575"/>
          <p14:tracePt t="230146" x="2938463" y="5608638"/>
          <p14:tracePt t="230163" x="2928938" y="5608638"/>
          <p14:tracePt t="230180" x="2919413" y="5608638"/>
          <p14:tracePt t="230481" x="2928938" y="5608638"/>
          <p14:tracePt t="230493" x="2938463" y="5608638"/>
          <p14:tracePt t="230506" x="2946400" y="5599113"/>
          <p14:tracePt t="230518" x="2965450" y="5589588"/>
          <p14:tracePt t="230530" x="3017838" y="5581650"/>
          <p14:tracePt t="230546" x="3081338" y="5554663"/>
          <p14:tracePt t="230563" x="3152775" y="5537200"/>
          <p14:tracePt t="230580" x="3295650" y="5491163"/>
          <p14:tracePt t="230596" x="3348038" y="5483225"/>
          <p14:tracePt t="230613" x="3367088" y="5473700"/>
          <p14:tracePt t="230630" x="3384550" y="5465763"/>
          <p14:tracePt t="230652" x="3394075" y="5465763"/>
          <p14:tracePt t="230934" x="3384550" y="5465763"/>
          <p14:tracePt t="230983" x="3375025" y="5465763"/>
          <p14:tracePt t="230995" x="3367088" y="5465763"/>
          <p14:tracePt t="231008" x="3357563" y="5473700"/>
          <p14:tracePt t="231021" x="3340100" y="5473700"/>
          <p14:tracePt t="231032" x="3322638" y="5483225"/>
          <p14:tracePt t="231046" x="3286125" y="5491163"/>
          <p14:tracePt t="231063" x="3232150" y="5510213"/>
          <p14:tracePt t="231080" x="3160713" y="5527675"/>
          <p14:tracePt t="231096" x="3000375" y="5572125"/>
          <p14:tracePt t="231113" x="2938463" y="5589588"/>
          <p14:tracePt t="231130" x="2911475" y="5589588"/>
          <p14:tracePt t="231147" x="2884488" y="5589588"/>
          <p14:tracePt t="231228" x="2894013" y="5589588"/>
          <p14:tracePt t="231241" x="2901950" y="5589588"/>
          <p14:tracePt t="231279" x="2911475" y="5589588"/>
          <p14:tracePt t="231290" x="2919413" y="5589588"/>
          <p14:tracePt t="231303" x="2928938" y="5589588"/>
          <p14:tracePt t="231326" x="2938463" y="5589588"/>
          <p14:tracePt t="231339" x="2946400" y="5589588"/>
          <p14:tracePt t="231351" x="2965450" y="5589588"/>
          <p14:tracePt t="231376" x="2973388" y="5589588"/>
          <p14:tracePt t="231388" x="3000375" y="5589588"/>
          <p14:tracePt t="231400" x="3009900" y="5589588"/>
          <p14:tracePt t="231413" x="3036888" y="5589588"/>
          <p14:tracePt t="231430" x="3054350" y="5589588"/>
          <p14:tracePt t="231447" x="3081338" y="5589588"/>
          <p14:tracePt t="231463" x="3170238" y="5589588"/>
          <p14:tracePt t="231480" x="3214688" y="5589588"/>
          <p14:tracePt t="231497" x="3295650" y="5589588"/>
          <p14:tracePt t="231513" x="3465513" y="5589588"/>
          <p14:tracePt t="231530" x="3536950" y="5589588"/>
          <p14:tracePt t="231547" x="3608388" y="5589588"/>
          <p14:tracePt t="231563" x="3697288" y="5581650"/>
          <p14:tracePt t="231580" x="3724275" y="5581650"/>
          <p14:tracePt t="231597" x="3732213" y="5581650"/>
          <p14:tracePt t="231645" x="3732213" y="5572125"/>
          <p14:tracePt t="232148" x="3732213" y="5562600"/>
          <p14:tracePt t="232159" x="3759200" y="5554663"/>
          <p14:tracePt t="232172" x="3795713" y="5554663"/>
          <p14:tracePt t="232184" x="3857625" y="5545138"/>
          <p14:tracePt t="232197" x="3938588" y="5545138"/>
          <p14:tracePt t="232214" x="4037013" y="5545138"/>
          <p14:tracePt t="232230" x="4143375" y="5545138"/>
          <p14:tracePt t="232247" x="4367213" y="5545138"/>
          <p14:tracePt t="232264" x="4456113" y="5554663"/>
          <p14:tracePt t="232280" x="4518025" y="5562600"/>
          <p14:tracePt t="232297" x="4562475" y="5572125"/>
          <p14:tracePt t="232314" x="4572000" y="5581650"/>
          <p14:tracePt t="232834" x="4562475" y="5581650"/>
          <p14:tracePt t="232874" x="4554538" y="5581650"/>
          <p14:tracePt t="232894" x="4537075" y="5581650"/>
          <p14:tracePt t="232908" x="4510088" y="5589588"/>
          <p14:tracePt t="232918" x="4465638" y="5599113"/>
          <p14:tracePt t="232932" x="4375150" y="5616575"/>
          <p14:tracePt t="232943" x="4251325" y="5661025"/>
          <p14:tracePt t="232956" x="4044950" y="5715000"/>
          <p14:tracePt t="232969" x="3848100" y="5786438"/>
          <p14:tracePt t="232981" x="3643313" y="5848350"/>
          <p14:tracePt t="232997" x="3402013" y="5911850"/>
          <p14:tracePt t="233014" x="3179763" y="5965825"/>
          <p14:tracePt t="233030" x="2741613" y="6045200"/>
          <p14:tracePt t="233047" x="2571750" y="6089650"/>
          <p14:tracePt t="233064" x="2401888" y="6134100"/>
          <p14:tracePt t="233080" x="2160588" y="6180138"/>
          <p14:tracePt t="233097" x="2089150" y="6188075"/>
          <p14:tracePt t="233114" x="2027238" y="6188075"/>
          <p14:tracePt t="233130" x="1965325" y="6188075"/>
          <p14:tracePt t="233147" x="1938338" y="6188075"/>
          <p14:tracePt t="233164" x="1919288" y="6188075"/>
          <p14:tracePt t="233180" x="1911350" y="6188075"/>
          <p14:tracePt t="233197" x="1901825" y="6180138"/>
          <p14:tracePt t="233324" x="1901825" y="6170613"/>
          <p14:tracePt t="233335" x="1911350" y="6170613"/>
          <p14:tracePt t="233375" x="1919288" y="6170613"/>
          <p14:tracePt t="233470" x="1928813" y="6170613"/>
          <p14:tracePt t="233482" x="1938338" y="6161088"/>
          <p14:tracePt t="233581" x="1946275" y="6161088"/>
          <p14:tracePt t="233606" x="1955800" y="6153150"/>
          <p14:tracePt t="233618" x="1965325" y="6153150"/>
          <p14:tracePt t="233630" x="1973263" y="6153150"/>
          <p14:tracePt t="233641" x="1973263" y="6143625"/>
          <p14:tracePt t="233654" x="1990725" y="6143625"/>
          <p14:tracePt t="233666" x="2009775" y="6143625"/>
          <p14:tracePt t="233681" x="2027238" y="6134100"/>
          <p14:tracePt t="233697" x="2054225" y="6134100"/>
          <p14:tracePt t="233714" x="2098675" y="6126163"/>
          <p14:tracePt t="233731" x="2214563" y="6116638"/>
          <p14:tracePt t="233747" x="2268538" y="6108700"/>
          <p14:tracePt t="233764" x="2295525" y="6108700"/>
          <p14:tracePt t="233781" x="2322513" y="6099175"/>
          <p14:tracePt t="233935" x="2322513" y="6089650"/>
          <p14:tracePt t="233997" x="2357438" y="6089650"/>
          <p14:tracePt t="234009" x="2411413" y="6081713"/>
          <p14:tracePt t="234020" x="2490788" y="6072188"/>
          <p14:tracePt t="234034" x="2608263" y="6054725"/>
          <p14:tracePt t="234047" x="2741613" y="6037263"/>
          <p14:tracePt t="234064" x="2919413" y="6027738"/>
          <p14:tracePt t="234081" x="3152775" y="6010275"/>
          <p14:tracePt t="234098" x="3536950" y="6000750"/>
          <p14:tracePt t="234114" x="3687763" y="6000750"/>
          <p14:tracePt t="234131" x="3803650" y="6000750"/>
          <p14:tracePt t="234147" x="3929063" y="6000750"/>
          <p14:tracePt t="234164" x="3956050" y="6000750"/>
          <p14:tracePt t="234181" x="3983038" y="6010275"/>
          <p14:tracePt t="234197" x="3990975" y="6018213"/>
          <p14:tracePt t="234267" x="3990975" y="6027738"/>
          <p14:tracePt t="234315" x="4000500" y="6027738"/>
          <p14:tracePt t="234352" x="4010025" y="6027738"/>
          <p14:tracePt t="234366" x="4017963" y="6027738"/>
          <p14:tracePt t="234379" x="4037013" y="6027738"/>
          <p14:tracePt t="234389" x="4054475" y="6027738"/>
          <p14:tracePt t="234400" x="4081463" y="6027738"/>
          <p14:tracePt t="234415" x="4108450" y="6027738"/>
          <p14:tracePt t="234431" x="4133850" y="6027738"/>
          <p14:tracePt t="234448" x="4179888" y="6027738"/>
          <p14:tracePt t="234464" x="4295775" y="6027738"/>
          <p14:tracePt t="234481" x="4357688" y="6037263"/>
          <p14:tracePt t="234497" x="4419600" y="6037263"/>
          <p14:tracePt t="234514" x="4554538" y="6054725"/>
          <p14:tracePt t="234531" x="4616450" y="6062663"/>
          <p14:tracePt t="234547" x="4679950" y="6072188"/>
          <p14:tracePt t="234564" x="4768850" y="6089650"/>
          <p14:tracePt t="234581" x="4813300" y="6099175"/>
          <p14:tracePt t="234598" x="4848225" y="6126163"/>
          <p14:tracePt t="234614" x="4857750" y="6126163"/>
          <p14:tracePt t="234916" x="4840288" y="6126163"/>
          <p14:tracePt t="234928" x="4830763" y="6126163"/>
          <p14:tracePt t="234940" x="4813300" y="6126163"/>
          <p14:tracePt t="234952" x="4786313" y="6126163"/>
          <p14:tracePt t="234964" x="4732338" y="6126163"/>
          <p14:tracePt t="234981" x="4633913" y="6126163"/>
          <p14:tracePt t="234998" x="4465638" y="6126163"/>
          <p14:tracePt t="235014" x="4133850" y="6116638"/>
          <p14:tracePt t="235031" x="3394075" y="6116638"/>
          <p14:tracePt t="235048" x="3071813" y="6116638"/>
          <p14:tracePt t="235064" x="2625725" y="6116638"/>
          <p14:tracePt t="235081" x="2473325" y="6116638"/>
          <p14:tracePt t="235098" x="2366963" y="6116638"/>
          <p14:tracePt t="235114" x="2179638" y="6108700"/>
          <p14:tracePt t="235131" x="2125663" y="6099175"/>
          <p14:tracePt t="235148" x="2089150" y="6099175"/>
          <p14:tracePt t="235164" x="2044700" y="6099175"/>
          <p14:tracePt t="235181" x="2027238" y="6099175"/>
          <p14:tracePt t="235357" x="2027238" y="6108700"/>
          <p14:tracePt t="235395" x="2036763" y="6108700"/>
          <p14:tracePt t="235406" x="2036763" y="6116638"/>
          <p14:tracePt t="235418" x="2044700" y="6116638"/>
          <p14:tracePt t="235431" x="2062163" y="6143625"/>
          <p14:tracePt t="235443" x="2089150" y="6161088"/>
          <p14:tracePt t="235455" x="2143125" y="6215063"/>
          <p14:tracePt t="235466" x="2197100" y="6276975"/>
          <p14:tracePt t="235481" x="2268538" y="6340475"/>
          <p14:tracePt t="235498" x="2330450" y="6411913"/>
          <p14:tracePt t="235514" x="2393950" y="6473825"/>
          <p14:tracePt t="235531" x="2446338" y="6527800"/>
          <p14:tracePt t="235548" x="2455863" y="6537325"/>
          <p14:tracePt t="235564" x="2465388" y="6545263"/>
          <p14:tracePt t="235581" x="2465388" y="6554788"/>
          <p14:tracePt t="235598" x="2473325" y="6554788"/>
          <p14:tracePt t="235811" x="2473325" y="6545263"/>
          <p14:tracePt t="235846" x="2473325" y="6537325"/>
          <p14:tracePt t="235919" x="2473325" y="6527800"/>
          <p14:tracePt t="236460" x="2473325" y="6518275"/>
          <p14:tracePt t="236484" x="2473325" y="6510338"/>
          <p14:tracePt t="236496" x="2473325" y="6500813"/>
          <p14:tracePt t="236510" x="2473325" y="6483350"/>
          <p14:tracePt t="236521" x="2482850" y="6465888"/>
          <p14:tracePt t="236533" x="2490788" y="6446838"/>
          <p14:tracePt t="236548" x="2500313" y="6419850"/>
          <p14:tracePt t="236565" x="2509838" y="6394450"/>
          <p14:tracePt t="236581" x="2527300" y="6367463"/>
          <p14:tracePt t="236598" x="2554288" y="6313488"/>
          <p14:tracePt t="236615" x="2554288" y="6296025"/>
          <p14:tracePt t="236632" x="2571750" y="6276975"/>
          <p14:tracePt t="236632" x="2589213" y="6251575"/>
          <p14:tracePt t="236648" x="2598738" y="6224588"/>
          <p14:tracePt t="236665" x="2625725" y="6205538"/>
          <p14:tracePt t="236682" x="2652713" y="6161088"/>
          <p14:tracePt t="236698" x="2652713" y="6153150"/>
          <p14:tracePt t="236715" x="2660650" y="6143625"/>
          <p14:tracePt t="236731" x="2660650" y="613410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عنوان 1" hidden="1"/>
          <p:cNvSpPr>
            <a:spLocks noGrp="1"/>
          </p:cNvSpPr>
          <p:nvPr>
            <p:ph type="title"/>
          </p:nvPr>
        </p:nvSpPr>
        <p:spPr/>
        <p:txBody>
          <a:bodyPr/>
          <a:lstStyle/>
          <a:p>
            <a:pPr eaLnBrk="1" hangingPunct="1">
              <a:defRPr/>
            </a:pPr>
            <a:r>
              <a:rPr lang="en-US" sz="3600" b="1" i="1">
                <a:solidFill>
                  <a:srgbClr val="FFC000"/>
                </a:solidFill>
                <a:effectLst>
                  <a:outerShdw blurRad="38100" dist="38100" dir="2700000" algn="tl">
                    <a:srgbClr val="000000"/>
                  </a:outerShdw>
                </a:effectLst>
              </a:rPr>
              <a:t>PROSTATE</a:t>
            </a:r>
            <a:endParaRPr lang="en-US" sz="3600" b="1" i="1" dirty="0">
              <a:solidFill>
                <a:srgbClr val="FFC000"/>
              </a:solidFill>
              <a:effectLst>
                <a:outerShdw blurRad="38100" dist="38100" dir="2700000" algn="tl">
                  <a:srgbClr val="000000"/>
                </a:outerShdw>
              </a:effectLst>
            </a:endParaRPr>
          </a:p>
        </p:txBody>
      </p:sp>
      <p:pic>
        <p:nvPicPr>
          <p:cNvPr id="3" name="صورة 2"/>
          <p:cNvPicPr/>
          <p:nvPr/>
        </p:nvPicPr>
        <p:blipFill>
          <a:blip r:embed="rId4"/>
          <a:stretch>
            <a:fillRect/>
          </a:stretch>
        </p:blipFill>
        <p:spPr>
          <a:xfrm>
            <a:off x="0" y="0"/>
            <a:ext cx="9144000" cy="6858000"/>
          </a:xfrm>
          <a:prstGeom prst="rect">
            <a:avLst/>
          </a:prstGeom>
        </p:spPr>
      </p:pic>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03923660"/>
      </p:ext>
    </p:extLst>
  </p:cSld>
  <p:clrMapOvr>
    <a:masterClrMapping/>
  </p:clrMapOvr>
  <mc:AlternateContent xmlns:mc="http://schemas.openxmlformats.org/markup-compatibility/2006" xmlns:p14="http://schemas.microsoft.com/office/powerpoint/2010/main">
    <mc:Choice Requires="p14">
      <p:transition spd="slow" p14:dur="2000" advTm="115333"/>
    </mc:Choice>
    <mc:Fallback xmlns="">
      <p:transition spd="slow" advTm="115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994" x="2670175" y="6134100"/>
          <p14:tracePt t="1023" x="2679700" y="6126163"/>
          <p14:tracePt t="1033" x="2679700" y="6116638"/>
          <p14:tracePt t="1043" x="2687638" y="6108700"/>
          <p14:tracePt t="1068" x="2697163" y="6089650"/>
          <p14:tracePt t="1082" x="2705100" y="6062663"/>
          <p14:tracePt t="1094" x="2724150" y="6010275"/>
          <p14:tracePt t="1106" x="2768600" y="5911850"/>
          <p14:tracePt t="1117" x="2813050" y="5732463"/>
          <p14:tracePt t="1129" x="2874963" y="5438775"/>
          <p14:tracePt t="1146" x="2938463" y="5126038"/>
          <p14:tracePt t="1163" x="3000375" y="4759325"/>
          <p14:tracePt t="1179" x="3089275" y="4187825"/>
          <p14:tracePt t="1196" x="3133725" y="3946525"/>
          <p14:tracePt t="1212" x="3160713" y="3732213"/>
          <p14:tracePt t="1229" x="3205163" y="3500438"/>
          <p14:tracePt t="1246" x="3214688" y="3446463"/>
          <p14:tracePt t="1262" x="3214688" y="3419475"/>
          <p14:tracePt t="1279" x="3224213" y="3394075"/>
          <p14:tracePt t="1296" x="3232150" y="3384550"/>
          <p14:tracePt t="1312" x="3232150" y="3375025"/>
          <p14:tracePt t="1329" x="3241675" y="3375025"/>
          <p14:tracePt t="1346" x="3251200" y="3384550"/>
          <p14:tracePt t="1596" x="3251200" y="3367088"/>
          <p14:tracePt t="1607" x="3259138" y="3268663"/>
          <p14:tracePt t="1621" x="3295650" y="3108325"/>
          <p14:tracePt t="1632" x="3375025" y="2840038"/>
          <p14:tracePt t="1646" x="3465513" y="2581275"/>
          <p14:tracePt t="1662" x="3589338" y="2366963"/>
          <p14:tracePt t="1679" x="3795713" y="2125663"/>
          <p14:tracePt t="1696" x="4259263" y="1741488"/>
          <p14:tracePt t="1712" x="4465638" y="1598613"/>
          <p14:tracePt t="1729" x="4608513" y="1500188"/>
          <p14:tracePt t="1746" x="4768850" y="1393825"/>
          <p14:tracePt t="1762" x="4813300" y="1366838"/>
          <p14:tracePt t="1779" x="4830763" y="1347788"/>
          <p14:tracePt t="1878" x="4822825" y="1347788"/>
          <p14:tracePt t="1890" x="4813300" y="1347788"/>
          <p14:tracePt t="1902" x="4803775" y="1347788"/>
          <p14:tracePt t="1914" x="4795838" y="1339850"/>
          <p14:tracePt t="1929" x="4786313" y="1330325"/>
          <p14:tracePt t="1951" x="4776788" y="1322388"/>
          <p14:tracePt t="1975" x="4768850" y="1322388"/>
          <p14:tracePt t="1988" x="4759325" y="1312863"/>
          <p14:tracePt t="2011" x="4759325" y="1303338"/>
          <p14:tracePt t="2196" x="4768850" y="1303338"/>
          <p14:tracePt t="2244" x="4776788" y="1312863"/>
          <p14:tracePt t="2269" x="4786313" y="1322388"/>
          <p14:tracePt t="2282" x="4795838" y="1339850"/>
          <p14:tracePt t="2292" x="4813300" y="1347788"/>
          <p14:tracePt t="2306" x="4822825" y="1374775"/>
          <p14:tracePt t="2318" x="4830763" y="1393825"/>
          <p14:tracePt t="2331" x="4848225" y="1411288"/>
          <p14:tracePt t="2346" x="4848225" y="1428750"/>
          <p14:tracePt t="2363" x="4857750" y="1455738"/>
          <p14:tracePt t="2379" x="4867275" y="1490663"/>
          <p14:tracePt t="2396" x="4894263" y="1616075"/>
          <p14:tracePt t="2413" x="4911725" y="1704975"/>
          <p14:tracePt t="2430" x="4956175" y="1928813"/>
          <p14:tracePt t="2446" x="4973638" y="2054225"/>
          <p14:tracePt t="2463" x="4991100" y="2179638"/>
          <p14:tracePt t="2479" x="5037138" y="2419350"/>
          <p14:tracePt t="2496" x="5062538" y="2536825"/>
          <p14:tracePt t="2513" x="5089525" y="2643188"/>
          <p14:tracePt t="2529" x="5116513" y="2795588"/>
          <p14:tracePt t="2546" x="5133975" y="2840038"/>
          <p14:tracePt t="2563" x="5153025" y="2874963"/>
          <p14:tracePt t="2588" x="5153025" y="2857500"/>
          <p14:tracePt t="2832" x="5153025" y="2874963"/>
          <p14:tracePt t="2845" x="5160963" y="2911475"/>
          <p14:tracePt t="2857" x="5170488" y="2938463"/>
          <p14:tracePt t="2869" x="5180013" y="2990850"/>
          <p14:tracePt t="2882" x="5180013" y="3044825"/>
          <p14:tracePt t="2896" x="5214938" y="3116263"/>
          <p14:tracePt t="2913" x="5241925" y="3205163"/>
          <p14:tracePt t="2930" x="5286375" y="3313113"/>
          <p14:tracePt t="2946" x="5367338" y="3509963"/>
          <p14:tracePt t="2963" x="5394325" y="3598863"/>
          <p14:tracePt t="2979" x="5446713" y="3714750"/>
          <p14:tracePt t="2996" x="5456238" y="3751263"/>
          <p14:tracePt t="3013" x="5465763" y="3759200"/>
          <p14:tracePt t="3029" x="5465763" y="3768725"/>
          <p14:tracePt t="3335" x="5465763" y="3759200"/>
          <p14:tracePt t="7145" x="5465763" y="3768725"/>
          <p14:tracePt t="7157" x="5465763" y="3776663"/>
          <p14:tracePt t="7170" x="5465763" y="3786188"/>
          <p14:tracePt t="7182" x="5465763" y="3803650"/>
          <p14:tracePt t="7197" x="5465763" y="3813175"/>
          <p14:tracePt t="7214" x="5465763" y="3830638"/>
          <p14:tracePt t="7231" x="5473700" y="3884613"/>
          <p14:tracePt t="7247" x="5483225" y="3938588"/>
          <p14:tracePt t="7264" x="5491163" y="3973513"/>
          <p14:tracePt t="7281" x="5500688" y="4037013"/>
          <p14:tracePt t="7297" x="5500688" y="4044950"/>
          <p14:tracePt t="7314" x="5510213" y="4062413"/>
          <p14:tracePt t="7331" x="5510213" y="4071938"/>
          <p14:tracePt t="7476" x="5510213" y="4081463"/>
          <p14:tracePt t="7501" x="5510213" y="4089400"/>
          <p14:tracePt t="7525" x="5510213" y="4098925"/>
          <p14:tracePt t="7576" x="5510213" y="4108450"/>
          <p14:tracePt t="7623" x="5510213" y="4116388"/>
          <p14:tracePt t="7647" x="5510213" y="4125913"/>
          <p14:tracePt t="7672" x="5500688" y="4125913"/>
          <p14:tracePt t="15010" x="5500688" y="4133850"/>
          <p14:tracePt t="15023" x="5500688" y="4143375"/>
          <p14:tracePt t="15034" x="5510213" y="4152900"/>
          <p14:tracePt t="15046" x="5518150" y="4160838"/>
          <p14:tracePt t="15059" x="5527675" y="4179888"/>
          <p14:tracePt t="15070" x="5545138" y="4197350"/>
          <p14:tracePt t="15084" x="5562600" y="4232275"/>
          <p14:tracePt t="15100" x="5599113" y="4276725"/>
          <p14:tracePt t="15117" x="5653088" y="4322763"/>
          <p14:tracePt t="15133" x="5732463" y="4375150"/>
          <p14:tracePt t="15150" x="5946775" y="4554538"/>
          <p14:tracePt t="15167" x="6081713" y="4660900"/>
          <p14:tracePt t="15183" x="6456363" y="4894263"/>
          <p14:tracePt t="15200" x="6634163" y="5037138"/>
          <p14:tracePt t="15217" x="6813550" y="5153025"/>
          <p14:tracePt t="15233" x="7108825" y="5340350"/>
          <p14:tracePt t="15250" x="7232650" y="5429250"/>
          <p14:tracePt t="15267" x="7323138" y="5500688"/>
          <p14:tracePt t="15283" x="7483475" y="5608638"/>
          <p14:tracePt t="15300" x="7527925" y="5653088"/>
          <p14:tracePt t="15317" x="7634288" y="5697538"/>
          <p14:tracePt t="15333" x="7661275" y="5705475"/>
          <p14:tracePt t="15350" x="7688263" y="5705475"/>
          <p14:tracePt t="15367" x="7705725" y="5705475"/>
          <p14:tracePt t="15611" x="7715250" y="5705475"/>
          <p14:tracePt t="15636" x="7732713" y="5705475"/>
          <p14:tracePt t="15646" x="7742238" y="5715000"/>
          <p14:tracePt t="15659" x="7751763" y="5732463"/>
          <p14:tracePt t="15671" x="7777163" y="5751513"/>
          <p14:tracePt t="15684" x="7786688" y="5768975"/>
          <p14:tracePt t="15700" x="7804150" y="5795963"/>
          <p14:tracePt t="15717" x="7813675" y="5803900"/>
          <p14:tracePt t="15733" x="7831138" y="5822950"/>
          <p14:tracePt t="15750" x="7831138" y="5830888"/>
          <p14:tracePt t="15856" x="7840663" y="5830888"/>
          <p14:tracePt t="16064" x="7848600" y="5830888"/>
          <p14:tracePt t="16075" x="7858125" y="5830888"/>
          <p14:tracePt t="16101" x="7867650" y="5830888"/>
          <p14:tracePt t="16113" x="7885113" y="5830888"/>
          <p14:tracePt t="16125" x="7894638" y="5830888"/>
          <p14:tracePt t="16138" x="7912100" y="5830888"/>
          <p14:tracePt t="16150" x="7929563" y="5830888"/>
          <p14:tracePt t="16167" x="7974013" y="5830888"/>
          <p14:tracePt t="16186" x="8010525" y="5822950"/>
          <p14:tracePt t="16200" x="8045450" y="5813425"/>
          <p14:tracePt t="16217" x="8062913" y="5813425"/>
          <p14:tracePt t="16234" x="8062913" y="5803900"/>
          <p14:tracePt t="16347" x="8062913" y="5795963"/>
          <p14:tracePt t="16381" x="8062913" y="5786438"/>
          <p14:tracePt t="16395" x="8062913" y="5768975"/>
          <p14:tracePt t="16406" x="8062913" y="5759450"/>
          <p14:tracePt t="16419" x="8062913" y="5751513"/>
          <p14:tracePt t="16434" x="8062913" y="5732463"/>
          <p14:tracePt t="16450" x="8062913" y="5715000"/>
          <p14:tracePt t="16467" x="8062913" y="5680075"/>
          <p14:tracePt t="16484" x="8062913" y="5653088"/>
          <p14:tracePt t="16500" x="8062913" y="5626100"/>
          <p14:tracePt t="16517" x="8045450" y="5527675"/>
          <p14:tracePt t="16534" x="8027988" y="5446713"/>
          <p14:tracePt t="16550" x="7983538" y="5375275"/>
          <p14:tracePt t="16567" x="7912100" y="5241925"/>
          <p14:tracePt t="16584" x="7875588" y="5205413"/>
          <p14:tracePt t="16600" x="7848600" y="5180013"/>
          <p14:tracePt t="16617" x="7786688" y="5160963"/>
          <p14:tracePt t="16634" x="7759700" y="5160963"/>
          <p14:tracePt t="16650" x="7724775" y="5160963"/>
          <p14:tracePt t="16667" x="7661275" y="5160963"/>
          <p14:tracePt t="16684" x="7634288" y="5160963"/>
          <p14:tracePt t="16700" x="7581900" y="5160963"/>
          <p14:tracePt t="16717" x="7554913" y="5160963"/>
          <p14:tracePt t="16734" x="7518400" y="5160963"/>
          <p14:tracePt t="16750" x="7456488" y="5160963"/>
          <p14:tracePt t="16767" x="7419975" y="5160963"/>
          <p14:tracePt t="16784" x="7375525" y="5170488"/>
          <p14:tracePt t="16800" x="7313613" y="5180013"/>
          <p14:tracePt t="16817" x="7286625" y="5187950"/>
          <p14:tracePt t="16834" x="7277100" y="5197475"/>
          <p14:tracePt t="16850" x="7242175" y="5214938"/>
          <p14:tracePt t="16867" x="7215188" y="5224463"/>
          <p14:tracePt t="16884" x="7180263" y="5241925"/>
          <p14:tracePt t="16900" x="7054850" y="5313363"/>
          <p14:tracePt t="16917" x="6991350" y="5348288"/>
          <p14:tracePt t="16934" x="6894513" y="5411788"/>
          <p14:tracePt t="16951" x="6858000" y="5438775"/>
          <p14:tracePt t="16967" x="6848475" y="5446713"/>
          <p14:tracePt t="16984" x="6804025" y="5473700"/>
          <p14:tracePt t="17001" x="6769100" y="5500688"/>
          <p14:tracePt t="17017" x="6751638" y="5527675"/>
          <p14:tracePt t="17034" x="6705600" y="5572125"/>
          <p14:tracePt t="17050" x="6680200" y="5608638"/>
          <p14:tracePt t="17067" x="6653213" y="5688013"/>
          <p14:tracePt t="17084" x="6653213" y="5724525"/>
          <p14:tracePt t="17100" x="6653213" y="5776913"/>
          <p14:tracePt t="17118" x="6653213" y="5867400"/>
          <p14:tracePt t="17134" x="6653213" y="5911850"/>
          <p14:tracePt t="17151" x="6688138" y="5983288"/>
          <p14:tracePt t="17167" x="6742113" y="6089650"/>
          <p14:tracePt t="17184" x="6777038" y="6143625"/>
          <p14:tracePt t="17201" x="6823075" y="6188075"/>
          <p14:tracePt t="17217" x="6911975" y="6286500"/>
          <p14:tracePt t="17234" x="6965950" y="6340475"/>
          <p14:tracePt t="17251" x="7027863" y="6375400"/>
          <p14:tracePt t="17267" x="7180263" y="6438900"/>
          <p14:tracePt t="17284" x="7259638" y="6465888"/>
          <p14:tracePt t="17301" x="7323138" y="6500813"/>
          <p14:tracePt t="17317" x="7456488" y="6527800"/>
          <p14:tracePt t="17434" x="8062913" y="6438900"/>
          <p14:tracePt t="17451" x="8242300" y="6323013"/>
          <p14:tracePt t="17467" x="8348663" y="6251575"/>
          <p14:tracePt t="17484" x="8439150" y="6180138"/>
          <p14:tracePt t="17501" x="8572500" y="6089650"/>
          <p14:tracePt t="17517" x="8616950" y="6045200"/>
          <p14:tracePt t="17534" x="8653463" y="5991225"/>
          <p14:tracePt t="17551" x="8661400" y="5973763"/>
          <p14:tracePt t="17570" x="8661400" y="5965825"/>
          <p14:tracePt t="17595" x="8634413" y="5956300"/>
          <p14:tracePt t="17607" x="8609013" y="5946775"/>
          <p14:tracePt t="17619" x="8562975" y="5938838"/>
          <p14:tracePt t="17634" x="8483600" y="5938838"/>
          <p14:tracePt t="17651" x="8429625" y="5919788"/>
          <p14:tracePt t="17667" x="8385175" y="5919788"/>
          <p14:tracePt t="17684" x="8331200" y="5911850"/>
          <p14:tracePt t="17701" x="8313738" y="5911850"/>
          <p14:tracePt t="17717" x="8313738" y="5902325"/>
          <p14:tracePt t="17734" x="8313738" y="5894388"/>
          <p14:tracePt t="17974" x="8304213" y="5894388"/>
          <p14:tracePt t="17986" x="8296275" y="5894388"/>
          <p14:tracePt t="17999" x="8277225" y="5894388"/>
          <p14:tracePt t="18012" x="8251825" y="5894388"/>
          <p14:tracePt t="18024" x="8224838" y="5894388"/>
          <p14:tracePt t="18036" x="8188325" y="5884863"/>
          <p14:tracePt t="18051" x="8161338" y="5867400"/>
          <p14:tracePt t="18067" x="8116888" y="5848350"/>
          <p14:tracePt t="18084" x="8099425" y="5848350"/>
          <p14:tracePt t="18101" x="8062913" y="5840413"/>
          <p14:tracePt t="18118" x="8054975" y="5830888"/>
          <p14:tracePt t="18134" x="8045450" y="5822950"/>
          <p14:tracePt t="18159" x="8045450" y="5813425"/>
          <p14:tracePt t="18294" x="8045450" y="5803900"/>
          <p14:tracePt t="18354" x="8037513" y="5803900"/>
          <p14:tracePt t="18366" x="8027988" y="5795963"/>
          <p14:tracePt t="18380" x="8018463" y="5786438"/>
          <p14:tracePt t="18391" x="8010525" y="5786438"/>
          <p14:tracePt t="18402" x="8001000" y="5786438"/>
          <p14:tracePt t="18418" x="7991475" y="5776913"/>
          <p14:tracePt t="18434" x="7974013" y="5776913"/>
          <p14:tracePt t="18451" x="7966075" y="5768975"/>
          <p14:tracePt t="18468" x="7939088" y="5768975"/>
          <p14:tracePt t="18484" x="7920038" y="5768975"/>
          <p14:tracePt t="18501" x="7902575" y="5768975"/>
          <p14:tracePt t="18518" x="7875588" y="5768975"/>
          <p14:tracePt t="18534" x="7848600" y="5768975"/>
          <p14:tracePt t="18551" x="7813675" y="5768975"/>
          <p14:tracePt t="18568" x="7796213" y="5768975"/>
          <p14:tracePt t="18584" x="7777163" y="5768975"/>
          <p14:tracePt t="18601" x="7742238" y="5768975"/>
          <p14:tracePt t="18618" x="7724775" y="5768975"/>
          <p14:tracePt t="18634" x="7705725" y="5768975"/>
          <p14:tracePt t="18651" x="7670800" y="5768975"/>
          <p14:tracePt t="18668" x="7653338" y="5759450"/>
          <p14:tracePt t="18684" x="7634288" y="5751513"/>
          <p14:tracePt t="18711" x="7616825" y="5751513"/>
          <p14:tracePt t="18733" x="7599363" y="5741988"/>
          <p14:tracePt t="18745" x="7589838" y="5741988"/>
          <p14:tracePt t="18759" x="7581900" y="5732463"/>
          <p14:tracePt t="18782" x="7572375" y="5732463"/>
          <p14:tracePt t="18808" x="7562850" y="5732463"/>
          <p14:tracePt t="18881" x="7554913" y="5732463"/>
          <p14:tracePt t="18893" x="7554913" y="5741988"/>
          <p14:tracePt t="18905" x="7545388" y="5741988"/>
          <p14:tracePt t="18919" x="7545388" y="5751513"/>
          <p14:tracePt t="18931" x="7545388" y="5759450"/>
          <p14:tracePt t="18942" x="7545388" y="5768975"/>
          <p14:tracePt t="18955" x="7545388" y="5776913"/>
          <p14:tracePt t="18968" x="7545388" y="5795963"/>
          <p14:tracePt t="18984" x="7545388" y="5803900"/>
          <p14:tracePt t="19001" x="7545388" y="5813425"/>
          <p14:tracePt t="19020" x="7545388" y="5830888"/>
          <p14:tracePt t="19035" x="7545388" y="5848350"/>
          <p14:tracePt t="19053" x="7545388" y="5857875"/>
          <p14:tracePt t="19077" x="7545388" y="5875338"/>
          <p14:tracePt t="19101" x="7545388" y="5884863"/>
          <p14:tracePt t="19125" x="7554913" y="5902325"/>
          <p14:tracePt t="19138" x="7572375" y="5902325"/>
          <p14:tracePt t="19151" x="7589838" y="5919788"/>
          <p14:tracePt t="19164" x="7608888" y="5929313"/>
          <p14:tracePt t="19176" x="7626350" y="5929313"/>
          <p14:tracePt t="19187" x="7643813" y="5929313"/>
          <p14:tracePt t="19201" x="7653338" y="5938838"/>
          <p14:tracePt t="19218" x="7661275" y="5938838"/>
          <p14:tracePt t="19234" x="7680325" y="5938838"/>
          <p14:tracePt t="19251" x="7697788" y="5938838"/>
          <p14:tracePt t="19268" x="7715250" y="5938838"/>
          <p14:tracePt t="19284" x="7724775" y="5938838"/>
          <p14:tracePt t="19301" x="7742238" y="5938838"/>
          <p14:tracePt t="19322" x="7759700" y="5938838"/>
          <p14:tracePt t="19335" x="7769225" y="5938838"/>
          <p14:tracePt t="19352" x="7777163" y="5938838"/>
          <p14:tracePt t="19368" x="7796213" y="5929313"/>
          <p14:tracePt t="19384" x="7823200" y="5919788"/>
          <p14:tracePt t="19401" x="7840663" y="5919788"/>
          <p14:tracePt t="19418" x="7840663" y="5911850"/>
          <p14:tracePt t="19435" x="7867650" y="5902325"/>
          <p14:tracePt t="19451" x="7885113" y="5894388"/>
          <p14:tracePt t="19468" x="7902575" y="5884863"/>
          <p14:tracePt t="19484" x="7929563" y="5875338"/>
          <p14:tracePt t="19501" x="7947025" y="5867400"/>
          <p14:tracePt t="19518" x="7983538" y="5857875"/>
          <p14:tracePt t="19534" x="8001000" y="5848350"/>
          <p14:tracePt t="19551" x="8010525" y="5840413"/>
          <p14:tracePt t="19568" x="8037513" y="5830888"/>
          <p14:tracePt t="19584" x="8045450" y="5830888"/>
          <p14:tracePt t="19601" x="8054975" y="5822950"/>
          <p14:tracePt t="19618" x="8072438" y="5822950"/>
          <p14:tracePt t="19635" x="8072438" y="5813425"/>
          <p14:tracePt t="19652" x="8072438" y="5803900"/>
          <p14:tracePt t="19652" x="8081963" y="5803900"/>
          <p14:tracePt t="19691" x="8081963" y="5795963"/>
          <p14:tracePt t="19726" x="8081963" y="5786438"/>
          <p14:tracePt t="19751" x="8081963" y="5776913"/>
          <p14:tracePt t="19764" x="8081963" y="5768975"/>
          <p14:tracePt t="19775" x="8081963" y="5759450"/>
          <p14:tracePt t="19800" x="8081963" y="5751513"/>
          <p14:tracePt t="19813" x="8081963" y="5741988"/>
          <p14:tracePt t="19837" x="8081963" y="5732463"/>
          <p14:tracePt t="19850" x="8072438" y="5732463"/>
          <p14:tracePt t="19861" x="8062913" y="5732463"/>
          <p14:tracePt t="19874" x="8045450" y="5724525"/>
          <p14:tracePt t="19886" x="8037513" y="5724525"/>
          <p14:tracePt t="19901" x="8027988" y="5724525"/>
          <p14:tracePt t="19918" x="8010525" y="5724525"/>
          <p14:tracePt t="19935" x="7991475" y="5724525"/>
          <p14:tracePt t="19952" x="7983538" y="5724525"/>
          <p14:tracePt t="19968" x="7956550" y="5724525"/>
          <p14:tracePt t="19985" x="7902575" y="5724525"/>
          <p14:tracePt t="20002" x="7875588" y="5732463"/>
          <p14:tracePt t="20018" x="7858125" y="5732463"/>
          <p14:tracePt t="20035" x="7831138" y="5751513"/>
          <p14:tracePt t="20051" x="7823200" y="5751513"/>
          <p14:tracePt t="20718" x="7823200" y="5741988"/>
          <p14:tracePt t="20731" x="7823200" y="5732463"/>
          <p14:tracePt t="20744" x="7823200" y="5715000"/>
          <p14:tracePt t="20755" x="7823200" y="5697538"/>
          <p14:tracePt t="20768" x="7823200" y="5680075"/>
          <p14:tracePt t="20785" x="7823200" y="5653088"/>
          <p14:tracePt t="20801" x="7823200" y="5616575"/>
          <p14:tracePt t="20818" x="7823200" y="5537200"/>
          <p14:tracePt t="20835" x="7823200" y="5473700"/>
          <p14:tracePt t="20851" x="7823200" y="5429250"/>
          <p14:tracePt t="20868" x="7813675" y="5303838"/>
          <p14:tracePt t="20885" x="7813675" y="5268913"/>
          <p14:tracePt t="20902" x="7804150" y="5224463"/>
          <p14:tracePt t="20918" x="7804150" y="5170488"/>
          <p14:tracePt t="20935" x="7804150" y="5153025"/>
          <p14:tracePt t="20952" x="7796213" y="5116513"/>
          <p14:tracePt t="20968" x="7796213" y="5108575"/>
          <p14:tracePt t="20985" x="7796213" y="5099050"/>
          <p14:tracePt t="21002" x="7786688" y="5081588"/>
          <p14:tracePt t="21018" x="7786688" y="5072063"/>
          <p14:tracePt t="21038" x="7786688" y="5062538"/>
          <p14:tracePt t="21052" x="7777163" y="5054600"/>
          <p14:tracePt t="21086" x="7777163" y="5045075"/>
          <p14:tracePt t="21110" x="7777163" y="5037138"/>
          <p14:tracePt t="21123" x="7769225" y="5037138"/>
          <p14:tracePt t="21136" x="7769225" y="5027613"/>
          <p14:tracePt t="21246" x="7769225" y="5037138"/>
          <p14:tracePt t="21306" x="7769225" y="5045075"/>
          <p14:tracePt t="21380" x="7769225" y="5054600"/>
          <p14:tracePt t="21405" x="7769225" y="5062538"/>
          <p14:tracePt t="21418" x="7769225" y="5072063"/>
          <p14:tracePt t="21431" x="7769225" y="5081588"/>
          <p14:tracePt t="21440" x="7769225" y="5099050"/>
          <p14:tracePt t="21453" x="7777163" y="5126038"/>
          <p14:tracePt t="21469" x="7786688" y="5160963"/>
          <p14:tracePt t="21485" x="7804150" y="5205413"/>
          <p14:tracePt t="21502" x="7813675" y="5259388"/>
          <p14:tracePt t="21519" x="7831138" y="5394325"/>
          <p14:tracePt t="21535" x="7848600" y="5446713"/>
          <p14:tracePt t="21552" x="7858125" y="5545138"/>
          <p14:tracePt t="21569" x="7858125" y="5599113"/>
          <p14:tracePt t="21585" x="7867650" y="5634038"/>
          <p14:tracePt t="21602" x="7867650" y="5705475"/>
          <p14:tracePt t="21618" x="7875588" y="5724525"/>
          <p14:tracePt t="21638" x="7885113" y="5741988"/>
          <p14:tracePt t="22054" x="7885113" y="5732463"/>
          <p14:tracePt t="22091" x="7885113" y="5724525"/>
          <p14:tracePt t="22116" x="7885113" y="5705475"/>
          <p14:tracePt t="22127" x="7885113" y="5688013"/>
          <p14:tracePt t="22139" x="7885113" y="5670550"/>
          <p14:tracePt t="22153" x="7885113" y="5634038"/>
          <p14:tracePt t="22164" x="7885113" y="5599113"/>
          <p14:tracePt t="22179" x="7885113" y="5562600"/>
          <p14:tracePt t="22189" x="7885113" y="5510213"/>
          <p14:tracePt t="22202" x="7885113" y="5483225"/>
          <p14:tracePt t="22219" x="7885113" y="5446713"/>
          <p14:tracePt t="22235" x="7885113" y="5394325"/>
          <p14:tracePt t="22252" x="7885113" y="5295900"/>
          <p14:tracePt t="22269" x="7885113" y="5251450"/>
          <p14:tracePt t="22285" x="7885113" y="5205413"/>
          <p14:tracePt t="22302" x="7885113" y="5143500"/>
          <p14:tracePt t="22319" x="7885113" y="5126038"/>
          <p14:tracePt t="22335" x="7885113" y="5108575"/>
          <p14:tracePt t="22360" x="7885113" y="5099050"/>
          <p14:tracePt t="22374" x="7885113" y="5089525"/>
          <p14:tracePt t="22397" x="7875588" y="5089525"/>
          <p14:tracePt t="22508" x="7875588" y="5081588"/>
          <p14:tracePt t="22557" x="7875588" y="5072063"/>
          <p14:tracePt t="22580" x="7867650" y="5072063"/>
          <p14:tracePt t="22681" x="7858125" y="5072063"/>
          <p14:tracePt t="22766" x="7858125" y="5081588"/>
          <p14:tracePt t="22789" x="7858125" y="5099050"/>
          <p14:tracePt t="22814" x="7858125" y="5108575"/>
          <p14:tracePt t="22839" x="7858125" y="5116513"/>
          <p14:tracePt t="22862" x="7858125" y="5126038"/>
          <p14:tracePt t="23500" x="7858125" y="5133975"/>
          <p14:tracePt t="23513" x="7858125" y="5153025"/>
          <p14:tracePt t="23524" x="7858125" y="5160963"/>
          <p14:tracePt t="23537" x="7867650" y="5180013"/>
          <p14:tracePt t="23553" x="7867650" y="5197475"/>
          <p14:tracePt t="23569" x="7867650" y="5224463"/>
          <p14:tracePt t="23586" x="7875588" y="5286375"/>
          <p14:tracePt t="23602" x="7875588" y="5322888"/>
          <p14:tracePt t="23619" x="7885113" y="5375275"/>
          <p14:tracePt t="23636" x="7894638" y="5483225"/>
          <p14:tracePt t="23652" x="7894638" y="5527675"/>
          <p14:tracePt t="23669" x="7902575" y="5581650"/>
          <p14:tracePt t="23686" x="7902575" y="5643563"/>
          <p14:tracePt t="23703" x="7902575" y="5661025"/>
          <p14:tracePt t="23719" x="7902575" y="5680075"/>
          <p14:tracePt t="23746" x="7902575" y="5688013"/>
          <p14:tracePt t="24037" x="7902575" y="5680075"/>
          <p14:tracePt t="24050" x="7902575" y="5670550"/>
          <p14:tracePt t="24062" x="7902575" y="5661025"/>
          <p14:tracePt t="24087" x="7902575" y="5643563"/>
          <p14:tracePt t="24098" x="7902575" y="5634038"/>
          <p14:tracePt t="24111" x="7902575" y="5626100"/>
          <p14:tracePt t="24123" x="7902575" y="5608638"/>
          <p14:tracePt t="24136" x="7902575" y="5581650"/>
          <p14:tracePt t="24152" x="7902575" y="5545138"/>
          <p14:tracePt t="24169" x="7912100" y="5510213"/>
          <p14:tracePt t="24186" x="7920038" y="5419725"/>
          <p14:tracePt t="24202" x="7920038" y="5384800"/>
          <p14:tracePt t="24219" x="7920038" y="5357813"/>
          <p14:tracePt t="24236" x="7920038" y="5295900"/>
          <p14:tracePt t="24252" x="7920038" y="5268913"/>
          <p14:tracePt t="24269" x="7920038" y="5259388"/>
          <p14:tracePt t="24286" x="7920038" y="5232400"/>
          <p14:tracePt t="24303" x="7920038" y="5214938"/>
          <p14:tracePt t="24320" x="7920038" y="5205413"/>
          <p14:tracePt t="24344" x="7920038" y="5197475"/>
          <p14:tracePt t="24356" x="7920038" y="5187950"/>
          <p14:tracePt t="24456" x="7920038" y="5180013"/>
          <p14:tracePt t="24516" x="7920038" y="5170488"/>
          <p14:tracePt t="24542" x="7920038" y="5160963"/>
          <p14:tracePt t="24554" x="7920038" y="5153025"/>
          <p14:tracePt t="24579" x="7920038" y="5133975"/>
          <p14:tracePt t="24589" x="7920038" y="5126038"/>
          <p14:tracePt t="24602" x="7920038" y="5116513"/>
          <p14:tracePt t="24614" x="7912100" y="5099050"/>
          <p14:tracePt t="24627" x="7912100" y="5089525"/>
          <p14:tracePt t="24638" x="7902575" y="5081588"/>
          <p14:tracePt t="24653" x="7902575" y="5062538"/>
          <p14:tracePt t="24676" x="7902575" y="5045075"/>
          <p14:tracePt t="24762" x="7902575" y="5054600"/>
          <p14:tracePt t="24774" x="7902575" y="5062538"/>
          <p14:tracePt t="24785" x="7902575" y="5072063"/>
          <p14:tracePt t="24798" x="7902575" y="5099050"/>
          <p14:tracePt t="24811" x="7902575" y="5116513"/>
          <p14:tracePt t="24822" x="7902575" y="5133975"/>
          <p14:tracePt t="24836" x="7902575" y="5170488"/>
          <p14:tracePt t="24853" x="7902575" y="5197475"/>
          <p14:tracePt t="24870" x="7902575" y="5224463"/>
          <p14:tracePt t="24886" x="7902575" y="5313363"/>
          <p14:tracePt t="24903" x="7902575" y="5348288"/>
          <p14:tracePt t="24919" x="7894638" y="5411788"/>
          <p14:tracePt t="24936" x="7894638" y="5500688"/>
          <p14:tracePt t="24953" x="7894638" y="5537200"/>
          <p14:tracePt t="24970" x="7894638" y="5626100"/>
          <p14:tracePt t="24986" x="7894638" y="5661025"/>
          <p14:tracePt t="25003" x="7894638" y="5697538"/>
          <p14:tracePt t="25020" x="7885113" y="5751513"/>
          <p14:tracePt t="25036" x="7885113" y="5786438"/>
          <p14:tracePt t="25053" x="7885113" y="5803900"/>
          <p14:tracePt t="25070" x="7885113" y="5822950"/>
          <p14:tracePt t="25117" x="7885113" y="5830888"/>
          <p14:tracePt t="25314" x="7885113" y="5822950"/>
          <p14:tracePt t="25326" x="7885113" y="5813425"/>
          <p14:tracePt t="25337" x="7885113" y="5795963"/>
          <p14:tracePt t="25351" x="7885113" y="5776913"/>
          <p14:tracePt t="25362" x="7885113" y="5751513"/>
          <p14:tracePt t="25374" x="7885113" y="5715000"/>
          <p14:tracePt t="25387" x="7885113" y="5680075"/>
          <p14:tracePt t="25403" x="7885113" y="5616575"/>
          <p14:tracePt t="25420" x="7885113" y="5562600"/>
          <p14:tracePt t="25437" x="7885113" y="5456238"/>
          <p14:tracePt t="25453" x="7885113" y="5419725"/>
          <p14:tracePt t="25470" x="7885113" y="5375275"/>
          <p14:tracePt t="25486" x="7885113" y="5322888"/>
          <p14:tracePt t="25503" x="7885113" y="5303838"/>
          <p14:tracePt t="25520" x="7885113" y="5286375"/>
          <p14:tracePt t="25537" x="7885113" y="5241925"/>
          <p14:tracePt t="25553" x="7885113" y="5214938"/>
          <p14:tracePt t="25570" x="7885113" y="5197475"/>
          <p14:tracePt t="25586" x="7885113" y="5170488"/>
          <p14:tracePt t="25603" x="7885113" y="5160963"/>
          <p14:tracePt t="25620" x="7885113" y="5153025"/>
          <p14:tracePt t="25636" x="7885113" y="5143500"/>
          <p14:tracePt t="25655" x="7885113" y="5133975"/>
          <p14:tracePt t="25816" x="7885113" y="5126038"/>
          <p14:tracePt t="25913" x="7885113" y="5133975"/>
          <p14:tracePt t="25937" x="7885113" y="5153025"/>
          <p14:tracePt t="25950" x="7885113" y="5160963"/>
          <p14:tracePt t="25962" x="7885113" y="5170488"/>
          <p14:tracePt t="25975" x="7885113" y="5187950"/>
          <p14:tracePt t="25987" x="7885113" y="5224463"/>
          <p14:tracePt t="26003" x="7885113" y="5259388"/>
          <p14:tracePt t="26020" x="7885113" y="5286375"/>
          <p14:tracePt t="26037" x="7885113" y="5340350"/>
          <p14:tracePt t="26053" x="7885113" y="5367338"/>
          <p14:tracePt t="26070" x="7885113" y="5394325"/>
          <p14:tracePt t="26087" x="7885113" y="5446713"/>
          <p14:tracePt t="26103" x="7885113" y="5473700"/>
          <p14:tracePt t="26120" x="7885113" y="5500688"/>
          <p14:tracePt t="26137" x="7885113" y="5554663"/>
          <p14:tracePt t="26153" x="7885113" y="5589588"/>
          <p14:tracePt t="26170" x="7885113" y="5608638"/>
          <p14:tracePt t="26187" x="7885113" y="5634038"/>
          <p14:tracePt t="26203" x="7885113" y="5653088"/>
          <p14:tracePt t="26220" x="7885113" y="5670550"/>
          <p14:tracePt t="26237" x="7885113" y="5680075"/>
          <p14:tracePt t="26281" x="7885113" y="5688013"/>
          <p14:tracePt t="26415" x="7885113" y="5670550"/>
          <p14:tracePt t="26428" x="7885113" y="5661025"/>
          <p14:tracePt t="26441" x="7885113" y="5643563"/>
          <p14:tracePt t="26452" x="7885113" y="5626100"/>
          <p14:tracePt t="26464" x="7885113" y="5608638"/>
          <p14:tracePt t="26478" x="7885113" y="5581650"/>
          <p14:tracePt t="26489" x="7885113" y="5562600"/>
          <p14:tracePt t="26503" x="7885113" y="5527675"/>
          <p14:tracePt t="26520" x="7885113" y="5491163"/>
          <p14:tracePt t="26537" x="7885113" y="5438775"/>
          <p14:tracePt t="26554" x="7894638" y="5340350"/>
          <p14:tracePt t="26570" x="7894638" y="5295900"/>
          <p14:tracePt t="26587" x="7902575" y="5187950"/>
          <p14:tracePt t="26603" x="7902575" y="5153025"/>
          <p14:tracePt t="26620" x="7912100" y="5126038"/>
          <p14:tracePt t="26637" x="7912100" y="5081588"/>
          <p14:tracePt t="26653" x="7912100" y="5054600"/>
          <p14:tracePt t="26670" x="7912100" y="5045075"/>
          <p14:tracePt t="26687" x="7912100" y="5027613"/>
          <p14:tracePt t="26711" x="7912100" y="5018088"/>
          <p14:tracePt t="26954" x="7912100" y="5027613"/>
          <p14:tracePt t="26980" x="7912100" y="5037138"/>
          <p14:tracePt t="26990" x="7912100" y="5045075"/>
          <p14:tracePt t="27003" x="7912100" y="5054600"/>
          <p14:tracePt t="27016" x="7912100" y="5062538"/>
          <p14:tracePt t="27029" x="7912100" y="5081588"/>
          <p14:tracePt t="27040" x="7902575" y="5108575"/>
          <p14:tracePt t="27054" x="7902575" y="5133975"/>
          <p14:tracePt t="27070" x="7902575" y="5160963"/>
          <p14:tracePt t="27087" x="7902575" y="5187950"/>
          <p14:tracePt t="27104" x="7902575" y="5241925"/>
          <p14:tracePt t="27120" x="7902575" y="5286375"/>
          <p14:tracePt t="27137" x="7894638" y="5330825"/>
          <p14:tracePt t="27154" x="7894638" y="5394325"/>
          <p14:tracePt t="27170" x="7894638" y="5429250"/>
          <p14:tracePt t="27187" x="7885113" y="5456238"/>
          <p14:tracePt t="27203" x="7885113" y="5518150"/>
          <p14:tracePt t="27221" x="7885113" y="5545138"/>
          <p14:tracePt t="27237" x="7885113" y="5599113"/>
          <p14:tracePt t="27254" x="7885113" y="5616575"/>
          <p14:tracePt t="27270" x="7885113" y="5626100"/>
          <p14:tracePt t="27287" x="7875588" y="5634038"/>
          <p14:tracePt t="27309" x="7875588" y="5643563"/>
          <p14:tracePt t="27494" x="7875588" y="5634038"/>
          <p14:tracePt t="27507" x="7875588" y="5626100"/>
          <p14:tracePt t="27518" x="7875588" y="5616575"/>
          <p14:tracePt t="27530" x="7875588" y="5589588"/>
          <p14:tracePt t="27543" x="7875588" y="5572125"/>
          <p14:tracePt t="27554" x="7875588" y="5545138"/>
          <p14:tracePt t="27570" x="7875588" y="5510213"/>
          <p14:tracePt t="27587" x="7875588" y="5473700"/>
          <p14:tracePt t="27604" x="7885113" y="5348288"/>
          <p14:tracePt t="27620" x="7894638" y="5286375"/>
          <p14:tracePt t="27637" x="7894638" y="5205413"/>
          <p14:tracePt t="27654" x="7912100" y="5099050"/>
          <p14:tracePt t="27670" x="7912100" y="5054600"/>
          <p14:tracePt t="27687" x="7920038" y="5027613"/>
          <p14:tracePt t="27704" x="7920038" y="4991100"/>
          <p14:tracePt t="27720" x="7920038" y="4983163"/>
          <p14:tracePt t="27737" x="7920038" y="4965700"/>
          <p14:tracePt t="27754" x="7920038" y="4956175"/>
          <p14:tracePt t="28081" x="7920038" y="4973638"/>
          <p14:tracePt t="28093" x="7920038" y="4983163"/>
          <p14:tracePt t="28107" x="7920038" y="5010150"/>
          <p14:tracePt t="28118" x="7920038" y="5045075"/>
          <p14:tracePt t="28130" x="7920038" y="5072063"/>
          <p14:tracePt t="28143" x="7920038" y="5116513"/>
          <p14:tracePt t="28155" x="7920038" y="5160963"/>
          <p14:tracePt t="28171" x="7920038" y="5241925"/>
          <p14:tracePt t="28187" x="7920038" y="5303838"/>
          <p14:tracePt t="28204" x="7920038" y="5446713"/>
          <p14:tracePt t="28221" x="7912100" y="5500688"/>
          <p14:tracePt t="28237" x="7902575" y="5537200"/>
          <p14:tracePt t="28254" x="7902575" y="5572125"/>
          <p14:tracePt t="28271" x="7902575" y="5581650"/>
          <p14:tracePt t="28974" x="7894638" y="5581650"/>
          <p14:tracePt t="28988" x="7894638" y="5572125"/>
          <p14:tracePt t="29110" x="7894638" y="5562600"/>
          <p14:tracePt t="29307" x="7894638" y="5554663"/>
          <p14:tracePt t="29332" x="7894638" y="5545138"/>
          <p14:tracePt t="29356" x="7894638" y="5537200"/>
          <p14:tracePt t="29367" x="7894638" y="5527675"/>
          <p14:tracePt t="29379" x="7885113" y="5518150"/>
          <p14:tracePt t="29392" x="7885113" y="5491163"/>
          <p14:tracePt t="29405" x="7885113" y="5465763"/>
          <p14:tracePt t="29421" x="7875588" y="5438775"/>
          <p14:tracePt t="29438" x="7875588" y="5402263"/>
          <p14:tracePt t="29454" x="7858125" y="5313363"/>
          <p14:tracePt t="29471" x="7848600" y="5259388"/>
          <p14:tracePt t="29488" x="7840663" y="5205413"/>
          <p14:tracePt t="29504" x="7823200" y="5116513"/>
          <p14:tracePt t="29521" x="7813675" y="5081588"/>
          <p14:tracePt t="29537" x="7813675" y="5037138"/>
          <p14:tracePt t="29554" x="7804150" y="4956175"/>
          <p14:tracePt t="29571" x="7804150" y="4911725"/>
          <p14:tracePt t="29588" x="7804150" y="4894263"/>
          <p14:tracePt t="29604" x="7796213" y="4875213"/>
          <p14:tracePt t="29738" x="7796213" y="4884738"/>
          <p14:tracePt t="30360" x="7786688" y="4884738"/>
          <p14:tracePt t="30410" x="7786688" y="4902200"/>
          <p14:tracePt t="30422" x="7777163" y="4929188"/>
          <p14:tracePt t="30435" x="7777163" y="4973638"/>
          <p14:tracePt t="30447" x="7777163" y="5027613"/>
          <p14:tracePt t="30457" x="7769225" y="5089525"/>
          <p14:tracePt t="30471" x="7769225" y="5153025"/>
          <p14:tracePt t="30488" x="7759700" y="5214938"/>
          <p14:tracePt t="30505" x="7759700" y="5276850"/>
          <p14:tracePt t="30521" x="7759700" y="5411788"/>
          <p14:tracePt t="30538" x="7759700" y="5473700"/>
          <p14:tracePt t="30555" x="7759700" y="5518150"/>
          <p14:tracePt t="30571" x="7759700" y="5599113"/>
          <p14:tracePt t="30588" x="7759700" y="5626100"/>
          <p14:tracePt t="30605" x="7759700" y="5670550"/>
          <p14:tracePt t="30621" x="7759700" y="5688013"/>
          <p14:tracePt t="30638" x="7769225" y="5715000"/>
          <p14:tracePt t="30655" x="7786688" y="5751513"/>
          <p14:tracePt t="30672" x="7786688" y="5768975"/>
          <p14:tracePt t="30688" x="7786688" y="5786438"/>
          <p14:tracePt t="30705" x="7796213" y="5803900"/>
          <p14:tracePt t="30752" x="7796213" y="5813425"/>
          <p14:tracePt t="30777" x="7804150" y="5813425"/>
          <p14:tracePt t="34698" x="7804150" y="5822950"/>
          <p14:tracePt t="34709" x="7804150" y="5830888"/>
          <p14:tracePt t="34892" x="7804150" y="5822950"/>
          <p14:tracePt t="34918" x="7796213" y="5813425"/>
          <p14:tracePt t="34929" x="7796213" y="5795963"/>
          <p14:tracePt t="34943" x="7796213" y="5786438"/>
          <p14:tracePt t="34954" x="7796213" y="5776913"/>
          <p14:tracePt t="34966" x="7796213" y="5751513"/>
          <p14:tracePt t="34980" x="7786688" y="5732463"/>
          <p14:tracePt t="34991" x="7786688" y="5715000"/>
          <p14:tracePt t="35006" x="7786688" y="5705475"/>
          <p14:tracePt t="35023" x="7786688" y="5680075"/>
          <p14:tracePt t="35039" x="7777163" y="5670550"/>
          <p14:tracePt t="35056" x="7777163" y="5661025"/>
          <p14:tracePt t="35073" x="7777163" y="5653088"/>
          <p14:tracePt t="35114" x="7777163" y="5643563"/>
          <p14:tracePt t="35139" x="7777163" y="5634038"/>
          <p14:tracePt t="35152" x="7777163" y="5626100"/>
          <p14:tracePt t="35163" x="7777163" y="5608638"/>
          <p14:tracePt t="35176" x="7769225" y="5599113"/>
          <p14:tracePt t="35189" x="7769225" y="5589588"/>
          <p14:tracePt t="35206" x="7769225" y="5581650"/>
          <p14:tracePt t="35225" x="7769225" y="5562600"/>
          <p14:tracePt t="35249" x="7769225" y="5554663"/>
          <p14:tracePt t="35287" x="7769225" y="5545138"/>
          <p14:tracePt t="35603" x="7759700" y="5527675"/>
          <p14:tracePt t="35616" x="7751763" y="5500688"/>
          <p14:tracePt t="35628" x="7751763" y="5473700"/>
          <p14:tracePt t="35641" x="7751763" y="5446713"/>
          <p14:tracePt t="35653" x="7751763" y="5402263"/>
          <p14:tracePt t="35665" x="7742238" y="5348288"/>
          <p14:tracePt t="35676" x="7742238" y="5303838"/>
          <p14:tracePt t="35690" x="7742238" y="5259388"/>
          <p14:tracePt t="35706" x="7742238" y="5232400"/>
          <p14:tracePt t="35723" x="7732713" y="5187950"/>
          <p14:tracePt t="35740" x="7715250" y="5108575"/>
          <p14:tracePt t="35756" x="7715250" y="5081588"/>
          <p14:tracePt t="35773" x="7705725" y="5054600"/>
          <p14:tracePt t="35790" x="7705725" y="5018088"/>
          <p14:tracePt t="35806" x="7697788" y="5000625"/>
          <p14:tracePt t="35823" x="7697788" y="4991100"/>
          <p14:tracePt t="35839" x="7697788" y="4965700"/>
          <p14:tracePt t="35972" x="7697788" y="4973638"/>
          <p14:tracePt t="36046" x="7697788" y="4983163"/>
          <p14:tracePt t="36057" x="7697788" y="4991100"/>
          <p14:tracePt t="36083" x="7697788" y="5000625"/>
          <p14:tracePt t="36094" x="7697788" y="5010150"/>
          <p14:tracePt t="36106" x="7697788" y="5018088"/>
          <p14:tracePt t="36130" x="7697788" y="5027613"/>
          <p14:tracePt t="36143" x="7697788" y="5037138"/>
          <p14:tracePt t="36204" x="7697788" y="5045075"/>
          <p14:tracePt t="36229" x="7697788" y="5054600"/>
          <p14:tracePt t="36241" x="7697788" y="5062538"/>
          <p14:tracePt t="36254" x="7697788" y="5072063"/>
          <p14:tracePt t="36265" x="7697788" y="5089525"/>
          <p14:tracePt t="36279" x="7697788" y="5108575"/>
          <p14:tracePt t="36291" x="7705725" y="5143500"/>
          <p14:tracePt t="36306" x="7724775" y="5180013"/>
          <p14:tracePt t="36323" x="7742238" y="5232400"/>
          <p14:tracePt t="36340" x="7786688" y="5330825"/>
          <p14:tracePt t="36356" x="7804150" y="5411788"/>
          <p14:tracePt t="36373" x="7823200" y="5465763"/>
          <p14:tracePt t="36390" x="7848600" y="5545138"/>
          <p14:tracePt t="36406" x="7858125" y="5562600"/>
          <p14:tracePt t="36424" x="7875588" y="5589588"/>
          <p14:tracePt t="36440" x="7885113" y="5616575"/>
          <p14:tracePt t="36456" x="7894638" y="5643563"/>
          <p14:tracePt t="36473" x="7902575" y="5661025"/>
          <p14:tracePt t="36490" x="7920038" y="5688013"/>
          <p14:tracePt t="36522" x="7929563" y="5697538"/>
          <p14:tracePt t="36866" x="7939088" y="5697538"/>
          <p14:tracePt t="36903" x="7947025" y="5697538"/>
          <p14:tracePt t="36916" x="7956550" y="5697538"/>
          <p14:tracePt t="36927" x="7966075" y="5697538"/>
          <p14:tracePt t="36939" x="7991475" y="5697538"/>
          <p14:tracePt t="36953" x="8001000" y="5697538"/>
          <p14:tracePt t="36964" x="8018463" y="5705475"/>
          <p14:tracePt t="36976" x="8037513" y="5715000"/>
          <p14:tracePt t="36990" x="8045450" y="5715000"/>
          <p14:tracePt t="37006" x="8054975" y="5724525"/>
          <p14:tracePt t="37025" x="8062913" y="5724525"/>
          <p14:tracePt t="37332" x="8054975" y="5724525"/>
          <p14:tracePt t="37356" x="8045450" y="5724525"/>
          <p14:tracePt t="37381" x="8037513" y="5724525"/>
          <p14:tracePt t="37405" x="8027988" y="5724525"/>
          <p14:tracePt t="37417" x="8018463" y="5724525"/>
          <p14:tracePt t="37430" x="8010525" y="5724525"/>
          <p14:tracePt t="37441" x="8001000" y="5724525"/>
          <p14:tracePt t="37467" x="7983538" y="5715000"/>
          <p14:tracePt t="37479" x="7974013" y="5705475"/>
          <p14:tracePt t="37490" x="7966075" y="5705475"/>
          <p14:tracePt t="37507" x="7956550" y="5705475"/>
          <p14:tracePt t="37523" x="7947025" y="5697538"/>
          <p14:tracePt t="37540" x="7929563" y="5688013"/>
          <p14:tracePt t="37557" x="7902575" y="5688013"/>
          <p14:tracePt t="37573" x="7894638" y="5680075"/>
          <p14:tracePt t="37590" x="7867650" y="5670550"/>
          <p14:tracePt t="37607" x="7848600" y="5661025"/>
          <p14:tracePt t="37624" x="7840663" y="5661025"/>
          <p14:tracePt t="37640" x="7813675" y="5653088"/>
          <p14:tracePt t="37657" x="7804150" y="5643563"/>
          <p14:tracePt t="37674" x="7786688" y="5643563"/>
          <p14:tracePt t="37690" x="7759700" y="5643563"/>
          <p14:tracePt t="37707" x="7732713" y="5634038"/>
          <p14:tracePt t="37723" x="7715250" y="5626100"/>
          <p14:tracePt t="37740" x="7697788" y="5626100"/>
          <p14:tracePt t="37757" x="7680325" y="5616575"/>
          <p14:tracePt t="37773" x="7653338" y="5616575"/>
          <p14:tracePt t="37790" x="7634288" y="5616575"/>
          <p14:tracePt t="37807" x="7616825" y="5616575"/>
          <p14:tracePt t="37823" x="7589838" y="5616575"/>
          <p14:tracePt t="37840" x="7581900" y="5616575"/>
          <p14:tracePt t="37857" x="7572375" y="5616575"/>
          <p14:tracePt t="37874" x="7545388" y="5616575"/>
          <p14:tracePt t="37890" x="7537450" y="5616575"/>
          <p14:tracePt t="37907" x="7527925" y="5616575"/>
          <p14:tracePt t="37923" x="7510463" y="5616575"/>
          <p14:tracePt t="37940" x="7491413" y="5616575"/>
          <p14:tracePt t="37957" x="7483475" y="5616575"/>
          <p14:tracePt t="37974" x="7466013" y="5616575"/>
          <p14:tracePt t="37990" x="7456488" y="5626100"/>
          <p14:tracePt t="38007" x="7429500" y="5643563"/>
          <p14:tracePt t="38024" x="7419975" y="5653088"/>
          <p14:tracePt t="38040" x="7402513" y="5653088"/>
          <p14:tracePt t="38057" x="7394575" y="5653088"/>
          <p14:tracePt t="38074" x="7394575" y="5661025"/>
          <p14:tracePt t="38091" x="7385050" y="5661025"/>
          <p14:tracePt t="38116" x="7385050" y="5670550"/>
          <p14:tracePt t="38128" x="7385050" y="5680075"/>
          <p14:tracePt t="38140" x="7375525" y="5688013"/>
          <p14:tracePt t="38157" x="7375525" y="5697538"/>
          <p14:tracePt t="38174" x="7375525" y="5705475"/>
          <p14:tracePt t="38190" x="7367588" y="5715000"/>
          <p14:tracePt t="38207" x="7367588" y="5724525"/>
          <p14:tracePt t="38225" x="7358063" y="5732463"/>
          <p14:tracePt t="38240" x="7358063" y="5759450"/>
          <p14:tracePt t="38257" x="7358063" y="5776913"/>
          <p14:tracePt t="38274" x="7358063" y="5786438"/>
          <p14:tracePt t="38290" x="7358063" y="5822950"/>
          <p14:tracePt t="38307" x="7358063" y="5830888"/>
          <p14:tracePt t="38324" x="7358063" y="5848350"/>
          <p14:tracePt t="38340" x="7358063" y="5894388"/>
          <p14:tracePt t="38357" x="7367588" y="5919788"/>
          <p14:tracePt t="38374" x="7394575" y="5983288"/>
          <p14:tracePt t="38390" x="7419975" y="6010275"/>
          <p14:tracePt t="38407" x="7446963" y="6045200"/>
          <p14:tracePt t="38424" x="7500938" y="6089650"/>
          <p14:tracePt t="38440" x="7527925" y="6108700"/>
          <p14:tracePt t="38457" x="7554913" y="6116638"/>
          <p14:tracePt t="38474" x="7616825" y="6153150"/>
          <p14:tracePt t="38490" x="7661275" y="6161088"/>
          <p14:tracePt t="38507" x="7697788" y="6170613"/>
          <p14:tracePt t="38508" x="7742238" y="6180138"/>
          <p14:tracePt t="38524" x="7769225" y="6188075"/>
          <p14:tracePt t="38540" x="7804150" y="6188075"/>
          <p14:tracePt t="38557" x="7867650" y="6188075"/>
          <p14:tracePt t="38574" x="7885113" y="6188075"/>
          <p14:tracePt t="38590" x="7912100" y="6188075"/>
          <p14:tracePt t="38607" x="7966075" y="6188075"/>
          <p14:tracePt t="38624" x="7991475" y="6180138"/>
          <p14:tracePt t="38641" x="8018463" y="6161088"/>
          <p14:tracePt t="38657" x="8072438" y="6143625"/>
          <p14:tracePt t="38674" x="8099425" y="6126163"/>
          <p14:tracePt t="38690" x="8126413" y="6108700"/>
          <p14:tracePt t="38707" x="8161338" y="6089650"/>
          <p14:tracePt t="38724" x="8180388" y="6081713"/>
          <p14:tracePt t="38741" x="8197850" y="6062663"/>
          <p14:tracePt t="38765" x="8197850" y="6054725"/>
          <p14:tracePt t="38937" x="8197850" y="6045200"/>
          <p14:tracePt t="38961" x="8197850" y="6037263"/>
          <p14:tracePt t="38973" x="8205788" y="6027738"/>
          <p14:tracePt t="38984" x="8205788" y="6018213"/>
          <p14:tracePt t="38997" x="8215313" y="6018213"/>
          <p14:tracePt t="39009" x="8224838" y="6000750"/>
          <p14:tracePt t="39024" x="8224838" y="5991225"/>
          <p14:tracePt t="39041" x="8232775" y="5973763"/>
          <p14:tracePt t="39057" x="8251825" y="5956300"/>
          <p14:tracePt t="39074" x="8269288" y="5911850"/>
          <p14:tracePt t="39091" x="8277225" y="5875338"/>
          <p14:tracePt t="39107" x="8286750" y="5848350"/>
          <p14:tracePt t="39124" x="8323263" y="5768975"/>
          <p14:tracePt t="39141" x="8331200" y="5724525"/>
          <p14:tracePt t="39157" x="8340725" y="5661025"/>
          <p14:tracePt t="39174" x="8340725" y="5634038"/>
          <p14:tracePt t="39191" x="8340725" y="5608638"/>
          <p14:tracePt t="39207" x="8323263" y="5554663"/>
          <p14:tracePt t="39225" x="8286750" y="5527675"/>
          <p14:tracePt t="39241" x="8242300" y="5491163"/>
          <p14:tracePt t="39257" x="8134350" y="5411788"/>
          <p14:tracePt t="39274" x="8081963" y="5384800"/>
          <p14:tracePt t="39291" x="8010525" y="5348288"/>
          <p14:tracePt t="39307" x="7894638" y="5303838"/>
          <p14:tracePt t="39324" x="7840663" y="5286375"/>
          <p14:tracePt t="39341" x="7786688" y="5276850"/>
          <p14:tracePt t="39357" x="7697788" y="5268913"/>
          <p14:tracePt t="39374" x="7653338" y="5268913"/>
          <p14:tracePt t="39391" x="7537450" y="5268913"/>
          <p14:tracePt t="39407" x="7483475" y="5276850"/>
          <p14:tracePt t="39425" x="7439025" y="5295900"/>
          <p14:tracePt t="39441" x="7269163" y="5313363"/>
          <p14:tracePt t="39457" x="7161213" y="5322888"/>
          <p14:tracePt t="39474" x="7045325" y="5340350"/>
          <p14:tracePt t="39491" x="6769100" y="5357813"/>
          <p14:tracePt t="39507" x="6661150" y="5357813"/>
          <p14:tracePt t="39524" x="6581775" y="5357813"/>
          <p14:tracePt t="39541" x="6456363" y="5357813"/>
          <p14:tracePt t="39557" x="6411913" y="5357813"/>
          <p14:tracePt t="39574" x="6375400" y="5340350"/>
          <p14:tracePt t="39591" x="6357938" y="5330825"/>
          <p14:tracePt t="39916" x="6348413" y="5330825"/>
          <p14:tracePt t="39929" x="6340475" y="5322888"/>
          <p14:tracePt t="39953" x="6323013" y="5303838"/>
          <p14:tracePt t="39966" x="6296025" y="5259388"/>
          <p14:tracePt t="39978" x="6232525" y="5170488"/>
          <p14:tracePt t="39990" x="6134100" y="5000625"/>
          <p14:tracePt t="40002" x="5991225" y="4687888"/>
          <p14:tracePt t="40016" x="5848350" y="4340225"/>
          <p14:tracePt t="40027" x="5724525" y="4010025"/>
          <p14:tracePt t="40041" x="5626100" y="3679825"/>
          <p14:tracePt t="40057" x="5527675" y="3384550"/>
          <p14:tracePt t="40075" x="5438775" y="3108325"/>
          <p14:tracePt t="40091" x="5303838" y="2697163"/>
          <p14:tracePt t="40108" x="5268913" y="2554288"/>
          <p14:tracePt t="40124" x="5251450" y="2438400"/>
          <p14:tracePt t="40141" x="5214938" y="2303463"/>
          <p14:tracePt t="40158" x="5205413" y="2276475"/>
          <p14:tracePt t="40174" x="5187950" y="2251075"/>
          <p14:tracePt t="40198" x="5180013" y="2251075"/>
          <p14:tracePt t="40236" x="5180013" y="2259013"/>
          <p14:tracePt t="40247" x="5180013" y="2286000"/>
          <p14:tracePt t="40480" x="5160963" y="2286000"/>
          <p14:tracePt t="40492" x="5143500" y="2251075"/>
          <p14:tracePt t="40504" x="5108575" y="2170113"/>
          <p14:tracePt t="40517" x="5072063" y="2071688"/>
          <p14:tracePt t="40529" x="5045075" y="1955800"/>
          <p14:tracePt t="40541" x="5018088" y="1857375"/>
          <p14:tracePt t="40558" x="4983163" y="1768475"/>
          <p14:tracePt t="40574" x="4965700" y="1724025"/>
          <p14:tracePt t="40591" x="4929188" y="1704975"/>
          <p14:tracePt t="40608" x="4911725" y="1697038"/>
          <p14:tracePt t="40624" x="4894263" y="1697038"/>
          <p14:tracePt t="40641" x="4848225" y="1697038"/>
          <p14:tracePt t="40658" x="4830763" y="1714500"/>
          <p14:tracePt t="40674" x="4803775" y="1731963"/>
          <p14:tracePt t="40691" x="4759325" y="1776413"/>
          <p14:tracePt t="40708" x="4714875" y="1812925"/>
          <p14:tracePt t="40724" x="4670425" y="1857375"/>
          <p14:tracePt t="40741" x="4589463" y="1928813"/>
          <p14:tracePt t="40758" x="4562475" y="1955800"/>
          <p14:tracePt t="40774" x="4500563" y="2017713"/>
          <p14:tracePt t="40791" x="4446588" y="2062163"/>
          <p14:tracePt t="40808" x="4419600" y="2089150"/>
          <p14:tracePt t="40824" x="4303713" y="2170113"/>
          <p14:tracePt t="40841" x="4251325" y="2214563"/>
          <p14:tracePt t="40858" x="4197350" y="2241550"/>
          <p14:tracePt t="40874" x="4089400" y="2303463"/>
          <p14:tracePt t="40891" x="4037013" y="2330450"/>
          <p14:tracePt t="40908" x="3983038" y="2357438"/>
          <p14:tracePt t="40924" x="3902075" y="2393950"/>
          <p14:tracePt t="40941" x="3867150" y="2411413"/>
          <p14:tracePt t="40958" x="3776663" y="2446338"/>
          <p14:tracePt t="40974" x="3724275" y="2465388"/>
          <p14:tracePt t="40991" x="3679825" y="2482850"/>
          <p14:tracePt t="41008" x="3589338" y="2509838"/>
          <p14:tracePt t="41024" x="3544888" y="2517775"/>
          <p14:tracePt t="41041" x="3509963" y="2527300"/>
          <p14:tracePt t="41058" x="3429000" y="2527300"/>
          <p14:tracePt t="41075" x="3394075" y="2527300"/>
          <p14:tracePt t="41091" x="3357563" y="2527300"/>
          <p14:tracePt t="41108" x="3276600" y="2536825"/>
          <p14:tracePt t="41124" x="3251200" y="2544763"/>
          <p14:tracePt t="41141" x="3224213" y="2544763"/>
          <p14:tracePt t="41158" x="3187700" y="2544763"/>
          <p14:tracePt t="41175" x="3179763" y="2544763"/>
          <p14:tracePt t="41191" x="3160713" y="2544763"/>
          <p14:tracePt t="41208" x="3152775" y="2544763"/>
          <p14:tracePt t="41225" x="3143250" y="2554288"/>
          <p14:tracePt t="41241" x="3125788" y="2554288"/>
          <p14:tracePt t="42159" x="3133725" y="2554288"/>
          <p14:tracePt t="42171" x="3143250" y="2554288"/>
          <p14:tracePt t="42182" x="3160713" y="2554288"/>
          <p14:tracePt t="42195" x="3187700" y="2544763"/>
          <p14:tracePt t="42208" x="3214688" y="2544763"/>
          <p14:tracePt t="42225" x="3268663" y="2536825"/>
          <p14:tracePt t="42241" x="3367088" y="2536825"/>
          <p14:tracePt t="42258" x="3724275" y="2473325"/>
          <p14:tracePt t="42275" x="3983038" y="2446338"/>
          <p14:tracePt t="42292" x="4214813" y="2419350"/>
          <p14:tracePt t="42308" x="4500563" y="2384425"/>
          <p14:tracePt t="42325" x="4572000" y="2374900"/>
          <p14:tracePt t="42342" x="4652963" y="2374900"/>
          <p14:tracePt t="42358" x="4670425" y="2366963"/>
          <p14:tracePt t="43788" x="4660900" y="2366963"/>
          <p14:tracePt t="43800" x="4652963" y="2366963"/>
          <p14:tracePt t="43814" x="4643438" y="2366963"/>
          <p14:tracePt t="43840" x="4625975" y="2366963"/>
          <p14:tracePt t="43850" x="4608513" y="2366963"/>
          <p14:tracePt t="43861" x="4581525" y="2366963"/>
          <p14:tracePt t="43875" x="4554538" y="2374900"/>
          <p14:tracePt t="43892" x="4518025" y="2374900"/>
          <p14:tracePt t="43909" x="4465638" y="2374900"/>
          <p14:tracePt t="43925" x="4367213" y="2384425"/>
          <p14:tracePt t="43942" x="4303713" y="2384425"/>
          <p14:tracePt t="43959" x="4205288" y="2393950"/>
          <p14:tracePt t="43975" x="4152900" y="2401888"/>
          <p14:tracePt t="43992" x="4089400" y="2411413"/>
          <p14:tracePt t="44009" x="4027488" y="2428875"/>
          <p14:tracePt t="44025" x="3902075" y="2438400"/>
          <p14:tracePt t="44042" x="3848100" y="2446338"/>
          <p14:tracePt t="44059" x="3759200" y="2455863"/>
          <p14:tracePt t="44075" x="3724275" y="2455863"/>
          <p14:tracePt t="44092" x="3670300" y="2473325"/>
          <p14:tracePt t="44109" x="3536950" y="2527300"/>
          <p14:tracePt t="44125" x="3446463" y="2554288"/>
          <p14:tracePt t="44142" x="3375025" y="2581275"/>
          <p14:tracePt t="44159" x="3224213" y="2608263"/>
          <p14:tracePt t="44176" x="3170238" y="2608263"/>
          <p14:tracePt t="44192" x="3098800" y="2608263"/>
          <p14:tracePt t="44209" x="3081338" y="2608263"/>
          <p14:tracePt t="44225" x="3071813" y="2608263"/>
          <p14:tracePt t="44242" x="3062288" y="2598738"/>
          <p14:tracePt t="44278" x="3062288" y="2589213"/>
          <p14:tracePt t="44328" x="3062288" y="2581275"/>
          <p14:tracePt t="44413" x="3062288" y="2571750"/>
          <p14:tracePt t="44634" x="3071813" y="2571750"/>
          <p14:tracePt t="44732" x="3071813" y="2562225"/>
          <p14:tracePt t="44817" x="3081338" y="2562225"/>
          <p14:tracePt t="44844" x="3089275" y="2562225"/>
          <p14:tracePt t="44854" x="3098800" y="2562225"/>
          <p14:tracePt t="44866" x="3108325" y="2554288"/>
          <p14:tracePt t="44879" x="3116263" y="2554288"/>
          <p14:tracePt t="44892" x="3133725" y="2544763"/>
          <p14:tracePt t="44909" x="3152775" y="2544763"/>
          <p14:tracePt t="44926" x="3179763" y="2544763"/>
          <p14:tracePt t="44943" x="3241675" y="2536825"/>
          <p14:tracePt t="44959" x="3268663" y="2527300"/>
          <p14:tracePt t="44976" x="3303588" y="2527300"/>
          <p14:tracePt t="44992" x="3367088" y="2517775"/>
          <p14:tracePt t="45009" x="3402013" y="2517775"/>
          <p14:tracePt t="45025" x="3465513" y="2517775"/>
          <p14:tracePt t="45042" x="3500438" y="2517775"/>
          <p14:tracePt t="45059" x="3554413" y="2517775"/>
          <p14:tracePt t="45076" x="3660775" y="2517775"/>
          <p14:tracePt t="45092" x="3724275" y="2517775"/>
          <p14:tracePt t="45109" x="3786188" y="2517775"/>
          <p14:tracePt t="45126" x="3919538" y="2517775"/>
          <p14:tracePt t="45142" x="3983038" y="2527300"/>
          <p14:tracePt t="45160" x="4108450" y="2536825"/>
          <p14:tracePt t="45176" x="4160838" y="2554288"/>
          <p14:tracePt t="45192" x="4187825" y="2554288"/>
          <p14:tracePt t="45209" x="4205288" y="2562225"/>
          <p14:tracePt t="45226" x="4224338" y="2562225"/>
          <p14:tracePt t="45246" x="4224338" y="2571750"/>
          <p14:tracePt t="45724" x="4232275" y="2571750"/>
          <p14:tracePt t="45749" x="4251325" y="2581275"/>
          <p14:tracePt t="45760" x="4268788" y="2598738"/>
          <p14:tracePt t="45772" x="4286250" y="2633663"/>
          <p14:tracePt t="45784" x="4322763" y="2687638"/>
          <p14:tracePt t="45796" x="4367213" y="2776538"/>
          <p14:tracePt t="45810" x="4438650" y="2938463"/>
          <p14:tracePt t="45826" x="4562475" y="3205163"/>
          <p14:tracePt t="45843" x="4670425" y="3465513"/>
          <p14:tracePt t="45859" x="4867275" y="3884613"/>
          <p14:tracePt t="45876" x="4911725" y="4017963"/>
          <p14:tracePt t="45893" x="4946650" y="4089400"/>
          <p14:tracePt t="45910" x="4991100" y="4179888"/>
          <p14:tracePt t="45926" x="5000625" y="4187825"/>
          <p14:tracePt t="45943" x="5000625" y="4197350"/>
          <p14:tracePt t="46141" x="5000625" y="4187825"/>
          <p14:tracePt t="46166" x="5018088" y="4187825"/>
          <p14:tracePt t="46190" x="5062538" y="4187825"/>
          <p14:tracePt t="46201" x="5126038" y="4205288"/>
          <p14:tracePt t="46215" x="5241925" y="4259263"/>
          <p14:tracePt t="46226" x="5402263" y="4330700"/>
          <p14:tracePt t="46239" x="5670550" y="4473575"/>
          <p14:tracePt t="46250" x="5946775" y="4643438"/>
          <p14:tracePt t="46263" x="6215063" y="4803775"/>
          <p14:tracePt t="46276" x="6456363" y="4956175"/>
          <p14:tracePt t="46293" x="6688138" y="5126038"/>
          <p14:tracePt t="46309" x="6902450" y="5241925"/>
          <p14:tracePt t="46326" x="7232650" y="5419725"/>
          <p14:tracePt t="46343" x="7340600" y="5456238"/>
          <p14:tracePt t="46359" x="7419975" y="5491163"/>
          <p14:tracePt t="46376" x="7537450" y="5510213"/>
          <p14:tracePt t="46393" x="7554913" y="5518150"/>
          <p14:tracePt t="46410" x="7572375" y="5518150"/>
          <p14:tracePt t="46434" x="7581900" y="5518150"/>
          <p14:tracePt t="46472" x="7581900" y="5510213"/>
          <p14:tracePt t="46483" x="7562850" y="5500688"/>
          <p14:tracePt t="46495" x="7545388" y="5483225"/>
          <p14:tracePt t="46508" x="7527925" y="5483225"/>
          <p14:tracePt t="46521" x="7527925" y="5473700"/>
          <p14:tracePt t="46532" x="7518400" y="5473700"/>
          <p14:tracePt t="46557" x="7518400" y="5465763"/>
          <p14:tracePt t="46620" x="7527925" y="5465763"/>
          <p14:tracePt t="46643" x="7537450" y="5465763"/>
          <p14:tracePt t="46655" x="7554913" y="5465763"/>
          <p14:tracePt t="46666" x="7572375" y="5465763"/>
          <p14:tracePt t="46679" x="7599363" y="5465763"/>
          <p14:tracePt t="46693" x="7616825" y="5465763"/>
          <p14:tracePt t="46710" x="7634288" y="5465763"/>
          <p14:tracePt t="46726" x="7661275" y="5465763"/>
          <p14:tracePt t="46743" x="7705725" y="5465763"/>
          <p14:tracePt t="46760" x="7732713" y="5465763"/>
          <p14:tracePt t="46776" x="7751763" y="5465763"/>
          <p14:tracePt t="46793" x="7804150" y="5483225"/>
          <p14:tracePt t="46809" x="7831138" y="5491163"/>
          <p14:tracePt t="46826" x="7902575" y="5510213"/>
          <p14:tracePt t="46843" x="7929563" y="5518150"/>
          <p14:tracePt t="46860" x="7966075" y="5527675"/>
          <p14:tracePt t="46876" x="8001000" y="5537200"/>
          <p14:tracePt t="46893" x="8018463" y="5545138"/>
          <p14:tracePt t="46910" x="8037513" y="5554663"/>
          <p14:tracePt t="46926" x="8062913" y="5572125"/>
          <p14:tracePt t="46943" x="8081963" y="5581650"/>
          <p14:tracePt t="46960" x="8089900" y="5589588"/>
          <p14:tracePt t="46976" x="8108950" y="5608638"/>
          <p14:tracePt t="46993" x="8126413" y="5616575"/>
          <p14:tracePt t="47011" x="8143875" y="5634038"/>
          <p14:tracePt t="47026" x="8153400" y="5643563"/>
          <p14:tracePt t="47043" x="8161338" y="5653088"/>
          <p14:tracePt t="47059" x="8170863" y="5680075"/>
          <p14:tracePt t="47076" x="8180388" y="5697538"/>
          <p14:tracePt t="47093" x="8180388" y="5715000"/>
          <p14:tracePt t="47110" x="8197850" y="5751513"/>
          <p14:tracePt t="47126" x="8215313" y="5786438"/>
          <p14:tracePt t="47143" x="8215313" y="5803900"/>
          <p14:tracePt t="47160" x="8215313" y="5830888"/>
          <p14:tracePt t="47176" x="8215313" y="5840413"/>
          <p14:tracePt t="47195" x="8215313" y="5848350"/>
          <p14:tracePt t="47230" x="8205788" y="5857875"/>
          <p14:tracePt t="47476" x="8170863" y="5875338"/>
          <p14:tracePt t="47487" x="8116888" y="5911850"/>
          <p14:tracePt t="47500" x="8054975" y="5956300"/>
          <p14:tracePt t="47512" x="7983538" y="5991225"/>
          <p14:tracePt t="47526" x="7912100" y="6027738"/>
          <p14:tracePt t="47543" x="7840663" y="6062663"/>
          <p14:tracePt t="47560" x="7777163" y="6108700"/>
          <p14:tracePt t="47577" x="7705725" y="6134100"/>
          <p14:tracePt t="47593" x="7608888" y="6170613"/>
          <p14:tracePt t="47610" x="7527925" y="6180138"/>
          <p14:tracePt t="47626" x="7500938" y="6180138"/>
          <p14:tracePt t="47643" x="7473950" y="6180138"/>
          <p14:tracePt t="47660" x="7429500" y="6180138"/>
          <p14:tracePt t="47677" x="7412038" y="6180138"/>
          <p14:tracePt t="47693" x="7402513" y="6180138"/>
          <p14:tracePt t="47710" x="7375525" y="6170613"/>
          <p14:tracePt t="47726" x="7358063" y="6170613"/>
          <p14:tracePt t="47743" x="7348538" y="6161088"/>
          <p14:tracePt t="47760" x="7331075" y="6161088"/>
          <p14:tracePt t="47777" x="7323138" y="6153150"/>
          <p14:tracePt t="47793" x="7304088" y="6143625"/>
          <p14:tracePt t="47810" x="7269163" y="6134100"/>
          <p14:tracePt t="47826" x="7259638" y="6126163"/>
          <p14:tracePt t="47843" x="7251700" y="6126163"/>
          <p14:tracePt t="47860" x="7232650" y="6108700"/>
          <p14:tracePt t="47877" x="7232650" y="6099175"/>
          <p14:tracePt t="47893" x="7224713" y="6072188"/>
          <p14:tracePt t="47910" x="7224713" y="6054725"/>
          <p14:tracePt t="47927" x="7224713" y="6037263"/>
          <p14:tracePt t="47943" x="7224713" y="6010275"/>
          <p14:tracePt t="47960" x="7224713" y="6000750"/>
          <p14:tracePt t="47977" x="7224713" y="5983288"/>
          <p14:tracePt t="47993" x="7224713" y="5965825"/>
          <p14:tracePt t="48010" x="7232650" y="5956300"/>
          <p14:tracePt t="48027" x="7259638" y="5929313"/>
          <p14:tracePt t="48043" x="7269163" y="5919788"/>
          <p14:tracePt t="48060" x="7286625" y="5894388"/>
          <p14:tracePt t="48077" x="7313613" y="5867400"/>
          <p14:tracePt t="48093" x="7331075" y="5848350"/>
          <p14:tracePt t="48110" x="7348538" y="5830888"/>
          <p14:tracePt t="48127" x="7402513" y="5795963"/>
          <p14:tracePt t="48144" x="7429500" y="5768975"/>
          <p14:tracePt t="48160" x="7456488" y="5751513"/>
          <p14:tracePt t="48177" x="7527925" y="5688013"/>
          <p14:tracePt t="48193" x="7562850" y="5661025"/>
          <p14:tracePt t="48210" x="7599363" y="5634038"/>
          <p14:tracePt t="48227" x="7643813" y="5589588"/>
          <p14:tracePt t="48244" x="7680325" y="5581650"/>
          <p14:tracePt t="48260" x="7724775" y="5562600"/>
          <p14:tracePt t="48277" x="7751763" y="5554663"/>
          <p14:tracePt t="48293" x="7777163" y="5554663"/>
          <p14:tracePt t="48310" x="7823200" y="5545138"/>
          <p14:tracePt t="48326" x="7840663" y="5545138"/>
          <p14:tracePt t="48343" x="7867650" y="5545138"/>
          <p14:tracePt t="48360" x="7929563" y="5545138"/>
          <p14:tracePt t="48377" x="7956550" y="5545138"/>
          <p14:tracePt t="48394" x="7983538" y="5545138"/>
          <p14:tracePt t="48410" x="8054975" y="5562600"/>
          <p14:tracePt t="48427" x="8099425" y="5572125"/>
          <p14:tracePt t="48444" x="8170863" y="5616575"/>
          <p14:tracePt t="48460" x="8205788" y="5634038"/>
          <p14:tracePt t="48477" x="8242300" y="5643563"/>
          <p14:tracePt t="48493" x="8277225" y="5670550"/>
          <p14:tracePt t="48510" x="8296275" y="5688013"/>
          <p14:tracePt t="48527" x="8304213" y="5697538"/>
          <p14:tracePt t="48543" x="8323263" y="5715000"/>
          <p14:tracePt t="48560" x="8323263" y="5732463"/>
          <p14:tracePt t="48577" x="8323263" y="5741988"/>
          <p14:tracePt t="48593" x="8323263" y="5751513"/>
          <p14:tracePt t="48610" x="8323263" y="5759450"/>
          <p14:tracePt t="48627" x="8323263" y="5768975"/>
          <p14:tracePt t="48643" x="8323263" y="5786438"/>
          <p14:tracePt t="48664" x="8323263" y="5795963"/>
          <p14:tracePt t="48677" x="8323263" y="5803900"/>
          <p14:tracePt t="48694" x="8323263" y="5813425"/>
          <p14:tracePt t="48710" x="8313738" y="5822950"/>
          <p14:tracePt t="48727" x="8296275" y="5840413"/>
          <p14:tracePt t="48744" x="8286750" y="5848350"/>
          <p14:tracePt t="48760" x="8277225" y="5857875"/>
          <p14:tracePt t="48777" x="8259763" y="5875338"/>
          <p14:tracePt t="48794" x="8242300" y="5884863"/>
          <p14:tracePt t="48810" x="8224838" y="5884863"/>
          <p14:tracePt t="48827" x="8188325" y="5911850"/>
          <p14:tracePt t="48844" x="8170863" y="5911850"/>
          <p14:tracePt t="48860" x="8143875" y="5929313"/>
          <p14:tracePt t="48861" x="8116888" y="5938838"/>
          <p14:tracePt t="48877" x="8072438" y="5956300"/>
          <p14:tracePt t="48894" x="8027988" y="5973763"/>
          <p14:tracePt t="48910" x="7939088" y="5991225"/>
          <p14:tracePt t="48927" x="7912100" y="5991225"/>
          <p14:tracePt t="48944" x="7875588" y="6000750"/>
          <p14:tracePt t="48960" x="7813675" y="6000750"/>
          <p14:tracePt t="48977" x="7786688" y="6000750"/>
          <p14:tracePt t="48994" x="7751763" y="6000750"/>
          <p14:tracePt t="49010" x="7715250" y="6000750"/>
          <p14:tracePt t="49027" x="7705725" y="5991225"/>
          <p14:tracePt t="49044" x="7697788" y="5973763"/>
          <p14:tracePt t="49068" x="7688263" y="5965825"/>
          <p14:tracePt t="49106" x="7688263" y="5956300"/>
          <p14:tracePt t="49130" x="7688263" y="5946775"/>
          <p14:tracePt t="49166" x="7680325" y="5946775"/>
          <p14:tracePt t="49192" x="7680325" y="5938838"/>
          <p14:tracePt t="49228" x="7670800" y="5938838"/>
          <p14:tracePt t="49240" x="7670800" y="5929313"/>
          <p14:tracePt t="49251" x="7661275" y="5919788"/>
          <p14:tracePt t="49276" x="7661275" y="5911850"/>
          <p14:tracePt t="49326" x="7661275" y="5902325"/>
          <p14:tracePt t="49425" x="7670800" y="5902325"/>
          <p14:tracePt t="49449" x="7680325" y="5902325"/>
          <p14:tracePt t="49460" x="7688263" y="5902325"/>
          <p14:tracePt t="49473" x="7697788" y="5902325"/>
          <p14:tracePt t="49485" x="7697788" y="5894388"/>
          <p14:tracePt t="49497" x="7715250" y="5894388"/>
          <p14:tracePt t="49522" x="7724775" y="5894388"/>
          <p14:tracePt t="49534" x="7724775" y="5884863"/>
          <p14:tracePt t="49938" x="7742238" y="5884863"/>
          <p14:tracePt t="49951" x="7751763" y="5884863"/>
          <p14:tracePt t="49962" x="7759700" y="5884863"/>
          <p14:tracePt t="49975" x="7786688" y="5894388"/>
          <p14:tracePt t="49987" x="7804150" y="5902325"/>
          <p14:tracePt t="49999" x="7831138" y="5902325"/>
          <p14:tracePt t="50012" x="7858125" y="5911850"/>
          <p14:tracePt t="50027" x="7875588" y="5919788"/>
          <p14:tracePt t="50044" x="7902575" y="5919788"/>
          <p14:tracePt t="50061" x="7929563" y="5919788"/>
          <p14:tracePt t="50077" x="7966075" y="5919788"/>
          <p14:tracePt t="50094" x="7974013" y="5919788"/>
          <p14:tracePt t="50111" x="8001000" y="5919788"/>
          <p14:tracePt t="50127" x="8010525" y="5919788"/>
          <p14:tracePt t="50144" x="8018463" y="5919788"/>
          <p14:tracePt t="50161" x="8027988" y="5919788"/>
          <p14:tracePt t="50195" x="8037513" y="5919788"/>
          <p14:tracePt t="50233" x="8037513" y="5911850"/>
          <p14:tracePt t="50244" x="8045450" y="5911850"/>
          <p14:tracePt t="50270" x="8054975" y="5902325"/>
          <p14:tracePt t="50281" x="8062913" y="5894388"/>
          <p14:tracePt t="50294" x="8072438" y="5894388"/>
          <p14:tracePt t="50306" x="8072438" y="5884863"/>
          <p14:tracePt t="50318" x="8089900" y="5884863"/>
          <p14:tracePt t="50329" x="8089900" y="5875338"/>
          <p14:tracePt t="50344" x="8099425" y="5867400"/>
          <p14:tracePt t="50361" x="8108950" y="5867400"/>
          <p14:tracePt t="50378" x="8108950" y="5857875"/>
          <p14:tracePt t="50820" x="8108950" y="5840413"/>
          <p14:tracePt t="50845" x="8108950" y="5830888"/>
          <p14:tracePt t="50857" x="8108950" y="5813425"/>
          <p14:tracePt t="50882" x="8108950" y="5795963"/>
          <p14:tracePt t="50919" x="8108950" y="5786438"/>
          <p14:tracePt t="50931" x="8108950" y="5776913"/>
          <p14:tracePt t="50943" x="8108950" y="5768975"/>
          <p14:tracePt t="50956" x="8099425" y="5759450"/>
          <p14:tracePt t="50968" x="8099425" y="5751513"/>
          <p14:tracePt t="50979" x="8089900" y="5741988"/>
          <p14:tracePt t="50994" x="8081963" y="5741988"/>
          <p14:tracePt t="51011" x="8081963" y="5732463"/>
          <p14:tracePt t="51027" x="8072438" y="5724525"/>
          <p14:tracePt t="51044" x="8054975" y="5705475"/>
          <p14:tracePt t="51066" x="8045450" y="5697538"/>
          <p14:tracePt t="51078" x="8037513" y="5697538"/>
          <p14:tracePt t="51101" x="8027988" y="5697538"/>
          <p14:tracePt t="51127" x="8027988" y="5688013"/>
          <p14:tracePt t="51139" x="8018463" y="5688013"/>
          <p14:tracePt t="51151" x="8010525" y="5688013"/>
          <p14:tracePt t="51164" x="8001000" y="5680075"/>
          <p14:tracePt t="51178" x="7991475" y="5680075"/>
          <p14:tracePt t="51194" x="7983538" y="5680075"/>
          <p14:tracePt t="51211" x="7974013" y="5680075"/>
          <p14:tracePt t="51228" x="7956550" y="5670550"/>
          <p14:tracePt t="51244" x="7947025" y="5670550"/>
          <p14:tracePt t="51261" x="7920038" y="5670550"/>
          <p14:tracePt t="51278" x="7902575" y="5670550"/>
          <p14:tracePt t="51294" x="7894638" y="5670550"/>
          <p14:tracePt t="51311" x="7867650" y="5661025"/>
          <p14:tracePt t="51328" x="7858125" y="5653088"/>
          <p14:tracePt t="51344" x="7840663" y="5653088"/>
          <p14:tracePt t="51361" x="7813675" y="5653088"/>
          <p14:tracePt t="51378" x="7796213" y="5653088"/>
          <p14:tracePt t="51394" x="7777163" y="5643563"/>
          <p14:tracePt t="51411" x="7751763" y="5643563"/>
          <p14:tracePt t="51428" x="7732713" y="5634038"/>
          <p14:tracePt t="51445" x="7724775" y="5634038"/>
          <p14:tracePt t="51461" x="7688263" y="5634038"/>
          <p14:tracePt t="51478" x="7670800" y="5634038"/>
          <p14:tracePt t="51495" x="7634288" y="5634038"/>
          <p14:tracePt t="51511" x="7626350" y="5634038"/>
          <p14:tracePt t="51528" x="7599363" y="5634038"/>
          <p14:tracePt t="51544" x="7581900" y="5634038"/>
          <p14:tracePt t="51561" x="7572375" y="5634038"/>
          <p14:tracePt t="51578" x="7562850" y="5634038"/>
          <p14:tracePt t="51595" x="7537450" y="5634038"/>
          <p14:tracePt t="51611" x="7527925" y="5634038"/>
          <p14:tracePt t="51628" x="7518400" y="5634038"/>
          <p14:tracePt t="51644" x="7510463" y="5653088"/>
          <p14:tracePt t="51661" x="7500938" y="5653088"/>
          <p14:tracePt t="51678" x="7483475" y="5680075"/>
          <p14:tracePt t="51694" x="7466013" y="5697538"/>
          <p14:tracePt t="51711" x="7439025" y="5741988"/>
          <p14:tracePt t="51728" x="7340600" y="5867400"/>
          <p14:tracePt t="51744" x="7296150" y="5919788"/>
          <p14:tracePt t="51761" x="7269163" y="5965825"/>
          <p14:tracePt t="51778" x="7242175" y="6010275"/>
          <p14:tracePt t="51794" x="7232650" y="6010275"/>
          <p14:tracePt t="51901" x="7242175" y="6010275"/>
          <p14:tracePt t="51912" x="7251700" y="6018213"/>
          <p14:tracePt t="51923" x="7259638" y="6018213"/>
          <p14:tracePt t="51948" x="7269163" y="6018213"/>
          <p14:tracePt t="51961" x="7277100" y="6018213"/>
          <p14:tracePt t="51973" x="7286625" y="6027738"/>
          <p14:tracePt t="51985" x="7296150" y="6027738"/>
          <p14:tracePt t="51997" x="7304088" y="6027738"/>
          <p14:tracePt t="52011" x="7331075" y="6027738"/>
          <p14:tracePt t="52028" x="7348538" y="6027738"/>
          <p14:tracePt t="52044" x="7367588" y="6027738"/>
          <p14:tracePt t="52061" x="7402513" y="6027738"/>
          <p14:tracePt t="52078" x="7429500" y="6027738"/>
          <p14:tracePt t="52095" x="7473950" y="6027738"/>
          <p14:tracePt t="52111" x="7500938" y="6027738"/>
          <p14:tracePt t="52128" x="7537450" y="6027738"/>
          <p14:tracePt t="52145" x="7608888" y="6027738"/>
          <p14:tracePt t="52161" x="7653338" y="6027738"/>
          <p14:tracePt t="52178" x="7688263" y="6027738"/>
          <p14:tracePt t="52195" x="7759700" y="6027738"/>
          <p14:tracePt t="52211" x="7804150" y="6027738"/>
          <p14:tracePt t="52228" x="7831138" y="6027738"/>
          <p14:tracePt t="52245" x="7885113" y="6037263"/>
          <p14:tracePt t="52261" x="7912100" y="6037263"/>
          <p14:tracePt t="52278" x="7939088" y="6037263"/>
          <p14:tracePt t="52279" x="7956550" y="6037263"/>
          <p14:tracePt t="52295" x="7974013" y="6037263"/>
          <p14:tracePt t="52311" x="7991475" y="6037263"/>
          <p14:tracePt t="52328" x="8027988" y="6037263"/>
          <p14:tracePt t="52345" x="8045450" y="6037263"/>
          <p14:tracePt t="52361" x="8054975" y="6037263"/>
          <p14:tracePt t="52378" x="8081963" y="6037263"/>
          <p14:tracePt t="52404" x="8099425" y="6037263"/>
          <p14:tracePt t="52426" x="8108950" y="6027738"/>
          <p14:tracePt t="52438" x="8116888" y="6027738"/>
          <p14:tracePt t="52450" x="8126413" y="6018213"/>
          <p14:tracePt t="52462" x="8134350" y="6010275"/>
          <p14:tracePt t="52478" x="8143875" y="6000750"/>
          <p14:tracePt t="52495" x="8153400" y="5991225"/>
          <p14:tracePt t="52511" x="8161338" y="5965825"/>
          <p14:tracePt t="52528" x="8161338" y="5956300"/>
          <p14:tracePt t="52544" x="8170863" y="5938838"/>
          <p14:tracePt t="52561" x="8188325" y="5911850"/>
          <p14:tracePt t="52578" x="8188325" y="5894388"/>
          <p14:tracePt t="52595" x="8188325" y="5884863"/>
          <p14:tracePt t="52611" x="8188325" y="5867400"/>
          <p14:tracePt t="52628" x="8188325" y="5857875"/>
          <p14:tracePt t="52645" x="8188325" y="5840413"/>
          <p14:tracePt t="52661" x="8180388" y="5813425"/>
          <p14:tracePt t="52678" x="8170863" y="5786438"/>
          <p14:tracePt t="52695" x="8153400" y="5776913"/>
          <p14:tracePt t="52695" x="8143875" y="5759450"/>
          <p14:tracePt t="52711" x="8126413" y="5751513"/>
          <p14:tracePt t="52728" x="8108950" y="5741988"/>
          <p14:tracePt t="52745" x="8072438" y="5715000"/>
          <p14:tracePt t="52762" x="8054975" y="5705475"/>
          <p14:tracePt t="52778" x="8037513" y="5697538"/>
          <p14:tracePt t="52795" x="8001000" y="5680075"/>
          <p14:tracePt t="52811" x="7983538" y="5670550"/>
          <p14:tracePt t="52828" x="7956550" y="5661025"/>
          <p14:tracePt t="52845" x="7920038" y="5653088"/>
          <p14:tracePt t="52861" x="7902575" y="5643563"/>
          <p14:tracePt t="52878" x="7875588" y="5634038"/>
          <p14:tracePt t="52895" x="7848600" y="5626100"/>
          <p14:tracePt t="52912" x="7831138" y="5626100"/>
          <p14:tracePt t="52928" x="7804150" y="5608638"/>
          <p14:tracePt t="52945" x="7786688" y="5608638"/>
          <p14:tracePt t="52961" x="7769225" y="5608638"/>
          <p14:tracePt t="52978" x="7751763" y="5608638"/>
          <p14:tracePt t="52995" x="7732713" y="5608638"/>
          <p14:tracePt t="53011" x="7715250" y="5608638"/>
          <p14:tracePt t="53028" x="7688263" y="5608638"/>
          <p14:tracePt t="53045" x="7661275" y="5608638"/>
          <p14:tracePt t="53061" x="7643813" y="5608638"/>
          <p14:tracePt t="53078" x="7608888" y="5608638"/>
          <p14:tracePt t="53095" x="7589838" y="5608638"/>
          <p14:tracePt t="53112" x="7554913" y="5608638"/>
          <p14:tracePt t="53128" x="7537450" y="5608638"/>
          <p14:tracePt t="53145" x="7527925" y="5608638"/>
          <p14:tracePt t="53162" x="7500938" y="5616575"/>
          <p14:tracePt t="53178" x="7483475" y="5616575"/>
          <p14:tracePt t="53195" x="7473950" y="5634038"/>
          <p14:tracePt t="53211" x="7456488" y="5643563"/>
          <p14:tracePt t="53228" x="7446963" y="5653088"/>
          <p14:tracePt t="53246" x="7439025" y="5661025"/>
          <p14:tracePt t="53283" x="7439025" y="5670550"/>
          <p14:tracePt t="53308" x="7439025" y="5680075"/>
          <p14:tracePt t="53332" x="7439025" y="5688013"/>
          <p14:tracePt t="53344" x="7439025" y="5697538"/>
          <p14:tracePt t="53356" x="7429500" y="5705475"/>
          <p14:tracePt t="53369" x="7429500" y="5724525"/>
          <p14:tracePt t="53393" x="7429500" y="5732463"/>
          <p14:tracePt t="53406" x="7429500" y="5741988"/>
          <p14:tracePt t="53418" x="7429500" y="5751513"/>
          <p14:tracePt t="53442" x="7429500" y="5759450"/>
          <p14:tracePt t="53455" x="7429500" y="5768975"/>
          <p14:tracePt t="53467" x="7429500" y="5776913"/>
          <p14:tracePt t="53480" x="7429500" y="5786438"/>
          <p14:tracePt t="53495" x="7446963" y="5795963"/>
          <p14:tracePt t="53512" x="7446963" y="5803900"/>
          <p14:tracePt t="53528" x="7473950" y="5822950"/>
          <p14:tracePt t="53545" x="7491413" y="5830888"/>
          <p14:tracePt t="53562" x="7500938" y="5840413"/>
          <p14:tracePt t="53578" x="7527925" y="5857875"/>
          <p14:tracePt t="53595" x="7537450" y="5857875"/>
          <p14:tracePt t="53612" x="7554913" y="5875338"/>
          <p14:tracePt t="53628" x="7581900" y="5884863"/>
          <p14:tracePt t="53645" x="7599363" y="5894388"/>
          <p14:tracePt t="53662" x="7608888" y="5894388"/>
          <p14:tracePt t="53678" x="7643813" y="5902325"/>
          <p14:tracePt t="53695" x="7653338" y="5911850"/>
          <p14:tracePt t="53712" x="7680325" y="5919788"/>
          <p14:tracePt t="53729" x="7688263" y="5919788"/>
          <p14:tracePt t="53745" x="7705725" y="5919788"/>
          <p14:tracePt t="53762" x="7724775" y="5919788"/>
          <p14:tracePt t="53779" x="7742238" y="5929313"/>
          <p14:tracePt t="53795" x="7751763" y="5929313"/>
          <p14:tracePt t="53812" x="7777163" y="5929313"/>
          <p14:tracePt t="53828" x="7804150" y="5929313"/>
          <p14:tracePt t="53845" x="7813675" y="5929313"/>
          <p14:tracePt t="53862" x="7848600" y="5938838"/>
          <p14:tracePt t="53878" x="7867650" y="5938838"/>
          <p14:tracePt t="53895" x="7902575" y="5938838"/>
          <p14:tracePt t="53912" x="7920038" y="5938838"/>
          <p14:tracePt t="53928" x="7939088" y="5938838"/>
          <p14:tracePt t="53945" x="7983538" y="5938838"/>
          <p14:tracePt t="53962" x="8001000" y="5938838"/>
          <p14:tracePt t="53978" x="8018463" y="5938838"/>
          <p14:tracePt t="53996" x="8037513" y="5938838"/>
          <p14:tracePt t="54012" x="8045450" y="5929313"/>
          <p14:tracePt t="54028" x="8045450" y="5919788"/>
          <p14:tracePt t="54045" x="8054975" y="5919788"/>
          <p14:tracePt t="54062" x="8054975" y="5911850"/>
          <p14:tracePt t="54093" x="8054975" y="5902325"/>
          <p14:tracePt t="54104" x="8054975" y="5894388"/>
          <p14:tracePt t="54153" x="8054975" y="5884863"/>
          <p14:tracePt t="54176" x="8045450" y="5875338"/>
          <p14:tracePt t="54190" x="8037513" y="5867400"/>
          <p14:tracePt t="54202" x="8027988" y="5867400"/>
          <p14:tracePt t="54215" x="8018463" y="5857875"/>
          <p14:tracePt t="54239" x="8001000" y="5848350"/>
          <p14:tracePt t="54251" x="7991475" y="5840413"/>
          <p14:tracePt t="54263" x="7983538" y="5840413"/>
          <p14:tracePt t="54279" x="7956550" y="5840413"/>
          <p14:tracePt t="54295" x="7947025" y="5830888"/>
          <p14:tracePt t="54312" x="7939088" y="5822950"/>
          <p14:tracePt t="54328" x="7912100" y="5813425"/>
          <p14:tracePt t="54345" x="7894638" y="5813425"/>
          <p14:tracePt t="54362" x="7875588" y="5813425"/>
          <p14:tracePt t="54379" x="7867650" y="5813425"/>
          <p14:tracePt t="54395" x="7840663" y="5813425"/>
          <p14:tracePt t="54412" x="7804150" y="5813425"/>
          <p14:tracePt t="54429" x="7796213" y="5813425"/>
          <p14:tracePt t="54445" x="7769225" y="5813425"/>
          <p14:tracePt t="54462" x="7751763" y="5813425"/>
          <p14:tracePt t="54479" x="7742238" y="5813425"/>
          <p14:tracePt t="54495" x="7724775" y="5813425"/>
          <p14:tracePt t="54512" x="7697788" y="5813425"/>
          <p14:tracePt t="54529" x="7680325" y="5813425"/>
          <p14:tracePt t="54545" x="7661275" y="5813425"/>
          <p14:tracePt t="54562" x="7653338" y="5813425"/>
          <p14:tracePt t="54583" x="7643813" y="5822950"/>
          <p14:tracePt t="54595" x="7634288" y="5822950"/>
          <p14:tracePt t="54620" x="7626350" y="5830888"/>
          <p14:tracePt t="54680" x="7626350" y="5840413"/>
          <p14:tracePt t="54693" x="7626350" y="5848350"/>
          <p14:tracePt t="54717" x="7626350" y="5857875"/>
          <p14:tracePt t="54741" x="7626350" y="5875338"/>
          <p14:tracePt t="54754" x="7626350" y="5884863"/>
          <p14:tracePt t="54766" x="7634288" y="5894388"/>
          <p14:tracePt t="54778" x="7634288" y="5902325"/>
          <p14:tracePt t="54791" x="7653338" y="5911850"/>
          <p14:tracePt t="54803" x="7661275" y="5929313"/>
          <p14:tracePt t="54815" x="7680325" y="5938838"/>
          <p14:tracePt t="54839" x="7697788" y="5946775"/>
          <p14:tracePt t="54851" x="7705725" y="5956300"/>
          <p14:tracePt t="54863" x="7715250" y="5956300"/>
          <p14:tracePt t="54879" x="7732713" y="5956300"/>
          <p14:tracePt t="54895" x="7751763" y="5956300"/>
          <p14:tracePt t="54912" x="7769225" y="5956300"/>
          <p14:tracePt t="54929" x="7804150" y="5956300"/>
          <p14:tracePt t="54945" x="7831138" y="5956300"/>
          <p14:tracePt t="54962" x="7875588" y="5956300"/>
          <p14:tracePt t="54979" x="7902575" y="5946775"/>
          <p14:tracePt t="54996" x="7929563" y="5929313"/>
          <p14:tracePt t="55012" x="7983538" y="5894388"/>
          <p14:tracePt t="55029" x="8001000" y="5884863"/>
          <p14:tracePt t="55045" x="8018463" y="5867400"/>
          <p14:tracePt t="55062" x="8045450" y="5840413"/>
          <p14:tracePt t="55079" x="8054975" y="5830888"/>
          <p14:tracePt t="55095" x="8062913" y="5813425"/>
          <p14:tracePt t="55112" x="8081963" y="5795963"/>
          <p14:tracePt t="55129" x="8099425" y="5776913"/>
          <p14:tracePt t="55146" x="8108950" y="5759450"/>
          <p14:tracePt t="55170" x="8108950" y="5751513"/>
          <p14:tracePt t="55182" x="8108950" y="5741988"/>
          <p14:tracePt t="55220" x="8108950" y="5732463"/>
          <p14:tracePt t="55244" x="8108950" y="5715000"/>
          <p14:tracePt t="55255" x="8099425" y="5715000"/>
          <p14:tracePt t="55269" x="8089900" y="5697538"/>
          <p14:tracePt t="55281" x="8081963" y="5697538"/>
          <p14:tracePt t="55296" x="8072438" y="5688013"/>
          <p14:tracePt t="55312" x="8062913" y="5680075"/>
          <p14:tracePt t="55329" x="8045450" y="5680075"/>
          <p14:tracePt t="55346" x="8027988" y="5661025"/>
          <p14:tracePt t="55362" x="8001000" y="5653088"/>
          <p14:tracePt t="55379" x="7966075" y="5643563"/>
          <p14:tracePt t="55396" x="7956550" y="5643563"/>
          <p14:tracePt t="55412" x="7929563" y="5643563"/>
          <p14:tracePt t="55429" x="7902575" y="5634038"/>
          <p14:tracePt t="55446" x="7885113" y="5634038"/>
          <p14:tracePt t="55462" x="7858125" y="5634038"/>
          <p14:tracePt t="55479" x="7831138" y="5634038"/>
          <p14:tracePt t="55496" x="7813675" y="5634038"/>
          <p14:tracePt t="55512" x="7796213" y="5634038"/>
          <p14:tracePt t="55529" x="7759700" y="5634038"/>
          <p14:tracePt t="55546" x="7742238" y="5634038"/>
          <p14:tracePt t="55563" x="7697788" y="5643563"/>
          <p14:tracePt t="55579" x="7680325" y="5643563"/>
          <p14:tracePt t="55596" x="7653338" y="5653088"/>
          <p14:tracePt t="55612" x="7608888" y="5670550"/>
          <p14:tracePt t="55629" x="7599363" y="5670550"/>
          <p14:tracePt t="55646" x="7589838" y="5670550"/>
          <p14:tracePt t="55662" x="7572375" y="5680075"/>
          <p14:tracePt t="55679" x="7562850" y="5688013"/>
          <p14:tracePt t="55697" x="7562850" y="5697538"/>
          <p14:tracePt t="55746" x="7562850" y="5705475"/>
          <p14:tracePt t="55782" x="7562850" y="5715000"/>
          <p14:tracePt t="55807" x="7562850" y="5724525"/>
          <p14:tracePt t="55820" x="7562850" y="5732463"/>
          <p14:tracePt t="55833" x="7562850" y="5741988"/>
          <p14:tracePt t="55844" x="7562850" y="5751513"/>
          <p14:tracePt t="55856" x="7562850" y="5759450"/>
          <p14:tracePt t="55868" x="7562850" y="5768975"/>
          <p14:tracePt t="55881" x="7562850" y="5786438"/>
          <p14:tracePt t="55896" x="7562850" y="5795963"/>
          <p14:tracePt t="55912" x="7562850" y="5803900"/>
          <p14:tracePt t="55929" x="7562850" y="5822950"/>
          <p14:tracePt t="55946" x="7572375" y="5848350"/>
          <p14:tracePt t="55962" x="7572375" y="5857875"/>
          <p14:tracePt t="55979" x="7589838" y="5875338"/>
          <p14:tracePt t="56004" x="7608888" y="5894388"/>
          <p14:tracePt t="56015" x="7616825" y="5902325"/>
          <p14:tracePt t="56029" x="7626350" y="5919788"/>
          <p14:tracePt t="56046" x="7643813" y="5919788"/>
          <p14:tracePt t="56062" x="7653338" y="5938838"/>
          <p14:tracePt t="56079" x="7688263" y="5946775"/>
          <p14:tracePt t="56096" x="7697788" y="5946775"/>
          <p14:tracePt t="56112" x="7705725" y="5956300"/>
          <p14:tracePt t="56129" x="7724775" y="5965825"/>
          <p14:tracePt t="56146" x="7751763" y="5965825"/>
          <p14:tracePt t="56162" x="7769225" y="5965825"/>
          <p14:tracePt t="56179" x="7786688" y="5965825"/>
          <p14:tracePt t="56196" x="7796213" y="5965825"/>
          <p14:tracePt t="56213" x="7823200" y="5965825"/>
          <p14:tracePt t="56229" x="7840663" y="5965825"/>
          <p14:tracePt t="56246" x="7858125" y="5965825"/>
          <p14:tracePt t="56262" x="7894638" y="5965825"/>
          <p14:tracePt t="56279" x="7912100" y="5965825"/>
          <p14:tracePt t="56296" x="7920038" y="5946775"/>
          <p14:tracePt t="56313" x="7956550" y="5938838"/>
          <p14:tracePt t="56329" x="7966075" y="5929313"/>
          <p14:tracePt t="56346" x="7983538" y="5911850"/>
          <p14:tracePt t="56362" x="8001000" y="5911850"/>
          <p14:tracePt t="56379" x="8010525" y="5894388"/>
          <p14:tracePt t="56396" x="8018463" y="5884863"/>
          <p14:tracePt t="56420" x="8018463" y="5875338"/>
          <p14:tracePt t="56519" x="8018463" y="5867400"/>
          <p14:tracePt t="56690" x="8027988" y="5867400"/>
          <p14:tracePt t="56726" x="8045450" y="5867400"/>
          <p14:tracePt t="56739" x="8054975" y="5857875"/>
          <p14:tracePt t="56751" x="8062913" y="5848350"/>
          <p14:tracePt t="56762" x="8081963" y="5840413"/>
          <p14:tracePt t="56776" x="8099425" y="5840413"/>
          <p14:tracePt t="56786" x="8116888" y="5822950"/>
          <p14:tracePt t="56800" x="8134350" y="5813425"/>
          <p14:tracePt t="56813" x="8143875" y="5795963"/>
          <p14:tracePt t="56829" x="8170863" y="5795963"/>
          <p14:tracePt t="56846" x="8170863" y="5776913"/>
          <p14:tracePt t="56863" x="8180388" y="5768975"/>
          <p14:tracePt t="56879" x="8180388" y="5759450"/>
          <p14:tracePt t="56922" x="8180388" y="5751513"/>
          <p14:tracePt t="57058" x="8180388" y="5759450"/>
          <p14:tracePt t="57070" x="8180388" y="5768975"/>
          <p14:tracePt t="57093" x="8180388" y="5776913"/>
          <p14:tracePt t="57118" x="8180388" y="5795963"/>
          <p14:tracePt t="57130" x="8180388" y="5803900"/>
          <p14:tracePt t="57143" x="8180388" y="5813425"/>
          <p14:tracePt t="57155" x="8180388" y="5830888"/>
          <p14:tracePt t="57167" x="8170863" y="5840413"/>
          <p14:tracePt t="57180" x="8170863" y="5848350"/>
          <p14:tracePt t="57196" x="8161338" y="5867400"/>
          <p14:tracePt t="57213" x="8153400" y="5875338"/>
          <p14:tracePt t="57231" x="8143875" y="5894388"/>
          <p14:tracePt t="57246" x="8143875" y="5902325"/>
          <p14:tracePt t="57263" x="8134350" y="5902325"/>
          <p14:tracePt t="57280" x="8126413" y="5911850"/>
          <p14:tracePt t="57296" x="8116888" y="5919788"/>
          <p14:tracePt t="57313" x="8108950" y="5929313"/>
          <p14:tracePt t="57329" x="8089900" y="5938838"/>
          <p14:tracePt t="57346" x="8072438" y="5946775"/>
          <p14:tracePt t="57363" x="8054975" y="5956300"/>
          <p14:tracePt t="57379" x="8037513" y="5956300"/>
          <p14:tracePt t="57396" x="8018463" y="5965825"/>
          <p14:tracePt t="57413" x="7991475" y="5973763"/>
          <p14:tracePt t="57430" x="7983538" y="5973763"/>
          <p14:tracePt t="57446" x="7966075" y="5983288"/>
          <p14:tracePt t="57463" x="7939088" y="5991225"/>
          <p14:tracePt t="57480" x="7920038" y="5991225"/>
          <p14:tracePt t="57496" x="7902575" y="5991225"/>
          <p14:tracePt t="57513" x="7858125" y="6000750"/>
          <p14:tracePt t="57530" x="7840663" y="6000750"/>
          <p14:tracePt t="57546" x="7823200" y="6000750"/>
          <p14:tracePt t="57563" x="7777163" y="6000750"/>
          <p14:tracePt t="57580" x="7759700" y="6000750"/>
          <p14:tracePt t="57596" x="7724775" y="6000750"/>
          <p14:tracePt t="57613" x="7715250" y="6000750"/>
          <p14:tracePt t="57630" x="7688263" y="6000750"/>
          <p14:tracePt t="57646" x="7653338" y="5991225"/>
          <p14:tracePt t="57663" x="7634288" y="5983288"/>
          <p14:tracePt t="57680" x="7626350" y="5973763"/>
          <p14:tracePt t="57696" x="7599363" y="5965825"/>
          <p14:tracePt t="57713" x="7589838" y="5956300"/>
          <p14:tracePt t="57730" x="7572375" y="5946775"/>
          <p14:tracePt t="57746" x="7554913" y="5929313"/>
          <p14:tracePt t="57763" x="7545388" y="5929313"/>
          <p14:tracePt t="57780" x="7527925" y="5911850"/>
          <p14:tracePt t="57796" x="7518400" y="5902325"/>
          <p14:tracePt t="57813" x="7510463" y="5902325"/>
          <p14:tracePt t="57830" x="7491413" y="5884863"/>
          <p14:tracePt t="57846" x="7483475" y="5875338"/>
          <p14:tracePt t="57863" x="7466013" y="5867400"/>
          <p14:tracePt t="57880" x="7446963" y="5840413"/>
          <p14:tracePt t="57896" x="7439025" y="5813425"/>
          <p14:tracePt t="57913" x="7439025" y="5803900"/>
          <p14:tracePt t="57930" x="7439025" y="5776913"/>
          <p14:tracePt t="57946" x="7439025" y="5768975"/>
          <p14:tracePt t="57963" x="7439025" y="5759450"/>
          <p14:tracePt t="57980" x="7439025" y="5732463"/>
          <p14:tracePt t="57996" x="7456488" y="5724525"/>
          <p14:tracePt t="58013" x="7473950" y="5705475"/>
          <p14:tracePt t="58030" x="7491413" y="5697538"/>
          <p14:tracePt t="58046" x="7500938" y="5688013"/>
          <p14:tracePt t="58063" x="7537450" y="5680075"/>
          <p14:tracePt t="58080" x="7554913" y="5680075"/>
          <p14:tracePt t="58096" x="7572375" y="5680075"/>
          <p14:tracePt t="58113" x="7608888" y="5680075"/>
          <p14:tracePt t="58130" x="7634288" y="5680075"/>
          <p14:tracePt t="58146" x="7653338" y="5670550"/>
          <p14:tracePt t="58163" x="7697788" y="5670550"/>
          <p14:tracePt t="58180" x="7724775" y="5670550"/>
          <p14:tracePt t="58196" x="7769225" y="5670550"/>
          <p14:tracePt t="58213" x="7786688" y="5670550"/>
          <p14:tracePt t="58231" x="7804150" y="5670550"/>
          <p14:tracePt t="58247" x="7848600" y="5670550"/>
          <p14:tracePt t="58263" x="7867650" y="5670550"/>
          <p14:tracePt t="58280" x="7894638" y="5680075"/>
          <p14:tracePt t="58297" x="7939088" y="5688013"/>
          <p14:tracePt t="58313" x="7947025" y="5688013"/>
          <p14:tracePt t="58330" x="7966075" y="5688013"/>
          <p14:tracePt t="58346" x="8001000" y="5697538"/>
          <p14:tracePt t="58363" x="8018463" y="5697538"/>
          <p14:tracePt t="58380" x="8037513" y="5697538"/>
          <p14:tracePt t="58397" x="8072438" y="5697538"/>
          <p14:tracePt t="58413" x="8099425" y="5697538"/>
          <p14:tracePt t="58431" x="8126413" y="5705475"/>
          <p14:tracePt t="58447" x="8134350" y="5705475"/>
          <p14:tracePt t="58463" x="8153400" y="5705475"/>
          <p14:tracePt t="58480" x="8180388" y="5724525"/>
          <p14:tracePt t="58496" x="8188325" y="5724525"/>
          <p14:tracePt t="58513" x="8197850" y="5724525"/>
          <p14:tracePt t="58530" x="8205788" y="5732463"/>
          <p14:tracePt t="58546" x="8205788" y="5741988"/>
          <p14:tracePt t="58563" x="8205788" y="5751513"/>
          <p14:tracePt t="58580" x="8215313" y="5751513"/>
          <p14:tracePt t="58597" x="8215313" y="5759450"/>
          <p14:tracePt t="58614" x="8215313" y="5776913"/>
          <p14:tracePt t="58638" x="8215313" y="5786438"/>
          <p14:tracePt t="58649" x="8215313" y="5795963"/>
          <p14:tracePt t="58663" x="8215313" y="5803900"/>
          <p14:tracePt t="58680" x="8215313" y="5813425"/>
          <p14:tracePt t="58698" x="8215313" y="5830888"/>
          <p14:tracePt t="58713" x="8215313" y="5840413"/>
          <p14:tracePt t="58730" x="8215313" y="5848350"/>
          <p14:tracePt t="58748" x="8215313" y="5857875"/>
          <p14:tracePt t="58764" x="8205788" y="5867400"/>
          <p14:tracePt t="58780" x="8205788" y="5875338"/>
          <p14:tracePt t="58797" x="8197850" y="5884863"/>
          <p14:tracePt t="58813" x="8180388" y="5902325"/>
          <p14:tracePt t="58830" x="8170863" y="5911850"/>
          <p14:tracePt t="58847" x="8134350" y="5929313"/>
          <p14:tracePt t="58863" x="8126413" y="5929313"/>
          <p14:tracePt t="58907" x="8116888" y="5929313"/>
          <p14:tracePt t="60047" x="8134350" y="5894388"/>
          <p14:tracePt t="60058" x="8153400" y="5867400"/>
          <p14:tracePt t="60071" x="8161338" y="5857875"/>
          <p14:tracePt t="60084" x="8161338" y="5840413"/>
          <p14:tracePt t="60097" x="8180388" y="5840413"/>
          <p14:tracePt t="60114" x="8197850" y="5822950"/>
          <p14:tracePt t="60130" x="8224838" y="5803900"/>
          <p14:tracePt t="60147" x="8296275" y="5776913"/>
          <p14:tracePt t="60164" x="8331200" y="5759450"/>
          <p14:tracePt t="60180" x="8358188" y="5732463"/>
          <p14:tracePt t="60197" x="8420100" y="5715000"/>
          <p14:tracePt t="60214" x="8456613" y="5688013"/>
          <p14:tracePt t="60230" x="8491538" y="5670550"/>
          <p14:tracePt t="60247" x="8510588" y="5653088"/>
          <p14:tracePt t="60264" x="8528050" y="5643563"/>
          <p14:tracePt t="60281" x="8545513" y="5616575"/>
          <p14:tracePt t="60297" x="8562975" y="5608638"/>
          <p14:tracePt t="60314" x="8562975" y="5599113"/>
          <p14:tracePt t="60330" x="8572500" y="5581650"/>
          <p14:tracePt t="60352" x="8572500" y="5572125"/>
          <p14:tracePt t="60390" x="8572500" y="5562600"/>
          <p14:tracePt t="60413" x="8572500" y="5554663"/>
          <p14:tracePt t="60439" x="8572500" y="5545138"/>
          <p14:tracePt t="60477" x="8555038" y="5537200"/>
          <p14:tracePt t="60500" x="8537575" y="5527675"/>
          <p14:tracePt t="60511" x="8528050" y="5527675"/>
          <p14:tracePt t="60524" x="8518525" y="5527675"/>
          <p14:tracePt t="60537" x="8510588" y="5527675"/>
          <p14:tracePt t="60548" x="8501063" y="5527675"/>
          <p14:tracePt t="60564" x="8491538" y="5527675"/>
          <p14:tracePt t="60580" x="8483600" y="5527675"/>
          <p14:tracePt t="60597" x="8466138" y="5527675"/>
          <p14:tracePt t="60614" x="8439150" y="5527675"/>
          <p14:tracePt t="60630" x="8429625" y="5527675"/>
          <p14:tracePt t="60647" x="8394700" y="5518150"/>
          <p14:tracePt t="60664" x="8385175" y="5518150"/>
          <p14:tracePt t="60681" x="8375650" y="5518150"/>
          <p14:tracePt t="60697" x="8340725" y="5518150"/>
          <p14:tracePt t="60714" x="8323263" y="5518150"/>
          <p14:tracePt t="60730" x="8313738" y="5518150"/>
          <p14:tracePt t="60747" x="8286750" y="5518150"/>
          <p14:tracePt t="60764" x="8277225" y="5518150"/>
          <p14:tracePt t="60781" x="8269288" y="5518150"/>
          <p14:tracePt t="60797" x="8242300" y="5518150"/>
          <p14:tracePt t="60814" x="8232775" y="5518150"/>
          <p14:tracePt t="60831" x="8215313" y="5518150"/>
          <p14:tracePt t="60847" x="8205788" y="5518150"/>
          <p14:tracePt t="60864" x="8188325" y="5518150"/>
          <p14:tracePt t="60881" x="8170863" y="5518150"/>
          <p14:tracePt t="60897" x="8153400" y="5518150"/>
          <p14:tracePt t="60914" x="8134350" y="5518150"/>
          <p14:tracePt t="60931" x="8099425" y="5518150"/>
          <p14:tracePt t="60947" x="8089900" y="5518150"/>
          <p14:tracePt t="60964" x="8072438" y="5518150"/>
          <p14:tracePt t="60981" x="8037513" y="5518150"/>
          <p14:tracePt t="60997" x="8018463" y="5518150"/>
          <p14:tracePt t="61014" x="8010525" y="5518150"/>
          <p14:tracePt t="61031" x="7974013" y="5518150"/>
          <p14:tracePt t="61047" x="7947025" y="5518150"/>
          <p14:tracePt t="61064" x="7920038" y="5518150"/>
          <p14:tracePt t="61081" x="7902575" y="5518150"/>
          <p14:tracePt t="61097" x="7885113" y="5518150"/>
          <p14:tracePt t="61114" x="7858125" y="5518150"/>
          <p14:tracePt t="61130" x="7840663" y="5510213"/>
          <p14:tracePt t="61147" x="7831138" y="5510213"/>
          <p14:tracePt t="61164" x="7796213" y="5500688"/>
          <p14:tracePt t="61181" x="7786688" y="5500688"/>
          <p14:tracePt t="61197" x="7769225" y="5500688"/>
          <p14:tracePt t="61214" x="7742238" y="5491163"/>
          <p14:tracePt t="61231" x="7732713" y="5491163"/>
          <p14:tracePt t="61247" x="7688263" y="5491163"/>
          <p14:tracePt t="61264" x="7680325" y="5491163"/>
          <p14:tracePt t="61281" x="7661275" y="5491163"/>
          <p14:tracePt t="61297" x="7626350" y="5491163"/>
          <p14:tracePt t="61314" x="7608888" y="5491163"/>
          <p14:tracePt t="61331" x="7589838" y="5491163"/>
          <p14:tracePt t="61347" x="7562850" y="5491163"/>
          <p14:tracePt t="61364" x="7537450" y="5491163"/>
          <p14:tracePt t="61381" x="7510463" y="5491163"/>
          <p14:tracePt t="61397" x="7473950" y="5483225"/>
          <p14:tracePt t="61414" x="7446963" y="5483225"/>
          <p14:tracePt t="61431" x="7394575" y="5483225"/>
          <p14:tracePt t="61448" x="7367588" y="5473700"/>
          <p14:tracePt t="61464" x="7323138" y="5473700"/>
          <p14:tracePt t="61481" x="7259638" y="5465763"/>
          <p14:tracePt t="61497" x="7224713" y="5465763"/>
          <p14:tracePt t="61514" x="7197725" y="5456238"/>
          <p14:tracePt t="61531" x="7161213" y="5456238"/>
          <p14:tracePt t="61553" x="7153275" y="5456238"/>
          <p14:tracePt t="61566" x="7143750" y="5456238"/>
          <p14:tracePt t="61581" x="7134225" y="5456238"/>
          <p14:tracePt t="61640" x="7134225" y="5465763"/>
          <p14:tracePt t="61689" x="7134225" y="5483225"/>
          <p14:tracePt t="61713" x="7134225" y="5500688"/>
          <p14:tracePt t="61726" x="7134225" y="5510213"/>
          <p14:tracePt t="61749" x="7134225" y="5527675"/>
          <p14:tracePt t="61774" x="7134225" y="5537200"/>
          <p14:tracePt t="61785" x="7134225" y="5545138"/>
          <p14:tracePt t="61798" x="7134225" y="5554663"/>
          <p14:tracePt t="61823" x="7134225" y="5562600"/>
          <p14:tracePt t="61873" x="7134225" y="5572125"/>
          <p14:tracePt t="61884" x="7134225" y="5581650"/>
          <p14:tracePt t="61897" x="7134225" y="5589588"/>
          <p14:tracePt t="61922" x="7134225" y="5608638"/>
          <p14:tracePt t="61934" x="7134225" y="5616575"/>
          <p14:tracePt t="61946" x="7134225" y="5626100"/>
          <p14:tracePt t="61959" x="7134225" y="5634038"/>
          <p14:tracePt t="61983" x="7134225" y="5653088"/>
          <p14:tracePt t="62006" x="7134225" y="5661025"/>
          <p14:tracePt t="62019" x="7134225" y="5680075"/>
          <p14:tracePt t="62043" x="7134225" y="5697538"/>
          <p14:tracePt t="62068" x="7134225" y="5705475"/>
          <p14:tracePt t="62080" x="7143750" y="5705475"/>
          <p14:tracePt t="62093" x="7143750" y="5715000"/>
          <p14:tracePt t="62117" x="7143750" y="5724525"/>
          <p14:tracePt t="62129" x="7153275" y="5724525"/>
          <p14:tracePt t="62240" x="7153275" y="5715000"/>
          <p14:tracePt t="62264" x="7153275" y="5697538"/>
          <p14:tracePt t="62289" x="7153275" y="5688013"/>
          <p14:tracePt t="62301" x="7161213" y="5670550"/>
          <p14:tracePt t="62313" x="7170738" y="5653088"/>
          <p14:tracePt t="62325" x="7180263" y="5634038"/>
          <p14:tracePt t="62338" x="7197725" y="5599113"/>
          <p14:tracePt t="62350" x="7205663" y="5581650"/>
          <p14:tracePt t="62364" x="7232650" y="5562600"/>
          <p14:tracePt t="62381" x="7242175" y="5545138"/>
          <p14:tracePt t="62398" x="7259638" y="5537200"/>
          <p14:tracePt t="62398" x="7277100" y="5510213"/>
          <p14:tracePt t="62414" x="7286625" y="5510213"/>
          <p14:tracePt t="62432" x="7313613" y="5491163"/>
          <p14:tracePt t="62448" x="7340600" y="5483225"/>
          <p14:tracePt t="62464" x="7358063" y="5483225"/>
          <p14:tracePt t="62481" x="7375525" y="5483225"/>
          <p14:tracePt t="62498" x="7402513" y="5483225"/>
          <p14:tracePt t="62514" x="7419975" y="5483225"/>
          <p14:tracePt t="62531" x="7446963" y="5483225"/>
          <p14:tracePt t="62548" x="7466013" y="5483225"/>
          <p14:tracePt t="62565" x="7483475" y="5483225"/>
          <p14:tracePt t="62581" x="7500938" y="5483225"/>
          <p14:tracePt t="62598" x="7527925" y="5483225"/>
          <p14:tracePt t="62615" x="7545388" y="5483225"/>
          <p14:tracePt t="62631" x="7562850" y="5483225"/>
          <p14:tracePt t="62648" x="7599363" y="5483225"/>
          <p14:tracePt t="62664" x="7616825" y="5483225"/>
          <p14:tracePt t="62681" x="7661275" y="5483225"/>
          <p14:tracePt t="62698" x="7680325" y="5483225"/>
          <p14:tracePt t="62715" x="7697788" y="5483225"/>
          <p14:tracePt t="62731" x="7742238" y="5491163"/>
          <p14:tracePt t="62748" x="7759700" y="5500688"/>
          <p14:tracePt t="62764" x="7769225" y="5500688"/>
          <p14:tracePt t="62781" x="7796213" y="5518150"/>
          <p14:tracePt t="62798" x="7804150" y="5518150"/>
          <p14:tracePt t="63391" x="7804150" y="5500688"/>
          <p14:tracePt t="63403" x="7804150" y="5483225"/>
          <p14:tracePt t="63416" x="7804150" y="5456238"/>
          <p14:tracePt t="63428" x="7813675" y="5438775"/>
          <p14:tracePt t="63442" x="7813675" y="5411788"/>
          <p14:tracePt t="63453" x="7813675" y="5384800"/>
          <p14:tracePt t="63466" x="7813675" y="5357813"/>
          <p14:tracePt t="63481" x="7823200" y="5322888"/>
          <p14:tracePt t="63498" x="7823200" y="5286375"/>
          <p14:tracePt t="63515" x="7823200" y="5214938"/>
          <p14:tracePt t="63531" x="7823200" y="5160963"/>
          <p14:tracePt t="63548" x="7823200" y="5116513"/>
          <p14:tracePt t="63565" x="7823200" y="5037138"/>
          <p14:tracePt t="63581" x="7823200" y="5010150"/>
          <p14:tracePt t="63598" x="7823200" y="4991100"/>
          <p14:tracePt t="63615" x="7823200" y="4973638"/>
          <p14:tracePt t="63631" x="7823200" y="4965700"/>
          <p14:tracePt t="63722" x="7823200" y="4973638"/>
          <p14:tracePt t="63747" x="7823200" y="4983163"/>
          <p14:tracePt t="63808" x="7823200" y="4991100"/>
          <p14:tracePt t="63833" x="7823200" y="5000625"/>
          <p14:tracePt t="63858" x="7823200" y="5010150"/>
          <p14:tracePt t="63870" x="7823200" y="5027613"/>
          <p14:tracePt t="63882" x="7823200" y="5045075"/>
          <p14:tracePt t="63894" x="7823200" y="5072063"/>
          <p14:tracePt t="63907" x="7823200" y="5099050"/>
          <p14:tracePt t="63918" x="7823200" y="5126038"/>
          <p14:tracePt t="63931" x="7823200" y="5153025"/>
          <p14:tracePt t="63948" x="7823200" y="5187950"/>
          <p14:tracePt t="63965" x="7823200" y="5214938"/>
          <p14:tracePt t="63982" x="7823200" y="5276850"/>
          <p14:tracePt t="63998" x="7823200" y="5295900"/>
          <p14:tracePt t="64015" x="7823200" y="5303838"/>
          <p14:tracePt t="64031" x="7823200" y="5313363"/>
          <p14:tracePt t="64200" x="7823200" y="5303838"/>
          <p14:tracePt t="64212" x="7823200" y="5286375"/>
          <p14:tracePt t="64226" x="7823200" y="5268913"/>
          <p14:tracePt t="64238" x="7823200" y="5251450"/>
          <p14:tracePt t="64249" x="7823200" y="5224463"/>
          <p14:tracePt t="64265" x="7823200" y="5197475"/>
          <p14:tracePt t="64282" x="7823200" y="5170488"/>
          <p14:tracePt t="64298" x="7823200" y="5089525"/>
          <p14:tracePt t="64315" x="7823200" y="5037138"/>
          <p14:tracePt t="64332" x="7823200" y="5000625"/>
          <p14:tracePt t="64348" x="7823200" y="4956175"/>
          <p14:tracePt t="64365" x="7823200" y="4938713"/>
          <p14:tracePt t="64382" x="7823200" y="4929188"/>
          <p14:tracePt t="64457" x="7813675" y="4929188"/>
          <p14:tracePt t="64498" x="7813675" y="4938713"/>
          <p14:tracePt t="64518" x="7813675" y="4946650"/>
          <p14:tracePt t="64531" x="7813675" y="4956175"/>
          <p14:tracePt t="64543" x="7813675" y="4973638"/>
          <p14:tracePt t="64556" x="7813675" y="5000625"/>
          <p14:tracePt t="64567" x="7813675" y="5027613"/>
          <p14:tracePt t="64582" x="7813675" y="5062538"/>
          <p14:tracePt t="64599" x="7813675" y="5089525"/>
          <p14:tracePt t="64615" x="7813675" y="5126038"/>
          <p14:tracePt t="64632" x="7813675" y="5251450"/>
          <p14:tracePt t="64648" x="7813675" y="5286375"/>
          <p14:tracePt t="64665" x="7813675" y="5322888"/>
          <p14:tracePt t="64682" x="7813675" y="5384800"/>
          <p14:tracePt t="64698" x="7813675" y="5411788"/>
          <p14:tracePt t="64715" x="7813675" y="5446713"/>
          <p14:tracePt t="64732" x="7813675" y="5456238"/>
          <p14:tracePt t="64748" x="7813675" y="5473700"/>
          <p14:tracePt t="64874" x="7813675" y="5465763"/>
          <p14:tracePt t="64886" x="7813675" y="5456238"/>
          <p14:tracePt t="64898" x="7813675" y="5438775"/>
          <p14:tracePt t="64911" x="7813675" y="5419725"/>
          <p14:tracePt t="64923" x="7813675" y="5394325"/>
          <p14:tracePt t="64934" x="7813675" y="5375275"/>
          <p14:tracePt t="64948" x="7813675" y="5348288"/>
          <p14:tracePt t="64966" x="7813675" y="5322888"/>
          <p14:tracePt t="64982" x="7813675" y="5286375"/>
          <p14:tracePt t="64999" x="7813675" y="5197475"/>
          <p14:tracePt t="65015" x="7813675" y="5170488"/>
          <p14:tracePt t="65032" x="7813675" y="5143500"/>
          <p14:tracePt t="65048" x="7813675" y="5116513"/>
          <p14:tracePt t="65065" x="7813675" y="5108575"/>
          <p14:tracePt t="65082" x="7813675" y="5099050"/>
          <p14:tracePt t="65119" x="7813675" y="5089525"/>
          <p14:tracePt t="65168" x="7804150" y="5089525"/>
          <p14:tracePt t="65291" x="7804150" y="5099050"/>
          <p14:tracePt t="65302" x="7804150" y="5108575"/>
          <p14:tracePt t="65315" x="7804150" y="5116513"/>
          <p14:tracePt t="65340" x="7804150" y="5133975"/>
          <p14:tracePt t="65351" x="7804150" y="5143500"/>
          <p14:tracePt t="65364" x="7804150" y="5160963"/>
          <p14:tracePt t="65379" x="7804150" y="5180013"/>
          <p14:tracePt t="65387" x="7813675" y="5197475"/>
          <p14:tracePt t="65400" x="7813675" y="5214938"/>
          <p14:tracePt t="65415" x="7813675" y="5232400"/>
          <p14:tracePt t="65432" x="7823200" y="5251450"/>
          <p14:tracePt t="65449" x="7823200" y="5268913"/>
          <p14:tracePt t="65465" x="7823200" y="5276850"/>
          <p14:tracePt t="65482" x="7831138" y="5276850"/>
          <p14:tracePt t="65584" x="7831138" y="5268913"/>
          <p14:tracePt t="65598" x="7831138" y="5251450"/>
          <p14:tracePt t="65609" x="7831138" y="5232400"/>
          <p14:tracePt t="65621" x="7831138" y="5214938"/>
          <p14:tracePt t="65633" x="7831138" y="5187950"/>
          <p14:tracePt t="65649" x="7831138" y="5143500"/>
          <p14:tracePt t="65665" x="7840663" y="5108575"/>
          <p14:tracePt t="65682" x="7840663" y="5072063"/>
          <p14:tracePt t="65699" x="7840663" y="5000625"/>
          <p14:tracePt t="65715" x="7840663" y="4973638"/>
          <p14:tracePt t="65732" x="7840663" y="4929188"/>
          <p14:tracePt t="65749" x="7840663" y="4919663"/>
          <p14:tracePt t="65765" x="7840663" y="4911725"/>
          <p14:tracePt t="65782" x="7840663" y="4902200"/>
          <p14:tracePt t="65892" x="7840663" y="4911725"/>
          <p14:tracePt t="65903" x="7840663" y="4919663"/>
          <p14:tracePt t="65916" x="7840663" y="4929188"/>
          <p14:tracePt t="65928" x="7840663" y="4938713"/>
          <p14:tracePt t="65945" x="7840663" y="4956175"/>
          <p14:tracePt t="65952" x="7840663" y="4973638"/>
          <p14:tracePt t="65965" x="7840663" y="4991100"/>
          <p14:tracePt t="65982" x="7840663" y="5010150"/>
          <p14:tracePt t="65999" x="7840663" y="5054600"/>
          <p14:tracePt t="66015" x="7840663" y="5116513"/>
          <p14:tracePt t="66032" x="7840663" y="5143500"/>
          <p14:tracePt t="66049" x="7840663" y="5170488"/>
          <p14:tracePt t="66065" x="7840663" y="5205413"/>
          <p14:tracePt t="66082" x="7840663" y="5214938"/>
          <p14:tracePt t="66099" x="7840663" y="5224463"/>
          <p14:tracePt t="66116" x="7840663" y="5232400"/>
          <p14:tracePt t="66271" x="7840663" y="5224463"/>
          <p14:tracePt t="66283" x="7840663" y="5214938"/>
          <p14:tracePt t="66296" x="7840663" y="5205413"/>
          <p14:tracePt t="66306" x="7840663" y="5197475"/>
          <p14:tracePt t="66319" x="7840663" y="5170488"/>
          <p14:tracePt t="66332" x="7840663" y="5160963"/>
          <p14:tracePt t="66349" x="7840663" y="5153025"/>
          <p14:tracePt t="66366" x="7840663" y="5133975"/>
          <p14:tracePt t="66382" x="7840663" y="5108575"/>
          <p14:tracePt t="66399" x="7840663" y="5089525"/>
          <p14:tracePt t="66416" x="7840663" y="5072063"/>
          <p14:tracePt t="66433" x="7840663" y="5054600"/>
          <p14:tracePt t="66454" x="7840663" y="5045075"/>
          <p14:tracePt t="66467" x="7840663" y="5037138"/>
          <p14:tracePt t="66482" x="7831138" y="5037138"/>
          <p14:tracePt t="66499" x="7831138" y="5027613"/>
          <p14:tracePt t="66627" x="7831138" y="5037138"/>
          <p14:tracePt t="66664" x="7831138" y="5045075"/>
          <p14:tracePt t="66674" x="7831138" y="5054600"/>
          <p14:tracePt t="66687" x="7831138" y="5062538"/>
          <p14:tracePt t="66699" x="7831138" y="5089525"/>
          <p14:tracePt t="66716" x="7831138" y="5108575"/>
          <p14:tracePt t="66732" x="7840663" y="5126038"/>
          <p14:tracePt t="66749" x="7848600" y="5180013"/>
          <p14:tracePt t="66766" x="7848600" y="5205413"/>
          <p14:tracePt t="66782" x="7848600" y="5224463"/>
          <p14:tracePt t="66799" x="7848600" y="5286375"/>
          <p14:tracePt t="66820" x="7848600" y="5303838"/>
          <p14:tracePt t="66833" x="7848600" y="5330825"/>
          <p14:tracePt t="66849" x="7848600" y="5367338"/>
          <p14:tracePt t="66866" x="7858125" y="5394325"/>
          <p14:tracePt t="66882" x="7858125" y="5411788"/>
          <p14:tracePt t="66899" x="7858125" y="5429250"/>
          <p14:tracePt t="67080" x="7858125" y="5402263"/>
          <p14:tracePt t="67092" x="7858125" y="5394325"/>
          <p14:tracePt t="67104" x="7858125" y="5367338"/>
          <p14:tracePt t="67117" x="7858125" y="5340350"/>
          <p14:tracePt t="67133" x="7858125" y="5313363"/>
          <p14:tracePt t="67149" x="7858125" y="5286375"/>
          <p14:tracePt t="67166" x="7858125" y="5214938"/>
          <p14:tracePt t="67182" x="7858125" y="5197475"/>
          <p14:tracePt t="67199" x="7858125" y="5180013"/>
          <p14:tracePt t="67216" x="7858125" y="5133975"/>
          <p14:tracePt t="67233" x="7858125" y="5126038"/>
          <p14:tracePt t="67249" x="7848600" y="5108575"/>
          <p14:tracePt t="67266" x="7848600" y="5099050"/>
          <p14:tracePt t="67284" x="7848600" y="5089525"/>
          <p14:tracePt t="67325" x="7840663" y="5089525"/>
          <p14:tracePt t="67938" x="7840663" y="5099050"/>
          <p14:tracePt t="68771" x="7840663" y="5108575"/>
          <p14:tracePt t="73242" x="7831138" y="5108575"/>
          <p14:tracePt t="73254" x="7823200" y="5108575"/>
          <p14:tracePt t="73267" x="7813675" y="5108575"/>
          <p14:tracePt t="73291" x="7804150" y="5108575"/>
          <p14:tracePt t="73304" x="7796213" y="5108575"/>
          <p14:tracePt t="73316" x="7786688" y="5099050"/>
          <p14:tracePt t="73328" x="7777163" y="5089525"/>
          <p14:tracePt t="73339" x="7769225" y="5089525"/>
          <p14:tracePt t="73353" x="7751763" y="5081588"/>
          <p14:tracePt t="73369" x="7742238" y="5081588"/>
          <p14:tracePt t="73384" x="7742238" y="5072063"/>
          <p14:tracePt t="73401" x="7724775" y="5072063"/>
          <p14:tracePt t="73418" x="7715250" y="5072063"/>
          <p14:tracePt t="73435" x="7715250" y="5062538"/>
          <p14:tracePt t="73548" x="7715250" y="5072063"/>
          <p14:tracePt t="73573" x="7715250" y="5081588"/>
          <p14:tracePt t="73585" x="7715250" y="5089525"/>
          <p14:tracePt t="73598" x="7715250" y="5108575"/>
          <p14:tracePt t="73610" x="7724775" y="5108575"/>
          <p14:tracePt t="73621" x="7732713" y="5116513"/>
          <p14:tracePt t="73634" x="7732713" y="5126038"/>
          <p14:tracePt t="73651" x="7751763" y="5133975"/>
          <p14:tracePt t="73670" x="7759700" y="5133975"/>
          <p14:tracePt t="73684" x="7769225" y="5143500"/>
          <p14:tracePt t="73701" x="7777163" y="5143500"/>
          <p14:tracePt t="73718" x="7786688" y="5143500"/>
          <p14:tracePt t="73734" x="7804150" y="5143500"/>
          <p14:tracePt t="73751" x="7813675" y="5143500"/>
          <p14:tracePt t="73768" x="7823200" y="5143500"/>
          <p14:tracePt t="73784" x="7858125" y="5143500"/>
          <p14:tracePt t="73801" x="7867650" y="5153025"/>
          <p14:tracePt t="73818" x="7902575" y="5160963"/>
          <p14:tracePt t="73835" x="7920038" y="5170488"/>
          <p14:tracePt t="73851" x="7939088" y="5180013"/>
          <p14:tracePt t="73868" x="7983538" y="5224463"/>
          <p14:tracePt t="73885" x="8001000" y="5251450"/>
          <p14:tracePt t="73901" x="8027988" y="5268913"/>
          <p14:tracePt t="73918" x="8062913" y="5303838"/>
          <p14:tracePt t="73935" x="8089900" y="5322888"/>
          <p14:tracePt t="73951" x="8099425" y="5340350"/>
          <p14:tracePt t="73968" x="8126413" y="5367338"/>
          <p14:tracePt t="73985" x="8143875" y="5375275"/>
          <p14:tracePt t="74001" x="8170863" y="5411788"/>
          <p14:tracePt t="74018" x="8180388" y="5419725"/>
          <p14:tracePt t="74035" x="8197850" y="5429250"/>
          <p14:tracePt t="74051" x="8205788" y="5438775"/>
          <p14:tracePt t="74068" x="8205788" y="5446713"/>
          <p14:tracePt t="74554" x="8197850" y="5438775"/>
          <p14:tracePt t="74568" x="8180388" y="5429250"/>
          <p14:tracePt t="74577" x="8161338" y="5402263"/>
          <p14:tracePt t="74589" x="8134350" y="5375275"/>
          <p14:tracePt t="74602" x="8116888" y="5340350"/>
          <p14:tracePt t="74618" x="8089900" y="5322888"/>
          <p14:tracePt t="74635" x="8081963" y="5313363"/>
          <p14:tracePt t="74652" x="8072438" y="5295900"/>
          <p14:tracePt t="74860" x="8072438" y="5286375"/>
          <p14:tracePt t="74909" x="8072438" y="5276850"/>
          <p14:tracePt t="77750" x="8072438" y="5268913"/>
          <p14:tracePt t="77776" x="8062913" y="5268913"/>
          <p14:tracePt t="77787" x="8062913" y="5259388"/>
          <p14:tracePt t="78105" x="8054975" y="5259388"/>
          <p14:tracePt t="78130" x="8054975" y="5251450"/>
          <p14:tracePt t="78156" x="8054975" y="5241925"/>
          <p14:tracePt t="78192" x="8045450" y="5241925"/>
          <p14:tracePt t="78217" x="8045450" y="5232400"/>
          <p14:tracePt t="78255" x="8037513" y="5232400"/>
          <p14:tracePt t="78276" x="8037513" y="5224463"/>
          <p14:tracePt t="78289" x="8027988" y="5224463"/>
          <p14:tracePt t="78314" x="8027988" y="5214938"/>
          <p14:tracePt t="78339" x="8018463" y="5205413"/>
          <p14:tracePt t="78363" x="8018463" y="5197475"/>
          <p14:tracePt t="78376" x="8010525" y="5197475"/>
          <p14:tracePt t="78389" x="8010525" y="5180013"/>
          <p14:tracePt t="78400" x="8001000" y="5170488"/>
          <p14:tracePt t="78412" x="7991475" y="5160963"/>
          <p14:tracePt t="78424" x="7983538" y="5143500"/>
          <p14:tracePt t="78437" x="7966075" y="5126038"/>
          <p14:tracePt t="78453" x="7956550" y="5099050"/>
          <p14:tracePt t="78469" x="7939088" y="5072063"/>
          <p14:tracePt t="78487" x="7885113" y="4973638"/>
          <p14:tracePt t="78503" x="7858125" y="4911725"/>
          <p14:tracePt t="78519" x="7813675" y="4813300"/>
          <p14:tracePt t="78536" x="7759700" y="4625975"/>
          <p14:tracePt t="78553" x="7724775" y="4537075"/>
          <p14:tracePt t="78569" x="7697788" y="4465638"/>
          <p14:tracePt t="78586" x="7661275" y="4367213"/>
          <p14:tracePt t="78603" x="7653338" y="4330700"/>
          <p14:tracePt t="78619" x="7634288" y="4313238"/>
          <p14:tracePt t="78636" x="7626350" y="4286250"/>
          <p14:tracePt t="78653" x="7616825" y="4286250"/>
          <p14:tracePt t="78669" x="7616825" y="4268788"/>
          <p14:tracePt t="78687" x="7608888" y="4268788"/>
          <p14:tracePt t="78703" x="7608888" y="4259263"/>
          <p14:tracePt t="78720" x="7599363" y="4259263"/>
          <p14:tracePt t="78736" x="7599363" y="4251325"/>
          <p14:tracePt t="82823" x="7599363" y="4241800"/>
          <p14:tracePt t="82872" x="7599363" y="4232275"/>
          <p14:tracePt t="82909" x="7589838" y="4232275"/>
          <p14:tracePt t="82922" x="7581900" y="4214813"/>
          <p14:tracePt t="82934" x="7562850" y="4205288"/>
          <p14:tracePt t="82947" x="7527925" y="4187825"/>
          <p14:tracePt t="82957" x="7473950" y="4160838"/>
          <p14:tracePt t="82971" x="7385050" y="4116388"/>
          <p14:tracePt t="82987" x="7251700" y="4044950"/>
          <p14:tracePt t="83004" x="7037388" y="3929063"/>
          <p14:tracePt t="83021" x="6429375" y="3687763"/>
          <p14:tracePt t="83037" x="6045200" y="3536950"/>
          <p14:tracePt t="83054" x="5643563" y="3375025"/>
          <p14:tracePt t="83071" x="5010150" y="3133725"/>
          <p14:tracePt t="83087" x="4822825" y="3036888"/>
          <p14:tracePt t="83104" x="4652963" y="2946400"/>
          <p14:tracePt t="83121" x="4491038" y="2830513"/>
          <p14:tracePt t="83137" x="4438650" y="2795588"/>
          <p14:tracePt t="83154" x="4375150" y="2776538"/>
          <p14:tracePt t="83171" x="4367213" y="2776538"/>
          <p14:tracePt t="83459" x="4348163" y="2768600"/>
          <p14:tracePt t="83473" x="4286250" y="2732088"/>
          <p14:tracePt t="83485" x="4152900" y="2670175"/>
          <p14:tracePt t="83497" x="3884613" y="2509838"/>
          <p14:tracePt t="83509" x="3562350" y="2312988"/>
          <p14:tracePt t="83521" x="3286125" y="2098675"/>
          <p14:tracePt t="83538" x="3071813" y="1901825"/>
          <p14:tracePt t="83554" x="2928938" y="1776413"/>
          <p14:tracePt t="83571" x="2795588" y="1625600"/>
          <p14:tracePt t="83588" x="2768600" y="1598613"/>
          <p14:tracePt t="83604" x="2751138" y="1571625"/>
          <p14:tracePt t="83621" x="2741613" y="1562100"/>
          <p14:tracePt t="83638" x="2732088" y="1562100"/>
          <p14:tracePt t="83718" x="2724150" y="1562100"/>
          <p14:tracePt t="83728" x="2714625" y="1562100"/>
          <p14:tracePt t="83743" x="2687638" y="1562100"/>
          <p14:tracePt t="83755" x="2670175" y="1562100"/>
          <p14:tracePt t="83766" x="2625725" y="1562100"/>
          <p14:tracePt t="83779" x="2598738" y="1554163"/>
          <p14:tracePt t="83791" x="2571750" y="1544638"/>
          <p14:tracePt t="83804" x="2554288" y="1544638"/>
          <p14:tracePt t="83821" x="2536825" y="1544638"/>
          <p14:tracePt t="83838" x="2509838" y="1536700"/>
          <p14:tracePt t="83855" x="2455863" y="1536700"/>
          <p14:tracePt t="83871" x="2419350" y="1536700"/>
          <p14:tracePt t="83888" x="2384425" y="1544638"/>
          <p14:tracePt t="83904" x="2330450" y="1544638"/>
          <p14:tracePt t="83921" x="2312988" y="1544638"/>
          <p14:tracePt t="83938" x="2303463" y="1544638"/>
          <p14:tracePt t="83955" x="2295525" y="1554163"/>
          <p14:tracePt t="83971" x="2286000" y="1554163"/>
          <p14:tracePt t="83988" x="2286000" y="1562100"/>
          <p14:tracePt t="84061" x="2312988" y="1562100"/>
          <p14:tracePt t="84072" x="2330450" y="1562100"/>
          <p14:tracePt t="84085" x="2366963" y="1562100"/>
          <p14:tracePt t="84097" x="2393950" y="1562100"/>
          <p14:tracePt t="84110" x="2428875" y="1571625"/>
          <p14:tracePt t="84122" x="2473325" y="1581150"/>
          <p14:tracePt t="84138" x="2509838" y="1589088"/>
          <p14:tracePt t="84154" x="2562225" y="1589088"/>
          <p14:tracePt t="84171" x="2670175" y="1598613"/>
          <p14:tracePt t="84188" x="2724150" y="1598613"/>
          <p14:tracePt t="84204" x="2786063" y="1598613"/>
          <p14:tracePt t="84221" x="2919413" y="1598613"/>
          <p14:tracePt t="84238" x="2990850" y="1598613"/>
          <p14:tracePt t="84254" x="3044825" y="1598613"/>
          <p14:tracePt t="84271" x="3170238" y="1598613"/>
          <p14:tracePt t="84288" x="3232150" y="1598613"/>
          <p14:tracePt t="84304" x="3268663" y="1589088"/>
          <p14:tracePt t="84321" x="3330575" y="1581150"/>
          <p14:tracePt t="84338" x="3348038" y="1571625"/>
          <p14:tracePt t="84355" x="3375025" y="1571625"/>
          <p14:tracePt t="84371" x="3384550" y="1571625"/>
          <p14:tracePt t="84388" x="3394075" y="1571625"/>
          <p14:tracePt t="84404" x="3394075" y="1562100"/>
          <p14:tracePt t="85101" x="3402013" y="1562100"/>
          <p14:tracePt t="85152" x="3402013" y="1571625"/>
          <p14:tracePt t="85176" x="3411538" y="1571625"/>
          <p14:tracePt t="85189" x="3419475" y="1571625"/>
          <p14:tracePt t="85532" x="3438525" y="1571625"/>
          <p14:tracePt t="85543" x="3455988" y="1571625"/>
          <p14:tracePt t="85556" x="3473450" y="1571625"/>
          <p14:tracePt t="85568" x="3517900" y="1571625"/>
          <p14:tracePt t="85580" x="3581400" y="1581150"/>
          <p14:tracePt t="85592" x="3660775" y="1598613"/>
          <p14:tracePt t="85605" x="3786188" y="1608138"/>
          <p14:tracePt t="85622" x="3929063" y="1633538"/>
          <p14:tracePt t="85638" x="4116388" y="1660525"/>
          <p14:tracePt t="85655" x="4411663" y="1697038"/>
          <p14:tracePt t="85671" x="4518025" y="1714500"/>
          <p14:tracePt t="85688" x="4616450" y="1724025"/>
          <p14:tracePt t="85705" x="4741863" y="1741488"/>
          <p14:tracePt t="85722" x="4776788" y="1741488"/>
          <p14:tracePt t="85738" x="4786313" y="1751013"/>
          <p14:tracePt t="85764" x="4786313" y="1758950"/>
          <p14:tracePt t="86033" x="4786313" y="1751013"/>
          <p14:tracePt t="86046" x="4795838" y="1741488"/>
          <p14:tracePt t="86059" x="4803775" y="1731963"/>
          <p14:tracePt t="86070" x="4822825" y="1724025"/>
          <p14:tracePt t="86082" x="4857750" y="1724025"/>
          <p14:tracePt t="86094" x="4911725" y="1724025"/>
          <p14:tracePt t="86107" x="4991100" y="1758950"/>
          <p14:tracePt t="86122" x="5116513" y="1857375"/>
          <p14:tracePt t="86138" x="5251450" y="2036763"/>
          <p14:tracePt t="86155" x="5384800" y="2259013"/>
          <p14:tracePt t="86172" x="5608638" y="2732088"/>
          <p14:tracePt t="86188" x="5697538" y="2982913"/>
          <p14:tracePt t="86205" x="5813425" y="3303588"/>
          <p14:tracePt t="86222" x="5857875" y="3402013"/>
          <p14:tracePt t="86238" x="5894388" y="3490913"/>
          <p14:tracePt t="86255" x="5956300" y="3598863"/>
          <p14:tracePt t="86272" x="5983288" y="3625850"/>
          <p14:tracePt t="86288" x="6010275" y="3643313"/>
          <p14:tracePt t="86305" x="6072188" y="3679825"/>
          <p14:tracePt t="86322" x="6099175" y="3687763"/>
          <p14:tracePt t="86338" x="6134100" y="3697288"/>
          <p14:tracePt t="86355" x="6170613" y="3705225"/>
          <p14:tracePt t="86372" x="6180138" y="3705225"/>
          <p14:tracePt t="86388" x="6188075" y="3705225"/>
          <p14:tracePt t="86405" x="6197600" y="3705225"/>
          <p14:tracePt t="86422" x="6215063" y="3705225"/>
          <p14:tracePt t="86439" x="6251575" y="3705225"/>
          <p14:tracePt t="86458" x="6276975" y="3705225"/>
          <p14:tracePt t="86473" x="6303963" y="3705225"/>
          <p14:tracePt t="86488" x="6357938" y="3705225"/>
          <p14:tracePt t="86505" x="6384925" y="3705225"/>
          <p14:tracePt t="86522" x="6419850" y="3705225"/>
          <p14:tracePt t="86538" x="6510338" y="3705225"/>
          <p14:tracePt t="86555" x="6554788" y="3705225"/>
          <p14:tracePt t="86572" x="6626225" y="3705225"/>
          <p14:tracePt t="86589" x="6742113" y="3705225"/>
          <p14:tracePt t="86605" x="6804025" y="3705225"/>
          <p14:tracePt t="86622" x="6929438" y="3705225"/>
          <p14:tracePt t="86638" x="6965950" y="3705225"/>
          <p14:tracePt t="86655" x="6991350" y="3697288"/>
          <p14:tracePt t="86672" x="7027863" y="3679825"/>
          <p14:tracePt t="86855" x="7027863" y="3670300"/>
          <p14:tracePt t="86866" x="7027863" y="3660775"/>
          <p14:tracePt t="86879" x="7045325" y="3652838"/>
          <p14:tracePt t="86891" x="7072313" y="3643313"/>
          <p14:tracePt t="86905" x="7134225" y="3625850"/>
          <p14:tracePt t="86922" x="7215188" y="3608388"/>
          <p14:tracePt t="86939" x="7313613" y="3581400"/>
          <p14:tracePt t="86956" x="7483475" y="3562350"/>
          <p14:tracePt t="86972" x="7554913" y="3562350"/>
          <p14:tracePt t="86989" x="7616825" y="3562350"/>
          <p14:tracePt t="87005" x="7705725" y="3554413"/>
          <p14:tracePt t="87022" x="7751763" y="3544888"/>
          <p14:tracePt t="87039" x="7804150" y="3536950"/>
          <p14:tracePt t="87055" x="7831138" y="3527425"/>
          <p14:tracePt t="87072" x="7848600" y="3517900"/>
          <p14:tracePt t="87089" x="7885113" y="3509963"/>
          <p14:tracePt t="87105" x="7894638" y="3500438"/>
          <p14:tracePt t="87122" x="7902575" y="3500438"/>
          <p14:tracePt t="87139" x="7912100" y="3490913"/>
          <p14:tracePt t="87163" x="7929563" y="3490913"/>
          <p14:tracePt t="87172" x="7929563" y="3482975"/>
          <p14:tracePt t="87189" x="7939088" y="3482975"/>
          <p14:tracePt t="87205" x="7947025" y="3482975"/>
          <p14:tracePt t="87222" x="7956550" y="3482975"/>
          <p14:tracePt t="87320" x="7956550" y="3473450"/>
          <p14:tracePt t="88386" x="7947025" y="3473450"/>
          <p14:tracePt t="88497" x="7939088" y="3473450"/>
          <p14:tracePt t="88520" x="7920038" y="3473450"/>
          <p14:tracePt t="88532" x="7912100" y="3482975"/>
          <p14:tracePt t="88545" x="7894638" y="3490913"/>
          <p14:tracePt t="88557" x="7875588" y="3500438"/>
          <p14:tracePt t="88570" x="7858125" y="3500438"/>
          <p14:tracePt t="88583" x="7848600" y="3509963"/>
          <p14:tracePt t="88594" x="7831138" y="3509963"/>
          <p14:tracePt t="88606" x="7813675" y="3527425"/>
          <p14:tracePt t="88622" x="7796213" y="3527425"/>
          <p14:tracePt t="88639" x="7769225" y="3536950"/>
          <p14:tracePt t="88656" x="7724775" y="3554413"/>
          <p14:tracePt t="88672" x="7705725" y="3554413"/>
          <p14:tracePt t="88689" x="7697788" y="3554413"/>
          <p14:tracePt t="88706" x="7653338" y="3554413"/>
          <p14:tracePt t="88722" x="7643813" y="3554413"/>
          <p14:tracePt t="88739" x="7626350" y="3562350"/>
          <p14:tracePt t="88756" x="7572375" y="3581400"/>
          <p14:tracePt t="88773" x="7554913" y="3581400"/>
          <p14:tracePt t="88789" x="7545388" y="3581400"/>
          <p14:tracePt t="88806" x="7500938" y="3581400"/>
          <p14:tracePt t="88822" x="7483475" y="3581400"/>
          <p14:tracePt t="88839" x="7429500" y="3581400"/>
          <p14:tracePt t="88856" x="7402513" y="3581400"/>
          <p14:tracePt t="88872" x="7358063" y="3581400"/>
          <p14:tracePt t="88889" x="7269163" y="3581400"/>
          <p14:tracePt t="88906" x="7205663" y="3571875"/>
          <p14:tracePt t="88922" x="7143750" y="3554413"/>
          <p14:tracePt t="88939" x="7027863" y="3482975"/>
          <p14:tracePt t="88956" x="6973888" y="3429000"/>
          <p14:tracePt t="88973" x="6929438" y="3357563"/>
          <p14:tracePt t="88989" x="6831013" y="3224213"/>
          <p14:tracePt t="89006" x="6796088" y="3170238"/>
          <p14:tracePt t="89023" x="6769100" y="3116263"/>
          <p14:tracePt t="89039" x="6732588" y="2965450"/>
          <p14:tracePt t="89056" x="6724650" y="2901950"/>
          <p14:tracePt t="89073" x="6715125" y="2803525"/>
          <p14:tracePt t="89089" x="6715125" y="2768600"/>
          <p14:tracePt t="89106" x="6715125" y="2732088"/>
          <p14:tracePt t="89122" x="6715125" y="2724150"/>
          <p14:tracePt t="89195" x="6724650" y="2741613"/>
          <p14:tracePt t="89207" x="6742113" y="2759075"/>
          <p14:tracePt t="89219" x="6769100" y="2803525"/>
          <p14:tracePt t="89230" x="6804025" y="2857500"/>
          <p14:tracePt t="89244" x="6858000" y="2928938"/>
          <p14:tracePt t="89256" x="6894513" y="2990850"/>
          <p14:tracePt t="89273" x="6929438" y="3062288"/>
          <p14:tracePt t="89289" x="6965950" y="3125788"/>
          <p14:tracePt t="89306" x="7054850" y="3268663"/>
          <p14:tracePt t="89323" x="7108825" y="3348038"/>
          <p14:tracePt t="89339" x="7143750" y="3419475"/>
          <p14:tracePt t="89356" x="7242175" y="3554413"/>
          <p14:tracePt t="89373" x="7286625" y="3608388"/>
          <p14:tracePt t="89389" x="7313613" y="3660775"/>
          <p14:tracePt t="89406" x="7367588" y="3714750"/>
          <p14:tracePt t="89423" x="7375525" y="3732213"/>
          <p14:tracePt t="89440" x="7402513" y="3741738"/>
          <p14:tracePt t="89457" x="7429500" y="3759200"/>
          <p14:tracePt t="89473" x="7456488" y="3759200"/>
          <p14:tracePt t="89490" x="7500938" y="3759200"/>
          <p14:tracePt t="89506" x="7562850" y="3759200"/>
          <p14:tracePt t="89523" x="7589838" y="3759200"/>
          <p14:tracePt t="89539" x="7634288" y="3741738"/>
          <p14:tracePt t="89556" x="7653338" y="3732213"/>
          <p14:tracePt t="89573" x="7680325" y="3714750"/>
          <p14:tracePt t="89590" x="7715250" y="3679825"/>
          <p14:tracePt t="89606" x="7751763" y="3660775"/>
          <p14:tracePt t="89623" x="7769225" y="3652838"/>
          <p14:tracePt t="89639" x="7804150" y="3633788"/>
          <p14:tracePt t="89656" x="7804150" y="3625850"/>
          <p14:tracePt t="89673" x="7823200" y="3616325"/>
          <p14:tracePt t="89689" x="7823200" y="3608388"/>
          <p14:tracePt t="89706" x="7831138" y="3608388"/>
          <p14:tracePt t="89723" x="7840663" y="3608388"/>
          <p14:tracePt t="89808" x="7831138" y="3608388"/>
          <p14:tracePt t="89819" x="7813675" y="3608388"/>
          <p14:tracePt t="89831" x="7796213" y="3598863"/>
          <p14:tracePt t="89845" x="7777163" y="3598863"/>
          <p14:tracePt t="89856" x="7759700" y="3598863"/>
          <p14:tracePt t="89873" x="7732713" y="3598863"/>
          <p14:tracePt t="89889" x="7688263" y="3598863"/>
          <p14:tracePt t="89906" x="7589838" y="3598863"/>
          <p14:tracePt t="89923" x="7545388" y="3598863"/>
          <p14:tracePt t="89940" x="7491413" y="3598863"/>
          <p14:tracePt t="89956" x="7429500" y="3598863"/>
          <p14:tracePt t="89973" x="7412038" y="3598863"/>
          <p14:tracePt t="89990" x="7394575" y="3598863"/>
          <p14:tracePt t="90006" x="7385050" y="3598863"/>
          <p14:tracePt t="90040" x="7385050" y="3589338"/>
          <p14:tracePt t="91719" x="7375525" y="3589338"/>
          <p14:tracePt t="91902" x="7367588" y="3589338"/>
          <p14:tracePt t="91926" x="7358063" y="3589338"/>
          <p14:tracePt t="91939" x="7348538" y="3589338"/>
          <p14:tracePt t="91950" x="7348538" y="3581400"/>
          <p14:tracePt t="91963" x="7331075" y="3581400"/>
          <p14:tracePt t="91976" x="7323138" y="3581400"/>
          <p14:tracePt t="91991" x="7313613" y="3571875"/>
          <p14:tracePt t="92007" x="7286625" y="3562350"/>
          <p14:tracePt t="92023" x="7269163" y="3554413"/>
          <p14:tracePt t="92040" x="7224713" y="3517900"/>
          <p14:tracePt t="92057" x="7197725" y="3490913"/>
          <p14:tracePt t="92073" x="7161213" y="3465513"/>
          <p14:tracePt t="92090" x="7153275" y="3455988"/>
          <p14:tracePt t="92107" x="7143750" y="3446463"/>
          <p14:tracePt t="92123" x="7134225" y="3438525"/>
          <p14:tracePt t="92221" x="7143750" y="3438525"/>
          <p14:tracePt t="92232" x="7161213" y="3438525"/>
          <p14:tracePt t="92245" x="7180263" y="3438525"/>
          <p14:tracePt t="92258" x="7205663" y="3446463"/>
          <p14:tracePt t="92273" x="7224713" y="3455988"/>
          <p14:tracePt t="92290" x="7251700" y="3455988"/>
          <p14:tracePt t="92307" x="7313613" y="3473450"/>
          <p14:tracePt t="92324" x="7340600" y="3482975"/>
          <p14:tracePt t="92340" x="7375525" y="3482975"/>
          <p14:tracePt t="92357" x="7473950" y="3482975"/>
          <p14:tracePt t="92374" x="7527925" y="3482975"/>
          <p14:tracePt t="92390" x="7589838" y="3482975"/>
          <p14:tracePt t="92407" x="7643813" y="3482975"/>
          <p14:tracePt t="92424" x="7653338" y="3482975"/>
          <p14:tracePt t="92441" x="7661275" y="3482975"/>
          <p14:tracePt t="92503" x="7661275" y="3490913"/>
          <p14:tracePt t="92515" x="7653338" y="3500438"/>
          <p14:tracePt t="92526" x="7643813" y="3509963"/>
          <p14:tracePt t="92540" x="7626350" y="3517900"/>
          <p14:tracePt t="92551" x="7616825" y="3536950"/>
          <p14:tracePt t="92564" x="7608888" y="3544888"/>
          <p14:tracePt t="92576" x="7589838" y="3571875"/>
          <p14:tracePt t="92590" x="7581900" y="3581400"/>
          <p14:tracePt t="92607" x="7581900" y="3608388"/>
          <p14:tracePt t="92624" x="7572375" y="3633788"/>
          <p14:tracePt t="92640" x="7572375" y="3687763"/>
          <p14:tracePt t="92657" x="7572375" y="3705225"/>
          <p14:tracePt t="92674" x="7572375" y="3741738"/>
          <p14:tracePt t="92690" x="7572375" y="3759200"/>
          <p14:tracePt t="92707" x="7589838" y="3786188"/>
          <p14:tracePt t="92724" x="7643813" y="3830638"/>
          <p14:tracePt t="92741" x="7688263" y="3857625"/>
          <p14:tracePt t="92757" x="7724775" y="3884613"/>
          <p14:tracePt t="92774" x="7831138" y="3929063"/>
          <p14:tracePt t="92790" x="7875588" y="3938588"/>
          <p14:tracePt t="92807" x="7920038" y="3956050"/>
          <p14:tracePt t="92824" x="8001000" y="3983038"/>
          <p14:tracePt t="92840" x="8027988" y="3990975"/>
          <p14:tracePt t="92857" x="8054975" y="3990975"/>
          <p14:tracePt t="92858" x="8081963" y="4000500"/>
          <p14:tracePt t="92874" x="8099425" y="4000500"/>
          <p14:tracePt t="92890" x="8108950" y="4000500"/>
          <p14:tracePt t="92907" x="8116888" y="4010025"/>
          <p14:tracePt t="93030" x="8108950" y="4010025"/>
          <p14:tracePt t="93042" x="8089900" y="4010025"/>
          <p14:tracePt t="93054" x="8081963" y="4010025"/>
          <p14:tracePt t="93066" x="8054975" y="4010025"/>
          <p14:tracePt t="93077" x="8027988" y="4000500"/>
          <p14:tracePt t="93091" x="8001000" y="3990975"/>
          <p14:tracePt t="93107" x="7974013" y="3983038"/>
          <p14:tracePt t="93124" x="7947025" y="3973513"/>
          <p14:tracePt t="93141" x="7875588" y="3956050"/>
          <p14:tracePt t="93157" x="7840663" y="3938588"/>
          <p14:tracePt t="93174" x="7796213" y="3919538"/>
          <p14:tracePt t="93191" x="7724775" y="3894138"/>
          <p14:tracePt t="93207" x="7705725" y="3867150"/>
          <p14:tracePt t="93224" x="7688263" y="3867150"/>
          <p14:tracePt t="93241" x="7680325" y="3840163"/>
          <p14:tracePt t="93257" x="7670800" y="3830638"/>
          <p14:tracePt t="93287" x="7670800" y="3822700"/>
          <p14:tracePt t="93336" x="7680325" y="3822700"/>
          <p14:tracePt t="93348" x="7680325" y="3813175"/>
          <p14:tracePt t="93360" x="7688263" y="3813175"/>
          <p14:tracePt t="93385" x="7688263" y="3803650"/>
          <p14:tracePt t="93397" x="7688263" y="3795713"/>
          <p14:tracePt t="93421" x="7688263" y="3786188"/>
          <p14:tracePt t="93433" x="7680325" y="3786188"/>
          <p14:tracePt t="93445" x="7661275" y="3768725"/>
          <p14:tracePt t="93458" x="7643813" y="3759200"/>
          <p14:tracePt t="93470" x="7616825" y="3741738"/>
          <p14:tracePt t="93483" x="7589838" y="3732213"/>
          <p14:tracePt t="93495" x="7562850" y="3724275"/>
          <p14:tracePt t="93507" x="7554913" y="3724275"/>
          <p14:tracePt t="93524" x="7537450" y="3724275"/>
          <p14:tracePt t="93541" x="7527925" y="3714750"/>
          <p14:tracePt t="93557" x="7518400" y="3714750"/>
          <p14:tracePt t="93581" x="7510463" y="3705225"/>
          <p14:tracePt t="93606" x="7510463" y="3697288"/>
          <p14:tracePt t="93629" x="7510463" y="3687763"/>
          <p14:tracePt t="93655" x="7527925" y="3679825"/>
          <p14:tracePt t="93667" x="7554913" y="3670300"/>
          <p14:tracePt t="93678" x="7589838" y="3652838"/>
          <p14:tracePt t="93690" x="7680325" y="3625850"/>
          <p14:tracePt t="93706" x="7777163" y="3589338"/>
          <p14:tracePt t="93717" x="7867650" y="3554413"/>
          <p14:tracePt t="93728" x="7956550" y="3527425"/>
          <p14:tracePt t="93741" x="8018463" y="3500438"/>
          <p14:tracePt t="93757" x="8089900" y="3482975"/>
          <p14:tracePt t="93774" x="8134350" y="3465513"/>
          <p14:tracePt t="93791" x="8215313" y="3465513"/>
          <p14:tracePt t="93807" x="8242300" y="3465513"/>
          <p14:tracePt t="93824" x="8269288" y="3465513"/>
          <p14:tracePt t="93841" x="8304213" y="3465513"/>
          <p14:tracePt t="93858" x="8313738" y="3465513"/>
          <p14:tracePt t="93874" x="8323263" y="3465513"/>
          <p14:tracePt t="93960" x="8313738" y="3455988"/>
          <p14:tracePt t="93972" x="8286750" y="3446463"/>
          <p14:tracePt t="93984" x="8269288" y="3438525"/>
          <p14:tracePt t="93997" x="8251825" y="3429000"/>
          <p14:tracePt t="94009" x="8224838" y="3429000"/>
          <p14:tracePt t="94024" x="8197850" y="3419475"/>
          <p14:tracePt t="94041" x="8170863" y="3419475"/>
          <p14:tracePt t="94057" x="8153400" y="3419475"/>
          <p14:tracePt t="94074" x="8126413" y="3419475"/>
          <p14:tracePt t="94091" x="8108950" y="3419475"/>
          <p14:tracePt t="94108" x="8072438" y="3438525"/>
          <p14:tracePt t="94108" x="8045450" y="3455988"/>
          <p14:tracePt t="94124" x="8018463" y="3465513"/>
          <p14:tracePt t="94141" x="7974013" y="3490913"/>
          <p14:tracePt t="94157" x="7912100" y="3517900"/>
          <p14:tracePt t="94174" x="7875588" y="3527425"/>
          <p14:tracePt t="94191" x="7831138" y="3536950"/>
          <p14:tracePt t="94207" x="7697788" y="3554413"/>
          <p14:tracePt t="94224" x="7616825" y="3571875"/>
          <p14:tracePt t="94241" x="7518400" y="3589338"/>
          <p14:tracePt t="94258" x="7375525" y="3589338"/>
          <p14:tracePt t="94274" x="7323138" y="3589338"/>
          <p14:tracePt t="94291" x="7251700" y="3571875"/>
          <p14:tracePt t="94307" x="7215188" y="3554413"/>
          <p14:tracePt t="94324" x="7188200" y="3536950"/>
          <p14:tracePt t="94341" x="7126288" y="3482975"/>
          <p14:tracePt t="94358" x="7108825" y="3455988"/>
          <p14:tracePt t="94374" x="7081838" y="3419475"/>
          <p14:tracePt t="94391" x="7027863" y="3367088"/>
          <p14:tracePt t="94408" x="7010400" y="3322638"/>
          <p14:tracePt t="94424" x="6983413" y="3286125"/>
          <p14:tracePt t="94441" x="6938963" y="3179763"/>
          <p14:tracePt t="94459" x="6911975" y="3133725"/>
          <p14:tracePt t="94475" x="6858000" y="3062288"/>
          <p14:tracePt t="94491" x="6831013" y="3036888"/>
          <p14:tracePt t="94508" x="6804025" y="3000375"/>
          <p14:tracePt t="94524" x="6769100" y="2965450"/>
          <p14:tracePt t="94541" x="6751638" y="2946400"/>
          <p14:tracePt t="94558" x="6742113" y="2938463"/>
          <p14:tracePt t="94574" x="6742113" y="2928938"/>
          <p14:tracePt t="94645" x="6751638" y="2946400"/>
          <p14:tracePt t="94659" x="6759575" y="2973388"/>
          <p14:tracePt t="94670" x="6769100" y="2990850"/>
          <p14:tracePt t="94684" x="6786563" y="3009900"/>
          <p14:tracePt t="94696" x="6804025" y="3054350"/>
          <p14:tracePt t="94708" x="6831013" y="3089275"/>
          <p14:tracePt t="94724" x="6858000" y="3143250"/>
          <p14:tracePt t="94741" x="6894513" y="3214688"/>
          <p14:tracePt t="94758" x="6983413" y="3340100"/>
          <p14:tracePt t="94774" x="7027863" y="3402013"/>
          <p14:tracePt t="94791" x="7081838" y="3473450"/>
          <p14:tracePt t="94807" x="7188200" y="3581400"/>
          <p14:tracePt t="94824" x="7251700" y="3625850"/>
          <p14:tracePt t="94841" x="7304088" y="3652838"/>
          <p14:tracePt t="94858" x="7394575" y="3679825"/>
          <p14:tracePt t="94874" x="7439025" y="3697288"/>
          <p14:tracePt t="94891" x="7466013" y="3697288"/>
          <p14:tracePt t="94908" x="7500938" y="3697288"/>
          <p14:tracePt t="94924" x="7518400" y="3697288"/>
          <p14:tracePt t="94941" x="7527925" y="3697288"/>
          <p14:tracePt t="95015" x="7527925" y="3705225"/>
          <p14:tracePt t="95051" x="7527925" y="3714750"/>
          <p14:tracePt t="95075" x="7527925" y="3724275"/>
          <p14:tracePt t="95124" x="7545388" y="3724275"/>
          <p14:tracePt t="95149" x="7562850" y="3724275"/>
          <p14:tracePt t="95162" x="7572375" y="3724275"/>
          <p14:tracePt t="95173" x="7589838" y="3724275"/>
          <p14:tracePt t="95186" x="7616825" y="3705225"/>
          <p14:tracePt t="95198" x="7661275" y="3660775"/>
          <p14:tracePt t="95209" x="7697788" y="3625850"/>
          <p14:tracePt t="95225" x="7724775" y="3598863"/>
          <p14:tracePt t="95241" x="7732713" y="3562350"/>
          <p14:tracePt t="95258" x="7732713" y="3554413"/>
          <p14:tracePt t="95274" x="7742238" y="3536950"/>
          <p14:tracePt t="95291" x="7742238" y="3527425"/>
          <p14:tracePt t="95321" x="7732713" y="3527425"/>
          <p14:tracePt t="95332" x="7724775" y="3527425"/>
          <p14:tracePt t="95345" x="7705725" y="3517900"/>
          <p14:tracePt t="95358" x="7680325" y="3517900"/>
          <p14:tracePt t="95375" x="7653338" y="3517900"/>
          <p14:tracePt t="95391" x="7626350" y="3517900"/>
          <p14:tracePt t="95408" x="7554913" y="3509963"/>
          <p14:tracePt t="95424" x="7527925" y="3509963"/>
          <p14:tracePt t="95441" x="7500938" y="3509963"/>
          <p14:tracePt t="95458" x="7446963" y="3490913"/>
          <p14:tracePt t="95475" x="7429500" y="3482975"/>
          <p14:tracePt t="95492" x="7412038" y="3482975"/>
          <p14:tracePt t="95508" x="7402513" y="3482975"/>
          <p14:tracePt t="95540" x="7394575" y="3500438"/>
          <p14:tracePt t="95551" x="7385050" y="3517900"/>
          <p14:tracePt t="95564" x="7385050" y="3536950"/>
          <p14:tracePt t="95577" x="7385050" y="3554413"/>
          <p14:tracePt t="95592" x="7375525" y="3581400"/>
          <p14:tracePt t="95609" x="7375525" y="3598863"/>
          <p14:tracePt t="95625" x="7375525" y="3608388"/>
          <p14:tracePt t="95641" x="7375525" y="3643313"/>
          <p14:tracePt t="95658" x="7375525" y="3652838"/>
          <p14:tracePt t="95675" x="7385050" y="3660775"/>
          <p14:tracePt t="95675" x="7385050" y="3679825"/>
          <p14:tracePt t="95691" x="7412038" y="3687763"/>
          <p14:tracePt t="95708" x="7419975" y="3705225"/>
          <p14:tracePt t="95725" x="7439025" y="3714750"/>
          <p14:tracePt t="95741" x="7466013" y="3741738"/>
          <p14:tracePt t="95758" x="7491413" y="3751263"/>
          <p14:tracePt t="95775" x="7510463" y="3759200"/>
          <p14:tracePt t="95791" x="7527925" y="3768725"/>
          <p14:tracePt t="95808" x="7537450" y="3786188"/>
          <p14:tracePt t="95825" x="7554913" y="3803650"/>
          <p14:tracePt t="95842" x="7554913" y="3813175"/>
          <p14:tracePt t="95858" x="7554913" y="3822700"/>
          <p14:tracePt t="95860" x="7562850" y="3840163"/>
          <p14:tracePt t="95875" x="7572375" y="3840163"/>
          <p14:tracePt t="95891" x="7572375" y="3848100"/>
          <p14:tracePt t="95908" x="7581900" y="3848100"/>
          <p14:tracePt t="95925" x="7589838" y="3848100"/>
          <p14:tracePt t="95941" x="7599363" y="3848100"/>
          <p14:tracePt t="95958" x="7616825" y="3840163"/>
          <p14:tracePt t="95975" x="7616825" y="3813175"/>
          <p14:tracePt t="95992" x="7626350" y="3786188"/>
          <p14:tracePt t="96008" x="7626350" y="3724275"/>
          <p14:tracePt t="96025" x="7626350" y="3697288"/>
          <p14:tracePt t="96041" x="7626350" y="3670300"/>
          <p14:tracePt t="96058" x="7608888" y="3633788"/>
          <p14:tracePt t="96075" x="7608888" y="3625850"/>
          <p14:tracePt t="96092" x="7608888" y="3616325"/>
          <p14:tracePt t="96108" x="7608888" y="3608388"/>
          <p14:tracePt t="96125" x="7608888" y="3598863"/>
          <p14:tracePt t="96142" x="7653338" y="3571875"/>
          <p14:tracePt t="96158" x="7670800" y="3562350"/>
          <p14:tracePt t="96175" x="7697788" y="3544888"/>
          <p14:tracePt t="96191" x="7742238" y="3527425"/>
          <p14:tracePt t="96208" x="7769225" y="3517900"/>
          <p14:tracePt t="96225" x="7786688" y="3509963"/>
          <p14:tracePt t="96241" x="7831138" y="3490913"/>
          <p14:tracePt t="96258" x="7858125" y="3482975"/>
          <p14:tracePt t="96275" x="7875588" y="3482975"/>
          <p14:tracePt t="96291" x="7902575" y="3473450"/>
          <p14:tracePt t="96308" x="7920038" y="3473450"/>
          <p14:tracePt t="96325" x="7947025" y="3465513"/>
          <p14:tracePt t="96341" x="7966075" y="3455988"/>
          <p14:tracePt t="96358" x="7983538" y="3455988"/>
          <p14:tracePt t="96375" x="8018463" y="3455988"/>
          <p14:tracePt t="96391" x="8027988" y="3446463"/>
          <p14:tracePt t="96408" x="8037513" y="3438525"/>
          <p14:tracePt t="96520" x="8027988" y="3438525"/>
          <p14:tracePt t="96534" x="8018463" y="3438525"/>
          <p14:tracePt t="96546" x="8010525" y="3438525"/>
          <p14:tracePt t="96558" x="8001000" y="3438525"/>
          <p14:tracePt t="96569" x="7983538" y="3438525"/>
          <p14:tracePt t="96582" x="7974013" y="3446463"/>
          <p14:tracePt t="96594" x="7956550" y="3455988"/>
          <p14:tracePt t="96608" x="7939088" y="3455988"/>
          <p14:tracePt t="96625" x="7920038" y="3465513"/>
          <p14:tracePt t="96641" x="7894638" y="3473450"/>
          <p14:tracePt t="96658" x="7848600" y="3490913"/>
          <p14:tracePt t="96675" x="7823200" y="3500438"/>
          <p14:tracePt t="96691" x="7804150" y="3500438"/>
          <p14:tracePt t="96708" x="7751763" y="3509963"/>
          <p14:tracePt t="96725" x="7724775" y="3509963"/>
          <p14:tracePt t="96742" x="7670800" y="3517900"/>
          <p14:tracePt t="96758" x="7653338" y="3517900"/>
          <p14:tracePt t="96775" x="7634288" y="3517900"/>
          <p14:tracePt t="96792" x="7589838" y="3517900"/>
          <p14:tracePt t="96809" x="7562850" y="3517900"/>
          <p14:tracePt t="96825" x="7554913" y="3517900"/>
          <p14:tracePt t="96842" x="7527925" y="3517900"/>
          <p14:tracePt t="96858" x="7510463" y="3517900"/>
          <p14:tracePt t="96875" x="7500938" y="3517900"/>
          <p14:tracePt t="96892" x="7491413" y="3509963"/>
          <p14:tracePt t="96950" x="7500938" y="3509963"/>
          <p14:tracePt t="96962" x="7510463" y="3500438"/>
          <p14:tracePt t="96974" x="7527925" y="3500438"/>
          <p14:tracePt t="96986" x="7554913" y="3500438"/>
          <p14:tracePt t="97000" x="7589838" y="3490913"/>
          <p14:tracePt t="97011" x="7634288" y="3482975"/>
          <p14:tracePt t="97027" x="7661275" y="3473450"/>
          <p14:tracePt t="97042" x="7697788" y="3465513"/>
          <p14:tracePt t="97058" x="7742238" y="3455988"/>
          <p14:tracePt t="97075" x="7804150" y="3411538"/>
          <p14:tracePt t="97092" x="7823200" y="3394075"/>
          <p14:tracePt t="97108" x="7875588" y="3348038"/>
          <p14:tracePt t="97125" x="7894638" y="3330575"/>
          <p14:tracePt t="97142" x="7902575" y="3303588"/>
          <p14:tracePt t="97158" x="7920038" y="3268663"/>
          <p14:tracePt t="97175" x="7929563" y="3241675"/>
          <p14:tracePt t="97192" x="7939088" y="3232150"/>
          <p14:tracePt t="97208" x="7947025" y="3197225"/>
          <p14:tracePt t="97225" x="7956550" y="3170238"/>
          <p14:tracePt t="97242" x="7956550" y="3152775"/>
          <p14:tracePt t="97258" x="7966075" y="3116263"/>
          <p14:tracePt t="97275" x="7966075" y="3098800"/>
          <p14:tracePt t="97292" x="7966075" y="3071813"/>
          <p14:tracePt t="97308" x="7966075" y="3036888"/>
          <p14:tracePt t="97325" x="7966075" y="3027363"/>
          <p14:tracePt t="97342" x="7939088" y="3000375"/>
          <p14:tracePt t="97358" x="7929563" y="2982913"/>
          <p14:tracePt t="97375" x="7902575" y="2965450"/>
          <p14:tracePt t="97392" x="7867650" y="2938463"/>
          <p14:tracePt t="97408" x="7848600" y="2928938"/>
          <p14:tracePt t="97425" x="7831138" y="2919413"/>
          <p14:tracePt t="97443" x="7796213" y="2901950"/>
          <p14:tracePt t="97459" x="7777163" y="2901950"/>
          <p14:tracePt t="97476" x="7759700" y="2894013"/>
          <p14:tracePt t="97492" x="7724775" y="2894013"/>
          <p14:tracePt t="97509" x="7705725" y="2894013"/>
          <p14:tracePt t="97525" x="7688263" y="2894013"/>
          <p14:tracePt t="97542" x="7643813" y="2894013"/>
          <p14:tracePt t="97558" x="7626350" y="2894013"/>
          <p14:tracePt t="97575" x="7589838" y="2894013"/>
          <p14:tracePt t="97592" x="7572375" y="2894013"/>
          <p14:tracePt t="97609" x="7545388" y="2894013"/>
          <p14:tracePt t="97625" x="7500938" y="2894013"/>
          <p14:tracePt t="97642" x="7473950" y="2894013"/>
          <p14:tracePt t="97659" x="7439025" y="2894013"/>
          <p14:tracePt t="97675" x="7402513" y="2867025"/>
          <p14:tracePt t="97692" x="7394575" y="2867025"/>
          <p14:tracePt t="97709" x="7375525" y="2857500"/>
          <p14:tracePt t="97726" x="7358063" y="2857500"/>
          <p14:tracePt t="97747" x="7348538" y="2857500"/>
          <p14:tracePt t="97758" x="7331075" y="2857500"/>
          <p14:tracePt t="97775" x="7323138" y="2857500"/>
          <p14:tracePt t="97792" x="7313613" y="2857500"/>
          <p14:tracePt t="97809" x="7304088" y="2867025"/>
          <p14:tracePt t="97881" x="7304088" y="2874963"/>
          <p14:tracePt t="97893" x="7304088" y="2884488"/>
          <p14:tracePt t="97906" x="7304088" y="2894013"/>
          <p14:tracePt t="97918" x="7304088" y="2901950"/>
          <p14:tracePt t="97930" x="7304088" y="2919413"/>
          <p14:tracePt t="97942" x="7313613" y="2928938"/>
          <p14:tracePt t="97958" x="7323138" y="2938463"/>
          <p14:tracePt t="97975" x="7331075" y="2946400"/>
          <p14:tracePt t="97992" x="7348538" y="2955925"/>
          <p14:tracePt t="98009" x="7367588" y="2955925"/>
          <p14:tracePt t="98025" x="7385050" y="2955925"/>
          <p14:tracePt t="98042" x="7402513" y="2955925"/>
          <p14:tracePt t="98059" x="7412038" y="2946400"/>
          <p14:tracePt t="98075" x="7419975" y="2946400"/>
          <p14:tracePt t="98092" x="7456488" y="2919413"/>
          <p14:tracePt t="98109" x="7473950" y="2919413"/>
          <p14:tracePt t="98125" x="7491413" y="2919413"/>
          <p14:tracePt t="98142" x="7537450" y="2911475"/>
          <p14:tracePt t="98159" x="7554913" y="2911475"/>
          <p14:tracePt t="98175" x="7589838" y="2911475"/>
          <p14:tracePt t="98192" x="7616825" y="2911475"/>
          <p14:tracePt t="98209" x="7626350" y="2911475"/>
          <p14:tracePt t="98225" x="7661275" y="2938463"/>
          <p14:tracePt t="98242" x="7680325" y="2946400"/>
          <p14:tracePt t="98259" x="7688263" y="2955925"/>
          <p14:tracePt t="98275" x="7732713" y="2982913"/>
          <p14:tracePt t="98292" x="7751763" y="2990850"/>
          <p14:tracePt t="98309" x="7769225" y="3000375"/>
          <p14:tracePt t="98325" x="7804150" y="3027363"/>
          <p14:tracePt t="98342" x="7831138" y="3044825"/>
          <p14:tracePt t="98359" x="7848600" y="3054350"/>
          <p14:tracePt t="98375" x="7894638" y="3089275"/>
          <p14:tracePt t="98392" x="7920038" y="3116263"/>
          <p14:tracePt t="98409" x="7983538" y="3143250"/>
          <p14:tracePt t="98425" x="8010525" y="3170238"/>
          <p14:tracePt t="98442" x="8045450" y="3187700"/>
          <p14:tracePt t="98459" x="8126413" y="3268663"/>
          <p14:tracePt t="98476" x="8180388" y="3322638"/>
          <p14:tracePt t="98492" x="8224838" y="3375025"/>
          <p14:tracePt t="98509" x="8331200" y="3482975"/>
          <p14:tracePt t="98525" x="8385175" y="3554413"/>
          <p14:tracePt t="98543" x="8501063" y="3679825"/>
          <p14:tracePt t="98559" x="8537575" y="3705225"/>
          <p14:tracePt t="98575" x="8582025" y="3741738"/>
          <p14:tracePt t="98592" x="8616950" y="3768725"/>
          <p14:tracePt t="98609" x="8634413" y="3786188"/>
          <p14:tracePt t="98628" x="8643938" y="3786188"/>
          <p14:tracePt t="98642" x="8643938" y="3795713"/>
          <p14:tracePt t="98659" x="8653463" y="3795713"/>
          <p14:tracePt t="98676" x="8653463" y="3803650"/>
          <p14:tracePt t="98692" x="8661400" y="3803650"/>
          <p14:tracePt t="98836" x="8670925" y="3803650"/>
          <p14:tracePt t="98861" x="8688388" y="3795713"/>
          <p14:tracePt t="99056" x="8680450" y="3795713"/>
          <p14:tracePt t="99069" x="8670925" y="3803650"/>
          <p14:tracePt t="99081" x="8653463" y="3822700"/>
          <p14:tracePt t="99093" x="8634413" y="3840163"/>
          <p14:tracePt t="99106" x="8616950" y="3848100"/>
          <p14:tracePt t="99118" x="8589963" y="3867150"/>
          <p14:tracePt t="99132" x="8562975" y="3884613"/>
          <p14:tracePt t="99142" x="8545513" y="3902075"/>
          <p14:tracePt t="99159" x="8518525" y="3911600"/>
          <p14:tracePt t="99176" x="8501063" y="3919538"/>
          <p14:tracePt t="99192" x="8447088" y="3938588"/>
          <p14:tracePt t="99209" x="8429625" y="3938588"/>
          <p14:tracePt t="99226" x="8402638" y="3938588"/>
          <p14:tracePt t="99242" x="8358188" y="3938588"/>
          <p14:tracePt t="99259" x="8340725" y="3938588"/>
          <p14:tracePt t="99276" x="8323263" y="3938588"/>
          <p14:tracePt t="99292" x="8277225" y="3938588"/>
          <p14:tracePt t="99309" x="8251825" y="3938588"/>
          <p14:tracePt t="99326" x="8232775" y="3938588"/>
          <p14:tracePt t="99342" x="8180388" y="3938588"/>
          <p14:tracePt t="99359" x="8161338" y="3938588"/>
          <p14:tracePt t="99376" x="8116888" y="3938588"/>
          <p14:tracePt t="99392" x="8089900" y="3929063"/>
          <p14:tracePt t="99409" x="8072438" y="3929063"/>
          <p14:tracePt t="99426" x="8037513" y="3919538"/>
          <p14:tracePt t="99443" x="8010525" y="3919538"/>
          <p14:tracePt t="99460" x="7974013" y="3911600"/>
          <p14:tracePt t="99476" x="7902575" y="3902075"/>
          <p14:tracePt t="99492" x="7867650" y="3884613"/>
          <p14:tracePt t="99509" x="7804150" y="3867150"/>
          <p14:tracePt t="99526" x="7769225" y="3857625"/>
          <p14:tracePt t="99543" x="7759700" y="3848100"/>
          <p14:tracePt t="99559" x="7724775" y="3840163"/>
          <p14:tracePt t="99576" x="7724775" y="3830638"/>
          <p14:tracePt t="99593" x="7715250" y="3830638"/>
          <p14:tracePt t="99731" x="7724775" y="3830638"/>
          <p14:tracePt t="99779" x="7732713" y="3830638"/>
          <p14:tracePt t="99791" x="7742238" y="3830638"/>
          <p14:tracePt t="99804" x="7751763" y="3830638"/>
          <p14:tracePt t="99829" x="7769225" y="3830638"/>
          <p14:tracePt t="99840" x="7777163" y="3830638"/>
          <p14:tracePt t="99854" x="7796213" y="3830638"/>
          <p14:tracePt t="99865" x="7813675" y="3840163"/>
          <p14:tracePt t="99878" x="7831138" y="3848100"/>
          <p14:tracePt t="99893" x="7858125" y="3857625"/>
          <p14:tracePt t="99909" x="7885113" y="3867150"/>
          <p14:tracePt t="99926" x="7974013" y="3875088"/>
          <p14:tracePt t="99943" x="8027988" y="3884613"/>
          <p14:tracePt t="99959" x="8081963" y="3884613"/>
          <p14:tracePt t="99976" x="8205788" y="3884613"/>
          <p14:tracePt t="99993" x="8251825" y="3884613"/>
          <p14:tracePt t="100009" x="8286750" y="3884613"/>
          <p14:tracePt t="100026" x="8348663" y="3884613"/>
          <p14:tracePt t="100043" x="8358188" y="3884613"/>
          <p14:tracePt t="100060" x="8367713" y="3884613"/>
          <p14:tracePt t="100098" x="8367713" y="3875088"/>
          <p14:tracePt t="100259" x="8358188" y="3875088"/>
          <p14:tracePt t="100380" x="8348663" y="3875088"/>
          <p14:tracePt t="101592" x="8340725" y="3875088"/>
          <p14:tracePt t="101655" x="8331200" y="3875088"/>
          <p14:tracePt t="101679" x="8323263" y="3875088"/>
          <p14:tracePt t="101702" x="8313738" y="3884613"/>
          <p14:tracePt t="101716" x="8304213" y="3884613"/>
          <p14:tracePt t="101727" x="8296275" y="3884613"/>
          <p14:tracePt t="101740" x="8286750" y="3884613"/>
          <p14:tracePt t="101768" x="8277225" y="3884613"/>
          <p14:tracePt t="101778" x="8269288" y="3884613"/>
          <p14:tracePt t="101790" x="8259763" y="3884613"/>
          <p14:tracePt t="101813" x="8242300" y="3884613"/>
          <p14:tracePt t="101838" x="8232775" y="3884613"/>
          <p14:tracePt t="101862" x="8224838" y="3884613"/>
          <p14:tracePt t="101876" x="8215313" y="3884613"/>
          <p14:tracePt t="101887" x="8205788" y="3884613"/>
          <p14:tracePt t="101911" x="8188325" y="3884613"/>
          <p14:tracePt t="101936" x="8180388" y="3884613"/>
          <p14:tracePt t="101949" x="8170863" y="3884613"/>
          <p14:tracePt t="101961" x="8161338" y="3884613"/>
          <p14:tracePt t="101998" x="8153400" y="3884613"/>
          <p14:tracePt t="102022" x="8143875" y="3884613"/>
          <p14:tracePt t="102034" x="8134350" y="3884613"/>
          <p14:tracePt t="102059" x="8126413" y="3884613"/>
          <p14:tracePt t="102071" x="8116888" y="3884613"/>
          <p14:tracePt t="102084" x="8108950" y="3884613"/>
          <p14:tracePt t="102133" x="8108950" y="3894138"/>
          <p14:tracePt t="102218" x="8108950" y="3902075"/>
          <p14:tracePt t="102231" x="8108950" y="3911600"/>
          <p14:tracePt t="102241" x="8116888" y="3911600"/>
          <p14:tracePt t="102269" x="8126413" y="3919538"/>
          <p14:tracePt t="102291" x="8143875" y="3929063"/>
          <p14:tracePt t="102304" x="8143875" y="3938588"/>
          <p14:tracePt t="102317" x="8161338" y="3938588"/>
          <p14:tracePt t="102328" x="8170863" y="3946525"/>
          <p14:tracePt t="102343" x="8180388" y="3956050"/>
          <p14:tracePt t="102360" x="8197850" y="3956050"/>
          <p14:tracePt t="102377" x="8205788" y="3956050"/>
          <p14:tracePt t="102378" x="8215313" y="3956050"/>
          <p14:tracePt t="102393" x="8224838" y="3956050"/>
          <p14:tracePt t="102410" x="8232775" y="3956050"/>
          <p14:tracePt t="102427" x="8259763" y="3956050"/>
          <p14:tracePt t="102444" x="8269288" y="3956050"/>
          <p14:tracePt t="102461" x="8286750" y="3956050"/>
          <p14:tracePt t="102477" x="8331200" y="3956050"/>
          <p14:tracePt t="102494" x="8348663" y="3956050"/>
          <p14:tracePt t="102510" x="8367713" y="3956050"/>
          <p14:tracePt t="102527" x="8412163" y="3938588"/>
          <p14:tracePt t="102543" x="8429625" y="3938588"/>
          <p14:tracePt t="102560" x="8456613" y="3929063"/>
          <p14:tracePt t="102577" x="8466138" y="3929063"/>
          <p14:tracePt t="102593" x="8474075" y="3919538"/>
          <p14:tracePt t="102610" x="8483600" y="3919538"/>
          <p14:tracePt t="102929" x="8474075" y="3919538"/>
          <p14:tracePt t="103860" x="8474075" y="3911600"/>
          <p14:tracePt t="104827" x="8466138" y="3911600"/>
          <p14:tracePt t="105379" x="8456613" y="3911600"/>
          <p14:tracePt t="106224" x="8447088" y="3911600"/>
          <p14:tracePt t="106261" x="8439150" y="3911600"/>
          <p14:tracePt t="106384" x="8429625" y="3911600"/>
          <p14:tracePt t="106419" x="8420100" y="3911600"/>
          <p14:tracePt t="106444" x="8412163" y="3911600"/>
          <p14:tracePt t="106457" x="8402638" y="3911600"/>
          <p14:tracePt t="106468" x="8394700" y="3911600"/>
          <p14:tracePt t="106480" x="8385175" y="3911600"/>
          <p14:tracePt t="106495" x="8375650" y="3911600"/>
          <p14:tracePt t="106511" x="8348663" y="3911600"/>
          <p14:tracePt t="106528" x="8323263" y="3911600"/>
          <p14:tracePt t="106545" x="8180388" y="3911600"/>
          <p14:tracePt t="106561" x="8054975" y="3902075"/>
          <p14:tracePt t="106578" x="7554913" y="3884613"/>
          <p14:tracePt t="106595" x="7277100" y="3884613"/>
          <p14:tracePt t="106612" x="6956425" y="3884613"/>
          <p14:tracePt t="106628" x="6661150" y="3884613"/>
          <p14:tracePt t="106645" x="6108700" y="3884613"/>
          <p14:tracePt t="106661" x="5902325" y="3902075"/>
          <p14:tracePt t="106678" x="5616575" y="3929063"/>
          <p14:tracePt t="106695" x="5518150" y="3946525"/>
          <p14:tracePt t="106711" x="5446713" y="3956050"/>
          <p14:tracePt t="106728" x="5384800" y="3956050"/>
          <p14:tracePt t="106751" x="5384800" y="3965575"/>
          <p14:tracePt t="106775" x="5394325" y="3973513"/>
          <p14:tracePt t="107143" x="5384800" y="3973513"/>
          <p14:tracePt t="107154" x="5367338" y="3973513"/>
          <p14:tracePt t="107167" x="5330825" y="3973513"/>
          <p14:tracePt t="107179" x="5276850" y="3973513"/>
          <p14:tracePt t="107195" x="5224463" y="3990975"/>
          <p14:tracePt t="107212" x="5153025" y="4000500"/>
          <p14:tracePt t="107228" x="4965700" y="4044950"/>
          <p14:tracePt t="107245" x="4875213" y="4062413"/>
          <p14:tracePt t="107261" x="4795838" y="4071938"/>
          <p14:tracePt t="107278" x="4679950" y="4098925"/>
          <p14:tracePt t="107295" x="4643438" y="4098925"/>
          <p14:tracePt t="107312" x="4598988" y="4108450"/>
          <p14:tracePt t="107328" x="4554538" y="4108450"/>
          <p14:tracePt t="107345" x="4537075" y="4108450"/>
          <p14:tracePt t="107362" x="4527550" y="4108450"/>
          <p14:tracePt t="107378" x="4510088" y="4108450"/>
          <p14:tracePt t="107448" x="4500563" y="4108450"/>
          <p14:tracePt t="107547" x="4491038" y="4108450"/>
          <p14:tracePt t="107608" x="4483100" y="4108450"/>
          <p14:tracePt t="107706" x="4491038" y="4108450"/>
          <p14:tracePt t="107719" x="4500563" y="4108450"/>
          <p14:tracePt t="107730" x="4518025" y="4125913"/>
          <p14:tracePt t="107743" x="4545013" y="4133850"/>
          <p14:tracePt t="107756" x="4625975" y="4160838"/>
          <p14:tracePt t="107767" x="4741863" y="4205288"/>
          <p14:tracePt t="107780" x="4902200" y="4276725"/>
          <p14:tracePt t="107795" x="5133975" y="4348163"/>
          <p14:tracePt t="107812" x="5384800" y="4456113"/>
          <p14:tracePt t="107828" x="5670550" y="4562475"/>
          <p14:tracePt t="107845" x="6188075" y="4795838"/>
          <p14:tracePt t="107862" x="6402388" y="4894263"/>
          <p14:tracePt t="107878" x="6715125" y="5010150"/>
          <p14:tracePt t="107895" x="6875463" y="5072063"/>
          <p14:tracePt t="107912" x="6983413" y="5116513"/>
          <p14:tracePt t="107928" x="7188200" y="5241925"/>
          <p14:tracePt t="107945" x="7269163" y="5286375"/>
          <p14:tracePt t="107962" x="7340600" y="5330825"/>
          <p14:tracePt t="107978" x="7402513" y="5394325"/>
          <p14:tracePt t="107995" x="7412038" y="5394325"/>
          <p14:tracePt t="108012" x="7412038" y="5402263"/>
          <p14:tracePt t="108098" x="7402513" y="5402263"/>
          <p14:tracePt t="108111" x="7394575" y="5394325"/>
          <p14:tracePt t="108123" x="7385050" y="5384800"/>
          <p14:tracePt t="108134" x="7385050" y="5375275"/>
          <p14:tracePt t="108146" x="7358063" y="5348288"/>
          <p14:tracePt t="108162" x="7323138" y="5313363"/>
          <p14:tracePt t="108179" x="7304088" y="5303838"/>
          <p14:tracePt t="108195" x="7286625" y="5276850"/>
          <p14:tracePt t="108212" x="7224713" y="5232400"/>
          <p14:tracePt t="108228" x="7205663" y="5224463"/>
          <p14:tracePt t="108245" x="7170738" y="5197475"/>
          <p14:tracePt t="108262" x="7099300" y="5153025"/>
          <p14:tracePt t="108279" x="7072313" y="5143500"/>
          <p14:tracePt t="108295" x="7018338" y="5108575"/>
          <p14:tracePt t="108312" x="7000875" y="5089525"/>
          <p14:tracePt t="108328" x="6973888" y="5081588"/>
          <p14:tracePt t="108345" x="6973888" y="5062538"/>
          <p14:tracePt t="108362" x="6965950" y="5062538"/>
          <p14:tracePt t="108417" x="6965950" y="5072063"/>
          <p14:tracePt t="108429" x="6965950" y="5081588"/>
          <p14:tracePt t="108442" x="6973888" y="5099050"/>
          <p14:tracePt t="108454" x="6973888" y="5116513"/>
          <p14:tracePt t="108466" x="6973888" y="5143500"/>
          <p14:tracePt t="108479" x="6983413" y="5170488"/>
          <p14:tracePt t="108495" x="6991350" y="5180013"/>
          <p14:tracePt t="108512" x="7000875" y="5197475"/>
          <p14:tracePt t="108528" x="7000875" y="5205413"/>
          <p14:tracePt t="108552" x="7000875" y="5214938"/>
          <p14:tracePt t="108663" x="7000875" y="5205413"/>
          <p14:tracePt t="108674" x="7000875" y="5197475"/>
          <p14:tracePt t="108698" x="7000875" y="5180013"/>
          <p14:tracePt t="108723" x="7000875" y="5170488"/>
          <p14:tracePt t="108760" x="7000875" y="5153025"/>
          <p14:tracePt t="108774" x="7000875" y="5143500"/>
          <p14:tracePt t="108785" x="6991350" y="5126038"/>
          <p14:tracePt t="108798" x="6983413" y="5108575"/>
          <p14:tracePt t="108812" x="6983413" y="5089525"/>
          <p14:tracePt t="108829" x="6973888" y="5081588"/>
          <p14:tracePt t="108845" x="6965950" y="5054600"/>
          <p14:tracePt t="108862" x="6946900" y="5037138"/>
          <p14:tracePt t="108879" x="6938963" y="5018088"/>
          <p14:tracePt t="108896" x="6911975" y="4991100"/>
          <p14:tracePt t="108912" x="6875463" y="4983163"/>
          <p14:tracePt t="108929" x="6848475" y="4956175"/>
          <p14:tracePt t="108945" x="6777038" y="4938713"/>
          <p14:tracePt t="108962" x="6751638" y="4929188"/>
          <p14:tracePt t="108979" x="6724650" y="4929188"/>
          <p14:tracePt t="108995" x="6626225" y="4929188"/>
          <p14:tracePt t="109012" x="6554788" y="4929188"/>
          <p14:tracePt t="109029" x="6465888" y="4938713"/>
          <p14:tracePt t="109045" x="6045200" y="5027613"/>
          <p14:tracePt t="109062" x="5751513" y="5089525"/>
          <p14:tracePt t="109079" x="5160963" y="5232400"/>
          <p14:tracePt t="109095" x="4946650" y="5268913"/>
          <p14:tracePt t="109112" x="4724400" y="5340350"/>
          <p14:tracePt t="109129" x="4330700" y="5429250"/>
          <p14:tracePt t="109145" x="4205288" y="5456238"/>
          <p14:tracePt t="109162" x="4108450" y="5465763"/>
          <p14:tracePt t="109179" x="3983038" y="5473700"/>
          <p14:tracePt t="109195" x="3956050" y="5473700"/>
          <p14:tracePt t="109212" x="3938588" y="5473700"/>
          <p14:tracePt t="109229" x="3929063" y="5473700"/>
          <p14:tracePt t="109276" x="3946525" y="5483225"/>
          <p14:tracePt t="109680" x="3946525" y="5465763"/>
          <p14:tracePt t="109692" x="3946525" y="5446713"/>
          <p14:tracePt t="109704" x="3946525" y="5402263"/>
          <p14:tracePt t="109715" x="3956050" y="5348288"/>
          <p14:tracePt t="109729" x="3973513" y="5268913"/>
          <p14:tracePt t="109746" x="3990975" y="5187950"/>
          <p14:tracePt t="109762" x="4017963" y="5089525"/>
          <p14:tracePt t="109780" x="4044950" y="4911725"/>
          <p14:tracePt t="109796" x="4044950" y="4867275"/>
          <p14:tracePt t="109812" x="4044950" y="4830763"/>
          <p14:tracePt t="109829" x="4044950" y="4803775"/>
          <p14:tracePt t="109846" x="4017963" y="4776788"/>
          <p14:tracePt t="109862" x="3965575" y="4776788"/>
          <p14:tracePt t="109879" x="3946525" y="4776788"/>
          <p14:tracePt t="109896" x="3919538" y="4776788"/>
          <p14:tracePt t="109912" x="3867150" y="4776788"/>
          <p14:tracePt t="109929" x="3857625" y="4776788"/>
          <p14:tracePt t="109946" x="3840163" y="4776788"/>
          <p14:tracePt t="109962" x="3795713" y="4795838"/>
          <p14:tracePt t="109979" x="3776663" y="4795838"/>
          <p14:tracePt t="109996" x="3759200" y="4813300"/>
          <p14:tracePt t="110012" x="3705225" y="4840288"/>
          <p14:tracePt t="110029" x="3687763" y="4857750"/>
          <p14:tracePt t="110046" x="3660775" y="4867275"/>
          <p14:tracePt t="110062" x="3571875" y="4938713"/>
          <p14:tracePt t="110079" x="3517900" y="4965700"/>
          <p14:tracePt t="110096" x="3429000" y="5027613"/>
          <p14:tracePt t="110113" x="3402013" y="5045075"/>
          <p14:tracePt t="110129" x="3367088" y="5062538"/>
          <p14:tracePt t="110146" x="3295650" y="5099050"/>
          <p14:tracePt t="110162" x="3241675" y="5133975"/>
          <p14:tracePt t="110179" x="3187700" y="5160963"/>
          <p14:tracePt t="110196" x="3054350" y="5241925"/>
          <p14:tracePt t="110212" x="2990850" y="5268913"/>
          <p14:tracePt t="110229" x="2894013" y="5303838"/>
          <p14:tracePt t="110246" x="2830513" y="5322888"/>
          <p14:tracePt t="110262" x="2776538" y="5340350"/>
          <p14:tracePt t="110279" x="2608263" y="5384800"/>
          <p14:tracePt t="110296" x="2490788" y="5438775"/>
          <p14:tracePt t="110312" x="2347913" y="5483225"/>
          <p14:tracePt t="110329" x="2214563" y="5527675"/>
          <p14:tracePt t="110346" x="2044700" y="5562600"/>
          <p14:tracePt t="110362" x="1990725" y="5572125"/>
          <p14:tracePt t="110379" x="1965325" y="5572125"/>
          <p14:tracePt t="110396" x="1955800" y="5572125"/>
          <p14:tracePt t="110413" x="1946275" y="5572125"/>
          <p14:tracePt t="110585" x="1955800" y="5572125"/>
          <p14:tracePt t="110635" x="1965325" y="5572125"/>
          <p14:tracePt t="110659" x="1973263" y="5572125"/>
          <p14:tracePt t="110672" x="2000250" y="5562600"/>
          <p14:tracePt t="110684" x="2017713" y="5554663"/>
          <p14:tracePt t="110695" x="2036763" y="5554663"/>
          <p14:tracePt t="110709" x="2054225" y="5554663"/>
          <p14:tracePt t="110719" x="2081213" y="5545138"/>
          <p14:tracePt t="110733" x="2089150" y="5545138"/>
          <p14:tracePt t="110746" x="2108200" y="5545138"/>
          <p14:tracePt t="110763" x="2125663" y="5545138"/>
          <p14:tracePt t="110779" x="2143125" y="5537200"/>
          <p14:tracePt t="110796" x="2170113" y="5537200"/>
          <p14:tracePt t="110813" x="2187575" y="5537200"/>
          <p14:tracePt t="110829" x="2214563" y="5537200"/>
          <p14:tracePt t="110846" x="2241550" y="5537200"/>
          <p14:tracePt t="110863" x="2259013" y="5537200"/>
          <p14:tracePt t="110879" x="2268538" y="5537200"/>
          <p14:tracePt t="110896" x="2286000" y="5537200"/>
          <p14:tracePt t="110913" x="2312988" y="5537200"/>
          <p14:tracePt t="110929" x="2330450" y="5537200"/>
          <p14:tracePt t="110946" x="2411413" y="5537200"/>
          <p14:tracePt t="110963" x="2465388" y="5537200"/>
          <p14:tracePt t="110979" x="2581275" y="5537200"/>
          <p14:tracePt t="110996" x="2633663" y="5537200"/>
          <p14:tracePt t="111013" x="2697163" y="5537200"/>
          <p14:tracePt t="111029" x="2813050" y="5537200"/>
          <p14:tracePt t="111046" x="2874963" y="5537200"/>
          <p14:tracePt t="111063" x="2938463" y="5537200"/>
          <p14:tracePt t="111079" x="3071813" y="5537200"/>
          <p14:tracePt t="111096" x="3125788" y="5527675"/>
          <p14:tracePt t="111113" x="3232150" y="5491163"/>
          <p14:tracePt t="111129" x="3268663" y="5491163"/>
          <p14:tracePt t="111146" x="3322638" y="5465763"/>
          <p14:tracePt t="111163" x="3490913" y="5394325"/>
          <p14:tracePt t="111179" x="3616325" y="5340350"/>
          <p14:tracePt t="111196" x="3751263" y="5286375"/>
          <p14:tracePt t="111213" x="4152900" y="5160963"/>
          <p14:tracePt t="111229" x="4375150" y="5108575"/>
          <p14:tracePt t="111246" x="4840288" y="4991100"/>
          <p14:tracePt t="111263" x="5054600" y="4965700"/>
          <p14:tracePt t="111279" x="5268913" y="4938713"/>
          <p14:tracePt t="111296" x="5599113" y="4929188"/>
          <p14:tracePt t="111313" x="5732463" y="4929188"/>
          <p14:tracePt t="111329" x="5840413" y="4929188"/>
          <p14:tracePt t="111346" x="6000750" y="4946650"/>
          <p14:tracePt t="111363" x="6054725" y="4965700"/>
          <p14:tracePt t="111379" x="6081713" y="4983163"/>
          <p14:tracePt t="111396" x="6099175" y="4983163"/>
          <p14:tracePt t="111614" x="6143625" y="4991100"/>
          <p14:tracePt t="111626" x="6232525" y="5010150"/>
          <p14:tracePt t="111639" x="6323013" y="5054600"/>
          <p14:tracePt t="111651" x="6429375" y="5108575"/>
          <p14:tracePt t="111664" x="6581775" y="5170488"/>
          <p14:tracePt t="111680" x="6697663" y="5224463"/>
          <p14:tracePt t="111696" x="6796088" y="5276850"/>
          <p14:tracePt t="111713" x="6965950" y="5357813"/>
          <p14:tracePt t="111729" x="7027863" y="5384800"/>
          <p14:tracePt t="111746" x="7081838" y="5402263"/>
          <p14:tracePt t="111763" x="7153275" y="5419725"/>
          <p14:tracePt t="111779" x="7170738" y="5419725"/>
          <p14:tracePt t="111796" x="7180263" y="5419725"/>
          <p14:tracePt t="111813" x="7188200" y="5419725"/>
          <p14:tracePt t="111837" x="7188200" y="5411788"/>
          <p14:tracePt t="111849" x="7188200" y="5394325"/>
          <p14:tracePt t="111863" x="7188200" y="5375275"/>
          <p14:tracePt t="111880" x="7188200" y="5367338"/>
          <p14:tracePt t="111897" x="7188200" y="5348288"/>
          <p14:tracePt t="111913" x="7188200" y="5340350"/>
          <p14:tracePt t="111930" x="7188200" y="5330825"/>
          <p14:tracePt t="111946" x="7197725" y="5330825"/>
          <p14:tracePt t="111963" x="7205663" y="5330825"/>
          <p14:tracePt t="111983" x="7215188" y="5330825"/>
          <p14:tracePt t="111996" x="7224713" y="5330825"/>
          <p14:tracePt t="112013" x="7232650" y="5330825"/>
          <p14:tracePt t="112030" x="7242175" y="5330825"/>
          <p14:tracePt t="112046" x="7251700" y="5330825"/>
          <p14:tracePt t="112081" x="7251700" y="5322888"/>
          <p14:tracePt t="112093" x="7251700" y="5303838"/>
          <p14:tracePt t="112104" x="7251700" y="5286375"/>
          <p14:tracePt t="112118" x="7251700" y="5259388"/>
          <p14:tracePt t="112130" x="7251700" y="5241925"/>
          <p14:tracePt t="112146" x="7251700" y="5214938"/>
          <p14:tracePt t="112163" x="7251700" y="5187950"/>
          <p14:tracePt t="112180" x="7232650" y="5081588"/>
          <p14:tracePt t="112196" x="7232650" y="5018088"/>
          <p14:tracePt t="112213" x="7224713" y="4973638"/>
          <p14:tracePt t="112230" x="7215188" y="4911725"/>
          <p14:tracePt t="112326" x="7215188" y="4929188"/>
          <p14:tracePt t="112337" x="7215188" y="4938713"/>
          <p14:tracePt t="112351" x="7215188" y="4946650"/>
          <p14:tracePt t="112362" x="7215188" y="4973638"/>
          <p14:tracePt t="112375" x="7215188" y="4991100"/>
          <p14:tracePt t="112386" x="7215188" y="5027613"/>
          <p14:tracePt t="112400" x="7215188" y="5054600"/>
          <p14:tracePt t="112414" x="7224713" y="5072063"/>
          <p14:tracePt t="112430" x="7224713" y="5081588"/>
          <p14:tracePt t="112446" x="7224713" y="5099050"/>
          <p14:tracePt t="112463" x="7232650" y="5116513"/>
          <p14:tracePt t="112480" x="7232650" y="5126038"/>
          <p14:tracePt t="112607" x="7232650" y="5116513"/>
          <p14:tracePt t="112620" x="7232650" y="5099050"/>
          <p14:tracePt t="112632" x="7232650" y="5072063"/>
          <p14:tracePt t="112643" x="7215188" y="5027613"/>
          <p14:tracePt t="112657" x="7205663" y="4983163"/>
          <p14:tracePt t="112668" x="7188200" y="4938713"/>
          <p14:tracePt t="112681" x="7170738" y="4894263"/>
          <p14:tracePt t="112697" x="7170738" y="4875213"/>
          <p14:tracePt t="112713" x="7161213" y="4857750"/>
          <p14:tracePt t="112730" x="7153275" y="4848225"/>
          <p14:tracePt t="112790" x="7153275" y="4857750"/>
          <p14:tracePt t="112804" x="7153275" y="4867275"/>
          <p14:tracePt t="112816" x="7153275" y="4875213"/>
          <p14:tracePt t="112828" x="7153275" y="4902200"/>
          <p14:tracePt t="112840" x="7153275" y="4938713"/>
          <p14:tracePt t="112855" x="7153275" y="4973638"/>
          <p14:tracePt t="112865" x="7153275" y="5018088"/>
          <p14:tracePt t="112880" x="7153275" y="5062538"/>
          <p14:tracePt t="112896" x="7153275" y="5099050"/>
          <p14:tracePt t="112914" x="7153275" y="5153025"/>
          <p14:tracePt t="112930" x="7153275" y="5170488"/>
          <p14:tracePt t="112947" x="7153275" y="5187950"/>
          <p14:tracePt t="113061" x="7153275" y="5180013"/>
          <p14:tracePt t="113073" x="7143750" y="5160963"/>
          <p14:tracePt t="113085" x="7134225" y="5126038"/>
          <p14:tracePt t="113098" x="7126288" y="5081588"/>
          <p14:tracePt t="113113" x="7116763" y="5027613"/>
          <p14:tracePt t="113131" x="7108825" y="4973638"/>
          <p14:tracePt t="113147" x="7099300" y="4894263"/>
          <p14:tracePt t="113163" x="7089775" y="4867275"/>
          <p14:tracePt t="113180" x="7081838" y="4848225"/>
          <p14:tracePt t="113197" x="7072313" y="4830763"/>
          <p14:tracePt t="113213" x="7072313" y="4822825"/>
          <p14:tracePt t="113245" x="7062788" y="4822825"/>
          <p14:tracePt t="113281" x="7062788" y="4840288"/>
          <p14:tracePt t="113293" x="7062788" y="4848225"/>
          <p14:tracePt t="113304" x="7062788" y="4857750"/>
          <p14:tracePt t="113318" x="7062788" y="4884738"/>
          <p14:tracePt t="113330" x="7062788" y="4929188"/>
          <p14:tracePt t="113347" x="7072313" y="4973638"/>
          <p14:tracePt t="113363" x="7081838" y="5027613"/>
          <p14:tracePt t="113380" x="7081838" y="5116513"/>
          <p14:tracePt t="113397" x="7081838" y="5153025"/>
          <p14:tracePt t="113413" x="7081838" y="5180013"/>
          <p14:tracePt t="113430" x="7081838" y="5224463"/>
          <p14:tracePt t="113552" x="7081838" y="5214938"/>
          <p14:tracePt t="113564" x="7081838" y="5187950"/>
          <p14:tracePt t="113575" x="7081838" y="5170488"/>
          <p14:tracePt t="113588" x="7081838" y="5143500"/>
          <p14:tracePt t="113599" x="7062788" y="5108575"/>
          <p14:tracePt t="113614" x="7054850" y="5037138"/>
          <p14:tracePt t="113630" x="7037388" y="4965700"/>
          <p14:tracePt t="113647" x="7027863" y="4902200"/>
          <p14:tracePt t="113664" x="7000875" y="4786313"/>
          <p14:tracePt t="113680" x="6983413" y="4741863"/>
          <p14:tracePt t="113697" x="6973888" y="4714875"/>
          <p14:tracePt t="113713" x="6973888" y="4705350"/>
          <p14:tracePt t="113730" x="6965950" y="4705350"/>
          <p14:tracePt t="113771" x="6965950" y="4714875"/>
          <p14:tracePt t="113784" x="6965950" y="4741863"/>
          <p14:tracePt t="113795" x="6965950" y="4776788"/>
          <p14:tracePt t="113808" x="6973888" y="4822825"/>
          <p14:tracePt t="113821" x="6983413" y="4902200"/>
          <p14:tracePt t="113832" x="7000875" y="4991100"/>
          <p14:tracePt t="113847" x="7010400" y="5072063"/>
          <p14:tracePt t="113863" x="7027863" y="5153025"/>
          <p14:tracePt t="113880" x="7027863" y="5232400"/>
          <p14:tracePt t="113897" x="7027863" y="5330825"/>
          <p14:tracePt t="113914" x="7037388" y="5375275"/>
          <p14:tracePt t="113930" x="7037388" y="5384800"/>
          <p14:tracePt t="113947" x="7037388" y="5394325"/>
          <p14:tracePt t="114017" x="7027863" y="5375275"/>
          <p14:tracePt t="114028" x="7000875" y="5348288"/>
          <p14:tracePt t="114041" x="6965950" y="5322888"/>
          <p14:tracePt t="114054" x="6938963" y="5286375"/>
          <p14:tracePt t="114066" x="6875463" y="5241925"/>
          <p14:tracePt t="114080" x="6840538" y="5214938"/>
          <p14:tracePt t="114097" x="6804025" y="5187950"/>
          <p14:tracePt t="114114" x="6759575" y="5160963"/>
          <p14:tracePt t="114130" x="6705600" y="5133975"/>
          <p14:tracePt t="114147" x="6661150" y="5126038"/>
          <p14:tracePt t="114164" x="6608763" y="5116513"/>
          <p14:tracePt t="114180" x="6465888" y="5116513"/>
          <p14:tracePt t="114197" x="6367463" y="5116513"/>
          <p14:tracePt t="114214" x="6143625" y="5180013"/>
          <p14:tracePt t="114230" x="6027738" y="5214938"/>
          <p14:tracePt t="114247" x="5919788" y="5241925"/>
          <p14:tracePt t="114264" x="5626100" y="5384800"/>
          <p14:tracePt t="114280" x="5429250" y="5491163"/>
          <p14:tracePt t="114297" x="5205413" y="5626100"/>
          <p14:tracePt t="114314" x="4813300" y="5884863"/>
          <p14:tracePt t="114330" x="4670425" y="5956300"/>
          <p14:tracePt t="114347" x="4473575" y="6037263"/>
          <p14:tracePt t="114364" x="4394200" y="6062663"/>
          <p14:tracePt t="114380" x="4322763" y="6072188"/>
          <p14:tracePt t="114397" x="4170363" y="6108700"/>
          <p14:tracePt t="114414" x="4108450" y="6126163"/>
          <p14:tracePt t="114430" x="4054475" y="6134100"/>
          <p14:tracePt t="114447" x="4017963" y="6134100"/>
          <p14:tracePt t="114470" x="4010025" y="6134100"/>
          <p14:tracePt t="114507" x="3990975" y="613410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عنوان 1" hidden="1"/>
          <p:cNvSpPr>
            <a:spLocks noGrp="1"/>
          </p:cNvSpPr>
          <p:nvPr>
            <p:ph type="title"/>
          </p:nvPr>
        </p:nvSpPr>
        <p:spPr/>
        <p:txBody>
          <a:bodyPr/>
          <a:lstStyle/>
          <a:p>
            <a:pPr eaLnBrk="1" hangingPunct="1">
              <a:defRPr/>
            </a:pPr>
            <a:r>
              <a:rPr lang="en-US" sz="3600" b="1" i="1">
                <a:solidFill>
                  <a:srgbClr val="FFC000"/>
                </a:solidFill>
                <a:effectLst>
                  <a:outerShdw blurRad="38100" dist="38100" dir="2700000" algn="tl">
                    <a:srgbClr val="000000"/>
                  </a:outerShdw>
                </a:effectLst>
              </a:rPr>
              <a:t>PROSTATE</a:t>
            </a:r>
            <a:endParaRPr lang="en-US" sz="3600" b="1" i="1" dirty="0">
              <a:solidFill>
                <a:srgbClr val="FFC000"/>
              </a:solidFill>
              <a:effectLst>
                <a:outerShdw blurRad="38100" dist="38100" dir="2700000" algn="tl">
                  <a:srgbClr val="000000"/>
                </a:outerShdw>
              </a:effectLst>
            </a:endParaRPr>
          </a:p>
        </p:txBody>
      </p:sp>
      <p:pic>
        <p:nvPicPr>
          <p:cNvPr id="3" name="صورة 2"/>
          <p:cNvPicPr/>
          <p:nvPr/>
        </p:nvPicPr>
        <p:blipFill>
          <a:blip r:embed="rId4"/>
          <a:stretch>
            <a:fillRect/>
          </a:stretch>
        </p:blipFill>
        <p:spPr>
          <a:xfrm>
            <a:off x="0" y="0"/>
            <a:ext cx="9144000" cy="6858000"/>
          </a:xfrm>
          <a:prstGeom prst="rect">
            <a:avLst/>
          </a:prstGeom>
        </p:spPr>
      </p:pic>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49291270"/>
      </p:ext>
    </p:extLst>
  </p:cSld>
  <p:clrMapOvr>
    <a:masterClrMapping/>
  </p:clrMapOvr>
  <mc:AlternateContent xmlns:mc="http://schemas.openxmlformats.org/markup-compatibility/2006" xmlns:p14="http://schemas.microsoft.com/office/powerpoint/2010/main">
    <mc:Choice Requires="p14">
      <p:transition spd="slow" p14:dur="2000" advTm="198109"/>
    </mc:Choice>
    <mc:Fallback xmlns="">
      <p:transition spd="slow" advTm="198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489" x="3990975" y="6126163"/>
          <p14:tracePt t="1503" x="4010025" y="6116638"/>
          <p14:tracePt t="1514" x="4037013" y="6089650"/>
          <p14:tracePt t="1525" x="4089400" y="6037263"/>
          <p14:tracePt t="1540" x="4187825" y="5956300"/>
          <p14:tracePt t="1550" x="4340225" y="5830888"/>
          <p14:tracePt t="1565" x="4562475" y="5688013"/>
          <p14:tracePt t="1582" x="4848225" y="5473700"/>
          <p14:tracePt t="1598" x="5143500" y="5268913"/>
          <p14:tracePt t="1615" x="5803900" y="4867275"/>
          <p14:tracePt t="1632" x="6126163" y="4643438"/>
          <p14:tracePt t="1648" x="6429375" y="4446588"/>
          <p14:tracePt t="1665" x="6938963" y="4027488"/>
          <p14:tracePt t="1682" x="7116763" y="3911600"/>
          <p14:tracePt t="1698" x="7402513" y="3679825"/>
          <p14:tracePt t="1715" x="7527925" y="3589338"/>
          <p14:tracePt t="1732" x="7616825" y="3517900"/>
          <p14:tracePt t="1748" x="7742238" y="3419475"/>
          <p14:tracePt t="1765" x="7796213" y="3384550"/>
          <p14:tracePt t="1782" x="7831138" y="3348038"/>
          <p14:tracePt t="1798" x="7894638" y="3295650"/>
          <p14:tracePt t="1815" x="7920038" y="3286125"/>
          <p14:tracePt t="1832" x="7920038" y="3276600"/>
          <p14:tracePt t="1894" x="7939088" y="3268663"/>
          <p14:tracePt t="1905" x="7956550" y="3268663"/>
          <p14:tracePt t="1918" x="7974013" y="3268663"/>
          <p14:tracePt t="1932" x="8010525" y="3268663"/>
          <p14:tracePt t="2163" x="8018463" y="3276600"/>
          <p14:tracePt t="2213" x="8018463" y="3268663"/>
          <p14:tracePt t="2225" x="8018463" y="3232150"/>
          <p14:tracePt t="2236" x="8027988" y="3160713"/>
          <p14:tracePt t="2250" x="8037513" y="3062288"/>
          <p14:tracePt t="2265" x="8045450" y="2955925"/>
          <p14:tracePt t="2282" x="8054975" y="2840038"/>
          <p14:tracePt t="2298" x="8081963" y="2633663"/>
          <p14:tracePt t="2315" x="8089900" y="2554288"/>
          <p14:tracePt t="2332" x="8099425" y="2500313"/>
          <p14:tracePt t="2348" x="8116888" y="2401888"/>
          <p14:tracePt t="2365" x="8134350" y="2357438"/>
          <p14:tracePt t="2382" x="8143875" y="2312988"/>
          <p14:tracePt t="2398" x="8170863" y="2251075"/>
          <p14:tracePt t="2415" x="8170863" y="2205038"/>
          <p14:tracePt t="2432" x="8180388" y="2179638"/>
          <p14:tracePt t="2448" x="8188325" y="2143125"/>
          <p14:tracePt t="2494" x="8197850" y="2143125"/>
          <p14:tracePt t="2518" x="8205788" y="2143125"/>
          <p14:tracePt t="2752" x="8224838" y="2081213"/>
          <p14:tracePt t="2763" x="8251825" y="2017713"/>
          <p14:tracePt t="2775" x="8304213" y="1938338"/>
          <p14:tracePt t="2787" x="8348663" y="1874838"/>
          <p14:tracePt t="2801" x="8385175" y="1830388"/>
          <p14:tracePt t="2815" x="8447088" y="1785938"/>
          <p14:tracePt t="2832" x="8501063" y="1731963"/>
          <p14:tracePt t="2849" x="8562975" y="1697038"/>
          <p14:tracePt t="2865" x="8705850" y="1633538"/>
          <p14:tracePt t="2882" x="8769350" y="1616075"/>
          <p14:tracePt t="2899" x="8813800" y="1598613"/>
          <p14:tracePt t="2915" x="8813800" y="1589088"/>
          <p14:tracePt t="2932" x="8823325" y="1589088"/>
          <p14:tracePt t="2960" x="8823325" y="1581150"/>
          <p14:tracePt t="2997" x="8823325" y="1562100"/>
          <p14:tracePt t="3022" x="8823325" y="1554163"/>
          <p14:tracePt t="3033" x="8823325" y="1536700"/>
          <p14:tracePt t="3046" x="8823325" y="1517650"/>
          <p14:tracePt t="3058" x="8823325" y="1500188"/>
          <p14:tracePt t="3069" x="8823325" y="1482725"/>
          <p14:tracePt t="3085" x="8823325" y="1465263"/>
          <p14:tracePt t="3099" x="8823325" y="1455738"/>
          <p14:tracePt t="3115" x="8823325" y="1446213"/>
          <p14:tracePt t="3132" x="8823325" y="1438275"/>
          <p14:tracePt t="3157" x="8823325" y="1428750"/>
          <p14:tracePt t="3168" x="8823325" y="1419225"/>
          <p14:tracePt t="3182" x="8823325" y="1411288"/>
          <p14:tracePt t="3199" x="8823325" y="1393825"/>
          <p14:tracePt t="3215" x="8823325" y="1374775"/>
          <p14:tracePt t="3232" x="8813800" y="1347788"/>
          <p14:tracePt t="3249" x="8804275" y="1339850"/>
          <p14:tracePt t="3265" x="8786813" y="1303338"/>
          <p14:tracePt t="3291" x="8786813" y="1295400"/>
          <p14:tracePt t="3327" x="8777288" y="1295400"/>
          <p14:tracePt t="3364" x="8769350" y="1295400"/>
          <p14:tracePt t="3438" x="8769350" y="1303338"/>
          <p14:tracePt t="3451" x="8769350" y="1312863"/>
          <p14:tracePt t="3462" x="8769350" y="1330325"/>
          <p14:tracePt t="3474" x="8769350" y="1357313"/>
          <p14:tracePt t="3486" x="8777288" y="1384300"/>
          <p14:tracePt t="3499" x="8777288" y="1411288"/>
          <p14:tracePt t="3515" x="8786813" y="1446213"/>
          <p14:tracePt t="3532" x="8786813" y="1482725"/>
          <p14:tracePt t="3549" x="8786813" y="1571625"/>
          <p14:tracePt t="3565" x="8786813" y="1625600"/>
          <p14:tracePt t="3582" x="8786813" y="1660525"/>
          <p14:tracePt t="3599" x="8786813" y="1751013"/>
          <p14:tracePt t="3615" x="8786813" y="1785938"/>
          <p14:tracePt t="3632" x="8786813" y="1847850"/>
          <p14:tracePt t="3649" x="8786813" y="1884363"/>
          <p14:tracePt t="3665" x="8786813" y="1911350"/>
          <p14:tracePt t="3682" x="8786813" y="1973263"/>
          <p14:tracePt t="3699" x="8786813" y="2009775"/>
          <p14:tracePt t="3715" x="8786813" y="2027238"/>
          <p14:tracePt t="3732" x="8786813" y="2036763"/>
          <p14:tracePt t="3749" x="8786813" y="2044700"/>
          <p14:tracePt t="3765" x="8786813" y="2054225"/>
          <p14:tracePt t="3892" x="8786813" y="2044700"/>
          <p14:tracePt t="3902" x="8786813" y="2036763"/>
          <p14:tracePt t="3915" x="8786813" y="2009775"/>
          <p14:tracePt t="3927" x="8786813" y="1990725"/>
          <p14:tracePt t="3939" x="8786813" y="1973263"/>
          <p14:tracePt t="3952" x="8786813" y="1946275"/>
          <p14:tracePt t="3966" x="8786813" y="1911350"/>
          <p14:tracePt t="3982" x="8786813" y="1884363"/>
          <p14:tracePt t="3999" x="8786813" y="1857375"/>
          <p14:tracePt t="4016" x="8786813" y="1803400"/>
          <p14:tracePt t="4032" x="8777288" y="1768475"/>
          <p14:tracePt t="4049" x="8777288" y="1731963"/>
          <p14:tracePt t="4066" x="8769350" y="1660525"/>
          <p14:tracePt t="4082" x="8769350" y="1616075"/>
          <p14:tracePt t="4099" x="8759825" y="1581150"/>
          <p14:tracePt t="4116" x="8759825" y="1490663"/>
          <p14:tracePt t="4132" x="8759825" y="1455738"/>
          <p14:tracePt t="4149" x="8759825" y="1366838"/>
          <p14:tracePt t="4166" x="8759825" y="1339850"/>
          <p14:tracePt t="4182" x="8759825" y="1312863"/>
          <p14:tracePt t="4199" x="8759825" y="1268413"/>
          <p14:tracePt t="4216" x="8759825" y="1231900"/>
          <p14:tracePt t="4232" x="8759825" y="1214438"/>
          <p14:tracePt t="4249" x="8751888" y="1204913"/>
          <p14:tracePt t="4394" x="8742363" y="1204913"/>
          <p14:tracePt t="4431" x="8742363" y="1223963"/>
          <p14:tracePt t="4454" x="8742363" y="1231900"/>
          <p14:tracePt t="4467" x="8742363" y="1241425"/>
          <p14:tracePt t="4491" x="8742363" y="1258888"/>
          <p14:tracePt t="4503" x="8742363" y="1268413"/>
          <p14:tracePt t="4515" x="8742363" y="1276350"/>
          <p14:tracePt t="4527" x="8742363" y="1303338"/>
          <p14:tracePt t="4540" x="8742363" y="1322388"/>
          <p14:tracePt t="4552" x="8742363" y="1339850"/>
          <p14:tracePt t="4566" x="8742363" y="1357313"/>
          <p14:tracePt t="4582" x="8742363" y="1374775"/>
          <p14:tracePt t="4599" x="8742363" y="1393825"/>
          <p14:tracePt t="4616" x="8742363" y="1438275"/>
          <p14:tracePt t="4632" x="8742363" y="1465263"/>
          <p14:tracePt t="4649" x="8742363" y="1482725"/>
          <p14:tracePt t="4666" x="8742363" y="1517650"/>
          <p14:tracePt t="4682" x="8742363" y="1544638"/>
          <p14:tracePt t="4699" x="8742363" y="1562100"/>
          <p14:tracePt t="4716" x="8742363" y="1608138"/>
          <p14:tracePt t="4732" x="8742363" y="1616075"/>
          <p14:tracePt t="4749" x="8742363" y="1660525"/>
          <p14:tracePt t="4766" x="8742363" y="1670050"/>
          <p14:tracePt t="4783" x="8742363" y="1687513"/>
          <p14:tracePt t="4799" x="8742363" y="1724025"/>
          <p14:tracePt t="4816" x="8742363" y="1741488"/>
          <p14:tracePt t="4832" x="8742363" y="1751013"/>
          <p14:tracePt t="4850" x="8742363" y="1785938"/>
          <p14:tracePt t="4866" x="8742363" y="1803400"/>
          <p14:tracePt t="4882" x="8742363" y="1812925"/>
          <p14:tracePt t="4899" x="8742363" y="1847850"/>
          <p14:tracePt t="4916" x="8742363" y="1857375"/>
          <p14:tracePt t="4932" x="8742363" y="1874838"/>
          <p14:tracePt t="4949" x="8742363" y="1884363"/>
          <p14:tracePt t="5067" x="8742363" y="1874838"/>
          <p14:tracePt t="5079" x="8742363" y="1847850"/>
          <p14:tracePt t="5091" x="8732838" y="1822450"/>
          <p14:tracePt t="5105" x="8715375" y="1795463"/>
          <p14:tracePt t="5116" x="8697913" y="1751013"/>
          <p14:tracePt t="5133" x="8680450" y="1714500"/>
          <p14:tracePt t="5149" x="8653463" y="1660525"/>
          <p14:tracePt t="5166" x="8609013" y="1562100"/>
          <p14:tracePt t="5183" x="8572500" y="1517650"/>
          <p14:tracePt t="5199" x="8555038" y="1490663"/>
          <p14:tracePt t="5216" x="8491538" y="1411288"/>
          <p14:tracePt t="5233" x="8466138" y="1366838"/>
          <p14:tracePt t="5249" x="8447088" y="1322388"/>
          <p14:tracePt t="5266" x="8402638" y="1231900"/>
          <p14:tracePt t="5282" x="8375650" y="1187450"/>
          <p14:tracePt t="5299" x="8358188" y="1160463"/>
          <p14:tracePt t="5316" x="8313738" y="1098550"/>
          <p14:tracePt t="5333" x="8286750" y="1054100"/>
          <p14:tracePt t="5349" x="8242300" y="1000125"/>
          <p14:tracePt t="5366" x="8224838" y="973138"/>
          <p14:tracePt t="5383" x="8197850" y="955675"/>
          <p14:tracePt t="5399" x="8143875" y="911225"/>
          <p14:tracePt t="5416" x="8126413" y="893763"/>
          <p14:tracePt t="5433" x="8108950" y="866775"/>
          <p14:tracePt t="5449" x="8045450" y="795338"/>
          <p14:tracePt t="5466" x="8018463" y="758825"/>
          <p14:tracePt t="5483" x="7991475" y="741363"/>
          <p14:tracePt t="5500" x="7939088" y="679450"/>
          <p14:tracePt t="5516" x="7902575" y="660400"/>
          <p14:tracePt t="5533" x="7831138" y="608013"/>
          <p14:tracePt t="5549" x="7796213" y="588963"/>
          <p14:tracePt t="5566" x="7769225" y="561975"/>
          <p14:tracePt t="5583" x="7688263" y="517525"/>
          <p14:tracePt t="5600" x="7653338" y="509588"/>
          <p14:tracePt t="5616" x="7626350" y="500063"/>
          <p14:tracePt t="5633" x="7545388" y="490538"/>
          <p14:tracePt t="5649" x="7510463" y="482600"/>
          <p14:tracePt t="5666" x="7466013" y="473075"/>
          <p14:tracePt t="5683" x="7419975" y="465138"/>
          <p14:tracePt t="5699" x="7402513" y="455613"/>
          <p14:tracePt t="5716" x="7394575" y="455613"/>
          <p14:tracePt t="6096" x="7394575" y="465138"/>
          <p14:tracePt t="6146" x="7402513" y="465138"/>
          <p14:tracePt t="6183" x="7412038" y="473075"/>
          <p14:tracePt t="6194" x="7419975" y="473075"/>
          <p14:tracePt t="6208" x="7446963" y="490538"/>
          <p14:tracePt t="6219" x="7473950" y="517525"/>
          <p14:tracePt t="6233" x="7527925" y="554038"/>
          <p14:tracePt t="6249" x="7608888" y="608013"/>
          <p14:tracePt t="6266" x="7697788" y="669925"/>
          <p14:tracePt t="6283" x="7894638" y="803275"/>
          <p14:tracePt t="6300" x="7983538" y="847725"/>
          <p14:tracePt t="6316" x="8153400" y="982663"/>
          <p14:tracePt t="6333" x="8232775" y="1054100"/>
          <p14:tracePt t="6350" x="8323263" y="1116013"/>
          <p14:tracePt t="6367" x="8456613" y="1204913"/>
          <p14:tracePt t="6383" x="8528050" y="1258888"/>
          <p14:tracePt t="6400" x="8582025" y="1285875"/>
          <p14:tracePt t="6416" x="8653463" y="1312863"/>
          <p14:tracePt t="6433" x="8670925" y="1339850"/>
          <p14:tracePt t="6450" x="8688388" y="1347788"/>
          <p14:tracePt t="6466" x="8724900" y="1366838"/>
          <p14:tracePt t="6483" x="8742363" y="1366838"/>
          <p14:tracePt t="6500" x="8751888" y="1374775"/>
          <p14:tracePt t="6550" x="8751888" y="1384300"/>
          <p14:tracePt t="6599" x="8759825" y="1384300"/>
          <p14:tracePt t="6616" x="8769350" y="1384300"/>
          <p14:tracePt t="6624" x="8786813" y="1393825"/>
          <p14:tracePt t="6636" x="8804275" y="1401763"/>
          <p14:tracePt t="6650" x="8840788" y="1411288"/>
          <p14:tracePt t="6666" x="8867775" y="1411288"/>
          <p14:tracePt t="6683" x="8912225" y="1419225"/>
          <p14:tracePt t="6700" x="8947150" y="1438275"/>
          <p14:tracePt t="6716" x="8966200" y="1438275"/>
          <p14:tracePt t="6733" x="8966200" y="1446213"/>
          <p14:tracePt t="6750" x="8974138" y="1446213"/>
          <p14:tracePt t="6770" x="8974138" y="1455738"/>
          <p14:tracePt t="6857" x="8966200" y="1465263"/>
          <p14:tracePt t="6868" x="8947150" y="1465263"/>
          <p14:tracePt t="6881" x="8939213" y="1465263"/>
          <p14:tracePt t="6893" x="8920163" y="1465263"/>
          <p14:tracePt t="6905" x="8902700" y="1465263"/>
          <p14:tracePt t="6918" x="8885238" y="1465263"/>
          <p14:tracePt t="6933" x="8858250" y="1465263"/>
          <p14:tracePt t="6950" x="8823325" y="1465263"/>
          <p14:tracePt t="6966" x="8769350" y="1465263"/>
          <p14:tracePt t="6983" x="8742363" y="1465263"/>
          <p14:tracePt t="7000" x="8724900" y="1465263"/>
          <p14:tracePt t="7016" x="8688388" y="1465263"/>
          <p14:tracePt t="7033" x="8680450" y="1465263"/>
          <p14:tracePt t="7050" x="8670925" y="1465263"/>
          <p14:tracePt t="7066" x="8661400" y="1465263"/>
          <p14:tracePt t="7083" x="8653463" y="1465263"/>
          <p14:tracePt t="7175" x="8653463" y="1455738"/>
          <p14:tracePt t="7188" x="8653463" y="1446213"/>
          <p14:tracePt t="7199" x="8653463" y="1419225"/>
          <p14:tracePt t="7211" x="8661400" y="1393825"/>
          <p14:tracePt t="7223" x="8670925" y="1357313"/>
          <p14:tracePt t="7236" x="8670925" y="1322388"/>
          <p14:tracePt t="7250" x="8670925" y="1276350"/>
          <p14:tracePt t="7266" x="8661400" y="1250950"/>
          <p14:tracePt t="7283" x="8643938" y="1204913"/>
          <p14:tracePt t="7300" x="8609013" y="1143000"/>
          <p14:tracePt t="7316" x="8589963" y="1116013"/>
          <p14:tracePt t="7333" x="8572500" y="1098550"/>
          <p14:tracePt t="7350" x="8537575" y="1071563"/>
          <p14:tracePt t="7367" x="8518525" y="1054100"/>
          <p14:tracePt t="7383" x="8474075" y="1044575"/>
          <p14:tracePt t="7400" x="8456613" y="1044575"/>
          <p14:tracePt t="7417" x="8439150" y="1036638"/>
          <p14:tracePt t="7433" x="8394700" y="1017588"/>
          <p14:tracePt t="7450" x="8375650" y="1017588"/>
          <p14:tracePt t="7467" x="8358188" y="1009650"/>
          <p14:tracePt t="7483" x="8304213" y="990600"/>
          <p14:tracePt t="7500" x="8277225" y="990600"/>
          <p14:tracePt t="7517" x="8224838" y="973138"/>
          <p14:tracePt t="7533" x="8188325" y="955675"/>
          <p14:tracePt t="7550" x="8161338" y="946150"/>
          <p14:tracePt t="7566" x="8126413" y="919163"/>
          <p14:tracePt t="7583" x="8062913" y="874713"/>
          <p14:tracePt t="7600" x="8037513" y="847725"/>
          <p14:tracePt t="7617" x="8001000" y="822325"/>
          <p14:tracePt t="7633" x="7929563" y="776288"/>
          <p14:tracePt t="7650" x="7894638" y="750888"/>
          <p14:tracePt t="7667" x="7813675" y="704850"/>
          <p14:tracePt t="7683" x="7769225" y="696913"/>
          <p14:tracePt t="7700" x="7715250" y="679450"/>
          <p14:tracePt t="7717" x="7616825" y="625475"/>
          <p14:tracePt t="7734" x="7572375" y="608013"/>
          <p14:tracePt t="7750" x="7491413" y="588963"/>
          <p14:tracePt t="7767" x="7466013" y="581025"/>
          <p14:tracePt t="7783" x="7429500" y="571500"/>
          <p14:tracePt t="7800" x="7394575" y="561975"/>
          <p14:tracePt t="7817" x="7367588" y="561975"/>
          <p14:tracePt t="7833" x="7340600" y="554038"/>
          <p14:tracePt t="7850" x="7313613" y="554038"/>
          <p14:tracePt t="7867" x="7296150" y="554038"/>
          <p14:tracePt t="7883" x="7286625" y="554038"/>
          <p14:tracePt t="7900" x="7277100" y="561975"/>
          <p14:tracePt t="8241" x="7269163" y="561975"/>
          <p14:tracePt t="8252" x="7259638" y="561975"/>
          <p14:tracePt t="8265" x="7251700" y="561975"/>
          <p14:tracePt t="8278" x="7232650" y="561975"/>
          <p14:tracePt t="8289" x="7205663" y="571500"/>
          <p14:tracePt t="8302" x="7180263" y="581025"/>
          <p14:tracePt t="8317" x="7153275" y="581025"/>
          <p14:tracePt t="8333" x="7143750" y="588963"/>
          <p14:tracePt t="8350" x="7116763" y="588963"/>
          <p14:tracePt t="8367" x="7116763" y="598488"/>
          <p14:tracePt t="8384" x="7108825" y="598488"/>
          <p14:tracePt t="8622" x="7116763" y="598488"/>
          <p14:tracePt t="8634" x="7126288" y="598488"/>
          <p14:tracePt t="8657" x="7134225" y="608013"/>
          <p14:tracePt t="8669" x="7143750" y="615950"/>
          <p14:tracePt t="8681" x="7161213" y="633413"/>
          <p14:tracePt t="8693" x="7170738" y="652463"/>
          <p14:tracePt t="8706" x="7197725" y="679450"/>
          <p14:tracePt t="8718" x="7224713" y="696913"/>
          <p14:tracePt t="8734" x="7251700" y="723900"/>
          <p14:tracePt t="8750" x="7269163" y="750888"/>
          <p14:tracePt t="8767" x="7296150" y="776288"/>
          <p14:tracePt t="8784" x="7331075" y="803275"/>
          <p14:tracePt t="8801" x="7348538" y="803275"/>
          <p14:tracePt t="8817" x="7358063" y="803275"/>
          <p14:tracePt t="8834" x="7367588" y="803275"/>
          <p14:tracePt t="8890" x="7358063" y="803275"/>
          <p14:tracePt t="8903" x="7323138" y="803275"/>
          <p14:tracePt t="8915" x="7251700" y="795338"/>
          <p14:tracePt t="8926" x="7161213" y="795338"/>
          <p14:tracePt t="8939" x="7072313" y="795338"/>
          <p14:tracePt t="8951" x="7027863" y="795338"/>
          <p14:tracePt t="8967" x="6983413" y="795338"/>
          <p14:tracePt t="8984" x="6956425" y="803275"/>
          <p14:tracePt t="9000" x="6929438" y="822325"/>
          <p14:tracePt t="9017" x="6919913" y="839788"/>
          <p14:tracePt t="9034" x="6902450" y="884238"/>
          <p14:tracePt t="9050" x="6875463" y="938213"/>
          <p14:tracePt t="9067" x="6875463" y="955675"/>
          <p14:tracePt t="9084" x="6867525" y="982663"/>
          <p14:tracePt t="9100" x="6867525" y="1017588"/>
          <p14:tracePt t="9117" x="6867525" y="1036638"/>
          <p14:tracePt t="9134" x="6867525" y="1054100"/>
          <p14:tracePt t="9151" x="6867525" y="1098550"/>
          <p14:tracePt t="9167" x="6884988" y="1125538"/>
          <p14:tracePt t="9184" x="6919913" y="1169988"/>
          <p14:tracePt t="9201" x="6956425" y="1204913"/>
          <p14:tracePt t="9217" x="6973888" y="1223963"/>
          <p14:tracePt t="9234" x="7027863" y="1268413"/>
          <p14:tracePt t="9250" x="7072313" y="1285875"/>
          <p14:tracePt t="9267" x="7099300" y="1295400"/>
          <p14:tracePt t="9284" x="7161213" y="1303338"/>
          <p14:tracePt t="9301" x="7188200" y="1303338"/>
          <p14:tracePt t="9317" x="7215188" y="1303338"/>
          <p14:tracePt t="9334" x="7232650" y="1312863"/>
          <p14:tracePt t="9350" x="7242175" y="1312863"/>
          <p14:tracePt t="9367" x="7242175" y="1330325"/>
          <p14:tracePt t="9384" x="7242175" y="1339850"/>
          <p14:tracePt t="9401" x="7242175" y="1347788"/>
          <p14:tracePt t="9417" x="7242175" y="1393825"/>
          <p14:tracePt t="9434" x="7242175" y="1411288"/>
          <p14:tracePt t="9451" x="7242175" y="1419225"/>
          <p14:tracePt t="9467" x="7251700" y="1446213"/>
          <p14:tracePt t="9484" x="7259638" y="1455738"/>
          <p14:tracePt t="9501" x="7277100" y="1465263"/>
          <p14:tracePt t="9517" x="7323138" y="1465263"/>
          <p14:tracePt t="9534" x="7340600" y="1465263"/>
          <p14:tracePt t="9551" x="7367588" y="1465263"/>
          <p14:tracePt t="9567" x="7419975" y="1473200"/>
          <p14:tracePt t="9584" x="7439025" y="1473200"/>
          <p14:tracePt t="9601" x="7473950" y="1473200"/>
          <p14:tracePt t="9809" x="7473950" y="1490663"/>
          <p14:tracePt t="9821" x="7473950" y="1500188"/>
          <p14:tracePt t="9833" x="7473950" y="1527175"/>
          <p14:tracePt t="9846" x="7483475" y="1536700"/>
          <p14:tracePt t="9858" x="7518400" y="1562100"/>
          <p14:tracePt t="9869" x="7562850" y="1589088"/>
          <p14:tracePt t="9884" x="7616825" y="1616075"/>
          <p14:tracePt t="9901" x="7670800" y="1633538"/>
          <p14:tracePt t="9917" x="7732713" y="1652588"/>
          <p14:tracePt t="9934" x="7823200" y="1660525"/>
          <p14:tracePt t="9951" x="7858125" y="1660525"/>
          <p14:tracePt t="9967" x="7894638" y="1660525"/>
          <p14:tracePt t="9984" x="7974013" y="1660525"/>
          <p14:tracePt t="10001" x="8018463" y="1643063"/>
          <p14:tracePt t="10018" x="8108950" y="1581150"/>
          <p14:tracePt t="10034" x="8126413" y="1536700"/>
          <p14:tracePt t="10051" x="8153400" y="1509713"/>
          <p14:tracePt t="10067" x="8161338" y="1428750"/>
          <p14:tracePt t="10084" x="8161338" y="1374775"/>
          <p14:tracePt t="10101" x="8134350" y="1330325"/>
          <p14:tracePt t="10117" x="8045450" y="1268413"/>
          <p14:tracePt t="10134" x="7991475" y="1231900"/>
          <p14:tracePt t="10151" x="7939088" y="1214438"/>
          <p14:tracePt t="10167" x="7813675" y="1179513"/>
          <p14:tracePt t="10184" x="7742238" y="1169988"/>
          <p14:tracePt t="10201" x="7599363" y="1160463"/>
          <p14:tracePt t="10218" x="7554913" y="1160463"/>
          <p14:tracePt t="10234" x="7500938" y="1179513"/>
          <p14:tracePt t="10251" x="7412038" y="1231900"/>
          <p14:tracePt t="10267" x="7367588" y="1268413"/>
          <p14:tracePt t="10284" x="7340600" y="1303338"/>
          <p14:tracePt t="10301" x="7277100" y="1374775"/>
          <p14:tracePt t="10317" x="7242175" y="1428750"/>
          <p14:tracePt t="10334" x="7197725" y="1473200"/>
          <p14:tracePt t="10351" x="7116763" y="1536700"/>
          <p14:tracePt t="10367" x="7081838" y="1554163"/>
          <p14:tracePt t="10385" x="7010400" y="1554163"/>
          <p14:tracePt t="10401" x="6973888" y="1536700"/>
          <p14:tracePt t="10418" x="6929438" y="1490663"/>
          <p14:tracePt t="10434" x="6858000" y="1384300"/>
          <p14:tracePt t="10451" x="6823075" y="1330325"/>
          <p14:tracePt t="10468" x="6769100" y="1276350"/>
          <p14:tracePt t="10484" x="6697663" y="1160463"/>
          <p14:tracePt t="10501" x="6653213" y="1108075"/>
          <p14:tracePt t="10517" x="6616700" y="1054100"/>
          <p14:tracePt t="10534" x="6537325" y="965200"/>
          <p14:tracePt t="10551" x="6491288" y="911225"/>
          <p14:tracePt t="10567" x="6446838" y="866775"/>
          <p14:tracePt t="10584" x="6367463" y="785813"/>
          <p14:tracePt t="10601" x="6323013" y="750888"/>
          <p14:tracePt t="10618" x="6224588" y="704850"/>
          <p14:tracePt t="10634" x="6170613" y="687388"/>
          <p14:tracePt t="10651" x="6108700" y="679450"/>
          <p14:tracePt t="10668" x="6000750" y="679450"/>
          <p14:tracePt t="10684" x="5965825" y="679450"/>
          <p14:tracePt t="10701" x="5929313" y="679450"/>
          <p14:tracePt t="10718" x="5902325" y="696913"/>
          <p14:tracePt t="10734" x="5894388" y="704850"/>
          <p14:tracePt t="10751" x="5884863" y="723900"/>
          <p14:tracePt t="10768" x="5884863" y="741363"/>
          <p14:tracePt t="10784" x="5884863" y="758825"/>
          <p14:tracePt t="10801" x="5884863" y="768350"/>
          <p14:tracePt t="10818" x="5884863" y="803275"/>
          <p14:tracePt t="10834" x="5884863" y="822325"/>
          <p14:tracePt t="10851" x="5902325" y="866775"/>
          <p14:tracePt t="10868" x="5919788" y="901700"/>
          <p14:tracePt t="10884" x="5938838" y="919163"/>
          <p14:tracePt t="10901" x="5973763" y="965200"/>
          <p14:tracePt t="10918" x="5991225" y="973138"/>
          <p14:tracePt t="10934" x="6010275" y="990600"/>
          <p14:tracePt t="10951" x="6072188" y="1017588"/>
          <p14:tracePt t="10968" x="6126163" y="1027113"/>
          <p14:tracePt t="10985" x="6197600" y="1036638"/>
          <p14:tracePt t="11001" x="6232525" y="1036638"/>
          <p14:tracePt t="11018" x="6259513" y="1036638"/>
          <p14:tracePt t="11034" x="6276975" y="1044575"/>
          <p14:tracePt t="11051" x="6296025" y="1054100"/>
          <p14:tracePt t="11068" x="6303963" y="1062038"/>
          <p14:tracePt t="11084" x="6303963" y="1108075"/>
          <p14:tracePt t="11101" x="6303963" y="1133475"/>
          <p14:tracePt t="11118" x="6303963" y="1152525"/>
          <p14:tracePt t="11136" x="6323013" y="1187450"/>
          <p14:tracePt t="11151" x="6348413" y="1196975"/>
          <p14:tracePt t="11168" x="6394450" y="1214438"/>
          <p14:tracePt t="11184" x="6527800" y="1231900"/>
          <p14:tracePt t="11201" x="6616700" y="1241425"/>
          <p14:tracePt t="11218" x="6796088" y="1241425"/>
          <p14:tracePt t="11234" x="6867525" y="1241425"/>
          <p14:tracePt t="11251" x="6946900" y="1241425"/>
          <p14:tracePt t="11268" x="7054850" y="1241425"/>
          <p14:tracePt t="11284" x="7108825" y="1241425"/>
          <p14:tracePt t="11301" x="7143750" y="1241425"/>
          <p14:tracePt t="11318" x="7242175" y="1250950"/>
          <p14:tracePt t="11334" x="7269163" y="1258888"/>
          <p14:tracePt t="11351" x="7304088" y="1285875"/>
          <p14:tracePt t="11368" x="7340600" y="1312863"/>
          <p14:tracePt t="11384" x="7358063" y="1330325"/>
          <p14:tracePt t="11401" x="7367588" y="1347788"/>
          <p14:tracePt t="11418" x="7394575" y="1384300"/>
          <p14:tracePt t="11434" x="7412038" y="1401763"/>
          <p14:tracePt t="11451" x="7439025" y="1428750"/>
          <p14:tracePt t="11468" x="7439025" y="1438275"/>
          <p14:tracePt t="11485" x="7456488" y="1446213"/>
          <p14:tracePt t="11501" x="7466013" y="1446213"/>
          <p14:tracePt t="11518" x="7473950" y="1446213"/>
          <p14:tracePt t="11536" x="7483475" y="1446213"/>
          <p14:tracePt t="16082" x="7500938" y="1446213"/>
          <p14:tracePt t="16094" x="7510463" y="1446213"/>
          <p14:tracePt t="16106" x="7527925" y="1446213"/>
          <p14:tracePt t="16118" x="7545388" y="1455738"/>
          <p14:tracePt t="16131" x="7572375" y="1465263"/>
          <p14:tracePt t="16142" x="7589838" y="1473200"/>
          <p14:tracePt t="16154" x="7599363" y="1490663"/>
          <p14:tracePt t="16169" x="7626350" y="1490663"/>
          <p14:tracePt t="16186" x="7643813" y="1500188"/>
          <p14:tracePt t="16203" x="7670800" y="1509713"/>
          <p14:tracePt t="16219" x="7688263" y="1509713"/>
          <p14:tracePt t="16236" x="7705725" y="1509713"/>
          <p14:tracePt t="16253" x="7742238" y="1509713"/>
          <p14:tracePt t="16269" x="7759700" y="1509713"/>
          <p14:tracePt t="16286" x="7777163" y="1509713"/>
          <p14:tracePt t="16303" x="7804150" y="1500188"/>
          <p14:tracePt t="16319" x="7831138" y="1500188"/>
          <p14:tracePt t="16336" x="7848600" y="1490663"/>
          <p14:tracePt t="16353" x="7885113" y="1473200"/>
          <p14:tracePt t="16369" x="7894638" y="1465263"/>
          <p14:tracePt t="16386" x="7902575" y="1455738"/>
          <p14:tracePt t="16403" x="7920038" y="1455738"/>
          <p14:tracePt t="16419" x="7920038" y="1446213"/>
          <p14:tracePt t="16436" x="7929563" y="1446213"/>
          <p14:tracePt t="16453" x="7947025" y="1419225"/>
          <p14:tracePt t="16469" x="7956550" y="1411288"/>
          <p14:tracePt t="16486" x="7974013" y="1393825"/>
          <p14:tracePt t="16503" x="7991475" y="1384300"/>
          <p14:tracePt t="16519" x="7991475" y="1374775"/>
          <p14:tracePt t="16536" x="8018463" y="1357313"/>
          <p14:tracePt t="16553" x="8037513" y="1357313"/>
          <p14:tracePt t="16569" x="8037513" y="1347788"/>
          <p14:tracePt t="16586" x="8062913" y="1339850"/>
          <p14:tracePt t="16603" x="8072438" y="1330325"/>
          <p14:tracePt t="16620" x="8089900" y="1330325"/>
          <p14:tracePt t="16636" x="8099425" y="1330325"/>
          <p14:tracePt t="16653" x="8099425" y="1322388"/>
          <p14:tracePt t="16670" x="8108950" y="1322388"/>
          <p14:tracePt t="16767" x="8108950" y="1330325"/>
          <p14:tracePt t="16780" x="8089900" y="1347788"/>
          <p14:tracePt t="16792" x="8081963" y="1357313"/>
          <p14:tracePt t="16804" x="8072438" y="1374775"/>
          <p14:tracePt t="16819" x="8062913" y="1384300"/>
          <p14:tracePt t="16836" x="8037513" y="1393825"/>
          <p14:tracePt t="16853" x="8027988" y="1401763"/>
          <p14:tracePt t="16869" x="7974013" y="1428750"/>
          <p14:tracePt t="16886" x="7947025" y="1428750"/>
          <p14:tracePt t="16903" x="7902575" y="1446213"/>
          <p14:tracePt t="16920" x="7875588" y="1455738"/>
          <p14:tracePt t="16936" x="7848600" y="1465263"/>
          <p14:tracePt t="16953" x="7796213" y="1465263"/>
          <p14:tracePt t="16970" x="7769225" y="1473200"/>
          <p14:tracePt t="16986" x="7732713" y="1482725"/>
          <p14:tracePt t="17003" x="7661275" y="1500188"/>
          <p14:tracePt t="17020" x="7643813" y="1500188"/>
          <p14:tracePt t="17036" x="7634288" y="1500188"/>
          <p14:tracePt t="17053" x="7616825" y="1517650"/>
          <p14:tracePt t="17074" x="7608888" y="1527175"/>
          <p14:tracePt t="17086" x="7608888" y="1536700"/>
          <p14:tracePt t="17103" x="7608888" y="1544638"/>
          <p14:tracePt t="17119" x="7608888" y="1554163"/>
          <p14:tracePt t="17136" x="7608888" y="1571625"/>
          <p14:tracePt t="17159" x="7608888" y="1589088"/>
          <p14:tracePt t="17185" x="7616825" y="1598613"/>
          <p14:tracePt t="17197" x="7626350" y="1608138"/>
          <p14:tracePt t="17208" x="7643813" y="1608138"/>
          <p14:tracePt t="17220" x="7661275" y="1616075"/>
          <p14:tracePt t="17236" x="7688263" y="1625600"/>
          <p14:tracePt t="17253" x="7705725" y="1625600"/>
          <p14:tracePt t="17269" x="7759700" y="1633538"/>
          <p14:tracePt t="17286" x="7786688" y="1633538"/>
          <p14:tracePt t="17303" x="7813675" y="1633538"/>
          <p14:tracePt t="17319" x="7858125" y="1633538"/>
          <p14:tracePt t="17336" x="7875588" y="1633538"/>
          <p14:tracePt t="17353" x="7894638" y="1633538"/>
          <p14:tracePt t="17370" x="7929563" y="1633538"/>
          <p14:tracePt t="17386" x="7947025" y="1633538"/>
          <p14:tracePt t="17403" x="7966075" y="1633538"/>
          <p14:tracePt t="17420" x="8001000" y="1625600"/>
          <p14:tracePt t="17437" x="8018463" y="1616075"/>
          <p14:tracePt t="17453" x="8037513" y="1616075"/>
          <p14:tracePt t="17470" x="8072438" y="1598613"/>
          <p14:tracePt t="17486" x="8081963" y="1598613"/>
          <p14:tracePt t="17503" x="8108950" y="1589088"/>
          <p14:tracePt t="17520" x="8116888" y="1571625"/>
          <p14:tracePt t="17537" x="8126413" y="1571625"/>
          <p14:tracePt t="17553" x="8143875" y="1562100"/>
          <p14:tracePt t="17570" x="8153400" y="1554163"/>
          <p14:tracePt t="17586" x="8153400" y="1544638"/>
          <p14:tracePt t="17603" x="8170863" y="1536700"/>
          <p14:tracePt t="17620" x="8180388" y="1536700"/>
          <p14:tracePt t="17636" x="8180388" y="1527175"/>
          <p14:tracePt t="17653" x="8197850" y="1517650"/>
          <p14:tracePt t="17674" x="8205788" y="1509713"/>
          <p14:tracePt t="17711" x="8215313" y="1500188"/>
          <p14:tracePt t="17747" x="8215313" y="1490663"/>
          <p14:tracePt t="17833" x="8215313" y="1482725"/>
          <p14:tracePt t="17871" x="8215313" y="1465263"/>
          <p14:tracePt t="17882" x="8205788" y="1465263"/>
          <p14:tracePt t="17893" x="8197850" y="1455738"/>
          <p14:tracePt t="17905" x="8197850" y="1446213"/>
          <p14:tracePt t="17920" x="8197850" y="1438275"/>
          <p14:tracePt t="17937" x="8188325" y="1428750"/>
          <p14:tracePt t="17955" x="8188325" y="1419225"/>
          <p14:tracePt t="17970" x="8180388" y="1419225"/>
          <p14:tracePt t="17986" x="8170863" y="1411288"/>
          <p14:tracePt t="18004" x="8161338" y="1411288"/>
          <p14:tracePt t="18020" x="8143875" y="1411288"/>
          <p14:tracePt t="18036" x="8143875" y="1401763"/>
          <p14:tracePt t="18053" x="8126413" y="1401763"/>
          <p14:tracePt t="18070" x="8116888" y="1401763"/>
          <p14:tracePt t="18087" x="8108950" y="1401763"/>
          <p14:tracePt t="18104" x="8081963" y="1401763"/>
          <p14:tracePt t="18120" x="8062913" y="1401763"/>
          <p14:tracePt t="18137" x="8054975" y="1401763"/>
          <p14:tracePt t="18154" x="8037513" y="1411288"/>
          <p14:tracePt t="18170" x="8027988" y="1411288"/>
          <p14:tracePt t="18187" x="8018463" y="1419225"/>
          <p14:tracePt t="18203" x="7991475" y="1438275"/>
          <p14:tracePt t="18220" x="7966075" y="1446213"/>
          <p14:tracePt t="18237" x="7956550" y="1446213"/>
          <p14:tracePt t="18253" x="7920038" y="1465263"/>
          <p14:tracePt t="18270" x="7902575" y="1473200"/>
          <p14:tracePt t="18287" x="7848600" y="1490663"/>
          <p14:tracePt t="18303" x="7831138" y="1490663"/>
          <p14:tracePt t="18320" x="7823200" y="1500188"/>
          <p14:tracePt t="18337" x="7796213" y="1500188"/>
          <p14:tracePt t="18353" x="7777163" y="1500188"/>
          <p14:tracePt t="18370" x="7759700" y="1517650"/>
          <p14:tracePt t="18387" x="7715250" y="1527175"/>
          <p14:tracePt t="18404" x="7705725" y="1527175"/>
          <p14:tracePt t="18420" x="7697788" y="1527175"/>
          <p14:tracePt t="18458" x="7697788" y="1536700"/>
          <p14:tracePt t="18506" x="7697788" y="1544638"/>
          <p14:tracePt t="18520" x="7697788" y="1554163"/>
          <p14:tracePt t="18544" x="7697788" y="1562100"/>
          <p14:tracePt t="18568" x="7697788" y="1581150"/>
          <p14:tracePt t="18580" x="7697788" y="1589088"/>
          <p14:tracePt t="18593" x="7705725" y="1598613"/>
          <p14:tracePt t="18605" x="7705725" y="1616075"/>
          <p14:tracePt t="18620" x="7724775" y="1625600"/>
          <p14:tracePt t="18637" x="7732713" y="1633538"/>
          <p14:tracePt t="18653" x="7751763" y="1643063"/>
          <p14:tracePt t="18670" x="7769225" y="1652588"/>
          <p14:tracePt t="18687" x="7796213" y="1652588"/>
          <p14:tracePt t="18703" x="7813675" y="1652588"/>
          <p14:tracePt t="18720" x="7831138" y="1652588"/>
          <p14:tracePt t="18737" x="7858125" y="1652588"/>
          <p14:tracePt t="18753" x="7875588" y="1652588"/>
          <p14:tracePt t="18770" x="7885113" y="1652588"/>
          <p14:tracePt t="18789" x="7894638" y="1652588"/>
          <p14:tracePt t="18837" x="7902575" y="1652588"/>
          <p14:tracePt t="18875" x="7902575" y="1643063"/>
          <p14:tracePt t="18922" x="7912100" y="1643063"/>
          <p14:tracePt t="19255" x="7912100" y="1633538"/>
          <p14:tracePt t="19499" x="7920038" y="1633538"/>
          <p14:tracePt t="19548" x="7929563" y="1633538"/>
          <p14:tracePt t="19560" x="7939088" y="1633538"/>
          <p14:tracePt t="19586" x="7947025" y="1633538"/>
          <p14:tracePt t="19609" x="7956550" y="1633538"/>
          <p14:tracePt t="19622" x="7966075" y="1633538"/>
          <p14:tracePt t="19635" x="7966075" y="1625600"/>
          <p14:tracePt t="19658" x="7974013" y="1625600"/>
          <p14:tracePt t="19683" x="7974013" y="1616075"/>
          <p14:tracePt t="19769" x="7966075" y="1616075"/>
          <p14:tracePt t="19780" x="7956550" y="1616075"/>
          <p14:tracePt t="19793" x="7947025" y="1616075"/>
          <p14:tracePt t="19806" x="7929563" y="1616075"/>
          <p14:tracePt t="19820" x="7912100" y="1616075"/>
          <p14:tracePt t="19837" x="7885113" y="1616075"/>
          <p14:tracePt t="19854" x="7858125" y="1616075"/>
          <p14:tracePt t="19870" x="7804150" y="1616075"/>
          <p14:tracePt t="19887" x="7777163" y="1608138"/>
          <p14:tracePt t="19904" x="7705725" y="1598613"/>
          <p14:tracePt t="19920" x="7661275" y="1598613"/>
          <p14:tracePt t="19937" x="7616825" y="1598613"/>
          <p14:tracePt t="19954" x="7483475" y="1598613"/>
          <p14:tracePt t="19970" x="7394575" y="1598613"/>
          <p14:tracePt t="19987" x="7296150" y="1598613"/>
          <p14:tracePt t="20004" x="7062788" y="1598613"/>
          <p14:tracePt t="20020" x="6946900" y="1598613"/>
          <p14:tracePt t="20037" x="6796088" y="1598613"/>
          <p14:tracePt t="20054" x="6456363" y="1616075"/>
          <p14:tracePt t="20071" x="6269038" y="1633538"/>
          <p14:tracePt t="20087" x="5911850" y="1652588"/>
          <p14:tracePt t="20104" x="5732463" y="1660525"/>
          <p14:tracePt t="20120" x="5616575" y="1660525"/>
          <p14:tracePt t="20137" x="5384800" y="1660525"/>
          <p14:tracePt t="20154" x="5276850" y="1660525"/>
          <p14:tracePt t="20171" x="5180013" y="1670050"/>
          <p14:tracePt t="20187" x="5037138" y="1679575"/>
          <p14:tracePt t="20204" x="4991100" y="1679575"/>
          <p14:tracePt t="20221" x="4973638" y="1679575"/>
          <p14:tracePt t="20237" x="4965700" y="1679575"/>
          <p14:tracePt t="20504" x="4946650" y="1679575"/>
          <p14:tracePt t="20516" x="4919663" y="1679575"/>
          <p14:tracePt t="20528" x="4867275" y="1687513"/>
          <p14:tracePt t="20540" x="4741863" y="1724025"/>
          <p14:tracePt t="20554" x="4510088" y="1776413"/>
          <p14:tracePt t="20571" x="4116388" y="1857375"/>
          <p14:tracePt t="20587" x="3724275" y="1946275"/>
          <p14:tracePt t="20604" x="3036888" y="2009775"/>
          <p14:tracePt t="20621" x="2741613" y="2009775"/>
          <p14:tracePt t="20637" x="2490788" y="2009775"/>
          <p14:tracePt t="20654" x="2089150" y="2009775"/>
          <p14:tracePt t="20671" x="1938338" y="2000250"/>
          <p14:tracePt t="20688" x="1687513" y="1990725"/>
          <p14:tracePt t="20704" x="1589088" y="1982788"/>
          <p14:tracePt t="20721" x="1509713" y="1973263"/>
          <p14:tracePt t="20737" x="1401763" y="1946275"/>
          <p14:tracePt t="20754" x="1374775" y="1938338"/>
          <p14:tracePt t="20771" x="1347788" y="1928813"/>
          <p14:tracePt t="20787" x="1322388" y="1928813"/>
          <p14:tracePt t="20804" x="1303338" y="1928813"/>
          <p14:tracePt t="20821" x="1276350" y="1928813"/>
          <p14:tracePt t="20837" x="1204913" y="1928813"/>
          <p14:tracePt t="20854" x="1179513" y="1928813"/>
          <p14:tracePt t="20871" x="1160463" y="1928813"/>
          <p14:tracePt t="20887" x="1125538" y="1928813"/>
          <p14:tracePt t="20904" x="1108075" y="1928813"/>
          <p14:tracePt t="20921" x="1054100" y="1938338"/>
          <p14:tracePt t="20937" x="1027113" y="1938338"/>
          <p14:tracePt t="20954" x="1000125" y="1938338"/>
          <p14:tracePt t="20971" x="965200" y="1938338"/>
          <p14:tracePt t="20987" x="938213" y="1928813"/>
          <p14:tracePt t="21004" x="938213" y="1911350"/>
          <p14:tracePt t="21021" x="938213" y="1901825"/>
          <p14:tracePt t="21153" x="946150" y="1901825"/>
          <p14:tracePt t="21166" x="955675" y="1901825"/>
          <p14:tracePt t="21925" x="965200" y="1901825"/>
          <p14:tracePt t="22256" x="973138" y="1901825"/>
          <p14:tracePt t="22268" x="982663" y="1911350"/>
          <p14:tracePt t="22281" x="990600" y="1911350"/>
          <p14:tracePt t="22293" x="1009650" y="1911350"/>
          <p14:tracePt t="22305" x="1044575" y="1911350"/>
          <p14:tracePt t="22321" x="1098550" y="1919288"/>
          <p14:tracePt t="22338" x="1179513" y="1919288"/>
          <p14:tracePt t="22355" x="1608138" y="1911350"/>
          <p14:tracePt t="22371" x="1955800" y="1884363"/>
          <p14:tracePt t="22388" x="2312988" y="1866900"/>
          <p14:tracePt t="22405" x="3044825" y="1822450"/>
          <p14:tracePt t="22421" x="3367088" y="1822450"/>
          <p14:tracePt t="22438" x="3697288" y="1803400"/>
          <p14:tracePt t="22455" x="4187825" y="1803400"/>
          <p14:tracePt t="22471" x="4367213" y="1803400"/>
          <p14:tracePt t="22488" x="4562475" y="1812925"/>
          <p14:tracePt t="22505" x="4598988" y="1822450"/>
          <p14:tracePt t="22521" x="4625975" y="1830388"/>
          <p14:tracePt t="22538" x="4643438" y="1847850"/>
          <p14:tracePt t="22573" x="4643438" y="1857375"/>
          <p14:tracePt t="22611" x="4643438" y="1866900"/>
          <p14:tracePt t="22635" x="4643438" y="1874838"/>
          <p14:tracePt t="22757" x="4633913" y="1874838"/>
          <p14:tracePt t="22783" x="4625975" y="1874838"/>
          <p14:tracePt t="22905" x="4625975" y="1866900"/>
          <p14:tracePt t="24962" x="4616450" y="1866900"/>
          <p14:tracePt t="24974" x="4608513" y="1866900"/>
          <p14:tracePt t="24988" x="4598988" y="1866900"/>
          <p14:tracePt t="24999" x="4572000" y="1866900"/>
          <p14:tracePt t="25013" x="4554538" y="1866900"/>
          <p14:tracePt t="25023" x="4527550" y="1866900"/>
          <p14:tracePt t="25039" x="4491038" y="1866900"/>
          <p14:tracePt t="25055" x="4456113" y="1866900"/>
          <p14:tracePt t="25072" x="4402138" y="1866900"/>
          <p14:tracePt t="25089" x="4295775" y="1866900"/>
          <p14:tracePt t="25105" x="4224338" y="1866900"/>
          <p14:tracePt t="25122" x="3894138" y="1911350"/>
          <p14:tracePt t="25139" x="3598863" y="1973263"/>
          <p14:tracePt t="25156" x="3313113" y="2027238"/>
          <p14:tracePt t="25173" x="2938463" y="2071688"/>
          <p14:tracePt t="25189" x="2830513" y="2071688"/>
          <p14:tracePt t="25205" x="2751138" y="2071688"/>
          <p14:tracePt t="25222" x="2633663" y="2071688"/>
          <p14:tracePt t="25239" x="2581275" y="2071688"/>
          <p14:tracePt t="25255" x="2544763" y="2071688"/>
          <p14:tracePt t="25272" x="2482850" y="2071688"/>
          <p14:tracePt t="25289" x="2455863" y="2071688"/>
          <p14:tracePt t="25305" x="2428875" y="2071688"/>
          <p14:tracePt t="25322" x="2401888" y="2062163"/>
          <p14:tracePt t="25339" x="2393950" y="2062163"/>
          <p14:tracePt t="25355" x="2357438" y="2044700"/>
          <p14:tracePt t="25372" x="2339975" y="2036763"/>
          <p14:tracePt t="25389" x="2322513" y="2027238"/>
          <p14:tracePt t="25405" x="2295525" y="2027238"/>
          <p14:tracePt t="25422" x="2276475" y="2017713"/>
          <p14:tracePt t="25439" x="2268538" y="2009775"/>
          <p14:tracePt t="25456" x="2259013" y="2009775"/>
          <p14:tracePt t="25472" x="2251075" y="2000250"/>
          <p14:tracePt t="25489" x="2241550" y="1990725"/>
          <p14:tracePt t="25505" x="2232025" y="1990725"/>
          <p14:tracePt t="25522" x="2224088" y="1982788"/>
          <p14:tracePt t="25539" x="2224088" y="1973263"/>
          <p14:tracePt t="25555" x="2214563" y="1965325"/>
          <p14:tracePt t="25572" x="2205038" y="1955800"/>
          <p14:tracePt t="25589" x="2205038" y="1946275"/>
          <p14:tracePt t="25605" x="2205038" y="1938338"/>
          <p14:tracePt t="25625" x="2205038" y="1928813"/>
          <p14:tracePt t="25673" x="2205038" y="1919288"/>
          <p14:tracePt t="25685" x="2214563" y="1919288"/>
          <p14:tracePt t="25711" x="2224088" y="1919288"/>
          <p14:tracePt t="25723" x="2241550" y="1919288"/>
          <p14:tracePt t="25735" x="2251075" y="1911350"/>
          <p14:tracePt t="25748" x="2276475" y="1911350"/>
          <p14:tracePt t="25760" x="2295525" y="1911350"/>
          <p14:tracePt t="25772" x="2322513" y="1911350"/>
          <p14:tracePt t="25789" x="2347913" y="1911350"/>
          <p14:tracePt t="25806" x="2374900" y="1911350"/>
          <p14:tracePt t="25822" x="2411413" y="1911350"/>
          <p14:tracePt t="25839" x="2438400" y="1911350"/>
          <p14:tracePt t="25856" x="2455863" y="1911350"/>
          <p14:tracePt t="25872" x="2500313" y="1911350"/>
          <p14:tracePt t="25889" x="2509838" y="1901825"/>
          <p14:tracePt t="25906" x="2527300" y="1901825"/>
          <p14:tracePt t="25922" x="2544763" y="1901825"/>
          <p14:tracePt t="25939" x="2562225" y="1893888"/>
          <p14:tracePt t="25956" x="2581275" y="1893888"/>
          <p14:tracePt t="25973" x="2598738" y="1893888"/>
          <p14:tracePt t="25989" x="2608263" y="1893888"/>
          <p14:tracePt t="26006" x="2652713" y="1884363"/>
          <p14:tracePt t="26022" x="2670175" y="1884363"/>
          <p14:tracePt t="26039" x="2697163" y="1884363"/>
          <p14:tracePt t="26056" x="2768600" y="1884363"/>
          <p14:tracePt t="26072" x="2795588" y="1884363"/>
          <p14:tracePt t="26089" x="2830513" y="1874838"/>
          <p14:tracePt t="26106" x="2928938" y="1874838"/>
          <p14:tracePt t="26122" x="2965450" y="1874838"/>
          <p14:tracePt t="26140" x="3017838" y="1874838"/>
          <p14:tracePt t="26140" x="3062288" y="1874838"/>
          <p14:tracePt t="26156" x="3108325" y="1874838"/>
          <p14:tracePt t="26173" x="3152775" y="1874838"/>
          <p14:tracePt t="26189" x="3205163" y="1874838"/>
          <p14:tracePt t="26206" x="3232150" y="1874838"/>
          <p14:tracePt t="26222" x="3241675" y="1874838"/>
          <p14:tracePt t="26239" x="3259138" y="1874838"/>
          <p14:tracePt t="26256" x="3268663" y="1874838"/>
          <p14:tracePt t="26272" x="3276600" y="1874838"/>
          <p14:tracePt t="26289" x="3295650" y="1874838"/>
          <p14:tracePt t="26306" x="3313113" y="1874838"/>
          <p14:tracePt t="26323" x="3322638" y="1884363"/>
          <p14:tracePt t="26422" x="3330575" y="1893888"/>
          <p14:tracePt t="26433" x="3330575" y="1901825"/>
          <p14:tracePt t="26446" x="3340100" y="1901825"/>
          <p14:tracePt t="26458" x="3348038" y="1901825"/>
          <p14:tracePt t="26472" x="3357563" y="1911350"/>
          <p14:tracePt t="26489" x="3367088" y="1911350"/>
          <p14:tracePt t="26506" x="3375025" y="1919288"/>
          <p14:tracePt t="26522" x="3394075" y="1928813"/>
          <p14:tracePt t="26539" x="3419475" y="1928813"/>
          <p14:tracePt t="26557" x="3438525" y="1938338"/>
          <p14:tracePt t="26573" x="3465513" y="1946275"/>
          <p14:tracePt t="26589" x="3473450" y="1955800"/>
          <p14:tracePt t="26606" x="3500438" y="1955800"/>
          <p14:tracePt t="26622" x="3500438" y="1965325"/>
          <p14:tracePt t="26639" x="3509963" y="1965325"/>
          <p14:tracePt t="26656" x="3527425" y="1965325"/>
          <p14:tracePt t="26672" x="3527425" y="1973263"/>
          <p14:tracePt t="26690" x="3544888" y="1973263"/>
          <p14:tracePt t="26706" x="3562350" y="1982788"/>
          <p14:tracePt t="26723" x="3589338" y="1982788"/>
          <p14:tracePt t="26739" x="3608388" y="1982788"/>
          <p14:tracePt t="26756" x="3633788" y="1982788"/>
          <p14:tracePt t="26773" x="3643313" y="1982788"/>
          <p14:tracePt t="26789" x="3652838" y="1982788"/>
          <p14:tracePt t="26806" x="3660775" y="1982788"/>
          <p14:tracePt t="26899" x="3652838" y="1982788"/>
          <p14:tracePt t="26910" x="3643313" y="1982788"/>
          <p14:tracePt t="26923" x="3616325" y="1982788"/>
          <p14:tracePt t="26936" x="3589338" y="1982788"/>
          <p14:tracePt t="26947" x="3562350" y="1982788"/>
          <p14:tracePt t="26960" x="3509963" y="1982788"/>
          <p14:tracePt t="26973" x="3473450" y="1973263"/>
          <p14:tracePt t="26989" x="3438525" y="1965325"/>
          <p14:tracePt t="27006" x="3384550" y="1955800"/>
          <p14:tracePt t="27023" x="3313113" y="1938338"/>
          <p14:tracePt t="27039" x="3286125" y="1919288"/>
          <p14:tracePt t="27056" x="3241675" y="1911350"/>
          <p14:tracePt t="27073" x="3133725" y="1874838"/>
          <p14:tracePt t="27089" x="3089275" y="1866900"/>
          <p14:tracePt t="27106" x="3017838" y="1847850"/>
          <p14:tracePt t="27123" x="2919413" y="1822450"/>
          <p14:tracePt t="27139" x="2874963" y="1812925"/>
          <p14:tracePt t="27156" x="2822575" y="1803400"/>
          <p14:tracePt t="27173" x="2795588" y="1795463"/>
          <p14:tracePt t="27189" x="2759075" y="1795463"/>
          <p14:tracePt t="27206" x="2670175" y="1785938"/>
          <p14:tracePt t="27223" x="2608263" y="1776413"/>
          <p14:tracePt t="27239" x="2554288" y="1776413"/>
          <p14:tracePt t="27256" x="2465388" y="1768475"/>
          <p14:tracePt t="27273" x="2419350" y="1768475"/>
          <p14:tracePt t="27290" x="2276475" y="1768475"/>
          <p14:tracePt t="27306" x="2179638" y="1768475"/>
          <p14:tracePt t="27323" x="2089150" y="1768475"/>
          <p14:tracePt t="27339" x="2000250" y="1776413"/>
          <p14:tracePt t="27356" x="1874838" y="1776413"/>
          <p14:tracePt t="27373" x="1847850" y="1776413"/>
          <p14:tracePt t="27389" x="1822450" y="1776413"/>
          <p14:tracePt t="27585" x="1830388" y="1776413"/>
          <p14:tracePt t="27609" x="1839913" y="1776413"/>
          <p14:tracePt t="27634" x="1847850" y="1776413"/>
          <p14:tracePt t="27659" x="1866900" y="1776413"/>
          <p14:tracePt t="27671" x="1874838" y="1776413"/>
          <p14:tracePt t="27683" x="1884363" y="1776413"/>
          <p14:tracePt t="27694" x="1893888" y="1776413"/>
          <p14:tracePt t="27708" x="1901825" y="1776413"/>
          <p14:tracePt t="27723" x="1919288" y="1776413"/>
          <p14:tracePt t="27739" x="1938338" y="1776413"/>
          <p14:tracePt t="27756" x="1973263" y="1776413"/>
          <p14:tracePt t="27773" x="1990725" y="1776413"/>
          <p14:tracePt t="27789" x="2009775" y="1776413"/>
          <p14:tracePt t="27806" x="2036763" y="1776413"/>
          <p14:tracePt t="27823" x="2044700" y="1776413"/>
          <p14:tracePt t="27839" x="2062163" y="1776413"/>
          <p14:tracePt t="27856" x="2089150" y="1776413"/>
          <p14:tracePt t="27873" x="2108200" y="1776413"/>
          <p14:tracePt t="27890" x="2125663" y="1776413"/>
          <p14:tracePt t="27906" x="2179638" y="1776413"/>
          <p14:tracePt t="27923" x="2205038" y="1776413"/>
          <p14:tracePt t="27940" x="2224088" y="1776413"/>
          <p14:tracePt t="27956" x="2268538" y="1776413"/>
          <p14:tracePt t="27973" x="2295525" y="1776413"/>
          <p14:tracePt t="27989" x="2357438" y="1776413"/>
          <p14:tracePt t="28006" x="2384425" y="1776413"/>
          <p14:tracePt t="28023" x="2428875" y="1776413"/>
          <p14:tracePt t="28040" x="2490788" y="1776413"/>
          <p14:tracePt t="28056" x="2517775" y="1776413"/>
          <p14:tracePt t="28073" x="2554288" y="1776413"/>
          <p14:tracePt t="28090" x="2616200" y="1776413"/>
          <p14:tracePt t="28106" x="2643188" y="1776413"/>
          <p14:tracePt t="28123" x="2670175" y="1776413"/>
          <p14:tracePt t="28140" x="2714625" y="1776413"/>
          <p14:tracePt t="28157" x="2732088" y="1776413"/>
          <p14:tracePt t="28173" x="2759075" y="1776413"/>
          <p14:tracePt t="28190" x="2776538" y="1776413"/>
          <p14:tracePt t="28206" x="2795588" y="1776413"/>
          <p14:tracePt t="28223" x="2822575" y="1776413"/>
          <p14:tracePt t="28240" x="2840038" y="1776413"/>
          <p14:tracePt t="28256" x="2857500" y="1776413"/>
          <p14:tracePt t="28273" x="2884488" y="1776413"/>
          <p14:tracePt t="28290" x="2901950" y="1768475"/>
          <p14:tracePt t="28306" x="2919413" y="1768475"/>
          <p14:tracePt t="28323" x="2946400" y="1758950"/>
          <p14:tracePt t="28340" x="2955925" y="1758950"/>
          <p14:tracePt t="28356" x="2973388" y="1758950"/>
          <p14:tracePt t="28373" x="2982913" y="1758950"/>
          <p14:tracePt t="28390" x="2990850" y="1758950"/>
          <p14:tracePt t="28406" x="3000375" y="1758950"/>
          <p14:tracePt t="28443" x="3009900" y="1758950"/>
          <p14:tracePt t="28479" x="3017838" y="1758950"/>
          <p14:tracePt t="29423" x="3009900" y="1758950"/>
          <p14:tracePt t="29913" x="3000375" y="1758950"/>
          <p14:tracePt t="29962" x="3000375" y="1768475"/>
          <p14:tracePt t="29987" x="2990850" y="1768475"/>
          <p14:tracePt t="30024" x="2982913" y="1768475"/>
          <p14:tracePt t="30035" x="2973388" y="1768475"/>
          <p14:tracePt t="30048" x="2955925" y="1768475"/>
          <p14:tracePt t="30059" x="2946400" y="1768475"/>
          <p14:tracePt t="30074" x="2928938" y="1776413"/>
          <p14:tracePt t="30090" x="2901950" y="1776413"/>
          <p14:tracePt t="30107" x="2857500" y="1785938"/>
          <p14:tracePt t="30123" x="2724150" y="1803400"/>
          <p14:tracePt t="30140" x="2625725" y="1803400"/>
          <p14:tracePt t="30157" x="2544763" y="1803400"/>
          <p14:tracePt t="30174" x="2384425" y="1803400"/>
          <p14:tracePt t="30190" x="2330450" y="1803400"/>
          <p14:tracePt t="30207" x="2268538" y="1803400"/>
          <p14:tracePt t="30224" x="2241550" y="1803400"/>
          <p14:tracePt t="30240" x="2224088" y="1803400"/>
          <p14:tracePt t="30257" x="2170113" y="1803400"/>
          <p14:tracePt t="30274" x="2152650" y="1803400"/>
          <p14:tracePt t="30290" x="2143125" y="1803400"/>
          <p14:tracePt t="30307" x="2133600" y="1803400"/>
          <p14:tracePt t="30329" x="2125663" y="1803400"/>
          <p14:tracePt t="30391" x="2116138" y="1803400"/>
          <p14:tracePt t="30403" x="2108200" y="1803400"/>
          <p14:tracePt t="30417" x="2098675" y="1803400"/>
          <p14:tracePt t="30440" x="2081213" y="1803400"/>
          <p14:tracePt t="30452" x="2071688" y="1803400"/>
          <p14:tracePt t="30464" x="2054225" y="1812925"/>
          <p14:tracePt t="30476" x="2027238" y="1812925"/>
          <p14:tracePt t="30491" x="2000250" y="1822450"/>
          <p14:tracePt t="30507" x="1965325" y="1830388"/>
          <p14:tracePt t="30524" x="1919288" y="1839913"/>
          <p14:tracePt t="30540" x="1866900" y="1839913"/>
          <p14:tracePt t="30557" x="1847850" y="1839913"/>
          <p14:tracePt t="30574" x="1830388" y="1839913"/>
          <p14:tracePt t="30599" x="1830388" y="1830388"/>
          <p14:tracePt t="30659" x="1830388" y="1822450"/>
          <p14:tracePt t="30697" x="1839913" y="1812925"/>
          <p14:tracePt t="30721" x="1847850" y="1812925"/>
          <p14:tracePt t="30770" x="1857375" y="1812925"/>
          <p14:tracePt t="30833" x="1866900" y="1812925"/>
          <p14:tracePt t="30856" x="1874838" y="1812925"/>
          <p14:tracePt t="30881" x="1884363" y="1812925"/>
          <p14:tracePt t="30905" x="1893888" y="1812925"/>
          <p14:tracePt t="30918" x="1919288" y="1812925"/>
          <p14:tracePt t="30930" x="1928813" y="1812925"/>
          <p14:tracePt t="30942" x="1946275" y="1812925"/>
          <p14:tracePt t="30957" x="1965325" y="1812925"/>
          <p14:tracePt t="30974" x="1990725" y="1812925"/>
          <p14:tracePt t="30990" x="2044700" y="1812925"/>
          <p14:tracePt t="31007" x="2081213" y="1812925"/>
          <p14:tracePt t="31024" x="2125663" y="1812925"/>
          <p14:tracePt t="31041" x="2259013" y="1812925"/>
          <p14:tracePt t="31058" x="2347913" y="1812925"/>
          <p14:tracePt t="31074" x="2438400" y="1812925"/>
          <p14:tracePt t="31091" x="2571750" y="1812925"/>
          <p14:tracePt t="31107" x="2616200" y="1812925"/>
          <p14:tracePt t="31124" x="2643188" y="1812925"/>
          <p14:tracePt t="31141" x="2670175" y="1812925"/>
          <p14:tracePt t="31739" x="2660650" y="1812925"/>
          <p14:tracePt t="32535" x="2660650" y="1822450"/>
          <p14:tracePt t="34630" x="2660650" y="1812925"/>
          <p14:tracePt t="38085" x="2660650" y="1822450"/>
          <p14:tracePt t="38196" x="2660650" y="1830388"/>
          <p14:tracePt t="38477" x="2670175" y="1830388"/>
          <p14:tracePt t="38489" x="2679700" y="1830388"/>
          <p14:tracePt t="38503" x="2697163" y="1830388"/>
          <p14:tracePt t="38513" x="2714625" y="1830388"/>
          <p14:tracePt t="38526" x="2751138" y="1830388"/>
          <p14:tracePt t="38543" x="2768600" y="1830388"/>
          <p14:tracePt t="38559" x="2795588" y="1830388"/>
          <p14:tracePt t="38576" x="2840038" y="1830388"/>
          <p14:tracePt t="38593" x="2867025" y="1830388"/>
          <p14:tracePt t="38609" x="2874963" y="1830388"/>
          <p14:tracePt t="38626" x="2911475" y="1830388"/>
          <p14:tracePt t="38643" x="2919413" y="1830388"/>
          <p14:tracePt t="38660" x="2928938" y="1830388"/>
          <p14:tracePt t="38676" x="2938463" y="1830388"/>
          <p14:tracePt t="38796" x="2928938" y="1830388"/>
          <p14:tracePt t="38808" x="2911475" y="1830388"/>
          <p14:tracePt t="38821" x="2894013" y="1830388"/>
          <p14:tracePt t="38834" x="2884488" y="1830388"/>
          <p14:tracePt t="38847" x="2867025" y="1830388"/>
          <p14:tracePt t="38860" x="2840038" y="1830388"/>
          <p14:tracePt t="38876" x="2822575" y="1830388"/>
          <p14:tracePt t="38893" x="2786063" y="1830388"/>
          <p14:tracePt t="38910" x="2714625" y="1830388"/>
          <p14:tracePt t="38926" x="2633663" y="1839913"/>
          <p14:tracePt t="38943" x="2554288" y="1847850"/>
          <p14:tracePt t="38960" x="2419350" y="1847850"/>
          <p14:tracePt t="38976" x="2374900" y="1847850"/>
          <p14:tracePt t="38993" x="2339975" y="1847850"/>
          <p14:tracePt t="39010" x="2330450" y="1847850"/>
          <p14:tracePt t="39026" x="2322513" y="1847850"/>
          <p14:tracePt t="39091" x="2322513" y="1839913"/>
          <p14:tracePt t="39102" x="2330450" y="1839913"/>
          <p14:tracePt t="39114" x="2347913" y="1839913"/>
          <p14:tracePt t="39127" x="2366963" y="1839913"/>
          <p14:tracePt t="39143" x="2393950" y="1839913"/>
          <p14:tracePt t="39160" x="2419350" y="1839913"/>
          <p14:tracePt t="39177" x="2490788" y="1822450"/>
          <p14:tracePt t="39193" x="2536825" y="1812925"/>
          <p14:tracePt t="39210" x="2589213" y="1803400"/>
          <p14:tracePt t="39226" x="2679700" y="1795463"/>
          <p14:tracePt t="39243" x="2714625" y="1785938"/>
          <p14:tracePt t="39260" x="2768600" y="1776413"/>
          <p14:tracePt t="39276" x="2857500" y="1751013"/>
          <p14:tracePt t="39293" x="2919413" y="1741488"/>
          <p14:tracePt t="39310" x="3036888" y="1724025"/>
          <p14:tracePt t="39326" x="3098800" y="1714500"/>
          <p14:tracePt t="39343" x="3152775" y="1714500"/>
          <p14:tracePt t="39360" x="3187700" y="1714500"/>
          <p14:tracePt t="39376" x="3241675" y="1704975"/>
          <p14:tracePt t="39393" x="3268663" y="1704975"/>
          <p14:tracePt t="39410" x="3276600" y="1704975"/>
          <p14:tracePt t="39863" x="3286125" y="1697038"/>
          <p14:tracePt t="39874" x="3295650" y="1697038"/>
          <p14:tracePt t="39887" x="3313113" y="1697038"/>
          <p14:tracePt t="39898" x="3330575" y="1697038"/>
          <p14:tracePt t="39911" x="3348038" y="1704975"/>
          <p14:tracePt t="39927" x="3375025" y="1714500"/>
          <p14:tracePt t="39943" x="3419475" y="1731963"/>
          <p14:tracePt t="39960" x="3482975" y="1758950"/>
          <p14:tracePt t="39977" x="3536950" y="1785938"/>
          <p14:tracePt t="39993" x="3589338" y="1812925"/>
          <p14:tracePt t="40010" x="3714750" y="1866900"/>
          <p14:tracePt t="40027" x="3786188" y="1893888"/>
          <p14:tracePt t="40043" x="3848100" y="1928813"/>
          <p14:tracePt t="40060" x="3956050" y="1973263"/>
          <p14:tracePt t="40077" x="3983038" y="1973263"/>
          <p14:tracePt t="40093" x="4000500" y="1973263"/>
          <p14:tracePt t="40110" x="4017963" y="1982788"/>
          <p14:tracePt t="40132" x="4027488" y="1982788"/>
          <p14:tracePt t="40352" x="4027488" y="1990725"/>
          <p14:tracePt t="40744" x="4037013" y="1990725"/>
          <p14:tracePt t="40794" x="4044950" y="1990725"/>
          <p14:tracePt t="41357" x="4054475" y="1990725"/>
          <p14:tracePt t="41383" x="4071938" y="1990725"/>
          <p14:tracePt t="41406" x="4081463" y="1990725"/>
          <p14:tracePt t="41443" x="4089400" y="1990725"/>
          <p14:tracePt t="41640" x="4089400" y="2000250"/>
          <p14:tracePt t="43512" x="4089400" y="2009775"/>
          <p14:tracePt t="44420" x="4089400" y="2017713"/>
          <p14:tracePt t="45266" x="4081463" y="2017713"/>
          <p14:tracePt t="45289" x="4062413" y="2017713"/>
          <p14:tracePt t="45314" x="4054475" y="2009775"/>
          <p14:tracePt t="45328" x="4027488" y="2009775"/>
          <p14:tracePt t="45338" x="4000500" y="2009775"/>
          <p14:tracePt t="45352" x="3965575" y="2009775"/>
          <p14:tracePt t="45363" x="3894138" y="2009775"/>
          <p14:tracePt t="45378" x="3803650" y="2009775"/>
          <p14:tracePt t="45395" x="3705225" y="2009775"/>
          <p14:tracePt t="45411" x="3589338" y="2009775"/>
          <p14:tracePt t="45428" x="3367088" y="2009775"/>
          <p14:tracePt t="45445" x="3259138" y="2009775"/>
          <p14:tracePt t="45462" x="3062288" y="1973263"/>
          <p14:tracePt t="45478" x="2973388" y="1965325"/>
          <p14:tracePt t="45495" x="2874963" y="1946275"/>
          <p14:tracePt t="45512" x="2697163" y="1938338"/>
          <p14:tracePt t="45528" x="2598738" y="1919288"/>
          <p14:tracePt t="45545" x="2517775" y="1919288"/>
          <p14:tracePt t="45562" x="2384425" y="1884363"/>
          <p14:tracePt t="45579" x="2330450" y="1874838"/>
          <p14:tracePt t="45595" x="2276475" y="1866900"/>
          <p14:tracePt t="45612" x="2187575" y="1830388"/>
          <p14:tracePt t="45628" x="2160588" y="1822450"/>
          <p14:tracePt t="45645" x="2116138" y="1803400"/>
          <p14:tracePt t="45662" x="2108200" y="1803400"/>
          <p14:tracePt t="45678" x="2098675" y="1803400"/>
          <p14:tracePt t="45695" x="2089150" y="1803400"/>
          <p14:tracePt t="45712" x="2081213" y="1803400"/>
          <p14:tracePt t="45745" x="2071688" y="1803400"/>
          <p14:tracePt t="45768" x="2062163" y="1803400"/>
          <p14:tracePt t="45793" x="2044700" y="1803400"/>
          <p14:tracePt t="45817" x="2036763" y="1803400"/>
          <p14:tracePt t="45916" x="2044700" y="1803400"/>
          <p14:tracePt t="45927" x="2054225" y="1803400"/>
          <p14:tracePt t="45940" x="2062163" y="1803400"/>
          <p14:tracePt t="45952" x="2081213" y="1803400"/>
          <p14:tracePt t="45964" x="2089150" y="1803400"/>
          <p14:tracePt t="45978" x="2116138" y="1803400"/>
          <p14:tracePt t="45996" x="2152650" y="1803400"/>
          <p14:tracePt t="46012" x="2197100" y="1803400"/>
          <p14:tracePt t="46028" x="2295525" y="1803400"/>
          <p14:tracePt t="46045" x="2347913" y="1803400"/>
          <p14:tracePt t="46062" x="2465388" y="1812925"/>
          <p14:tracePt t="46079" x="2527300" y="1822450"/>
          <p14:tracePt t="46095" x="2589213" y="1830388"/>
          <p14:tracePt t="46112" x="2705100" y="1847850"/>
          <p14:tracePt t="46129" x="2768600" y="1857375"/>
          <p14:tracePt t="46145" x="2830513" y="1866900"/>
          <p14:tracePt t="46162" x="2938463" y="1884363"/>
          <p14:tracePt t="46179" x="2990850" y="1893888"/>
          <p14:tracePt t="46195" x="3044825" y="1893888"/>
          <p14:tracePt t="46212" x="3133725" y="1901825"/>
          <p14:tracePt t="46228" x="3170238" y="1911350"/>
          <p14:tracePt t="46245" x="3224213" y="1911350"/>
          <p14:tracePt t="46262" x="3241675" y="1911350"/>
          <p14:tracePt t="46279" x="3268663" y="1911350"/>
          <p14:tracePt t="46295" x="3286125" y="1911350"/>
          <p14:tracePt t="46312" x="3295650" y="1911350"/>
          <p14:tracePt t="46331" x="3303588" y="1911350"/>
          <p14:tracePt t="46367" x="3313113" y="1911350"/>
          <p14:tracePt t="47214" x="3313113" y="1919288"/>
          <p14:tracePt t="47777" x="3330575" y="1919288"/>
          <p14:tracePt t="47790" x="3348038" y="1919288"/>
          <p14:tracePt t="47801" x="3375025" y="1919288"/>
          <p14:tracePt t="47815" x="3411538" y="1928813"/>
          <p14:tracePt t="47829" x="3473450" y="1928813"/>
          <p14:tracePt t="47846" x="3562350" y="1938338"/>
          <p14:tracePt t="47863" x="3795713" y="1946275"/>
          <p14:tracePt t="47879" x="3956050" y="1946275"/>
          <p14:tracePt t="47896" x="4160838" y="1946275"/>
          <p14:tracePt t="47912" x="4384675" y="1946275"/>
          <p14:tracePt t="47929" x="4652963" y="1946275"/>
          <p14:tracePt t="47946" x="4751388" y="1946275"/>
          <p14:tracePt t="47962" x="4840288" y="1946275"/>
          <p14:tracePt t="47979" x="4848225" y="1946275"/>
          <p14:tracePt t="47996" x="4857750" y="1946275"/>
          <p14:tracePt t="48022" x="4867275" y="1946275"/>
          <p14:tracePt t="48109" x="4857750" y="1946275"/>
          <p14:tracePt t="48401" x="4857750" y="1938338"/>
          <p14:tracePt t="48416" x="4867275" y="1938338"/>
          <p14:tracePt t="48427" x="4875213" y="1919288"/>
          <p14:tracePt t="48439" x="4902200" y="1911350"/>
          <p14:tracePt t="48450" x="4938713" y="1893888"/>
          <p14:tracePt t="48462" x="4956175" y="1874838"/>
          <p14:tracePt t="48479" x="4973638" y="1866900"/>
          <p14:tracePt t="48496" x="4991100" y="1857375"/>
          <p14:tracePt t="48513" x="5010150" y="1857375"/>
          <p14:tracePt t="48696" x="5010150" y="1847850"/>
          <p14:tracePt t="48793" x="5018088" y="1847850"/>
          <p14:tracePt t="48868" x="5027613" y="1847850"/>
          <p14:tracePt t="48918" x="5037138" y="1847850"/>
          <p14:tracePt t="48942" x="5045075" y="1857375"/>
          <p14:tracePt t="48990" x="5054600" y="1857375"/>
          <p14:tracePt t="49052" x="5062538" y="1857375"/>
          <p14:tracePt t="50056" x="5072063" y="1857375"/>
          <p14:tracePt t="50068" x="5089525" y="1857375"/>
          <p14:tracePt t="50081" x="5116513" y="1857375"/>
          <p14:tracePt t="50093" x="5153025" y="1857375"/>
          <p14:tracePt t="50105" x="5197475" y="1857375"/>
          <p14:tracePt t="50117" x="5259388" y="1857375"/>
          <p14:tracePt t="50130" x="5348288" y="1847850"/>
          <p14:tracePt t="50146" x="5438775" y="1830388"/>
          <p14:tracePt t="50163" x="5537200" y="1812925"/>
          <p14:tracePt t="50180" x="5768975" y="1785938"/>
          <p14:tracePt t="50196" x="5894388" y="1768475"/>
          <p14:tracePt t="50213" x="6000750" y="1751013"/>
          <p14:tracePt t="50230" x="6180138" y="1731963"/>
          <p14:tracePt t="50246" x="6259513" y="1724025"/>
          <p14:tracePt t="50263" x="6323013" y="1724025"/>
          <p14:tracePt t="50280" x="6411913" y="1724025"/>
          <p14:tracePt t="50296" x="6429375" y="1724025"/>
          <p14:tracePt t="50313" x="6438900" y="1724025"/>
          <p14:tracePt t="50535" x="6446838" y="1714500"/>
          <p14:tracePt t="50559" x="6473825" y="1697038"/>
          <p14:tracePt t="50570" x="6581775" y="1670050"/>
          <p14:tracePt t="50584" x="6777038" y="1608138"/>
          <p14:tracePt t="50595" x="7072313" y="1527175"/>
          <p14:tracePt t="50607" x="7323138" y="1473200"/>
          <p14:tracePt t="50620" x="7510463" y="1446213"/>
          <p14:tracePt t="50632" x="7634288" y="1438275"/>
          <p14:tracePt t="50646" x="7751763" y="1428750"/>
          <p14:tracePt t="50663" x="7831138" y="1428750"/>
          <p14:tracePt t="50680" x="7912100" y="1428750"/>
          <p14:tracePt t="50697" x="8010525" y="1428750"/>
          <p14:tracePt t="50713" x="8037513" y="1438275"/>
          <p14:tracePt t="50730" x="8062913" y="1446213"/>
          <p14:tracePt t="50746" x="8081963" y="1465263"/>
          <p14:tracePt t="50763" x="8089900" y="1473200"/>
          <p14:tracePt t="50780" x="8099425" y="1482725"/>
          <p14:tracePt t="50852" x="8099425" y="1490663"/>
          <p14:tracePt t="50963" x="8089900" y="1490663"/>
          <p14:tracePt t="50987" x="8081963" y="1490663"/>
          <p14:tracePt t="51024" x="8072438" y="1490663"/>
          <p14:tracePt t="51037" x="8062913" y="1490663"/>
          <p14:tracePt t="51048" x="8054975" y="1490663"/>
          <p14:tracePt t="51062" x="8045450" y="1482725"/>
          <p14:tracePt t="51072" x="8027988" y="1482725"/>
          <p14:tracePt t="51085" x="8027988" y="1473200"/>
          <p14:tracePt t="51097" x="8018463" y="1473200"/>
          <p14:tracePt t="51113" x="8010525" y="1473200"/>
          <p14:tracePt t="51134" x="7991475" y="1473200"/>
          <p14:tracePt t="51158" x="7983538" y="1473200"/>
          <p14:tracePt t="51171" x="7974013" y="1473200"/>
          <p14:tracePt t="51184" x="7966075" y="1473200"/>
          <p14:tracePt t="51197" x="7956550" y="1473200"/>
          <p14:tracePt t="51213" x="7947025" y="1473200"/>
          <p14:tracePt t="51233" x="7939088" y="1473200"/>
          <p14:tracePt t="51247" x="7929563" y="1473200"/>
          <p14:tracePt t="51263" x="7920038" y="1473200"/>
          <p14:tracePt t="51280" x="7902575" y="1473200"/>
          <p14:tracePt t="51297" x="7885113" y="1473200"/>
          <p14:tracePt t="51313" x="7867650" y="1473200"/>
          <p14:tracePt t="51330" x="7858125" y="1473200"/>
          <p14:tracePt t="51347" x="7840663" y="1473200"/>
          <p14:tracePt t="51368" x="7831138" y="1473200"/>
          <p14:tracePt t="51380" x="7823200" y="1473200"/>
          <p14:tracePt t="51397" x="7813675" y="1465263"/>
          <p14:tracePt t="51413" x="7813675" y="1455738"/>
          <p14:tracePt t="51430" x="7804150" y="1438275"/>
          <p14:tracePt t="51447" x="7796213" y="1419225"/>
          <p14:tracePt t="51463" x="7796213" y="1401763"/>
          <p14:tracePt t="51480" x="7796213" y="1374775"/>
          <p14:tracePt t="51497" x="7786688" y="1347788"/>
          <p14:tracePt t="51513" x="7786688" y="1330325"/>
          <p14:tracePt t="51530" x="7769225" y="1303338"/>
          <p14:tracePt t="51547" x="7769225" y="1285875"/>
          <p14:tracePt t="51564" x="7742238" y="1250950"/>
          <p14:tracePt t="51580" x="7732713" y="1231900"/>
          <p14:tracePt t="51597" x="7715250" y="1214438"/>
          <p14:tracePt t="51614" x="7688263" y="1169988"/>
          <p14:tracePt t="51630" x="7661275" y="1152525"/>
          <p14:tracePt t="51647" x="7643813" y="1133475"/>
          <p14:tracePt t="51664" x="7608888" y="1125538"/>
          <p14:tracePt t="51680" x="7599363" y="1125538"/>
          <p14:tracePt t="51697" x="7581900" y="1125538"/>
          <p14:tracePt t="51714" x="7537450" y="1125538"/>
          <p14:tracePt t="51730" x="7518400" y="1125538"/>
          <p14:tracePt t="51747" x="7483475" y="1152525"/>
          <p14:tracePt t="51764" x="7473950" y="1169988"/>
          <p14:tracePt t="51780" x="7456488" y="1179513"/>
          <p14:tracePt t="51797" x="7446963" y="1204913"/>
          <p14:tracePt t="51814" x="7439025" y="1223963"/>
          <p14:tracePt t="51830" x="7439025" y="1241425"/>
          <p14:tracePt t="51847" x="7412038" y="1285875"/>
          <p14:tracePt t="51864" x="7412038" y="1312863"/>
          <p14:tracePt t="51880" x="7402513" y="1330325"/>
          <p14:tracePt t="51897" x="7394575" y="1384300"/>
          <p14:tracePt t="51914" x="7394575" y="1401763"/>
          <p14:tracePt t="51930" x="7394575" y="1411288"/>
          <p14:tracePt t="51947" x="7394575" y="1428750"/>
          <p14:tracePt t="51963" x="7394575" y="1438275"/>
          <p14:tracePt t="51981" x="7412038" y="1446213"/>
          <p14:tracePt t="51997" x="7419975" y="1455738"/>
          <p14:tracePt t="52014" x="7439025" y="1455738"/>
          <p14:tracePt t="52030" x="7500938" y="1455738"/>
          <p14:tracePt t="52047" x="7554913" y="1455738"/>
          <p14:tracePt t="52064" x="7616825" y="1438275"/>
          <p14:tracePt t="52065" x="7697788" y="1411288"/>
          <p14:tracePt t="52080" x="7759700" y="1366838"/>
          <p14:tracePt t="52097" x="7831138" y="1330325"/>
          <p14:tracePt t="52114" x="7875588" y="1268413"/>
          <p14:tracePt t="52130" x="7929563" y="1187450"/>
          <p14:tracePt t="52147" x="7929563" y="1152525"/>
          <p14:tracePt t="52164" x="7929563" y="1108075"/>
          <p14:tracePt t="52180" x="7867650" y="1036638"/>
          <p14:tracePt t="52197" x="7796213" y="1000125"/>
          <p14:tracePt t="52214" x="7670800" y="982663"/>
          <p14:tracePt t="52230" x="7608888" y="982663"/>
          <p14:tracePt t="52247" x="7554913" y="982663"/>
          <p14:tracePt t="52264" x="7446963" y="1036638"/>
          <p14:tracePt t="52280" x="7385050" y="1081088"/>
          <p14:tracePt t="52297" x="7331075" y="1125538"/>
          <p14:tracePt t="52314" x="7232650" y="1223963"/>
          <p14:tracePt t="52330" x="7180263" y="1285875"/>
          <p14:tracePt t="52347" x="7153275" y="1322388"/>
          <p14:tracePt t="52364" x="7116763" y="1401763"/>
          <p14:tracePt t="52380" x="7108825" y="1419225"/>
          <p14:tracePt t="52397" x="7108825" y="1446213"/>
          <p14:tracePt t="52414" x="7108825" y="1455738"/>
          <p14:tracePt t="52430" x="7116763" y="1465263"/>
          <p14:tracePt t="52447" x="7143750" y="1473200"/>
          <p14:tracePt t="52464" x="7197725" y="1482725"/>
          <p14:tracePt t="52481" x="7232650" y="1482725"/>
          <p14:tracePt t="52497" x="7313613" y="1473200"/>
          <p14:tracePt t="52514" x="7340600" y="1455738"/>
          <p14:tracePt t="52531" x="7375525" y="1446213"/>
          <p14:tracePt t="52547" x="7402513" y="1419225"/>
          <p14:tracePt t="52564" x="7402513" y="1401763"/>
          <p14:tracePt t="52581" x="7412038" y="1374775"/>
          <p14:tracePt t="52597" x="7419975" y="1330325"/>
          <p14:tracePt t="52614" x="7419975" y="1312863"/>
          <p14:tracePt t="52631" x="7402513" y="1285875"/>
          <p14:tracePt t="52647" x="7385050" y="1276350"/>
          <p14:tracePt t="52664" x="7367588" y="1276350"/>
          <p14:tracePt t="52681" x="7348538" y="1276350"/>
          <p14:tracePt t="52697" x="7331075" y="1276350"/>
          <p14:tracePt t="52714" x="7313613" y="1276350"/>
          <p14:tracePt t="52731" x="7277100" y="1303338"/>
          <p14:tracePt t="52747" x="7259638" y="1322388"/>
          <p14:tracePt t="52764" x="7232650" y="1374775"/>
          <p14:tracePt t="52780" x="7224713" y="1393825"/>
          <p14:tracePt t="52797" x="7215188" y="1419225"/>
          <p14:tracePt t="52814" x="7205663" y="1482725"/>
          <p14:tracePt t="52831" x="7197725" y="1517650"/>
          <p14:tracePt t="52847" x="7197725" y="1562100"/>
          <p14:tracePt t="52864" x="7197725" y="1652588"/>
          <p14:tracePt t="52881" x="7197725" y="1679575"/>
          <p14:tracePt t="52897" x="7205663" y="1697038"/>
          <p14:tracePt t="52914" x="7242175" y="1704975"/>
          <p14:tracePt t="52930" x="7259638" y="1704975"/>
          <p14:tracePt t="52947" x="7286625" y="1704975"/>
          <p14:tracePt t="52964" x="7323138" y="1697038"/>
          <p14:tracePt t="52981" x="7331075" y="1687513"/>
          <p14:tracePt t="52997" x="7340600" y="1652588"/>
          <p14:tracePt t="53014" x="7340600" y="1633538"/>
          <p14:tracePt t="53031" x="7340600" y="1608138"/>
          <p14:tracePt t="53048" x="7323138" y="1562100"/>
          <p14:tracePt t="53064" x="7304088" y="1554163"/>
          <p14:tracePt t="53081" x="7296150" y="1544638"/>
          <p14:tracePt t="53097" x="7277100" y="1544638"/>
          <p14:tracePt t="53114" x="7269163" y="1544638"/>
          <p14:tracePt t="53132" x="7269163" y="1554163"/>
          <p14:tracePt t="53155" x="7269163" y="1571625"/>
          <p14:tracePt t="53170" x="7269163" y="1581150"/>
          <p14:tracePt t="53181" x="7269163" y="1589088"/>
          <p14:tracePt t="53197" x="7269163" y="1616075"/>
          <p14:tracePt t="53214" x="7277100" y="1643063"/>
          <p14:tracePt t="53231" x="7304088" y="1670050"/>
          <p14:tracePt t="53247" x="7313613" y="1679575"/>
          <p14:tracePt t="53264" x="7331075" y="1687513"/>
          <p14:tracePt t="53281" x="7367588" y="1697038"/>
          <p14:tracePt t="53297" x="7385050" y="1697038"/>
          <p14:tracePt t="53314" x="7402513" y="1687513"/>
          <p14:tracePt t="53331" x="7439025" y="1643063"/>
          <p14:tracePt t="53347" x="7456488" y="1608138"/>
          <p14:tracePt t="53364" x="7456488" y="1490663"/>
          <p14:tracePt t="53381" x="7456488" y="1428750"/>
          <p14:tracePt t="53397" x="7439025" y="1357313"/>
          <p14:tracePt t="53414" x="7375525" y="1214438"/>
          <p14:tracePt t="53431" x="7340600" y="1169988"/>
          <p14:tracePt t="53447" x="7323138" y="1152525"/>
          <p14:tracePt t="53464" x="7286625" y="1143000"/>
          <p14:tracePt t="53481" x="7277100" y="1143000"/>
          <p14:tracePt t="53497" x="7259638" y="1143000"/>
          <p14:tracePt t="53514" x="7224713" y="1214438"/>
          <p14:tracePt t="53531" x="7197725" y="1285875"/>
          <p14:tracePt t="53547" x="7153275" y="1347788"/>
          <p14:tracePt t="53564" x="7108825" y="1490663"/>
          <p14:tracePt t="53581" x="7099300" y="1562100"/>
          <p14:tracePt t="53597" x="7099300" y="1687513"/>
          <p14:tracePt t="53614" x="7099300" y="1724025"/>
          <p14:tracePt t="53631" x="7108825" y="1768475"/>
          <p14:tracePt t="53648" x="7153275" y="1795463"/>
          <p14:tracePt t="53664" x="7170738" y="1795463"/>
          <p14:tracePt t="53681" x="7180263" y="1795463"/>
          <p14:tracePt t="53697" x="7215188" y="1785938"/>
          <p14:tracePt t="53714" x="7224713" y="1776413"/>
          <p14:tracePt t="53731" x="7232650" y="1768475"/>
          <p14:tracePt t="53747" x="7232650" y="1724025"/>
          <p14:tracePt t="53764" x="7232650" y="1714500"/>
          <p14:tracePt t="53781" x="7232650" y="1697038"/>
          <p14:tracePt t="53798" x="7224713" y="1697038"/>
          <p14:tracePt t="53814" x="7215188" y="1697038"/>
          <p14:tracePt t="53904" x="7215188" y="1687513"/>
          <p14:tracePt t="53940" x="7224713" y="1687513"/>
          <p14:tracePt t="53953" x="7242175" y="1679575"/>
          <p14:tracePt t="53967" x="7251700" y="1679575"/>
          <p14:tracePt t="53978" x="7269163" y="1679575"/>
          <p14:tracePt t="53990" x="7286625" y="1670050"/>
          <p14:tracePt t="54001" x="7313613" y="1670050"/>
          <p14:tracePt t="54014" x="7323138" y="1670050"/>
          <p14:tracePt t="54031" x="7340600" y="1670050"/>
          <p14:tracePt t="54048" x="7348538" y="1670050"/>
          <p14:tracePt t="54064" x="7375525" y="1670050"/>
          <p14:tracePt t="54081" x="7385050" y="1670050"/>
          <p14:tracePt t="54174" x="7394575" y="1670050"/>
          <p14:tracePt t="54186" x="7394575" y="1679575"/>
          <p14:tracePt t="54198" x="7394575" y="1687513"/>
          <p14:tracePt t="54211" x="7402513" y="1687513"/>
          <p14:tracePt t="54222" x="7412038" y="1697038"/>
          <p14:tracePt t="54235" x="7412038" y="1704975"/>
          <p14:tracePt t="54248" x="7412038" y="1714500"/>
          <p14:tracePt t="54264" x="7429500" y="1724025"/>
          <p14:tracePt t="54281" x="7439025" y="1741488"/>
          <p14:tracePt t="54298" x="7466013" y="1768475"/>
          <p14:tracePt t="54314" x="7483475" y="1776413"/>
          <p14:tracePt t="54331" x="7510463" y="1803400"/>
          <p14:tracePt t="54348" x="7562850" y="1839913"/>
          <p14:tracePt t="54364" x="7608888" y="1857375"/>
          <p14:tracePt t="54381" x="7634288" y="1866900"/>
          <p14:tracePt t="54398" x="7680325" y="1866900"/>
          <p14:tracePt t="54414" x="7688263" y="1866900"/>
          <p14:tracePt t="54431" x="7697788" y="1866900"/>
          <p14:tracePt t="54448" x="7705725" y="1866900"/>
          <p14:tracePt t="54469" x="7715250" y="1866900"/>
          <p14:tracePt t="54492" x="7724775" y="1857375"/>
          <p14:tracePt t="54504" x="7732713" y="1857375"/>
          <p14:tracePt t="54517" x="7732713" y="1847850"/>
          <p14:tracePt t="54531" x="7751763" y="1847850"/>
          <p14:tracePt t="54554" x="7759700" y="1847850"/>
          <p14:tracePt t="54565" x="7777163" y="1847850"/>
          <p14:tracePt t="54581" x="7786688" y="1847850"/>
          <p14:tracePt t="54598" x="7796213" y="1847850"/>
          <p14:tracePt t="54615" x="7831138" y="1847850"/>
          <p14:tracePt t="54640" x="7840663" y="1847850"/>
          <p14:tracePt t="54652" x="7848600" y="1847850"/>
          <p14:tracePt t="54677" x="7858125" y="1847850"/>
          <p14:tracePt t="54689" x="7858125" y="1857375"/>
          <p14:tracePt t="54712" x="7858125" y="1866900"/>
          <p14:tracePt t="54726" x="7867650" y="1874838"/>
          <p14:tracePt t="54957" x="7840663" y="1884363"/>
          <p14:tracePt t="54973" x="7813675" y="1893888"/>
          <p14:tracePt t="54982" x="7786688" y="1911350"/>
          <p14:tracePt t="54994" x="7759700" y="1919288"/>
          <p14:tracePt t="55006" x="7732713" y="1928813"/>
          <p14:tracePt t="55019" x="7724775" y="1928813"/>
          <p14:tracePt t="55031" x="7705725" y="1928813"/>
          <p14:tracePt t="55048" x="7688263" y="1928813"/>
          <p14:tracePt t="55065" x="7680325" y="1928813"/>
          <p14:tracePt t="55081" x="7661275" y="1928813"/>
          <p14:tracePt t="55098" x="7653338" y="1928813"/>
          <p14:tracePt t="55115" x="7643813" y="1928813"/>
          <p14:tracePt t="55131" x="7626350" y="1928813"/>
          <p14:tracePt t="55148" x="7616825" y="1928813"/>
          <p14:tracePt t="55165" x="7599363" y="1928813"/>
          <p14:tracePt t="55181" x="7581900" y="1928813"/>
          <p14:tracePt t="55199" x="7572375" y="1928813"/>
          <p14:tracePt t="55215" x="7545388" y="1928813"/>
          <p14:tracePt t="55231" x="7527925" y="1928813"/>
          <p14:tracePt t="55248" x="7518400" y="1928813"/>
          <p14:tracePt t="55265" x="7500938" y="1928813"/>
          <p14:tracePt t="55281" x="7491413" y="1928813"/>
          <p14:tracePt t="55298" x="7483475" y="1928813"/>
          <p14:tracePt t="55315" x="7456488" y="1928813"/>
          <p14:tracePt t="55331" x="7446963" y="1928813"/>
          <p14:tracePt t="55348" x="7429500" y="1928813"/>
          <p14:tracePt t="55365" x="7412038" y="1928813"/>
          <p14:tracePt t="55381" x="7394575" y="1928813"/>
          <p14:tracePt t="55398" x="7385050" y="1928813"/>
          <p14:tracePt t="55415" x="7340600" y="1928813"/>
          <p14:tracePt t="55431" x="7313613" y="1919288"/>
          <p14:tracePt t="55448" x="7232650" y="1911350"/>
          <p14:tracePt t="55465" x="7188200" y="1901825"/>
          <p14:tracePt t="55481" x="7161213" y="1893888"/>
          <p14:tracePt t="55498" x="7099300" y="1874838"/>
          <p14:tracePt t="55515" x="7072313" y="1866900"/>
          <p14:tracePt t="55531" x="7054850" y="1857375"/>
          <p14:tracePt t="55548" x="7018338" y="1857375"/>
          <p14:tracePt t="55565" x="7000875" y="1857375"/>
          <p14:tracePt t="55581" x="6983413" y="1857375"/>
          <p14:tracePt t="55598" x="6965950" y="1857375"/>
          <p14:tracePt t="55620" x="6956425" y="1857375"/>
          <p14:tracePt t="55644" x="6946900" y="1857375"/>
          <p14:tracePt t="55655" x="6938963" y="1857375"/>
          <p14:tracePt t="55679" x="6929438" y="1857375"/>
          <p14:tracePt t="55705" x="6919913" y="1857375"/>
          <p14:tracePt t="55718" x="6911975" y="1857375"/>
          <p14:tracePt t="55779" x="6902450" y="1857375"/>
          <p14:tracePt t="55852" x="6894513" y="1857375"/>
          <p14:tracePt t="60814" x="6902450" y="1857375"/>
          <p14:tracePt t="60827" x="6902450" y="1847850"/>
          <p14:tracePt t="60851" x="6911975" y="1847850"/>
          <p14:tracePt t="60863" x="6919913" y="1847850"/>
          <p14:tracePt t="60876" x="6929438" y="1847850"/>
          <p14:tracePt t="60888" x="6938963" y="1847850"/>
          <p14:tracePt t="60900" x="6946900" y="1847850"/>
          <p14:tracePt t="60916" x="6965950" y="1847850"/>
          <p14:tracePt t="60933" x="6973888" y="1847850"/>
          <p14:tracePt t="60950" x="7000875" y="1847850"/>
          <p14:tracePt t="60966" x="7018338" y="1847850"/>
          <p14:tracePt t="60983" x="7027863" y="1857375"/>
          <p14:tracePt t="61000" x="7062788" y="1874838"/>
          <p14:tracePt t="61016" x="7081838" y="1884363"/>
          <p14:tracePt t="61033" x="7108825" y="1901825"/>
          <p14:tracePt t="61050" x="7153275" y="1919288"/>
          <p14:tracePt t="61066" x="7170738" y="1938338"/>
          <p14:tracePt t="61083" x="7205663" y="1946275"/>
          <p14:tracePt t="61100" x="7232650" y="1990725"/>
          <p14:tracePt t="61116" x="7259638" y="2009775"/>
          <p14:tracePt t="61133" x="7313613" y="2089150"/>
          <p14:tracePt t="61150" x="7340600" y="2116138"/>
          <p14:tracePt t="61167" x="7358063" y="2152650"/>
          <p14:tracePt t="61183" x="7394575" y="2197100"/>
          <p14:tracePt t="61200" x="7412038" y="2224088"/>
          <p14:tracePt t="61217" x="7419975" y="2232025"/>
          <p14:tracePt t="61233" x="7446963" y="2259013"/>
          <p14:tracePt t="61250" x="7456488" y="2276475"/>
          <p14:tracePt t="61266" x="7473950" y="2286000"/>
          <p14:tracePt t="61283" x="7483475" y="2295525"/>
          <p14:tracePt t="61487" x="7483475" y="2303463"/>
          <p14:tracePt t="61501" x="7483475" y="2322513"/>
          <p14:tracePt t="61515" x="7466013" y="2357438"/>
          <p14:tracePt t="61525" x="7429500" y="2438400"/>
          <p14:tracePt t="61537" x="7375525" y="2544763"/>
          <p14:tracePt t="61550" x="7304088" y="2633663"/>
          <p14:tracePt t="61567" x="7242175" y="2697163"/>
          <p14:tracePt t="61583" x="7197725" y="2741613"/>
          <p14:tracePt t="61600" x="7153275" y="2776538"/>
          <p14:tracePt t="61617" x="7126288" y="2776538"/>
          <p14:tracePt t="61633" x="7099300" y="2776538"/>
          <p14:tracePt t="61650" x="7045325" y="2776538"/>
          <p14:tracePt t="61667" x="7027863" y="2759075"/>
          <p14:tracePt t="61683" x="7000875" y="2732088"/>
          <p14:tracePt t="61700" x="6973888" y="2705100"/>
          <p14:tracePt t="61717" x="6973888" y="2679700"/>
          <p14:tracePt t="61734" x="6956425" y="2643188"/>
          <p14:tracePt t="61750" x="6956425" y="2625725"/>
          <p14:tracePt t="61767" x="6946900" y="2608263"/>
          <p14:tracePt t="61783" x="6938963" y="2589213"/>
          <p14:tracePt t="61800" x="6919913" y="2589213"/>
          <p14:tracePt t="61819" x="6902450" y="2581275"/>
          <p14:tracePt t="61833" x="6894513" y="2581275"/>
          <p14:tracePt t="61850" x="6884988" y="2581275"/>
          <p14:tracePt t="61867" x="6875463" y="2581275"/>
          <p14:tracePt t="61883" x="6867525" y="2581275"/>
          <p14:tracePt t="61900" x="6858000" y="2581275"/>
          <p14:tracePt t="61917" x="6858000" y="2589213"/>
          <p14:tracePt t="61933" x="6848475" y="2598738"/>
          <p14:tracePt t="61950" x="6848475" y="2608263"/>
          <p14:tracePt t="61967" x="6840538" y="2633663"/>
          <p14:tracePt t="61983" x="6840538" y="2652713"/>
          <p14:tracePt t="62000" x="6840538" y="2660650"/>
          <p14:tracePt t="62017" x="6840538" y="2679700"/>
          <p14:tracePt t="62033" x="6840538" y="2714625"/>
          <p14:tracePt t="62050" x="6858000" y="2741613"/>
          <p14:tracePt t="62067" x="6911975" y="2786063"/>
          <p14:tracePt t="62083" x="6946900" y="2813050"/>
          <p14:tracePt t="62100" x="7081838" y="2840038"/>
          <p14:tracePt t="62117" x="7153275" y="2847975"/>
          <p14:tracePt t="62134" x="7251700" y="2847975"/>
          <p14:tracePt t="62150" x="7419975" y="2822575"/>
          <p14:tracePt t="62167" x="7510463" y="2776538"/>
          <p14:tracePt t="62183" x="7589838" y="2714625"/>
          <p14:tracePt t="62200" x="7680325" y="2581275"/>
          <p14:tracePt t="62217" x="7697788" y="2527300"/>
          <p14:tracePt t="62234" x="7697788" y="2490788"/>
          <p14:tracePt t="62250" x="7680325" y="2374900"/>
          <p14:tracePt t="62267" x="7616825" y="2322513"/>
          <p14:tracePt t="62284" x="7483475" y="2224088"/>
          <p14:tracePt t="62300" x="7419975" y="2197100"/>
          <p14:tracePt t="62317" x="7358063" y="2187575"/>
          <p14:tracePt t="62333" x="7286625" y="2187575"/>
          <p14:tracePt t="62350" x="7242175" y="2187575"/>
          <p14:tracePt t="62367" x="7215188" y="2205038"/>
          <p14:tracePt t="62384" x="7126288" y="2295525"/>
          <p14:tracePt t="62400" x="7072313" y="2347913"/>
          <p14:tracePt t="62417" x="7037388" y="2401888"/>
          <p14:tracePt t="62433" x="6991350" y="2490788"/>
          <p14:tracePt t="62450" x="6973888" y="2517775"/>
          <p14:tracePt t="62467" x="6965950" y="2562225"/>
          <p14:tracePt t="62484" x="6965950" y="2616200"/>
          <p14:tracePt t="62500" x="6965950" y="2643188"/>
          <p14:tracePt t="62517" x="6973888" y="2697163"/>
          <p14:tracePt t="62534" x="7000875" y="2732088"/>
          <p14:tracePt t="62550" x="7045325" y="2759075"/>
          <p14:tracePt t="62567" x="7126288" y="2786063"/>
          <p14:tracePt t="62584" x="7188200" y="2786063"/>
          <p14:tracePt t="62600" x="7224713" y="2786063"/>
          <p14:tracePt t="62617" x="7296150" y="2786063"/>
          <p14:tracePt t="62634" x="7313613" y="2776538"/>
          <p14:tracePt t="62652" x="7313613" y="2768600"/>
          <p14:tracePt t="62677" x="7313613" y="2759075"/>
          <p14:tracePt t="62714" x="7296150" y="2759075"/>
          <p14:tracePt t="62751" x="7286625" y="2759075"/>
          <p14:tracePt t="63069" x="7286625" y="2768600"/>
          <p14:tracePt t="63083" x="7296150" y="2795588"/>
          <p14:tracePt t="63094" x="7304088" y="2822575"/>
          <p14:tracePt t="63105" x="7323138" y="2874963"/>
          <p14:tracePt t="63118" x="7340600" y="2938463"/>
          <p14:tracePt t="63134" x="7375525" y="3017838"/>
          <p14:tracePt t="63150" x="7402513" y="3089275"/>
          <p14:tracePt t="63167" x="7510463" y="3259138"/>
          <p14:tracePt t="63184" x="7581900" y="3357563"/>
          <p14:tracePt t="63200" x="7643813" y="3419475"/>
          <p14:tracePt t="63217" x="7796213" y="3554413"/>
          <p14:tracePt t="63234" x="7875588" y="3598863"/>
          <p14:tracePt t="63251" x="7966075" y="3652838"/>
          <p14:tracePt t="63267" x="8143875" y="3732213"/>
          <p14:tracePt t="63284" x="8215313" y="3768725"/>
          <p14:tracePt t="63300" x="8269288" y="3786188"/>
          <p14:tracePt t="63317" x="8348663" y="3822700"/>
          <p14:tracePt t="63334" x="8375650" y="3822700"/>
          <p14:tracePt t="63351" x="8420100" y="3830638"/>
          <p14:tracePt t="63367" x="8447088" y="3830638"/>
          <p14:tracePt t="63384" x="8456613" y="3840163"/>
          <p14:tracePt t="63400" x="8501063" y="3840163"/>
          <p14:tracePt t="63417" x="8518525" y="3840163"/>
          <p14:tracePt t="63434" x="8537575" y="3840163"/>
          <p14:tracePt t="63450" x="8562975" y="3840163"/>
          <p14:tracePt t="63467" x="8572500" y="3840163"/>
          <p14:tracePt t="63484" x="8589963" y="3830638"/>
          <p14:tracePt t="63501" x="8626475" y="3803650"/>
          <p14:tracePt t="63517" x="8626475" y="3795713"/>
          <p14:tracePt t="63535" x="8653463" y="3786188"/>
          <p14:tracePt t="63551" x="8670925" y="3759200"/>
          <p14:tracePt t="63567" x="8680450" y="3741738"/>
          <p14:tracePt t="63584" x="8715375" y="3732213"/>
          <p14:tracePt t="63601" x="8724900" y="3724275"/>
          <p14:tracePt t="63617" x="8751888" y="3724275"/>
          <p14:tracePt t="63634" x="8777288" y="3724275"/>
          <p14:tracePt t="63651" x="8796338" y="3724275"/>
          <p14:tracePt t="63667" x="8813800" y="3724275"/>
          <p14:tracePt t="63684" x="8840788" y="3724275"/>
          <p14:tracePt t="63701" x="8848725" y="3724275"/>
          <p14:tracePt t="63717" x="8858250" y="3732213"/>
          <p14:tracePt t="63734" x="8875713" y="3751263"/>
          <p14:tracePt t="63751" x="8875713" y="3759200"/>
          <p14:tracePt t="63767" x="8894763" y="3786188"/>
          <p14:tracePt t="63784" x="8894763" y="3803650"/>
          <p14:tracePt t="63801" x="8894763" y="3813175"/>
          <p14:tracePt t="63817" x="8894763" y="3840163"/>
          <p14:tracePt t="63834" x="8894763" y="3857625"/>
          <p14:tracePt t="63851" x="8894763" y="3875088"/>
          <p14:tracePt t="63867" x="8894763" y="3902075"/>
          <p14:tracePt t="63884" x="8894763" y="3919538"/>
          <p14:tracePt t="63901" x="8885238" y="3946525"/>
          <p14:tracePt t="63917" x="8867775" y="3973513"/>
          <p14:tracePt t="63934" x="8848725" y="3990975"/>
          <p14:tracePt t="63951" x="8823325" y="4010025"/>
          <p14:tracePt t="63967" x="8813800" y="4027488"/>
          <p14:tracePt t="63984" x="8796338" y="4037013"/>
          <p14:tracePt t="64001" x="8742363" y="4062413"/>
          <p14:tracePt t="64017" x="8724900" y="4081463"/>
          <p14:tracePt t="64034" x="8688388" y="4098925"/>
          <p14:tracePt t="64051" x="8653463" y="4108450"/>
          <p14:tracePt t="64067" x="8634413" y="4116388"/>
          <p14:tracePt t="64085" x="8609013" y="4116388"/>
          <p14:tracePt t="64101" x="8537575" y="4116388"/>
          <p14:tracePt t="64117" x="8501063" y="4116388"/>
          <p14:tracePt t="64134" x="8474075" y="4116388"/>
          <p14:tracePt t="64151" x="8429625" y="4098925"/>
          <p14:tracePt t="64168" x="8412163" y="4089400"/>
          <p14:tracePt t="64184" x="8385175" y="4062413"/>
          <p14:tracePt t="64201" x="8375650" y="4044950"/>
          <p14:tracePt t="64217" x="8367713" y="4017963"/>
          <p14:tracePt t="64234" x="8348663" y="3965575"/>
          <p14:tracePt t="64251" x="8340725" y="3919538"/>
          <p14:tracePt t="64268" x="8340725" y="3894138"/>
          <p14:tracePt t="64284" x="8340725" y="3857625"/>
          <p14:tracePt t="64301" x="8340725" y="3830638"/>
          <p14:tracePt t="64317" x="8340725" y="3803650"/>
          <p14:tracePt t="64334" x="8358188" y="3751263"/>
          <p14:tracePt t="64351" x="8385175" y="3705225"/>
          <p14:tracePt t="64368" x="8466138" y="3581400"/>
          <p14:tracePt t="64384" x="8510588" y="3536950"/>
          <p14:tracePt t="64401" x="8555038" y="3500438"/>
          <p14:tracePt t="64417" x="8643938" y="3465513"/>
          <p14:tracePt t="64434" x="8680450" y="3455988"/>
          <p14:tracePt t="64451" x="8705850" y="3446463"/>
          <p14:tracePt t="64467" x="8769350" y="3446463"/>
          <p14:tracePt t="64484" x="8804275" y="3446463"/>
          <p14:tracePt t="64501" x="8823325" y="3446463"/>
          <p14:tracePt t="64517" x="8858250" y="3482975"/>
          <p14:tracePt t="64534" x="8867775" y="3509963"/>
          <p14:tracePt t="64551" x="8875713" y="3554413"/>
          <p14:tracePt t="64567" x="8885238" y="3652838"/>
          <p14:tracePt t="64584" x="8885238" y="3705225"/>
          <p14:tracePt t="64601" x="8885238" y="3803650"/>
          <p14:tracePt t="64618" x="8875713" y="3867150"/>
          <p14:tracePt t="64634" x="8858250" y="3919538"/>
          <p14:tracePt t="64651" x="8813800" y="4000500"/>
          <p14:tracePt t="64667" x="8796338" y="4044950"/>
          <p14:tracePt t="64684" x="8769350" y="4089400"/>
          <p14:tracePt t="64701" x="8705850" y="4152900"/>
          <p14:tracePt t="64718" x="8688388" y="4187825"/>
          <p14:tracePt t="64734" x="8661400" y="4197350"/>
          <p14:tracePt t="64751" x="8609013" y="4241800"/>
          <p14:tracePt t="64768" x="8572500" y="4251325"/>
          <p14:tracePt t="64784" x="8491538" y="4295775"/>
          <p14:tracePt t="64801" x="8447088" y="4303713"/>
          <p14:tracePt t="64818" x="8412163" y="4313238"/>
          <p14:tracePt t="64834" x="8358188" y="4322763"/>
          <p14:tracePt t="64851" x="8331200" y="4322763"/>
          <p14:tracePt t="64868" x="8304213" y="4322763"/>
          <p14:tracePt t="64884" x="8269288" y="4322763"/>
          <p14:tracePt t="64901" x="8251825" y="4322763"/>
          <p14:tracePt t="64918" x="8232775" y="4322763"/>
          <p14:tracePt t="64934" x="8197850" y="4322763"/>
          <p14:tracePt t="64951" x="8188325" y="4303713"/>
          <p14:tracePt t="64968" x="8161338" y="4276725"/>
          <p14:tracePt t="64984" x="8161338" y="4259263"/>
          <p14:tracePt t="65001" x="8161338" y="4224338"/>
          <p14:tracePt t="65018" x="8153400" y="4179888"/>
          <p14:tracePt t="65034" x="8153400" y="4160838"/>
          <p14:tracePt t="65051" x="8153400" y="4143375"/>
          <p14:tracePt t="65068" x="8153400" y="4089400"/>
          <p14:tracePt t="65084" x="8153400" y="4062413"/>
          <p14:tracePt t="65101" x="8170863" y="4044950"/>
          <p14:tracePt t="65118" x="8205788" y="3990975"/>
          <p14:tracePt t="65134" x="8215313" y="3973513"/>
          <p14:tracePt t="65151" x="8242300" y="3965575"/>
          <p14:tracePt t="65168" x="8277225" y="3929063"/>
          <p14:tracePt t="65184" x="8304213" y="3919538"/>
          <p14:tracePt t="65201" x="8358188" y="3894138"/>
          <p14:tracePt t="65218" x="8385175" y="3894138"/>
          <p14:tracePt t="65234" x="8429625" y="3884613"/>
          <p14:tracePt t="65251" x="8483600" y="3884613"/>
          <p14:tracePt t="65268" x="8501063" y="3884613"/>
          <p14:tracePt t="65284" x="8528050" y="3884613"/>
          <p14:tracePt t="65301" x="8562975" y="3884613"/>
          <p14:tracePt t="65318" x="8572500" y="3884613"/>
          <p14:tracePt t="65334" x="8582025" y="3894138"/>
          <p14:tracePt t="65351" x="8599488" y="3911600"/>
          <p14:tracePt t="65368" x="8599488" y="3919538"/>
          <p14:tracePt t="65384" x="8609013" y="3929063"/>
          <p14:tracePt t="65401" x="8616950" y="3946525"/>
          <p14:tracePt t="65418" x="8616950" y="3965575"/>
          <p14:tracePt t="65434" x="8616950" y="3973513"/>
          <p14:tracePt t="65451" x="8616950" y="3983038"/>
          <p14:tracePt t="65468" x="8616950" y="3990975"/>
          <p14:tracePt t="65484" x="8616950" y="4010025"/>
          <p14:tracePt t="65501" x="8616950" y="4017963"/>
          <p14:tracePt t="65518" x="8616950" y="4027488"/>
          <p14:tracePt t="65534" x="8616950" y="4044950"/>
          <p14:tracePt t="65551" x="8616950" y="4062413"/>
          <p14:tracePt t="65568" x="8616950" y="4081463"/>
          <p14:tracePt t="65584" x="8616950" y="4089400"/>
          <p14:tracePt t="65601" x="8616950" y="4108450"/>
          <p14:tracePt t="65618" x="8616950" y="4133850"/>
          <p14:tracePt t="65634" x="8599488" y="4143375"/>
          <p14:tracePt t="65651" x="8589963" y="4152900"/>
          <p14:tracePt t="65668" x="8555038" y="4170363"/>
          <p14:tracePt t="65685" x="8528050" y="4170363"/>
          <p14:tracePt t="65701" x="8510588" y="4179888"/>
          <p14:tracePt t="65718" x="8466138" y="4179888"/>
          <p14:tracePt t="65735" x="8447088" y="4179888"/>
          <p14:tracePt t="65751" x="8420100" y="4179888"/>
          <p14:tracePt t="65768" x="8385175" y="4160838"/>
          <p14:tracePt t="65785" x="8358188" y="4143375"/>
          <p14:tracePt t="65801" x="8323263" y="4089400"/>
          <p14:tracePt t="65818" x="8313738" y="4071938"/>
          <p14:tracePt t="65835" x="8313738" y="4027488"/>
          <p14:tracePt t="65851" x="8313738" y="3938588"/>
          <p14:tracePt t="65868" x="8323263" y="3875088"/>
          <p14:tracePt t="65884" x="8348663" y="3813175"/>
          <p14:tracePt t="65901" x="8429625" y="3670300"/>
          <p14:tracePt t="65918" x="8483600" y="3598863"/>
          <p14:tracePt t="65935" x="8545513" y="3544888"/>
          <p14:tracePt t="65951" x="8680450" y="3455988"/>
          <p14:tracePt t="65968" x="8724900" y="3438525"/>
          <p14:tracePt t="65985" x="8759825" y="3429000"/>
          <p14:tracePt t="66001" x="8813800" y="3429000"/>
          <p14:tracePt t="66018" x="8823325" y="3429000"/>
          <p14:tracePt t="66035" x="8858250" y="3446463"/>
          <p14:tracePt t="66051" x="8867775" y="3473450"/>
          <p14:tracePt t="66068" x="8867775" y="3500438"/>
          <p14:tracePt t="66084" x="8875713" y="3562350"/>
          <p14:tracePt t="66101" x="8875713" y="3589338"/>
          <p14:tracePt t="66118" x="8875713" y="3616325"/>
          <p14:tracePt t="66135" x="8875713" y="3670300"/>
          <p14:tracePt t="66151" x="8875713" y="3697288"/>
          <p14:tracePt t="66168" x="8858250" y="3732213"/>
          <p14:tracePt t="66185" x="8813800" y="3813175"/>
          <p14:tracePt t="66201" x="8786813" y="3840163"/>
          <p14:tracePt t="66218" x="8759825" y="3867150"/>
          <p14:tracePt t="66235" x="8742363" y="3884613"/>
          <p14:tracePt t="66252" x="8715375" y="3902075"/>
          <p14:tracePt t="66268" x="8653463" y="3929063"/>
          <p14:tracePt t="66285" x="8626475" y="3938588"/>
          <p14:tracePt t="66301" x="8609013" y="3938588"/>
          <p14:tracePt t="66318" x="8582025" y="3938588"/>
          <p14:tracePt t="66335" x="8572500" y="3938588"/>
          <p14:tracePt t="66352" x="8562975" y="3938588"/>
          <p14:tracePt t="66368" x="8545513" y="3938588"/>
          <p14:tracePt t="66385" x="8528050" y="3938588"/>
          <p14:tracePt t="66401" x="8510588" y="3938588"/>
          <p14:tracePt t="66418" x="8501063" y="3938588"/>
          <p14:tracePt t="66435" x="8501063" y="3929063"/>
          <p14:tracePt t="66451" x="8483600" y="3929063"/>
          <p14:tracePt t="66468" x="8474075" y="3911600"/>
          <p14:tracePt t="66485" x="8466138" y="3902075"/>
          <p14:tracePt t="66501" x="8466138" y="3875088"/>
          <p14:tracePt t="66518" x="8466138" y="3867150"/>
          <p14:tracePt t="66535" x="8466138" y="3848100"/>
          <p14:tracePt t="66551" x="8466138" y="3822700"/>
          <p14:tracePt t="66568" x="8483600" y="3795713"/>
          <p14:tracePt t="66585" x="8518525" y="3776663"/>
          <p14:tracePt t="66602" x="8589963" y="3741738"/>
          <p14:tracePt t="66618" x="8616950" y="3732213"/>
          <p14:tracePt t="66635" x="8653463" y="3732213"/>
          <p14:tracePt t="66651" x="8688388" y="3732213"/>
          <p14:tracePt t="66668" x="8697913" y="3741738"/>
          <p14:tracePt t="66685" x="8724900" y="3768725"/>
          <p14:tracePt t="66701" x="8732838" y="3786188"/>
          <p14:tracePt t="66718" x="8742363" y="3803650"/>
          <p14:tracePt t="66735" x="8759825" y="3867150"/>
          <p14:tracePt t="66752" x="8759825" y="3894138"/>
          <p14:tracePt t="66768" x="8759825" y="3911600"/>
          <p14:tracePt t="66785" x="8759825" y="3965575"/>
          <p14:tracePt t="66802" x="8759825" y="3990975"/>
          <p14:tracePt t="66818" x="8742363" y="4054475"/>
          <p14:tracePt t="66835" x="8742363" y="4071938"/>
          <p14:tracePt t="66852" x="8715375" y="4089400"/>
          <p14:tracePt t="66868" x="8688388" y="4116388"/>
          <p14:tracePt t="66885" x="8680450" y="4116388"/>
          <p14:tracePt t="66902" x="8670925" y="4125913"/>
          <p14:tracePt t="66918" x="8643938" y="4125913"/>
          <p14:tracePt t="66935" x="8626475" y="4125913"/>
          <p14:tracePt t="66952" x="8599488" y="4125913"/>
          <p14:tracePt t="66968" x="8555038" y="4116388"/>
          <p14:tracePt t="66985" x="8537575" y="4108450"/>
          <p14:tracePt t="67002" x="8518525" y="4081463"/>
          <p14:tracePt t="67018" x="8510588" y="4044950"/>
          <p14:tracePt t="67035" x="8510588" y="4017963"/>
          <p14:tracePt t="67052" x="8510588" y="4000500"/>
          <p14:tracePt t="67068" x="8518525" y="3929063"/>
          <p14:tracePt t="67085" x="8545513" y="3884613"/>
          <p14:tracePt t="67102" x="8670925" y="3768725"/>
          <p14:tracePt t="67118" x="8732838" y="3732213"/>
          <p14:tracePt t="67135" x="8786813" y="3705225"/>
          <p14:tracePt t="67152" x="8840788" y="3687763"/>
          <p14:tracePt t="67169" x="8858250" y="3687763"/>
          <p14:tracePt t="67235" x="8858250" y="3697288"/>
          <p14:tracePt t="67248" x="8858250" y="3705225"/>
          <p14:tracePt t="67272" x="8840788" y="3714750"/>
          <p14:tracePt t="67284" x="8840788" y="3724275"/>
          <p14:tracePt t="67295" x="8823325" y="3724275"/>
          <p14:tracePt t="67308" x="8813800" y="3732213"/>
          <p14:tracePt t="67320" x="8796338" y="3732213"/>
          <p14:tracePt t="67335" x="8777288" y="3741738"/>
          <p14:tracePt t="67352" x="8751888" y="3741738"/>
          <p14:tracePt t="67368" x="8732838" y="3741738"/>
          <p14:tracePt t="67385" x="8661400" y="3741738"/>
          <p14:tracePt t="67402" x="8609013" y="3741738"/>
          <p14:tracePt t="67418" x="8528050" y="3741738"/>
          <p14:tracePt t="67435" x="8126413" y="3679825"/>
          <p14:tracePt t="67452" x="7759700" y="3625850"/>
          <p14:tracePt t="67468" x="7010400" y="3482975"/>
          <p14:tracePt t="67485" x="6661150" y="3384550"/>
          <p14:tracePt t="67502" x="6402388" y="3259138"/>
          <p14:tracePt t="67518" x="5938838" y="3009900"/>
          <p14:tracePt t="67535" x="5751513" y="2894013"/>
          <p14:tracePt t="67552" x="5589588" y="2759075"/>
          <p14:tracePt t="67568" x="5259388" y="2527300"/>
          <p14:tracePt t="67585" x="5133975" y="2428875"/>
          <p14:tracePt t="67602" x="5037138" y="2374900"/>
          <p14:tracePt t="67618" x="4929188" y="2276475"/>
          <p14:tracePt t="67635" x="4884738" y="2241550"/>
          <p14:tracePt t="67652" x="4857750" y="2187575"/>
          <p14:tracePt t="67668" x="4848225" y="2187575"/>
          <p14:tracePt t="67724" x="4848225" y="2205038"/>
          <p14:tracePt t="68044" x="4830763" y="2205038"/>
          <p14:tracePt t="68056" x="4795838" y="2205038"/>
          <p14:tracePt t="68071" x="4714875" y="2214563"/>
          <p14:tracePt t="68081" x="4598988" y="2232025"/>
          <p14:tracePt t="68093" x="4446588" y="2276475"/>
          <p14:tracePt t="68105" x="4259263" y="2312988"/>
          <p14:tracePt t="68118" x="4089400" y="2347913"/>
          <p14:tracePt t="68135" x="3938588" y="2384425"/>
          <p14:tracePt t="68152" x="3768725" y="2419350"/>
          <p14:tracePt t="68169" x="3455988" y="2490788"/>
          <p14:tracePt t="68185" x="3259138" y="2527300"/>
          <p14:tracePt t="68202" x="3089275" y="2581275"/>
          <p14:tracePt t="68219" x="2759075" y="2643188"/>
          <p14:tracePt t="68235" x="2633663" y="2660650"/>
          <p14:tracePt t="68252" x="2411413" y="2705100"/>
          <p14:tracePt t="68269" x="2303463" y="2724150"/>
          <p14:tracePt t="68285" x="2179638" y="2741613"/>
          <p14:tracePt t="68302" x="1857375" y="2813050"/>
          <p14:tracePt t="68319" x="1633538" y="2884488"/>
          <p14:tracePt t="68335" x="1357313" y="2955925"/>
          <p14:tracePt t="68352" x="1000125" y="3036888"/>
          <p14:tracePt t="68369" x="955675" y="3044825"/>
          <p14:tracePt t="68385" x="928688" y="3044825"/>
          <p14:tracePt t="68402" x="911225" y="3054350"/>
          <p14:tracePt t="68419" x="901700" y="3054350"/>
          <p14:tracePt t="68620" x="911225" y="3054350"/>
          <p14:tracePt t="68632" x="928688" y="3044825"/>
          <p14:tracePt t="68644" x="955675" y="3017838"/>
          <p14:tracePt t="68657" x="1009650" y="2982913"/>
          <p14:tracePt t="68669" x="1054100" y="2946400"/>
          <p14:tracePt t="68685" x="1125538" y="2911475"/>
          <p14:tracePt t="68702" x="1196975" y="2857500"/>
          <p14:tracePt t="68719" x="1393825" y="2741613"/>
          <p14:tracePt t="68735" x="1482725" y="2697163"/>
          <p14:tracePt t="68752" x="1544638" y="2679700"/>
          <p14:tracePt t="68769" x="1660525" y="2652713"/>
          <p14:tracePt t="68786" x="1714500" y="2643188"/>
          <p14:tracePt t="68802" x="1776413" y="2643188"/>
          <p14:tracePt t="68819" x="1803400" y="2643188"/>
          <p14:tracePt t="68835" x="1830388" y="2643188"/>
          <p14:tracePt t="68852" x="1884363" y="2660650"/>
          <p14:tracePt t="68869" x="1911350" y="2670175"/>
          <p14:tracePt t="68885" x="1938338" y="2679700"/>
          <p14:tracePt t="68902" x="2009775" y="2714625"/>
          <p14:tracePt t="68919" x="2054225" y="2724150"/>
          <p14:tracePt t="68936" x="2108200" y="2741613"/>
          <p14:tracePt t="68952" x="2224088" y="2759075"/>
          <p14:tracePt t="68969" x="2286000" y="2786063"/>
          <p14:tracePt t="68986" x="2357438" y="2795588"/>
          <p14:tracePt t="69002" x="2500313" y="2813050"/>
          <p14:tracePt t="69019" x="2571750" y="2822575"/>
          <p14:tracePt t="69036" x="2633663" y="2830513"/>
          <p14:tracePt t="69052" x="2724150" y="2840038"/>
          <p14:tracePt t="69069" x="2759075" y="2840038"/>
          <p14:tracePt t="69085" x="2795588" y="2840038"/>
          <p14:tracePt t="69102" x="2857500" y="2840038"/>
          <p14:tracePt t="69119" x="2884488" y="2840038"/>
          <p14:tracePt t="69136" x="2901950" y="2840038"/>
          <p14:tracePt t="69152" x="2919413" y="2840038"/>
          <p14:tracePt t="69171" x="2928938" y="2840038"/>
          <p14:tracePt t="69196" x="2938463" y="2840038"/>
          <p14:tracePt t="70531" x="2946400" y="2840038"/>
          <p14:tracePt t="70544" x="2955925" y="2840038"/>
          <p14:tracePt t="70555" x="2965450" y="2830513"/>
          <p14:tracePt t="70569" x="2990850" y="2830513"/>
          <p14:tracePt t="70584" x="3036888" y="2822575"/>
          <p14:tracePt t="70593" x="3081338" y="2803525"/>
          <p14:tracePt t="70604" x="3160713" y="2795588"/>
          <p14:tracePt t="70619" x="3232150" y="2786063"/>
          <p14:tracePt t="70636" x="3322638" y="2776538"/>
          <p14:tracePt t="70653" x="3402013" y="2768600"/>
          <p14:tracePt t="70669" x="3554413" y="2751138"/>
          <p14:tracePt t="70686" x="3608388" y="2751138"/>
          <p14:tracePt t="70703" x="3705225" y="2751138"/>
          <p14:tracePt t="70719" x="3751263" y="2751138"/>
          <p14:tracePt t="70736" x="3776663" y="2751138"/>
          <p14:tracePt t="70753" x="3840163" y="2751138"/>
          <p14:tracePt t="70769" x="3867150" y="2751138"/>
          <p14:tracePt t="70786" x="3884613" y="2751138"/>
          <p14:tracePt t="70803" x="3911600" y="2751138"/>
          <p14:tracePt t="70819" x="3929063" y="2751138"/>
          <p14:tracePt t="70837" x="3946525" y="2751138"/>
          <p14:tracePt t="70853" x="3965575" y="2751138"/>
          <p14:tracePt t="70869" x="3990975" y="2751138"/>
          <p14:tracePt t="70886" x="4027488" y="2751138"/>
          <p14:tracePt t="70903" x="4089400" y="2751138"/>
          <p14:tracePt t="70919" x="4143375" y="2732088"/>
          <p14:tracePt t="70936" x="4214813" y="2705100"/>
          <p14:tracePt t="70953" x="4241800" y="2687638"/>
          <p14:tracePt t="70969" x="4268788" y="2679700"/>
          <p14:tracePt t="70986" x="4295775" y="2652713"/>
          <p14:tracePt t="71003" x="4313238" y="2652713"/>
          <p14:tracePt t="71217" x="4295775" y="2652713"/>
          <p14:tracePt t="71229" x="4286250" y="2660650"/>
          <p14:tracePt t="71241" x="4268788" y="2660650"/>
          <p14:tracePt t="71254" x="4251325" y="2679700"/>
          <p14:tracePt t="71270" x="4224338" y="2697163"/>
          <p14:tracePt t="71286" x="4179888" y="2705100"/>
          <p14:tracePt t="71304" x="4037013" y="2768600"/>
          <p14:tracePt t="71320" x="3946525" y="2795588"/>
          <p14:tracePt t="71336" x="3848100" y="2822575"/>
          <p14:tracePt t="71353" x="3598863" y="2911475"/>
          <p14:tracePt t="71370" x="3473450" y="2938463"/>
          <p14:tracePt t="71386" x="3330575" y="2982913"/>
          <p14:tracePt t="71403" x="3098800" y="3017838"/>
          <p14:tracePt t="71420" x="3009900" y="3027363"/>
          <p14:tracePt t="71436" x="2919413" y="3036888"/>
          <p14:tracePt t="71453" x="2759075" y="3044825"/>
          <p14:tracePt t="71470" x="2687638" y="3044825"/>
          <p14:tracePt t="71486" x="2616200" y="3044825"/>
          <p14:tracePt t="71503" x="2465388" y="3044825"/>
          <p14:tracePt t="71520" x="2411413" y="3044825"/>
          <p14:tracePt t="71536" x="2295525" y="3044825"/>
          <p14:tracePt t="71553" x="2241550" y="3044825"/>
          <p14:tracePt t="71570" x="2205038" y="3036888"/>
          <p14:tracePt t="71587" x="2125663" y="3009900"/>
          <p14:tracePt t="71603" x="2098675" y="3009900"/>
          <p14:tracePt t="71620" x="2071688" y="3000375"/>
          <p14:tracePt t="71636" x="2017713" y="2973388"/>
          <p14:tracePt t="71653" x="2000250" y="2965450"/>
          <p14:tracePt t="71670" x="1982788" y="2955925"/>
          <p14:tracePt t="71686" x="1955800" y="2928938"/>
          <p14:tracePt t="71703" x="1938338" y="2919413"/>
          <p14:tracePt t="71720" x="1919288" y="2901950"/>
          <p14:tracePt t="71745" x="1911350" y="2894013"/>
          <p14:tracePt t="71757" x="1901825" y="2894013"/>
          <p14:tracePt t="71793" x="1893888" y="2884488"/>
          <p14:tracePt t="72088" x="1901825" y="2884488"/>
          <p14:tracePt t="72101" x="1911350" y="2884488"/>
          <p14:tracePt t="72112" x="1919288" y="2884488"/>
          <p14:tracePt t="72124" x="1938338" y="2884488"/>
          <p14:tracePt t="72136" x="1955800" y="2884488"/>
          <p14:tracePt t="72153" x="2000250" y="2894013"/>
          <p14:tracePt t="72172" x="2062163" y="2901950"/>
          <p14:tracePt t="72187" x="2232025" y="2946400"/>
          <p14:tracePt t="72203" x="2357438" y="2982913"/>
          <p14:tracePt t="72220" x="2554288" y="3027363"/>
          <p14:tracePt t="72236" x="3044825" y="3143250"/>
          <p14:tracePt t="72253" x="3295650" y="3214688"/>
          <p14:tracePt t="72270" x="3536950" y="3259138"/>
          <p14:tracePt t="72287" x="4017963" y="3348038"/>
          <p14:tracePt t="72304" x="4232275" y="3402013"/>
          <p14:tracePt t="72320" x="4473575" y="3429000"/>
          <p14:tracePt t="72337" x="4848225" y="3490913"/>
          <p14:tracePt t="72353" x="5037138" y="3517900"/>
          <p14:tracePt t="72370" x="5340350" y="3554413"/>
          <p14:tracePt t="72387" x="5446713" y="3571875"/>
          <p14:tracePt t="72403" x="5554663" y="3581400"/>
          <p14:tracePt t="72420" x="5768975" y="3608388"/>
          <p14:tracePt t="72437" x="5848350" y="3616325"/>
          <p14:tracePt t="72453" x="5919788" y="3643313"/>
          <p14:tracePt t="72470" x="6018213" y="3652838"/>
          <p14:tracePt t="72487" x="6045200" y="3660775"/>
          <p14:tracePt t="72503" x="6099175" y="3679825"/>
          <p14:tracePt t="72520" x="6108700" y="3679825"/>
          <p14:tracePt t="72537" x="6116638" y="3679825"/>
          <p14:tracePt t="72553" x="6153150" y="3687763"/>
          <p14:tracePt t="72570" x="6170613" y="3697288"/>
          <p14:tracePt t="72587" x="6188075" y="3697288"/>
          <p14:tracePt t="72603" x="6224588" y="3705225"/>
          <p14:tracePt t="72620" x="6242050" y="3705225"/>
          <p14:tracePt t="72637" x="6259513" y="3705225"/>
          <p14:tracePt t="72653" x="6269038" y="3705225"/>
          <p14:tracePt t="72846" x="6286500" y="3697288"/>
          <p14:tracePt t="72859" x="6357938" y="3670300"/>
          <p14:tracePt t="72871" x="6491288" y="3616325"/>
          <p14:tracePt t="72884" x="6670675" y="3536950"/>
          <p14:tracePt t="72896" x="6848475" y="3473450"/>
          <p14:tracePt t="72908" x="6973888" y="3446463"/>
          <p14:tracePt t="72920" x="7089775" y="3411538"/>
          <p14:tracePt t="72937" x="7188200" y="3384550"/>
          <p14:tracePt t="72953" x="7277100" y="3367088"/>
          <p14:tracePt t="72970" x="7412038" y="3340100"/>
          <p14:tracePt t="72987" x="7456488" y="3322638"/>
          <p14:tracePt t="73003" x="7510463" y="3313113"/>
          <p14:tracePt t="73020" x="7562850" y="3313113"/>
          <p14:tracePt t="73037" x="7581900" y="3313113"/>
          <p14:tracePt t="73053" x="7599363" y="3313113"/>
          <p14:tracePt t="73070" x="7626350" y="3313113"/>
          <p14:tracePt t="73087" x="7643813" y="3303588"/>
          <p14:tracePt t="73104" x="7661275" y="3303588"/>
          <p14:tracePt t="73120" x="7697788" y="3295650"/>
          <p14:tracePt t="73137" x="7724775" y="3295650"/>
          <p14:tracePt t="73154" x="7769225" y="3295650"/>
          <p14:tracePt t="73170" x="7796213" y="3286125"/>
          <p14:tracePt t="73187" x="7840663" y="3286125"/>
          <p14:tracePt t="73203" x="7885113" y="3276600"/>
          <p14:tracePt t="73220" x="7894638" y="3276600"/>
          <p14:tracePt t="73237" x="7912100" y="3276600"/>
          <p14:tracePt t="73253" x="7920038" y="3276600"/>
          <p14:tracePt t="73270" x="7929563" y="3276600"/>
          <p14:tracePt t="73544" x="7920038" y="3276600"/>
          <p14:tracePt t="73558" x="7912100" y="3268663"/>
          <p14:tracePt t="73570" x="7894638" y="3259138"/>
          <p14:tracePt t="73582" x="7867650" y="3251200"/>
          <p14:tracePt t="73595" x="7848600" y="3241675"/>
          <p14:tracePt t="73609" x="7831138" y="3224213"/>
          <p14:tracePt t="73620" x="7786688" y="3197225"/>
          <p14:tracePt t="73637" x="7742238" y="3152775"/>
          <p14:tracePt t="73654" x="7688263" y="3089275"/>
          <p14:tracePt t="73670" x="7545388" y="2955925"/>
          <p14:tracePt t="73687" x="7500938" y="2884488"/>
          <p14:tracePt t="73704" x="7446963" y="2813050"/>
          <p14:tracePt t="73720" x="7394575" y="2670175"/>
          <p14:tracePt t="73737" x="7375525" y="2598738"/>
          <p14:tracePt t="73754" x="7358063" y="2473325"/>
          <p14:tracePt t="73770" x="7358063" y="2401888"/>
          <p14:tracePt t="73787" x="7358063" y="2303463"/>
          <p14:tracePt t="73804" x="7412038" y="2098675"/>
          <p14:tracePt t="73821" x="7456488" y="2009775"/>
          <p14:tracePt t="73837" x="7518400" y="1901825"/>
          <p14:tracePt t="73854" x="7572375" y="1795463"/>
          <p14:tracePt t="74060" x="7581900" y="1795463"/>
          <p14:tracePt t="74071" x="7589838" y="1785938"/>
          <p14:tracePt t="74085" x="7608888" y="1785938"/>
          <p14:tracePt t="74096" x="7626350" y="1776413"/>
          <p14:tracePt t="74112" x="7634288" y="1768475"/>
          <p14:tracePt t="74123" x="7653338" y="1768475"/>
          <p14:tracePt t="74137" x="7653338" y="1758950"/>
          <p14:tracePt t="74154" x="7661275" y="1758950"/>
          <p14:tracePt t="74171" x="7688263" y="1751013"/>
          <p14:tracePt t="74187" x="7705725" y="1751013"/>
          <p14:tracePt t="74204" x="7742238" y="1751013"/>
          <p14:tracePt t="74221" x="7831138" y="1776413"/>
          <p14:tracePt t="74237" x="7867650" y="1795463"/>
          <p14:tracePt t="74254" x="7902575" y="1812925"/>
          <p14:tracePt t="74271" x="7939088" y="1847850"/>
          <p14:tracePt t="74287" x="7947025" y="1847850"/>
          <p14:tracePt t="74304" x="7947025" y="1857375"/>
          <p14:tracePt t="74321" x="7947025" y="1874838"/>
          <p14:tracePt t="74342" x="7947025" y="1884363"/>
          <p14:tracePt t="74354" x="7947025" y="1901825"/>
          <p14:tracePt t="74379" x="7947025" y="1911350"/>
          <p14:tracePt t="74402" x="7947025" y="1919288"/>
          <p14:tracePt t="74415" x="7947025" y="1928813"/>
          <p14:tracePt t="74428" x="7947025" y="1938338"/>
          <p14:tracePt t="74440" x="7947025" y="1946275"/>
          <p14:tracePt t="74454" x="7947025" y="1955800"/>
          <p14:tracePt t="74471" x="7939088" y="1955800"/>
          <p14:tracePt t="74487" x="7939088" y="1965325"/>
          <p14:tracePt t="74504" x="7939088" y="1982788"/>
          <p14:tracePt t="74521" x="7939088" y="1990725"/>
          <p14:tracePt t="74537" x="7939088" y="2000250"/>
          <p14:tracePt t="74554" x="7939088" y="2009775"/>
          <p14:tracePt t="75077" x="7929563" y="2009775"/>
          <p14:tracePt t="75175" x="7929563" y="2000250"/>
          <p14:tracePt t="75199" x="7920038" y="2000250"/>
          <p14:tracePt t="75212" x="7912100" y="2000250"/>
          <p14:tracePt t="75224" x="7894638" y="2000250"/>
          <p14:tracePt t="75235" x="7867650" y="2000250"/>
          <p14:tracePt t="75249" x="7813675" y="2000250"/>
          <p14:tracePt t="75260" x="7742238" y="2000250"/>
          <p14:tracePt t="75274" x="7661275" y="2000250"/>
          <p14:tracePt t="75287" x="7537450" y="2000250"/>
          <p14:tracePt t="75304" x="7385050" y="2000250"/>
          <p14:tracePt t="75321" x="7153275" y="2027238"/>
          <p14:tracePt t="75338" x="6643688" y="2133600"/>
          <p14:tracePt t="75354" x="6419850" y="2187575"/>
          <p14:tracePt t="75371" x="5991225" y="2312988"/>
          <p14:tracePt t="75388" x="5822950" y="2357438"/>
          <p14:tracePt t="75404" x="5670550" y="2411413"/>
          <p14:tracePt t="75421" x="5367338" y="2490788"/>
          <p14:tracePt t="75438" x="5268913" y="2517775"/>
          <p14:tracePt t="75454" x="5187950" y="2571750"/>
          <p14:tracePt t="75471" x="5081588" y="2643188"/>
          <p14:tracePt t="75487" x="5045075" y="2697163"/>
          <p14:tracePt t="75504" x="4991100" y="2786063"/>
          <p14:tracePt t="75726" x="4983163" y="2795588"/>
          <p14:tracePt t="75739" x="4965700" y="2795588"/>
          <p14:tracePt t="75751" x="4929188" y="2795588"/>
          <p14:tracePt t="75763" x="4857750" y="2822575"/>
          <p14:tracePt t="75774" x="4751388" y="2847975"/>
          <p14:tracePt t="75788" x="4581525" y="2911475"/>
          <p14:tracePt t="75804" x="4295775" y="2965450"/>
          <p14:tracePt t="75821" x="4027488" y="3027363"/>
          <p14:tracePt t="75838" x="3554413" y="3143250"/>
          <p14:tracePt t="75854" x="3419475" y="3160713"/>
          <p14:tracePt t="75871" x="3276600" y="3187700"/>
          <p14:tracePt t="75888" x="3000375" y="3224213"/>
          <p14:tracePt t="75904" x="2874963" y="3241675"/>
          <p14:tracePt t="75921" x="2670175" y="3251200"/>
          <p14:tracePt t="75938" x="2608263" y="3251200"/>
          <p14:tracePt t="75955" x="2554288" y="3251200"/>
          <p14:tracePt t="75971" x="2517775" y="3251200"/>
          <p14:tracePt t="75988" x="2473325" y="3224213"/>
          <p14:tracePt t="76004" x="2455863" y="3214688"/>
          <p14:tracePt t="76021" x="2428875" y="3205163"/>
          <p14:tracePt t="76045" x="2411413" y="3205163"/>
          <p14:tracePt t="76056" x="2401888" y="3205163"/>
          <p14:tracePt t="76071" x="2393950" y="3197225"/>
          <p14:tracePt t="76088" x="2374900" y="3197225"/>
          <p14:tracePt t="76104" x="2366963" y="3197225"/>
          <p14:tracePt t="76121" x="2330450" y="3197225"/>
          <p14:tracePt t="76138" x="2295525" y="3197225"/>
          <p14:tracePt t="76154" x="2268538" y="3197225"/>
          <p14:tracePt t="76171" x="2197100" y="3197225"/>
          <p14:tracePt t="76188" x="2152650" y="3197225"/>
          <p14:tracePt t="76204" x="2081213" y="3214688"/>
          <p14:tracePt t="76221" x="2044700" y="3224213"/>
          <p14:tracePt t="76238" x="2017713" y="3224213"/>
          <p14:tracePt t="76254" x="1982788" y="3241675"/>
          <p14:tracePt t="76271" x="1965325" y="3241675"/>
          <p14:tracePt t="76288" x="1946275" y="3241675"/>
          <p14:tracePt t="76305" x="1938338" y="3241675"/>
          <p14:tracePt t="76321" x="1928813" y="3241675"/>
          <p14:tracePt t="76338" x="1928813" y="3251200"/>
          <p14:tracePt t="76355" x="1919288" y="3259138"/>
          <p14:tracePt t="76371" x="1911350" y="3259138"/>
          <p14:tracePt t="76388" x="1901825" y="3268663"/>
          <p14:tracePt t="76404" x="1893888" y="3276600"/>
          <p14:tracePt t="76426" x="1884363" y="3276600"/>
          <p14:tracePt t="76438" x="1874838" y="3295650"/>
          <p14:tracePt t="76454" x="1866900" y="3295650"/>
          <p14:tracePt t="76471" x="1857375" y="3313113"/>
          <p14:tracePt t="76488" x="1847850" y="3313113"/>
          <p14:tracePt t="77037" x="1857375" y="3313113"/>
          <p14:tracePt t="77051" x="1866900" y="3313113"/>
          <p14:tracePt t="77061" x="1884363" y="3322638"/>
          <p14:tracePt t="77073" x="1911350" y="3322638"/>
          <p14:tracePt t="77088" x="1938338" y="3330575"/>
          <p14:tracePt t="77105" x="1982788" y="3340100"/>
          <p14:tracePt t="77121" x="2017713" y="3348038"/>
          <p14:tracePt t="77138" x="2143125" y="3357563"/>
          <p14:tracePt t="77155" x="2224088" y="3367088"/>
          <p14:tracePt t="77172" x="2357438" y="3384550"/>
          <p14:tracePt t="77188" x="2428875" y="3394075"/>
          <p14:tracePt t="77205" x="2490788" y="3402013"/>
          <p14:tracePt t="77221" x="2598738" y="3411538"/>
          <p14:tracePt t="77238" x="2616200" y="3411538"/>
          <p14:tracePt t="77255" x="2633663" y="3411538"/>
          <p14:tracePt t="77271" x="2670175" y="3411538"/>
          <p14:tracePt t="77288" x="2679700" y="3419475"/>
          <p14:tracePt t="77305" x="2687638" y="3419475"/>
          <p14:tracePt t="77321" x="2705100" y="3429000"/>
          <p14:tracePt t="77338" x="2724150" y="3429000"/>
          <p14:tracePt t="77355" x="2751138" y="3429000"/>
          <p14:tracePt t="77371" x="2768600" y="3438525"/>
          <p14:tracePt t="77388" x="2786063" y="3438525"/>
          <p14:tracePt t="77405" x="2803525" y="3438525"/>
          <p14:tracePt t="77421" x="2822575" y="3438525"/>
          <p14:tracePt t="77438" x="2830513" y="3438525"/>
          <p14:tracePt t="77455" x="2857500" y="3438525"/>
          <p14:tracePt t="77472" x="2867025" y="3438525"/>
          <p14:tracePt t="77488" x="2884488" y="3438525"/>
          <p14:tracePt t="77505" x="2911475" y="3438525"/>
          <p14:tracePt t="77522" x="2919413" y="3438525"/>
          <p14:tracePt t="77538" x="2928938" y="3438525"/>
          <p14:tracePt t="77555" x="2965450" y="3438525"/>
          <p14:tracePt t="77576" x="2973388" y="3438525"/>
          <p14:tracePt t="77589" x="2982913" y="3438525"/>
          <p14:tracePt t="77626" x="2990850" y="3438525"/>
          <p14:tracePt t="77662" x="3000375" y="3438525"/>
          <p14:tracePt t="77698" x="3009900" y="3438525"/>
          <p14:tracePt t="77712" x="3017838" y="3429000"/>
          <p14:tracePt t="77723" x="3044825" y="3429000"/>
          <p14:tracePt t="77736" x="3071813" y="3429000"/>
          <p14:tracePt t="77747" x="3108325" y="3419475"/>
          <p14:tracePt t="77761" x="3170238" y="3411538"/>
          <p14:tracePt t="77773" x="3259138" y="3394075"/>
          <p14:tracePt t="77788" x="3367088" y="3367088"/>
          <p14:tracePt t="77805" x="3490913" y="3348038"/>
          <p14:tracePt t="77826" x="3759200" y="3313113"/>
          <p14:tracePt t="77838" x="3884613" y="3295650"/>
          <p14:tracePt t="77855" x="3965575" y="3295650"/>
          <p14:tracePt t="77871" x="4089400" y="3286125"/>
          <p14:tracePt t="77888" x="4133850" y="3286125"/>
          <p14:tracePt t="77905" x="4152900" y="3286125"/>
          <p14:tracePt t="77921" x="4160838" y="3286125"/>
          <p14:tracePt t="77969" x="4160838" y="3295650"/>
          <p14:tracePt t="78384" x="4170363" y="3295650"/>
          <p14:tracePt t="78397" x="4187825" y="3295650"/>
          <p14:tracePt t="78411" x="4214813" y="3295650"/>
          <p14:tracePt t="78421" x="4251325" y="3295650"/>
          <p14:tracePt t="78434" x="4295775" y="3295650"/>
          <p14:tracePt t="78446" x="4357688" y="3295650"/>
          <p14:tracePt t="78459" x="4446588" y="3295650"/>
          <p14:tracePt t="78472" x="4527550" y="3295650"/>
          <p14:tracePt t="78488" x="4633913" y="3322638"/>
          <p14:tracePt t="78505" x="4741863" y="3357563"/>
          <p14:tracePt t="78522" x="4919663" y="3411538"/>
          <p14:tracePt t="78538" x="5000625" y="3446463"/>
          <p14:tracePt t="78555" x="5045075" y="3455988"/>
          <p14:tracePt t="78572" x="5099050" y="3465513"/>
          <p14:tracePt t="78588" x="5116513" y="3473450"/>
          <p14:tracePt t="78605" x="5133975" y="3473450"/>
          <p14:tracePt t="78622" x="5143500" y="3473450"/>
          <p14:tracePt t="78639" x="5153025" y="3473450"/>
          <p14:tracePt t="78655" x="5160963" y="3473450"/>
          <p14:tracePt t="78672" x="5170488" y="3473450"/>
          <p14:tracePt t="78704" x="5170488" y="3482975"/>
          <p14:tracePt t="88505" x="5153025" y="3482975"/>
          <p14:tracePt t="88519" x="5126038" y="3482975"/>
          <p14:tracePt t="88530" x="5099050" y="3482975"/>
          <p14:tracePt t="88542" x="5072063" y="3482975"/>
          <p14:tracePt t="88554" x="5045075" y="3482975"/>
          <p14:tracePt t="88566" x="5027613" y="3482975"/>
          <p14:tracePt t="88592" x="5018088" y="3482975"/>
          <p14:tracePt t="88653" x="5045075" y="3482975"/>
          <p14:tracePt t="88665" x="5072063" y="3482975"/>
          <p14:tracePt t="88677" x="5108575" y="3482975"/>
          <p14:tracePt t="88690" x="5143500" y="3482975"/>
          <p14:tracePt t="88701" x="5180013" y="3482975"/>
          <p14:tracePt t="88716" x="5224463" y="3482975"/>
          <p14:tracePt t="88727" x="5259388" y="3482975"/>
          <p14:tracePt t="88742" x="5286375" y="3482975"/>
          <p14:tracePt t="88758" x="5313363" y="3482975"/>
          <p14:tracePt t="88775" x="5330825" y="3490913"/>
          <p14:tracePt t="88776" x="5348288" y="3490913"/>
          <p14:tracePt t="88799" x="5357813" y="3490913"/>
          <p14:tracePt t="88811" x="5367338" y="3490913"/>
          <p14:tracePt t="88836" x="5367338" y="3500438"/>
          <p14:tracePt t="89008" x="5357813" y="3500438"/>
          <p14:tracePt t="89118" x="5367338" y="3500438"/>
          <p14:tracePt t="89130" x="5375275" y="3500438"/>
          <p14:tracePt t="89141" x="5384800" y="3509963"/>
          <p14:tracePt t="89156" x="5411788" y="3517900"/>
          <p14:tracePt t="89167" x="5429250" y="3517900"/>
          <p14:tracePt t="89179" x="5438775" y="3527425"/>
          <p14:tracePt t="89192" x="5465763" y="3536950"/>
          <p14:tracePt t="89208" x="5473700" y="3544888"/>
          <p14:tracePt t="89225" x="5483225" y="3544888"/>
          <p14:tracePt t="89242" x="5491163" y="3544888"/>
          <p14:tracePt t="89706" x="5500688" y="3544888"/>
          <p14:tracePt t="89718" x="5527675" y="3544888"/>
          <p14:tracePt t="89731" x="5554663" y="3544888"/>
          <p14:tracePt t="89742" x="5608638" y="3536950"/>
          <p14:tracePt t="89754" x="5653088" y="3527425"/>
          <p14:tracePt t="89767" x="5705475" y="3527425"/>
          <p14:tracePt t="89780" x="5759450" y="3527425"/>
          <p14:tracePt t="89793" x="5813425" y="3527425"/>
          <p14:tracePt t="89809" x="5894388" y="3527425"/>
          <p14:tracePt t="89825" x="5965825" y="3536950"/>
          <p14:tracePt t="89842" x="6153150" y="3554413"/>
          <p14:tracePt t="89859" x="6232525" y="3562350"/>
          <p14:tracePt t="89875" x="6313488" y="3571875"/>
          <p14:tracePt t="89892" x="6456363" y="3608388"/>
          <p14:tracePt t="89909" x="6537325" y="3643313"/>
          <p14:tracePt t="89925" x="6626225" y="3670300"/>
          <p14:tracePt t="89942" x="6804025" y="3751263"/>
          <p14:tracePt t="89959" x="6894513" y="3795713"/>
          <p14:tracePt t="89975" x="7054850" y="3867150"/>
          <p14:tracePt t="89992" x="7116763" y="3894138"/>
          <p14:tracePt t="90009" x="7180263" y="3919538"/>
          <p14:tracePt t="90025" x="7269163" y="3956050"/>
          <p14:tracePt t="90042" x="7296150" y="3973513"/>
          <p14:tracePt t="90059" x="7304088" y="3973513"/>
          <p14:tracePt t="90075" x="7340600" y="3990975"/>
          <p14:tracePt t="90123" x="7340600" y="4000500"/>
          <p14:tracePt t="90170" x="7340600" y="4010025"/>
          <p14:tracePt t="90235" x="7331075" y="4010025"/>
          <p14:tracePt t="90258" x="7323138" y="4010025"/>
          <p14:tracePt t="90270" x="7313613" y="4010025"/>
          <p14:tracePt t="90282" x="7296150" y="4010025"/>
          <p14:tracePt t="90293" x="7286625" y="4010025"/>
          <p14:tracePt t="90309" x="7269163" y="4010025"/>
          <p14:tracePt t="90326" x="7242175" y="4010025"/>
          <p14:tracePt t="90342" x="7205663" y="4010025"/>
          <p14:tracePt t="90359" x="7062788" y="3990975"/>
          <p14:tracePt t="90375" x="6946900" y="3973513"/>
          <p14:tracePt t="90392" x="6348413" y="3919538"/>
          <p14:tracePt t="90409" x="5902325" y="3902075"/>
          <p14:tracePt t="90426" x="5429250" y="3884613"/>
          <p14:tracePt t="90442" x="4679950" y="3867150"/>
          <p14:tracePt t="90459" x="4375150" y="3867150"/>
          <p14:tracePt t="90475" x="4152900" y="3848100"/>
          <p14:tracePt t="90492" x="3857625" y="3840163"/>
          <p14:tracePt t="90509" x="3786188" y="3822700"/>
          <p14:tracePt t="90526" x="3714750" y="3803650"/>
          <p14:tracePt t="90542" x="3652838" y="3776663"/>
          <p14:tracePt t="90559" x="3633788" y="3768725"/>
          <p14:tracePt t="90575" x="3633788" y="3759200"/>
          <p14:tracePt t="90834" x="3633788" y="3751263"/>
          <p14:tracePt t="92425" x="3633788" y="3759200"/>
          <p14:tracePt t="92439" x="3643313" y="3759200"/>
          <p14:tracePt t="92450" x="3652838" y="3776663"/>
          <p14:tracePt t="92462" x="3670300" y="3795713"/>
          <p14:tracePt t="92476" x="3687763" y="3813175"/>
          <p14:tracePt t="92493" x="3724275" y="3867150"/>
          <p14:tracePt t="92509" x="3759200" y="3929063"/>
          <p14:tracePt t="92526" x="3848100" y="4037013"/>
          <p14:tracePt t="92543" x="3884613" y="4081463"/>
          <p14:tracePt t="92559" x="3894138" y="4098925"/>
          <p14:tracePt t="92576" x="3929063" y="4160838"/>
          <p14:tracePt t="92593" x="3938588" y="4179888"/>
          <p14:tracePt t="92609" x="3965575" y="4205288"/>
          <p14:tracePt t="92626" x="3983038" y="4232275"/>
          <p14:tracePt t="92643" x="3990975" y="4232275"/>
          <p14:tracePt t="92659" x="4000500" y="4241800"/>
          <p14:tracePt t="92676" x="4010025" y="4251325"/>
          <p14:tracePt t="92748" x="4017963" y="4251325"/>
          <p14:tracePt t="92758" x="4027488" y="4251325"/>
          <p14:tracePt t="92793" x="4037013" y="4259263"/>
          <p14:tracePt t="92805" x="4044950" y="4259263"/>
          <p14:tracePt t="92818" x="4054475" y="4259263"/>
          <p14:tracePt t="92831" x="4071938" y="4259263"/>
          <p14:tracePt t="92843" x="4089400" y="4268788"/>
          <p14:tracePt t="92859" x="4116388" y="4276725"/>
          <p14:tracePt t="92876" x="4152900" y="4286250"/>
          <p14:tracePt t="92893" x="4259263" y="4313238"/>
          <p14:tracePt t="92909" x="4313238" y="4322763"/>
          <p14:tracePt t="92926" x="4367213" y="4330700"/>
          <p14:tracePt t="92943" x="4438650" y="4330700"/>
          <p14:tracePt t="92960" x="4465638" y="4330700"/>
          <p14:tracePt t="92976" x="4500563" y="4330700"/>
          <p14:tracePt t="92993" x="4562475" y="4330700"/>
          <p14:tracePt t="93010" x="4616450" y="4330700"/>
          <p14:tracePt t="93026" x="4643438" y="4322763"/>
          <p14:tracePt t="93027" x="4670425" y="4313238"/>
          <p14:tracePt t="93043" x="4697413" y="4313238"/>
          <p14:tracePt t="93060" x="4714875" y="4303713"/>
          <p14:tracePt t="93076" x="4751388" y="4303713"/>
          <p14:tracePt t="93093" x="4759325" y="4303713"/>
          <p14:tracePt t="93110" x="4776788" y="4295775"/>
          <p14:tracePt t="93126" x="4795838" y="4295775"/>
          <p14:tracePt t="93150" x="4795838" y="4286250"/>
          <p14:tracePt t="93161" x="4803775" y="4286250"/>
          <p14:tracePt t="93211" x="4813300" y="4286250"/>
          <p14:tracePt t="93261" x="4822825" y="4286250"/>
          <p14:tracePt t="93468" x="4884738" y="4251325"/>
          <p14:tracePt t="93479" x="5045075" y="4179888"/>
          <p14:tracePt t="93492" x="5419725" y="4062413"/>
          <p14:tracePt t="93503" x="5840413" y="3956050"/>
          <p14:tracePt t="93517" x="6296025" y="3911600"/>
          <p14:tracePt t="93529" x="6724650" y="3875088"/>
          <p14:tracePt t="93543" x="7170738" y="3875088"/>
          <p14:tracePt t="93560" x="7545388" y="3875088"/>
          <p14:tracePt t="93576" x="7902575" y="3894138"/>
          <p14:tracePt t="93593" x="8420100" y="3973513"/>
          <p14:tracePt t="93610" x="8626475" y="3983038"/>
          <p14:tracePt t="93626" x="8769350" y="4000500"/>
          <p14:tracePt t="93643" x="9010650" y="4017963"/>
          <p14:tracePt t="93660" x="9099550" y="4027488"/>
          <p14:tracePt t="93676" x="9134475" y="4027488"/>
          <p14:tracePt t="93884" x="9126538" y="4027488"/>
          <p14:tracePt t="93896" x="9117013" y="4027488"/>
          <p14:tracePt t="93909" x="9109075" y="4027488"/>
          <p14:tracePt t="93934" x="9099550" y="4027488"/>
          <p14:tracePt t="93946" x="9072563" y="4027488"/>
          <p14:tracePt t="93957" x="9045575" y="4027488"/>
          <p14:tracePt t="93970" x="9028113" y="4027488"/>
          <p14:tracePt t="93982" x="9001125" y="4027488"/>
          <p14:tracePt t="93994" x="8983663" y="4027488"/>
          <p14:tracePt t="94010" x="8974138" y="4027488"/>
          <p14:tracePt t="94027" x="8939213" y="4027488"/>
          <p14:tracePt t="94043" x="8885238" y="4017963"/>
          <p14:tracePt t="94060" x="8848725" y="4017963"/>
          <p14:tracePt t="94077" x="8823325" y="4017963"/>
          <p14:tracePt t="94093" x="8786813" y="4017963"/>
          <p14:tracePt t="94110" x="8769350" y="4010025"/>
          <p14:tracePt t="94127" x="8759825" y="4010025"/>
          <p14:tracePt t="94143" x="8724900" y="4000500"/>
          <p14:tracePt t="94160" x="8705850" y="4000500"/>
          <p14:tracePt t="94177" x="8688388" y="3990975"/>
          <p14:tracePt t="94193" x="8653463" y="3990975"/>
          <p14:tracePt t="94210" x="8643938" y="3990975"/>
          <p14:tracePt t="94227" x="8626475" y="3973513"/>
          <p14:tracePt t="94244" x="8616950" y="3973513"/>
          <p14:tracePt t="94260" x="8609013" y="3965575"/>
          <p14:tracePt t="94277" x="8599488" y="3956050"/>
          <p14:tracePt t="94293" x="8589963" y="3946525"/>
          <p14:tracePt t="94310" x="8582025" y="3938588"/>
          <p14:tracePt t="94327" x="8572500" y="3929063"/>
          <p14:tracePt t="94343" x="8572500" y="3919538"/>
          <p14:tracePt t="94360" x="8572500" y="3911600"/>
          <p14:tracePt t="94377" x="8572500" y="3884613"/>
          <p14:tracePt t="94393" x="8572500" y="3867150"/>
          <p14:tracePt t="94410" x="8582025" y="3857625"/>
          <p14:tracePt t="94427" x="8609013" y="3830638"/>
          <p14:tracePt t="94443" x="8616950" y="3822700"/>
          <p14:tracePt t="94460" x="8626475" y="3822700"/>
          <p14:tracePt t="94461" x="8643938" y="3822700"/>
          <p14:tracePt t="94485" x="8653463" y="3822700"/>
          <p14:tracePt t="94496" x="8670925" y="3822700"/>
          <p14:tracePt t="94510" x="8680450" y="3822700"/>
          <p14:tracePt t="94527" x="8688388" y="3830638"/>
          <p14:tracePt t="94543" x="8697913" y="3830638"/>
          <p14:tracePt t="94560" x="8715375" y="3857625"/>
          <p14:tracePt t="94577" x="8715375" y="3867150"/>
          <p14:tracePt t="94593" x="8715375" y="3884613"/>
          <p14:tracePt t="94610" x="8715375" y="3911600"/>
          <p14:tracePt t="94627" x="8715375" y="3929063"/>
          <p14:tracePt t="94644" x="8715375" y="3938588"/>
          <p14:tracePt t="94660" x="8715375" y="3965575"/>
          <p14:tracePt t="94677" x="8715375" y="3983038"/>
          <p14:tracePt t="94693" x="8715375" y="4010025"/>
          <p14:tracePt t="94710" x="8715375" y="4027488"/>
          <p14:tracePt t="94727" x="8705850" y="4027488"/>
          <p14:tracePt t="94743" x="8688388" y="4044950"/>
          <p14:tracePt t="94760" x="8680450" y="4062413"/>
          <p14:tracePt t="94777" x="8661400" y="4062413"/>
          <p14:tracePt t="94793" x="8634413" y="4071938"/>
          <p14:tracePt t="94810" x="8616950" y="4081463"/>
          <p14:tracePt t="94827" x="8609013" y="4081463"/>
          <p14:tracePt t="94843" x="8582025" y="4081463"/>
          <p14:tracePt t="94865" x="8572500" y="4081463"/>
          <p14:tracePt t="94877" x="8555038" y="4081463"/>
          <p14:tracePt t="94894" x="8545513" y="4081463"/>
          <p14:tracePt t="94910" x="8537575" y="4071938"/>
          <p14:tracePt t="94927" x="8518525" y="4054475"/>
          <p14:tracePt t="94943" x="8510588" y="4054475"/>
          <p14:tracePt t="94960" x="8510588" y="4044950"/>
          <p14:tracePt t="94977" x="8510588" y="4027488"/>
          <p14:tracePt t="94993" x="8510588" y="4010025"/>
          <p14:tracePt t="95010" x="8510588" y="3990975"/>
          <p14:tracePt t="95027" x="8510588" y="3956050"/>
          <p14:tracePt t="95044" x="8518525" y="3929063"/>
          <p14:tracePt t="95060" x="8537575" y="3894138"/>
          <p14:tracePt t="95077" x="8545513" y="3884613"/>
          <p14:tracePt t="95094" x="8555038" y="3875088"/>
          <p14:tracePt t="95110" x="8562975" y="3867150"/>
          <p14:tracePt t="95127" x="8582025" y="3867150"/>
          <p14:tracePt t="95143" x="8599488" y="3857625"/>
          <p14:tracePt t="95160" x="8643938" y="3857625"/>
          <p14:tracePt t="95177" x="8661400" y="3857625"/>
          <p14:tracePt t="95194" x="8680450" y="3857625"/>
          <p14:tracePt t="95210" x="8705850" y="3884613"/>
          <p14:tracePt t="95227" x="8715375" y="3894138"/>
          <p14:tracePt t="95243" x="8715375" y="3911600"/>
          <p14:tracePt t="95260" x="8724900" y="3929063"/>
          <p14:tracePt t="95277" x="8724900" y="3946525"/>
          <p14:tracePt t="95294" x="8724900" y="3973513"/>
          <p14:tracePt t="95310" x="8724900" y="3990975"/>
          <p14:tracePt t="95327" x="8724900" y="4010025"/>
          <p14:tracePt t="95344" x="8705850" y="4037013"/>
          <p14:tracePt t="95360" x="8697913" y="4054475"/>
          <p14:tracePt t="95377" x="8688388" y="4062413"/>
          <p14:tracePt t="95393" x="8661400" y="4081463"/>
          <p14:tracePt t="95410" x="8653463" y="4098925"/>
          <p14:tracePt t="95427" x="8616950" y="4108450"/>
          <p14:tracePt t="95444" x="8609013" y="4108450"/>
          <p14:tracePt t="95460" x="8589963" y="4108450"/>
          <p14:tracePt t="95477" x="8562975" y="4108450"/>
          <p14:tracePt t="95494" x="8555038" y="4108450"/>
          <p14:tracePt t="95510" x="8537575" y="4108450"/>
          <p14:tracePt t="95527" x="8518525" y="4108450"/>
          <p14:tracePt t="95551" x="8510588" y="4089400"/>
          <p14:tracePt t="95575" x="8510588" y="4071938"/>
          <p14:tracePt t="95587" x="8510588" y="4062413"/>
          <p14:tracePt t="95599" x="8510588" y="4044950"/>
          <p14:tracePt t="95610" x="8510588" y="4027488"/>
          <p14:tracePt t="95627" x="8510588" y="4010025"/>
          <p14:tracePt t="95644" x="8510588" y="3990975"/>
          <p14:tracePt t="95660" x="8518525" y="3965575"/>
          <p14:tracePt t="95677" x="8528050" y="3956050"/>
          <p14:tracePt t="95694" x="8537575" y="3946525"/>
          <p14:tracePt t="95746" x="8545513" y="3946525"/>
          <p14:tracePt t="99092" x="8537575" y="3946525"/>
          <p14:tracePt t="102754" x="8528050" y="3946525"/>
          <p14:tracePt t="102779" x="8510588" y="3946525"/>
          <p14:tracePt t="102790" x="8483600" y="3946525"/>
          <p14:tracePt t="102802" x="8456613" y="3946525"/>
          <p14:tracePt t="102817" x="8394700" y="3946525"/>
          <p14:tracePt t="102829" x="8331200" y="3956050"/>
          <p14:tracePt t="102846" x="8251825" y="3965575"/>
          <p14:tracePt t="102863" x="8153400" y="3973513"/>
          <p14:tracePt t="102879" x="7867650" y="3990975"/>
          <p14:tracePt t="102896" x="7680325" y="4010025"/>
          <p14:tracePt t="102913" x="7500938" y="4017963"/>
          <p14:tracePt t="102929" x="7170738" y="4017963"/>
          <p14:tracePt t="102946" x="7054850" y="4027488"/>
          <p14:tracePt t="102963" x="6823075" y="4037013"/>
          <p14:tracePt t="102979" x="6751638" y="4037013"/>
          <p14:tracePt t="102996" x="6697663" y="4044950"/>
          <p14:tracePt t="103013" x="6608763" y="4062413"/>
          <p14:tracePt t="103029" x="6562725" y="4081463"/>
          <p14:tracePt t="103046" x="6545263" y="4089400"/>
          <p14:tracePt t="103063" x="6518275" y="4108450"/>
          <p14:tracePt t="103343" x="6510338" y="4108450"/>
          <p14:tracePt t="103366" x="6500813" y="4108450"/>
          <p14:tracePt t="103392" x="6483350" y="4108450"/>
          <p14:tracePt t="103404" x="6473825" y="4108450"/>
          <p14:tracePt t="103416" x="6446838" y="4108450"/>
          <p14:tracePt t="103428" x="6411913" y="4108450"/>
          <p14:tracePt t="103441" x="6357938" y="4108450"/>
          <p14:tracePt t="103452" x="6286500" y="4108450"/>
          <p14:tracePt t="103465" x="6224588" y="4108450"/>
          <p14:tracePt t="103479" x="6153150" y="4125913"/>
          <p14:tracePt t="103496" x="6089650" y="4125913"/>
          <p14:tracePt t="103513" x="6037263" y="4125913"/>
          <p14:tracePt t="103530" x="5919788" y="4125913"/>
          <p14:tracePt t="103546" x="5857875" y="4133850"/>
          <p14:tracePt t="103563" x="5741988" y="4133850"/>
          <p14:tracePt t="103579" x="5697538" y="4133850"/>
          <p14:tracePt t="103596" x="5661025" y="4133850"/>
          <p14:tracePt t="103613" x="5616575" y="4133850"/>
          <p14:tracePt t="103629" x="5599113" y="4133850"/>
          <p14:tracePt t="103646" x="5581650" y="4133850"/>
          <p14:tracePt t="103663" x="5562600" y="4143375"/>
          <p14:tracePt t="103679" x="5554663" y="4143375"/>
          <p14:tracePt t="104174" x="5562600" y="4143375"/>
          <p14:tracePt t="112618" x="5581650" y="4143375"/>
          <p14:tracePt t="112630" x="5626100" y="4143375"/>
          <p14:tracePt t="112644" x="5688013" y="4125913"/>
          <p14:tracePt t="112654" x="5759450" y="4116388"/>
          <p14:tracePt t="112667" x="5830888" y="4089400"/>
          <p14:tracePt t="112682" x="5902325" y="4071938"/>
          <p14:tracePt t="112699" x="5983288" y="4037013"/>
          <p14:tracePt t="112715" x="6215063" y="3946525"/>
          <p14:tracePt t="112732" x="6375400" y="3875088"/>
          <p14:tracePt t="112749" x="6572250" y="3759200"/>
          <p14:tracePt t="112766" x="6894513" y="3554413"/>
          <p14:tracePt t="112782" x="7010400" y="3473450"/>
          <p14:tracePt t="112799" x="7116763" y="3411538"/>
          <p14:tracePt t="112816" x="7251700" y="3330575"/>
          <p14:tracePt t="112832" x="7269163" y="3313113"/>
          <p14:tracePt t="112849" x="7277100" y="3313113"/>
          <p14:tracePt t="112866" x="7286625" y="3313113"/>
          <p14:tracePt t="112961" x="7296150" y="3313113"/>
          <p14:tracePt t="112986" x="7313613" y="3322638"/>
          <p14:tracePt t="112998" x="7331075" y="3322638"/>
          <p14:tracePt t="113009" x="7367588" y="3322638"/>
          <p14:tracePt t="113021" x="7402513" y="3322638"/>
          <p14:tracePt t="113034" x="7466013" y="3322638"/>
          <p14:tracePt t="113049" x="7518400" y="3322638"/>
          <p14:tracePt t="113065" x="7562850" y="3322638"/>
          <p14:tracePt t="113082" x="7589838" y="3322638"/>
          <p14:tracePt t="113099" x="7643813" y="3322638"/>
          <p14:tracePt t="113116" x="7670800" y="3322638"/>
          <p14:tracePt t="113132" x="7688263" y="3322638"/>
          <p14:tracePt t="113149" x="7715250" y="3313113"/>
          <p14:tracePt t="113166" x="7724775" y="3313113"/>
          <p14:tracePt t="113183" x="7742238" y="3313113"/>
          <p14:tracePt t="113199" x="7751763" y="3313113"/>
          <p14:tracePt t="113216" x="7759700" y="3313113"/>
          <p14:tracePt t="113233" x="7769225" y="3313113"/>
          <p14:tracePt t="113249" x="7777163" y="3313113"/>
          <p14:tracePt t="113365" x="7769225" y="3313113"/>
          <p14:tracePt t="113377" x="7759700" y="3313113"/>
          <p14:tracePt t="113389" x="7742238" y="3313113"/>
          <p14:tracePt t="113404" x="7724775" y="3295650"/>
          <p14:tracePt t="113416" x="7697788" y="3295650"/>
          <p14:tracePt t="113432" x="7653338" y="3268663"/>
          <p14:tracePt t="113449" x="7626350" y="3241675"/>
          <p14:tracePt t="113450" x="7581900" y="3214688"/>
          <p14:tracePt t="113466" x="7537450" y="3187700"/>
          <p14:tracePt t="113483" x="7510463" y="3170238"/>
          <p14:tracePt t="113499" x="7483475" y="3133725"/>
          <p14:tracePt t="113500" x="7466013" y="3108325"/>
          <p14:tracePt t="113516" x="7446963" y="3071813"/>
          <p14:tracePt t="113533" x="7429500" y="3044825"/>
          <p14:tracePt t="113549" x="7394575" y="2990850"/>
          <p14:tracePt t="113566" x="7375525" y="2973388"/>
          <p14:tracePt t="113583" x="7358063" y="2946400"/>
          <p14:tracePt t="113599" x="7323138" y="2901950"/>
          <p14:tracePt t="113616" x="7296150" y="2874963"/>
          <p14:tracePt t="113633" x="7277100" y="2857500"/>
          <p14:tracePt t="113650" x="7259638" y="2813050"/>
          <p14:tracePt t="113666" x="7242175" y="2803525"/>
          <p14:tracePt t="113684" x="7224713" y="2803525"/>
          <p14:tracePt t="113699" x="7205663" y="2803525"/>
          <p14:tracePt t="113716" x="7197725" y="2803525"/>
          <p14:tracePt t="113733" x="7161213" y="2803525"/>
          <p14:tracePt t="113749" x="7153275" y="2803525"/>
          <p14:tracePt t="113766" x="7143750" y="2803525"/>
          <p14:tracePt t="113783" x="7108825" y="2795588"/>
          <p14:tracePt t="113799" x="7081838" y="2795588"/>
          <p14:tracePt t="113816" x="7054850" y="2795588"/>
          <p14:tracePt t="113833" x="7000875" y="2786063"/>
          <p14:tracePt t="113849" x="6991350" y="2786063"/>
          <p14:tracePt t="113866" x="6973888" y="2786063"/>
          <p14:tracePt t="113883" x="6973888" y="2776538"/>
          <p14:tracePt t="113908" x="6965950" y="2776538"/>
          <p14:tracePt t="113977" x="6965950" y="2786063"/>
          <p14:tracePt t="114001" x="6956425" y="2803525"/>
          <p14:tracePt t="114013" x="6956425" y="2813050"/>
          <p14:tracePt t="114025" x="6946900" y="2822575"/>
          <p14:tracePt t="114039" x="6946900" y="2840038"/>
          <p14:tracePt t="114050" x="6938963" y="2857500"/>
          <p14:tracePt t="114066" x="6938963" y="2867025"/>
          <p14:tracePt t="114083" x="6938963" y="2884488"/>
          <p14:tracePt t="114099" x="6938963" y="2901950"/>
          <p14:tracePt t="114116" x="6938963" y="2919413"/>
          <p14:tracePt t="114133" x="6938963" y="2928938"/>
          <p14:tracePt t="114150" x="6965950" y="2955925"/>
          <p14:tracePt t="114167" x="6991350" y="2973388"/>
          <p14:tracePt t="114183" x="7037388" y="3000375"/>
          <p14:tracePt t="114199" x="7143750" y="3044825"/>
          <p14:tracePt t="114216" x="7215188" y="3081338"/>
          <p14:tracePt t="114233" x="7269163" y="3108325"/>
          <p14:tracePt t="114250" x="7412038" y="3170238"/>
          <p14:tracePt t="114266" x="7473950" y="3197225"/>
          <p14:tracePt t="114283" x="7537450" y="3241675"/>
          <p14:tracePt t="114299" x="7661275" y="3295650"/>
          <p14:tracePt t="114316" x="7715250" y="3322638"/>
          <p14:tracePt t="114333" x="7786688" y="3357563"/>
          <p14:tracePt t="114349" x="7831138" y="3375025"/>
          <p14:tracePt t="114366" x="7858125" y="3402013"/>
          <p14:tracePt t="114383" x="7920038" y="3438525"/>
          <p14:tracePt t="114399" x="7956550" y="3473450"/>
          <p14:tracePt t="114416" x="7974013" y="3509963"/>
          <p14:tracePt t="114433" x="8037513" y="3562350"/>
          <p14:tracePt t="114449" x="8054975" y="3581400"/>
          <p14:tracePt t="114466" x="8062913" y="3589338"/>
          <p14:tracePt t="114483" x="8072438" y="3608388"/>
          <p14:tracePt t="114541" x="8072438" y="3616325"/>
          <p14:tracePt t="114590" x="8062913" y="3616325"/>
          <p14:tracePt t="114603" x="8037513" y="3616325"/>
          <p14:tracePt t="114614" x="8027988" y="3616325"/>
          <p14:tracePt t="114626" x="8001000" y="3608388"/>
          <p14:tracePt t="114639" x="7983538" y="3608388"/>
          <p14:tracePt t="114651" x="7956550" y="3598863"/>
          <p14:tracePt t="114666" x="7920038" y="3598863"/>
          <p14:tracePt t="114683" x="7902575" y="3589338"/>
          <p14:tracePt t="114700" x="7848600" y="3571875"/>
          <p14:tracePt t="114716" x="7823200" y="3571875"/>
          <p14:tracePt t="114733" x="7777163" y="3562350"/>
          <p14:tracePt t="114750" x="7688263" y="3562350"/>
          <p14:tracePt t="114766" x="7653338" y="3554413"/>
          <p14:tracePt t="114783" x="7616825" y="3544888"/>
          <p14:tracePt t="114800" x="7537450" y="3536950"/>
          <p14:tracePt t="114816" x="7500938" y="3536950"/>
          <p14:tracePt t="114833" x="7456488" y="3527425"/>
          <p14:tracePt t="114850" x="7394575" y="3517900"/>
          <p14:tracePt t="114866" x="7367588" y="3517900"/>
          <p14:tracePt t="114883" x="7304088" y="3509963"/>
          <p14:tracePt t="114900" x="7277100" y="3509963"/>
          <p14:tracePt t="114916" x="7242175" y="3509963"/>
          <p14:tracePt t="114933" x="7197725" y="3500438"/>
          <p14:tracePt t="114950" x="7170738" y="3500438"/>
          <p14:tracePt t="114966" x="7143750" y="3500438"/>
          <p14:tracePt t="114983" x="7089775" y="3490913"/>
          <p14:tracePt t="115000" x="7054850" y="3490913"/>
          <p14:tracePt t="115016" x="7018338" y="3482975"/>
          <p14:tracePt t="115033" x="6973888" y="3465513"/>
          <p14:tracePt t="115050" x="6946900" y="3455988"/>
          <p14:tracePt t="115066" x="6929438" y="3446463"/>
          <p14:tracePt t="115083" x="6875463" y="3419475"/>
          <p14:tracePt t="115100" x="6867525" y="3419475"/>
          <p14:tracePt t="115117" x="6848475" y="3394075"/>
          <p14:tracePt t="115140" x="6848475" y="3384550"/>
          <p14:tracePt t="115154" x="6848475" y="3375025"/>
          <p14:tracePt t="115166" x="6848475" y="3367088"/>
          <p14:tracePt t="115183" x="6848475" y="3348038"/>
          <p14:tracePt t="115200" x="6848475" y="3322638"/>
          <p14:tracePt t="115217" x="6884988" y="3241675"/>
          <p14:tracePt t="115233" x="6919913" y="3179763"/>
          <p14:tracePt t="115250" x="6991350" y="3071813"/>
          <p14:tracePt t="115266" x="7108825" y="2894013"/>
          <p14:tracePt t="115283" x="7143750" y="2830513"/>
          <p14:tracePt t="115300" x="7161213" y="2786063"/>
          <p14:tracePt t="115317" x="7170738" y="2751138"/>
          <p14:tracePt t="115399" x="7170738" y="2759075"/>
          <p14:tracePt t="115424" x="7170738" y="2768600"/>
          <p14:tracePt t="115448" x="7170738" y="2776538"/>
          <p14:tracePt t="115472" x="7170738" y="2786063"/>
          <p14:tracePt t="115534" x="7170738" y="2795588"/>
          <p14:tracePt t="115803" x="7180263" y="2795588"/>
          <p14:tracePt t="115937" x="7188200" y="2803525"/>
          <p14:tracePt t="115950" x="7197725" y="2803525"/>
          <p14:tracePt t="115963" x="7215188" y="2813050"/>
          <p14:tracePt t="115974" x="7242175" y="2830513"/>
          <p14:tracePt t="115988" x="7296150" y="2874963"/>
          <p14:tracePt t="116000" x="7367588" y="2928938"/>
          <p14:tracePt t="116017" x="7466013" y="2990850"/>
          <p14:tracePt t="116033" x="7572375" y="3071813"/>
          <p14:tracePt t="116050" x="7796213" y="3276600"/>
          <p14:tracePt t="116067" x="7867650" y="3357563"/>
          <p14:tracePt t="116083" x="7920038" y="3411538"/>
          <p14:tracePt t="116100" x="7983538" y="3490913"/>
          <p14:tracePt t="116117" x="8001000" y="3509963"/>
          <p14:tracePt t="116133" x="8010525" y="3517900"/>
          <p14:tracePt t="116172" x="8010525" y="3527425"/>
          <p14:tracePt t="117911" x="8001000" y="3527425"/>
          <p14:tracePt t="117984" x="8001000" y="3517900"/>
          <p14:tracePt t="118058" x="8001000" y="3509963"/>
          <p14:tracePt t="118156" x="8001000" y="3500438"/>
          <p14:tracePt t="118682" x="7991475" y="3500438"/>
          <p14:tracePt t="119687" x="7983538" y="3500438"/>
          <p14:tracePt t="120092" x="7991475" y="3500438"/>
          <p14:tracePt t="120300" x="7991475" y="3490913"/>
          <p14:tracePt t="120311" x="7983538" y="3490913"/>
          <p14:tracePt t="120324" x="7983538" y="3482975"/>
          <p14:tracePt t="120337" x="7974013" y="3482975"/>
          <p14:tracePt t="120351" x="7947025" y="3465513"/>
          <p14:tracePt t="120368" x="7920038" y="3455988"/>
          <p14:tracePt t="120385" x="7867650" y="3438525"/>
          <p14:tracePt t="120401" x="7670800" y="3394075"/>
          <p14:tracePt t="120418" x="7537450" y="3375025"/>
          <p14:tracePt t="120435" x="7286625" y="3357563"/>
          <p14:tracePt t="120451" x="7153275" y="3357563"/>
          <p14:tracePt t="120468" x="7037388" y="3357563"/>
          <p14:tracePt t="120485" x="6796088" y="3367088"/>
          <p14:tracePt t="120501" x="6670675" y="3384550"/>
          <p14:tracePt t="120518" x="6510338" y="3429000"/>
          <p14:tracePt t="120535" x="6215063" y="3544888"/>
          <p14:tracePt t="120551" x="6072188" y="3581400"/>
          <p14:tracePt t="120568" x="5919788" y="3616325"/>
          <p14:tracePt t="120568" x="5803900" y="3625850"/>
          <p14:tracePt t="120585" x="5688013" y="3633788"/>
          <p14:tracePt t="120601" x="5589588" y="3643313"/>
          <p14:tracePt t="120618" x="5510213" y="3643313"/>
          <p14:tracePt t="120635" x="5348288" y="3643313"/>
          <p14:tracePt t="120651" x="5295900" y="3643313"/>
          <p14:tracePt t="120668" x="5232400" y="3581400"/>
          <p14:tracePt t="120685" x="5224463" y="3544888"/>
          <p14:tracePt t="120701" x="5214938" y="3490913"/>
          <p14:tracePt t="120718" x="5224463" y="3330575"/>
          <p14:tracePt t="120735" x="5241925" y="3232150"/>
          <p14:tracePt t="120751" x="5276850" y="3160713"/>
          <p14:tracePt t="120768" x="5313363" y="3089275"/>
          <p14:tracePt t="120785" x="5322888" y="3071813"/>
          <p14:tracePt t="120801" x="5330825" y="3054350"/>
          <p14:tracePt t="120818" x="5330825" y="3044825"/>
          <p14:tracePt t="121145" x="5322888" y="3044825"/>
          <p14:tracePt t="121156" x="5303838" y="3036888"/>
          <p14:tracePt t="121169" x="5276850" y="3027363"/>
          <p14:tracePt t="121181" x="5205413" y="3000375"/>
          <p14:tracePt t="121193" x="5133975" y="2965450"/>
          <p14:tracePt t="121207" x="5045075" y="2928938"/>
          <p14:tracePt t="121218" x="4956175" y="2901950"/>
          <p14:tracePt t="121235" x="4857750" y="2857500"/>
          <p14:tracePt t="121252" x="4759325" y="2830513"/>
          <p14:tracePt t="121269" x="4679950" y="2813050"/>
          <p14:tracePt t="121285" x="4572000" y="2776538"/>
          <p14:tracePt t="121302" x="4537075" y="2776538"/>
          <p14:tracePt t="121318" x="4473575" y="2768600"/>
          <p14:tracePt t="121335" x="4429125" y="2768600"/>
          <p14:tracePt t="121352" x="4402138" y="2768600"/>
          <p14:tracePt t="121368" x="4384675" y="2768600"/>
          <p14:tracePt t="121385" x="4384675" y="2759075"/>
          <p14:tracePt t="121550" x="4384675" y="2751138"/>
          <p14:tracePt t="121562" x="4375150" y="2751138"/>
          <p14:tracePt t="121586" x="4375150" y="2741613"/>
          <p14:tracePt t="121709" x="4394200" y="2741613"/>
          <p14:tracePt t="121720" x="4419600" y="2776538"/>
          <p14:tracePt t="121733" x="4456113" y="2830513"/>
          <p14:tracePt t="121746" x="4500563" y="2884488"/>
          <p14:tracePt t="121757" x="4554538" y="2965450"/>
          <p14:tracePt t="121770" x="4589463" y="3044825"/>
          <p14:tracePt t="121785" x="4643438" y="3143250"/>
          <p14:tracePt t="121802" x="4679950" y="3224213"/>
          <p14:tracePt t="121819" x="4751388" y="3375025"/>
          <p14:tracePt t="121835" x="4776788" y="3455988"/>
          <p14:tracePt t="121852" x="4795838" y="3490913"/>
          <p14:tracePt t="121869" x="4813300" y="3536950"/>
          <p14:tracePt t="121885" x="4813300" y="3544888"/>
          <p14:tracePt t="121904" x="4822825" y="3544888"/>
          <p14:tracePt t="122124" x="4830763" y="3544888"/>
          <p14:tracePt t="122149" x="4840288" y="3544888"/>
          <p14:tracePt t="122187" x="4848225" y="3544888"/>
          <p14:tracePt t="122211" x="4867275" y="3536950"/>
          <p14:tracePt t="122236" x="4875213" y="3527425"/>
          <p14:tracePt t="122248" x="4884738" y="3527425"/>
          <p14:tracePt t="122261" x="4894263" y="3527425"/>
          <p14:tracePt t="122271" x="4902200" y="3527425"/>
          <p14:tracePt t="122285" x="4911725" y="3517900"/>
          <p14:tracePt t="122302" x="4929188" y="3517900"/>
          <p14:tracePt t="122322" x="4938713" y="3517900"/>
          <p14:tracePt t="122336" x="4956175" y="3517900"/>
          <p14:tracePt t="122352" x="4965700" y="3509963"/>
          <p14:tracePt t="122368" x="4973638" y="3509963"/>
          <p14:tracePt t="122385" x="5000625" y="3500438"/>
          <p14:tracePt t="122402" x="5010150" y="3500438"/>
          <p14:tracePt t="122419" x="5018088" y="3500438"/>
          <p14:tracePt t="123056" x="5027613" y="3500438"/>
          <p14:tracePt t="123069" x="5037138" y="3500438"/>
          <p14:tracePt t="123094" x="5045075" y="3500438"/>
          <p14:tracePt t="123104" x="5054600" y="3500438"/>
          <p14:tracePt t="123117" x="5062538" y="3500438"/>
          <p14:tracePt t="123131" x="5062538" y="3490913"/>
          <p14:tracePt t="123142" x="5072063" y="3490913"/>
          <p14:tracePt t="123168" x="5081588" y="3490913"/>
          <p14:tracePt t="123202" x="5089525" y="3490913"/>
          <p14:tracePt t="123217" x="5089525" y="3482975"/>
          <p14:tracePt t="123240" x="5099050" y="3482975"/>
          <p14:tracePt t="124208" x="5116513" y="3473450"/>
          <p14:tracePt t="124220" x="5133975" y="3473450"/>
          <p14:tracePt t="124232" x="5170488" y="3473450"/>
          <p14:tracePt t="124245" x="5241925" y="3473450"/>
          <p14:tracePt t="124258" x="5330825" y="3473450"/>
          <p14:tracePt t="124269" x="5411788" y="3473450"/>
          <p14:tracePt t="124286" x="5518150" y="3473450"/>
          <p14:tracePt t="124303" x="5616575" y="3473450"/>
          <p14:tracePt t="124319" x="5776913" y="3473450"/>
          <p14:tracePt t="124336" x="5840413" y="3473450"/>
          <p14:tracePt t="124353" x="5894388" y="3473450"/>
          <p14:tracePt t="124369" x="5965825" y="3473450"/>
          <p14:tracePt t="124386" x="5983288" y="3473450"/>
          <p14:tracePt t="124403" x="6045200" y="3473450"/>
          <p14:tracePt t="124419" x="6054725" y="3473450"/>
          <p14:tracePt t="124436" x="6062663" y="3473450"/>
          <p14:tracePt t="124453" x="6081713" y="3473450"/>
          <p14:tracePt t="124469" x="6089650" y="3465513"/>
          <p14:tracePt t="124491" x="6089650" y="3455988"/>
          <p14:tracePt t="124503" x="6099175" y="3455988"/>
          <p14:tracePt t="124526" x="6116638" y="3455988"/>
          <p14:tracePt t="124551" x="6126163" y="3455988"/>
          <p14:tracePt t="124563" x="6134100" y="3455988"/>
          <p14:tracePt t="124575" x="6143625" y="3455988"/>
          <p14:tracePt t="124588" x="6153150" y="3455988"/>
          <p14:tracePt t="124603" x="6170613" y="3455988"/>
          <p14:tracePt t="124619" x="6180138" y="3455988"/>
          <p14:tracePt t="124636" x="6215063" y="3455988"/>
          <p14:tracePt t="124653" x="6232525" y="3455988"/>
          <p14:tracePt t="124669" x="6242050" y="3455988"/>
          <p14:tracePt t="124686" x="6276975" y="3455988"/>
          <p14:tracePt t="124703" x="6286500" y="3455988"/>
          <p14:tracePt t="124719" x="6303963" y="3455988"/>
          <p14:tracePt t="124736" x="6313488" y="3455988"/>
          <p14:tracePt t="124760" x="6330950" y="3455988"/>
          <p14:tracePt t="125176" x="6348413" y="3455988"/>
          <p14:tracePt t="125188" x="6367463" y="3446463"/>
          <p14:tracePt t="125201" x="6384925" y="3438525"/>
          <p14:tracePt t="125213" x="6411913" y="3438525"/>
          <p14:tracePt t="125226" x="6429375" y="3438525"/>
          <p14:tracePt t="125236" x="6446838" y="3438525"/>
          <p14:tracePt t="125253" x="6465888" y="3438525"/>
          <p14:tracePt t="125270" x="6483350" y="3438525"/>
          <p14:tracePt t="125286" x="6500813" y="3438525"/>
          <p14:tracePt t="125303" x="6510338" y="3438525"/>
          <p14:tracePt t="125319" x="6518275" y="3438525"/>
          <p14:tracePt t="125336" x="6545263" y="3446463"/>
          <p14:tracePt t="125353" x="6554788" y="3446463"/>
          <p14:tracePt t="125369" x="6572250" y="3446463"/>
          <p14:tracePt t="125386" x="6589713" y="3455988"/>
          <p14:tracePt t="125409" x="6599238" y="3455988"/>
          <p14:tracePt t="125434" x="6608763" y="3465513"/>
          <p14:tracePt t="125445" x="6616700" y="3465513"/>
          <p14:tracePt t="125482" x="6626225" y="3465513"/>
          <p14:tracePt t="125518" x="6634163" y="3465513"/>
          <p14:tracePt t="125715" x="6643688" y="3465513"/>
          <p14:tracePt t="125740" x="6653213" y="3465513"/>
          <p14:tracePt t="125752" x="6661150" y="3465513"/>
          <p14:tracePt t="125777" x="6680200" y="3465513"/>
          <p14:tracePt t="125789" x="6705600" y="3465513"/>
          <p14:tracePt t="125801" x="6732588" y="3465513"/>
          <p14:tracePt t="125813" x="6777038" y="3455988"/>
          <p14:tracePt t="125826" x="6831013" y="3446463"/>
          <p14:tracePt t="125838" x="6894513" y="3438525"/>
          <p14:tracePt t="125853" x="6956425" y="3429000"/>
          <p14:tracePt t="125870" x="7010400" y="3419475"/>
          <p14:tracePt t="125887" x="7099300" y="3411538"/>
          <p14:tracePt t="125903" x="7126288" y="3411538"/>
          <p14:tracePt t="125920" x="7134225" y="3411538"/>
          <p14:tracePt t="125936" x="7143750" y="3411538"/>
          <p14:tracePt t="127811" x="7143750" y="3419475"/>
          <p14:tracePt t="127835" x="7143750" y="3438525"/>
          <p14:tracePt t="127847" x="7153275" y="3446463"/>
          <p14:tracePt t="127859" x="7161213" y="3465513"/>
          <p14:tracePt t="127873" x="7170738" y="3465513"/>
          <p14:tracePt t="127887" x="7180263" y="3473450"/>
          <p14:tracePt t="127904" x="7180263" y="3482975"/>
          <p14:tracePt t="127920" x="7197725" y="3500438"/>
          <p14:tracePt t="127937" x="7205663" y="3509963"/>
          <p14:tracePt t="127954" x="7215188" y="3509963"/>
          <p14:tracePt t="127970" x="7215188" y="3517900"/>
          <p14:tracePt t="127987" x="7224713" y="3517900"/>
          <p14:tracePt t="128010" x="7232650" y="3517900"/>
          <p14:tracePt t="128020" x="7242175" y="3517900"/>
          <p14:tracePt t="128037" x="7251700" y="3517900"/>
          <p14:tracePt t="128054" x="7269163" y="3517900"/>
          <p14:tracePt t="128070" x="7296150" y="3517900"/>
          <p14:tracePt t="128087" x="7313613" y="3517900"/>
          <p14:tracePt t="128104" x="7331075" y="3517900"/>
          <p14:tracePt t="128120" x="7367588" y="3517900"/>
          <p14:tracePt t="128137" x="7385050" y="3509963"/>
          <p14:tracePt t="128154" x="7412038" y="3500438"/>
          <p14:tracePt t="128171" x="7429500" y="3500438"/>
          <p14:tracePt t="128187" x="7446963" y="3500438"/>
          <p14:tracePt t="128204" x="7466013" y="3500438"/>
          <p14:tracePt t="128221" x="7483475" y="3500438"/>
          <p14:tracePt t="128237" x="7491413" y="3500438"/>
          <p14:tracePt t="128254" x="7500938" y="3490913"/>
          <p14:tracePt t="128460" x="7510463" y="3490913"/>
          <p14:tracePt t="128484" x="7537450" y="3490913"/>
          <p14:tracePt t="128497" x="7562850" y="3482975"/>
          <p14:tracePt t="128512" x="7599363" y="3482975"/>
          <p14:tracePt t="128520" x="7643813" y="3482975"/>
          <p14:tracePt t="128533" x="7697788" y="3482975"/>
          <p14:tracePt t="128546" x="7759700" y="3482975"/>
          <p14:tracePt t="128558" x="7804150" y="3482975"/>
          <p14:tracePt t="128570" x="7858125" y="3482975"/>
          <p14:tracePt t="128587" x="7885113" y="3482975"/>
          <p14:tracePt t="128604" x="7902575" y="3482975"/>
          <p14:tracePt t="128621" x="7920038" y="3482975"/>
          <p14:tracePt t="128706" x="7912100" y="3465513"/>
          <p14:tracePt t="128717" x="7885113" y="3446463"/>
          <p14:tracePt t="128729" x="7858125" y="3429000"/>
          <p14:tracePt t="128742" x="7823200" y="3402013"/>
          <p14:tracePt t="128754" x="7777163" y="3367088"/>
          <p14:tracePt t="128771" x="7715250" y="3322638"/>
          <p14:tracePt t="128787" x="7661275" y="3276600"/>
          <p14:tracePt t="128804" x="7518400" y="3160713"/>
          <p14:tracePt t="128821" x="7446963" y="3089275"/>
          <p14:tracePt t="128837" x="7394575" y="3036888"/>
          <p14:tracePt t="128854" x="7277100" y="2919413"/>
          <p14:tracePt t="128871" x="7205663" y="2884488"/>
          <p14:tracePt t="128887" x="7153275" y="2830513"/>
          <p14:tracePt t="128904" x="7062788" y="2776538"/>
          <p14:tracePt t="128921" x="7037388" y="2759075"/>
          <p14:tracePt t="128937" x="6991350" y="2732088"/>
          <p14:tracePt t="128954" x="6983413" y="2724150"/>
          <p14:tracePt t="128971" x="6965950" y="2714625"/>
          <p14:tracePt t="129194" x="6983413" y="2714625"/>
          <p14:tracePt t="129220" x="7000875" y="2724150"/>
          <p14:tracePt t="129232" x="7018338" y="2724150"/>
          <p14:tracePt t="129243" x="7037388" y="2732088"/>
          <p14:tracePt t="129255" x="7054850" y="2751138"/>
          <p14:tracePt t="129271" x="7089775" y="2768600"/>
          <p14:tracePt t="129287" x="7143750" y="2795588"/>
          <p14:tracePt t="129304" x="7188200" y="2822575"/>
          <p14:tracePt t="129321" x="7313613" y="2894013"/>
          <p14:tracePt t="129337" x="7385050" y="2928938"/>
          <p14:tracePt t="129354" x="7500938" y="2973388"/>
          <p14:tracePt t="129371" x="7554913" y="3000375"/>
          <p14:tracePt t="129388" x="7616825" y="3027363"/>
          <p14:tracePt t="129404" x="7742238" y="3081338"/>
          <p14:tracePt t="129421" x="7796213" y="3108325"/>
          <p14:tracePt t="129438" x="7840663" y="3133725"/>
          <p14:tracePt t="129454" x="7902575" y="3179763"/>
          <p14:tracePt t="129471" x="7920038" y="3197225"/>
          <p14:tracePt t="129487" x="7929563" y="3205163"/>
          <p14:tracePt t="129504" x="7947025" y="3224213"/>
          <p14:tracePt t="129521" x="7947025" y="3232150"/>
          <p14:tracePt t="129563" x="7947025" y="3241675"/>
          <p14:tracePt t="129588" x="7956550" y="3241675"/>
          <p14:tracePt t="129599" x="7956550" y="3251200"/>
          <p14:tracePt t="129611" x="7956550" y="3259138"/>
          <p14:tracePt t="129637" x="7956550" y="3268663"/>
          <p14:tracePt t="129661" x="7966075" y="3276600"/>
          <p14:tracePt t="129698" x="7974013" y="3286125"/>
          <p14:tracePt t="129710" x="7974013" y="3295650"/>
          <p14:tracePt t="130003" x="7966075" y="3295650"/>
          <p14:tracePt t="130040" x="7956550" y="3286125"/>
          <p14:tracePt t="130064" x="7939088" y="3276600"/>
          <p14:tracePt t="130078" x="7929563" y="3276600"/>
          <p14:tracePt t="130089" x="7920038" y="3259138"/>
          <p14:tracePt t="130102" x="7894638" y="3251200"/>
          <p14:tracePt t="130113" x="7885113" y="3241675"/>
          <p14:tracePt t="130125" x="7848600" y="3214688"/>
          <p14:tracePt t="130140" x="7823200" y="3197225"/>
          <p14:tracePt t="130154" x="7777163" y="3160713"/>
          <p14:tracePt t="130171" x="7724775" y="3125788"/>
          <p14:tracePt t="130188" x="7599363" y="3036888"/>
          <p14:tracePt t="130204" x="7537450" y="2990850"/>
          <p14:tracePt t="130221" x="7466013" y="2938463"/>
          <p14:tracePt t="130238" x="7348538" y="2840038"/>
          <p14:tracePt t="130254" x="7296150" y="2803525"/>
          <p14:tracePt t="130271" x="7269163" y="2776538"/>
          <p14:tracePt t="130288" x="7215188" y="2732088"/>
          <p14:tracePt t="130304" x="7188200" y="2714625"/>
          <p14:tracePt t="130321" x="7170738" y="2714625"/>
          <p14:tracePt t="130338" x="7153275" y="2705100"/>
          <p14:tracePt t="130354" x="7134225" y="2697163"/>
          <p14:tracePt t="130371" x="7126288" y="2697163"/>
          <p14:tracePt t="130395" x="7116763" y="2697163"/>
          <p14:tracePt t="130445" x="7108825" y="2697163"/>
          <p14:tracePt t="130470" x="7099300" y="2697163"/>
          <p14:tracePt t="130482" x="7089775" y="2697163"/>
          <p14:tracePt t="130494" x="7081838" y="2697163"/>
          <p14:tracePt t="130519" x="7072313" y="2705100"/>
          <p14:tracePt t="130532" x="7062788" y="2705100"/>
          <p14:tracePt t="130543" x="7045325" y="2714625"/>
          <p14:tracePt t="130555" x="7037388" y="2724150"/>
          <p14:tracePt t="130571" x="7027863" y="2732088"/>
          <p14:tracePt t="130588" x="7027863" y="2741613"/>
          <p14:tracePt t="130604" x="7018338" y="2759075"/>
          <p14:tracePt t="130621" x="7018338" y="2768600"/>
          <p14:tracePt t="130638" x="7018338" y="2776538"/>
          <p14:tracePt t="130654" x="7018338" y="2803525"/>
          <p14:tracePt t="130671" x="7018338" y="2813050"/>
          <p14:tracePt t="130688" x="7018338" y="2830513"/>
          <p14:tracePt t="130705" x="7054850" y="2874963"/>
          <p14:tracePt t="130721" x="7062788" y="2901950"/>
          <p14:tracePt t="130738" x="7099300" y="2928938"/>
          <p14:tracePt t="130754" x="7170738" y="2982913"/>
          <p14:tracePt t="130771" x="7232650" y="3000375"/>
          <p14:tracePt t="130788" x="7375525" y="3044825"/>
          <p14:tracePt t="130804" x="7466013" y="3054350"/>
          <p14:tracePt t="130821" x="7537450" y="3071813"/>
          <p14:tracePt t="130838" x="7653338" y="3098800"/>
          <p14:tracePt t="130855" x="7705725" y="3108325"/>
          <p14:tracePt t="130871" x="7732713" y="3116263"/>
          <p14:tracePt t="130888" x="7796213" y="3152775"/>
          <p14:tracePt t="130905" x="7813675" y="3160713"/>
          <p14:tracePt t="130921" x="7840663" y="3187700"/>
          <p14:tracePt t="130939" x="7902575" y="3251200"/>
          <p14:tracePt t="130955" x="7929563" y="3295650"/>
          <p14:tracePt t="130971" x="8001000" y="3375025"/>
          <p14:tracePt t="130988" x="8027988" y="3411538"/>
          <p14:tracePt t="131005" x="8045450" y="3446463"/>
          <p14:tracePt t="131021" x="8089900" y="3517900"/>
          <p14:tracePt t="131038" x="8099425" y="3536950"/>
          <p14:tracePt t="131055" x="8126413" y="3562350"/>
          <p14:tracePt t="131071" x="8153400" y="3598863"/>
          <p14:tracePt t="131088" x="8170863" y="3616325"/>
          <p14:tracePt t="131105" x="8188325" y="3625850"/>
          <p14:tracePt t="131121" x="8242300" y="3670300"/>
          <p14:tracePt t="131138" x="8259763" y="3679825"/>
          <p14:tracePt t="131155" x="8286750" y="3687763"/>
          <p14:tracePt t="131171" x="8296275" y="3697288"/>
          <p14:tracePt t="131188" x="8304213" y="3697288"/>
          <p14:tracePt t="131205" x="8313738" y="3705225"/>
          <p14:tracePt t="131449" x="8313738" y="3697288"/>
          <p14:tracePt t="131474" x="8323263" y="3687763"/>
          <p14:tracePt t="131486" x="8340725" y="3679825"/>
          <p14:tracePt t="131498" x="8367713" y="3660775"/>
          <p14:tracePt t="131511" x="8402638" y="3643313"/>
          <p14:tracePt t="131523" x="8439150" y="3633788"/>
          <p14:tracePt t="131538" x="8466138" y="3625850"/>
          <p14:tracePt t="131555" x="8491538" y="3625850"/>
          <p14:tracePt t="131571" x="8555038" y="3625850"/>
          <p14:tracePt t="131588" x="8582025" y="3625850"/>
          <p14:tracePt t="131605" x="8609013" y="3625850"/>
          <p14:tracePt t="131621" x="8634413" y="3643313"/>
          <p14:tracePt t="131638" x="8661400" y="3652838"/>
          <p14:tracePt t="131655" x="8661400" y="3679825"/>
          <p14:tracePt t="131671" x="8688388" y="3705225"/>
          <p14:tracePt t="131688" x="8688388" y="3732213"/>
          <p14:tracePt t="131705" x="8697913" y="3751263"/>
          <p14:tracePt t="131721" x="8697913" y="3786188"/>
          <p14:tracePt t="131738" x="8697913" y="3813175"/>
          <p14:tracePt t="131755" x="8697913" y="3830638"/>
          <p14:tracePt t="131771" x="8697913" y="3867150"/>
          <p14:tracePt t="131788" x="8697913" y="3884613"/>
          <p14:tracePt t="131805" x="8680450" y="3919538"/>
          <p14:tracePt t="131822" x="8670925" y="3938588"/>
          <p14:tracePt t="131838" x="8670925" y="3956050"/>
          <p14:tracePt t="131855" x="8653463" y="4010025"/>
          <p14:tracePt t="131872" x="8643938" y="4027488"/>
          <p14:tracePt t="131888" x="8643938" y="4044950"/>
          <p14:tracePt t="131905" x="8626475" y="4071938"/>
          <p14:tracePt t="131921" x="8626475" y="4081463"/>
          <p14:tracePt t="131938" x="8626475" y="4089400"/>
          <p14:tracePt t="131955" x="8599488" y="4098925"/>
          <p14:tracePt t="131972" x="8582025" y="4108450"/>
          <p14:tracePt t="131988" x="8555038" y="4116388"/>
          <p14:tracePt t="132005" x="8545513" y="4116388"/>
          <p14:tracePt t="132022" x="8518525" y="4116388"/>
          <p14:tracePt t="132038" x="8501063" y="4116388"/>
          <p14:tracePt t="132055" x="8474075" y="4116388"/>
          <p14:tracePt t="132072" x="8456613" y="4116388"/>
          <p14:tracePt t="132088" x="8439150" y="4108450"/>
          <p14:tracePt t="132105" x="8429625" y="4098925"/>
          <p14:tracePt t="132122" x="8420100" y="4089400"/>
          <p14:tracePt t="132138" x="8402638" y="4081463"/>
          <p14:tracePt t="132155" x="8394700" y="4071938"/>
          <p14:tracePt t="132172" x="8385175" y="4062413"/>
          <p14:tracePt t="132196" x="8375650" y="4054475"/>
          <p14:tracePt t="132221" x="8375650" y="4044950"/>
          <p14:tracePt t="132233" x="8375650" y="4037013"/>
          <p14:tracePt t="132258" x="8375650" y="4027488"/>
          <p14:tracePt t="132282" x="8375650" y="4017963"/>
          <p14:tracePt t="132306" x="8375650" y="4010025"/>
          <p14:tracePt t="132320" x="8375650" y="4000500"/>
          <p14:tracePt t="132333" x="8375650" y="3990975"/>
          <p14:tracePt t="132344" x="8385175" y="3983038"/>
          <p14:tracePt t="132355" x="8394700" y="3965575"/>
          <p14:tracePt t="132372" x="8412163" y="3956050"/>
          <p14:tracePt t="132388" x="8429625" y="3938588"/>
          <p14:tracePt t="132405" x="8474075" y="3902075"/>
          <p14:tracePt t="132422" x="8491538" y="3894138"/>
          <p14:tracePt t="132438" x="8518525" y="3884613"/>
          <p14:tracePt t="132455" x="8572500" y="3867150"/>
          <p14:tracePt t="132472" x="8599488" y="3857625"/>
          <p14:tracePt t="132488" x="8626475" y="3848100"/>
          <p14:tracePt t="132505" x="8670925" y="3840163"/>
          <p14:tracePt t="132522" x="8688388" y="3840163"/>
          <p14:tracePt t="132538" x="8715375" y="3840163"/>
          <p14:tracePt t="132555" x="8742363" y="3840163"/>
          <p14:tracePt t="132572" x="8751888" y="3840163"/>
          <p14:tracePt t="132588" x="8786813" y="3848100"/>
          <p14:tracePt t="132605" x="8796338" y="3867150"/>
          <p14:tracePt t="132625" x="8804275" y="3884613"/>
          <p14:tracePt t="132638" x="8813800" y="3884613"/>
          <p14:tracePt t="132655" x="8813800" y="3894138"/>
          <p14:tracePt t="132672" x="8813800" y="3902075"/>
          <p14:tracePt t="132688" x="8813800" y="3911600"/>
          <p14:tracePt t="132705" x="8813800" y="3929063"/>
          <p14:tracePt t="132723" x="8813800" y="3938588"/>
          <p14:tracePt t="132738" x="8813800" y="3956050"/>
          <p14:tracePt t="132762" x="8813800" y="3965575"/>
          <p14:tracePt t="132772" x="8813800" y="3983038"/>
          <p14:tracePt t="132788" x="8813800" y="3990975"/>
          <p14:tracePt t="132805" x="8804275" y="4000500"/>
          <p14:tracePt t="132822" x="8777288" y="4037013"/>
          <p14:tracePt t="132838" x="8769350" y="4044950"/>
          <p14:tracePt t="132855" x="8751888" y="4062413"/>
          <p14:tracePt t="132872" x="8705850" y="4098925"/>
          <p14:tracePt t="132888" x="8680450" y="4125913"/>
          <p14:tracePt t="132905" x="8653463" y="4133850"/>
          <p14:tracePt t="132922" x="8589963" y="4170363"/>
          <p14:tracePt t="132939" x="8562975" y="4179888"/>
          <p14:tracePt t="132955" x="8537575" y="4187825"/>
          <p14:tracePt t="132972" x="8466138" y="4197350"/>
          <p14:tracePt t="132989" x="8439150" y="4197350"/>
          <p14:tracePt t="133005" x="8394700" y="4197350"/>
          <p14:tracePt t="133022" x="8375650" y="4197350"/>
          <p14:tracePt t="133038" x="8348663" y="4187825"/>
          <p14:tracePt t="133055" x="8331200" y="4152900"/>
          <p14:tracePt t="133072" x="8323263" y="4133850"/>
          <p14:tracePt t="133088" x="8323263" y="4108450"/>
          <p14:tracePt t="133105" x="8323263" y="4054475"/>
          <p14:tracePt t="133122" x="8323263" y="4037013"/>
          <p14:tracePt t="133139" x="8323263" y="4027488"/>
          <p14:tracePt t="133155" x="8323263" y="4010025"/>
          <p14:tracePt t="133172" x="8323263" y="4000500"/>
          <p14:tracePt t="133189" x="8323263" y="3990975"/>
          <p14:tracePt t="133205" x="8331200" y="3973513"/>
          <p14:tracePt t="133222" x="8348663" y="3965575"/>
          <p14:tracePt t="133238" x="8385175" y="3929063"/>
          <p14:tracePt t="133255" x="8412163" y="3911600"/>
          <p14:tracePt t="133272" x="8447088" y="3894138"/>
          <p14:tracePt t="133288" x="8518525" y="3867150"/>
          <p14:tracePt t="133305" x="8562975" y="3848100"/>
          <p14:tracePt t="133322" x="8599488" y="3830638"/>
          <p14:tracePt t="133339" x="8661400" y="3822700"/>
          <p14:tracePt t="133355" x="8680450" y="3813175"/>
          <p14:tracePt t="133372" x="8697913" y="3813175"/>
          <p14:tracePt t="133389" x="8742363" y="3813175"/>
          <p14:tracePt t="133405" x="8751888" y="3813175"/>
          <p14:tracePt t="133422" x="8777288" y="3822700"/>
          <p14:tracePt t="133439" x="8786813" y="3840163"/>
          <p14:tracePt t="133455" x="8796338" y="3857625"/>
          <p14:tracePt t="133472" x="8813800" y="3902075"/>
          <p14:tracePt t="133489" x="8813800" y="3919538"/>
          <p14:tracePt t="133505" x="8813800" y="3938588"/>
          <p14:tracePt t="133522" x="8813800" y="4000500"/>
          <p14:tracePt t="133539" x="8813800" y="4017963"/>
          <p14:tracePt t="133555" x="8813800" y="4044950"/>
          <p14:tracePt t="133572" x="8796338" y="4098925"/>
          <p14:tracePt t="133589" x="8786813" y="4125913"/>
          <p14:tracePt t="133605" x="8769350" y="4143375"/>
          <p14:tracePt t="133622" x="8724900" y="4187825"/>
          <p14:tracePt t="133639" x="8688388" y="4205288"/>
          <p14:tracePt t="133655" x="8616950" y="4232275"/>
          <p14:tracePt t="133672" x="8562975" y="4241800"/>
          <p14:tracePt t="133689" x="8510588" y="4251325"/>
          <p14:tracePt t="133705" x="8412163" y="4251325"/>
          <p14:tracePt t="133722" x="8375650" y="4251325"/>
          <p14:tracePt t="133739" x="8331200" y="4251325"/>
          <p14:tracePt t="133755" x="8251825" y="4232275"/>
          <p14:tracePt t="133772" x="8215313" y="4232275"/>
          <p14:tracePt t="133789" x="8180388" y="4224338"/>
          <p14:tracePt t="133805" x="8062913" y="4197350"/>
          <p14:tracePt t="133822" x="7991475" y="4179888"/>
          <p14:tracePt t="133839" x="7858125" y="4116388"/>
          <p14:tracePt t="133856" x="7777163" y="4089400"/>
          <p14:tracePt t="133872" x="7697788" y="4054475"/>
          <p14:tracePt t="133889" x="7518400" y="3983038"/>
          <p14:tracePt t="133906" x="7429500" y="3946525"/>
          <p14:tracePt t="133922" x="7340600" y="3911600"/>
          <p14:tracePt t="133939" x="7251700" y="3875088"/>
          <p14:tracePt t="133956" x="7232650" y="3867150"/>
          <p14:tracePt t="133973" x="7215188" y="3857625"/>
          <p14:tracePt t="133989" x="7215188" y="3848100"/>
          <p14:tracePt t="138445" x="7197725" y="3857625"/>
          <p14:tracePt t="138458" x="7161213" y="3884613"/>
          <p14:tracePt t="138469" x="7126288" y="3902075"/>
          <p14:tracePt t="138483" x="7089775" y="3911600"/>
          <p14:tracePt t="138494" x="7062788" y="3929063"/>
          <p14:tracePt t="138507" x="7018338" y="3946525"/>
          <p14:tracePt t="138524" x="6956425" y="3965575"/>
          <p14:tracePt t="138540" x="6867525" y="3983038"/>
          <p14:tracePt t="138557" x="6643688" y="4010025"/>
          <p14:tracePt t="138574" x="6537325" y="4010025"/>
          <p14:tracePt t="138590" x="6438900" y="4017963"/>
          <p14:tracePt t="138607" x="6242050" y="4017963"/>
          <p14:tracePt t="138624" x="6170613" y="4000500"/>
          <p14:tracePt t="138640" x="6108700" y="3973513"/>
          <p14:tracePt t="138657" x="6037263" y="3884613"/>
          <p14:tracePt t="138673" x="6027738" y="3822700"/>
          <p14:tracePt t="138691" x="6089650" y="3608388"/>
          <p14:tracePt t="138707" x="6170613" y="3490913"/>
          <p14:tracePt t="138724" x="6303963" y="3330575"/>
          <p14:tracePt t="138740" x="6562725" y="3089275"/>
          <p14:tracePt t="138757" x="6670675" y="3000375"/>
          <p14:tracePt t="138774" x="6759575" y="2928938"/>
          <p14:tracePt t="138790" x="6884988" y="2857500"/>
          <p14:tracePt t="138807" x="6902450" y="2840038"/>
          <p14:tracePt t="138825" x="6919913" y="2840038"/>
          <p14:tracePt t="139192" x="6919913" y="2822575"/>
          <p14:tracePt t="139205" x="6919913" y="2803525"/>
          <p14:tracePt t="139216" x="6919913" y="2776538"/>
          <p14:tracePt t="139230" x="6919913" y="2741613"/>
          <p14:tracePt t="139241" x="6938963" y="2652713"/>
          <p14:tracePt t="139257" x="6973888" y="2527300"/>
          <p14:tracePt t="139274" x="7027863" y="2374900"/>
          <p14:tracePt t="139291" x="7108825" y="2108200"/>
          <p14:tracePt t="139307" x="7143750" y="2017713"/>
          <p14:tracePt t="139324" x="7170738" y="1955800"/>
          <p14:tracePt t="139340" x="7205663" y="1874838"/>
          <p14:tracePt t="139357" x="7224713" y="1847850"/>
          <p14:tracePt t="139374" x="7232650" y="1839913"/>
          <p14:tracePt t="139391" x="7242175" y="1830388"/>
          <p14:tracePt t="139407" x="7242175" y="1822450"/>
          <p14:tracePt t="139424" x="7251700" y="1822450"/>
          <p14:tracePt t="139440" x="7251700" y="1812925"/>
          <p14:tracePt t="139457" x="7251700" y="1803400"/>
          <p14:tracePt t="139474" x="7251700" y="1795463"/>
          <p14:tracePt t="139523" x="7251700" y="1785938"/>
          <p14:tracePt t="139536" x="7242175" y="1776413"/>
          <p14:tracePt t="139548" x="7215188" y="1776413"/>
          <p14:tracePt t="139561" x="7188200" y="1776413"/>
          <p14:tracePt t="139574" x="7161213" y="1768475"/>
          <p14:tracePt t="139590" x="7126288" y="1758950"/>
          <p14:tracePt t="139607" x="7081838" y="1751013"/>
          <p14:tracePt t="139624" x="6965950" y="1724025"/>
          <p14:tracePt t="139641" x="6902450" y="1714500"/>
          <p14:tracePt t="139657" x="6831013" y="1697038"/>
          <p14:tracePt t="139674" x="6688138" y="1633538"/>
          <p14:tracePt t="139691" x="6608763" y="1616075"/>
          <p14:tracePt t="139707" x="6554788" y="1589088"/>
          <p14:tracePt t="139724" x="6491288" y="1554163"/>
          <p14:tracePt t="139741" x="6473825" y="1536700"/>
          <p14:tracePt t="139757" x="6465888" y="1527175"/>
          <p14:tracePt t="139965" x="6465888" y="1544638"/>
          <p14:tracePt t="139977" x="6465888" y="1562100"/>
          <p14:tracePt t="139988" x="6465888" y="1581150"/>
          <p14:tracePt t="140002" x="6465888" y="1598613"/>
          <p14:tracePt t="140012" x="6456363" y="1625600"/>
          <p14:tracePt t="140025" x="6429375" y="1660525"/>
          <p14:tracePt t="140041" x="6402388" y="1714500"/>
          <p14:tracePt t="140057" x="6384925" y="1776413"/>
          <p14:tracePt t="140074" x="6348413" y="1830388"/>
          <p14:tracePt t="140091" x="6259513" y="2027238"/>
          <p14:tracePt t="140107" x="6205538" y="2133600"/>
          <p14:tracePt t="140126" x="6099175" y="2330450"/>
          <p14:tracePt t="140141" x="6045200" y="2419350"/>
          <p14:tracePt t="140157" x="6010275" y="2482850"/>
          <p14:tracePt t="140174" x="5973763" y="2544763"/>
          <p14:tracePt t="140192" x="5965825" y="2571750"/>
          <p14:tracePt t="140222" x="5956300" y="2571750"/>
          <p14:tracePt t="140552" x="5946775" y="2589213"/>
          <p14:tracePt t="140565" x="5929313" y="2608263"/>
          <p14:tracePt t="140576" x="5902325" y="2633663"/>
          <p14:tracePt t="140589" x="5830888" y="2705100"/>
          <p14:tracePt t="140606" x="5688013" y="2840038"/>
          <p14:tracePt t="140615" x="5473700" y="3036888"/>
          <p14:tracePt t="140626" x="5276850" y="3268663"/>
          <p14:tracePt t="140641" x="5062538" y="3465513"/>
          <p14:tracePt t="140658" x="4848225" y="3660775"/>
          <p14:tracePt t="140674" x="4687888" y="3813175"/>
          <p14:tracePt t="140693" x="4394200" y="4054475"/>
          <p14:tracePt t="140708" x="4241800" y="4170363"/>
          <p14:tracePt t="140724" x="4027488" y="4322763"/>
          <p14:tracePt t="140741" x="3938588" y="4367213"/>
          <p14:tracePt t="140758" x="3884613" y="4394200"/>
          <p14:tracePt t="140774" x="3813175" y="4411663"/>
          <p14:tracePt t="140791" x="3786188" y="4419600"/>
          <p14:tracePt t="140808" x="3741738" y="4429125"/>
          <p14:tracePt t="140824" x="3679825" y="4438650"/>
          <p14:tracePt t="140841" x="3643313" y="4456113"/>
          <p14:tracePt t="140858" x="3616325" y="4465638"/>
          <p14:tracePt t="140874" x="3571875" y="4483100"/>
          <p14:tracePt t="140891" x="3544888" y="4500563"/>
          <p14:tracePt t="140908" x="3509963" y="4518025"/>
          <p14:tracePt t="140908" x="3465513" y="4537075"/>
          <p14:tracePt t="140924" x="3419475" y="4572000"/>
          <p14:tracePt t="140941" x="3384550" y="4608513"/>
          <p14:tracePt t="140958" x="3322638" y="4660900"/>
          <p14:tracePt t="140974" x="3303588" y="4679950"/>
          <p14:tracePt t="140991" x="3295650" y="4705350"/>
          <p14:tracePt t="141008" x="3241675" y="4795838"/>
          <p14:tracePt t="141024" x="3214688" y="4840288"/>
          <p14:tracePt t="141041" x="3187700" y="4875213"/>
          <p14:tracePt t="141058" x="3152775" y="4938713"/>
          <p14:tracePt t="141074" x="3152775" y="4956175"/>
          <p14:tracePt t="141091" x="3143250" y="4956175"/>
          <p14:tracePt t="141411" x="3143250" y="4946650"/>
          <p14:tracePt t="141472" x="3143250" y="4938713"/>
          <p14:tracePt t="141558" x="3143250" y="4929188"/>
          <p14:tracePt t="141582" x="3133725" y="4929188"/>
          <p14:tracePt t="141594" x="3125788" y="4911725"/>
          <p14:tracePt t="141609" x="3116263" y="4902200"/>
          <p14:tracePt t="141619" x="3098800" y="4894263"/>
          <p14:tracePt t="141631" x="3089275" y="4867275"/>
          <p14:tracePt t="141643" x="3081338" y="4848225"/>
          <p14:tracePt t="141658" x="3071813" y="4822825"/>
          <p14:tracePt t="141674" x="3071813" y="4803775"/>
          <p14:tracePt t="141691" x="3071813" y="4776788"/>
          <p14:tracePt t="141708" x="3071813" y="4768850"/>
          <p14:tracePt t="141938" x="3089275" y="4768850"/>
          <p14:tracePt t="141950" x="3116263" y="4759325"/>
          <p14:tracePt t="141961" x="3152775" y="4741863"/>
          <p14:tracePt t="141973" x="3214688" y="4724400"/>
          <p14:tracePt t="141987" x="3276600" y="4687888"/>
          <p14:tracePt t="141998" x="3367088" y="4643438"/>
          <p14:tracePt t="142010" x="3455988" y="4581525"/>
          <p14:tracePt t="142025" x="3581400" y="4500563"/>
          <p14:tracePt t="142041" x="3687763" y="4402138"/>
          <p14:tracePt t="142058" x="3803650" y="4286250"/>
          <p14:tracePt t="142075" x="4010025" y="4062413"/>
          <p14:tracePt t="142091" x="4071938" y="3956050"/>
          <p14:tracePt t="142108" x="4125913" y="3867150"/>
          <p14:tracePt t="142125" x="4170363" y="3759200"/>
          <p14:tracePt t="142141" x="4170363" y="3732213"/>
          <p14:tracePt t="142158" x="4170363" y="3724275"/>
          <p14:tracePt t="142205" x="4160838" y="3732213"/>
          <p14:tracePt t="142219" x="4160838" y="3751263"/>
          <p14:tracePt t="142231" x="4152900" y="3768725"/>
          <p14:tracePt t="142243" x="4143375" y="3795713"/>
          <p14:tracePt t="142256" x="4116388" y="3830638"/>
          <p14:tracePt t="142269" x="4089400" y="3884613"/>
          <p14:tracePt t="142280" x="4037013" y="3965575"/>
          <p14:tracePt t="142292" x="3946525" y="4081463"/>
          <p14:tracePt t="142308" x="3830638" y="4241800"/>
          <p14:tracePt t="142325" x="3714750" y="4394200"/>
          <p14:tracePt t="142341" x="3490913" y="4714875"/>
          <p14:tracePt t="142358" x="3402013" y="4848225"/>
          <p14:tracePt t="142375" x="3330575" y="4946650"/>
          <p14:tracePt t="142391" x="3205163" y="5143500"/>
          <p14:tracePt t="142408" x="3152775" y="5224463"/>
          <p14:tracePt t="142425" x="3108325" y="5286375"/>
          <p14:tracePt t="142441" x="3062288" y="5367338"/>
          <p14:tracePt t="142463" x="3062288" y="5375275"/>
          <p14:tracePt t="142636" x="3062288" y="5367338"/>
          <p14:tracePt t="142648" x="3062288" y="5357813"/>
          <p14:tracePt t="142671" x="3062288" y="5348288"/>
          <p14:tracePt t="142685" x="3062288" y="5322888"/>
          <p14:tracePt t="142697" x="3071813" y="5295900"/>
          <p14:tracePt t="142709" x="3098800" y="5241925"/>
          <p14:tracePt t="142721" x="3133725" y="5187950"/>
          <p14:tracePt t="142733" x="3187700" y="5108575"/>
          <p14:tracePt t="142746" x="3232150" y="5037138"/>
          <p14:tracePt t="142758" x="3276600" y="4965700"/>
          <p14:tracePt t="142775" x="3295650" y="4929188"/>
          <p14:tracePt t="142792" x="3313113" y="4919663"/>
          <p14:tracePt t="142808" x="3313113" y="4911725"/>
          <p14:tracePt t="142905" x="3313113" y="4919663"/>
          <p14:tracePt t="142917" x="3322638" y="4929188"/>
          <p14:tracePt t="142942" x="3330575" y="4938713"/>
          <p14:tracePt t="142979" x="3340100" y="4946650"/>
          <p14:tracePt t="143015" x="3348038" y="4946650"/>
          <p14:tracePt t="143038" x="3357563" y="4946650"/>
          <p14:tracePt t="143050" x="3367088" y="4946650"/>
          <p14:tracePt t="143064" x="3375025" y="4946650"/>
          <p14:tracePt t="143076" x="3394075" y="4946650"/>
          <p14:tracePt t="143089" x="3411538" y="4938713"/>
          <p14:tracePt t="143101" x="3438525" y="4938713"/>
          <p14:tracePt t="143112" x="3465513" y="4929188"/>
          <p14:tracePt t="143126" x="3490913" y="4919663"/>
          <p14:tracePt t="143142" x="3517900" y="4919663"/>
          <p14:tracePt t="143158" x="3544888" y="4911725"/>
          <p14:tracePt t="143175" x="3608388" y="4911725"/>
          <p14:tracePt t="143192" x="3660775" y="4911725"/>
          <p14:tracePt t="143208" x="3697288" y="4911725"/>
          <p14:tracePt t="143225" x="3795713" y="4911725"/>
          <p14:tracePt t="143242" x="3848100" y="4911725"/>
          <p14:tracePt t="143259" x="3911600" y="4911725"/>
          <p14:tracePt t="143275" x="4062413" y="4911725"/>
          <p14:tracePt t="143292" x="4160838" y="4911725"/>
          <p14:tracePt t="143308" x="4251325" y="4919663"/>
          <p14:tracePt t="143325" x="4429125" y="4919663"/>
          <p14:tracePt t="143342" x="4510088" y="4919663"/>
          <p14:tracePt t="143358" x="4643438" y="4911725"/>
          <p14:tracePt t="143375" x="4714875" y="4902200"/>
          <p14:tracePt t="143392" x="4786313" y="4884738"/>
          <p14:tracePt t="143408" x="4884738" y="4875213"/>
          <p14:tracePt t="143425" x="4911725" y="4867275"/>
          <p14:tracePt t="143442" x="4938713" y="4867275"/>
          <p14:tracePt t="143458" x="4991100" y="4857750"/>
          <p14:tracePt t="143475" x="5027613" y="4848225"/>
          <p14:tracePt t="143492" x="5054600" y="4848225"/>
          <p14:tracePt t="143508" x="5089525" y="4848225"/>
          <p14:tracePt t="143525" x="5099050" y="4848225"/>
          <p14:tracePt t="143542" x="5116513" y="4848225"/>
          <p14:tracePt t="143558" x="5133975" y="4848225"/>
          <p14:tracePt t="143575" x="5153025" y="4848225"/>
          <p14:tracePt t="143592" x="5160963" y="4848225"/>
          <p14:tracePt t="143608" x="5170488" y="4848225"/>
          <p14:tracePt t="143923" x="5160963" y="4848225"/>
          <p14:tracePt t="143959" x="5153025" y="4848225"/>
          <p14:tracePt t="143971" x="5143500" y="4848225"/>
          <p14:tracePt t="143983" x="5133975" y="4848225"/>
          <p14:tracePt t="143997" x="5116513" y="4848225"/>
          <p14:tracePt t="144009" x="5099050" y="4848225"/>
          <p14:tracePt t="144025" x="5054600" y="4848225"/>
          <p14:tracePt t="144042" x="4991100" y="4857750"/>
          <p14:tracePt t="144059" x="4830763" y="4867275"/>
          <p14:tracePt t="144075" x="4741863" y="4867275"/>
          <p14:tracePt t="144092" x="4643438" y="4875213"/>
          <p14:tracePt t="144109" x="4446588" y="4894263"/>
          <p14:tracePt t="144125" x="4330700" y="4902200"/>
          <p14:tracePt t="144142" x="4037013" y="4946650"/>
          <p14:tracePt t="144159" x="3867150" y="4973638"/>
          <p14:tracePt t="144176" x="3751263" y="4991100"/>
          <p14:tracePt t="144192" x="3527425" y="5010150"/>
          <p14:tracePt t="144209" x="3438525" y="5018088"/>
          <p14:tracePt t="144225" x="3340100" y="5027613"/>
          <p14:tracePt t="144242" x="3197225" y="5054600"/>
          <p14:tracePt t="144259" x="3133725" y="5062538"/>
          <p14:tracePt t="144275" x="3081338" y="5062538"/>
          <p14:tracePt t="144292" x="3017838" y="5062538"/>
          <p14:tracePt t="144309" x="2973388" y="5062538"/>
          <p14:tracePt t="144326" x="2938463" y="5062538"/>
          <p14:tracePt t="144342" x="2928938" y="5062538"/>
          <p14:tracePt t="144359" x="2919413" y="5062538"/>
          <p14:tracePt t="144437" x="2911475" y="5062538"/>
          <p14:tracePt t="144657" x="2919413" y="5062538"/>
          <p14:tracePt t="144707" x="2919413" y="5072063"/>
          <p14:tracePt t="144730" x="2919413" y="5081588"/>
          <p14:tracePt t="146153" x="2911475" y="5081588"/>
          <p14:tracePt t="146164" x="2894013" y="5081588"/>
          <p14:tracePt t="146176" x="2874963" y="5081588"/>
          <p14:tracePt t="146188" x="2857500" y="5072063"/>
          <p14:tracePt t="146201" x="2822575" y="5062538"/>
          <p14:tracePt t="146214" x="2795588" y="5062538"/>
          <p14:tracePt t="146226" x="2751138" y="5054600"/>
          <p14:tracePt t="146242" x="2697163" y="5054600"/>
          <p14:tracePt t="146259" x="2660650" y="5054600"/>
          <p14:tracePt t="146276" x="2571750" y="5045075"/>
          <p14:tracePt t="146293" x="2544763" y="5045075"/>
          <p14:tracePt t="146309" x="2527300" y="5045075"/>
          <p14:tracePt t="146326" x="2509838" y="5045075"/>
          <p14:tracePt t="146343" x="2490788" y="5045075"/>
          <p14:tracePt t="146359" x="2482850" y="5045075"/>
          <p14:tracePt t="146423" x="2473325" y="5054600"/>
          <p14:tracePt t="146433" x="2473325" y="5062538"/>
          <p14:tracePt t="146458" x="2473325" y="5072063"/>
          <p14:tracePt t="146471" x="2473325" y="5081588"/>
          <p14:tracePt t="146483" x="2473325" y="5089525"/>
          <p14:tracePt t="146495" x="2473325" y="5099050"/>
          <p14:tracePt t="146509" x="2473325" y="5116513"/>
          <p14:tracePt t="146526" x="2482850" y="5126038"/>
          <p14:tracePt t="146543" x="2509838" y="5143500"/>
          <p14:tracePt t="146559" x="2554288" y="5160963"/>
          <p14:tracePt t="146576" x="2581275" y="5170488"/>
          <p14:tracePt t="146593" x="2660650" y="5187950"/>
          <p14:tracePt t="146609" x="2714625" y="5197475"/>
          <p14:tracePt t="146626" x="2768600" y="5205413"/>
          <p14:tracePt t="146643" x="2813050" y="5214938"/>
          <p14:tracePt t="146659" x="2901950" y="5224463"/>
          <p14:tracePt t="146676" x="2955925" y="5224463"/>
          <p14:tracePt t="146693" x="3017838" y="5224463"/>
          <p14:tracePt t="146709" x="3054350" y="5224463"/>
          <p14:tracePt t="146727" x="3081338" y="5224463"/>
          <p14:tracePt t="146743" x="3098800" y="5224463"/>
          <p14:tracePt t="156335" x="3108325" y="5224463"/>
          <p14:tracePt t="156346" x="3133725" y="5205413"/>
          <p14:tracePt t="156358" x="3179763" y="5170488"/>
          <p14:tracePt t="156370" x="3241675" y="5116513"/>
          <p14:tracePt t="156383" x="3330575" y="5054600"/>
          <p14:tracePt t="156396" x="3455988" y="4965700"/>
          <p14:tracePt t="156412" x="3571875" y="4857750"/>
          <p14:tracePt t="156429" x="3724275" y="4741863"/>
          <p14:tracePt t="156446" x="4062413" y="4473575"/>
          <p14:tracePt t="156462" x="4224338" y="4322763"/>
          <p14:tracePt t="156479" x="4456113" y="4160838"/>
          <p14:tracePt t="156496" x="4956175" y="3795713"/>
          <p14:tracePt t="156513" x="5251450" y="3598863"/>
          <p14:tracePt t="156529" x="5751513" y="3241675"/>
          <p14:tracePt t="156546" x="5911850" y="3125788"/>
          <p14:tracePt t="156562" x="6054725" y="3017838"/>
          <p14:tracePt t="156579" x="6259513" y="2840038"/>
          <p14:tracePt t="156596" x="6323013" y="2786063"/>
          <p14:tracePt t="156613" x="6348413" y="2751138"/>
          <p14:tracePt t="156629" x="6375400" y="2714625"/>
          <p14:tracePt t="156727" x="6375400" y="2724150"/>
          <p14:tracePt t="156995" x="6375400" y="2697163"/>
          <p14:tracePt t="157008" x="6394450" y="2643188"/>
          <p14:tracePt t="157020" x="6446838" y="2571750"/>
          <p14:tracePt t="157031" x="6527800" y="2455863"/>
          <p14:tracePt t="157046" x="6697663" y="2251075"/>
          <p14:tracePt t="157063" x="6902450" y="2071688"/>
          <p14:tracePt t="157079" x="7116763" y="1874838"/>
          <p14:tracePt t="157096" x="7429500" y="1608138"/>
          <p14:tracePt t="157113" x="7510463" y="1536700"/>
          <p14:tracePt t="157129" x="7562850" y="1500188"/>
          <p14:tracePt t="157146" x="7599363" y="1473200"/>
          <p14:tracePt t="157596" x="7589838" y="1473200"/>
          <p14:tracePt t="157706" x="7581900" y="1473200"/>
          <p14:tracePt t="157817" x="7572375" y="1473200"/>
          <p14:tracePt t="157854" x="7562850" y="1473200"/>
          <p14:tracePt t="157878" x="7554913" y="1482725"/>
          <p14:tracePt t="157889" x="7518400" y="1509713"/>
          <p14:tracePt t="157901" x="7473950" y="1554163"/>
          <p14:tracePt t="157915" x="7394575" y="1616075"/>
          <p14:tracePt t="157930" x="7286625" y="1697038"/>
          <p14:tracePt t="157946" x="7126288" y="1847850"/>
          <p14:tracePt t="157963" x="6705600" y="2224088"/>
          <p14:tracePt t="157980" x="6491288" y="2438400"/>
          <p14:tracePt t="157996" x="6259513" y="2643188"/>
          <p14:tracePt t="158013" x="5875338" y="2938463"/>
          <p14:tracePt t="158030" x="5724525" y="3108325"/>
          <p14:tracePt t="158046" x="5599113" y="3241675"/>
          <p14:tracePt t="158063" x="5438775" y="3394075"/>
          <p14:tracePt t="158079" x="5394325" y="3438525"/>
          <p14:tracePt t="158096" x="5375275" y="3446463"/>
          <p14:tracePt t="158113" x="5367338" y="3465513"/>
          <p14:tracePt t="158576" x="5357813" y="3482975"/>
          <p14:tracePt t="158588" x="5340350" y="3517900"/>
          <p14:tracePt t="158599" x="5303838" y="3571875"/>
          <p14:tracePt t="158613" x="5259388" y="3660775"/>
          <p14:tracePt t="158625" x="5197475" y="3776663"/>
          <p14:tracePt t="158636" x="5143500" y="3894138"/>
          <p14:tracePt t="158649" x="5081588" y="4010025"/>
          <p14:tracePt t="158663" x="5045075" y="4125913"/>
          <p14:tracePt t="158680" x="5000625" y="4197350"/>
          <p14:tracePt t="158697" x="4973638" y="4268788"/>
          <p14:tracePt t="158713" x="4956175" y="4322763"/>
          <p14:tracePt t="158730" x="4946650" y="4340225"/>
          <p14:tracePt t="158981" x="4938713" y="4340225"/>
          <p14:tracePt t="159030" x="4938713" y="4357688"/>
          <p14:tracePt t="159041" x="4929188" y="4367213"/>
          <p14:tracePt t="159054" x="4911725" y="4394200"/>
          <p14:tracePt t="159066" x="4894263" y="4429125"/>
          <p14:tracePt t="159080" x="4867275" y="4465638"/>
          <p14:tracePt t="159097" x="4822825" y="4518025"/>
          <p14:tracePt t="159113" x="4759325" y="4572000"/>
          <p14:tracePt t="159130" x="4652963" y="4732338"/>
          <p14:tracePt t="159147" x="4625975" y="4776788"/>
          <p14:tracePt t="159164" x="4616450" y="4795838"/>
          <p14:tracePt t="159409" x="4598988" y="4795838"/>
          <p14:tracePt t="159421" x="4581525" y="4803775"/>
          <p14:tracePt t="159434" x="4527550" y="4830763"/>
          <p14:tracePt t="159446" x="4473575" y="4857750"/>
          <p14:tracePt t="159459" x="4394200" y="4894263"/>
          <p14:tracePt t="159471" x="4303713" y="4938713"/>
          <p14:tracePt t="159483" x="4214813" y="4983163"/>
          <p14:tracePt t="159497" x="4133850" y="5037138"/>
          <p14:tracePt t="159513" x="4062413" y="5072063"/>
          <p14:tracePt t="159530" x="4010025" y="5099050"/>
          <p14:tracePt t="159547" x="3911600" y="5133975"/>
          <p14:tracePt t="159563" x="3884613" y="5143500"/>
          <p14:tracePt t="159580" x="3867150" y="5153025"/>
          <p14:tracePt t="159597" x="3840163" y="5160963"/>
          <p14:tracePt t="159613" x="3830638" y="5170488"/>
          <p14:tracePt t="159630" x="3813175" y="5170488"/>
          <p14:tracePt t="159647" x="3795713" y="5187950"/>
          <p14:tracePt t="159664" x="3786188" y="5187950"/>
          <p14:tracePt t="159680" x="3776663" y="5197475"/>
          <p14:tracePt t="161173" x="3786188" y="5197475"/>
          <p14:tracePt t="161187" x="3795713" y="5197475"/>
          <p14:tracePt t="161198" x="3803650" y="5197475"/>
          <p14:tracePt t="161209" x="3830638" y="5197475"/>
          <p14:tracePt t="161222" x="3848100" y="5187950"/>
          <p14:tracePt t="161235" x="3875088" y="5170488"/>
          <p14:tracePt t="161248" x="3919538" y="5153025"/>
          <p14:tracePt t="161264" x="3956050" y="5143500"/>
          <p14:tracePt t="161280" x="4037013" y="5099050"/>
          <p14:tracePt t="161297" x="4241800" y="4991100"/>
          <p14:tracePt t="161314" x="4348163" y="4929188"/>
          <p14:tracePt t="161331" x="4465638" y="4867275"/>
          <p14:tracePt t="161347" x="4598988" y="4776788"/>
          <p14:tracePt t="161364" x="4633913" y="4751388"/>
          <p14:tracePt t="161381" x="4670425" y="4724400"/>
          <p14:tracePt t="161397" x="4679950" y="4714875"/>
          <p14:tracePt t="161414" x="4687888" y="4697413"/>
          <p14:tracePt t="161431" x="4697413" y="4687888"/>
          <p14:tracePt t="161639" x="4705350" y="4679950"/>
          <p14:tracePt t="161664" x="4714875" y="4679950"/>
          <p14:tracePt t="161675" x="4732338" y="4660900"/>
          <p14:tracePt t="161687" x="4759325" y="4643438"/>
          <p14:tracePt t="161701" x="4803775" y="4616450"/>
          <p14:tracePt t="161714" x="4857750" y="4572000"/>
          <p14:tracePt t="161732" x="4929188" y="4510088"/>
          <p14:tracePt t="161747" x="4991100" y="4438650"/>
          <p14:tracePt t="161764" x="5126038" y="4303713"/>
          <p14:tracePt t="161781" x="5180013" y="4251325"/>
          <p14:tracePt t="161798" x="5286375" y="4143375"/>
          <p14:tracePt t="161814" x="5340350" y="4098925"/>
          <p14:tracePt t="161831" x="5375275" y="4054475"/>
          <p14:tracePt t="161847" x="5411788" y="4017963"/>
          <p14:tracePt t="161864" x="5419725" y="4010025"/>
          <p14:tracePt t="161881" x="5429250" y="4010025"/>
          <p14:tracePt t="162117" x="5473700" y="3973513"/>
          <p14:tracePt t="162127" x="5589588" y="3857625"/>
          <p14:tracePt t="162140" x="5822950" y="3643313"/>
          <p14:tracePt t="162153" x="6072188" y="3357563"/>
          <p14:tracePt t="162166" x="6330950" y="3044825"/>
          <p14:tracePt t="162181" x="6616700" y="2697163"/>
          <p14:tracePt t="162198" x="6875463" y="2366963"/>
          <p14:tracePt t="162215" x="7224713" y="1911350"/>
          <p14:tracePt t="162231" x="7269163" y="1830388"/>
          <p14:tracePt t="162247" x="7296150" y="1785938"/>
          <p14:tracePt t="162264" x="7296150" y="1768475"/>
          <p14:tracePt t="162281" x="7296150" y="1758950"/>
          <p14:tracePt t="162411" x="7296150" y="1751013"/>
          <p14:tracePt t="162484" x="7296150" y="1741488"/>
          <p14:tracePt t="162521" x="7296150" y="1731963"/>
          <p14:tracePt t="162533" x="7296150" y="1724025"/>
          <p14:tracePt t="162545" x="7296150" y="1714500"/>
          <p14:tracePt t="162557" x="7296150" y="1697038"/>
          <p14:tracePt t="162570" x="7313613" y="1679575"/>
          <p14:tracePt t="162582" x="7331075" y="1643063"/>
          <p14:tracePt t="162598" x="7340600" y="1633538"/>
          <p14:tracePt t="162614" x="7348538" y="1616075"/>
          <p14:tracePt t="162631" x="7358063" y="1616075"/>
          <p14:tracePt t="162655" x="7367588" y="1616075"/>
          <p14:tracePt t="162679" x="7367588" y="1625600"/>
          <p14:tracePt t="162691" x="7367588" y="1643063"/>
          <p14:tracePt t="162705" x="7367588" y="1660525"/>
          <p14:tracePt t="162716" x="7367588" y="1679575"/>
          <p14:tracePt t="162731" x="7358063" y="1697038"/>
          <p14:tracePt t="162748" x="7348538" y="1731963"/>
          <p14:tracePt t="162764" x="7331075" y="1751013"/>
          <p14:tracePt t="162781" x="7304088" y="1776413"/>
          <p14:tracePt t="162801" x="7296150" y="1776413"/>
          <p14:tracePt t="162839" x="7296150" y="1758950"/>
          <p14:tracePt t="162851" x="7296150" y="1731963"/>
          <p14:tracePt t="162864" x="7296150" y="1697038"/>
          <p14:tracePt t="162875" x="7296150" y="1660525"/>
          <p14:tracePt t="162887" x="7340600" y="1581150"/>
          <p14:tracePt t="162901" x="7412038" y="1500188"/>
          <p14:tracePt t="162914" x="7500938" y="1374775"/>
          <p14:tracePt t="162931" x="7608888" y="1276350"/>
          <p14:tracePt t="162948" x="7680325" y="1214438"/>
          <p14:tracePt t="162965" x="7759700" y="1160463"/>
          <p14:tracePt t="162981" x="7786688" y="1160463"/>
          <p14:tracePt t="162998" x="7813675" y="1160463"/>
          <p14:tracePt t="163014" x="7858125" y="1187450"/>
          <p14:tracePt t="163031" x="7875588" y="1231900"/>
          <p14:tracePt t="163048" x="7885113" y="1312863"/>
          <p14:tracePt t="163064" x="7885113" y="1366838"/>
          <p14:tracePt t="163081" x="7875588" y="1428750"/>
          <p14:tracePt t="163098" x="7786688" y="1562100"/>
          <p14:tracePt t="163114" x="7759700" y="1608138"/>
          <p14:tracePt t="163131" x="7724775" y="1633538"/>
          <p14:tracePt t="163148" x="7670800" y="1660525"/>
          <p14:tracePt t="163164" x="7653338" y="1660525"/>
          <p14:tracePt t="163181" x="7643813" y="1660525"/>
          <p14:tracePt t="163198" x="7616825" y="1660525"/>
          <p14:tracePt t="163215" x="7608888" y="1652588"/>
          <p14:tracePt t="163231" x="7608888" y="1589088"/>
          <p14:tracePt t="163248" x="7616825" y="1554163"/>
          <p14:tracePt t="163265" x="7643813" y="1509713"/>
          <p14:tracePt t="163281" x="7724775" y="1419225"/>
          <p14:tracePt t="163298" x="7769225" y="1393825"/>
          <p14:tracePt t="163315" x="7786688" y="1393825"/>
          <p14:tracePt t="163331" x="7831138" y="1393825"/>
          <p14:tracePt t="163348" x="7848600" y="1393825"/>
          <p14:tracePt t="163365" x="7867650" y="1419225"/>
          <p14:tracePt t="163381" x="7875588" y="1455738"/>
          <p14:tracePt t="163398" x="7875588" y="1473200"/>
          <p14:tracePt t="163415" x="7875588" y="1500188"/>
          <p14:tracePt t="163431" x="7840663" y="1571625"/>
          <p14:tracePt t="163448" x="7823200" y="1589088"/>
          <p14:tracePt t="163465" x="7786688" y="1616075"/>
          <p14:tracePt t="163481" x="7769225" y="1616075"/>
          <p14:tracePt t="163498" x="7759700" y="1625600"/>
          <p14:tracePt t="163515" x="7751763" y="1625600"/>
          <p14:tracePt t="163551" x="7751763" y="1616075"/>
          <p14:tracePt t="163574" x="7751763" y="1608138"/>
          <p14:tracePt t="163611" x="7751763" y="1598613"/>
          <p14:tracePt t="163931" x="7751763" y="1608138"/>
          <p14:tracePt t="163991" x="7742238" y="1616075"/>
          <p14:tracePt t="164004" x="7732713" y="1625600"/>
          <p14:tracePt t="164014" x="7715250" y="1652588"/>
          <p14:tracePt t="164026" x="7670800" y="1714500"/>
          <p14:tracePt t="164040" x="7599363" y="1803400"/>
          <p14:tracePt t="164051" x="7491413" y="1946275"/>
          <p14:tracePt t="164065" x="7323138" y="2197100"/>
          <p14:tracePt t="164081" x="7161213" y="2401888"/>
          <p14:tracePt t="164098" x="6991350" y="2625725"/>
          <p14:tracePt t="164115" x="6643688" y="3089275"/>
          <p14:tracePt t="164131" x="6491288" y="3286125"/>
          <p14:tracePt t="164148" x="6340475" y="3473450"/>
          <p14:tracePt t="164165" x="6180138" y="3679825"/>
          <p14:tracePt t="164182" x="6126163" y="3759200"/>
          <p14:tracePt t="164199" x="6108700" y="3803650"/>
          <p14:tracePt t="164215" x="6108700" y="3813175"/>
          <p14:tracePt t="164371" x="6099175" y="3813175"/>
          <p14:tracePt t="164395" x="6089650" y="3822700"/>
          <p14:tracePt t="164407" x="6072188" y="3840163"/>
          <p14:tracePt t="164421" x="6027738" y="3884613"/>
          <p14:tracePt t="164432" x="5894388" y="4027488"/>
          <p14:tracePt t="164446" x="5608638" y="4276725"/>
          <p14:tracePt t="164456" x="5268913" y="4598988"/>
          <p14:tracePt t="164469" x="4911725" y="4938713"/>
          <p14:tracePt t="164482" x="4527550" y="5303838"/>
          <p14:tracePt t="164498" x="4143375" y="5608638"/>
          <p14:tracePt t="164515" x="3768725" y="5894388"/>
          <p14:tracePt t="164531" x="3133725" y="6303963"/>
          <p14:tracePt t="164548" x="2867025" y="6429375"/>
          <p14:tracePt t="164565" x="2660650" y="6510338"/>
          <p14:tracePt t="164582" x="2339975" y="6608763"/>
          <p14:tracePt t="164598" x="2251075" y="6616700"/>
          <p14:tracePt t="164615" x="2179638" y="6616700"/>
          <p14:tracePt t="164632" x="2098675" y="6608763"/>
          <p14:tracePt t="164648" x="2081213" y="6599238"/>
          <p14:tracePt t="164665" x="2044700" y="6527800"/>
          <p14:tracePt t="164682" x="2036763" y="6500813"/>
          <p14:tracePt t="164698" x="2027238" y="6465888"/>
          <p14:tracePt t="164715" x="2017713" y="6438900"/>
          <p14:tracePt t="164732" x="2017713" y="6429375"/>
          <p14:tracePt t="164748" x="2009775" y="6429375"/>
          <p14:tracePt t="164765" x="2009775" y="6419850"/>
          <p14:tracePt t="164782" x="2009775" y="6402388"/>
          <p14:tracePt t="164798" x="2009775" y="6367463"/>
          <p14:tracePt t="164815" x="2017713" y="6296025"/>
          <p14:tracePt t="164832" x="2027238" y="6276975"/>
          <p14:tracePt t="164848" x="2027238" y="6259513"/>
          <p14:tracePt t="164849" x="2027238" y="6242050"/>
          <p14:tracePt t="164865" x="2027238" y="6224588"/>
          <p14:tracePt t="164882" x="2027238" y="6197600"/>
          <p14:tracePt t="164898" x="2027238" y="6126163"/>
          <p14:tracePt t="164915" x="2017713" y="6081713"/>
          <p14:tracePt t="164932" x="2009775" y="6062663"/>
          <p14:tracePt t="164948" x="1990725" y="6037263"/>
          <p14:tracePt t="164983" x="1982788" y="6037263"/>
          <p14:tracePt t="165008" x="1973263" y="6037263"/>
          <p14:tracePt t="166626" x="1982788" y="6037263"/>
          <p14:tracePt t="166688" x="1990725" y="6037263"/>
          <p14:tracePt t="166724" x="2000250" y="6037263"/>
          <p14:tracePt t="166736" x="2009775" y="6037263"/>
          <p14:tracePt t="166748" x="2027238" y="6027738"/>
          <p14:tracePt t="166761" x="2044700" y="6018213"/>
          <p14:tracePt t="166773" x="2062163" y="6010275"/>
          <p14:tracePt t="166785" x="2089150" y="6000750"/>
          <p14:tracePt t="166800" x="2116138" y="5983288"/>
          <p14:tracePt t="166816" x="2133600" y="5983288"/>
          <p14:tracePt t="166832" x="2143125" y="5973763"/>
          <p14:tracePt t="166849" x="2170113" y="5956300"/>
          <p14:tracePt t="166866" x="2214563" y="5938838"/>
          <p14:tracePt t="166882" x="2446338" y="5768975"/>
          <p14:tracePt t="166899" x="2705100" y="5537200"/>
          <p14:tracePt t="166916" x="2946400" y="5313363"/>
          <p14:tracePt t="166932" x="3143250" y="5072063"/>
          <p14:tracePt t="166949" x="3160713" y="5027613"/>
          <p14:tracePt t="166966" x="3160713" y="5000625"/>
          <p14:tracePt t="166982" x="3160713" y="4991100"/>
          <p14:tracePt t="167091" x="3160713" y="5000625"/>
          <p14:tracePt t="167103" x="3152775" y="5000625"/>
          <p14:tracePt t="167115" x="3152775" y="5010150"/>
          <p14:tracePt t="167153" x="3152775" y="5018088"/>
          <p14:tracePt t="167189" x="3152775" y="5027613"/>
          <p14:tracePt t="167201" x="3143250" y="5037138"/>
          <p14:tracePt t="167213" x="3143250" y="5045075"/>
          <p14:tracePt t="167226" x="3133725" y="5062538"/>
          <p14:tracePt t="167237" x="3125788" y="5072063"/>
          <p14:tracePt t="167250" x="3125788" y="5089525"/>
          <p14:tracePt t="167266" x="3125788" y="5116513"/>
          <p14:tracePt t="167282" x="3108325" y="5160963"/>
          <p14:tracePt t="167299" x="3098800" y="5214938"/>
          <p14:tracePt t="167316" x="3054350" y="5340350"/>
          <p14:tracePt t="167333" x="3017838" y="5419725"/>
          <p14:tracePt t="167349" x="2973388" y="5545138"/>
          <p14:tracePt t="167366" x="2946400" y="5589588"/>
          <p14:tracePt t="167382" x="2911475" y="5634038"/>
          <p14:tracePt t="167399" x="2884488" y="5688013"/>
          <p14:tracePt t="167416" x="2874963" y="5697538"/>
          <p14:tracePt t="167433" x="2857500" y="5715000"/>
          <p14:tracePt t="167449" x="2847975" y="5715000"/>
          <p14:tracePt t="167472" x="2840038" y="5715000"/>
          <p14:tracePt t="167482" x="2830513" y="5715000"/>
          <p14:tracePt t="167499" x="2822575" y="5715000"/>
          <p14:tracePt t="167520" x="2813050" y="5715000"/>
          <p14:tracePt t="167533" x="2803525" y="5715000"/>
          <p14:tracePt t="167557" x="2795588" y="5715000"/>
          <p14:tracePt t="167569" x="2795588" y="5705475"/>
          <p14:tracePt t="167643" x="2795588" y="5697538"/>
          <p14:tracePt t="167777" x="2795588" y="5688013"/>
          <p14:tracePt t="167815" x="2795588" y="5680075"/>
          <p14:tracePt t="167826" x="2795588" y="5670550"/>
          <p14:tracePt t="167851" x="2795588" y="5661025"/>
          <p14:tracePt t="167863" x="2795588" y="5653088"/>
          <p14:tracePt t="167875" x="2803525" y="5643563"/>
          <p14:tracePt t="167888" x="2803525" y="5634038"/>
          <p14:tracePt t="167899" x="2803525" y="5626100"/>
          <p14:tracePt t="167916" x="2803525" y="5616575"/>
          <p14:tracePt t="167937" x="2813050" y="5608638"/>
          <p14:tracePt t="167962" x="2813050" y="5599113"/>
          <p14:tracePt t="168059" x="2813050" y="5589588"/>
          <p14:tracePt t="168439" x="2813050" y="5581650"/>
          <p14:tracePt t="168451" x="2830513" y="5572125"/>
          <p14:tracePt t="168464" x="2840038" y="5562600"/>
          <p14:tracePt t="168476" x="2857500" y="5554663"/>
          <p14:tracePt t="168487" x="2874963" y="5545138"/>
          <p14:tracePt t="168501" x="2901950" y="5537200"/>
          <p14:tracePt t="168516" x="2928938" y="5537200"/>
          <p14:tracePt t="168533" x="2973388" y="5537200"/>
          <p14:tracePt t="168549" x="3133725" y="5537200"/>
          <p14:tracePt t="168566" x="3259138" y="5537200"/>
          <p14:tracePt t="168583" x="3375025" y="5537200"/>
          <p14:tracePt t="168599" x="3687763" y="5545138"/>
          <p14:tracePt t="168616" x="3822700" y="5554663"/>
          <p14:tracePt t="168633" x="3929063" y="5572125"/>
          <p14:tracePt t="168650" x="4108450" y="5599113"/>
          <p14:tracePt t="168666" x="4170363" y="5608638"/>
          <p14:tracePt t="168683" x="4214813" y="5616575"/>
          <p14:tracePt t="168700" x="4268788" y="5643563"/>
          <p14:tracePt t="168716" x="4286250" y="5653088"/>
          <p14:tracePt t="168733" x="4295775" y="5661025"/>
          <p14:tracePt t="168750" x="4303713" y="5661025"/>
          <p14:tracePt t="168769" x="4303713" y="5670550"/>
          <p14:tracePt t="168869" x="4303713" y="5680075"/>
          <p14:tracePt t="168892" x="4313238" y="5680075"/>
          <p14:tracePt t="168940" x="4322763" y="5680075"/>
          <p14:tracePt t="168966" x="4330700" y="5680075"/>
          <p14:tracePt t="168991" x="4340225" y="5680075"/>
          <p14:tracePt t="169725" x="4330700" y="5688013"/>
          <p14:tracePt t="169739" x="4322763" y="5688013"/>
          <p14:tracePt t="169750" x="4313238" y="5688013"/>
          <p14:tracePt t="169762" x="4295775" y="5697538"/>
          <p14:tracePt t="169774" x="4268788" y="5705475"/>
          <p14:tracePt t="169787" x="4232275" y="5715000"/>
          <p14:tracePt t="169800" x="4179888" y="5732463"/>
          <p14:tracePt t="169817" x="4125913" y="5751513"/>
          <p14:tracePt t="169833" x="4054475" y="5759450"/>
          <p14:tracePt t="169850" x="3911600" y="5768975"/>
          <p14:tracePt t="169866" x="3830638" y="5768975"/>
          <p14:tracePt t="169883" x="3714750" y="5776913"/>
          <p14:tracePt t="169900" x="3482975" y="5803900"/>
          <p14:tracePt t="169917" x="3367088" y="5830888"/>
          <p14:tracePt t="169933" x="3143250" y="5857875"/>
          <p14:tracePt t="169950" x="3044825" y="5857875"/>
          <p14:tracePt t="169967" x="2946400" y="5867400"/>
          <p14:tracePt t="169983" x="2751138" y="5875338"/>
          <p14:tracePt t="170000" x="2643188" y="5902325"/>
          <p14:tracePt t="170017" x="2517775" y="5919788"/>
          <p14:tracePt t="170033" x="2322513" y="5946775"/>
          <p14:tracePt t="170050" x="2251075" y="5946775"/>
          <p14:tracePt t="170067" x="2197100" y="5946775"/>
          <p14:tracePt t="170083" x="2125663" y="5919788"/>
          <p14:tracePt t="170100" x="2108200" y="5902325"/>
          <p14:tracePt t="170117" x="2089150" y="5867400"/>
          <p14:tracePt t="170142" x="2089150" y="5857875"/>
          <p14:tracePt t="170155" x="2089150" y="5848350"/>
          <p14:tracePt t="170167" x="2089150" y="5840413"/>
          <p14:tracePt t="170204" x="2089150" y="5830888"/>
          <p14:tracePt t="170229" x="2098675" y="5830888"/>
          <p14:tracePt t="170252" x="2116138" y="5822950"/>
          <p14:tracePt t="170266" x="2143125" y="5822950"/>
          <p14:tracePt t="170276" x="2170113" y="5813425"/>
          <p14:tracePt t="170289" x="2205038" y="5813425"/>
          <p14:tracePt t="170301" x="2268538" y="5803900"/>
          <p14:tracePt t="170317" x="2339975" y="5803900"/>
          <p14:tracePt t="170333" x="2438400" y="5795963"/>
          <p14:tracePt t="170350" x="2643188" y="5786438"/>
          <p14:tracePt t="170367" x="2759075" y="5776913"/>
          <p14:tracePt t="170383" x="2857500" y="5776913"/>
          <p14:tracePt t="170400" x="2938463" y="5776913"/>
          <p14:tracePt t="170417" x="3133725" y="5776913"/>
          <p14:tracePt t="170433" x="3232150" y="5776913"/>
          <p14:tracePt t="170450" x="3429000" y="5776913"/>
          <p14:tracePt t="170467" x="3536950" y="5768975"/>
          <p14:tracePt t="170483" x="3616325" y="5768975"/>
          <p14:tracePt t="170500" x="3768725" y="5768975"/>
          <p14:tracePt t="170517" x="3830638" y="5768975"/>
          <p14:tracePt t="170533" x="3875088" y="5768975"/>
          <p14:tracePt t="170550" x="3956050" y="5768975"/>
          <p14:tracePt t="170567" x="3990975" y="5768975"/>
          <p14:tracePt t="170583" x="4062413" y="5759450"/>
          <p14:tracePt t="170600" x="4089400" y="5751513"/>
          <p14:tracePt t="170617" x="4098925" y="5751513"/>
          <p14:tracePt t="170633" x="4125913" y="5741988"/>
          <p14:tracePt t="170657" x="4125913" y="5732463"/>
          <p14:tracePt t="170718" x="4125913" y="5724525"/>
          <p14:tracePt t="170731" x="4116388" y="5724525"/>
          <p14:tracePt t="170743" x="4098925" y="5724525"/>
          <p14:tracePt t="170754" x="4071938" y="5724525"/>
          <p14:tracePt t="170767" x="4037013" y="5715000"/>
          <p14:tracePt t="170784" x="4000500" y="5715000"/>
          <p14:tracePt t="170801" x="3965575" y="5715000"/>
          <p14:tracePt t="170817" x="3848100" y="5715000"/>
          <p14:tracePt t="170834" x="3768725" y="5715000"/>
          <p14:tracePt t="170850" x="3670300" y="5715000"/>
          <p14:tracePt t="170867" x="3473450" y="5751513"/>
          <p14:tracePt t="170884" x="3367088" y="5768975"/>
          <p14:tracePt t="170900" x="3251200" y="5786438"/>
          <p14:tracePt t="170917" x="2990850" y="5848350"/>
          <p14:tracePt t="170934" x="2874963" y="5875338"/>
          <p14:tracePt t="170950" x="2705100" y="5911850"/>
          <p14:tracePt t="170967" x="2643188" y="5919788"/>
          <p14:tracePt t="170984" x="2589213" y="5929313"/>
          <p14:tracePt t="171000" x="2527300" y="5929313"/>
          <p14:tracePt t="171017" x="2500313" y="5929313"/>
          <p14:tracePt t="171034" x="2473325" y="5929313"/>
          <p14:tracePt t="171050" x="2465388" y="5929313"/>
          <p14:tracePt t="171073" x="2455863" y="5929313"/>
          <p14:tracePt t="171147" x="2465388" y="5929313"/>
          <p14:tracePt t="171172" x="2473325" y="5929313"/>
          <p14:tracePt t="171183" x="2490788" y="5929313"/>
          <p14:tracePt t="171195" x="2500313" y="5929313"/>
          <p14:tracePt t="171208" x="2517775" y="5929313"/>
          <p14:tracePt t="171220" x="2536825" y="5929313"/>
          <p14:tracePt t="171234" x="2571750" y="5929313"/>
          <p14:tracePt t="171250" x="2643188" y="5919788"/>
          <p14:tracePt t="171267" x="2724150" y="5911850"/>
          <p14:tracePt t="171284" x="2955925" y="5875338"/>
          <p14:tracePt t="171300" x="3108325" y="5867400"/>
          <p14:tracePt t="171317" x="3295650" y="5857875"/>
          <p14:tracePt t="171334" x="3625850" y="5840413"/>
          <p14:tracePt t="171350" x="3759200" y="5840413"/>
          <p14:tracePt t="171367" x="4000500" y="5830888"/>
          <p14:tracePt t="171384" x="4098925" y="5830888"/>
          <p14:tracePt t="171400" x="4179888" y="5830888"/>
          <p14:tracePt t="171417" x="4303713" y="5830888"/>
          <p14:tracePt t="171434" x="4330700" y="5830888"/>
          <p14:tracePt t="171450" x="4357688" y="5830888"/>
          <p14:tracePt t="171467" x="4375150" y="5830888"/>
          <p14:tracePt t="171588" x="4367213" y="5830888"/>
          <p14:tracePt t="171686" x="4357688" y="5830888"/>
          <p14:tracePt t="173830" x="4348163" y="5840413"/>
          <p14:tracePt t="173952" x="4348163" y="5848350"/>
          <p14:tracePt t="192711" x="4348163" y="5840413"/>
          <p14:tracePt t="192761" x="4348163" y="5830888"/>
          <p14:tracePt t="192784" x="4357688" y="5830888"/>
          <p14:tracePt t="192798" x="4384675" y="5830888"/>
          <p14:tracePt t="192809" x="4402138" y="5822950"/>
          <p14:tracePt t="192822" x="4438650" y="5822950"/>
          <p14:tracePt t="192833" x="4483100" y="5813425"/>
          <p14:tracePt t="192846" x="4545013" y="5813425"/>
          <p14:tracePt t="192858" x="4608513" y="5813425"/>
          <p14:tracePt t="192874" x="4679950" y="5803900"/>
          <p14:tracePt t="192890" x="4776788" y="5803900"/>
          <p14:tracePt t="192907" x="4991100" y="5803900"/>
          <p14:tracePt t="192924" x="5089525" y="5813425"/>
          <p14:tracePt t="192940" x="5205413" y="5822950"/>
          <p14:tracePt t="192957" x="5384800" y="5857875"/>
          <p14:tracePt t="192974" x="5473700" y="5867400"/>
          <p14:tracePt t="192990" x="5554663" y="5884863"/>
          <p14:tracePt t="193007" x="5705475" y="5919788"/>
          <p14:tracePt t="193024" x="5768975" y="5946775"/>
          <p14:tracePt t="193040" x="5840413" y="5965825"/>
          <p14:tracePt t="193057" x="5983288" y="6037263"/>
          <p14:tracePt t="193074" x="6054725" y="6062663"/>
          <p14:tracePt t="193090" x="6116638" y="6099175"/>
          <p14:tracePt t="193107" x="6259513" y="6170613"/>
          <p14:tracePt t="193124" x="6340475" y="6205538"/>
          <p14:tracePt t="193140" x="6483350" y="6251575"/>
          <p14:tracePt t="193157" x="6545263" y="6259513"/>
          <p14:tracePt t="193174" x="6599238" y="6276975"/>
          <p14:tracePt t="193191" x="6643688" y="6296025"/>
          <p14:tracePt t="193207" x="6661150" y="6296025"/>
          <p14:tracePt t="193226" x="6670675" y="6296025"/>
          <p14:tracePt t="193240" x="6680200" y="6296025"/>
          <p14:tracePt t="193434" x="6680200" y="6276975"/>
          <p14:tracePt t="193458" x="6680200" y="6269038"/>
          <p14:tracePt t="193471" x="6688138" y="6259513"/>
          <p14:tracePt t="193483" x="6732588" y="6251575"/>
          <p14:tracePt t="193495" x="6786563" y="6224588"/>
          <p14:tracePt t="193508" x="6884988" y="6197600"/>
          <p14:tracePt t="193524" x="6973888" y="6170613"/>
          <p14:tracePt t="193541" x="7045325" y="6161088"/>
          <p14:tracePt t="193557" x="7170738" y="6143625"/>
          <p14:tracePt t="193574" x="7205663" y="6143625"/>
          <p14:tracePt t="193590" x="7259638" y="6143625"/>
          <p14:tracePt t="193607" x="7331075" y="6143625"/>
          <p14:tracePt t="193624" x="7367588" y="6143625"/>
          <p14:tracePt t="193640" x="7385050" y="6143625"/>
          <p14:tracePt t="193657" x="7412038" y="6161088"/>
          <p14:tracePt t="193674" x="7412038" y="6170613"/>
          <p14:tracePt t="193690" x="7419975" y="6180138"/>
          <p14:tracePt t="193707" x="7419975" y="6188075"/>
          <p14:tracePt t="193724" x="7429500" y="6197600"/>
          <p14:tracePt t="193741" x="7429500" y="6215063"/>
          <p14:tracePt t="193757" x="7446963" y="6224588"/>
          <p14:tracePt t="193774" x="7456488" y="6232525"/>
          <p14:tracePt t="193790" x="7510463" y="6269038"/>
          <p14:tracePt t="193807" x="7537450" y="6286500"/>
          <p14:tracePt t="193824" x="7589838" y="6303963"/>
          <p14:tracePt t="193841" x="7680325" y="6348413"/>
          <p14:tracePt t="193857" x="7715250" y="6367463"/>
          <p14:tracePt t="193874" x="7759700" y="6375400"/>
          <p14:tracePt t="193891" x="7848600" y="6402388"/>
          <p14:tracePt t="193907" x="7912100" y="6419850"/>
          <p14:tracePt t="193924" x="7974013" y="6429375"/>
          <p14:tracePt t="193941" x="8089900" y="6438900"/>
          <p14:tracePt t="193957" x="8143875" y="6446838"/>
          <p14:tracePt t="193974" x="8215313" y="6456363"/>
          <p14:tracePt t="193991" x="8259763" y="6456363"/>
          <p14:tracePt t="194007" x="8286750" y="6465888"/>
          <p14:tracePt t="194024" x="8331200" y="6483350"/>
          <p14:tracePt t="194041" x="8367713" y="6491288"/>
          <p14:tracePt t="194057" x="8385175" y="6500813"/>
          <p14:tracePt t="194074" x="8412163" y="6518275"/>
          <p14:tracePt t="194438" x="8037513" y="6446838"/>
          <p14:tracePt t="194451" x="8001000" y="6402388"/>
          <p14:tracePt t="194464" x="7983538" y="6367463"/>
          <p14:tracePt t="194475" x="7956550" y="6340475"/>
          <p14:tracePt t="194491" x="7929563" y="6303963"/>
          <p14:tracePt t="194507" x="7902575" y="6269038"/>
          <p14:tracePt t="194525" x="7804150" y="6170613"/>
          <p14:tracePt t="194541" x="7751763" y="6099175"/>
          <p14:tracePt t="194557" x="7697788" y="6045200"/>
          <p14:tracePt t="194574" x="7634288" y="5973763"/>
          <p14:tracePt t="194591" x="7500938" y="5848350"/>
          <p14:tracePt t="194608" x="7429500" y="5795963"/>
          <p14:tracePt t="194624" x="7296150" y="5697538"/>
          <p14:tracePt t="194641" x="7224713" y="5634038"/>
          <p14:tracePt t="194658" x="7116763" y="5545138"/>
          <p14:tracePt t="194674" x="7072313" y="5518150"/>
          <p14:tracePt t="194691" x="7037388" y="5491163"/>
          <p14:tracePt t="194707" x="7010400" y="5491163"/>
          <p14:tracePt t="194724" x="6973888" y="5483225"/>
          <p14:tracePt t="194741" x="6956425" y="5483225"/>
          <p14:tracePt t="194758" x="6919913" y="5483225"/>
          <p14:tracePt t="194783" x="6902450" y="5483225"/>
          <p14:tracePt t="194806" x="6902450" y="5491163"/>
          <p14:tracePt t="194831" x="6894513" y="5500688"/>
          <p14:tracePt t="194842" x="6894513" y="5510213"/>
          <p14:tracePt t="194854" x="6884988" y="5518150"/>
          <p14:tracePt t="194868" x="6884988" y="5545138"/>
          <p14:tracePt t="194880" x="6884988" y="5562600"/>
          <p14:tracePt t="194893" x="6875463" y="5581650"/>
          <p14:tracePt t="194908" x="6875463" y="5608638"/>
          <p14:tracePt t="194924" x="6875463" y="5643563"/>
          <p14:tracePt t="194941" x="6875463" y="5670550"/>
          <p14:tracePt t="194958" x="6875463" y="5741988"/>
          <p14:tracePt t="194974" x="6902450" y="5776913"/>
          <p14:tracePt t="194991" x="6973888" y="5875338"/>
          <p14:tracePt t="195008" x="7037388" y="5938838"/>
          <p14:tracePt t="195024" x="7108825" y="6010275"/>
          <p14:tracePt t="195041" x="7251700" y="6116638"/>
          <p14:tracePt t="195058" x="7313613" y="6170613"/>
          <p14:tracePt t="195074" x="7367588" y="6215063"/>
          <p14:tracePt t="195091" x="7466013" y="6313488"/>
          <p14:tracePt t="195108" x="7510463" y="6340475"/>
          <p14:tracePt t="195125" x="7626350" y="6419850"/>
          <p14:tracePt t="195141" x="7680325" y="6456363"/>
          <p14:tracePt t="195158" x="7732713" y="6491288"/>
          <p14:tracePt t="195590" x="8089900" y="6483350"/>
          <p14:tracePt t="195604" x="8054975" y="6456363"/>
          <p14:tracePt t="195616" x="8027988" y="6438900"/>
          <p14:tracePt t="195628" x="8001000" y="6411913"/>
          <p14:tracePt t="195641" x="7983538" y="6394450"/>
          <p14:tracePt t="195658" x="7947025" y="6375400"/>
          <p14:tracePt t="195674" x="7920038" y="6348413"/>
          <p14:tracePt t="195691" x="7840663" y="6296025"/>
          <p14:tracePt t="195708" x="7813675" y="6259513"/>
          <p14:tracePt t="195724" x="7777163" y="6215063"/>
          <p14:tracePt t="195741" x="7705725" y="6153150"/>
          <p14:tracePt t="195758" x="7680325" y="6116638"/>
          <p14:tracePt t="195774" x="7616825" y="6081713"/>
          <p14:tracePt t="195791" x="7510463" y="6000750"/>
          <p14:tracePt t="195808" x="7446963" y="5946775"/>
          <p14:tracePt t="195824" x="7296150" y="5867400"/>
          <p14:tracePt t="195842" x="7224713" y="5830888"/>
          <p14:tracePt t="195858" x="7153275" y="5795963"/>
          <p14:tracePt t="195875" x="7027863" y="5741988"/>
          <p14:tracePt t="195891" x="6983413" y="5724525"/>
          <p14:tracePt t="195908" x="6965950" y="5715000"/>
          <p14:tracePt t="195924" x="6929438" y="5715000"/>
          <p14:tracePt t="195941" x="6919913" y="5715000"/>
          <p14:tracePt t="195958" x="6911975" y="5715000"/>
          <p14:tracePt t="195975" x="6884988" y="5724525"/>
          <p14:tracePt t="195991" x="6875463" y="5724525"/>
          <p14:tracePt t="196008" x="6875463" y="5732463"/>
          <p14:tracePt t="196032" x="6875463" y="5741988"/>
          <p14:tracePt t="196043" x="6875463" y="5751513"/>
          <p14:tracePt t="196058" x="6875463" y="5768975"/>
          <p14:tracePt t="196075" x="6875463" y="5786438"/>
          <p14:tracePt t="196091" x="6875463" y="5813425"/>
          <p14:tracePt t="196108" x="6875463" y="5848350"/>
          <p14:tracePt t="196125" x="6884988" y="5875338"/>
          <p14:tracePt t="196141" x="6894513" y="5902325"/>
          <p14:tracePt t="196158" x="6929438" y="5946775"/>
          <p14:tracePt t="196175" x="6973888" y="5991225"/>
          <p14:tracePt t="196191" x="7072313" y="6081713"/>
          <p14:tracePt t="196208" x="7143750" y="6126163"/>
          <p14:tracePt t="196225" x="7205663" y="6180138"/>
          <p14:tracePt t="196241" x="7367588" y="6303963"/>
          <p14:tracePt t="196258" x="7446963" y="6375400"/>
          <p14:tracePt t="196275" x="7527925" y="6419850"/>
          <p14:tracePt t="196291" x="7670800" y="6500813"/>
          <p14:tracePt t="196731" x="7991475" y="6446838"/>
          <p14:tracePt t="196742" x="7939088" y="6402388"/>
          <p14:tracePt t="196759" x="7894638" y="6367463"/>
          <p14:tracePt t="196775" x="7848600" y="6323013"/>
          <p14:tracePt t="196792" x="7724775" y="6224588"/>
          <p14:tracePt t="196808" x="7661275" y="6170613"/>
          <p14:tracePt t="196825" x="7562850" y="6099175"/>
          <p14:tracePt t="196841" x="7429500" y="6000750"/>
          <p14:tracePt t="196858" x="7375525" y="5965825"/>
          <p14:tracePt t="196875" x="7323138" y="5938838"/>
          <p14:tracePt t="196891" x="7232650" y="5919788"/>
          <p14:tracePt t="196908" x="7170738" y="5919788"/>
          <p14:tracePt t="196925" x="7045325" y="5919788"/>
          <p14:tracePt t="196941" x="6983413" y="5919788"/>
          <p14:tracePt t="196958" x="6911975" y="5919788"/>
          <p14:tracePt t="196975" x="6796088" y="5929313"/>
          <p14:tracePt t="196992" x="6759575" y="5938838"/>
          <p14:tracePt t="197008" x="6697663" y="5956300"/>
          <p14:tracePt t="197025" x="6554788" y="6018213"/>
          <p14:tracePt t="197042" x="6483350" y="6054725"/>
          <p14:tracePt t="197058" x="6394450" y="6081713"/>
          <p14:tracePt t="197075" x="6259513" y="6099175"/>
          <p14:tracePt t="197092" x="6197600" y="6108700"/>
          <p14:tracePt t="197108" x="6134100" y="6108700"/>
          <p14:tracePt t="197125" x="5991225" y="6108700"/>
          <p14:tracePt t="197142" x="5902325" y="6116638"/>
          <p14:tracePt t="197158" x="5741988" y="6116638"/>
          <p14:tracePt t="197175" x="5697538" y="6116638"/>
          <p14:tracePt t="197192" x="5643563" y="6116638"/>
          <p14:tracePt t="197208" x="5589588" y="6072188"/>
          <p14:tracePt t="197225" x="5572125" y="6062663"/>
          <p14:tracePt t="197241" x="5554663" y="6054725"/>
          <p14:tracePt t="197259" x="5537200" y="6037263"/>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عنوان 1" hidden="1"/>
          <p:cNvSpPr>
            <a:spLocks noGrp="1"/>
          </p:cNvSpPr>
          <p:nvPr>
            <p:ph type="title"/>
          </p:nvPr>
        </p:nvSpPr>
        <p:spPr/>
        <p:txBody>
          <a:bodyPr/>
          <a:lstStyle/>
          <a:p>
            <a:pPr eaLnBrk="1" hangingPunct="1"/>
            <a:r>
              <a:rPr lang="en-US" altLang="en-US" sz="8000" b="1"/>
              <a:t>BEST WISHES</a:t>
            </a:r>
          </a:p>
        </p:txBody>
      </p:sp>
      <p:pic>
        <p:nvPicPr>
          <p:cNvPr id="3" name="صورة 2"/>
          <p:cNvPicPr/>
          <p:nvPr/>
        </p:nvPicPr>
        <p:blipFill>
          <a:blip r:embed="rId4"/>
          <a:stretch>
            <a:fillRect/>
          </a:stretch>
        </p:blipFill>
        <p:spPr>
          <a:xfrm>
            <a:off x="0" y="0"/>
            <a:ext cx="9144000" cy="6858000"/>
          </a:xfrm>
          <a:prstGeom prst="rect">
            <a:avLst/>
          </a:prstGeom>
        </p:spPr>
      </p:pic>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85046869"/>
      </p:ext>
    </p:extLst>
  </p:cSld>
  <p:clrMapOvr>
    <a:masterClrMapping/>
  </p:clrMapOvr>
  <mc:AlternateContent xmlns:mc="http://schemas.openxmlformats.org/markup-compatibility/2006" xmlns:p14="http://schemas.microsoft.com/office/powerpoint/2010/main">
    <mc:Choice Requires="p14">
      <p:transition spd="slow" p14:dur="2000" advTm="22886"/>
    </mc:Choice>
    <mc:Fallback xmlns="">
      <p:transition spd="slow" advTm="22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8898" x="5527675" y="6027738"/>
          <p14:tracePt t="18910" x="5527675" y="6018213"/>
          <p14:tracePt t="18923" x="5527675" y="6010275"/>
          <p14:tracePt t="18947" x="5518150" y="6010275"/>
          <p14:tracePt t="18971" x="5518150" y="6000750"/>
          <p14:tracePt t="18984" x="5510213" y="6000750"/>
          <p14:tracePt t="19009" x="5510213" y="5991225"/>
          <p14:tracePt t="19021" x="5491163" y="5983288"/>
          <p14:tracePt t="19032" x="5491163" y="5973763"/>
          <p14:tracePt t="19046" x="5473700" y="5965825"/>
          <p14:tracePt t="19058" x="5456238" y="5929313"/>
          <p14:tracePt t="19072" x="5419725" y="5894388"/>
          <p14:tracePt t="19089" x="5375275" y="5848350"/>
          <p14:tracePt t="19105" x="5232400" y="5688013"/>
          <p14:tracePt t="19122" x="5133975" y="5554663"/>
          <p14:tracePt t="19139" x="4983163" y="5394325"/>
          <p14:tracePt t="19155" x="4822825" y="5205413"/>
          <p14:tracePt t="19172" x="4491038" y="4813300"/>
          <p14:tracePt t="19189" x="4340225" y="4652963"/>
          <p14:tracePt t="19205" x="4160838" y="4438650"/>
          <p14:tracePt t="19222" x="4116388" y="4384675"/>
          <p14:tracePt t="19239" x="4098925" y="4357688"/>
          <p14:tracePt t="19256" x="4089400" y="4348163"/>
          <p14:tracePt t="19854" x="4089400" y="4340225"/>
          <p14:tracePt t="19865" x="4081463" y="4330700"/>
          <p14:tracePt t="19879" x="4071938" y="4322763"/>
          <p14:tracePt t="19891" x="4054475" y="4313238"/>
          <p14:tracePt t="19906" x="4044950" y="4286250"/>
          <p14:tracePt t="19923" x="4010025" y="4268788"/>
          <p14:tracePt t="19939" x="3919538" y="4143375"/>
          <p14:tracePt t="19956" x="3848100" y="4054475"/>
          <p14:tracePt t="19973" x="3751263" y="3911600"/>
          <p14:tracePt t="19989" x="3465513" y="3490913"/>
          <p14:tracePt t="20006" x="3268663" y="3232150"/>
          <p14:tracePt t="20022" x="3071813" y="2938463"/>
          <p14:tracePt t="20039" x="2741613" y="2419350"/>
          <p14:tracePt t="20056" x="2633663" y="2224088"/>
          <p14:tracePt t="20072" x="2571750" y="2133600"/>
          <p14:tracePt t="20089" x="2500313" y="2036763"/>
          <p14:tracePt t="20106" x="2490788" y="2027238"/>
          <p14:tracePt t="20123" x="2490788" y="2017713"/>
          <p14:tracePt t="20171" x="2490788" y="2036763"/>
          <p14:tracePt t="20184" x="2527300" y="2081213"/>
          <p14:tracePt t="20430" x="2527300" y="2062163"/>
          <p14:tracePt t="20442" x="2527300" y="2044700"/>
          <p14:tracePt t="20454" x="2527300" y="2009775"/>
          <p14:tracePt t="20465" x="2517775" y="2000250"/>
          <p14:tracePt t="20477" x="2500313" y="1982788"/>
          <p14:tracePt t="20490" x="2482850" y="1955800"/>
          <p14:tracePt t="20506" x="2411413" y="1911350"/>
          <p14:tracePt t="20523" x="2295525" y="1830388"/>
          <p14:tracePt t="20539" x="1866900" y="1633538"/>
          <p14:tracePt t="20556" x="1643063" y="1554163"/>
          <p14:tracePt t="20573" x="1482725" y="1490663"/>
          <p14:tracePt t="20589" x="1312863" y="1401763"/>
          <p14:tracePt t="20606" x="1285875" y="1384300"/>
          <p14:tracePt t="20623" x="1268413" y="1384300"/>
          <p14:tracePt t="20639" x="1258888" y="1384300"/>
          <p14:tracePt t="20773" x="1268413" y="1393825"/>
          <p14:tracePt t="20957" x="1250950" y="1384300"/>
          <p14:tracePt t="20969" x="1204913" y="1357313"/>
          <p14:tracePt t="20981" x="1125538" y="1322388"/>
          <p14:tracePt t="20993" x="1036638" y="1268413"/>
          <p14:tracePt t="21006" x="901700" y="1187450"/>
          <p14:tracePt t="21023" x="758825" y="1108075"/>
          <p14:tracePt t="21039" x="625475" y="1009650"/>
          <p14:tracePt t="21056" x="438150" y="893763"/>
          <p14:tracePt t="21073" x="366713" y="839788"/>
          <p14:tracePt t="21090" x="312738" y="795338"/>
          <p14:tracePt t="21106" x="258763" y="741363"/>
          <p14:tracePt t="21123" x="241300" y="723900"/>
          <p14:tracePt t="21140" x="241300" y="704850"/>
          <p14:tracePt t="21156" x="231775" y="696913"/>
          <p14:tracePt t="21176" x="231775" y="687388"/>
          <p14:tracePt t="21189" x="231775" y="679450"/>
          <p14:tracePt t="21206" x="223838" y="679450"/>
          <p14:tracePt t="21223" x="214313" y="669925"/>
          <p14:tracePt t="21239" x="214313" y="660400"/>
          <p14:tracePt t="21256" x="196850" y="652463"/>
          <p14:tracePt t="21273" x="196850" y="633413"/>
          <p14:tracePt t="21289" x="169863" y="608013"/>
          <p14:tracePt t="21306" x="142875" y="581025"/>
          <p14:tracePt t="21323" x="133350" y="571500"/>
          <p14:tracePt t="21339" x="107950" y="509588"/>
          <p14:tracePt t="21356" x="88900" y="465138"/>
          <p14:tracePt t="21373" x="71438" y="419100"/>
          <p14:tracePt t="22784" x="115888" y="10795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عنوان 1" hidden="1"/>
          <p:cNvSpPr>
            <a:spLocks noGrp="1"/>
          </p:cNvSpPr>
          <p:nvPr>
            <p:ph type="title"/>
          </p:nvPr>
        </p:nvSpPr>
        <p:spPr/>
        <p:txBody>
          <a:bodyPr/>
          <a:lstStyle/>
          <a:p>
            <a:pPr eaLnBrk="1" hangingPunct="1">
              <a:defRPr/>
            </a:pPr>
            <a:r>
              <a:rPr lang="en-US" sz="4000" b="1" i="1">
                <a:solidFill>
                  <a:srgbClr val="FFC000"/>
                </a:solidFill>
                <a:effectLst>
                  <a:outerShdw blurRad="38100" dist="38100" dir="2700000" algn="tl">
                    <a:srgbClr val="000000"/>
                  </a:outerShdw>
                </a:effectLst>
              </a:rPr>
              <a:t>TESTIS</a:t>
            </a:r>
            <a:endParaRPr lang="en-US" sz="4000" b="1" i="1" dirty="0">
              <a:solidFill>
                <a:srgbClr val="FFC000"/>
              </a:solidFill>
              <a:effectLst>
                <a:outerShdw blurRad="38100" dist="38100" dir="2700000" algn="tl">
                  <a:srgbClr val="000000"/>
                </a:outerShdw>
              </a:effectLst>
            </a:endParaRPr>
          </a:p>
        </p:txBody>
      </p:sp>
      <p:pic>
        <p:nvPicPr>
          <p:cNvPr id="3" name="صورة 2"/>
          <p:cNvPicPr/>
          <p:nvPr/>
        </p:nvPicPr>
        <p:blipFill>
          <a:blip r:embed="rId4"/>
          <a:stretch>
            <a:fillRect/>
          </a:stretch>
        </p:blipFill>
        <p:spPr>
          <a:xfrm>
            <a:off x="0" y="0"/>
            <a:ext cx="9144000" cy="6858000"/>
          </a:xfrm>
          <a:prstGeom prst="rect">
            <a:avLst/>
          </a:prstGeom>
        </p:spPr>
      </p:pic>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67369871"/>
      </p:ext>
    </p:extLst>
  </p:cSld>
  <p:clrMapOvr>
    <a:masterClrMapping/>
  </p:clrMapOvr>
  <mc:AlternateContent xmlns:mc="http://schemas.openxmlformats.org/markup-compatibility/2006" xmlns:p14="http://schemas.microsoft.com/office/powerpoint/2010/main">
    <mc:Choice Requires="p14">
      <p:transition spd="slow" p14:dur="2000" advTm="622551"/>
    </mc:Choice>
    <mc:Fallback xmlns="">
      <p:transition spd="slow" advTm="622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184" x="8394700" y="5099050"/>
          <p14:tracePt t="5196" x="8375650" y="5126038"/>
          <p14:tracePt t="5209" x="8367713" y="5133975"/>
          <p14:tracePt t="5223" x="8348663" y="5143500"/>
          <p14:tracePt t="5240" x="8340725" y="5143500"/>
          <p14:tracePt t="5257" x="8304213" y="5143500"/>
          <p14:tracePt t="5273" x="8286750" y="5133975"/>
          <p14:tracePt t="5290" x="8259763" y="5133975"/>
          <p14:tracePt t="5307" x="8197850" y="5081588"/>
          <p14:tracePt t="5324" x="8170863" y="5054600"/>
          <p14:tracePt t="5340" x="8143875" y="5018088"/>
          <p14:tracePt t="5357" x="8116888" y="4938713"/>
          <p14:tracePt t="5373" x="8108950" y="4884738"/>
          <p14:tracePt t="5390" x="8099425" y="4848225"/>
          <p14:tracePt t="5407" x="8099425" y="4768850"/>
          <p14:tracePt t="5423" x="8099425" y="4724400"/>
          <p14:tracePt t="5440" x="8099425" y="4660900"/>
          <p14:tracePt t="5457" x="8099425" y="4562475"/>
          <p14:tracePt t="5474" x="8099425" y="4500563"/>
          <p14:tracePt t="5490" x="8099425" y="4402138"/>
          <p14:tracePt t="5507" x="8081963" y="4348163"/>
          <p14:tracePt t="5524" x="8054975" y="4303713"/>
          <p14:tracePt t="5541" x="7929563" y="4197350"/>
          <p14:tracePt t="5557" x="7831138" y="4133850"/>
          <p14:tracePt t="5573" x="7742238" y="4098925"/>
          <p14:tracePt t="5590" x="7589838" y="4037013"/>
          <p14:tracePt t="5607" x="7527925" y="4010025"/>
          <p14:tracePt t="5624" x="7491413" y="3990975"/>
          <p14:tracePt t="5640" x="7446963" y="3973513"/>
          <p14:tracePt t="5657" x="7446963" y="3965575"/>
          <p14:tracePt t="5955" x="7394575" y="3919538"/>
          <p14:tracePt t="5966" x="7286625" y="3822700"/>
          <p14:tracePt t="5980" x="7072313" y="3643313"/>
          <p14:tracePt t="5992" x="6813550" y="3419475"/>
          <p14:tracePt t="6007" x="6554788" y="3152775"/>
          <p14:tracePt t="6024" x="6286500" y="2884488"/>
          <p14:tracePt t="6041" x="5795963" y="2259013"/>
          <p14:tracePt t="6057" x="5545138" y="1884363"/>
          <p14:tracePt t="6074" x="5322888" y="1536700"/>
          <p14:tracePt t="6090" x="5027613" y="1054100"/>
          <p14:tracePt t="6107" x="4946650" y="928688"/>
          <p14:tracePt t="6124" x="4919663" y="830263"/>
          <p14:tracePt t="6140" x="4875213" y="731838"/>
          <p14:tracePt t="6157" x="4875213" y="714375"/>
          <p14:tracePt t="6174" x="4875213" y="704850"/>
          <p14:tracePt t="6191" x="4867275" y="696913"/>
          <p14:tracePt t="6223" x="4857750" y="696913"/>
          <p14:tracePt t="6247" x="4848225" y="696913"/>
          <p14:tracePt t="6284" x="4830763" y="696913"/>
          <p14:tracePt t="6307" x="4813300" y="696913"/>
          <p14:tracePt t="6320" x="4795838" y="696913"/>
          <p14:tracePt t="6333" x="4759325" y="679450"/>
          <p14:tracePt t="6345" x="4741863" y="660400"/>
          <p14:tracePt t="6357" x="4714875" y="642938"/>
          <p14:tracePt t="6376" x="4697413" y="625475"/>
          <p14:tracePt t="6390" x="4679950" y="608013"/>
          <p14:tracePt t="6407" x="4660900" y="581025"/>
          <p14:tracePt t="6479" x="4660900" y="588963"/>
          <p14:tracePt t="6516" x="4660900" y="598488"/>
          <p14:tracePt t="6541" x="4660900" y="615950"/>
          <p14:tracePt t="6554" x="4660900" y="633413"/>
          <p14:tracePt t="6565" x="4660900" y="652463"/>
          <p14:tracePt t="6577" x="4660900" y="679450"/>
          <p14:tracePt t="6590" x="4660900" y="704850"/>
          <p14:tracePt t="6607" x="4660900" y="731838"/>
          <p14:tracePt t="6624" x="4660900" y="768350"/>
          <p14:tracePt t="6641" x="4660900" y="812800"/>
          <p14:tracePt t="6657" x="4643438" y="893763"/>
          <p14:tracePt t="6674" x="4625975" y="928688"/>
          <p14:tracePt t="6690" x="4598988" y="982663"/>
          <p14:tracePt t="6707" x="4589463" y="1000125"/>
          <p14:tracePt t="6724" x="4572000" y="1017588"/>
          <p14:tracePt t="6741" x="4554538" y="1036638"/>
          <p14:tracePt t="6760" x="4545013" y="1036638"/>
          <p14:tracePt t="6774" x="4537075" y="1036638"/>
          <p14:tracePt t="6791" x="4527550" y="1036638"/>
          <p14:tracePt t="6807" x="4510088" y="1036638"/>
          <p14:tracePt t="6824" x="4500563" y="1036638"/>
          <p14:tracePt t="6841" x="4473575" y="1036638"/>
          <p14:tracePt t="6857" x="4465638" y="1036638"/>
          <p14:tracePt t="6874" x="4411663" y="1017588"/>
          <p14:tracePt t="6891" x="4394200" y="1009650"/>
          <p14:tracePt t="6907" x="4367213" y="1009650"/>
          <p14:tracePt t="6924" x="4313238" y="1000125"/>
          <p14:tracePt t="6941" x="4286250" y="1000125"/>
          <p14:tracePt t="6957" x="4241800" y="1000125"/>
          <p14:tracePt t="6974" x="4232275" y="1000125"/>
          <p14:tracePt t="6991" x="4224338" y="1000125"/>
          <p14:tracePt t="7008" x="4214813" y="990600"/>
          <p14:tracePt t="7422" x="4214813" y="1000125"/>
          <p14:tracePt t="7458" x="4205288" y="1009650"/>
          <p14:tracePt t="7484" x="4205288" y="1017588"/>
          <p14:tracePt t="7496" x="4197350" y="1017588"/>
          <p14:tracePt t="7507" x="4197350" y="1027113"/>
          <p14:tracePt t="7520" x="4187825" y="1027113"/>
          <p14:tracePt t="7557" x="4187825" y="1036638"/>
          <p14:tracePt t="7645" x="4197350" y="1036638"/>
          <p14:tracePt t="7668" x="4205288" y="1036638"/>
          <p14:tracePt t="7679" x="4214813" y="1036638"/>
          <p14:tracePt t="7692" x="4224338" y="1036638"/>
          <p14:tracePt t="7703" x="4241800" y="1036638"/>
          <p14:tracePt t="7716" x="4251325" y="1036638"/>
          <p14:tracePt t="7728" x="4259263" y="1036638"/>
          <p14:tracePt t="7741" x="4276725" y="1036638"/>
          <p14:tracePt t="7758" x="4286250" y="1036638"/>
          <p14:tracePt t="7774" x="4295775" y="1036638"/>
          <p14:tracePt t="7791" x="4340225" y="1017588"/>
          <p14:tracePt t="7808" x="4348163" y="1000125"/>
          <p14:tracePt t="7824" x="4367213" y="990600"/>
          <p14:tracePt t="7841" x="4394200" y="955675"/>
          <p14:tracePt t="7858" x="4402138" y="946150"/>
          <p14:tracePt t="7874" x="4419600" y="919163"/>
          <p14:tracePt t="7891" x="4419600" y="911225"/>
          <p14:tracePt t="7907" x="4419600" y="901700"/>
          <p14:tracePt t="7924" x="4419600" y="893763"/>
          <p14:tracePt t="7960" x="4419600" y="884238"/>
          <p14:tracePt t="8450" x="4419600" y="893763"/>
          <p14:tracePt t="8497" x="4419600" y="901700"/>
          <p14:tracePt t="8584" x="4411663" y="911225"/>
          <p14:tracePt t="8620" x="4411663" y="919163"/>
          <p14:tracePt t="8660" x="4411663" y="928688"/>
          <p14:tracePt t="8670" x="4411663" y="938213"/>
          <p14:tracePt t="8694" x="4411663" y="946150"/>
          <p14:tracePt t="8719" x="4402138" y="955675"/>
          <p14:tracePt t="8731" x="4402138" y="965200"/>
          <p14:tracePt t="8756" x="4394200" y="973138"/>
          <p14:tracePt t="8768" x="4384675" y="990600"/>
          <p14:tracePt t="8778" x="4384675" y="1000125"/>
          <p14:tracePt t="8791" x="4367213" y="1017588"/>
          <p14:tracePt t="8804" x="4357688" y="1044575"/>
          <p14:tracePt t="8816" x="4348163" y="1062038"/>
          <p14:tracePt t="8828" x="4330700" y="1081088"/>
          <p14:tracePt t="8841" x="4322763" y="1098550"/>
          <p14:tracePt t="8858" x="4313238" y="1116013"/>
          <p14:tracePt t="8875" x="4303713" y="1125538"/>
          <p14:tracePt t="8891" x="4276725" y="1152525"/>
          <p14:tracePt t="8908" x="4251325" y="1169988"/>
          <p14:tracePt t="8925" x="4241800" y="1179513"/>
          <p14:tracePt t="8941" x="4205288" y="1214438"/>
          <p14:tracePt t="8958" x="4197350" y="1223963"/>
          <p14:tracePt t="8975" x="4152900" y="1241425"/>
          <p14:tracePt t="8991" x="4143375" y="1250950"/>
          <p14:tracePt t="9008" x="4125913" y="1250950"/>
          <p14:tracePt t="9025" x="4071938" y="1258888"/>
          <p14:tracePt t="9041" x="4044950" y="1268413"/>
          <p14:tracePt t="9058" x="4027488" y="1268413"/>
          <p14:tracePt t="9075" x="3965575" y="1276350"/>
          <p14:tracePt t="9091" x="3938588" y="1276350"/>
          <p14:tracePt t="9108" x="3867150" y="1276350"/>
          <p14:tracePt t="9125" x="3840163" y="1276350"/>
          <p14:tracePt t="9141" x="3803650" y="1276350"/>
          <p14:tracePt t="9158" x="3776663" y="1276350"/>
          <p14:tracePt t="9175" x="3724275" y="1276350"/>
          <p14:tracePt t="9191" x="3697288" y="1268413"/>
          <p14:tracePt t="9208" x="3652838" y="1250950"/>
          <p14:tracePt t="9225" x="3643313" y="1241425"/>
          <p14:tracePt t="9241" x="3625850" y="1231900"/>
          <p14:tracePt t="9258" x="3625850" y="1223963"/>
          <p14:tracePt t="9365" x="3625850" y="1214438"/>
          <p14:tracePt t="9488" x="3633788" y="1214438"/>
          <p14:tracePt t="9528" x="3643313" y="1214438"/>
          <p14:tracePt t="9537" x="3652838" y="1214438"/>
          <p14:tracePt t="9550" x="3660775" y="1214438"/>
          <p14:tracePt t="9561" x="3679825" y="1214438"/>
          <p14:tracePt t="9575" x="3697288" y="1214438"/>
          <p14:tracePt t="9591" x="3714750" y="1214438"/>
          <p14:tracePt t="9608" x="3741738" y="1214438"/>
          <p14:tracePt t="9625" x="3840163" y="1214438"/>
          <p14:tracePt t="9642" x="3902075" y="1214438"/>
          <p14:tracePt t="9658" x="3965575" y="1214438"/>
          <p14:tracePt t="9675" x="4116388" y="1196975"/>
          <p14:tracePt t="9691" x="4187825" y="1169988"/>
          <p14:tracePt t="9708" x="4330700" y="1116013"/>
          <p14:tracePt t="9725" x="4384675" y="1089025"/>
          <p14:tracePt t="9742" x="4429125" y="1062038"/>
          <p14:tracePt t="9758" x="4483100" y="1017588"/>
          <p14:tracePt t="9775" x="4500563" y="1009650"/>
          <p14:tracePt t="9792" x="4518025" y="990600"/>
          <p14:tracePt t="9808" x="4537075" y="973138"/>
          <p14:tracePt t="9977" x="4545013" y="973138"/>
          <p14:tracePt t="9990" x="4554538" y="973138"/>
          <p14:tracePt t="10001" x="4562475" y="973138"/>
          <p14:tracePt t="10013" x="4581525" y="973138"/>
          <p14:tracePt t="10026" x="4589463" y="973138"/>
          <p14:tracePt t="10042" x="4598988" y="973138"/>
          <p14:tracePt t="10058" x="4608513" y="973138"/>
          <p14:tracePt t="10075" x="4625975" y="973138"/>
          <p14:tracePt t="10148" x="4633913" y="973138"/>
          <p14:tracePt t="10282" x="4633913" y="982663"/>
          <p14:tracePt t="10307" x="4633913" y="1000125"/>
          <p14:tracePt t="10320" x="4633913" y="1009650"/>
          <p14:tracePt t="10331" x="4633913" y="1017588"/>
          <p14:tracePt t="10343" x="4643438" y="1036638"/>
          <p14:tracePt t="10358" x="4670425" y="1054100"/>
          <p14:tracePt t="10375" x="4687888" y="1081088"/>
          <p14:tracePt t="10392" x="4705350" y="1098550"/>
          <p14:tracePt t="10408" x="4759325" y="1133475"/>
          <p14:tracePt t="10425" x="4786313" y="1152525"/>
          <p14:tracePt t="10442" x="4848225" y="1179513"/>
          <p14:tracePt t="10458" x="4884738" y="1196975"/>
          <p14:tracePt t="10475" x="4911725" y="1204913"/>
          <p14:tracePt t="10492" x="4956175" y="1231900"/>
          <p14:tracePt t="10508" x="5000625" y="1241425"/>
          <p14:tracePt t="10525" x="5027613" y="1241425"/>
          <p14:tracePt t="10542" x="5072063" y="1258888"/>
          <p14:tracePt t="10558" x="5099050" y="1258888"/>
          <p14:tracePt t="10575" x="5126038" y="1258888"/>
          <p14:tracePt t="10592" x="5160963" y="1268413"/>
          <p14:tracePt t="10608" x="5187950" y="1268413"/>
          <p14:tracePt t="10625" x="5232400" y="1268413"/>
          <p14:tracePt t="10642" x="5251450" y="1268413"/>
          <p14:tracePt t="10658" x="5268913" y="1268413"/>
          <p14:tracePt t="10675" x="5295900" y="1268413"/>
          <p14:tracePt t="10692" x="5303838" y="1268413"/>
          <p14:tracePt t="10708" x="5313363" y="1268413"/>
          <p14:tracePt t="11090" x="5303838" y="1268413"/>
          <p14:tracePt t="11126" x="5295900" y="1268413"/>
          <p14:tracePt t="11151" x="5286375" y="1268413"/>
          <p14:tracePt t="11162" x="5276850" y="1268413"/>
          <p14:tracePt t="11175" x="5268913" y="1268413"/>
          <p14:tracePt t="11187" x="5241925" y="1268413"/>
          <p14:tracePt t="11199" x="5214938" y="1268413"/>
          <p14:tracePt t="11212" x="5180013" y="1268413"/>
          <p14:tracePt t="11225" x="5143500" y="1268413"/>
          <p14:tracePt t="11242" x="5089525" y="1250950"/>
          <p14:tracePt t="11259" x="5045075" y="1223963"/>
          <p14:tracePt t="11275" x="4946650" y="1187450"/>
          <p14:tracePt t="11292" x="4911725" y="1160463"/>
          <p14:tracePt t="11309" x="4867275" y="1133475"/>
          <p14:tracePt t="11325" x="4776788" y="1081088"/>
          <p14:tracePt t="11342" x="4759325" y="1054100"/>
          <p14:tracePt t="11359" x="4714875" y="1009650"/>
          <p14:tracePt t="11375" x="4705350" y="1009650"/>
          <p14:tracePt t="11392" x="4705350" y="990600"/>
          <p14:tracePt t="12372" x="4697413" y="982663"/>
          <p14:tracePt t="12422" x="4687888" y="982663"/>
          <p14:tracePt t="12435" x="4679950" y="982663"/>
          <p14:tracePt t="12447" x="4679950" y="973138"/>
          <p14:tracePt t="12459" x="4670425" y="973138"/>
          <p14:tracePt t="12471" x="4670425" y="965200"/>
          <p14:tracePt t="12495" x="4652963" y="955675"/>
          <p14:tracePt t="12520" x="4643438" y="946150"/>
          <p14:tracePt t="12532" x="4643438" y="938213"/>
          <p14:tracePt t="12544" x="4625975" y="938213"/>
          <p14:tracePt t="12569" x="4616450" y="928688"/>
          <p14:tracePt t="12593" x="4608513" y="928688"/>
          <p14:tracePt t="12605" x="4598988" y="928688"/>
          <p14:tracePt t="12617" x="4598988" y="919163"/>
          <p14:tracePt t="12898" x="4598988" y="928688"/>
          <p14:tracePt t="12960" x="4598988" y="938213"/>
          <p14:tracePt t="12985" x="4598988" y="946150"/>
          <p14:tracePt t="13094" x="4598988" y="955675"/>
          <p14:tracePt t="13131" x="4598988" y="965200"/>
          <p14:tracePt t="13143" x="4589463" y="973138"/>
          <p14:tracePt t="13192" x="4589463" y="982663"/>
          <p14:tracePt t="13228" x="4581525" y="990600"/>
          <p14:tracePt t="13253" x="4572000" y="1000125"/>
          <p14:tracePt t="13266" x="4572000" y="1009650"/>
          <p14:tracePt t="13290" x="4572000" y="1017588"/>
          <p14:tracePt t="13303" x="4562475" y="1017588"/>
          <p14:tracePt t="13314" x="4562475" y="1027113"/>
          <p14:tracePt t="13326" x="4562475" y="1036638"/>
          <p14:tracePt t="13338" x="4554538" y="1036638"/>
          <p14:tracePt t="13350" x="4554538" y="1044575"/>
          <p14:tracePt t="13363" x="4545013" y="1054100"/>
          <p14:tracePt t="13376" x="4545013" y="1062038"/>
          <p14:tracePt t="13393" x="4537075" y="1062038"/>
          <p14:tracePt t="13409" x="4537075" y="1071563"/>
          <p14:tracePt t="13435" x="4537075" y="1081088"/>
          <p14:tracePt t="13448" x="4527550" y="1081088"/>
          <p14:tracePt t="13498" x="4527550" y="1089025"/>
          <p14:tracePt t="14587" x="4527550" y="1081088"/>
          <p14:tracePt t="14648" x="4527550" y="1071563"/>
          <p14:tracePt t="14683" x="4527550" y="1062038"/>
          <p14:tracePt t="14709" x="4527550" y="1054100"/>
          <p14:tracePt t="14743" x="4527550" y="1044575"/>
          <p14:tracePt t="14768" x="4527550" y="1036638"/>
          <p14:tracePt t="14781" x="4527550" y="1027113"/>
          <p14:tracePt t="14805" x="4527550" y="1017588"/>
          <p14:tracePt t="14843" x="4518025" y="1017588"/>
          <p14:tracePt t="14855" x="4510088" y="1017588"/>
          <p14:tracePt t="14878" x="4500563" y="1009650"/>
          <p14:tracePt t="14891" x="4491038" y="1009650"/>
          <p14:tracePt t="14903" x="4483100" y="1009650"/>
          <p14:tracePt t="14916" x="4473575" y="1009650"/>
          <p14:tracePt t="14927" x="4465638" y="1009650"/>
          <p14:tracePt t="14943" x="4456113" y="1009650"/>
          <p14:tracePt t="14960" x="4429125" y="1009650"/>
          <p14:tracePt t="14976" x="4375150" y="1017588"/>
          <p14:tracePt t="14993" x="4340225" y="1036638"/>
          <p14:tracePt t="15010" x="4303713" y="1054100"/>
          <p14:tracePt t="15026" x="4232275" y="1071563"/>
          <p14:tracePt t="15043" x="4187825" y="1089025"/>
          <p14:tracePt t="15060" x="4160838" y="1098550"/>
          <p14:tracePt t="15076" x="4116388" y="1116013"/>
          <p14:tracePt t="15093" x="4098925" y="1116013"/>
          <p14:tracePt t="15110" x="4098925" y="1125538"/>
          <p14:tracePt t="15126" x="4089400" y="1125538"/>
          <p14:tracePt t="15514" x="4089400" y="1133475"/>
          <p14:tracePt t="15526" x="4081463" y="1133475"/>
          <p14:tracePt t="15539" x="4062413" y="1133475"/>
          <p14:tracePt t="15551" x="4044950" y="1133475"/>
          <p14:tracePt t="15564" x="4010025" y="1133475"/>
          <p14:tracePt t="15577" x="3938588" y="1143000"/>
          <p14:tracePt t="15593" x="3884613" y="1143000"/>
          <p14:tracePt t="15610" x="3803650" y="1143000"/>
          <p14:tracePt t="15627" x="3616325" y="1143000"/>
          <p14:tracePt t="15643" x="3527425" y="1143000"/>
          <p14:tracePt t="15660" x="3429000" y="1133475"/>
          <p14:tracePt t="15677" x="3232150" y="1098550"/>
          <p14:tracePt t="15693" x="3108325" y="1081088"/>
          <p14:tracePt t="15710" x="2982913" y="1071563"/>
          <p14:tracePt t="15727" x="2724150" y="1027113"/>
          <p14:tracePt t="15744" x="2616200" y="1017588"/>
          <p14:tracePt t="15760" x="2419350" y="990600"/>
          <p14:tracePt t="15777" x="2339975" y="973138"/>
          <p14:tracePt t="15793" x="2268538" y="965200"/>
          <p14:tracePt t="15810" x="2160588" y="965200"/>
          <p14:tracePt t="15827" x="2108200" y="965200"/>
          <p14:tracePt t="15843" x="2071688" y="973138"/>
          <p14:tracePt t="15860" x="2000250" y="982663"/>
          <p14:tracePt t="15877" x="1982788" y="990600"/>
          <p14:tracePt t="15893" x="1955800" y="1009650"/>
          <p14:tracePt t="15910" x="1938338" y="1017588"/>
          <p14:tracePt t="15927" x="1928813" y="1027113"/>
          <p14:tracePt t="15943" x="1919288" y="1036638"/>
          <p14:tracePt t="15992" x="1919288" y="1044575"/>
          <p14:tracePt t="16029" x="1919288" y="1054100"/>
          <p14:tracePt t="16040" x="1919288" y="1062038"/>
          <p14:tracePt t="16053" x="1919288" y="1081088"/>
          <p14:tracePt t="16065" x="1919288" y="1089025"/>
          <p14:tracePt t="16077" x="1919288" y="1108075"/>
          <p14:tracePt t="16093" x="1919288" y="1116013"/>
          <p14:tracePt t="16110" x="1919288" y="1143000"/>
          <p14:tracePt t="16127" x="1946275" y="1169988"/>
          <p14:tracePt t="16143" x="1965325" y="1187450"/>
          <p14:tracePt t="16160" x="1982788" y="1196975"/>
          <p14:tracePt t="16177" x="2054225" y="1258888"/>
          <p14:tracePt t="16194" x="2108200" y="1285875"/>
          <p14:tracePt t="16210" x="2187575" y="1322388"/>
          <p14:tracePt t="16227" x="2339975" y="1401763"/>
          <p14:tracePt t="16243" x="2446338" y="1428750"/>
          <p14:tracePt t="16260" x="2616200" y="1473200"/>
          <p14:tracePt t="16277" x="2687638" y="1473200"/>
          <p14:tracePt t="16293" x="2759075" y="1482725"/>
          <p14:tracePt t="16310" x="2857500" y="1490663"/>
          <p14:tracePt t="16327" x="2894013" y="1490663"/>
          <p14:tracePt t="16344" x="2911475" y="1490663"/>
          <p14:tracePt t="16360" x="2919413" y="1490663"/>
          <p14:tracePt t="16652" x="2928938" y="1527175"/>
          <p14:tracePt t="16664" x="2946400" y="1616075"/>
          <p14:tracePt t="16676" x="2982913" y="1741488"/>
          <p14:tracePt t="16688" x="2990850" y="1893888"/>
          <p14:tracePt t="16701" x="3000375" y="2044700"/>
          <p14:tracePt t="16715" x="3017838" y="2205038"/>
          <p14:tracePt t="16727" x="3017838" y="2339975"/>
          <p14:tracePt t="16744" x="3017838" y="2446338"/>
          <p14:tracePt t="16760" x="3017838" y="2544763"/>
          <p14:tracePt t="16777" x="2990850" y="2776538"/>
          <p14:tracePt t="16794" x="2982913" y="2874963"/>
          <p14:tracePt t="16810" x="2973388" y="3098800"/>
          <p14:tracePt t="16827" x="2973388" y="3205163"/>
          <p14:tracePt t="16844" x="2973388" y="3286125"/>
          <p14:tracePt t="16860" x="2973388" y="3473450"/>
          <p14:tracePt t="16877" x="2982913" y="3544888"/>
          <p14:tracePt t="16894" x="2990850" y="3598863"/>
          <p14:tracePt t="16910" x="3009900" y="3660775"/>
          <p14:tracePt t="17153" x="3009900" y="3705225"/>
          <p14:tracePt t="17166" x="3017838" y="3759200"/>
          <p14:tracePt t="17178" x="3036888" y="3822700"/>
          <p14:tracePt t="17190" x="3044825" y="3884613"/>
          <p14:tracePt t="17202" x="3062288" y="3956050"/>
          <p14:tracePt t="17217" x="3071813" y="4017963"/>
          <p14:tracePt t="17227" x="3071813" y="4071938"/>
          <p14:tracePt t="17244" x="3081338" y="4125913"/>
          <p14:tracePt t="17260" x="3089275" y="4160838"/>
          <p14:tracePt t="17277" x="3098800" y="4214813"/>
          <p14:tracePt t="17294" x="3108325" y="4241800"/>
          <p14:tracePt t="17310" x="3125788" y="4259263"/>
          <p14:tracePt t="17327" x="3143250" y="4286250"/>
          <p14:tracePt t="17344" x="3152775" y="4295775"/>
          <p14:tracePt t="17361" x="3160713" y="4295775"/>
          <p14:tracePt t="17377" x="3170238" y="4303713"/>
          <p14:tracePt t="17398" x="3179763" y="4313238"/>
          <p14:tracePt t="17410" x="3187700" y="4313238"/>
          <p14:tracePt t="17427" x="3205163" y="4322763"/>
          <p14:tracePt t="17446" x="3214688" y="4330700"/>
          <p14:tracePt t="17461" x="3224213" y="4330700"/>
          <p14:tracePt t="17477" x="3232150" y="4340225"/>
          <p14:tracePt t="17495" x="3232150" y="4348163"/>
          <p14:tracePt t="17510" x="3241675" y="4348163"/>
          <p14:tracePt t="17730" x="3241675" y="4340225"/>
          <p14:tracePt t="17741" x="3241675" y="4313238"/>
          <p14:tracePt t="17752" x="3241675" y="4268788"/>
          <p14:tracePt t="17765" x="3241675" y="4224338"/>
          <p14:tracePt t="17777" x="3241675" y="4160838"/>
          <p14:tracePt t="17794" x="3241675" y="4089400"/>
          <p14:tracePt t="17811" x="3241675" y="4000500"/>
          <p14:tracePt t="17827" x="3205163" y="3803650"/>
          <p14:tracePt t="17844" x="3170238" y="3643313"/>
          <p14:tracePt t="17861" x="3133725" y="3455988"/>
          <p14:tracePt t="17877" x="3062288" y="3027363"/>
          <p14:tracePt t="17894" x="3054350" y="2840038"/>
          <p14:tracePt t="17911" x="3027363" y="2705100"/>
          <p14:tracePt t="17927" x="3009900" y="2482850"/>
          <p14:tracePt t="17944" x="3000375" y="2384425"/>
          <p14:tracePt t="17960" x="2973388" y="2232025"/>
          <p14:tracePt t="17977" x="2965450" y="2179638"/>
          <p14:tracePt t="17994" x="2955925" y="2152650"/>
          <p14:tracePt t="18011" x="2946400" y="2125663"/>
          <p14:tracePt t="18448" x="2946400" y="2116138"/>
          <p14:tracePt t="18462" x="2946400" y="2108200"/>
          <p14:tracePt t="18486" x="2946400" y="2098675"/>
          <p14:tracePt t="18498" x="2946400" y="2071688"/>
          <p14:tracePt t="18511" x="2946400" y="2062163"/>
          <p14:tracePt t="18523" x="2946400" y="2044700"/>
          <p14:tracePt t="18534" x="2938463" y="2009775"/>
          <p14:tracePt t="18548" x="2919413" y="1973263"/>
          <p14:tracePt t="18561" x="2901950" y="1938338"/>
          <p14:tracePt t="18577" x="2884488" y="1893888"/>
          <p14:tracePt t="18594" x="2874963" y="1866900"/>
          <p14:tracePt t="18611" x="2840038" y="1795463"/>
          <p14:tracePt t="18628" x="2830513" y="1758950"/>
          <p14:tracePt t="18644" x="2795588" y="1714500"/>
          <p14:tracePt t="18661" x="2786063" y="1697038"/>
          <p14:tracePt t="18678" x="2768600" y="1687513"/>
          <p14:tracePt t="18694" x="2751138" y="1670050"/>
          <p14:tracePt t="18711" x="2741613" y="1652588"/>
          <p14:tracePt t="18728" x="2724150" y="1643063"/>
          <p14:tracePt t="18744" x="2714625" y="1633538"/>
          <p14:tracePt t="18792" x="2714625" y="1625600"/>
          <p14:tracePt t="18803" x="2705100" y="1625600"/>
          <p14:tracePt t="18828" x="2705100" y="1608138"/>
          <p14:tracePt t="18854" x="2705100" y="1598613"/>
          <p14:tracePt t="18878" x="2705100" y="1589088"/>
          <p14:tracePt t="18888" x="2705100" y="1581150"/>
          <p14:tracePt t="18914" x="2705100" y="1571625"/>
          <p14:tracePt t="18938" x="2705100" y="1562100"/>
          <p14:tracePt t="18951" x="2714625" y="1554163"/>
          <p14:tracePt t="18963" x="2724150" y="1554163"/>
          <p14:tracePt t="18976" x="2741613" y="1544638"/>
          <p14:tracePt t="18988" x="2751138" y="1536700"/>
          <p14:tracePt t="19000" x="2776538" y="1527175"/>
          <p14:tracePt t="19012" x="2813050" y="1517650"/>
          <p14:tracePt t="19028" x="2847975" y="1500188"/>
          <p14:tracePt t="19044" x="2901950" y="1490663"/>
          <p14:tracePt t="19061" x="3027363" y="1455738"/>
          <p14:tracePt t="19078" x="3098800" y="1438275"/>
          <p14:tracePt t="19094" x="3143250" y="1419225"/>
          <p14:tracePt t="19111" x="3241675" y="1401763"/>
          <p14:tracePt t="19128" x="3259138" y="1401763"/>
          <p14:tracePt t="19144" x="3268663" y="1393825"/>
          <p14:tracePt t="19161" x="3276600" y="1393825"/>
          <p14:tracePt t="19182" x="3286125" y="1393825"/>
          <p14:tracePt t="19684" x="3295650" y="1393825"/>
          <p14:tracePt t="19708" x="3303588" y="1401763"/>
          <p14:tracePt t="19722" x="3322638" y="1401763"/>
          <p14:tracePt t="19736" x="3340100" y="1411288"/>
          <p14:tracePt t="19747" x="3367088" y="1428750"/>
          <p14:tracePt t="19757" x="3411538" y="1446213"/>
          <p14:tracePt t="19769" x="3455988" y="1473200"/>
          <p14:tracePt t="19782" x="3509963" y="1517650"/>
          <p14:tracePt t="19796" x="3581400" y="1581150"/>
          <p14:tracePt t="19811" x="3670300" y="1643063"/>
          <p14:tracePt t="19828" x="3751263" y="1704975"/>
          <p14:tracePt t="19845" x="3894138" y="1822450"/>
          <p14:tracePt t="19861" x="3965575" y="1874838"/>
          <p14:tracePt t="19878" x="4010025" y="1938338"/>
          <p14:tracePt t="19895" x="4081463" y="2009775"/>
          <p14:tracePt t="19911" x="4108450" y="2044700"/>
          <p14:tracePt t="19928" x="4125913" y="2062163"/>
          <p14:tracePt t="19945" x="4152900" y="2089150"/>
          <p14:tracePt t="19961" x="4152900" y="2098675"/>
          <p14:tracePt t="19990" x="4160838" y="2098675"/>
          <p14:tracePt t="24576" x="4187825" y="2098675"/>
          <p14:tracePt t="24588" x="4214813" y="2098675"/>
          <p14:tracePt t="24601" x="4251325" y="2098675"/>
          <p14:tracePt t="24612" x="4322763" y="2108200"/>
          <p14:tracePt t="24625" x="4411663" y="2143125"/>
          <p14:tracePt t="24636" x="4527550" y="2197100"/>
          <p14:tracePt t="24650" x="4652963" y="2251075"/>
          <p14:tracePt t="24663" x="4813300" y="2303463"/>
          <p14:tracePt t="24679" x="4946650" y="2366963"/>
          <p14:tracePt t="24696" x="5062538" y="2428875"/>
          <p14:tracePt t="24713" x="5268913" y="2527300"/>
          <p14:tracePt t="24729" x="5348288" y="2581275"/>
          <p14:tracePt t="24746" x="5411788" y="2616200"/>
          <p14:tracePt t="24763" x="5518150" y="2670175"/>
          <p14:tracePt t="24779" x="5562600" y="2687638"/>
          <p14:tracePt t="24796" x="5643563" y="2714625"/>
          <p14:tracePt t="24813" x="5697538" y="2732088"/>
          <p14:tracePt t="24829" x="5751513" y="2741613"/>
          <p14:tracePt t="24846" x="5830888" y="2759075"/>
          <p14:tracePt t="24863" x="5857875" y="2768600"/>
          <p14:tracePt t="24879" x="5875338" y="2776538"/>
          <p14:tracePt t="24896" x="5919788" y="2795588"/>
          <p14:tracePt t="24913" x="5938838" y="2813050"/>
          <p14:tracePt t="24930" x="6010275" y="2847975"/>
          <p14:tracePt t="24946" x="6054725" y="2884488"/>
          <p14:tracePt t="24963" x="6099175" y="2919413"/>
          <p14:tracePt t="24979" x="6161088" y="2946400"/>
          <p14:tracePt t="24996" x="6242050" y="3000375"/>
          <p14:tracePt t="25013" x="6269038" y="3009900"/>
          <p14:tracePt t="25030" x="6313488" y="3044825"/>
          <p14:tracePt t="25046" x="6330950" y="3054350"/>
          <p14:tracePt t="25063" x="6340475" y="3054350"/>
          <p14:tracePt t="25080" x="6348413" y="3062288"/>
          <p14:tracePt t="25419" x="6348413" y="3054350"/>
          <p14:tracePt t="25431" x="6357938" y="3044825"/>
          <p14:tracePt t="25444" x="6357938" y="3027363"/>
          <p14:tracePt t="25456" x="6375400" y="2965450"/>
          <p14:tracePt t="25469" x="6394450" y="2901950"/>
          <p14:tracePt t="25481" x="6411913" y="2830513"/>
          <p14:tracePt t="25496" x="6429375" y="2741613"/>
          <p14:tracePt t="25513" x="6446838" y="2679700"/>
          <p14:tracePt t="25530" x="6473825" y="2616200"/>
          <p14:tracePt t="25546" x="6483350" y="2598738"/>
          <p14:tracePt t="25563" x="6500813" y="2589213"/>
          <p14:tracePt t="25580" x="6537325" y="2571750"/>
          <p14:tracePt t="25596" x="6562725" y="2571750"/>
          <p14:tracePt t="25613" x="6608763" y="2571750"/>
          <p14:tracePt t="25630" x="6680200" y="2571750"/>
          <p14:tracePt t="25646" x="6715125" y="2589213"/>
          <p14:tracePt t="25663" x="6742113" y="2616200"/>
          <p14:tracePt t="25680" x="6831013" y="2679700"/>
          <p14:tracePt t="25696" x="6875463" y="2724150"/>
          <p14:tracePt t="25713" x="6965950" y="2776538"/>
          <p14:tracePt t="25730" x="6991350" y="2813050"/>
          <p14:tracePt t="25747" x="7027863" y="2840038"/>
          <p14:tracePt t="25763" x="7062788" y="2884488"/>
          <p14:tracePt t="25780" x="7072313" y="2901950"/>
          <p14:tracePt t="25796" x="7081838" y="2919413"/>
          <p14:tracePt t="25813" x="7099300" y="2965450"/>
          <p14:tracePt t="25830" x="7099300" y="2990850"/>
          <p14:tracePt t="25846" x="7126288" y="3044825"/>
          <p14:tracePt t="25863" x="7126288" y="3062288"/>
          <p14:tracePt t="25880" x="7134225" y="3098800"/>
          <p14:tracePt t="25896" x="7143750" y="3170238"/>
          <p14:tracePt t="25913" x="7143750" y="3205163"/>
          <p14:tracePt t="25930" x="7143750" y="3251200"/>
          <p14:tracePt t="25947" x="7143750" y="3313113"/>
          <p14:tracePt t="25963" x="7143750" y="3348038"/>
          <p14:tracePt t="25980" x="7143750" y="3384550"/>
          <p14:tracePt t="25996" x="7143750" y="3455988"/>
          <p14:tracePt t="26013" x="7143750" y="3490913"/>
          <p14:tracePt t="26030" x="7143750" y="3517900"/>
          <p14:tracePt t="26046" x="7143750" y="3598863"/>
          <p14:tracePt t="26063" x="7134225" y="3625850"/>
          <p14:tracePt t="26080" x="7126288" y="3679825"/>
          <p14:tracePt t="26097" x="7116763" y="3714750"/>
          <p14:tracePt t="26113" x="7116763" y="3741738"/>
          <p14:tracePt t="26130" x="7099300" y="3813175"/>
          <p14:tracePt t="26147" x="7089775" y="3840163"/>
          <p14:tracePt t="26163" x="7081838" y="3894138"/>
          <p14:tracePt t="26180" x="7045325" y="3990975"/>
          <p14:tracePt t="26196" x="7037388" y="4027488"/>
          <p14:tracePt t="26213" x="7018338" y="4071938"/>
          <p14:tracePt t="26230" x="6991350" y="4116388"/>
          <p14:tracePt t="26507" x="6983413" y="4133850"/>
          <p14:tracePt t="26520" x="6973888" y="4143375"/>
          <p14:tracePt t="26532" x="6973888" y="4160838"/>
          <p14:tracePt t="26543" x="6965950" y="4170363"/>
          <p14:tracePt t="26557" x="6946900" y="4187825"/>
          <p14:tracePt t="26568" x="6938963" y="4214813"/>
          <p14:tracePt t="26581" x="6911975" y="4241800"/>
          <p14:tracePt t="26597" x="6894513" y="4276725"/>
          <p14:tracePt t="26613" x="6867525" y="4303713"/>
          <p14:tracePt t="26630" x="6823075" y="4340225"/>
          <p14:tracePt t="26647" x="6813550" y="4357688"/>
          <p14:tracePt t="26663" x="6796088" y="4375150"/>
          <p14:tracePt t="26680" x="6777038" y="4394200"/>
          <p14:tracePt t="26697" x="6769100" y="4402138"/>
          <p14:tracePt t="26713" x="6751638" y="4402138"/>
          <p14:tracePt t="26730" x="6732588" y="4419600"/>
          <p14:tracePt t="26752" x="6724650" y="4419600"/>
          <p14:tracePt t="26765" x="6715125" y="4419600"/>
          <p14:tracePt t="26780" x="6705600" y="4419600"/>
          <p14:tracePt t="26797" x="6697663" y="4419600"/>
          <p14:tracePt t="26813" x="6680200" y="4419600"/>
          <p14:tracePt t="26830" x="6643688" y="4402138"/>
          <p14:tracePt t="26847" x="6616700" y="4394200"/>
          <p14:tracePt t="26863" x="6589713" y="4375150"/>
          <p14:tracePt t="26880" x="6562725" y="4367213"/>
          <p14:tracePt t="26897" x="6545263" y="4340225"/>
          <p14:tracePt t="26913" x="6491288" y="4295775"/>
          <p14:tracePt t="26930" x="6456363" y="4241800"/>
          <p14:tracePt t="26947" x="6419850" y="4187825"/>
          <p14:tracePt t="26948" x="6375400" y="4108450"/>
          <p14:tracePt t="26963" x="6340475" y="4054475"/>
          <p14:tracePt t="26980" x="6313488" y="3990975"/>
          <p14:tracePt t="26997" x="6269038" y="3848100"/>
          <p14:tracePt t="27013" x="6251575" y="3795713"/>
          <p14:tracePt t="27030" x="6232525" y="3732213"/>
          <p14:tracePt t="27047" x="6224588" y="3616325"/>
          <p14:tracePt t="27064" x="6224588" y="3544888"/>
          <p14:tracePt t="27080" x="6224588" y="3482975"/>
          <p14:tracePt t="27097" x="6224588" y="3348038"/>
          <p14:tracePt t="27114" x="6251575" y="3295650"/>
          <p14:tracePt t="27130" x="6269038" y="3241675"/>
          <p14:tracePt t="27147" x="6296025" y="3179763"/>
          <p14:tracePt t="27163" x="6313488" y="3170238"/>
          <p14:tracePt t="27180" x="6323013" y="3160713"/>
          <p14:tracePt t="27197" x="6367463" y="3143250"/>
          <p14:tracePt t="27213" x="6402388" y="3125788"/>
          <p14:tracePt t="27230" x="6465888" y="3116263"/>
          <p14:tracePt t="27247" x="6500813" y="3108325"/>
          <p14:tracePt t="27263" x="6527800" y="3108325"/>
          <p14:tracePt t="27280" x="6589713" y="3108325"/>
          <p14:tracePt t="27297" x="6626225" y="3108325"/>
          <p14:tracePt t="27313" x="6661150" y="3108325"/>
          <p14:tracePt t="27331" x="6732588" y="3133725"/>
          <p14:tracePt t="27347" x="6777038" y="3160713"/>
          <p14:tracePt t="27363" x="6813550" y="3187700"/>
          <p14:tracePt t="27380" x="6875463" y="3241675"/>
          <p14:tracePt t="27397" x="6911975" y="3286125"/>
          <p14:tracePt t="27414" x="6938963" y="3348038"/>
          <p14:tracePt t="27430" x="6956425" y="3394075"/>
          <p14:tracePt t="27447" x="6965950" y="3429000"/>
          <p14:tracePt t="27464" x="6965950" y="3482975"/>
          <p14:tracePt t="27480" x="6965950" y="3517900"/>
          <p14:tracePt t="27497" x="6965950" y="3554413"/>
          <p14:tracePt t="27514" x="6965950" y="3625850"/>
          <p14:tracePt t="27530" x="6965950" y="3652838"/>
          <p14:tracePt t="27547" x="6965950" y="3687763"/>
          <p14:tracePt t="27564" x="6965950" y="3741738"/>
          <p14:tracePt t="27580" x="6946900" y="3786188"/>
          <p14:tracePt t="27597" x="6929438" y="3867150"/>
          <p14:tracePt t="27613" x="6919913" y="3902075"/>
          <p14:tracePt t="27630" x="6911975" y="3929063"/>
          <p14:tracePt t="27647" x="6902450" y="4000500"/>
          <p14:tracePt t="27664" x="6894513" y="4027488"/>
          <p14:tracePt t="27680" x="6884988" y="4054475"/>
          <p14:tracePt t="27697" x="6858000" y="4116388"/>
          <p14:tracePt t="27714" x="6858000" y="4143375"/>
          <p14:tracePt t="27730" x="6840538" y="4187825"/>
          <p14:tracePt t="27747" x="6831013" y="4205288"/>
          <p14:tracePt t="27764" x="6823075" y="4224338"/>
          <p14:tracePt t="27780" x="6804025" y="4241800"/>
          <p14:tracePt t="27797" x="6796088" y="4251325"/>
          <p14:tracePt t="27814" x="6786563" y="4259263"/>
          <p14:tracePt t="27830" x="6769100" y="4268788"/>
          <p14:tracePt t="27847" x="6769100" y="4276725"/>
          <p14:tracePt t="27864" x="6759575" y="4276725"/>
          <p14:tracePt t="27880" x="6742113" y="4276725"/>
          <p14:tracePt t="27897" x="6732588" y="4276725"/>
          <p14:tracePt t="27914" x="6705600" y="4286250"/>
          <p14:tracePt t="27930" x="6688138" y="4286250"/>
          <p14:tracePt t="27947" x="6680200" y="4286250"/>
          <p14:tracePt t="27964" x="6653213" y="4286250"/>
          <p14:tracePt t="27980" x="6634163" y="4276725"/>
          <p14:tracePt t="27997" x="6616700" y="4268788"/>
          <p14:tracePt t="28014" x="6581775" y="4251325"/>
          <p14:tracePt t="28030" x="6562725" y="4241800"/>
          <p14:tracePt t="28047" x="6545263" y="4224338"/>
          <p14:tracePt t="28064" x="6527800" y="4197350"/>
          <p14:tracePt t="28080" x="6518275" y="4179888"/>
          <p14:tracePt t="28097" x="6491288" y="4133850"/>
          <p14:tracePt t="28114" x="6483350" y="4098925"/>
          <p14:tracePt t="28130" x="6473825" y="4062413"/>
          <p14:tracePt t="28147" x="6446838" y="3990975"/>
          <p14:tracePt t="28164" x="6438900" y="3965575"/>
          <p14:tracePt t="28180" x="6438900" y="3946525"/>
          <p14:tracePt t="28197" x="6429375" y="3902075"/>
          <p14:tracePt t="28214" x="6429375" y="3884613"/>
          <p14:tracePt t="28231" x="6429375" y="3875088"/>
          <p14:tracePt t="28247" x="6429375" y="3830638"/>
          <p14:tracePt t="28264" x="6429375" y="3813175"/>
          <p14:tracePt t="28281" x="6429375" y="3786188"/>
          <p14:tracePt t="28297" x="6429375" y="3768725"/>
          <p14:tracePt t="28314" x="6429375" y="3759200"/>
          <p14:tracePt t="28331" x="6429375" y="3732213"/>
          <p14:tracePt t="28347" x="6429375" y="3724275"/>
          <p14:tracePt t="28364" x="6438900" y="3705225"/>
          <p14:tracePt t="28380" x="6446838" y="3679825"/>
          <p14:tracePt t="28397" x="6446838" y="3660775"/>
          <p14:tracePt t="28414" x="6456363" y="3643313"/>
          <p14:tracePt t="28431" x="6473825" y="3616325"/>
          <p14:tracePt t="28447" x="6483350" y="3598863"/>
          <p14:tracePt t="28464" x="6491288" y="3589338"/>
          <p14:tracePt t="28481" x="6510338" y="3554413"/>
          <p14:tracePt t="28497" x="6518275" y="3544888"/>
          <p14:tracePt t="28514" x="6554788" y="3500438"/>
          <p14:tracePt t="28531" x="6581775" y="3482975"/>
          <p14:tracePt t="28547" x="6589713" y="3465513"/>
          <p14:tracePt t="28564" x="6634163" y="3438525"/>
          <p14:tracePt t="28581" x="6653213" y="3429000"/>
          <p14:tracePt t="28597" x="6688138" y="3419475"/>
          <p14:tracePt t="28614" x="6759575" y="3402013"/>
          <p14:tracePt t="28631" x="6796088" y="3402013"/>
          <p14:tracePt t="28647" x="6848475" y="3402013"/>
          <p14:tracePt t="28664" x="6875463" y="3402013"/>
          <p14:tracePt t="28681" x="6902450" y="3402013"/>
          <p14:tracePt t="28697" x="6929438" y="3429000"/>
          <p14:tracePt t="28714" x="6938963" y="3455988"/>
          <p14:tracePt t="28731" x="6956425" y="3482975"/>
          <p14:tracePt t="28747" x="6973888" y="3527425"/>
          <p14:tracePt t="28764" x="6983413" y="3554413"/>
          <p14:tracePt t="28781" x="6991350" y="3589338"/>
          <p14:tracePt t="28797" x="6991350" y="3670300"/>
          <p14:tracePt t="28814" x="7000875" y="3705225"/>
          <p14:tracePt t="28831" x="7000875" y="3776663"/>
          <p14:tracePt t="28847" x="7000875" y="3822700"/>
          <p14:tracePt t="28864" x="7000875" y="3867150"/>
          <p14:tracePt t="28881" x="6983413" y="3965575"/>
          <p14:tracePt t="28897" x="6973888" y="4010025"/>
          <p14:tracePt t="28914" x="6956425" y="4062413"/>
          <p14:tracePt t="28931" x="6929438" y="4160838"/>
          <p14:tracePt t="28948" x="6919913" y="4197350"/>
          <p14:tracePt t="28964" x="6902450" y="4224338"/>
          <p14:tracePt t="28981" x="6884988" y="4276725"/>
          <p14:tracePt t="28997" x="6867525" y="4313238"/>
          <p14:tracePt t="29014" x="6858000" y="4330700"/>
          <p14:tracePt t="29031" x="6840538" y="4375150"/>
          <p14:tracePt t="29047" x="6823075" y="4384675"/>
          <p14:tracePt t="29064" x="6804025" y="4411663"/>
          <p14:tracePt t="29081" x="6786563" y="4419600"/>
          <p14:tracePt t="29097" x="6769100" y="4429125"/>
          <p14:tracePt t="29114" x="6742113" y="4429125"/>
          <p14:tracePt t="29131" x="6715125" y="4429125"/>
          <p14:tracePt t="29148" x="6688138" y="4429125"/>
          <p14:tracePt t="29164" x="6661150" y="4429125"/>
          <p14:tracePt t="29181" x="6643688" y="4429125"/>
          <p14:tracePt t="29198" x="6581775" y="4402138"/>
          <p14:tracePt t="29214" x="6554788" y="4394200"/>
          <p14:tracePt t="29231" x="6510338" y="4357688"/>
          <p14:tracePt t="29247" x="6429375" y="4295775"/>
          <p14:tracePt t="29264" x="6394450" y="4251325"/>
          <p14:tracePt t="29281" x="6357938" y="4197350"/>
          <p14:tracePt t="29298" x="6313488" y="4081463"/>
          <p14:tracePt t="29314" x="6286500" y="4017963"/>
          <p14:tracePt t="29331" x="6276975" y="3965575"/>
          <p14:tracePt t="29348" x="6251575" y="3822700"/>
          <p14:tracePt t="29364" x="6242050" y="3759200"/>
          <p14:tracePt t="29381" x="6242050" y="3687763"/>
          <p14:tracePt t="29398" x="6242050" y="3554413"/>
          <p14:tracePt t="29414" x="6242050" y="3482975"/>
          <p14:tracePt t="29431" x="6296025" y="3340100"/>
          <p14:tracePt t="29448" x="6340475" y="3268663"/>
          <p14:tracePt t="29464" x="6375400" y="3214688"/>
          <p14:tracePt t="29481" x="6456363" y="3108325"/>
          <p14:tracePt t="29497" x="6491288" y="3071813"/>
          <p14:tracePt t="29515" x="6518275" y="3044825"/>
          <p14:tracePt t="29531" x="6581775" y="3017838"/>
          <p14:tracePt t="29548" x="6616700" y="3009900"/>
          <p14:tracePt t="29564" x="6670675" y="3009900"/>
          <p14:tracePt t="29581" x="6705600" y="3009900"/>
          <p14:tracePt t="29598" x="6742113" y="3017838"/>
          <p14:tracePt t="29614" x="6804025" y="3054350"/>
          <p14:tracePt t="29631" x="6840538" y="3089275"/>
          <p14:tracePt t="29648" x="6867525" y="3116263"/>
          <p14:tracePt t="29665" x="6911975" y="3179763"/>
          <p14:tracePt t="29681" x="6929438" y="3214688"/>
          <p14:tracePt t="29697" x="6938963" y="3251200"/>
          <p14:tracePt t="29714" x="6965950" y="3367088"/>
          <p14:tracePt t="29731" x="6973888" y="3419475"/>
          <p14:tracePt t="29748" x="6983413" y="3473450"/>
          <p14:tracePt t="29764" x="6983413" y="3581400"/>
          <p14:tracePt t="29781" x="6983413" y="3643313"/>
          <p14:tracePt t="29798" x="6983413" y="3759200"/>
          <p14:tracePt t="29814" x="6983413" y="3803650"/>
          <p14:tracePt t="29831" x="6973888" y="3848100"/>
          <p14:tracePt t="29848" x="6938963" y="3929063"/>
          <p14:tracePt t="29865" x="6929438" y="3973513"/>
          <p14:tracePt t="29881" x="6911975" y="4010025"/>
          <p14:tracePt t="29898" x="6867525" y="4071938"/>
          <p14:tracePt t="29914" x="6858000" y="4089400"/>
          <p14:tracePt t="29931" x="6840538" y="4108450"/>
          <p14:tracePt t="29948" x="6813550" y="4125913"/>
          <p14:tracePt t="29964" x="6796088" y="4133850"/>
          <p14:tracePt t="29981" x="6769100" y="4143375"/>
          <p14:tracePt t="29998" x="6759575" y="4143375"/>
          <p14:tracePt t="30015" x="6742113" y="4152900"/>
          <p14:tracePt t="30031" x="6705600" y="4152900"/>
          <p14:tracePt t="30048" x="6688138" y="4152900"/>
          <p14:tracePt t="30064" x="6680200" y="4152900"/>
          <p14:tracePt t="30081" x="6643688" y="4152900"/>
          <p14:tracePt t="30098" x="6626225" y="4152900"/>
          <p14:tracePt t="30114" x="6599238" y="4143375"/>
          <p14:tracePt t="30131" x="6554788" y="4116388"/>
          <p14:tracePt t="30148" x="6537325" y="4116388"/>
          <p14:tracePt t="30164" x="6500813" y="4089400"/>
          <p14:tracePt t="30181" x="6491288" y="4071938"/>
          <p14:tracePt t="30198" x="6473825" y="4054475"/>
          <p14:tracePt t="30214" x="6446838" y="4017963"/>
          <p14:tracePt t="30231" x="6446838" y="4000500"/>
          <p14:tracePt t="30248" x="6446838" y="3983038"/>
          <p14:tracePt t="30264" x="6438900" y="3956050"/>
          <p14:tracePt t="30281" x="6429375" y="3946525"/>
          <p14:tracePt t="30298" x="6429375" y="3929063"/>
          <p14:tracePt t="30315" x="6429375" y="3911600"/>
          <p14:tracePt t="30331" x="6429375" y="3902075"/>
          <p14:tracePt t="30348" x="6429375" y="3875088"/>
          <p14:tracePt t="30364" x="6429375" y="3848100"/>
          <p14:tracePt t="30381" x="6429375" y="3830638"/>
          <p14:tracePt t="30398" x="6429375" y="3803650"/>
          <p14:tracePt t="30415" x="6429375" y="3786188"/>
          <p14:tracePt t="30431" x="6429375" y="3759200"/>
          <p14:tracePt t="30448" x="6446838" y="3697288"/>
          <p14:tracePt t="30464" x="6465888" y="3652838"/>
          <p14:tracePt t="30481" x="6510338" y="3571875"/>
          <p14:tracePt t="30498" x="6527800" y="3517900"/>
          <p14:tracePt t="30515" x="6554788" y="3482975"/>
          <p14:tracePt t="30531" x="6572250" y="3438525"/>
          <p14:tracePt t="30548" x="6589713" y="3429000"/>
          <p14:tracePt t="30592" x="6599238" y="3429000"/>
          <p14:tracePt t="30617" x="6608763" y="3429000"/>
          <p14:tracePt t="30654" x="6616700" y="3438525"/>
          <p14:tracePt t="30677" x="6634163" y="3455988"/>
          <p14:tracePt t="30703" x="6643688" y="3473450"/>
          <p14:tracePt t="30715" x="6661150" y="3482975"/>
          <p14:tracePt t="30726" x="6670675" y="3490913"/>
          <p14:tracePt t="30740" x="6697663" y="3509963"/>
          <p14:tracePt t="30751" x="6715125" y="3527425"/>
          <p14:tracePt t="30765" x="6742113" y="3562350"/>
          <p14:tracePt t="30781" x="6751638" y="3581400"/>
          <p14:tracePt t="30798" x="6777038" y="3616325"/>
          <p14:tracePt t="30815" x="6813550" y="3687763"/>
          <p14:tracePt t="30831" x="6840538" y="3714750"/>
          <p14:tracePt t="30848" x="6858000" y="3759200"/>
          <p14:tracePt t="30848" x="6867525" y="3813175"/>
          <p14:tracePt t="30865" x="6884988" y="3867150"/>
          <p14:tracePt t="30881" x="6894513" y="3902075"/>
          <p14:tracePt t="30898" x="6902450" y="3983038"/>
          <p14:tracePt t="30915" x="6902450" y="4010025"/>
          <p14:tracePt t="30931" x="6902450" y="4044950"/>
          <p14:tracePt t="30948" x="6902450" y="4108450"/>
          <p14:tracePt t="30965" x="6902450" y="4143375"/>
          <p14:tracePt t="30981" x="6884988" y="4170363"/>
          <p14:tracePt t="30998" x="6867525" y="4205288"/>
          <p14:tracePt t="31015" x="6858000" y="4232275"/>
          <p14:tracePt t="31032" x="6831013" y="4259263"/>
          <p14:tracePt t="31048" x="6823075" y="4276725"/>
          <p14:tracePt t="31065" x="6804025" y="4295775"/>
          <p14:tracePt t="31081" x="6769100" y="4313238"/>
          <p14:tracePt t="31098" x="6759575" y="4330700"/>
          <p14:tracePt t="31115" x="6751638" y="4330700"/>
          <p14:tracePt t="31131" x="6715125" y="4348163"/>
          <p14:tracePt t="31148" x="6697663" y="4348163"/>
          <p14:tracePt t="31165" x="6680200" y="4357688"/>
          <p14:tracePt t="31181" x="6626225" y="4357688"/>
          <p14:tracePt t="31198" x="6608763" y="4348163"/>
          <p14:tracePt t="31215" x="6581775" y="4340225"/>
          <p14:tracePt t="31215" x="6554788" y="4322763"/>
          <p14:tracePt t="31231" x="6527800" y="4295775"/>
          <p14:tracePt t="31248" x="6510338" y="4276725"/>
          <p14:tracePt t="31266" x="6473825" y="4232275"/>
          <p14:tracePt t="31266" x="6429375" y="4179888"/>
          <p14:tracePt t="31281" x="6394450" y="4108450"/>
          <p14:tracePt t="31298" x="6367463" y="4037013"/>
          <p14:tracePt t="31315" x="6323013" y="3884613"/>
          <p14:tracePt t="31332" x="6313488" y="3795713"/>
          <p14:tracePt t="31348" x="6313488" y="3697288"/>
          <p14:tracePt t="31365" x="6330950" y="3490913"/>
          <p14:tracePt t="31381" x="6375400" y="3367088"/>
          <p14:tracePt t="31398" x="6411913" y="3259138"/>
          <p14:tracePt t="31415" x="6465888" y="3143250"/>
          <p14:tracePt t="31432" x="6473825" y="3125788"/>
          <p14:tracePt t="31448" x="6483350" y="3108325"/>
          <p14:tracePt t="31741" x="6483350" y="3116263"/>
          <p14:tracePt t="31754" x="6483350" y="3125788"/>
          <p14:tracePt t="32096" x="6483350" y="3116263"/>
          <p14:tracePt t="32107" x="6483350" y="3089275"/>
          <p14:tracePt t="32121" x="6483350" y="3062288"/>
          <p14:tracePt t="32133" x="6483350" y="3036888"/>
          <p14:tracePt t="32149" x="6483350" y="3000375"/>
          <p14:tracePt t="32165" x="6483350" y="2965450"/>
          <p14:tracePt t="32182" x="6483350" y="2884488"/>
          <p14:tracePt t="32198" x="6483350" y="2847975"/>
          <p14:tracePt t="32215" x="6483350" y="2813050"/>
          <p14:tracePt t="32232" x="6483350" y="2732088"/>
          <p14:tracePt t="32248" x="6483350" y="2705100"/>
          <p14:tracePt t="32265" x="6483350" y="2670175"/>
          <p14:tracePt t="32282" x="6483350" y="2625725"/>
          <p14:tracePt t="32298" x="6483350" y="2608263"/>
          <p14:tracePt t="32315" x="6483350" y="2598738"/>
          <p14:tracePt t="32332" x="6473825" y="2581275"/>
          <p14:tracePt t="32349" x="6473825" y="2571750"/>
          <p14:tracePt t="32365" x="6465888" y="2571750"/>
          <p14:tracePt t="32382" x="6465888" y="2562225"/>
          <p14:tracePt t="32414" x="6456363" y="2562225"/>
          <p14:tracePt t="32536" x="6456363" y="2554288"/>
          <p14:tracePt t="32855" x="6456363" y="2562225"/>
          <p14:tracePt t="32892" x="6456363" y="2571750"/>
          <p14:tracePt t="32928" x="6456363" y="2581275"/>
          <p14:tracePt t="32952" x="6456363" y="2589213"/>
          <p14:tracePt t="32977" x="6456363" y="2598738"/>
          <p14:tracePt t="33001" x="6456363" y="2608263"/>
          <p14:tracePt t="33186" x="6456363" y="2598738"/>
          <p14:tracePt t="33221" x="6456363" y="2589213"/>
          <p14:tracePt t="33268" x="6456363" y="2581275"/>
          <p14:tracePt t="33334" x="6456363" y="2571750"/>
          <p14:tracePt t="33381" x="6456363" y="2562225"/>
          <p14:tracePt t="33441" x="6456363" y="2554288"/>
          <p14:tracePt t="33466" x="6456363" y="2544763"/>
          <p14:tracePt t="33490" x="6456363" y="2536825"/>
          <p14:tracePt t="33527" x="6456363" y="2527300"/>
          <p14:tracePt t="33538" x="6456363" y="2517775"/>
          <p14:tracePt t="33551" x="6456363" y="2509838"/>
          <p14:tracePt t="33563" x="6456363" y="2500313"/>
          <p14:tracePt t="33577" x="6456363" y="2473325"/>
          <p14:tracePt t="33587" x="6465888" y="2465388"/>
          <p14:tracePt t="33600" x="6465888" y="2446338"/>
          <p14:tracePt t="33615" x="6465888" y="2428875"/>
          <p14:tracePt t="33632" x="6465888" y="2393950"/>
          <p14:tracePt t="33649" x="6465888" y="2366963"/>
          <p14:tracePt t="33666" x="6465888" y="2312988"/>
          <p14:tracePt t="33682" x="6465888" y="2276475"/>
          <p14:tracePt t="33699" x="6465888" y="2187575"/>
          <p14:tracePt t="33716" x="6465888" y="2152650"/>
          <p14:tracePt t="33732" x="6465888" y="2125663"/>
          <p14:tracePt t="33749" x="6465888" y="2071688"/>
          <p14:tracePt t="33766" x="6465888" y="2044700"/>
          <p14:tracePt t="33782" x="6465888" y="2017713"/>
          <p14:tracePt t="33799" x="6465888" y="1982788"/>
          <p14:tracePt t="33816" x="6465888" y="1955800"/>
          <p14:tracePt t="33833" x="6465888" y="1946275"/>
          <p14:tracePt t="34836" x="6465888" y="1938338"/>
          <p14:tracePt t="34851" x="6465888" y="1928813"/>
          <p14:tracePt t="34862" x="6465888" y="1911350"/>
          <p14:tracePt t="34872" x="6473825" y="1884363"/>
          <p14:tracePt t="34884" x="6483350" y="1857375"/>
          <p14:tracePt t="34899" x="6483350" y="1822450"/>
          <p14:tracePt t="34916" x="6491288" y="1776413"/>
          <p14:tracePt t="34932" x="6500813" y="1714500"/>
          <p14:tracePt t="34949" x="6510338" y="1679575"/>
          <p14:tracePt t="34966" x="6510338" y="1652588"/>
          <p14:tracePt t="34983" x="6510338" y="1562100"/>
          <p14:tracePt t="34999" x="6510338" y="1509713"/>
          <p14:tracePt t="35016" x="6518275" y="1455738"/>
          <p14:tracePt t="35033" x="6518275" y="1384300"/>
          <p14:tracePt t="35049" x="6518275" y="1366838"/>
          <p14:tracePt t="35066" x="6518275" y="1347788"/>
          <p14:tracePt t="35083" x="6518275" y="1330325"/>
          <p14:tracePt t="35099" x="6518275" y="1322388"/>
          <p14:tracePt t="35116" x="6518275" y="1312863"/>
          <p14:tracePt t="35133" x="6518275" y="1303338"/>
          <p14:tracePt t="35166" x="6518275" y="1295400"/>
          <p14:tracePt t="35190" x="6518275" y="1285875"/>
          <p14:tracePt t="35214" x="6518275" y="1268413"/>
          <p14:tracePt t="35239" x="6518275" y="1258888"/>
          <p14:tracePt t="35251" x="6518275" y="1250950"/>
          <p14:tracePt t="35263" x="6518275" y="1241425"/>
          <p14:tracePt t="35275" x="6518275" y="1231900"/>
          <p14:tracePt t="35286" x="6518275" y="1214438"/>
          <p14:tracePt t="35300" x="6518275" y="1204913"/>
          <p14:tracePt t="35316" x="6518275" y="1187450"/>
          <p14:tracePt t="35333" x="6518275" y="1169988"/>
          <p14:tracePt t="35350" x="6518275" y="1152525"/>
          <p14:tracePt t="35366" x="6527800" y="1125538"/>
          <p14:tracePt t="35388" x="6527800" y="1116013"/>
          <p14:tracePt t="35399" x="6527800" y="1108075"/>
          <p14:tracePt t="35416" x="6527800" y="1098550"/>
          <p14:tracePt t="36352" x="6527800" y="1089025"/>
          <p14:tracePt t="36389" x="6527800" y="1081088"/>
          <p14:tracePt t="36400" x="6527800" y="1071563"/>
          <p14:tracePt t="36413" x="6527800" y="1062038"/>
          <p14:tracePt t="36438" x="6527800" y="1044575"/>
          <p14:tracePt t="36449" x="6537325" y="1036638"/>
          <p14:tracePt t="36462" x="6537325" y="1027113"/>
          <p14:tracePt t="36474" x="6537325" y="1009650"/>
          <p14:tracePt t="36486" x="6545263" y="990600"/>
          <p14:tracePt t="36500" x="6545263" y="982663"/>
          <p14:tracePt t="36516" x="6545263" y="965200"/>
          <p14:tracePt t="36533" x="6545263" y="955675"/>
          <p14:tracePt t="36550" x="6545263" y="938213"/>
          <p14:tracePt t="36566" x="6545263" y="928688"/>
          <p14:tracePt t="36583" x="6545263" y="919163"/>
          <p14:tracePt t="36608" x="6545263" y="911225"/>
          <p14:tracePt t="36889" x="6545263" y="901700"/>
          <p14:tracePt t="36901" x="6554788" y="901700"/>
          <p14:tracePt t="36914" x="6554788" y="893763"/>
          <p14:tracePt t="36950" x="6554788" y="884238"/>
          <p14:tracePt t="36987" x="6554788" y="874713"/>
          <p14:tracePt t="37012" x="6554788" y="866775"/>
          <p14:tracePt t="37036" x="6554788" y="857250"/>
          <p14:tracePt t="37060" x="6554788" y="847725"/>
          <p14:tracePt t="37110" x="6554788" y="839788"/>
          <p14:tracePt t="39397" x="6562725" y="839788"/>
          <p14:tracePt t="40632" x="6562725" y="847725"/>
          <p14:tracePt t="41341" x="6562725" y="857250"/>
          <p14:tracePt t="41415" x="6554788" y="857250"/>
          <p14:tracePt t="41450" x="6554788" y="866775"/>
          <p14:tracePt t="41756" x="6554788" y="874713"/>
          <p14:tracePt t="42197" x="6545263" y="874713"/>
          <p14:tracePt t="42380" x="6537325" y="874713"/>
          <p14:tracePt t="42441" x="6537325" y="884238"/>
          <p14:tracePt t="42454" x="6527800" y="884238"/>
          <p14:tracePt t="42465" x="6527800" y="893763"/>
          <p14:tracePt t="42478" x="6527800" y="901700"/>
          <p14:tracePt t="42503" x="6527800" y="911225"/>
          <p14:tracePt t="42540" x="6527800" y="928688"/>
          <p14:tracePt t="42551" x="6518275" y="928688"/>
          <p14:tracePt t="42563" x="6518275" y="938213"/>
          <p14:tracePt t="42575" x="6518275" y="965200"/>
          <p14:tracePt t="42587" x="6510338" y="982663"/>
          <p14:tracePt t="42602" x="6510338" y="1000125"/>
          <p14:tracePt t="42618" x="6510338" y="1027113"/>
          <p14:tracePt t="42635" x="6510338" y="1044575"/>
          <p14:tracePt t="42652" x="6510338" y="1089025"/>
          <p14:tracePt t="42668" x="6500813" y="1108075"/>
          <p14:tracePt t="42685" x="6491288" y="1125538"/>
          <p14:tracePt t="42702" x="6491288" y="1152525"/>
          <p14:tracePt t="42723" x="6491288" y="1160463"/>
          <p14:tracePt t="42894" x="6491288" y="1152525"/>
          <p14:tracePt t="43163" x="6483350" y="1152525"/>
          <p14:tracePt t="43187" x="6473825" y="1152525"/>
          <p14:tracePt t="43212" x="6465888" y="1169988"/>
          <p14:tracePt t="43224" x="6456363" y="1196975"/>
          <p14:tracePt t="43237" x="6438900" y="1231900"/>
          <p14:tracePt t="43248" x="6429375" y="1258888"/>
          <p14:tracePt t="43260" x="6411913" y="1312863"/>
          <p14:tracePt t="43272" x="6402388" y="1366838"/>
          <p14:tracePt t="43285" x="6394450" y="1419225"/>
          <p14:tracePt t="43302" x="6384925" y="1465263"/>
          <p14:tracePt t="43318" x="6375400" y="1517650"/>
          <p14:tracePt t="43335" x="6367463" y="1608138"/>
          <p14:tracePt t="43352" x="6357938" y="1660525"/>
          <p14:tracePt t="43368" x="6357938" y="1714500"/>
          <p14:tracePt t="43386" x="6348413" y="1768475"/>
          <p14:tracePt t="43402" x="6340475" y="1785938"/>
          <p14:tracePt t="43418" x="6340475" y="1803400"/>
          <p14:tracePt t="43435" x="6330950" y="1839913"/>
          <p14:tracePt t="43452" x="6330950" y="1857375"/>
          <p14:tracePt t="43468" x="6323013" y="1893888"/>
          <p14:tracePt t="43485" x="6323013" y="1901825"/>
          <p14:tracePt t="43502" x="6313488" y="1911350"/>
          <p14:tracePt t="43519" x="6313488" y="1938338"/>
          <p14:tracePt t="43535" x="6313488" y="1955800"/>
          <p14:tracePt t="43552" x="6313488" y="1982788"/>
          <p14:tracePt t="43569" x="6313488" y="2027238"/>
          <p14:tracePt t="43585" x="6303963" y="2062163"/>
          <p14:tracePt t="43602" x="6303963" y="2089150"/>
          <p14:tracePt t="43602" x="6303963" y="2108200"/>
          <p14:tracePt t="43618" x="6303963" y="2125663"/>
          <p14:tracePt t="43635" x="6303963" y="2152650"/>
          <p14:tracePt t="43652" x="6296025" y="2170113"/>
          <p14:tracePt t="43669" x="6296025" y="2232025"/>
          <p14:tracePt t="43685" x="6296025" y="2276475"/>
          <p14:tracePt t="43702" x="6296025" y="2330450"/>
          <p14:tracePt t="43719" x="6296025" y="2357438"/>
          <p14:tracePt t="43735" x="6296025" y="2374900"/>
          <p14:tracePt t="43752" x="6296025" y="2411413"/>
          <p14:tracePt t="43769" x="6303963" y="2438400"/>
          <p14:tracePt t="43785" x="6323013" y="2465388"/>
          <p14:tracePt t="43802" x="6330950" y="2482850"/>
          <p14:tracePt t="43819" x="6348413" y="2482850"/>
          <p14:tracePt t="44056" x="6348413" y="2490788"/>
          <p14:tracePt t="44067" x="6348413" y="2500313"/>
          <p14:tracePt t="44093" x="6348413" y="2517775"/>
          <p14:tracePt t="44104" x="6348413" y="2536825"/>
          <p14:tracePt t="44116" x="6340475" y="2554288"/>
          <p14:tracePt t="44128" x="6340475" y="2589213"/>
          <p14:tracePt t="44140" x="6330950" y="2608263"/>
          <p14:tracePt t="44153" x="6330950" y="2643188"/>
          <p14:tracePt t="44169" x="6330950" y="2679700"/>
          <p14:tracePt t="44185" x="6330950" y="2732088"/>
          <p14:tracePt t="44202" x="6330950" y="2847975"/>
          <p14:tracePt t="44219" x="6330950" y="2894013"/>
          <p14:tracePt t="44235" x="6330950" y="2946400"/>
          <p14:tracePt t="44252" x="6330950" y="3054350"/>
          <p14:tracePt t="44269" x="6330950" y="3089275"/>
          <p14:tracePt t="44285" x="6330950" y="3133725"/>
          <p14:tracePt t="44302" x="6330950" y="3187700"/>
          <p14:tracePt t="44319" x="6330950" y="3197225"/>
          <p14:tracePt t="44336" x="6330950" y="3224213"/>
          <p14:tracePt t="44373" x="6340475" y="3224213"/>
          <p14:tracePt t="44385" x="6340475" y="3232150"/>
          <p14:tracePt t="44409" x="6340475" y="3241675"/>
          <p14:tracePt t="44533" x="6340475" y="3251200"/>
          <p14:tracePt t="45438" x="6340475" y="3259138"/>
          <p14:tracePt t="45473" x="6340475" y="3268663"/>
          <p14:tracePt t="45487" x="6340475" y="3276600"/>
          <p14:tracePt t="45510" x="6340475" y="3286125"/>
          <p14:tracePt t="45524" x="6340475" y="3295650"/>
          <p14:tracePt t="45535" x="6340475" y="3303588"/>
          <p14:tracePt t="45547" x="6340475" y="3313113"/>
          <p14:tracePt t="45572" x="6340475" y="3330575"/>
          <p14:tracePt t="45583" x="6340475" y="3340100"/>
          <p14:tracePt t="45597" x="6340475" y="3348038"/>
          <p14:tracePt t="45607" x="6340475" y="3367088"/>
          <p14:tracePt t="45632" x="6340475" y="3375025"/>
          <p14:tracePt t="45645" x="6340475" y="3394075"/>
          <p14:tracePt t="45658" x="6340475" y="3402013"/>
          <p14:tracePt t="45670" x="6340475" y="3419475"/>
          <p14:tracePt t="45686" x="6340475" y="3438525"/>
          <p14:tracePt t="45702" x="6340475" y="3465513"/>
          <p14:tracePt t="45719" x="6340475" y="3500438"/>
          <p14:tracePt t="45736" x="6340475" y="3517900"/>
          <p14:tracePt t="45753" x="6340475" y="3536950"/>
          <p14:tracePt t="45769" x="6340475" y="3554413"/>
          <p14:tracePt t="45786" x="6340475" y="3562350"/>
          <p14:tracePt t="45803" x="6348413" y="3562350"/>
          <p14:tracePt t="46892" x="6340475" y="3571875"/>
          <p14:tracePt t="46917" x="6330950" y="3571875"/>
          <p14:tracePt t="46954" x="6330950" y="3581400"/>
          <p14:tracePt t="46978" x="6323013" y="3581400"/>
          <p14:tracePt t="47040" x="6313488" y="3581400"/>
          <p14:tracePt t="47075" x="6303963" y="3581400"/>
          <p14:tracePt t="47088" x="6296025" y="3581400"/>
          <p14:tracePt t="47112" x="6286500" y="3581400"/>
          <p14:tracePt t="47125" x="6276975" y="3581400"/>
          <p14:tracePt t="47137" x="6251575" y="3581400"/>
          <p14:tracePt t="47148" x="6224588" y="3581400"/>
          <p14:tracePt t="47161" x="6188075" y="3581400"/>
          <p14:tracePt t="47174" x="6153150" y="3581400"/>
          <p14:tracePt t="47186" x="6099175" y="3581400"/>
          <p14:tracePt t="47203" x="6062663" y="3581400"/>
          <p14:tracePt t="47220" x="6027738" y="3581400"/>
          <p14:tracePt t="47236" x="5946775" y="3571875"/>
          <p14:tracePt t="47253" x="5902325" y="3562350"/>
          <p14:tracePt t="47270" x="5867400" y="3562350"/>
          <p14:tracePt t="47286" x="5803900" y="3554413"/>
          <p14:tracePt t="47303" x="5759450" y="3554413"/>
          <p14:tracePt t="47320" x="5688013" y="3554413"/>
          <p14:tracePt t="47337" x="5653088" y="3554413"/>
          <p14:tracePt t="47353" x="5626100" y="3554413"/>
          <p14:tracePt t="47370" x="5581650" y="3554413"/>
          <p14:tracePt t="47394" x="5562600" y="3554413"/>
          <p14:tracePt t="47406" x="5554663" y="3554413"/>
          <p14:tracePt t="47420" x="5545138" y="3554413"/>
          <p14:tracePt t="47436" x="5527675" y="3544888"/>
          <p14:tracePt t="47453" x="5510213" y="3544888"/>
          <p14:tracePt t="47470" x="5473700" y="3544888"/>
          <p14:tracePt t="47486" x="5456238" y="3544888"/>
          <p14:tracePt t="47503" x="5429250" y="3544888"/>
          <p14:tracePt t="47520" x="5384800" y="3544888"/>
          <p14:tracePt t="47536" x="5367338" y="3544888"/>
          <p14:tracePt t="47553" x="5322888" y="3544888"/>
          <p14:tracePt t="47570" x="5295900" y="3544888"/>
          <p14:tracePt t="47586" x="5268913" y="3544888"/>
          <p14:tracePt t="47603" x="5224463" y="3554413"/>
          <p14:tracePt t="47620" x="5214938" y="3554413"/>
          <p14:tracePt t="47637" x="5205413" y="3554413"/>
          <p14:tracePt t="47653" x="5187950" y="3554413"/>
          <p14:tracePt t="47675" x="5180013" y="3554413"/>
          <p14:tracePt t="48311" x="5170488" y="3554413"/>
          <p14:tracePt t="48336" x="5160963" y="3554413"/>
          <p14:tracePt t="48347" x="5133975" y="3554413"/>
          <p14:tracePt t="48360" x="5108575" y="3554413"/>
          <p14:tracePt t="48372" x="5062538" y="3554413"/>
          <p14:tracePt t="48387" x="5027613" y="3544888"/>
          <p14:tracePt t="48403" x="4956175" y="3527425"/>
          <p14:tracePt t="48420" x="4884738" y="3509963"/>
          <p14:tracePt t="48437" x="4714875" y="3438525"/>
          <p14:tracePt t="48453" x="4643438" y="3394075"/>
          <p14:tracePt t="48470" x="4473575" y="3322638"/>
          <p14:tracePt t="48487" x="4411663" y="3286125"/>
          <p14:tracePt t="48503" x="4375150" y="3259138"/>
          <p14:tracePt t="48520" x="4330700" y="3241675"/>
          <p14:tracePt t="48537" x="4322763" y="3232150"/>
          <p14:tracePt t="48554" x="4313238" y="3232150"/>
          <p14:tracePt t="49045" x="4322763" y="3232150"/>
          <p14:tracePt t="49572" x="4330700" y="3232150"/>
          <p14:tracePt t="51540" x="4340225" y="3232150"/>
          <p14:tracePt t="51709" x="4340225" y="3224213"/>
          <p14:tracePt t="51760" x="4348163" y="3224213"/>
          <p14:tracePt t="51797" x="4357688" y="3224213"/>
          <p14:tracePt t="51821" x="4357688" y="3214688"/>
          <p14:tracePt t="51931" x="4357688" y="3205163"/>
          <p14:tracePt t="52040" x="4367213" y="3205163"/>
          <p14:tracePt t="52530" x="4375150" y="3197225"/>
          <p14:tracePt t="52554" x="4384675" y="3197225"/>
          <p14:tracePt t="52579" x="4394200" y="3197225"/>
          <p14:tracePt t="52591" x="4394200" y="3187700"/>
          <p14:tracePt t="52603" x="4402138" y="3187700"/>
          <p14:tracePt t="52628" x="4411663" y="3187700"/>
          <p14:tracePt t="52640" x="4419600" y="3179763"/>
          <p14:tracePt t="52653" x="4438650" y="3170238"/>
          <p14:tracePt t="52664" x="4456113" y="3160713"/>
          <p14:tracePt t="52678" x="4483100" y="3152775"/>
          <p14:tracePt t="52689" x="4537075" y="3125788"/>
          <p14:tracePt t="52705" x="4616450" y="3098800"/>
          <p14:tracePt t="52721" x="4714875" y="3044825"/>
          <p14:tracePt t="52738" x="4929188" y="2955925"/>
          <p14:tracePt t="52755" x="5027613" y="2911475"/>
          <p14:tracePt t="52771" x="5133975" y="2874963"/>
          <p14:tracePt t="52788" x="5322888" y="2813050"/>
          <p14:tracePt t="52805" x="5411788" y="2795588"/>
          <p14:tracePt t="52821" x="5500688" y="2759075"/>
          <p14:tracePt t="52838" x="5705475" y="2732088"/>
          <p14:tracePt t="52855" x="5795963" y="2714625"/>
          <p14:tracePt t="52872" x="5956300" y="2687638"/>
          <p14:tracePt t="52888" x="6010275" y="2670175"/>
          <p14:tracePt t="52905" x="6037263" y="2670175"/>
          <p14:tracePt t="52921" x="6062663" y="2660650"/>
          <p14:tracePt t="52938" x="6072188" y="2660650"/>
          <p14:tracePt t="52955" x="6081713" y="2660650"/>
          <p14:tracePt t="53288" x="6089650" y="2652713"/>
          <p14:tracePt t="53300" x="6089650" y="2643188"/>
          <p14:tracePt t="53312" x="6116638" y="2633663"/>
          <p14:tracePt t="53324" x="6134100" y="2608263"/>
          <p14:tracePt t="53338" x="6170613" y="2581275"/>
          <p14:tracePt t="53355" x="6197600" y="2544763"/>
          <p14:tracePt t="53372" x="6232525" y="2509838"/>
          <p14:tracePt t="53388" x="6269038" y="2455863"/>
          <p14:tracePt t="53405" x="6296025" y="2438400"/>
          <p14:tracePt t="53422" x="6296025" y="2419350"/>
          <p14:tracePt t="53438" x="6323013" y="2374900"/>
          <p14:tracePt t="53455" x="6330950" y="2366963"/>
          <p14:tracePt t="53471" x="6340475" y="2339975"/>
          <p14:tracePt t="53488" x="6340475" y="2330450"/>
          <p14:tracePt t="53505" x="6340475" y="2322513"/>
          <p14:tracePt t="53522" x="6340475" y="2303463"/>
          <p14:tracePt t="53538" x="6340475" y="2295525"/>
          <p14:tracePt t="53555" x="6340475" y="2286000"/>
          <p14:tracePt t="53572" x="6340475" y="2276475"/>
          <p14:tracePt t="53588" x="6330950" y="2276475"/>
          <p14:tracePt t="53605" x="6303963" y="2268538"/>
          <p14:tracePt t="53622" x="6276975" y="2268538"/>
          <p14:tracePt t="53638" x="6259513" y="2259013"/>
          <p14:tracePt t="53655" x="6232525" y="2259013"/>
          <p14:tracePt t="53672" x="6224588" y="2259013"/>
          <p14:tracePt t="53688" x="6205538" y="2259013"/>
          <p14:tracePt t="53705" x="6180138" y="2259013"/>
          <p14:tracePt t="53722" x="6161088" y="2259013"/>
          <p14:tracePt t="53738" x="6143625" y="2268538"/>
          <p14:tracePt t="53755" x="6108700" y="2286000"/>
          <p14:tracePt t="53772" x="6089650" y="2295525"/>
          <p14:tracePt t="53788" x="6072188" y="2303463"/>
          <p14:tracePt t="53805" x="6037263" y="2330450"/>
          <p14:tracePt t="53822" x="6018213" y="2347913"/>
          <p14:tracePt t="53839" x="5956300" y="2384425"/>
          <p14:tracePt t="53855" x="5919788" y="2419350"/>
          <p14:tracePt t="53872" x="5902325" y="2438400"/>
          <p14:tracePt t="53888" x="5848350" y="2490788"/>
          <p14:tracePt t="53905" x="5822950" y="2527300"/>
          <p14:tracePt t="53922" x="5786438" y="2554288"/>
          <p14:tracePt t="53938" x="5741988" y="2633663"/>
          <p14:tracePt t="53955" x="5715000" y="2687638"/>
          <p14:tracePt t="53972" x="5680075" y="2741613"/>
          <p14:tracePt t="53989" x="5608638" y="2874963"/>
          <p14:tracePt t="54005" x="5581650" y="2928938"/>
          <p14:tracePt t="54022" x="5554663" y="3017838"/>
          <p14:tracePt t="54038" x="5545138" y="3062288"/>
          <p14:tracePt t="54055" x="5527675" y="3098800"/>
          <p14:tracePt t="54072" x="5518150" y="3152775"/>
          <p14:tracePt t="54088" x="5518150" y="3179763"/>
          <p14:tracePt t="54105" x="5518150" y="3197225"/>
          <p14:tracePt t="54122" x="5518150" y="3232150"/>
          <p14:tracePt t="54139" x="5518150" y="3259138"/>
          <p14:tracePt t="54155" x="5518150" y="3322638"/>
          <p14:tracePt t="54172" x="5518150" y="3348038"/>
          <p14:tracePt t="54189" x="5518150" y="3375025"/>
          <p14:tracePt t="54205" x="5518150" y="3402013"/>
          <p14:tracePt t="54222" x="5518150" y="3455988"/>
          <p14:tracePt t="54238" x="5518150" y="3490913"/>
          <p14:tracePt t="54255" x="5527675" y="3589338"/>
          <p14:tracePt t="54272" x="5527675" y="3633788"/>
          <p14:tracePt t="54288" x="5545138" y="3670300"/>
          <p14:tracePt t="54305" x="5562600" y="3724275"/>
          <p14:tracePt t="54322" x="5572125" y="3732213"/>
          <p14:tracePt t="54597" x="5581650" y="3759200"/>
          <p14:tracePt t="54608" x="5599113" y="3803650"/>
          <p14:tracePt t="54621" x="5616575" y="3830638"/>
          <p14:tracePt t="54634" x="5643563" y="3875088"/>
          <p14:tracePt t="54646" x="5670550" y="3929063"/>
          <p14:tracePt t="54656" x="5705475" y="4000500"/>
          <p14:tracePt t="54672" x="5751513" y="4071938"/>
          <p14:tracePt t="54689" x="5803900" y="4143375"/>
          <p14:tracePt t="54705" x="5857875" y="4224338"/>
          <p14:tracePt t="54722" x="5965825" y="4394200"/>
          <p14:tracePt t="54739" x="6010275" y="4465638"/>
          <p14:tracePt t="54755" x="6108700" y="4598988"/>
          <p14:tracePt t="54772" x="6153150" y="4660900"/>
          <p14:tracePt t="54789" x="6188075" y="4705350"/>
          <p14:tracePt t="54805" x="6242050" y="4768850"/>
          <p14:tracePt t="54822" x="6269038" y="4786313"/>
          <p14:tracePt t="54839" x="6276975" y="4803775"/>
          <p14:tracePt t="54855" x="6313488" y="4822825"/>
          <p14:tracePt t="54872" x="6323013" y="4830763"/>
          <p14:tracePt t="54889" x="6340475" y="4830763"/>
          <p14:tracePt t="54905" x="6367463" y="4848225"/>
          <p14:tracePt t="54922" x="6384925" y="4857750"/>
          <p14:tracePt t="54939" x="6394450" y="4857750"/>
          <p14:tracePt t="54955" x="6411913" y="4867275"/>
          <p14:tracePt t="54972" x="6419850" y="4867275"/>
          <p14:tracePt t="54989" x="6465888" y="4875213"/>
          <p14:tracePt t="55005" x="6491288" y="4884738"/>
          <p14:tracePt t="55022" x="6527800" y="4894263"/>
          <p14:tracePt t="55039" x="6599238" y="4911725"/>
          <p14:tracePt t="55055" x="6616700" y="4911725"/>
          <p14:tracePt t="55072" x="6661150" y="4911725"/>
          <p14:tracePt t="55089" x="6680200" y="4911725"/>
          <p14:tracePt t="55105" x="6697663" y="4911725"/>
          <p14:tracePt t="55122" x="6724650" y="4911725"/>
          <p14:tracePt t="55139" x="6742113" y="4902200"/>
          <p14:tracePt t="55155" x="6751638" y="4894263"/>
          <p14:tracePt t="55172" x="6769100" y="4875213"/>
          <p14:tracePt t="55189" x="6786563" y="4875213"/>
          <p14:tracePt t="55205" x="6796088" y="4857750"/>
          <p14:tracePt t="55222" x="6840538" y="4830763"/>
          <p14:tracePt t="55239" x="6848475" y="4830763"/>
          <p14:tracePt t="55255" x="6858000" y="4822825"/>
          <p14:tracePt t="55272" x="6867525" y="4813300"/>
          <p14:tracePt t="55477" x="6848475" y="4813300"/>
          <p14:tracePt t="55489" x="6840538" y="4813300"/>
          <p14:tracePt t="55503" x="6823075" y="4813300"/>
          <p14:tracePt t="55514" x="6796088" y="4813300"/>
          <p14:tracePt t="55526" x="6777038" y="4813300"/>
          <p14:tracePt t="55539" x="6759575" y="4813300"/>
          <p14:tracePt t="55556" x="6742113" y="4822825"/>
          <p14:tracePt t="55572" x="6724650" y="4822825"/>
          <p14:tracePt t="55589" x="6680200" y="4822825"/>
          <p14:tracePt t="55606" x="6653213" y="4822825"/>
          <p14:tracePt t="55622" x="6581775" y="4822825"/>
          <p14:tracePt t="55639" x="6527800" y="4822825"/>
          <p14:tracePt t="55655" x="6491288" y="4822825"/>
          <p14:tracePt t="55672" x="6411913" y="4803775"/>
          <p14:tracePt t="55689" x="6375400" y="4786313"/>
          <p14:tracePt t="55706" x="6330950" y="4759325"/>
          <p14:tracePt t="55722" x="6259513" y="4724400"/>
          <p14:tracePt t="55739" x="6215063" y="4697413"/>
          <p14:tracePt t="55756" x="6180138" y="4670425"/>
          <p14:tracePt t="55772" x="6099175" y="4633913"/>
          <p14:tracePt t="55789" x="6072188" y="4608513"/>
          <p14:tracePt t="55806" x="6045200" y="4589463"/>
          <p14:tracePt t="55822" x="5991225" y="4545013"/>
          <p14:tracePt t="55839" x="5973763" y="4518025"/>
          <p14:tracePt t="55856" x="5919788" y="4446588"/>
          <p14:tracePt t="55872" x="5884863" y="4411663"/>
          <p14:tracePt t="55889" x="5867400" y="4384675"/>
          <p14:tracePt t="55906" x="5803900" y="4286250"/>
          <p14:tracePt t="55922" x="5759450" y="4205288"/>
          <p14:tracePt t="55939" x="5724525" y="4108450"/>
          <p14:tracePt t="55956" x="5661025" y="3894138"/>
          <p14:tracePt t="55972" x="5643563" y="3776663"/>
          <p14:tracePt t="55989" x="5634038" y="3670300"/>
          <p14:tracePt t="56006" x="5608638" y="3465513"/>
          <p14:tracePt t="56022" x="5599113" y="3367088"/>
          <p14:tracePt t="56039" x="5599113" y="3295650"/>
          <p14:tracePt t="56039" x="5599113" y="3214688"/>
          <p14:tracePt t="56056" x="5599113" y="3160713"/>
          <p14:tracePt t="56072" x="5599113" y="3108325"/>
          <p14:tracePt t="56089" x="5599113" y="3009900"/>
          <p14:tracePt t="56106" x="5608638" y="2982913"/>
          <p14:tracePt t="56122" x="5616575" y="2946400"/>
          <p14:tracePt t="56139" x="5653088" y="2874963"/>
          <p14:tracePt t="56156" x="5680075" y="2830513"/>
          <p14:tracePt t="56172" x="5705475" y="2776538"/>
          <p14:tracePt t="56189" x="5768975" y="2697163"/>
          <p14:tracePt t="56206" x="5795963" y="2652713"/>
          <p14:tracePt t="56222" x="5840413" y="2589213"/>
          <p14:tracePt t="56239" x="5857875" y="2554288"/>
          <p14:tracePt t="56256" x="5875338" y="2536825"/>
          <p14:tracePt t="56272" x="5911850" y="2490788"/>
          <p14:tracePt t="56289" x="5929313" y="2482850"/>
          <p14:tracePt t="56306" x="5946775" y="2455863"/>
          <p14:tracePt t="56322" x="6018213" y="2393950"/>
          <p14:tracePt t="56340" x="6072188" y="2357438"/>
          <p14:tracePt t="56356" x="6116638" y="2330450"/>
          <p14:tracePt t="56372" x="6188075" y="2303463"/>
          <p14:tracePt t="56389" x="6224588" y="2286000"/>
          <p14:tracePt t="56406" x="6296025" y="2268538"/>
          <p14:tracePt t="56423" x="6323013" y="2259013"/>
          <p14:tracePt t="56439" x="6330950" y="2259013"/>
          <p14:tracePt t="56602" x="6330950" y="2268538"/>
          <p14:tracePt t="56627" x="6323013" y="2276475"/>
          <p14:tracePt t="56639" x="6313488" y="2276475"/>
          <p14:tracePt t="56651" x="6313488" y="2286000"/>
          <p14:tracePt t="56663" x="6303963" y="2295525"/>
          <p14:tracePt t="56675" x="6303963" y="2303463"/>
          <p14:tracePt t="56689" x="6296025" y="2303463"/>
          <p14:tracePt t="56706" x="6286500" y="2312988"/>
          <p14:tracePt t="56736" x="6276975" y="2322513"/>
          <p14:tracePt t="56749" x="6269038" y="2330450"/>
          <p14:tracePt t="56761" x="6259513" y="2339975"/>
          <p14:tracePt t="56774" x="6242050" y="2347913"/>
          <p14:tracePt t="56789" x="6232525" y="2357438"/>
          <p14:tracePt t="56806" x="6224588" y="2366963"/>
          <p14:tracePt t="56823" x="6197600" y="2384425"/>
          <p14:tracePt t="56839" x="6170613" y="2393950"/>
          <p14:tracePt t="56856" x="6161088" y="2411413"/>
          <p14:tracePt t="56873" x="6126163" y="2446338"/>
          <p14:tracePt t="56889" x="6108700" y="2465388"/>
          <p14:tracePt t="56906" x="6081713" y="2490788"/>
          <p14:tracePt t="56923" x="6045200" y="2536825"/>
          <p14:tracePt t="56939" x="6037263" y="2554288"/>
          <p14:tracePt t="56956" x="5991225" y="2598738"/>
          <p14:tracePt t="56973" x="5965825" y="2643188"/>
          <p14:tracePt t="56989" x="5938838" y="2687638"/>
          <p14:tracePt t="57006" x="5875338" y="2786063"/>
          <p14:tracePt t="57023" x="5840413" y="2847975"/>
          <p14:tracePt t="57039" x="5803900" y="2919413"/>
          <p14:tracePt t="57056" x="5724525" y="3081338"/>
          <p14:tracePt t="57073" x="5697538" y="3160713"/>
          <p14:tracePt t="57089" x="5670550" y="3232150"/>
          <p14:tracePt t="57106" x="5626100" y="3375025"/>
          <p14:tracePt t="57123" x="5608638" y="3438525"/>
          <p14:tracePt t="57139" x="5599113" y="3581400"/>
          <p14:tracePt t="57156" x="5589588" y="3652838"/>
          <p14:tracePt t="57173" x="5581650" y="3724275"/>
          <p14:tracePt t="57189" x="5581650" y="3857625"/>
          <p14:tracePt t="57206" x="5581650" y="3919538"/>
          <p14:tracePt t="57223" x="5581650" y="3983038"/>
          <p14:tracePt t="57239" x="5581650" y="4116388"/>
          <p14:tracePt t="57256" x="5581650" y="4179888"/>
          <p14:tracePt t="57273" x="5581650" y="4232275"/>
          <p14:tracePt t="57289" x="5599113" y="4322763"/>
          <p14:tracePt t="57306" x="5616575" y="4375150"/>
          <p14:tracePt t="57323" x="5634038" y="4419600"/>
          <p14:tracePt t="57323" x="5643563" y="4465638"/>
          <p14:tracePt t="57340" x="5661025" y="4510088"/>
          <p14:tracePt t="57356" x="5661025" y="4537075"/>
          <p14:tracePt t="57373" x="5697538" y="4608513"/>
          <p14:tracePt t="57389" x="5715000" y="4625975"/>
          <p14:tracePt t="57406" x="5724525" y="4660900"/>
          <p14:tracePt t="57423" x="5751513" y="4705350"/>
          <p14:tracePt t="57439" x="5776913" y="4741863"/>
          <p14:tracePt t="57456" x="5795963" y="4759325"/>
          <p14:tracePt t="57473" x="5840413" y="4803775"/>
          <p14:tracePt t="57490" x="5875338" y="4822825"/>
          <p14:tracePt t="57506" x="5902325" y="4830763"/>
          <p14:tracePt t="57523" x="5973763" y="4875213"/>
          <p14:tracePt t="57539" x="6027738" y="4894263"/>
          <p14:tracePt t="57556" x="6108700" y="4929188"/>
          <p14:tracePt t="57573" x="6161088" y="4946650"/>
          <p14:tracePt t="57589" x="6215063" y="4946650"/>
          <p14:tracePt t="57606" x="6286500" y="4946650"/>
          <p14:tracePt t="57623" x="6340475" y="4946650"/>
          <p14:tracePt t="57639" x="6394450" y="4956175"/>
          <p14:tracePt t="57656" x="6510338" y="4956175"/>
          <p14:tracePt t="57673" x="6572250" y="4956175"/>
          <p14:tracePt t="57689" x="6634163" y="4956175"/>
          <p14:tracePt t="57706" x="6742113" y="4929188"/>
          <p14:tracePt t="57723" x="6796088" y="4919663"/>
          <p14:tracePt t="57739" x="6867525" y="4894263"/>
          <p14:tracePt t="57756" x="6911975" y="4867275"/>
          <p14:tracePt t="57773" x="6938963" y="4857750"/>
          <p14:tracePt t="57789" x="6965950" y="4848225"/>
          <p14:tracePt t="57806" x="6973888" y="4840288"/>
          <p14:tracePt t="57958" x="6965950" y="4840288"/>
          <p14:tracePt t="57971" x="6938963" y="4830763"/>
          <p14:tracePt t="57984" x="6911975" y="4830763"/>
          <p14:tracePt t="57997" x="6884988" y="4822825"/>
          <p14:tracePt t="58007" x="6840538" y="4822825"/>
          <p14:tracePt t="58023" x="6804025" y="4813300"/>
          <p14:tracePt t="58040" x="6759575" y="4803775"/>
          <p14:tracePt t="58056" x="6724650" y="4803775"/>
          <p14:tracePt t="58073" x="6661150" y="4786313"/>
          <p14:tracePt t="58090" x="6634163" y="4786313"/>
          <p14:tracePt t="58106" x="6537325" y="4759325"/>
          <p14:tracePt t="58123" x="6473825" y="4732338"/>
          <p14:tracePt t="58140" x="6419850" y="4714875"/>
          <p14:tracePt t="58156" x="6340475" y="4679950"/>
          <p14:tracePt t="58173" x="6313488" y="4652963"/>
          <p14:tracePt t="58190" x="6296025" y="4643438"/>
          <p14:tracePt t="58206" x="6259513" y="4598988"/>
          <p14:tracePt t="58223" x="6251575" y="4572000"/>
          <p14:tracePt t="58240" x="6224588" y="4527550"/>
          <p14:tracePt t="58256" x="6188075" y="4446588"/>
          <p14:tracePt t="58273" x="6170613" y="4402138"/>
          <p14:tracePt t="58290" x="6143625" y="4313238"/>
          <p14:tracePt t="58306" x="6126163" y="4259263"/>
          <p14:tracePt t="58323" x="6116638" y="4205288"/>
          <p14:tracePt t="58340" x="6099175" y="4081463"/>
          <p14:tracePt t="58357" x="6089650" y="4010025"/>
          <p14:tracePt t="58373" x="6081713" y="3919538"/>
          <p14:tracePt t="58390" x="6072188" y="3786188"/>
          <p14:tracePt t="58407" x="6072188" y="3724275"/>
          <p14:tracePt t="58423" x="6062663" y="3670300"/>
          <p14:tracePt t="58440" x="6054725" y="3571875"/>
          <p14:tracePt t="58456" x="6045200" y="3517900"/>
          <p14:tracePt t="58473" x="6045200" y="3473450"/>
          <p14:tracePt t="58491" x="6045200" y="3357563"/>
          <p14:tracePt t="58507" x="6045200" y="3322638"/>
          <p14:tracePt t="58523" x="6045200" y="3268663"/>
          <p14:tracePt t="58540" x="6045200" y="3197225"/>
          <p14:tracePt t="58557" x="6045200" y="3143250"/>
          <p14:tracePt t="58573" x="6045200" y="3062288"/>
          <p14:tracePt t="58590" x="6045200" y="3009900"/>
          <p14:tracePt t="58607" x="6081713" y="2901950"/>
          <p14:tracePt t="58623" x="6089650" y="2847975"/>
          <p14:tracePt t="58640" x="6108700" y="2795588"/>
          <p14:tracePt t="58656" x="6126163" y="2759075"/>
          <p14:tracePt t="58673" x="6153150" y="2660650"/>
          <p14:tracePt t="58690" x="6170613" y="2625725"/>
          <p14:tracePt t="58707" x="6188075" y="2562225"/>
          <p14:tracePt t="58723" x="6205538" y="2536825"/>
          <p14:tracePt t="58740" x="6224588" y="2500313"/>
          <p14:tracePt t="58757" x="6251575" y="2455863"/>
          <p14:tracePt t="58773" x="6251575" y="2438400"/>
          <p14:tracePt t="58790" x="6259513" y="2428875"/>
          <p14:tracePt t="59084" x="6259513" y="2438400"/>
          <p14:tracePt t="59134" x="6259513" y="2446338"/>
          <p14:tracePt t="59732" x="6269038" y="2446338"/>
          <p14:tracePt t="59806" x="6269038" y="2455863"/>
          <p14:tracePt t="59854" x="6259513" y="2455863"/>
          <p14:tracePt t="59867" x="6251575" y="2455863"/>
          <p14:tracePt t="59891" x="6242050" y="2455863"/>
          <p14:tracePt t="59904" x="6242050" y="2465388"/>
          <p14:tracePt t="59916" x="6224588" y="2465388"/>
          <p14:tracePt t="59939" x="6215063" y="2465388"/>
          <p14:tracePt t="59953" x="6205538" y="2465388"/>
          <p14:tracePt t="59964" x="6197600" y="2465388"/>
          <p14:tracePt t="59988" x="6188075" y="2465388"/>
          <p14:tracePt t="60014" x="6180138" y="2465388"/>
          <p14:tracePt t="60025" x="6180138" y="2455863"/>
          <p14:tracePt t="60041" x="6170613" y="2446338"/>
          <p14:tracePt t="60051" x="6161088" y="2446338"/>
          <p14:tracePt t="60063" x="6161088" y="2438400"/>
          <p14:tracePt t="60075" x="6153150" y="2428875"/>
          <p14:tracePt t="60112" x="6153150" y="2419350"/>
          <p14:tracePt t="60124" x="6143625" y="2419350"/>
          <p14:tracePt t="60307" x="6153150" y="2419350"/>
          <p14:tracePt t="60333" x="6161088" y="2428875"/>
          <p14:tracePt t="60356" x="6161088" y="2438400"/>
          <p14:tracePt t="60367" x="6170613" y="2438400"/>
          <p14:tracePt t="60381" x="6180138" y="2446338"/>
          <p14:tracePt t="60405" x="6188075" y="2455863"/>
          <p14:tracePt t="60417" x="6188075" y="2465388"/>
          <p14:tracePt t="60430" x="6197600" y="2473325"/>
          <p14:tracePt t="60442" x="6205538" y="2482850"/>
          <p14:tracePt t="60457" x="6205538" y="2500313"/>
          <p14:tracePt t="60474" x="6215063" y="2509838"/>
          <p14:tracePt t="60491" x="6224588" y="2517775"/>
          <p14:tracePt t="60507" x="6224588" y="2527300"/>
          <p14:tracePt t="60771" x="6215063" y="2527300"/>
          <p14:tracePt t="60785" x="6205538" y="2517775"/>
          <p14:tracePt t="60796" x="6205538" y="2509838"/>
          <p14:tracePt t="60809" x="6188075" y="2500313"/>
          <p14:tracePt t="60824" x="6180138" y="2490788"/>
          <p14:tracePt t="60840" x="6161088" y="2482850"/>
          <p14:tracePt t="60857" x="6153150" y="2465388"/>
          <p14:tracePt t="60874" x="6134100" y="2446338"/>
          <p14:tracePt t="60890" x="6126163" y="2446338"/>
          <p14:tracePt t="60907" x="6116638" y="2438400"/>
          <p14:tracePt t="60924" x="6116638" y="2428875"/>
          <p14:tracePt t="61201" x="6126163" y="2438400"/>
          <p14:tracePt t="61236" x="6134100" y="2446338"/>
          <p14:tracePt t="61249" x="6143625" y="2446338"/>
          <p14:tracePt t="61261" x="6143625" y="2455863"/>
          <p14:tracePt t="61273" x="6153150" y="2465388"/>
          <p14:tracePt t="61298" x="6153150" y="2473325"/>
          <p14:tracePt t="61310" x="6161088" y="2473325"/>
          <p14:tracePt t="61321" x="6161088" y="2482850"/>
          <p14:tracePt t="61347" x="6161088" y="2490788"/>
          <p14:tracePt t="61579" x="6153150" y="2482850"/>
          <p14:tracePt t="61616" x="6143625" y="2473325"/>
          <p14:tracePt t="61629" x="6134100" y="2473325"/>
          <p14:tracePt t="61653" x="6126163" y="2465388"/>
          <p14:tracePt t="61664" x="6126163" y="2455863"/>
          <p14:tracePt t="61677" x="6116638" y="2455863"/>
          <p14:tracePt t="61690" x="6116638" y="2446338"/>
          <p14:tracePt t="61701" x="6108700" y="2446338"/>
          <p14:tracePt t="61714" x="6099175" y="2438400"/>
          <p14:tracePt t="61726" x="6089650" y="2428875"/>
          <p14:tracePt t="61741" x="6081713" y="2419350"/>
          <p14:tracePt t="61757" x="6081713" y="2411413"/>
          <p14:tracePt t="61774" x="6072188" y="2401888"/>
          <p14:tracePt t="62032" x="6062663" y="2401888"/>
          <p14:tracePt t="62046" x="6054725" y="2401888"/>
          <p14:tracePt t="62057" x="6045200" y="2401888"/>
          <p14:tracePt t="62067" x="6037263" y="2393950"/>
          <p14:tracePt t="62080" x="5991225" y="2374900"/>
          <p14:tracePt t="62093" x="5946775" y="2357438"/>
          <p14:tracePt t="62108" x="5830888" y="2330450"/>
          <p14:tracePt t="62124" x="5634038" y="2276475"/>
          <p14:tracePt t="62141" x="5241925" y="2187575"/>
          <p14:tracePt t="62158" x="5081588" y="2160588"/>
          <p14:tracePt t="62174" x="4956175" y="2152650"/>
          <p14:tracePt t="62191" x="4776788" y="2152650"/>
          <p14:tracePt t="62208" x="4705350" y="2152650"/>
          <p14:tracePt t="62224" x="4643438" y="2152650"/>
          <p14:tracePt t="62241" x="4545013" y="2152650"/>
          <p14:tracePt t="62258" x="4518025" y="2152650"/>
          <p14:tracePt t="62274" x="4483100" y="2160588"/>
          <p14:tracePt t="62324" x="4483100" y="2170113"/>
          <p14:tracePt t="62692" x="4465638" y="2170113"/>
          <p14:tracePt t="62703" x="4429125" y="2160588"/>
          <p14:tracePt t="62716" x="4340225" y="2152650"/>
          <p14:tracePt t="62729" x="4224338" y="2125663"/>
          <p14:tracePt t="62741" x="4010025" y="2108200"/>
          <p14:tracePt t="62758" x="3751263" y="2062163"/>
          <p14:tracePt t="62774" x="3482975" y="2017713"/>
          <p14:tracePt t="62791" x="2973388" y="1901825"/>
          <p14:tracePt t="62808" x="2751138" y="1839913"/>
          <p14:tracePt t="62824" x="2554288" y="1803400"/>
          <p14:tracePt t="62841" x="2276475" y="1741488"/>
          <p14:tracePt t="62858" x="2179638" y="1731963"/>
          <p14:tracePt t="62874" x="2036763" y="1704975"/>
          <p14:tracePt t="62891" x="1990725" y="1697038"/>
          <p14:tracePt t="62908" x="1965325" y="1697038"/>
          <p14:tracePt t="62925" x="1928813" y="1697038"/>
          <p14:tracePt t="62941" x="1919288" y="1697038"/>
          <p14:tracePt t="62958" x="1911350" y="1697038"/>
          <p14:tracePt t="62974" x="1893888" y="1697038"/>
          <p14:tracePt t="62991" x="1884363" y="1697038"/>
          <p14:tracePt t="63008" x="1874838" y="1697038"/>
          <p14:tracePt t="63025" x="1857375" y="1697038"/>
          <p14:tracePt t="63041" x="1847850" y="1697038"/>
          <p14:tracePt t="63061" x="1839913" y="1697038"/>
          <p14:tracePt t="63096" x="1830388" y="1697038"/>
          <p14:tracePt t="63107" x="1822450" y="1697038"/>
          <p14:tracePt t="63231" x="1830388" y="1697038"/>
          <p14:tracePt t="63266" x="1839913" y="1697038"/>
          <p14:tracePt t="63303" x="1847850" y="1697038"/>
          <p14:tracePt t="63328" x="1857375" y="1697038"/>
          <p14:tracePt t="63341" x="1874838" y="1697038"/>
          <p14:tracePt t="63353" x="1893888" y="1687513"/>
          <p14:tracePt t="63364" x="1911350" y="1687513"/>
          <p14:tracePt t="63377" x="1946275" y="1687513"/>
          <p14:tracePt t="63391" x="1982788" y="1679575"/>
          <p14:tracePt t="63408" x="2027238" y="1679575"/>
          <p14:tracePt t="63425" x="2143125" y="1679575"/>
          <p14:tracePt t="63441" x="2187575" y="1679575"/>
          <p14:tracePt t="63458" x="2251075" y="1679575"/>
          <p14:tracePt t="63475" x="2384425" y="1679575"/>
          <p14:tracePt t="63491" x="2446338" y="1679575"/>
          <p14:tracePt t="63508" x="2482850" y="1679575"/>
          <p14:tracePt t="63525" x="2527300" y="1679575"/>
          <p14:tracePt t="63547" x="2536825" y="1679575"/>
          <p14:tracePt t="63976" x="2536825" y="1687513"/>
          <p14:tracePt t="64025" x="2536825" y="1697038"/>
          <p14:tracePt t="64049" x="2536825" y="1704975"/>
          <p14:tracePt t="64065" x="2536825" y="1714500"/>
          <p14:tracePt t="64075" x="2536825" y="1724025"/>
          <p14:tracePt t="64087" x="2544763" y="1751013"/>
          <p14:tracePt t="64099" x="2544763" y="1768475"/>
          <p14:tracePt t="64110" x="2544763" y="1776413"/>
          <p14:tracePt t="64125" x="2554288" y="1795463"/>
          <p14:tracePt t="64141" x="2554288" y="1822450"/>
          <p14:tracePt t="64159" x="2554288" y="1830388"/>
          <p14:tracePt t="64175" x="2554288" y="1857375"/>
          <p14:tracePt t="64196" x="2554288" y="1866900"/>
          <p14:tracePt t="64221" x="2554288" y="1874838"/>
          <p14:tracePt t="64258" x="2554288" y="1884363"/>
          <p14:tracePt t="64502" x="2562225" y="1884363"/>
          <p14:tracePt t="64881" x="2562225" y="1893888"/>
          <p14:tracePt t="64893" x="2562225" y="1911350"/>
          <p14:tracePt t="64905" x="2562225" y="1928813"/>
          <p14:tracePt t="64918" x="2562225" y="1946275"/>
          <p14:tracePt t="64930" x="2562225" y="1955800"/>
          <p14:tracePt t="64943" x="2562225" y="1965325"/>
          <p14:tracePt t="64958" x="2562225" y="1973263"/>
          <p14:tracePt t="64978" x="2562225" y="1982788"/>
          <p14:tracePt t="65004" x="2562225" y="1990725"/>
          <p14:tracePt t="65347" x="2571750" y="1990725"/>
          <p14:tracePt t="65357" x="2571750" y="1982788"/>
          <p14:tracePt t="65370" x="2581275" y="1982788"/>
          <p14:tracePt t="65382" x="2608263" y="1973263"/>
          <p14:tracePt t="65394" x="2660650" y="1965325"/>
          <p14:tracePt t="65409" x="2759075" y="1946275"/>
          <p14:tracePt t="65425" x="2901950" y="1928813"/>
          <p14:tracePt t="65442" x="3081338" y="1911350"/>
          <p14:tracePt t="65459" x="3608388" y="1901825"/>
          <p14:tracePt t="65475" x="3902075" y="1901825"/>
          <p14:tracePt t="65492" x="4133850" y="1901825"/>
          <p14:tracePt t="65493" x="4394200" y="1928813"/>
          <p14:tracePt t="65509" x="4562475" y="1955800"/>
          <p14:tracePt t="65525" x="4679950" y="1973263"/>
          <p14:tracePt t="65542" x="4830763" y="2000250"/>
          <p14:tracePt t="65559" x="4875213" y="2009775"/>
          <p14:tracePt t="65575" x="4894263" y="2017713"/>
          <p14:tracePt t="65592" x="4902200" y="2027238"/>
          <p14:tracePt t="65609" x="4911725" y="2027238"/>
          <p14:tracePt t="65920" x="4956175" y="2027238"/>
          <p14:tracePt t="65932" x="5027613" y="2027238"/>
          <p14:tracePt t="65946" x="5143500" y="2027238"/>
          <p14:tracePt t="65957" x="5259388" y="2062163"/>
          <p14:tracePt t="65970" x="5384800" y="2089150"/>
          <p14:tracePt t="65981" x="5554663" y="2152650"/>
          <p14:tracePt t="65995" x="5661025" y="2197100"/>
          <p14:tracePt t="66009" x="5751513" y="2251075"/>
          <p14:tracePt t="66025" x="5830888" y="2295525"/>
          <p14:tracePt t="66042" x="5946775" y="2384425"/>
          <p14:tracePt t="66059" x="5983288" y="2411413"/>
          <p14:tracePt t="66076" x="6027738" y="2446338"/>
          <p14:tracePt t="66092" x="6089650" y="2473325"/>
          <p14:tracePt t="66109" x="6108700" y="2490788"/>
          <p14:tracePt t="66126" x="6126163" y="2490788"/>
          <p14:tracePt t="66142" x="6143625" y="2509838"/>
          <p14:tracePt t="66165" x="6153150" y="2509838"/>
          <p14:tracePt t="66189" x="6161088" y="2509838"/>
          <p14:tracePt t="66201" x="6161088" y="2517775"/>
          <p14:tracePt t="66214" x="6170613" y="2517775"/>
          <p14:tracePt t="66226" x="6180138" y="2517775"/>
          <p14:tracePt t="66242" x="6188075" y="2517775"/>
          <p14:tracePt t="66259" x="6205538" y="2527300"/>
          <p14:tracePt t="66276" x="6205538" y="2536825"/>
          <p14:tracePt t="66360" x="6188075" y="2536825"/>
          <p14:tracePt t="66373" x="6170613" y="2536825"/>
          <p14:tracePt t="66384" x="6161088" y="2527300"/>
          <p14:tracePt t="66398" x="6143625" y="2517775"/>
          <p14:tracePt t="66409" x="6126163" y="2517775"/>
          <p14:tracePt t="66426" x="6116638" y="2500313"/>
          <p14:tracePt t="66442" x="6099175" y="2500313"/>
          <p14:tracePt t="66459" x="6081713" y="2473325"/>
          <p14:tracePt t="66476" x="6054725" y="2465388"/>
          <p14:tracePt t="66492" x="6037263" y="2446338"/>
          <p14:tracePt t="66509" x="6000750" y="2411413"/>
          <p14:tracePt t="66526" x="5991225" y="2411413"/>
          <p14:tracePt t="66542" x="5965825" y="2393950"/>
          <p14:tracePt t="66559" x="5946775" y="2374900"/>
          <p14:tracePt t="66576" x="5938838" y="2366963"/>
          <p14:tracePt t="66592" x="5929313" y="2366963"/>
          <p14:tracePt t="66609" x="5929313" y="2357438"/>
          <p14:tracePt t="66862" x="5919788" y="2357438"/>
          <p14:tracePt t="67377" x="5929313" y="2357438"/>
          <p14:tracePt t="67499" x="5938838" y="2357438"/>
          <p14:tracePt t="67535" x="5946775" y="2357438"/>
          <p14:tracePt t="67559" x="5956300" y="2366963"/>
          <p14:tracePt t="67571" x="5965825" y="2384425"/>
          <p14:tracePt t="67585" x="5983288" y="2393950"/>
          <p14:tracePt t="67596" x="6000750" y="2411413"/>
          <p14:tracePt t="67609" x="6027738" y="2438400"/>
          <p14:tracePt t="67626" x="6045200" y="2455863"/>
          <p14:tracePt t="67643" x="6072188" y="2490788"/>
          <p14:tracePt t="67659" x="6126163" y="2554288"/>
          <p14:tracePt t="67676" x="6161088" y="2589213"/>
          <p14:tracePt t="67693" x="6180138" y="2608263"/>
          <p14:tracePt t="67709" x="6224588" y="2670175"/>
          <p14:tracePt t="67726" x="6251575" y="2697163"/>
          <p14:tracePt t="67743" x="6276975" y="2724150"/>
          <p14:tracePt t="67759" x="6286500" y="2741613"/>
          <p14:tracePt t="67776" x="6296025" y="2751138"/>
          <p14:tracePt t="67793" x="6313488" y="2768600"/>
          <p14:tracePt t="67809" x="6323013" y="2786063"/>
          <p14:tracePt t="67828" x="6330950" y="2786063"/>
          <p14:tracePt t="67843" x="6330950" y="2795588"/>
          <p14:tracePt t="68133" x="6323013" y="2795588"/>
          <p14:tracePt t="68146" x="6323013" y="2786063"/>
          <p14:tracePt t="68159" x="6313488" y="2786063"/>
          <p14:tracePt t="68171" x="6303963" y="2776538"/>
          <p14:tracePt t="68182" x="6276975" y="2776538"/>
          <p14:tracePt t="68195" x="6251575" y="2768600"/>
          <p14:tracePt t="68209" x="6205538" y="2759075"/>
          <p14:tracePt t="68226" x="6143625" y="2732088"/>
          <p14:tracePt t="68243" x="6045200" y="2697163"/>
          <p14:tracePt t="68259" x="5680075" y="2598738"/>
          <p14:tracePt t="68276" x="5473700" y="2517775"/>
          <p14:tracePt t="68293" x="5027613" y="2374900"/>
          <p14:tracePt t="68309" x="4822825" y="2322513"/>
          <p14:tracePt t="68326" x="4652963" y="2276475"/>
          <p14:tracePt t="68343" x="4330700" y="2187575"/>
          <p14:tracePt t="68360" x="4205288" y="2160588"/>
          <p14:tracePt t="68376" x="4071938" y="2133600"/>
          <p14:tracePt t="68393" x="3813175" y="2089150"/>
          <p14:tracePt t="68410" x="3705225" y="2062163"/>
          <p14:tracePt t="68426" x="3616325" y="2044700"/>
          <p14:tracePt t="68443" x="3509963" y="2009775"/>
          <p14:tracePt t="68460" x="3473450" y="2000250"/>
          <p14:tracePt t="68476" x="3446463" y="1990725"/>
          <p14:tracePt t="68493" x="3438525" y="1982788"/>
          <p14:tracePt t="68575" x="3446463" y="1982788"/>
          <p14:tracePt t="68587" x="3465513" y="1982788"/>
          <p14:tracePt t="68929" x="3455988" y="1982788"/>
          <p14:tracePt t="68941" x="3429000" y="1982788"/>
          <p14:tracePt t="68953" x="3394075" y="1990725"/>
          <p14:tracePt t="68966" x="3322638" y="2000250"/>
          <p14:tracePt t="68978" x="3251200" y="2017713"/>
          <p14:tracePt t="68993" x="3152775" y="2027238"/>
          <p14:tracePt t="69010" x="3062288" y="2044700"/>
          <p14:tracePt t="69026" x="2990850" y="2044700"/>
          <p14:tracePt t="69043" x="2822575" y="2044700"/>
          <p14:tracePt t="69060" x="2732088" y="2054225"/>
          <p14:tracePt t="69076" x="2571750" y="2071688"/>
          <p14:tracePt t="69093" x="2490788" y="2081213"/>
          <p14:tracePt t="69110" x="2411413" y="2081213"/>
          <p14:tracePt t="69126" x="2286000" y="2098675"/>
          <p14:tracePt t="69143" x="2241550" y="2098675"/>
          <p14:tracePt t="69160" x="2187575" y="2098675"/>
          <p14:tracePt t="69176" x="2125663" y="2108200"/>
          <p14:tracePt t="69193" x="2089150" y="2108200"/>
          <p14:tracePt t="69210" x="2009775" y="2116138"/>
          <p14:tracePt t="69226" x="1973263" y="2116138"/>
          <p14:tracePt t="69243" x="1928813" y="2116138"/>
          <p14:tracePt t="69260" x="1901825" y="2125663"/>
          <p14:tracePt t="69276" x="1857375" y="2133600"/>
          <p14:tracePt t="69293" x="1839913" y="2133600"/>
          <p14:tracePt t="69310" x="1830388" y="2133600"/>
          <p14:tracePt t="69566" x="1839913" y="2133600"/>
          <p14:tracePt t="69589" x="1847850" y="2133600"/>
          <p14:tracePt t="69638" x="1857375" y="2133600"/>
          <p14:tracePt t="69663" x="1874838" y="2133600"/>
          <p14:tracePt t="69675" x="1884363" y="2133600"/>
          <p14:tracePt t="69688" x="1893888" y="2133600"/>
          <p14:tracePt t="69700" x="1919288" y="2133600"/>
          <p14:tracePt t="69712" x="1946275" y="2133600"/>
          <p14:tracePt t="69727" x="1982788" y="2133600"/>
          <p14:tracePt t="69743" x="2027238" y="2133600"/>
          <p14:tracePt t="69760" x="2089150" y="2125663"/>
          <p14:tracePt t="69777" x="2241550" y="2116138"/>
          <p14:tracePt t="69793" x="2312988" y="2116138"/>
          <p14:tracePt t="69810" x="2473325" y="2116138"/>
          <p14:tracePt t="69827" x="2544763" y="2108200"/>
          <p14:tracePt t="69844" x="2608263" y="2108200"/>
          <p14:tracePt t="69860" x="2732088" y="2108200"/>
          <p14:tracePt t="69877" x="2768600" y="2098675"/>
          <p14:tracePt t="69893" x="2795588" y="2098675"/>
          <p14:tracePt t="69910" x="2857500" y="2089150"/>
          <p14:tracePt t="69927" x="2884488" y="2089150"/>
          <p14:tracePt t="69943" x="2911475" y="2089150"/>
          <p14:tracePt t="69944" x="2938463" y="2089150"/>
          <p14:tracePt t="69960" x="2965450" y="2089150"/>
          <p14:tracePt t="69977" x="2990850" y="2089150"/>
          <p14:tracePt t="69993" x="3017838" y="2089150"/>
          <p14:tracePt t="70010" x="3062288" y="2089150"/>
          <p14:tracePt t="70027" x="3081338" y="2089150"/>
          <p14:tracePt t="70043" x="3098800" y="2089150"/>
          <p14:tracePt t="70078" x="3108325" y="2089150"/>
          <p14:tracePt t="70117" x="3108325" y="2081213"/>
          <p14:tracePt t="70128" x="3116263" y="2081213"/>
          <p14:tracePt t="70777" x="3108325" y="2081213"/>
          <p14:tracePt t="70788" x="3098800" y="2081213"/>
          <p14:tracePt t="70800" x="3089275" y="2081213"/>
          <p14:tracePt t="70813" x="3071813" y="2081213"/>
          <p14:tracePt t="70827" x="3054350" y="2081213"/>
          <p14:tracePt t="70844" x="3036888" y="2081213"/>
          <p14:tracePt t="70860" x="3009900" y="2081213"/>
          <p14:tracePt t="70877" x="2919413" y="2081213"/>
          <p14:tracePt t="70894" x="2847975" y="2081213"/>
          <p14:tracePt t="70910" x="2776538" y="2081213"/>
          <p14:tracePt t="70911" x="2687638" y="2081213"/>
          <p14:tracePt t="70927" x="2589213" y="2081213"/>
          <p14:tracePt t="70944" x="2517775" y="2081213"/>
          <p14:tracePt t="70960" x="2393950" y="2062163"/>
          <p14:tracePt t="70977" x="2339975" y="2054225"/>
          <p14:tracePt t="70994" x="2303463" y="2054225"/>
          <p14:tracePt t="71010" x="2224088" y="2054225"/>
          <p14:tracePt t="71027" x="2187575" y="2054225"/>
          <p14:tracePt t="71044" x="2133600" y="2054225"/>
          <p14:tracePt t="71060" x="2071688" y="2071688"/>
          <p14:tracePt t="71077" x="2054225" y="2071688"/>
          <p14:tracePt t="71094" x="2036763" y="2071688"/>
          <p14:tracePt t="71110" x="2017713" y="2071688"/>
          <p14:tracePt t="71142" x="2009775" y="2081213"/>
          <p14:tracePt t="71167" x="2000250" y="2081213"/>
          <p14:tracePt t="71180" x="1990725" y="2081213"/>
          <p14:tracePt t="71412" x="2000250" y="2081213"/>
          <p14:tracePt t="71449" x="2009775" y="2081213"/>
          <p14:tracePt t="71462" x="2017713" y="2081213"/>
          <p14:tracePt t="71473" x="2027238" y="2081213"/>
          <p14:tracePt t="71485" x="2054225" y="2081213"/>
          <p14:tracePt t="71498" x="2071688" y="2081213"/>
          <p14:tracePt t="71510" x="2098675" y="2081213"/>
          <p14:tracePt t="71527" x="2133600" y="2081213"/>
          <p14:tracePt t="71544" x="2179638" y="2081213"/>
          <p14:tracePt t="71560" x="2303463" y="2089150"/>
          <p14:tracePt t="71577" x="2384425" y="2089150"/>
          <p14:tracePt t="71594" x="2455863" y="2098675"/>
          <p14:tracePt t="71610" x="2608263" y="2108200"/>
          <p14:tracePt t="71627" x="2679700" y="2108200"/>
          <p14:tracePt t="71644" x="2724150" y="2108200"/>
          <p14:tracePt t="71661" x="2813050" y="2108200"/>
          <p14:tracePt t="71677" x="2857500" y="2116138"/>
          <p14:tracePt t="71694" x="2928938" y="2116138"/>
          <p14:tracePt t="71710" x="2965450" y="2116138"/>
          <p14:tracePt t="71727" x="2990850" y="2116138"/>
          <p14:tracePt t="71744" x="3044825" y="2125663"/>
          <p14:tracePt t="71761" x="3071813" y="2125663"/>
          <p14:tracePt t="71777" x="3098800" y="2125663"/>
          <p14:tracePt t="71794" x="3133725" y="2133600"/>
          <p14:tracePt t="71811" x="3152775" y="2133600"/>
          <p14:tracePt t="71827" x="3152775" y="2143125"/>
          <p14:tracePt t="71844" x="3179763" y="2143125"/>
          <p14:tracePt t="71861" x="3187700" y="2143125"/>
          <p14:tracePt t="71877" x="3205163" y="2143125"/>
          <p14:tracePt t="71894" x="3214688" y="2143125"/>
          <p14:tracePt t="71911" x="3232150" y="2143125"/>
          <p14:tracePt t="71938" x="3241675" y="2143125"/>
          <p14:tracePt t="72194" x="3251200" y="2143125"/>
          <p14:tracePt t="72232" x="3259138" y="2143125"/>
          <p14:tracePt t="72244" x="3268663" y="2143125"/>
          <p14:tracePt t="72256" x="3276600" y="2143125"/>
          <p14:tracePt t="72268" x="3286125" y="2143125"/>
          <p14:tracePt t="72281" x="3295650" y="2143125"/>
          <p14:tracePt t="72294" x="3322638" y="2143125"/>
          <p14:tracePt t="72311" x="3348038" y="2143125"/>
          <p14:tracePt t="72327" x="3394075" y="2143125"/>
          <p14:tracePt t="72344" x="3509963" y="2125663"/>
          <p14:tracePt t="72361" x="3562350" y="2116138"/>
          <p14:tracePt t="72377" x="3633788" y="2098675"/>
          <p14:tracePt t="72394" x="3751263" y="2089150"/>
          <p14:tracePt t="72411" x="3786188" y="2089150"/>
          <p14:tracePt t="72427" x="3830638" y="2081213"/>
          <p14:tracePt t="72444" x="3848100" y="2081213"/>
          <p14:tracePt t="72967" x="3867150" y="2081213"/>
          <p14:tracePt t="72977" x="3919538" y="2081213"/>
          <p14:tracePt t="72989" x="4000500" y="2081213"/>
          <p14:tracePt t="73003" x="4125913" y="2098675"/>
          <p14:tracePt t="73014" x="4303713" y="2160588"/>
          <p14:tracePt t="73028" x="4537075" y="2232025"/>
          <p14:tracePt t="73044" x="4759325" y="2322513"/>
          <p14:tracePt t="73061" x="4991100" y="2401888"/>
          <p14:tracePt t="73078" x="5348288" y="2589213"/>
          <p14:tracePt t="73094" x="5465763" y="2652713"/>
          <p14:tracePt t="73111" x="5634038" y="2732088"/>
          <p14:tracePt t="73128" x="5697538" y="2759075"/>
          <p14:tracePt t="73144" x="5732463" y="2776538"/>
          <p14:tracePt t="73161" x="5768975" y="2786063"/>
          <p14:tracePt t="73178" x="5776913" y="2786063"/>
          <p14:tracePt t="73194" x="5786438" y="2786063"/>
          <p14:tracePt t="73211" x="5795963" y="2795588"/>
          <p14:tracePt t="73259" x="5803900" y="2795588"/>
          <p14:tracePt t="73320" x="5813425" y="2795588"/>
          <p14:tracePt t="73332" x="5822950" y="2795588"/>
          <p14:tracePt t="73358" x="5830888" y="2795588"/>
          <p14:tracePt t="73369" x="5840413" y="2795588"/>
          <p14:tracePt t="73393" x="5848350" y="2795588"/>
          <p14:tracePt t="73406" x="5848350" y="2786063"/>
          <p14:tracePt t="73454" x="5848350" y="2776538"/>
          <p14:tracePt t="73468" x="5848350" y="2768600"/>
          <p14:tracePt t="73492" x="5848350" y="2759075"/>
          <p14:tracePt t="73554" x="5848350" y="2751138"/>
          <p14:tracePt t="73773" x="5848350" y="2741613"/>
          <p14:tracePt t="73858" x="5830888" y="2741613"/>
          <p14:tracePt t="73871" x="5822950" y="2741613"/>
          <p14:tracePt t="73883" x="5795963" y="2741613"/>
          <p14:tracePt t="73894" x="5768975" y="2741613"/>
          <p14:tracePt t="73907" x="5724525" y="2732088"/>
          <p14:tracePt t="73919" x="5643563" y="2724150"/>
          <p14:tracePt t="73932" x="5545138" y="2714625"/>
          <p14:tracePt t="73944" x="5429250" y="2687638"/>
          <p14:tracePt t="73961" x="5286375" y="2670175"/>
          <p14:tracePt t="73978" x="5072063" y="2625725"/>
          <p14:tracePt t="73995" x="4643438" y="2562225"/>
          <p14:tracePt t="74011" x="4429125" y="2517775"/>
          <p14:tracePt t="74028" x="4187825" y="2482850"/>
          <p14:tracePt t="74045" x="3822700" y="2401888"/>
          <p14:tracePt t="74061" x="3670300" y="2357438"/>
          <p14:tracePt t="74078" x="3402013" y="2251075"/>
          <p14:tracePt t="74095" x="3295650" y="2197100"/>
          <p14:tracePt t="74111" x="3197225" y="2143125"/>
          <p14:tracePt t="74128" x="3054350" y="2054225"/>
          <p14:tracePt t="74145" x="3009900" y="2027238"/>
          <p14:tracePt t="74162" x="2990850" y="2009775"/>
          <p14:tracePt t="74178" x="2973388" y="1982788"/>
          <p14:tracePt t="74274" x="2982913" y="1982788"/>
          <p14:tracePt t="74298" x="2990850" y="1982788"/>
          <p14:tracePt t="74347" x="3000375" y="1982788"/>
          <p14:tracePt t="74385" x="3017838" y="1982788"/>
          <p14:tracePt t="74409" x="3036888" y="1982788"/>
          <p14:tracePt t="74421" x="3054350" y="1982788"/>
          <p14:tracePt t="74434" x="3071813" y="1982788"/>
          <p14:tracePt t="74445" x="3108325" y="1982788"/>
          <p14:tracePt t="74461" x="3133725" y="1982788"/>
          <p14:tracePt t="74478" x="3170238" y="1982788"/>
          <p14:tracePt t="74495" x="3276600" y="1982788"/>
          <p14:tracePt t="74512" x="3348038" y="1982788"/>
          <p14:tracePt t="74528" x="3411538" y="1982788"/>
          <p14:tracePt t="74545" x="3536950" y="1982788"/>
          <p14:tracePt t="74562" x="3571875" y="1982788"/>
          <p14:tracePt t="74578" x="3616325" y="1982788"/>
          <p14:tracePt t="74595" x="3652838" y="1982788"/>
          <p14:tracePt t="74611" x="3660775" y="1990725"/>
          <p14:tracePt t="74628" x="3670300" y="1990725"/>
          <p14:tracePt t="74645" x="3679825" y="1990725"/>
          <p14:tracePt t="74860" x="3687763" y="1990725"/>
          <p14:tracePt t="74910" x="3697288" y="1990725"/>
          <p14:tracePt t="74923" x="3705225" y="1990725"/>
          <p14:tracePt t="74947" x="3714750" y="1990725"/>
          <p14:tracePt t="74984" x="3724275" y="2000250"/>
          <p14:tracePt t="75008" x="3732213" y="2000250"/>
          <p14:tracePt t="75019" x="3741738" y="2000250"/>
          <p14:tracePt t="75044" x="3751263" y="2000250"/>
          <p14:tracePt t="75056" x="3759200" y="2009775"/>
          <p14:tracePt t="75068" x="3768725" y="2009775"/>
          <p14:tracePt t="75082" x="3776663" y="2009775"/>
          <p14:tracePt t="75106" x="3786188" y="2009775"/>
          <p14:tracePt t="75119" x="3795713" y="2009775"/>
          <p14:tracePt t="75130" x="3803650" y="2017713"/>
          <p14:tracePt t="75157" x="3813175" y="2017713"/>
          <p14:tracePt t="75166" x="3822700" y="2017713"/>
          <p14:tracePt t="75411" x="3822700" y="2027238"/>
          <p14:tracePt t="75607" x="3830638" y="2027238"/>
          <p14:tracePt t="75852" x="3830638" y="2036763"/>
          <p14:tracePt t="78151" x="3822700" y="2036763"/>
          <p14:tracePt t="78188" x="3813175" y="2036763"/>
          <p14:tracePt t="78236" x="3803650" y="2036763"/>
          <p14:tracePt t="78335" x="3795713" y="2036763"/>
          <p14:tracePt t="79118" x="3803650" y="2036763"/>
          <p14:tracePt t="79142" x="3803650" y="2044700"/>
          <p14:tracePt t="79154" x="3813175" y="2044700"/>
          <p14:tracePt t="79168" x="3822700" y="2054225"/>
          <p14:tracePt t="79180" x="3822700" y="2062163"/>
          <p14:tracePt t="79190" x="3840163" y="2071688"/>
          <p14:tracePt t="79204" x="3848100" y="2081213"/>
          <p14:tracePt t="79215" x="3857625" y="2098675"/>
          <p14:tracePt t="79229" x="3867150" y="2108200"/>
          <p14:tracePt t="79246" x="3875088" y="2116138"/>
          <p14:tracePt t="79263" x="3884613" y="2125663"/>
          <p14:tracePt t="79280" x="3902075" y="2143125"/>
          <p14:tracePt t="79296" x="3911600" y="2152650"/>
          <p14:tracePt t="79313" x="3911600" y="2160588"/>
          <p14:tracePt t="79329" x="3919538" y="2170113"/>
          <p14:tracePt t="79347" x="3929063" y="2179638"/>
          <p14:tracePt t="79363" x="3938588" y="2187575"/>
          <p14:tracePt t="90872" x="3929063" y="2187575"/>
          <p14:tracePt t="90884" x="3919538" y="2187575"/>
          <p14:tracePt t="90896" x="3902075" y="2187575"/>
          <p14:tracePt t="90908" x="3894138" y="2187575"/>
          <p14:tracePt t="90920" x="3875088" y="2187575"/>
          <p14:tracePt t="90933" x="3867150" y="2187575"/>
          <p14:tracePt t="90950" x="3840163" y="2179638"/>
          <p14:tracePt t="90966" x="3830638" y="2170113"/>
          <p14:tracePt t="90983" x="3795713" y="2133600"/>
          <p14:tracePt t="91000" x="3776663" y="2116138"/>
          <p14:tracePt t="91016" x="3759200" y="2081213"/>
          <p14:tracePt t="91033" x="3732213" y="2036763"/>
          <p14:tracePt t="91050" x="3732213" y="2017713"/>
          <p14:tracePt t="91067" x="3732213" y="2009775"/>
          <p14:tracePt t="91083" x="3732213" y="2000250"/>
          <p14:tracePt t="91153" x="3741738" y="2009775"/>
          <p14:tracePt t="91165" x="3751263" y="2009775"/>
          <p14:tracePt t="91176" x="3768725" y="2036763"/>
          <p14:tracePt t="91189" x="3776663" y="2044700"/>
          <p14:tracePt t="91201" x="3786188" y="2062163"/>
          <p14:tracePt t="91217" x="3813175" y="2081213"/>
          <p14:tracePt t="91233" x="3822700" y="2089150"/>
          <p14:tracePt t="91250" x="3848100" y="2116138"/>
          <p14:tracePt t="91267" x="3894138" y="2152650"/>
          <p14:tracePt t="91283" x="3919538" y="2160588"/>
          <p14:tracePt t="91300" x="3956050" y="2205038"/>
          <p14:tracePt t="91317" x="3965575" y="2214563"/>
          <p14:tracePt t="91333" x="3973513" y="2224088"/>
          <p14:tracePt t="91350" x="3983038" y="2232025"/>
          <p14:tracePt t="91367" x="3983038" y="2241550"/>
          <p14:tracePt t="91383" x="3990975" y="2241550"/>
          <p14:tracePt t="91422" x="4000500" y="2241550"/>
          <p14:tracePt t="91496" x="4010025" y="2241550"/>
          <p14:tracePt t="91507" x="4010025" y="2232025"/>
          <p14:tracePt t="91520" x="4010025" y="2224088"/>
          <p14:tracePt t="91545" x="4010025" y="2205038"/>
          <p14:tracePt t="91556" x="4010025" y="2197100"/>
          <p14:tracePt t="91569" x="4017963" y="2179638"/>
          <p14:tracePt t="91581" x="4027488" y="2170113"/>
          <p14:tracePt t="91593" x="4027488" y="2152650"/>
          <p14:tracePt t="91606" x="4037013" y="2143125"/>
          <p14:tracePt t="91618" x="4037013" y="2133600"/>
          <p14:tracePt t="91789" x="4027488" y="2133600"/>
          <p14:tracePt t="91826" x="4017963" y="2133600"/>
          <p14:tracePt t="91947" x="4017963" y="2125663"/>
          <p14:tracePt t="91985" x="4027488" y="2125663"/>
          <p14:tracePt t="92009" x="4037013" y="2125663"/>
          <p14:tracePt t="92035" x="4044950" y="2125663"/>
          <p14:tracePt t="92058" x="4054475" y="2125663"/>
          <p14:tracePt t="92070" x="4062413" y="2125663"/>
          <p14:tracePt t="92082" x="4081463" y="2125663"/>
          <p14:tracePt t="92095" x="4108450" y="2125663"/>
          <p14:tracePt t="92106" x="4125913" y="2125663"/>
          <p14:tracePt t="92119" x="4152900" y="2125663"/>
          <p14:tracePt t="92133" x="4179888" y="2125663"/>
          <p14:tracePt t="92150" x="4214813" y="2125663"/>
          <p14:tracePt t="92167" x="4259263" y="2143125"/>
          <p14:tracePt t="92184" x="4295775" y="2152650"/>
          <p14:tracePt t="92200" x="4303713" y="2152650"/>
          <p14:tracePt t="92217" x="4322763" y="2160588"/>
          <p14:tracePt t="92241" x="4322763" y="2170113"/>
          <p14:tracePt t="92279" x="4322763" y="2179638"/>
          <p14:tracePt t="92291" x="4313238" y="2179638"/>
          <p14:tracePt t="92303" x="4303713" y="2179638"/>
          <p14:tracePt t="92316" x="4295775" y="2179638"/>
          <p14:tracePt t="92327" x="4286250" y="2187575"/>
          <p14:tracePt t="92340" x="4276725" y="2187575"/>
          <p14:tracePt t="92389" x="4276725" y="2197100"/>
          <p14:tracePt t="92414" x="4276725" y="2205038"/>
          <p14:tracePt t="92425" x="4276725" y="2214563"/>
          <p14:tracePt t="92436" x="4276725" y="2224088"/>
          <p14:tracePt t="92449" x="4276725" y="2241550"/>
          <p14:tracePt t="92461" x="4276725" y="2268538"/>
          <p14:tracePt t="92473" x="4276725" y="2295525"/>
          <p14:tracePt t="92486" x="4276725" y="2322513"/>
          <p14:tracePt t="92500" x="4276725" y="2339975"/>
          <p14:tracePt t="92517" x="4276725" y="2366963"/>
          <p14:tracePt t="92534" x="4276725" y="2419350"/>
          <p14:tracePt t="92550" x="4276725" y="2446338"/>
          <p14:tracePt t="92567" x="4276725" y="2473325"/>
          <p14:tracePt t="92584" x="4276725" y="2527300"/>
          <p14:tracePt t="92609" x="4276725" y="2536825"/>
          <p14:tracePt t="92658" x="4276725" y="2544763"/>
          <p14:tracePt t="93012" x="4286250" y="2544763"/>
          <p14:tracePt t="93098" x="4295775" y="2544763"/>
          <p14:tracePt t="93135" x="4303713" y="2544763"/>
          <p14:tracePt t="93146" x="4313238" y="2544763"/>
          <p14:tracePt t="93171" x="4322763" y="2544763"/>
          <p14:tracePt t="93183" x="4330700" y="2544763"/>
          <p14:tracePt t="93195" x="4340225" y="2544763"/>
          <p14:tracePt t="93210" x="4367213" y="2544763"/>
          <p14:tracePt t="93221" x="4384675" y="2544763"/>
          <p14:tracePt t="93234" x="4402138" y="2544763"/>
          <p14:tracePt t="93251" x="4429125" y="2554288"/>
          <p14:tracePt t="93267" x="4446588" y="2562225"/>
          <p14:tracePt t="93284" x="4483100" y="2562225"/>
          <p14:tracePt t="93301" x="4491038" y="2562225"/>
          <p14:tracePt t="93317" x="4500563" y="2571750"/>
          <p14:tracePt t="93733" x="4491038" y="2571750"/>
          <p14:tracePt t="93771" x="4483100" y="2571750"/>
          <p14:tracePt t="93793" x="4473575" y="2571750"/>
          <p14:tracePt t="93818" x="4465638" y="2571750"/>
          <p14:tracePt t="93856" x="4456113" y="2571750"/>
          <p14:tracePt t="93869" x="4446588" y="2562225"/>
          <p14:tracePt t="93880" x="4438650" y="2562225"/>
          <p14:tracePt t="93892" x="4438650" y="2544763"/>
          <p14:tracePt t="93905" x="4419600" y="2536825"/>
          <p14:tracePt t="93917" x="4411663" y="2509838"/>
          <p14:tracePt t="93934" x="4394200" y="2482850"/>
          <p14:tracePt t="93951" x="4375150" y="2465388"/>
          <p14:tracePt t="93967" x="4340225" y="2384425"/>
          <p14:tracePt t="93984" x="4313238" y="2312988"/>
          <p14:tracePt t="94001" x="4286250" y="2259013"/>
          <p14:tracePt t="94017" x="4205288" y="2152650"/>
          <p14:tracePt t="94034" x="4152900" y="2081213"/>
          <p14:tracePt t="94051" x="4089400" y="2017713"/>
          <p14:tracePt t="94068" x="3973513" y="1884363"/>
          <p14:tracePt t="94084" x="3938588" y="1839913"/>
          <p14:tracePt t="94101" x="3875088" y="1758950"/>
          <p14:tracePt t="94117" x="3840163" y="1741488"/>
          <p14:tracePt t="94134" x="3813175" y="1731963"/>
          <p14:tracePt t="94151" x="3759200" y="1714500"/>
          <p14:tracePt t="94167" x="3732213" y="1714500"/>
          <p14:tracePt t="94184" x="3714750" y="1704975"/>
          <p14:tracePt t="94201" x="3697288" y="1704975"/>
          <p14:tracePt t="94218" x="3687763" y="1704975"/>
          <p14:tracePt t="94234" x="3679825" y="1704975"/>
          <p14:tracePt t="94251" x="3670300" y="1704975"/>
          <p14:tracePt t="94267" x="3652838" y="1704975"/>
          <p14:tracePt t="94284" x="3643313" y="1704975"/>
          <p14:tracePt t="94301" x="3625850" y="1724025"/>
          <p14:tracePt t="94317" x="3608388" y="1724025"/>
          <p14:tracePt t="94334" x="3598863" y="1751013"/>
          <p14:tracePt t="94352" x="3589338" y="1768475"/>
          <p14:tracePt t="94368" x="3581400" y="1776413"/>
          <p14:tracePt t="94384" x="3562350" y="1812925"/>
          <p14:tracePt t="94401" x="3554413" y="1822450"/>
          <p14:tracePt t="94418" x="3544888" y="1839913"/>
          <p14:tracePt t="94434" x="3536950" y="1857375"/>
          <p14:tracePt t="94451" x="3527425" y="1874838"/>
          <p14:tracePt t="94468" x="3517900" y="1893888"/>
          <p14:tracePt t="94528" x="3517900" y="1901825"/>
          <p14:tracePt t="94945" x="3527425" y="1901825"/>
          <p14:tracePt t="95213" x="3536950" y="1901825"/>
          <p14:tracePt t="96169" x="3544888" y="1901825"/>
          <p14:tracePt t="96486" x="3544888" y="1893888"/>
          <p14:tracePt t="96807" x="3554413" y="1893888"/>
          <p14:tracePt t="96865" x="3562350" y="1893888"/>
          <p14:tracePt t="96889" x="3571875" y="1893888"/>
          <p14:tracePt t="96902" x="3581400" y="1893888"/>
          <p14:tracePt t="96913" x="3589338" y="1893888"/>
          <p14:tracePt t="96926" x="3608388" y="1884363"/>
          <p14:tracePt t="96938" x="3625850" y="1884363"/>
          <p14:tracePt t="96952" x="3652838" y="1884363"/>
          <p14:tracePt t="96968" x="3670300" y="1884363"/>
          <p14:tracePt t="96985" x="3697288" y="1874838"/>
          <p14:tracePt t="97002" x="3768725" y="1857375"/>
          <p14:tracePt t="97018" x="3795713" y="1839913"/>
          <p14:tracePt t="97035" x="3830638" y="1830388"/>
          <p14:tracePt t="97052" x="3894138" y="1795463"/>
          <p14:tracePt t="97068" x="3902075" y="1795463"/>
          <p14:tracePt t="97085" x="3911600" y="1795463"/>
          <p14:tracePt t="97102" x="3919538" y="1795463"/>
          <p14:tracePt t="97118" x="3929063" y="1795463"/>
          <p14:tracePt t="97135" x="3938588" y="1830388"/>
          <p14:tracePt t="97152" x="3938588" y="1847850"/>
          <p14:tracePt t="97169" x="3938588" y="1857375"/>
          <p14:tracePt t="97185" x="3938588" y="1893888"/>
          <p14:tracePt t="97202" x="3938588" y="1919288"/>
          <p14:tracePt t="97218" x="3938588" y="1946275"/>
          <p14:tracePt t="97236" x="3911600" y="2017713"/>
          <p14:tracePt t="97252" x="3894138" y="2044700"/>
          <p14:tracePt t="97268" x="3848100" y="2143125"/>
          <p14:tracePt t="97285" x="3830638" y="2197100"/>
          <p14:tracePt t="97302" x="3813175" y="2232025"/>
          <p14:tracePt t="97318" x="3795713" y="2295525"/>
          <p14:tracePt t="97335" x="3786188" y="2303463"/>
          <p14:tracePt t="97352" x="3786188" y="2312988"/>
          <p14:tracePt t="97465" x="3786188" y="2295525"/>
          <p14:tracePt t="97477" x="3803650" y="2276475"/>
          <p14:tracePt t="97489" x="3822700" y="2241550"/>
          <p14:tracePt t="97501" x="3848100" y="2197100"/>
          <p14:tracePt t="97514" x="3884613" y="2125663"/>
          <p14:tracePt t="97526" x="3911600" y="2062163"/>
          <p14:tracePt t="97538" x="3929063" y="2000250"/>
          <p14:tracePt t="97552" x="3946525" y="1955800"/>
          <p14:tracePt t="97569" x="3956050" y="1938338"/>
          <p14:tracePt t="97585" x="3956050" y="1928813"/>
          <p14:tracePt t="97659" x="3946525" y="1938338"/>
          <p14:tracePt t="97671" x="3946525" y="1946275"/>
          <p14:tracePt t="97685" x="3938588" y="1955800"/>
          <p14:tracePt t="97697" x="3938588" y="1973263"/>
          <p14:tracePt t="97710" x="3929063" y="1982788"/>
          <p14:tracePt t="97722" x="3919538" y="2000250"/>
          <p14:tracePt t="97735" x="3919538" y="2017713"/>
          <p14:tracePt t="97752" x="3911600" y="2027238"/>
          <p14:tracePt t="97769" x="3902075" y="2071688"/>
          <p14:tracePt t="97785" x="3894138" y="2081213"/>
          <p14:tracePt t="97802" x="3884613" y="2108200"/>
          <p14:tracePt t="97819" x="3875088" y="2125663"/>
          <p14:tracePt t="97835" x="3867150" y="2170113"/>
          <p14:tracePt t="97852" x="3857625" y="2179638"/>
          <p14:tracePt t="97869" x="3848100" y="2197100"/>
          <p14:tracePt t="98004" x="3848100" y="2187575"/>
          <p14:tracePt t="98015" x="3857625" y="2187575"/>
          <p14:tracePt t="98028" x="3857625" y="2179638"/>
          <p14:tracePt t="98050" x="3857625" y="2170113"/>
          <p14:tracePt t="98076" x="3867150" y="2170113"/>
          <p14:tracePt t="98088" x="3867150" y="2160588"/>
          <p14:tracePt t="98113" x="3875088" y="2152650"/>
          <p14:tracePt t="98125" x="3884613" y="2143125"/>
          <p14:tracePt t="98137" x="3894138" y="2143125"/>
          <p14:tracePt t="98149" x="3902075" y="2133600"/>
          <p14:tracePt t="98162" x="3919538" y="2125663"/>
          <p14:tracePt t="98174" x="3929063" y="2125663"/>
          <p14:tracePt t="98187" x="3938588" y="2116138"/>
          <p14:tracePt t="98202" x="3956050" y="2108200"/>
          <p14:tracePt t="98219" x="3973513" y="2098675"/>
          <p14:tracePt t="98235" x="4010025" y="2089150"/>
          <p14:tracePt t="98252" x="4017963" y="2081213"/>
          <p14:tracePt t="98269" x="4027488" y="2081213"/>
          <p14:tracePt t="98285" x="4027488" y="2071688"/>
          <p14:tracePt t="100217" x="4017963" y="2081213"/>
          <p14:tracePt t="100289" x="4010025" y="2081213"/>
          <p14:tracePt t="100301" x="4010025" y="2089150"/>
          <p14:tracePt t="101684" x="4010025" y="2098675"/>
          <p14:tracePt t="101695" x="4027488" y="2108200"/>
          <p14:tracePt t="101708" x="4044950" y="2125663"/>
          <p14:tracePt t="101721" x="4071938" y="2152650"/>
          <p14:tracePt t="101736" x="4116388" y="2179638"/>
          <p14:tracePt t="101753" x="4160838" y="2205038"/>
          <p14:tracePt t="101770" x="4214813" y="2232025"/>
          <p14:tracePt t="101786" x="4313238" y="2295525"/>
          <p14:tracePt t="101803" x="4367213" y="2330450"/>
          <p14:tracePt t="101820" x="4491038" y="2411413"/>
          <p14:tracePt t="101836" x="4554538" y="2446338"/>
          <p14:tracePt t="101853" x="4625975" y="2473325"/>
          <p14:tracePt t="101870" x="4776788" y="2517775"/>
          <p14:tracePt t="101887" x="4840288" y="2527300"/>
          <p14:tracePt t="101903" x="4956175" y="2554288"/>
          <p14:tracePt t="101920" x="5018088" y="2571750"/>
          <p14:tracePt t="101936" x="5081588" y="2581275"/>
          <p14:tracePt t="101953" x="5232400" y="2616200"/>
          <p14:tracePt t="101970" x="5303838" y="2633663"/>
          <p14:tracePt t="101986" x="5384800" y="2643188"/>
          <p14:tracePt t="102003" x="5473700" y="2679700"/>
          <p14:tracePt t="102020" x="5500688" y="2679700"/>
          <p14:tracePt t="102036" x="5518150" y="2679700"/>
          <p14:tracePt t="102430" x="5527675" y="2679700"/>
          <p14:tracePt t="102443" x="5545138" y="2679700"/>
          <p14:tracePt t="102455" x="5554663" y="2679700"/>
          <p14:tracePt t="102467" x="5581650" y="2679700"/>
          <p14:tracePt t="102478" x="5608638" y="2679700"/>
          <p14:tracePt t="102492" x="5634038" y="2687638"/>
          <p14:tracePt t="102503" x="5680075" y="2697163"/>
          <p14:tracePt t="102520" x="5715000" y="2714625"/>
          <p14:tracePt t="102537" x="5751513" y="2732088"/>
          <p14:tracePt t="102554" x="5795963" y="2741613"/>
          <p14:tracePt t="102570" x="5813425" y="2759075"/>
          <p14:tracePt t="102587" x="5830888" y="2759075"/>
          <p14:tracePt t="102603" x="5848350" y="2759075"/>
          <p14:tracePt t="102625" x="5857875" y="2768600"/>
          <p14:tracePt t="102663" x="5867400" y="2768600"/>
          <p14:tracePt t="102699" x="5875338" y="2768600"/>
          <p14:tracePt t="102724" x="5884863" y="2768600"/>
          <p14:tracePt t="102737" x="5894388" y="2768600"/>
          <p14:tracePt t="102761" x="5902325" y="2768600"/>
          <p14:tracePt t="102773" x="5911850" y="2768600"/>
          <p14:tracePt t="102785" x="5919788" y="2768600"/>
          <p14:tracePt t="102809" x="5929313" y="2768600"/>
          <p14:tracePt t="102822" x="5938838" y="2768600"/>
          <p14:tracePt t="102849" x="5946775" y="2768600"/>
          <p14:tracePt t="102858" x="5956300" y="2768600"/>
          <p14:tracePt t="102884" x="5965825" y="2768600"/>
          <p14:tracePt t="102969" x="5973763" y="2768600"/>
          <p14:tracePt t="103140" x="5965825" y="2768600"/>
          <p14:tracePt t="103152" x="5956300" y="2768600"/>
          <p14:tracePt t="103176" x="5946775" y="2768600"/>
          <p14:tracePt t="103200" x="5938838" y="2768600"/>
          <p14:tracePt t="103237" x="5929313" y="2768600"/>
          <p14:tracePt t="103249" x="5919788" y="2768600"/>
          <p14:tracePt t="103261" x="5911850" y="2768600"/>
          <p14:tracePt t="103274" x="5911850" y="2759075"/>
          <p14:tracePt t="103287" x="5902325" y="2751138"/>
          <p14:tracePt t="103303" x="5894388" y="2751138"/>
          <p14:tracePt t="103323" x="5884863" y="2751138"/>
          <p14:tracePt t="103337" x="5884863" y="2741613"/>
          <p14:tracePt t="103354" x="5875338" y="2741613"/>
          <p14:tracePt t="103371" x="5867400" y="2741613"/>
          <p14:tracePt t="103387" x="5857875" y="2732088"/>
          <p14:tracePt t="103422" x="5848350" y="2724150"/>
          <p14:tracePt t="103458" x="5848350" y="2714625"/>
          <p14:tracePt t="103702" x="5857875" y="2714625"/>
          <p14:tracePt t="103740" x="5867400" y="2714625"/>
          <p14:tracePt t="103751" x="5875338" y="2714625"/>
          <p14:tracePt t="103763" x="5875338" y="2724150"/>
          <p14:tracePt t="103776" x="5884863" y="2724150"/>
          <p14:tracePt t="103789" x="5884863" y="2732088"/>
          <p14:tracePt t="103804" x="5894388" y="2732088"/>
          <p14:tracePt t="103820" x="5902325" y="2732088"/>
          <p14:tracePt t="103837" x="5911850" y="2741613"/>
          <p14:tracePt t="103854" x="5919788" y="2741613"/>
          <p14:tracePt t="103886" x="5919788" y="2751138"/>
          <p14:tracePt t="103902" x="5929313" y="2751138"/>
          <p14:tracePt t="103934" x="5938838" y="2751138"/>
          <p14:tracePt t="103947" x="5938838" y="2759075"/>
          <p14:tracePt t="103959" x="5946775" y="2759075"/>
          <p14:tracePt t="103972" x="5956300" y="2759075"/>
          <p14:tracePt t="103996" x="5965825" y="2768600"/>
          <p14:tracePt t="104020" x="5973763" y="2768600"/>
          <p14:tracePt t="104032" x="5983288" y="2776538"/>
          <p14:tracePt t="104069" x="5983288" y="2786063"/>
          <p14:tracePt t="104082" x="5991225" y="2786063"/>
          <p14:tracePt t="104338" x="5983288" y="2786063"/>
          <p14:tracePt t="104351" x="5973763" y="2786063"/>
          <p14:tracePt t="104376" x="5965825" y="2786063"/>
          <p14:tracePt t="104387" x="5965825" y="2776538"/>
          <p14:tracePt t="104399" x="5956300" y="2776538"/>
          <p14:tracePt t="104425" x="5946775" y="2768600"/>
          <p14:tracePt t="104449" x="5938838" y="2768600"/>
          <p14:tracePt t="104461" x="5938838" y="2759075"/>
          <p14:tracePt t="104472" x="5929313" y="2759075"/>
          <p14:tracePt t="104510" x="5929313" y="2751138"/>
          <p14:tracePt t="104522" x="5919788" y="2751138"/>
          <p14:tracePt t="104534" x="5911850" y="2751138"/>
          <p14:tracePt t="104546" x="5911850" y="2741613"/>
          <p14:tracePt t="104558" x="5902325" y="2741613"/>
          <p14:tracePt t="104595" x="5902325" y="2732088"/>
          <p14:tracePt t="104608" x="5894388" y="2732088"/>
          <p14:tracePt t="104643" x="5884863" y="2732088"/>
          <p14:tracePt t="104717" x="5884863" y="2724150"/>
          <p14:tracePt t="104839" x="5894388" y="2724150"/>
          <p14:tracePt t="104876" x="5902325" y="2724150"/>
          <p14:tracePt t="104925" x="5911850" y="2724150"/>
          <p14:tracePt t="104937" x="5919788" y="2732088"/>
          <p14:tracePt t="104962" x="5929313" y="2732088"/>
          <p14:tracePt t="104975" x="5938838" y="2732088"/>
          <p14:tracePt t="104986" x="5946775" y="2741613"/>
          <p14:tracePt t="104999" x="5946775" y="2751138"/>
          <p14:tracePt t="105011" x="5956300" y="2751138"/>
          <p14:tracePt t="105036" x="5965825" y="2751138"/>
          <p14:tracePt t="105048" x="5965825" y="2759075"/>
          <p14:tracePt t="105060" x="5973763" y="2759075"/>
          <p14:tracePt t="105072" x="5983288" y="2759075"/>
          <p14:tracePt t="105121" x="5991225" y="2768600"/>
          <p14:tracePt t="105370" x="5983288" y="2768600"/>
          <p14:tracePt t="105379" x="5973763" y="2768600"/>
          <p14:tracePt t="105390" x="5965825" y="2768600"/>
          <p14:tracePt t="105404" x="5956300" y="2768600"/>
          <p14:tracePt t="105421" x="5929313" y="2759075"/>
          <p14:tracePt t="105437" x="5911850" y="2741613"/>
          <p14:tracePt t="105454" x="5875338" y="2714625"/>
          <p14:tracePt t="105471" x="5848350" y="2697163"/>
          <p14:tracePt t="105488" x="5822950" y="2670175"/>
          <p14:tracePt t="105504" x="5822950" y="2660650"/>
          <p14:tracePt t="105521" x="5813425" y="2660650"/>
          <p14:tracePt t="105538" x="5813425" y="2652713"/>
          <p14:tracePt t="105610" x="5822950" y="2652713"/>
          <p14:tracePt t="105623" x="5830888" y="2652713"/>
          <p14:tracePt t="105646" x="5840413" y="2652713"/>
          <p14:tracePt t="105659" x="5848350" y="2652713"/>
          <p14:tracePt t="105672" x="5857875" y="2652713"/>
          <p14:tracePt t="105684" x="5867400" y="2652713"/>
          <p14:tracePt t="105695" x="5884863" y="2652713"/>
          <p14:tracePt t="105709" x="5902325" y="2660650"/>
          <p14:tracePt t="105721" x="5919788" y="2660650"/>
          <p14:tracePt t="105738" x="5938838" y="2660650"/>
          <p14:tracePt t="105755" x="5956300" y="2660650"/>
          <p14:tracePt t="105771" x="5991225" y="2660650"/>
          <p14:tracePt t="105788" x="6018213" y="2660650"/>
          <p14:tracePt t="105804" x="6027738" y="2660650"/>
          <p14:tracePt t="105821" x="6054725" y="2660650"/>
          <p14:tracePt t="105838" x="6072188" y="2660650"/>
          <p14:tracePt t="105855" x="6081713" y="2660650"/>
          <p14:tracePt t="105978" x="6081713" y="2652713"/>
          <p14:tracePt t="105990" x="6081713" y="2643188"/>
          <p14:tracePt t="106014" x="6081713" y="2633663"/>
          <p14:tracePt t="106025" x="6081713" y="2625725"/>
          <p14:tracePt t="106038" x="6081713" y="2616200"/>
          <p14:tracePt t="106050" x="6081713" y="2608263"/>
          <p14:tracePt t="106075" x="6089650" y="2598738"/>
          <p14:tracePt t="106087" x="6089650" y="2589213"/>
          <p14:tracePt t="106098" x="6089650" y="2581275"/>
          <p14:tracePt t="106136" x="6089650" y="2571750"/>
          <p14:tracePt t="106296" x="6089650" y="2581275"/>
          <p14:tracePt t="106332" x="6081713" y="2581275"/>
          <p14:tracePt t="106345" x="6081713" y="2589213"/>
          <p14:tracePt t="106356" x="6081713" y="2598738"/>
          <p14:tracePt t="106383" x="6081713" y="2608263"/>
          <p14:tracePt t="106406" x="6072188" y="2616200"/>
          <p14:tracePt t="106430" x="6072188" y="2625725"/>
          <p14:tracePt t="106442" x="6072188" y="2633663"/>
          <p14:tracePt t="106479" x="6062663" y="2643188"/>
          <p14:tracePt t="106503" x="6054725" y="2652713"/>
          <p14:tracePt t="106515" x="6054725" y="2660650"/>
          <p14:tracePt t="106540" x="6054725" y="2670175"/>
          <p14:tracePt t="106552" x="6045200" y="2670175"/>
          <p14:tracePt t="106577" x="6045200" y="2679700"/>
          <p14:tracePt t="106601" x="6045200" y="2687638"/>
          <p14:tracePt t="106614" x="6045200" y="2697163"/>
          <p14:tracePt t="106637" x="6037263" y="2705100"/>
          <p14:tracePt t="106663" x="6027738" y="2714625"/>
          <p14:tracePt t="106688" x="6027738" y="2724150"/>
          <p14:tracePt t="106699" x="6027738" y="2732088"/>
          <p14:tracePt t="106723" x="6018213" y="2732088"/>
          <p14:tracePt t="106736" x="6018213" y="2741613"/>
          <p14:tracePt t="106759" x="6018213" y="2751138"/>
          <p14:tracePt t="106785" x="6010275" y="2759075"/>
          <p14:tracePt t="106859" x="6010275" y="2768600"/>
          <p14:tracePt t="106894" x="6010275" y="2776538"/>
          <p14:tracePt t="106908" x="6000750" y="2776538"/>
          <p14:tracePt t="106932" x="6000750" y="2786063"/>
          <p14:tracePt t="106944" x="5991225" y="2795588"/>
          <p14:tracePt t="106980" x="5991225" y="2803525"/>
          <p14:tracePt t="107005" x="5983288" y="2813050"/>
          <p14:tracePt t="107017" x="5983288" y="2822575"/>
          <p14:tracePt t="107041" x="5983288" y="2830513"/>
          <p14:tracePt t="107054" x="5973763" y="2830513"/>
          <p14:tracePt t="107066" x="5973763" y="2840038"/>
          <p14:tracePt t="107078" x="5965825" y="2847975"/>
          <p14:tracePt t="107102" x="5956300" y="2857500"/>
          <p14:tracePt t="107115" x="5956300" y="2867025"/>
          <p14:tracePt t="107128" x="5946775" y="2874963"/>
          <p14:tracePt t="107151" x="5938838" y="2874963"/>
          <p14:tracePt t="107163" x="5938838" y="2884488"/>
          <p14:tracePt t="107200" x="5938838" y="2894013"/>
          <p14:tracePt t="107226" x="5929313" y="2901950"/>
          <p14:tracePt t="107433" x="5929313" y="2894013"/>
          <p14:tracePt t="107445" x="5929313" y="2884488"/>
          <p14:tracePt t="107457" x="5929313" y="2874963"/>
          <p14:tracePt t="107470" x="5929313" y="2857500"/>
          <p14:tracePt t="107482" x="5929313" y="2830513"/>
          <p14:tracePt t="107493" x="5929313" y="2803525"/>
          <p14:tracePt t="107505" x="5929313" y="2786063"/>
          <p14:tracePt t="107522" x="5929313" y="2768600"/>
          <p14:tracePt t="107538" x="5929313" y="2759075"/>
          <p14:tracePt t="107555" x="5929313" y="2724150"/>
          <p14:tracePt t="107572" x="5929313" y="2714625"/>
          <p14:tracePt t="107588" x="5929313" y="2705100"/>
          <p14:tracePt t="107605" x="5929313" y="2679700"/>
          <p14:tracePt t="107622" x="5929313" y="2670175"/>
          <p14:tracePt t="107638" x="5929313" y="2652713"/>
          <p14:tracePt t="107655" x="5929313" y="2643188"/>
          <p14:tracePt t="107672" x="5929313" y="2633663"/>
          <p14:tracePt t="107690" x="5929313" y="2625725"/>
          <p14:tracePt t="107714" x="5929313" y="2616200"/>
          <p14:tracePt t="107751" x="5929313" y="2608263"/>
          <p14:tracePt t="107811" x="5929313" y="2598738"/>
          <p14:tracePt t="107836" x="5929313" y="2589213"/>
          <p14:tracePt t="107911" x="5929313" y="2581275"/>
          <p14:tracePt t="108044" x="5919788" y="2589213"/>
          <p14:tracePt t="108057" x="5919788" y="2598738"/>
          <p14:tracePt t="108093" x="5919788" y="2608263"/>
          <p14:tracePt t="108105" x="5911850" y="2608263"/>
          <p14:tracePt t="108131" x="5902325" y="2616200"/>
          <p14:tracePt t="108142" x="5894388" y="2625725"/>
          <p14:tracePt t="108156" x="5884863" y="2643188"/>
          <p14:tracePt t="108167" x="5875338" y="2660650"/>
          <p14:tracePt t="108179" x="5857875" y="2670175"/>
          <p14:tracePt t="108191" x="5848350" y="2687638"/>
          <p14:tracePt t="108205" x="5840413" y="2697163"/>
          <p14:tracePt t="108222" x="5840413" y="2705100"/>
          <p14:tracePt t="108238" x="5822950" y="2705100"/>
          <p14:tracePt t="108255" x="5803900" y="2724150"/>
          <p14:tracePt t="108272" x="5795963" y="2741613"/>
          <p14:tracePt t="108288" x="5786438" y="2751138"/>
          <p14:tracePt t="108305" x="5776913" y="2776538"/>
          <p14:tracePt t="108322" x="5768975" y="2786063"/>
          <p14:tracePt t="108362" x="5768975" y="2795588"/>
          <p14:tracePt t="108374" x="5759450" y="2795588"/>
          <p14:tracePt t="108436" x="5759450" y="2803525"/>
          <p14:tracePt t="108741" x="5768975" y="2795588"/>
          <p14:tracePt t="108755" x="5776913" y="2795588"/>
          <p14:tracePt t="108766" x="5786438" y="2786063"/>
          <p14:tracePt t="108778" x="5795963" y="2786063"/>
          <p14:tracePt t="108804" x="5813425" y="2776538"/>
          <p14:tracePt t="108816" x="5813425" y="2759075"/>
          <p14:tracePt t="108827" x="5830888" y="2759075"/>
          <p14:tracePt t="108839" x="5830888" y="2741613"/>
          <p14:tracePt t="108855" x="5840413" y="2714625"/>
          <p14:tracePt t="108872" x="5857875" y="2697163"/>
          <p14:tracePt t="108889" x="5857875" y="2687638"/>
          <p14:tracePt t="108905" x="5894388" y="2643188"/>
          <p14:tracePt t="108922" x="5894388" y="2633663"/>
          <p14:tracePt t="108939" x="5919788" y="2598738"/>
          <p14:tracePt t="108955" x="5938838" y="2581275"/>
          <p14:tracePt t="108972" x="5946775" y="2562225"/>
          <p14:tracePt t="108989" x="5965825" y="2544763"/>
          <p14:tracePt t="109005" x="5983288" y="2536825"/>
          <p14:tracePt t="109022" x="5983288" y="2527300"/>
          <p14:tracePt t="109039" x="6000750" y="2509838"/>
          <p14:tracePt t="109055" x="6010275" y="2500313"/>
          <p14:tracePt t="109072" x="6018213" y="2482850"/>
          <p14:tracePt t="109089" x="6027738" y="2482850"/>
          <p14:tracePt t="109105" x="6027738" y="2473325"/>
          <p14:tracePt t="109122" x="6045200" y="2473325"/>
          <p14:tracePt t="109139" x="6054725" y="2455863"/>
          <p14:tracePt t="109155" x="6062663" y="2455863"/>
          <p14:tracePt t="109172" x="6099175" y="2438400"/>
          <p14:tracePt t="109189" x="6108700" y="2428875"/>
          <p14:tracePt t="109205" x="6126163" y="2419350"/>
          <p14:tracePt t="109222" x="6153150" y="2411413"/>
          <p14:tracePt t="109239" x="6170613" y="2411413"/>
          <p14:tracePt t="109255" x="6188075" y="2393950"/>
          <p14:tracePt t="109272" x="6197600" y="2393950"/>
          <p14:tracePt t="109289" x="6205538" y="2393950"/>
          <p14:tracePt t="109305" x="6215063" y="2393950"/>
          <p14:tracePt t="109341" x="6224588" y="2393950"/>
          <p14:tracePt t="109366" x="6232525" y="2393950"/>
          <p14:tracePt t="109404" x="6242050" y="2393950"/>
          <p14:tracePt t="109426" x="6242050" y="2384425"/>
          <p14:tracePt t="109439" x="6251575" y="2384425"/>
          <p14:tracePt t="109526" x="6259513" y="2384425"/>
          <p14:tracePt t="109646" x="6251575" y="2384425"/>
          <p14:tracePt t="109671" x="6242050" y="2384425"/>
          <p14:tracePt t="109684" x="6242050" y="2393950"/>
          <p14:tracePt t="109696" x="6232525" y="2393950"/>
          <p14:tracePt t="109708" x="6224588" y="2401888"/>
          <p14:tracePt t="109732" x="6205538" y="2401888"/>
          <p14:tracePt t="109744" x="6205538" y="2411413"/>
          <p14:tracePt t="109757" x="6197600" y="2411413"/>
          <p14:tracePt t="109772" x="6180138" y="2428875"/>
          <p14:tracePt t="109789" x="6170613" y="2438400"/>
          <p14:tracePt t="109806" x="6153150" y="2455863"/>
          <p14:tracePt t="109822" x="6143625" y="2465388"/>
          <p14:tracePt t="109839" x="6134100" y="2473325"/>
          <p14:tracePt t="109855" x="6116638" y="2482850"/>
          <p14:tracePt t="109872" x="6108700" y="2490788"/>
          <p14:tracePt t="109889" x="6099175" y="2500313"/>
          <p14:tracePt t="109906" x="6081713" y="2509838"/>
          <p14:tracePt t="109922" x="6081713" y="2517775"/>
          <p14:tracePt t="109939" x="6072188" y="2517775"/>
          <p14:tracePt t="109956" x="6062663" y="2527300"/>
          <p14:tracePt t="109977" x="6054725" y="2536825"/>
          <p14:tracePt t="109990" x="6045200" y="2544763"/>
          <p14:tracePt t="110006" x="6045200" y="2554288"/>
          <p14:tracePt t="110022" x="6037263" y="2554288"/>
          <p14:tracePt t="110039" x="6027738" y="2562225"/>
          <p14:tracePt t="110055" x="6027738" y="2571750"/>
          <p14:tracePt t="110072" x="6018213" y="2571750"/>
          <p14:tracePt t="110089" x="6018213" y="2589213"/>
          <p14:tracePt t="110106" x="6010275" y="2598738"/>
          <p14:tracePt t="110122" x="6010275" y="2608263"/>
          <p14:tracePt t="110139" x="5991225" y="2625725"/>
          <p14:tracePt t="110160" x="5983288" y="2643188"/>
          <p14:tracePt t="110186" x="5983288" y="2652713"/>
          <p14:tracePt t="110197" x="5973763" y="2652713"/>
          <p14:tracePt t="110210" x="5965825" y="2660650"/>
          <p14:tracePt t="110234" x="5965825" y="2670175"/>
          <p14:tracePt t="110258" x="5956300" y="2679700"/>
          <p14:tracePt t="110283" x="5956300" y="2687638"/>
          <p14:tracePt t="110308" x="5956300" y="2697163"/>
          <p14:tracePt t="110319" x="5946775" y="2697163"/>
          <p14:tracePt t="110333" x="5946775" y="2705100"/>
          <p14:tracePt t="110344" x="5938838" y="2705100"/>
          <p14:tracePt t="110356" x="5938838" y="2714625"/>
          <p14:tracePt t="110373" x="5938838" y="2724150"/>
          <p14:tracePt t="110389" x="5929313" y="2741613"/>
          <p14:tracePt t="110409" x="5919788" y="2751138"/>
          <p14:tracePt t="110423" x="5911850" y="2768600"/>
          <p14:tracePt t="110442" x="5911850" y="2786063"/>
          <p14:tracePt t="110456" x="5902325" y="2786063"/>
          <p14:tracePt t="110472" x="5894388" y="2795588"/>
          <p14:tracePt t="110489" x="5894388" y="2803525"/>
          <p14:tracePt t="110506" x="5884863" y="2813050"/>
          <p14:tracePt t="110523" x="5884863" y="2822575"/>
          <p14:tracePt t="110539" x="5884863" y="2830513"/>
          <p14:tracePt t="110556" x="5875338" y="2840038"/>
          <p14:tracePt t="110572" x="5875338" y="2847975"/>
          <p14:tracePt t="110589" x="5867400" y="2847975"/>
          <p14:tracePt t="110612" x="5867400" y="2857500"/>
          <p14:tracePt t="110846" x="5867400" y="2847975"/>
          <p14:tracePt t="110869" x="5867400" y="2840038"/>
          <p14:tracePt t="110883" x="5867400" y="2830513"/>
          <p14:tracePt t="110909" x="5867400" y="2822575"/>
          <p14:tracePt t="110920" x="5875338" y="2813050"/>
          <p14:tracePt t="110931" x="5875338" y="2803525"/>
          <p14:tracePt t="110943" x="5875338" y="2795588"/>
          <p14:tracePt t="110956" x="5875338" y="2786063"/>
          <p14:tracePt t="110973" x="5884863" y="2768600"/>
          <p14:tracePt t="110989" x="5902325" y="2751138"/>
          <p14:tracePt t="111006" x="5911850" y="2714625"/>
          <p14:tracePt t="111023" x="5919788" y="2705100"/>
          <p14:tracePt t="111040" x="5929313" y="2697163"/>
          <p14:tracePt t="111056" x="5938838" y="2679700"/>
          <p14:tracePt t="111073" x="5946775" y="2660650"/>
          <p14:tracePt t="111089" x="5956300" y="2652713"/>
          <p14:tracePt t="111106" x="5965825" y="2633663"/>
          <p14:tracePt t="111123" x="5973763" y="2625725"/>
          <p14:tracePt t="111139" x="5983288" y="2608263"/>
          <p14:tracePt t="111156" x="5991225" y="2589213"/>
          <p14:tracePt t="111176" x="6000750" y="2581275"/>
          <p14:tracePt t="111189" x="6000750" y="2571750"/>
          <p14:tracePt t="111206" x="6010275" y="2562225"/>
          <p14:tracePt t="111223" x="6018213" y="2562225"/>
          <p14:tracePt t="111239" x="6027738" y="2554288"/>
          <p14:tracePt t="111256" x="6027738" y="2544763"/>
          <p14:tracePt t="111273" x="6045200" y="2544763"/>
          <p14:tracePt t="111289" x="6045200" y="2536825"/>
          <p14:tracePt t="111306" x="6045200" y="2527300"/>
          <p14:tracePt t="111323" x="6054725" y="2517775"/>
          <p14:tracePt t="111348" x="6062663" y="2517775"/>
          <p14:tracePt t="111373" x="6072188" y="2509838"/>
          <p14:tracePt t="111385" x="6081713" y="2500313"/>
          <p14:tracePt t="111421" x="6089650" y="2490788"/>
          <p14:tracePt t="111444" x="6089650" y="2482850"/>
          <p14:tracePt t="111458" x="6099175" y="2482850"/>
          <p14:tracePt t="111469" x="6099175" y="2473325"/>
          <p14:tracePt t="111482" x="6108700" y="2465388"/>
          <p14:tracePt t="111678" x="6099175" y="2465388"/>
          <p14:tracePt t="111690" x="6099175" y="2473325"/>
          <p14:tracePt t="111726" x="6089650" y="2482850"/>
          <p14:tracePt t="111763" x="6089650" y="2490788"/>
          <p14:tracePt t="111776" x="6081713" y="2490788"/>
          <p14:tracePt t="111801" x="6072188" y="2500313"/>
          <p14:tracePt t="111811" x="6072188" y="2509838"/>
          <p14:tracePt t="111850" x="6062663" y="2517775"/>
          <p14:tracePt t="111874" x="6054725" y="2517775"/>
          <p14:tracePt t="111886" x="6054725" y="2527300"/>
          <p14:tracePt t="111899" x="6054725" y="2536825"/>
          <p14:tracePt t="111911" x="6045200" y="2544763"/>
          <p14:tracePt t="111923" x="6037263" y="2544763"/>
          <p14:tracePt t="111940" x="6037263" y="2554288"/>
          <p14:tracePt t="111956" x="6027738" y="2562225"/>
          <p14:tracePt t="111973" x="6018213" y="2571750"/>
          <p14:tracePt t="111990" x="6010275" y="2581275"/>
          <p14:tracePt t="112006" x="6010275" y="2589213"/>
          <p14:tracePt t="112023" x="6000750" y="2598738"/>
          <p14:tracePt t="112044" x="5991225" y="2608263"/>
          <p14:tracePt t="112069" x="5983288" y="2616200"/>
          <p14:tracePt t="112081" x="5983288" y="2625725"/>
          <p14:tracePt t="112106" x="5973763" y="2633663"/>
          <p14:tracePt t="112130" x="5965825" y="2643188"/>
          <p14:tracePt t="112142" x="5965825" y="2652713"/>
          <p14:tracePt t="112155" x="5965825" y="2660650"/>
          <p14:tracePt t="112167" x="5956300" y="2660650"/>
          <p14:tracePt t="112178" x="5956300" y="2679700"/>
          <p14:tracePt t="112191" x="5946775" y="2687638"/>
          <p14:tracePt t="112206" x="5946775" y="2697163"/>
          <p14:tracePt t="112223" x="5938838" y="2724150"/>
          <p14:tracePt t="112240" x="5919788" y="2751138"/>
          <p14:tracePt t="112256" x="5911850" y="2759075"/>
          <p14:tracePt t="112273" x="5902325" y="2768600"/>
          <p14:tracePt t="112290" x="5894388" y="2795588"/>
          <p14:tracePt t="112306" x="5884863" y="2813050"/>
          <p14:tracePt t="112323" x="5884863" y="2822575"/>
          <p14:tracePt t="112340" x="5875338" y="2847975"/>
          <p14:tracePt t="112357" x="5875338" y="2857500"/>
          <p14:tracePt t="112374" x="5867400" y="2867025"/>
          <p14:tracePt t="112390" x="5867400" y="2874963"/>
          <p14:tracePt t="112406" x="5867400" y="2894013"/>
          <p14:tracePt t="112423" x="5857875" y="2894013"/>
          <p14:tracePt t="112440" x="5857875" y="2901950"/>
          <p14:tracePt t="112510" x="5848350" y="2901950"/>
          <p14:tracePt t="112533" x="5848350" y="2911475"/>
          <p14:tracePt t="112717" x="5848350" y="2901950"/>
          <p14:tracePt t="112730" x="5848350" y="2894013"/>
          <p14:tracePt t="112742" x="5848350" y="2884488"/>
          <p14:tracePt t="112754" x="5848350" y="2874963"/>
          <p14:tracePt t="112765" x="5848350" y="2867025"/>
          <p14:tracePt t="112778" x="5848350" y="2857500"/>
          <p14:tracePt t="112791" x="5857875" y="2847975"/>
          <p14:tracePt t="112807" x="5857875" y="2840038"/>
          <p14:tracePt t="112823" x="5857875" y="2830513"/>
          <p14:tracePt t="112840" x="5867400" y="2813050"/>
          <p14:tracePt t="112857" x="5875338" y="2803525"/>
          <p14:tracePt t="112873" x="5875338" y="2786063"/>
          <p14:tracePt t="112890" x="5894388" y="2768600"/>
          <p14:tracePt t="112907" x="5894388" y="2759075"/>
          <p14:tracePt t="112923" x="5894388" y="2751138"/>
          <p14:tracePt t="112940" x="5911850" y="2732088"/>
          <p14:tracePt t="112956" x="5911850" y="2724150"/>
          <p14:tracePt t="112973" x="5919788" y="2714625"/>
          <p14:tracePt t="112990" x="5919788" y="2697163"/>
          <p14:tracePt t="113007" x="5929313" y="2687638"/>
          <p14:tracePt t="113023" x="5938838" y="2679700"/>
          <p14:tracePt t="113047" x="5938838" y="2670175"/>
          <p14:tracePt t="113059" x="5946775" y="2670175"/>
          <p14:tracePt t="113073" x="5946775" y="2660650"/>
          <p14:tracePt t="113097" x="5956300" y="2652713"/>
          <p14:tracePt t="113109" x="5965825" y="2643188"/>
          <p14:tracePt t="113145" x="5973763" y="2633663"/>
          <p14:tracePt t="113157" x="5973763" y="2625725"/>
          <p14:tracePt t="113182" x="5983288" y="2616200"/>
          <p14:tracePt t="113207" x="5991225" y="2608263"/>
          <p14:tracePt t="113219" x="6000750" y="2598738"/>
          <p14:tracePt t="113245" x="6000750" y="2589213"/>
          <p14:tracePt t="113255" x="6010275" y="2589213"/>
          <p14:tracePt t="113267" x="6010275" y="2581275"/>
          <p14:tracePt t="113317" x="6018213" y="2571750"/>
          <p14:tracePt t="113328" x="6018213" y="2562225"/>
          <p14:tracePt t="113341" x="6027738" y="2562225"/>
          <p14:tracePt t="113353" x="6027738" y="2554288"/>
          <p14:tracePt t="114271" x="6027738" y="2562225"/>
          <p14:tracePt t="114540" x="6018213" y="2562225"/>
          <p14:tracePt t="114564" x="6010275" y="2571750"/>
          <p14:tracePt t="114602" x="6010275" y="2581275"/>
          <p14:tracePt t="114613" x="6010275" y="2589213"/>
          <p14:tracePt t="114627" x="6010275" y="2608263"/>
          <p14:tracePt t="114637" x="6010275" y="2616200"/>
          <p14:tracePt t="114650" x="6010275" y="2633663"/>
          <p14:tracePt t="114662" x="6000750" y="2652713"/>
          <p14:tracePt t="114675" x="6000750" y="2660650"/>
          <p14:tracePt t="114691" x="5991225" y="2670175"/>
          <p14:tracePt t="114707" x="5991225" y="2687638"/>
          <p14:tracePt t="114735" x="5991225" y="2697163"/>
          <p14:tracePt t="114955" x="6000750" y="2697163"/>
          <p14:tracePt t="114993" x="6000750" y="2687638"/>
          <p14:tracePt t="115201" x="6010275" y="2679700"/>
          <p14:tracePt t="115212" x="6018213" y="2679700"/>
          <p14:tracePt t="115224" x="6027738" y="2679700"/>
          <p14:tracePt t="115237" x="6027738" y="2670175"/>
          <p14:tracePt t="115249" x="6037263" y="2670175"/>
          <p14:tracePt t="115261" x="6045200" y="2660650"/>
          <p14:tracePt t="115274" x="6054725" y="2652713"/>
          <p14:tracePt t="115298" x="6054725" y="2643188"/>
          <p14:tracePt t="115312" x="6062663" y="2643188"/>
          <p14:tracePt t="115335" x="6062663" y="2633663"/>
          <p14:tracePt t="115409" x="6072188" y="2625725"/>
          <p14:tracePt t="115641" x="6062663" y="2625725"/>
          <p14:tracePt t="115654" x="6062663" y="2633663"/>
          <p14:tracePt t="115664" x="6054725" y="2633663"/>
          <p14:tracePt t="115678" x="6045200" y="2643188"/>
          <p14:tracePt t="115715" x="6037263" y="2652713"/>
          <p14:tracePt t="115727" x="6037263" y="2660650"/>
          <p14:tracePt t="115751" x="6027738" y="2670175"/>
          <p14:tracePt t="115776" x="6018213" y="2679700"/>
          <p14:tracePt t="115787" x="6018213" y="2687638"/>
          <p14:tracePt t="115800" x="6010275" y="2697163"/>
          <p14:tracePt t="115824" x="6000750" y="2714625"/>
          <p14:tracePt t="115849" x="5991225" y="2724150"/>
          <p14:tracePt t="115861" x="5991225" y="2732088"/>
          <p14:tracePt t="115875" x="5983288" y="2741613"/>
          <p14:tracePt t="115886" x="5983288" y="2759075"/>
          <p14:tracePt t="115910" x="5973763" y="2768600"/>
          <p14:tracePt t="115922" x="5973763" y="2776538"/>
          <p14:tracePt t="115934" x="5973763" y="2786063"/>
          <p14:tracePt t="115948" x="5965825" y="2786063"/>
          <p14:tracePt t="115958" x="5956300" y="2795588"/>
          <p14:tracePt t="115983" x="5956300" y="2803525"/>
          <p14:tracePt t="115995" x="5956300" y="2813050"/>
          <p14:tracePt t="116020" x="5946775" y="2822575"/>
          <p14:tracePt t="116046" x="5938838" y="2840038"/>
          <p14:tracePt t="116069" x="5938838" y="2847975"/>
          <p14:tracePt t="116081" x="5938838" y="2857500"/>
          <p14:tracePt t="116094" x="5938838" y="2867025"/>
          <p14:tracePt t="116106" x="5929313" y="2874963"/>
          <p14:tracePt t="116143" x="5929313" y="2884488"/>
          <p14:tracePt t="117010" x="5929313" y="2874963"/>
          <p14:tracePt t="117072" x="5929313" y="2867025"/>
          <p14:tracePt t="117096" x="5929313" y="2857500"/>
          <p14:tracePt t="117110" x="5929313" y="2847975"/>
          <p14:tracePt t="117120" x="5929313" y="2840038"/>
          <p14:tracePt t="117145" x="5929313" y="2822575"/>
          <p14:tracePt t="117171" x="5929313" y="2803525"/>
          <p14:tracePt t="117182" x="5929313" y="2795588"/>
          <p14:tracePt t="117195" x="5929313" y="2786063"/>
          <p14:tracePt t="117207" x="5929313" y="2768600"/>
          <p14:tracePt t="117219" x="5929313" y="2751138"/>
          <p14:tracePt t="117231" x="5929313" y="2732088"/>
          <p14:tracePt t="117243" x="5929313" y="2724150"/>
          <p14:tracePt t="117258" x="5929313" y="2714625"/>
          <p14:tracePt t="117275" x="5929313" y="2687638"/>
          <p14:tracePt t="117291" x="5929313" y="2679700"/>
          <p14:tracePt t="117308" x="5929313" y="2643188"/>
          <p14:tracePt t="117324" x="5929313" y="2616200"/>
          <p14:tracePt t="117341" x="5929313" y="2598738"/>
          <p14:tracePt t="117359" x="5929313" y="2589213"/>
          <p14:tracePt t="117375" x="5938838" y="2581275"/>
          <p14:tracePt t="117391" x="5938838" y="2562225"/>
          <p14:tracePt t="117414" x="5938838" y="2554288"/>
          <p14:tracePt t="117427" x="5938838" y="2544763"/>
          <p14:tracePt t="117441" x="5938838" y="2536825"/>
          <p14:tracePt t="117458" x="5938838" y="2527300"/>
          <p14:tracePt t="117500" x="5938838" y="2517775"/>
          <p14:tracePt t="117648" x="5929313" y="2517775"/>
          <p14:tracePt t="117659" x="5929313" y="2527300"/>
          <p14:tracePt t="117671" x="5919788" y="2536825"/>
          <p14:tracePt t="117695" x="5919788" y="2544763"/>
          <p14:tracePt t="117733" x="5919788" y="2554288"/>
          <p14:tracePt t="117744" x="5919788" y="2562225"/>
          <p14:tracePt t="117769" x="5911850" y="2562225"/>
          <p14:tracePt t="117782" x="5911850" y="2571750"/>
          <p14:tracePt t="117806" x="5911850" y="2581275"/>
          <p14:tracePt t="117830" x="5911850" y="2589213"/>
          <p14:tracePt t="117842" x="5902325" y="2598738"/>
          <p14:tracePt t="117880" x="5894388" y="2608263"/>
          <p14:tracePt t="117904" x="5894388" y="2616200"/>
          <p14:tracePt t="117916" x="5894388" y="2625725"/>
          <p14:tracePt t="117941" x="5884863" y="2633663"/>
          <p14:tracePt t="117966" x="5884863" y="2643188"/>
          <p14:tracePt t="117990" x="5875338" y="2652713"/>
          <p14:tracePt t="118001" x="5875338" y="2660650"/>
          <p14:tracePt t="118027" x="5875338" y="2670175"/>
          <p14:tracePt t="118038" x="5867400" y="2670175"/>
          <p14:tracePt t="118052" x="5867400" y="2679700"/>
          <p14:tracePt t="118064" x="5857875" y="2687638"/>
          <p14:tracePt t="118075" x="5857875" y="2697163"/>
          <p14:tracePt t="118091" x="5857875" y="2705100"/>
          <p14:tracePt t="118108" x="5848350" y="2714625"/>
          <p14:tracePt t="118125" x="5840413" y="2732088"/>
          <p14:tracePt t="118149" x="5830888" y="2741613"/>
          <p14:tracePt t="118173" x="5822950" y="2751138"/>
          <p14:tracePt t="118186" x="5822950" y="2759075"/>
          <p14:tracePt t="118210" x="5813425" y="2768600"/>
          <p14:tracePt t="118222" x="5803900" y="2776538"/>
          <p14:tracePt t="118234" x="5803900" y="2786063"/>
          <p14:tracePt t="118258" x="5795963" y="2795588"/>
          <p14:tracePt t="118283" x="5795963" y="2803525"/>
          <p14:tracePt t="118308" x="5795963" y="2813050"/>
          <p14:tracePt t="118320" x="5786438" y="2822575"/>
          <p14:tracePt t="118344" x="5776913" y="2822575"/>
          <p14:tracePt t="118356" x="5776913" y="2830513"/>
          <p14:tracePt t="118381" x="5776913" y="2840038"/>
          <p14:tracePt t="118393" x="5768975" y="2847975"/>
          <p14:tracePt t="118430" x="5759450" y="2857500"/>
          <p14:tracePt t="118480" x="5759450" y="2867025"/>
          <p14:tracePt t="118992" x="5768975" y="2884488"/>
          <p14:tracePt t="119005" x="5776913" y="2911475"/>
          <p14:tracePt t="119017" x="5776913" y="2928938"/>
          <p14:tracePt t="119029" x="5786438" y="2946400"/>
          <p14:tracePt t="119042" x="5795963" y="2965450"/>
          <p14:tracePt t="119058" x="5795963" y="2990850"/>
          <p14:tracePt t="119075" x="5795963" y="3000375"/>
          <p14:tracePt t="119092" x="5795963" y="3027363"/>
          <p14:tracePt t="119128" x="5795963" y="3036888"/>
          <p14:tracePt t="119250" x="5795963" y="3044825"/>
          <p14:tracePt t="119408" x="5795963" y="3036888"/>
          <p14:tracePt t="119433" x="5795963" y="3017838"/>
          <p14:tracePt t="119457" x="5795963" y="3009900"/>
          <p14:tracePt t="119472" x="5803900" y="3000375"/>
          <p14:tracePt t="119482" x="5803900" y="2990850"/>
          <p14:tracePt t="119494" x="5803900" y="2973388"/>
          <p14:tracePt t="119508" x="5803900" y="2965450"/>
          <p14:tracePt t="119525" x="5803900" y="2955925"/>
          <p14:tracePt t="119542" x="5813425" y="2938463"/>
          <p14:tracePt t="119559" x="5822950" y="2911475"/>
          <p14:tracePt t="119576" x="5822950" y="2894013"/>
          <p14:tracePt t="119592" x="5822950" y="2874963"/>
          <p14:tracePt t="119617" x="5830888" y="2867025"/>
          <p14:tracePt t="119642" x="5830888" y="2857500"/>
          <p14:tracePt t="119654" x="5840413" y="2847975"/>
          <p14:tracePt t="119666" x="5840413" y="2840038"/>
          <p14:tracePt t="119678" x="5840413" y="2830513"/>
          <p14:tracePt t="119692" x="5848350" y="2822575"/>
          <p14:tracePt t="119709" x="5848350" y="2813050"/>
          <p14:tracePt t="119725" x="5857875" y="2803525"/>
          <p14:tracePt t="119742" x="5867400" y="2795588"/>
          <p14:tracePt t="119764" x="5875338" y="2786063"/>
          <p14:tracePt t="119775" x="5875338" y="2776538"/>
          <p14:tracePt t="119792" x="5884863" y="2776538"/>
          <p14:tracePt t="119809" x="5884863" y="2768600"/>
          <p14:tracePt t="119825" x="5902325" y="2751138"/>
          <p14:tracePt t="119842" x="5911850" y="2732088"/>
          <p14:tracePt t="119861" x="5911850" y="2714625"/>
          <p14:tracePt t="119875" x="5919788" y="2705100"/>
          <p14:tracePt t="119892" x="5929313" y="2697163"/>
          <p14:tracePt t="119910" x="5938838" y="2687638"/>
          <p14:tracePt t="119925" x="5938838" y="2679700"/>
          <p14:tracePt t="119942" x="5938838" y="2670175"/>
          <p14:tracePt t="119959" x="5946775" y="2670175"/>
          <p14:tracePt t="119975" x="5956300" y="2652713"/>
          <p14:tracePt t="119992" x="5965825" y="2643188"/>
          <p14:tracePt t="120009" x="5973763" y="2625725"/>
          <p14:tracePt t="120025" x="5973763" y="2616200"/>
          <p14:tracePt t="120042" x="5973763" y="2608263"/>
          <p14:tracePt t="120059" x="5983288" y="2598738"/>
          <p14:tracePt t="120075" x="5991225" y="2581275"/>
          <p14:tracePt t="120092" x="6000750" y="2571750"/>
          <p14:tracePt t="120109" x="6000750" y="2562225"/>
          <p14:tracePt t="120130" x="6000750" y="2554288"/>
          <p14:tracePt t="120742" x="6000750" y="2562225"/>
          <p14:tracePt t="120913" x="6000750" y="2571750"/>
          <p14:tracePt t="121317" x="6000750" y="2581275"/>
          <p14:tracePt t="121491" x="5991225" y="2581275"/>
          <p14:tracePt t="121524" x="5991225" y="2589213"/>
          <p14:tracePt t="121598" x="5991225" y="2598738"/>
          <p14:tracePt t="121697" x="5983288" y="2598738"/>
          <p14:tracePt t="121709" x="5983288" y="2608263"/>
          <p14:tracePt t="122148" x="5983288" y="2616200"/>
          <p14:tracePt t="122209" x="5973763" y="2625725"/>
          <p14:tracePt t="122222" x="5965825" y="2633663"/>
          <p14:tracePt t="122234" x="5946775" y="2633663"/>
          <p14:tracePt t="122245" x="5929313" y="2643188"/>
          <p14:tracePt t="122260" x="5902325" y="2660650"/>
          <p14:tracePt t="122276" x="5875338" y="2670175"/>
          <p14:tracePt t="122293" x="5822950" y="2687638"/>
          <p14:tracePt t="122309" x="5680075" y="2705100"/>
          <p14:tracePt t="122326" x="5599113" y="2714625"/>
          <p14:tracePt t="122343" x="5473700" y="2714625"/>
          <p14:tracePt t="122360" x="5205413" y="2724150"/>
          <p14:tracePt t="122376" x="5072063" y="2724150"/>
          <p14:tracePt t="122393" x="4946650" y="2724150"/>
          <p14:tracePt t="122410" x="4741863" y="2714625"/>
          <p14:tracePt t="122426" x="4652963" y="2687638"/>
          <p14:tracePt t="122443" x="4491038" y="2643188"/>
          <p14:tracePt t="122460" x="4419600" y="2616200"/>
          <p14:tracePt t="122476" x="4384675" y="2608263"/>
          <p14:tracePt t="122493" x="4348163" y="2598738"/>
          <p14:tracePt t="122510" x="4322763" y="2589213"/>
          <p14:tracePt t="122526" x="4313238" y="2589213"/>
          <p14:tracePt t="122577" x="4348163" y="2598738"/>
          <p14:tracePt t="122883" x="4340225" y="2598738"/>
          <p14:tracePt t="122894" x="4330700" y="2598738"/>
          <p14:tracePt t="122908" x="4322763" y="2598738"/>
          <p14:tracePt t="122919" x="4303713" y="2598738"/>
          <p14:tracePt t="122932" x="4295775" y="2608263"/>
          <p14:tracePt t="122944" x="4286250" y="2608263"/>
          <p14:tracePt t="122960" x="4268788" y="2608263"/>
          <p14:tracePt t="122976" x="4251325" y="2608263"/>
          <p14:tracePt t="122993" x="4197350" y="2608263"/>
          <p14:tracePt t="123010" x="4160838" y="2608263"/>
          <p14:tracePt t="123026" x="4125913" y="2608263"/>
          <p14:tracePt t="123043" x="4037013" y="2608263"/>
          <p14:tracePt t="123060" x="4000500" y="2608263"/>
          <p14:tracePt t="123076" x="3946525" y="2608263"/>
          <p14:tracePt t="123093" x="3875088" y="2608263"/>
          <p14:tracePt t="123110" x="3848100" y="2616200"/>
          <p14:tracePt t="123126" x="3803650" y="2616200"/>
          <p14:tracePt t="123143" x="3768725" y="2625725"/>
          <p14:tracePt t="123160" x="3759200" y="2625725"/>
          <p14:tracePt t="123176" x="3741738" y="2633663"/>
          <p14:tracePt t="123193" x="3724275" y="2633663"/>
          <p14:tracePt t="123210" x="3714750" y="2633663"/>
          <p14:tracePt t="123226" x="3687763" y="2643188"/>
          <p14:tracePt t="123243" x="3660775" y="2652713"/>
          <p14:tracePt t="123260" x="3633788" y="2660650"/>
          <p14:tracePt t="123277" x="3581400" y="2660650"/>
          <p14:tracePt t="123293" x="3554413" y="2660650"/>
          <p14:tracePt t="123310" x="3527425" y="2660650"/>
          <p14:tracePt t="123326" x="3473450" y="2660650"/>
          <p14:tracePt t="123343" x="3455988" y="2660650"/>
          <p14:tracePt t="123360" x="3429000" y="2660650"/>
          <p14:tracePt t="123377" x="3419475" y="2652713"/>
          <p14:tracePt t="123396" x="3419475" y="2643188"/>
          <p14:tracePt t="123752" x="3429000" y="2643188"/>
          <p14:tracePt t="124204" x="3438525" y="2643188"/>
          <p14:tracePt t="124717" x="3446463" y="2643188"/>
          <p14:tracePt t="125134" x="3446463" y="2633663"/>
          <p14:tracePt t="125465" x="3455988" y="2633663"/>
          <p14:tracePt t="125758" x="3473450" y="2633663"/>
          <p14:tracePt t="125771" x="3482975" y="2633663"/>
          <p14:tracePt t="125781" x="3490913" y="2633663"/>
          <p14:tracePt t="125794" x="3509963" y="2633663"/>
          <p14:tracePt t="125811" x="3536950" y="2633663"/>
          <p14:tracePt t="125827" x="3562350" y="2633663"/>
          <p14:tracePt t="125844" x="3670300" y="2633663"/>
          <p14:tracePt t="125861" x="3741738" y="2643188"/>
          <p14:tracePt t="125877" x="3848100" y="2660650"/>
          <p14:tracePt t="125894" x="4152900" y="2724150"/>
          <p14:tracePt t="125911" x="4322763" y="2759075"/>
          <p14:tracePt t="125928" x="4491038" y="2795588"/>
          <p14:tracePt t="125944" x="4786313" y="2857500"/>
          <p14:tracePt t="125961" x="4884738" y="2884488"/>
          <p14:tracePt t="125977" x="5000625" y="2911475"/>
          <p14:tracePt t="125994" x="5027613" y="2919413"/>
          <p14:tracePt t="126011" x="5037138" y="2919413"/>
          <p14:tracePt t="126027" x="5054600" y="2928938"/>
          <p14:tracePt t="126028" x="5054600" y="2938463"/>
          <p14:tracePt t="126271" x="5062538" y="2938463"/>
          <p14:tracePt t="126296" x="5072063" y="2938463"/>
          <p14:tracePt t="126798" x="5062538" y="2938463"/>
          <p14:tracePt t="126858" x="5054600" y="2938463"/>
          <p14:tracePt t="126907" x="5045075" y="2938463"/>
          <p14:tracePt t="126932" x="5037138" y="2938463"/>
          <p14:tracePt t="126944" x="5027613" y="2938463"/>
          <p14:tracePt t="126957" x="5027613" y="2928938"/>
          <p14:tracePt t="126969" x="5018088" y="2928938"/>
          <p14:tracePt t="126981" x="5000625" y="2928938"/>
          <p14:tracePt t="126994" x="4973638" y="2928938"/>
          <p14:tracePt t="127011" x="4938713" y="2919413"/>
          <p14:tracePt t="127028" x="4857750" y="2901950"/>
          <p14:tracePt t="127044" x="4625975" y="2847975"/>
          <p14:tracePt t="127061" x="4491038" y="2803525"/>
          <p14:tracePt t="127077" x="4348163" y="2768600"/>
          <p14:tracePt t="127094" x="4143375" y="2724150"/>
          <p14:tracePt t="127111" x="4071938" y="2705100"/>
          <p14:tracePt t="127128" x="4010025" y="2670175"/>
          <p14:tracePt t="127144" x="3911600" y="2652713"/>
          <p14:tracePt t="127161" x="3867150" y="2643188"/>
          <p14:tracePt t="127178" x="3759200" y="2633663"/>
          <p14:tracePt t="127194" x="3714750" y="2633663"/>
          <p14:tracePt t="127211" x="3670300" y="2633663"/>
          <p14:tracePt t="127228" x="3616325" y="2616200"/>
          <p14:tracePt t="127244" x="3598863" y="2616200"/>
          <p14:tracePt t="127261" x="3589338" y="2616200"/>
          <p14:tracePt t="127278" x="3571875" y="2608263"/>
          <p14:tracePt t="127298" x="3554413" y="2608263"/>
          <p14:tracePt t="127324" x="3544888" y="2608263"/>
          <p14:tracePt t="127348" x="3544888" y="2598738"/>
          <p14:tracePt t="127373" x="3536950" y="2598738"/>
          <p14:tracePt t="127409" x="3536950" y="2589213"/>
          <p14:tracePt t="127435" x="3527425" y="2589213"/>
          <p14:tracePt t="127482" x="3527425" y="2581275"/>
          <p14:tracePt t="127642" x="3536950" y="2581275"/>
          <p14:tracePt t="128131" x="3527425" y="2581275"/>
          <p14:tracePt t="128144" x="3527425" y="2571750"/>
          <p14:tracePt t="128156" x="3517900" y="2571750"/>
          <p14:tracePt t="128167" x="3509963" y="2562225"/>
          <p14:tracePt t="128179" x="3482975" y="2554288"/>
          <p14:tracePt t="128194" x="3465513" y="2544763"/>
          <p14:tracePt t="128211" x="3438525" y="2536825"/>
          <p14:tracePt t="128228" x="3429000" y="2517775"/>
          <p14:tracePt t="128245" x="3411538" y="2509838"/>
          <p14:tracePt t="128278" x="3411538" y="2500313"/>
          <p14:tracePt t="128399" x="3419475" y="2500313"/>
          <p14:tracePt t="128523" x="3429000" y="2500313"/>
          <p14:tracePt t="128657" x="3438525" y="2500313"/>
          <p14:tracePt t="128731" x="3446463" y="2500313"/>
          <p14:tracePt t="128756" x="3455988" y="2500313"/>
          <p14:tracePt t="128779" x="3465513" y="2500313"/>
          <p14:tracePt t="128791" x="3473450" y="2500313"/>
          <p14:tracePt t="128803" x="3482975" y="2500313"/>
          <p14:tracePt t="128816" x="3490913" y="2500313"/>
          <p14:tracePt t="128829" x="3500438" y="2500313"/>
          <p14:tracePt t="128845" x="3517900" y="2500313"/>
          <p14:tracePt t="128861" x="3544888" y="2500313"/>
          <p14:tracePt t="128878" x="3589338" y="2500313"/>
          <p14:tracePt t="128895" x="3616325" y="2500313"/>
          <p14:tracePt t="128911" x="3633788" y="2500313"/>
          <p14:tracePt t="128928" x="3679825" y="2500313"/>
          <p14:tracePt t="128945" x="3705225" y="2500313"/>
          <p14:tracePt t="128962" x="3751263" y="2500313"/>
          <p14:tracePt t="128978" x="3803650" y="2517775"/>
          <p14:tracePt t="128995" x="3830638" y="2517775"/>
          <p14:tracePt t="129011" x="3867150" y="2527300"/>
          <p14:tracePt t="129028" x="3894138" y="2527300"/>
          <p14:tracePt t="129045" x="3902075" y="2527300"/>
          <p14:tracePt t="129073" x="3911600" y="2527300"/>
          <p14:tracePt t="129244" x="3919538" y="2527300"/>
          <p14:tracePt t="129256" x="3938588" y="2527300"/>
          <p14:tracePt t="129268" x="3965575" y="2536825"/>
          <p14:tracePt t="129281" x="4000500" y="2562225"/>
          <p14:tracePt t="129295" x="4044950" y="2589213"/>
          <p14:tracePt t="129311" x="4108450" y="2633663"/>
          <p14:tracePt t="129328" x="4187825" y="2687638"/>
          <p14:tracePt t="129345" x="4419600" y="2847975"/>
          <p14:tracePt t="129362" x="4527550" y="2928938"/>
          <p14:tracePt t="129379" x="4751388" y="3081338"/>
          <p14:tracePt t="129395" x="4848225" y="3152775"/>
          <p14:tracePt t="129412" x="4956175" y="3224213"/>
          <p14:tracePt t="129428" x="5126038" y="3357563"/>
          <p14:tracePt t="129445" x="5214938" y="3402013"/>
          <p14:tracePt t="129462" x="5286375" y="3446463"/>
          <p14:tracePt t="129478" x="5402263" y="3509963"/>
          <p14:tracePt t="129495" x="5438775" y="3527425"/>
          <p14:tracePt t="129512" x="5483225" y="3527425"/>
          <p14:tracePt t="129528" x="5500688" y="3536950"/>
          <p14:tracePt t="129758" x="5518150" y="3536950"/>
          <p14:tracePt t="129770" x="5554663" y="3490913"/>
          <p14:tracePt t="129782" x="5608638" y="3411538"/>
          <p14:tracePt t="129795" x="5670550" y="3330575"/>
          <p14:tracePt t="129807" x="5705475" y="3268663"/>
          <p14:tracePt t="129819" x="5724525" y="3214688"/>
          <p14:tracePt t="129832" x="5741988" y="3187700"/>
          <p14:tracePt t="129845" x="5741988" y="3160713"/>
          <p14:tracePt t="129862" x="5751513" y="3125788"/>
          <p14:tracePt t="129878" x="5759450" y="3108325"/>
          <p14:tracePt t="129895" x="5786438" y="3062288"/>
          <p14:tracePt t="129912" x="5803900" y="3027363"/>
          <p14:tracePt t="129928" x="5848350" y="2973388"/>
          <p14:tracePt t="129945" x="5867400" y="2946400"/>
          <p14:tracePt t="129962" x="5884863" y="2928938"/>
          <p14:tracePt t="129978" x="5911850" y="2894013"/>
          <p14:tracePt t="129995" x="5929313" y="2857500"/>
          <p14:tracePt t="130012" x="5929313" y="2840038"/>
          <p14:tracePt t="130028" x="5973763" y="2786063"/>
          <p14:tracePt t="130045" x="5991225" y="2751138"/>
          <p14:tracePt t="130062" x="6018213" y="2697163"/>
          <p14:tracePt t="130079" x="6081713" y="2608263"/>
          <p14:tracePt t="130095" x="6108700" y="2581275"/>
          <p14:tracePt t="130112" x="6116638" y="2562225"/>
          <p14:tracePt t="130129" x="6143625" y="2536825"/>
          <p14:tracePt t="130145" x="6153150" y="2527300"/>
          <p14:tracePt t="130162" x="6161088" y="2517775"/>
          <p14:tracePt t="130179" x="6161088" y="2509838"/>
          <p14:tracePt t="130195" x="6170613" y="2509838"/>
          <p14:tracePt t="130212" x="6188075" y="2500313"/>
          <p14:tracePt t="130236" x="6197600" y="2490788"/>
          <p14:tracePt t="130407" x="6197600" y="2500313"/>
          <p14:tracePt t="130432" x="6197600" y="2509838"/>
          <p14:tracePt t="130455" x="6197600" y="2517775"/>
          <p14:tracePt t="130479" x="6197600" y="2536825"/>
          <p14:tracePt t="130505" x="6188075" y="2544763"/>
          <p14:tracePt t="130529" x="6188075" y="2554288"/>
          <p14:tracePt t="130540" x="6188075" y="2562225"/>
          <p14:tracePt t="130558" x="6180138" y="2562225"/>
          <p14:tracePt t="130568" x="6180138" y="2571750"/>
          <p14:tracePt t="130579" x="6170613" y="2581275"/>
          <p14:tracePt t="130595" x="6170613" y="2589213"/>
          <p14:tracePt t="130614" x="6161088" y="2598738"/>
          <p14:tracePt t="130639" x="6161088" y="2608263"/>
          <p14:tracePt t="130651" x="6153150" y="2616200"/>
          <p14:tracePt t="130675" x="6153150" y="2625725"/>
          <p14:tracePt t="130689" x="6143625" y="2625725"/>
          <p14:tracePt t="130700" x="6143625" y="2633663"/>
          <p14:tracePt t="130712" x="6134100" y="2633663"/>
          <p14:tracePt t="130729" x="6134100" y="2643188"/>
          <p14:tracePt t="130745" x="6134100" y="2652713"/>
          <p14:tracePt t="130763" x="6126163" y="2652713"/>
          <p14:tracePt t="130779" x="6126163" y="2660650"/>
          <p14:tracePt t="130797" x="6116638" y="2670175"/>
          <p14:tracePt t="130812" x="6116638" y="2679700"/>
          <p14:tracePt t="130835" x="6108700" y="2687638"/>
          <p14:tracePt t="130860" x="6108700" y="2697163"/>
          <p14:tracePt t="130871" x="6099175" y="2697163"/>
          <p14:tracePt t="130883" x="6099175" y="2705100"/>
          <p14:tracePt t="130895" x="6099175" y="2714625"/>
          <p14:tracePt t="130912" x="6099175" y="2724150"/>
          <p14:tracePt t="130929" x="6099175" y="2732088"/>
          <p14:tracePt t="130945" x="6089650" y="2741613"/>
          <p14:tracePt t="130963" x="6089650" y="2751138"/>
          <p14:tracePt t="130979" x="6089650" y="2759075"/>
          <p14:tracePt t="130995" x="6081713" y="2768600"/>
          <p14:tracePt t="131012" x="6081713" y="2786063"/>
          <p14:tracePt t="131029" x="6081713" y="2795588"/>
          <p14:tracePt t="131046" x="6062663" y="2830513"/>
          <p14:tracePt t="131062" x="6062663" y="2840038"/>
          <p14:tracePt t="131079" x="6062663" y="2847975"/>
          <p14:tracePt t="131095" x="6054725" y="2857500"/>
          <p14:tracePt t="131112" x="6054725" y="2867025"/>
          <p14:tracePt t="131129" x="6054725" y="2874963"/>
          <p14:tracePt t="131154" x="6045200" y="2874963"/>
          <p14:tracePt t="131165" x="6045200" y="2884488"/>
          <p14:tracePt t="131214" x="6037263" y="2894013"/>
          <p14:tracePt t="131251" x="6037263" y="2901950"/>
          <p14:tracePt t="131263" x="6027738" y="2911475"/>
          <p14:tracePt t="131276" x="6027738" y="2919413"/>
          <p14:tracePt t="131288" x="6018213" y="2928938"/>
          <p14:tracePt t="131312" x="6010275" y="2938463"/>
          <p14:tracePt t="131337" x="6010275" y="2946400"/>
          <p14:tracePt t="131348" x="6000750" y="2946400"/>
          <p14:tracePt t="131361" x="6000750" y="2955925"/>
          <p14:tracePt t="131374" x="6000750" y="2965450"/>
          <p14:tracePt t="131385" x="5991225" y="2965450"/>
          <p14:tracePt t="131398" x="5991225" y="2973388"/>
          <p14:tracePt t="131434" x="5983288" y="2982913"/>
          <p14:tracePt t="131471" x="5973763" y="2990850"/>
          <p14:tracePt t="131496" x="5973763" y="3000375"/>
          <p14:tracePt t="131532" x="5973763" y="3009900"/>
          <p14:tracePt t="131582" x="5973763" y="3017838"/>
          <p14:tracePt t="131607" x="5973763" y="3027363"/>
          <p14:tracePt t="131655" x="5965825" y="3036888"/>
          <p14:tracePt t="131692" x="5965825" y="3044825"/>
          <p14:tracePt t="132107" x="5965825" y="3071813"/>
          <p14:tracePt t="132119" x="5946775" y="3081338"/>
          <p14:tracePt t="132132" x="5938838" y="3098800"/>
          <p14:tracePt t="132156" x="5929313" y="3108325"/>
          <p14:tracePt t="132169" x="5929313" y="3125788"/>
          <p14:tracePt t="132193" x="5919788" y="3143250"/>
          <p14:tracePt t="132205" x="5919788" y="3160713"/>
          <p14:tracePt t="132217" x="5911850" y="3170238"/>
          <p14:tracePt t="132230" x="5911850" y="3179763"/>
          <p14:tracePt t="132241" x="5911850" y="3197225"/>
          <p14:tracePt t="132253" x="5911850" y="3214688"/>
          <p14:tracePt t="132267" x="5911850" y="3232150"/>
          <p14:tracePt t="132279" x="5911850" y="3241675"/>
          <p14:tracePt t="132296" x="5911850" y="3268663"/>
          <p14:tracePt t="132313" x="5911850" y="3286125"/>
          <p14:tracePt t="132329" x="5911850" y="3303588"/>
          <p14:tracePt t="132346" x="5911850" y="3322638"/>
          <p14:tracePt t="132364" x="5911850" y="3330575"/>
          <p14:tracePt t="132379" x="5911850" y="3340100"/>
          <p14:tracePt t="132413" x="5911850" y="3348038"/>
          <p14:tracePt t="132462" x="5911850" y="3357563"/>
          <p14:tracePt t="132486" x="5911850" y="3367088"/>
          <p14:tracePt t="132498" x="5911850" y="3375025"/>
          <p14:tracePt t="132522" x="5911850" y="3394075"/>
          <p14:tracePt t="132548" x="5911850" y="3402013"/>
          <p14:tracePt t="132560" x="5911850" y="3419475"/>
          <p14:tracePt t="132575" x="5911850" y="3429000"/>
          <p14:tracePt t="132584" x="5911850" y="3438525"/>
          <p14:tracePt t="132597" x="5911850" y="3455988"/>
          <p14:tracePt t="132613" x="5919788" y="3465513"/>
          <p14:tracePt t="132629" x="5919788" y="3473450"/>
          <p14:tracePt t="132646" x="5919788" y="3500438"/>
          <p14:tracePt t="132663" x="5919788" y="3517900"/>
          <p14:tracePt t="132683" x="5919788" y="3527425"/>
          <p14:tracePt t="132707" x="5919788" y="3536950"/>
          <p14:tracePt t="132755" x="5919788" y="3544888"/>
          <p14:tracePt t="132792" x="5919788" y="3554413"/>
          <p14:tracePt t="132829" x="5919788" y="3562350"/>
          <p14:tracePt t="132866" x="5919788" y="3571875"/>
          <p14:tracePt t="132914" x="5919788" y="3581400"/>
          <p14:tracePt t="132926" x="5919788" y="3589338"/>
          <p14:tracePt t="133086" x="5919788" y="3581400"/>
          <p14:tracePt t="133111" x="5919788" y="3571875"/>
          <p14:tracePt t="133123" x="5919788" y="3544888"/>
          <p14:tracePt t="133135" x="5919788" y="3527425"/>
          <p14:tracePt t="133147" x="5919788" y="3500438"/>
          <p14:tracePt t="133163" x="5919788" y="3465513"/>
          <p14:tracePt t="133179" x="5919788" y="3429000"/>
          <p14:tracePt t="133196" x="5919788" y="3375025"/>
          <p14:tracePt t="133213" x="5919788" y="3286125"/>
          <p14:tracePt t="133229" x="5919788" y="3251200"/>
          <p14:tracePt t="133246" x="5919788" y="3179763"/>
          <p14:tracePt t="133263" x="5919788" y="3133725"/>
          <p14:tracePt t="133280" x="5919788" y="3108325"/>
          <p14:tracePt t="133296" x="5929313" y="3054350"/>
          <p14:tracePt t="133313" x="5938838" y="3036888"/>
          <p14:tracePt t="133329" x="5938838" y="3017838"/>
          <p14:tracePt t="133346" x="5946775" y="3000375"/>
          <p14:tracePt t="133363" x="5946775" y="2982913"/>
          <p14:tracePt t="133380" x="5965825" y="2965450"/>
          <p14:tracePt t="133380" x="5973763" y="2955925"/>
          <p14:tracePt t="133396" x="5973763" y="2938463"/>
          <p14:tracePt t="133413" x="5973763" y="2928938"/>
          <p14:tracePt t="133430" x="5983288" y="2919413"/>
          <p14:tracePt t="133452" x="5983288" y="2901950"/>
          <p14:tracePt t="133465" x="5991225" y="2901950"/>
          <p14:tracePt t="133480" x="5991225" y="2894013"/>
          <p14:tracePt t="133496" x="6000750" y="2884488"/>
          <p14:tracePt t="133513" x="6010275" y="2857500"/>
          <p14:tracePt t="133530" x="6018213" y="2857500"/>
          <p14:tracePt t="133546" x="6018213" y="2847975"/>
          <p14:tracePt t="133563" x="6018213" y="2840038"/>
          <p14:tracePt t="133580" x="6027738" y="2830513"/>
          <p14:tracePt t="133596" x="6027738" y="2822575"/>
          <p14:tracePt t="133613" x="6037263" y="2813050"/>
          <p14:tracePt t="133629" x="6045200" y="2803525"/>
          <p14:tracePt t="133646" x="6045200" y="2786063"/>
          <p14:tracePt t="133663" x="6062663" y="2768600"/>
          <p14:tracePt t="133685" x="6062663" y="2759075"/>
          <p14:tracePt t="133710" x="6062663" y="2741613"/>
          <p14:tracePt t="133722" x="6072188" y="2741613"/>
          <p14:tracePt t="133733" x="6072188" y="2732088"/>
          <p14:tracePt t="133747" x="6081713" y="2724150"/>
          <p14:tracePt t="133763" x="6081713" y="2714625"/>
          <p14:tracePt t="133780" x="6089650" y="2705100"/>
          <p14:tracePt t="133796" x="6089650" y="2697163"/>
          <p14:tracePt t="133943" x="6089650" y="2705100"/>
          <p14:tracePt t="133967" x="6089650" y="2714625"/>
          <p14:tracePt t="133990" x="6089650" y="2724150"/>
          <p14:tracePt t="134016" x="6089650" y="2741613"/>
          <p14:tracePt t="134040" x="6081713" y="2759075"/>
          <p14:tracePt t="134052" x="6081713" y="2768600"/>
          <p14:tracePt t="134065" x="6072188" y="2776538"/>
          <p14:tracePt t="134079" x="6062663" y="2803525"/>
          <p14:tracePt t="134088" x="6062663" y="2822575"/>
          <p14:tracePt t="134101" x="6054725" y="2840038"/>
          <p14:tracePt t="134115" x="6045200" y="2857500"/>
          <p14:tracePt t="134130" x="6037263" y="2884488"/>
          <p14:tracePt t="134146" x="6037263" y="2919413"/>
          <p14:tracePt t="134163" x="6018213" y="2955925"/>
          <p14:tracePt t="134180" x="6010275" y="2973388"/>
          <p14:tracePt t="134196" x="6010275" y="3000375"/>
          <p14:tracePt t="134213" x="5991225" y="3036888"/>
          <p14:tracePt t="134230" x="5983288" y="3054350"/>
          <p14:tracePt t="134246" x="5983288" y="3081338"/>
          <p14:tracePt t="134263" x="5965825" y="3108325"/>
          <p14:tracePt t="134280" x="5965825" y="3125788"/>
          <p14:tracePt t="134296" x="5956300" y="3143250"/>
          <p14:tracePt t="134313" x="5946775" y="3160713"/>
          <p14:tracePt t="134330" x="5938838" y="3170238"/>
          <p14:tracePt t="134346" x="5938838" y="3205163"/>
          <p14:tracePt t="134364" x="5929313" y="3224213"/>
          <p14:tracePt t="134380" x="5929313" y="3232150"/>
          <p14:tracePt t="134396" x="5919788" y="3268663"/>
          <p14:tracePt t="134413" x="5919788" y="3276600"/>
          <p14:tracePt t="134430" x="5919788" y="3295650"/>
          <p14:tracePt t="134446" x="5911850" y="3313113"/>
          <p14:tracePt t="134463" x="5911850" y="3330575"/>
          <p14:tracePt t="134480" x="5902325" y="3348038"/>
          <p14:tracePt t="134497" x="5902325" y="3375025"/>
          <p14:tracePt t="134513" x="5894388" y="3394075"/>
          <p14:tracePt t="134530" x="5894388" y="3429000"/>
          <p14:tracePt t="134547" x="5894388" y="3446463"/>
          <p14:tracePt t="134563" x="5894388" y="3455988"/>
          <p14:tracePt t="134580" x="5894388" y="3465513"/>
          <p14:tracePt t="134596" x="5894388" y="3490913"/>
          <p14:tracePt t="134613" x="5894388" y="3500438"/>
          <p14:tracePt t="134630" x="5894388" y="3527425"/>
          <p14:tracePt t="134652" x="5894388" y="3544888"/>
          <p14:tracePt t="134664" x="5894388" y="3554413"/>
          <p14:tracePt t="134680" x="5894388" y="3562350"/>
          <p14:tracePt t="134696" x="5894388" y="3571875"/>
          <p14:tracePt t="134713" x="5894388" y="3589338"/>
          <p14:tracePt t="134736" x="5894388" y="3598863"/>
          <p14:tracePt t="134761" x="5894388" y="3608388"/>
          <p14:tracePt t="134773" x="5894388" y="3616325"/>
          <p14:tracePt t="134785" x="5894388" y="3625850"/>
          <p14:tracePt t="134810" x="5894388" y="3633788"/>
          <p14:tracePt t="134824" x="5894388" y="3643313"/>
          <p14:tracePt t="134846" x="5894388" y="3652838"/>
          <p14:tracePt t="135300" x="5894388" y="3643313"/>
          <p14:tracePt t="135312" x="5894388" y="3608388"/>
          <p14:tracePt t="135324" x="5894388" y="3562350"/>
          <p14:tracePt t="135337" x="5911850" y="3509963"/>
          <p14:tracePt t="135349" x="5919788" y="3473450"/>
          <p14:tracePt t="135364" x="5929313" y="3429000"/>
          <p14:tracePt t="135381" x="5938838" y="3394075"/>
          <p14:tracePt t="135397" x="5946775" y="3348038"/>
          <p14:tracePt t="135414" x="5956300" y="3295650"/>
          <p14:tracePt t="135431" x="5965825" y="3268663"/>
          <p14:tracePt t="135447" x="5965825" y="3205163"/>
          <p14:tracePt t="135463" x="5973763" y="3170238"/>
          <p14:tracePt t="135480" x="5973763" y="3143250"/>
          <p14:tracePt t="135497" x="5983288" y="3116263"/>
          <p14:tracePt t="135514" x="5991225" y="3098800"/>
          <p14:tracePt t="135530" x="5991225" y="3081338"/>
          <p14:tracePt t="135547" x="6000750" y="3054350"/>
          <p14:tracePt t="135564" x="6000750" y="3044825"/>
          <p14:tracePt t="135581" x="6010275" y="3036888"/>
          <p14:tracePt t="135597" x="6010275" y="3027363"/>
          <p14:tracePt t="135613" x="6010275" y="3017838"/>
          <p14:tracePt t="135630" x="6018213" y="3000375"/>
          <p14:tracePt t="135679" x="6027738" y="3000375"/>
          <p14:tracePt t="135752" x="6037263" y="3000375"/>
          <p14:tracePt t="135801" x="6045200" y="3000375"/>
          <p14:tracePt t="135814" x="6054725" y="3000375"/>
          <p14:tracePt t="135825" x="6062663" y="3000375"/>
          <p14:tracePt t="135850" x="6072188" y="3000375"/>
          <p14:tracePt t="135861" x="6081713" y="3009900"/>
          <p14:tracePt t="135874" x="6089650" y="3009900"/>
          <p14:tracePt t="135887" x="6099175" y="3009900"/>
          <p14:tracePt t="135900" x="6099175" y="3017838"/>
          <p14:tracePt t="135914" x="6116638" y="3017838"/>
          <p14:tracePt t="135936" x="6134100" y="3017838"/>
          <p14:tracePt t="135960" x="6143625" y="3027363"/>
          <p14:tracePt t="135972" x="6153150" y="3027363"/>
          <p14:tracePt t="135984" x="6161088" y="3027363"/>
          <p14:tracePt t="135997" x="6170613" y="3036888"/>
          <p14:tracePt t="136021" x="6188075" y="3044825"/>
          <p14:tracePt t="136047" x="6205538" y="3044825"/>
          <p14:tracePt t="136058" x="6215063" y="3044825"/>
          <p14:tracePt t="136070" x="6215063" y="3054350"/>
          <p14:tracePt t="136084" x="6232525" y="3062288"/>
          <p14:tracePt t="136097" x="6251575" y="3062288"/>
          <p14:tracePt t="136114" x="6269038" y="3071813"/>
          <p14:tracePt t="136131" x="6286500" y="3081338"/>
          <p14:tracePt t="136147" x="6313488" y="3081338"/>
          <p14:tracePt t="136164" x="6330950" y="3089275"/>
          <p14:tracePt t="136180" x="6357938" y="3098800"/>
          <p14:tracePt t="136197" x="6367463" y="3108325"/>
          <p14:tracePt t="136214" x="6384925" y="3108325"/>
          <p14:tracePt t="136230" x="6411913" y="3116263"/>
          <p14:tracePt t="136247" x="6429375" y="3116263"/>
          <p14:tracePt t="136264" x="6438900" y="3116263"/>
          <p14:tracePt t="136280" x="6465888" y="3116263"/>
          <p14:tracePt t="136297" x="6473825" y="3116263"/>
          <p14:tracePt t="136314" x="6483350" y="3116263"/>
          <p14:tracePt t="136330" x="6500813" y="3116263"/>
          <p14:tracePt t="136347" x="6510338" y="3116263"/>
          <p14:tracePt t="136364" x="6518275" y="3116263"/>
          <p14:tracePt t="136381" x="6537325" y="3125788"/>
          <p14:tracePt t="136400" x="6545263" y="3125788"/>
          <p14:tracePt t="136414" x="6554788" y="3125788"/>
          <p14:tracePt t="136486" x="6562725" y="3125788"/>
          <p14:tracePt t="136792" x="6554788" y="3125788"/>
          <p14:tracePt t="136829" x="6545263" y="3125788"/>
          <p14:tracePt t="136915" x="6537325" y="3125788"/>
          <p14:tracePt t="137050" x="6527800" y="3125788"/>
          <p14:tracePt t="137257" x="6518275" y="3125788"/>
          <p14:tracePt t="137281" x="6510338" y="3125788"/>
          <p14:tracePt t="137305" x="6500813" y="3125788"/>
          <p14:tracePt t="137331" x="6491288" y="3125788"/>
          <p14:tracePt t="137342" x="6483350" y="3125788"/>
          <p14:tracePt t="137355" x="6473825" y="3125788"/>
          <p14:tracePt t="137368" x="6465888" y="3125788"/>
          <p14:tracePt t="137381" x="6456363" y="3125788"/>
          <p14:tracePt t="137397" x="6429375" y="3116263"/>
          <p14:tracePt t="137414" x="6411913" y="3108325"/>
          <p14:tracePt t="137431" x="6375400" y="3098800"/>
          <p14:tracePt t="137447" x="6348413" y="3089275"/>
          <p14:tracePt t="137464" x="6340475" y="3081338"/>
          <p14:tracePt t="137481" x="6296025" y="3062288"/>
          <p14:tracePt t="137497" x="6286500" y="3062288"/>
          <p14:tracePt t="137514" x="6251575" y="3044825"/>
          <p14:tracePt t="137531" x="6232525" y="3036888"/>
          <p14:tracePt t="137547" x="6215063" y="3036888"/>
          <p14:tracePt t="137564" x="6180138" y="3009900"/>
          <p14:tracePt t="137581" x="6170613" y="3000375"/>
          <p14:tracePt t="137597" x="6143625" y="2990850"/>
          <p14:tracePt t="137614" x="6108700" y="2965450"/>
          <p14:tracePt t="137631" x="6089650" y="2955925"/>
          <p14:tracePt t="137647" x="6072188" y="2946400"/>
          <p14:tracePt t="137664" x="6062663" y="2938463"/>
          <p14:tracePt t="137681" x="6054725" y="2928938"/>
          <p14:tracePt t="137697" x="6054725" y="2911475"/>
          <p14:tracePt t="137714" x="6045200" y="2911475"/>
          <p14:tracePt t="137731" x="6045200" y="2894013"/>
          <p14:tracePt t="137747" x="6045200" y="2867025"/>
          <p14:tracePt t="137764" x="6045200" y="2857500"/>
          <p14:tracePt t="137781" x="6045200" y="2840038"/>
          <p14:tracePt t="137798" x="6045200" y="2822575"/>
          <p14:tracePt t="137814" x="6045200" y="2803525"/>
          <p14:tracePt t="137831" x="6062663" y="2776538"/>
          <p14:tracePt t="137847" x="6072188" y="2759075"/>
          <p14:tracePt t="137864" x="6072188" y="2741613"/>
          <p14:tracePt t="137882" x="6089650" y="2705100"/>
          <p14:tracePt t="137898" x="6099175" y="2697163"/>
          <p14:tracePt t="137914" x="6108700" y="2679700"/>
          <p14:tracePt t="137931" x="6134100" y="2652713"/>
          <p14:tracePt t="137947" x="6143625" y="2643188"/>
          <p14:tracePt t="137964" x="6161088" y="2633663"/>
          <p14:tracePt t="137981" x="6170613" y="2625725"/>
          <p14:tracePt t="137997" x="6180138" y="2625725"/>
          <p14:tracePt t="138052" x="6188075" y="2625725"/>
          <p14:tracePt t="138174" x="6170613" y="2643188"/>
          <p14:tracePt t="138199" x="6161088" y="2652713"/>
          <p14:tracePt t="138224" x="6153150" y="2670175"/>
          <p14:tracePt t="138236" x="6143625" y="2670175"/>
          <p14:tracePt t="138249" x="6143625" y="2679700"/>
          <p14:tracePt t="138261" x="6134100" y="2687638"/>
          <p14:tracePt t="138272" x="6126163" y="2697163"/>
          <p14:tracePt t="138285" x="6126163" y="2705100"/>
          <p14:tracePt t="138298" x="6116638" y="2714625"/>
          <p14:tracePt t="138314" x="6116638" y="2724150"/>
          <p14:tracePt t="138331" x="6116638" y="2732088"/>
          <p14:tracePt t="138348" x="6099175" y="2759075"/>
          <p14:tracePt t="138365" x="6089650" y="2768600"/>
          <p14:tracePt t="138381" x="6081713" y="2786063"/>
          <p14:tracePt t="138398" x="6072188" y="2803525"/>
          <p14:tracePt t="138414" x="6072188" y="2813050"/>
          <p14:tracePt t="138431" x="6062663" y="2822575"/>
          <p14:tracePt t="138448" x="6054725" y="2840038"/>
          <p14:tracePt t="138467" x="6054725" y="2847975"/>
          <p14:tracePt t="138481" x="6045200" y="2867025"/>
          <p14:tracePt t="138498" x="6037263" y="2874963"/>
          <p14:tracePt t="138514" x="6037263" y="2894013"/>
          <p14:tracePt t="138531" x="6037263" y="2911475"/>
          <p14:tracePt t="138548" x="6037263" y="2928938"/>
          <p14:tracePt t="138564" x="6027738" y="2938463"/>
          <p14:tracePt t="138581" x="6027738" y="2965450"/>
          <p14:tracePt t="138598" x="6018213" y="2982913"/>
          <p14:tracePt t="138614" x="6018213" y="3000375"/>
          <p14:tracePt t="138631" x="6018213" y="3027363"/>
          <p14:tracePt t="138648" x="6010275" y="3036888"/>
          <p14:tracePt t="138664" x="6000750" y="3062288"/>
          <p14:tracePt t="138681" x="5991225" y="3071813"/>
          <p14:tracePt t="138698" x="5991225" y="3089275"/>
          <p14:tracePt t="138714" x="5973763" y="3125788"/>
          <p14:tracePt t="138731" x="5973763" y="3143250"/>
          <p14:tracePt t="138748" x="5965825" y="3160713"/>
          <p14:tracePt t="138764" x="5956300" y="3187700"/>
          <p14:tracePt t="138781" x="5946775" y="3197225"/>
          <p14:tracePt t="138798" x="5946775" y="3205163"/>
          <p14:tracePt t="138815" x="5946775" y="3214688"/>
          <p14:tracePt t="138831" x="5938838" y="3232150"/>
          <p14:tracePt t="138848" x="5929313" y="3241675"/>
          <p14:tracePt t="138864" x="5929313" y="3251200"/>
          <p14:tracePt t="138881" x="5919788" y="3259138"/>
          <p14:tracePt t="139446" x="5919788" y="3268663"/>
          <p14:tracePt t="139458" x="5919788" y="3276600"/>
          <p14:tracePt t="139470" x="5919788" y="3286125"/>
          <p14:tracePt t="139483" x="5911850" y="3286125"/>
          <p14:tracePt t="139508" x="5911850" y="3295650"/>
          <p14:tracePt t="139533" x="5911850" y="3303588"/>
          <p14:tracePt t="139545" x="5902325" y="3303588"/>
          <p14:tracePt t="139556" x="5902325" y="3322638"/>
          <p14:tracePt t="139581" x="5902325" y="3330575"/>
          <p14:tracePt t="139594" x="5902325" y="3348038"/>
          <p14:tracePt t="139605" x="5902325" y="3357563"/>
          <p14:tracePt t="139621" x="5902325" y="3375025"/>
          <p14:tracePt t="139631" x="5902325" y="3394075"/>
          <p14:tracePt t="139648" x="5902325" y="3411538"/>
          <p14:tracePt t="139665" x="5902325" y="3419475"/>
          <p14:tracePt t="139681" x="5902325" y="3455988"/>
          <p14:tracePt t="139698" x="5902325" y="3465513"/>
          <p14:tracePt t="139715" x="5902325" y="3473450"/>
          <p14:tracePt t="139731" x="5902325" y="3500438"/>
          <p14:tracePt t="139752" x="5902325" y="3517900"/>
          <p14:tracePt t="139777" x="5902325" y="3527425"/>
          <p14:tracePt t="139790" x="5902325" y="3536950"/>
          <p14:tracePt t="139802" x="5902325" y="3544888"/>
          <p14:tracePt t="139815" x="5902325" y="3562350"/>
          <p14:tracePt t="139839" x="5902325" y="3571875"/>
          <p14:tracePt t="139851" x="5902325" y="3589338"/>
          <p14:tracePt t="139874" x="5902325" y="3608388"/>
          <p14:tracePt t="139887" x="5902325" y="3616325"/>
          <p14:tracePt t="139899" x="5902325" y="3625850"/>
          <p14:tracePt t="139915" x="5902325" y="3643313"/>
          <p14:tracePt t="139936" x="5902325" y="3652838"/>
          <p14:tracePt t="139949" x="5902325" y="3660775"/>
          <p14:tracePt t="139973" x="5902325" y="3670300"/>
          <p14:tracePt t="139984" x="5902325" y="3679825"/>
          <p14:tracePt t="140022" x="5902325" y="3687763"/>
          <p14:tracePt t="140426" x="5902325" y="3697288"/>
          <p14:tracePt t="140439" x="5902325" y="3705225"/>
          <p14:tracePt t="140462" x="5902325" y="3714750"/>
          <p14:tracePt t="140475" x="5902325" y="3724275"/>
          <p14:tracePt t="140485" x="5902325" y="3732213"/>
          <p14:tracePt t="140511" x="5902325" y="3741738"/>
          <p14:tracePt t="140793" x="5902325" y="3732213"/>
          <p14:tracePt t="140805" x="5902325" y="3724275"/>
          <p14:tracePt t="140817" x="5902325" y="3714750"/>
          <p14:tracePt t="140842" x="5902325" y="3705225"/>
          <p14:tracePt t="140890" x="5902325" y="3697288"/>
          <p14:tracePt t="140927" x="5894388" y="3697288"/>
          <p14:tracePt t="140977" x="5894388" y="3687763"/>
          <p14:tracePt t="141196" x="5884863" y="3687763"/>
          <p14:tracePt t="141233" x="5867400" y="3687763"/>
          <p14:tracePt t="141244" x="5848350" y="3679825"/>
          <p14:tracePt t="141258" x="5813425" y="3660775"/>
          <p14:tracePt t="141269" x="5751513" y="3616325"/>
          <p14:tracePt t="141282" x="5661025" y="3562350"/>
          <p14:tracePt t="141298" x="5545138" y="3490913"/>
          <p14:tracePt t="141315" x="5394325" y="3384550"/>
          <p14:tracePt t="141332" x="5072063" y="3179763"/>
          <p14:tracePt t="141349" x="4919663" y="3081338"/>
          <p14:tracePt t="141366" x="4776788" y="3000375"/>
          <p14:tracePt t="141382" x="4589463" y="2884488"/>
          <p14:tracePt t="141399" x="4527550" y="2847975"/>
          <p14:tracePt t="141416" x="4491038" y="2822575"/>
          <p14:tracePt t="141433" x="4456113" y="2813050"/>
          <p14:tracePt t="141449" x="4446588" y="2803525"/>
          <p14:tracePt t="141465" x="4438650" y="2795588"/>
          <p14:tracePt t="141489" x="4429125" y="2786063"/>
          <p14:tracePt t="141503" x="4419600" y="2786063"/>
          <p14:tracePt t="141515" x="4411663" y="2786063"/>
          <p14:tracePt t="141532" x="4402138" y="2786063"/>
          <p14:tracePt t="141549" x="4394200" y="2786063"/>
          <p14:tracePt t="141566" x="4348163" y="2786063"/>
          <p14:tracePt t="141582" x="4322763" y="2786063"/>
          <p14:tracePt t="141599" x="4295775" y="2786063"/>
          <p14:tracePt t="141615" x="4241800" y="2776538"/>
          <p14:tracePt t="141632" x="4224338" y="2768600"/>
          <p14:tracePt t="141649" x="4197350" y="2759075"/>
          <p14:tracePt t="141665" x="4187825" y="2759075"/>
          <p14:tracePt t="141685" x="4187825" y="2751138"/>
          <p14:tracePt t="141771" x="4197350" y="2751138"/>
          <p14:tracePt t="142041" x="4187825" y="2751138"/>
          <p14:tracePt t="142053" x="4179888" y="2751138"/>
          <p14:tracePt t="142066" x="4160838" y="2751138"/>
          <p14:tracePt t="142078" x="4143375" y="2741613"/>
          <p14:tracePt t="142089" x="4116388" y="2741613"/>
          <p14:tracePt t="142101" x="4089400" y="2732088"/>
          <p14:tracePt t="142116" x="4054475" y="2724150"/>
          <p14:tracePt t="142132" x="4027488" y="2714625"/>
          <p14:tracePt t="142149" x="4010025" y="2705100"/>
          <p14:tracePt t="142166" x="3965575" y="2697163"/>
          <p14:tracePt t="142182" x="3938588" y="2687638"/>
          <p14:tracePt t="142199" x="3919538" y="2687638"/>
          <p14:tracePt t="142216" x="3875088" y="2687638"/>
          <p14:tracePt t="142232" x="3857625" y="2687638"/>
          <p14:tracePt t="142249" x="3813175" y="2679700"/>
          <p14:tracePt t="142266" x="3795713" y="2679700"/>
          <p14:tracePt t="142282" x="3786188" y="2679700"/>
          <p14:tracePt t="142299" x="3759200" y="2679700"/>
          <p14:tracePt t="142322" x="3741738" y="2679700"/>
          <p14:tracePt t="143056" x="3741738" y="2670175"/>
          <p14:tracePt t="143129" x="3751263" y="2670175"/>
          <p14:tracePt t="143276" x="3759200" y="2670175"/>
          <p14:tracePt t="143300" x="3768725" y="2670175"/>
          <p14:tracePt t="143312" x="3786188" y="2670175"/>
          <p14:tracePt t="143325" x="3803650" y="2670175"/>
          <p14:tracePt t="143336" x="3830638" y="2670175"/>
          <p14:tracePt t="143349" x="3875088" y="2670175"/>
          <p14:tracePt t="143366" x="3938588" y="2670175"/>
          <p14:tracePt t="143383" x="4037013" y="2670175"/>
          <p14:tracePt t="143399" x="4295775" y="2670175"/>
          <p14:tracePt t="143416" x="4456113" y="2670175"/>
          <p14:tracePt t="143433" x="4633913" y="2670175"/>
          <p14:tracePt t="143449" x="4919663" y="2687638"/>
          <p14:tracePt t="143466" x="5045075" y="2714625"/>
          <p14:tracePt t="143483" x="5143500" y="2732088"/>
          <p14:tracePt t="143483" x="5214938" y="2751138"/>
          <p14:tracePt t="143499" x="5295900" y="2776538"/>
          <p14:tracePt t="143516" x="5357813" y="2795588"/>
          <p14:tracePt t="143533" x="5402263" y="2822575"/>
          <p14:tracePt t="143549" x="5500688" y="2867025"/>
          <p14:tracePt t="143566" x="5527675" y="2884488"/>
          <p14:tracePt t="143583" x="5589588" y="2919413"/>
          <p14:tracePt t="143599" x="5608638" y="2938463"/>
          <p14:tracePt t="143616" x="5626100" y="2938463"/>
          <p14:tracePt t="143633" x="5626100" y="2955925"/>
          <p14:tracePt t="143649" x="5634038" y="2965450"/>
          <p14:tracePt t="143666" x="5643563" y="2965450"/>
          <p14:tracePt t="143683" x="5653088" y="2973388"/>
          <p14:tracePt t="143699" x="5653088" y="2982913"/>
          <p14:tracePt t="143716" x="5670550" y="2982913"/>
          <p14:tracePt t="143733" x="5680075" y="2990850"/>
          <p14:tracePt t="143749" x="5697538" y="3000375"/>
          <p14:tracePt t="143766" x="5732463" y="3017838"/>
          <p14:tracePt t="143783" x="5741988" y="3017838"/>
          <p14:tracePt t="143799" x="5759450" y="3027363"/>
          <p14:tracePt t="143816" x="5776913" y="3044825"/>
          <p14:tracePt t="143833" x="5786438" y="3054350"/>
          <p14:tracePt t="143849" x="5803900" y="3062288"/>
          <p14:tracePt t="143866" x="5830888" y="3081338"/>
          <p14:tracePt t="143883" x="5848350" y="3089275"/>
          <p14:tracePt t="143899" x="5857875" y="3089275"/>
          <p14:tracePt t="144267" x="5867400" y="3089275"/>
          <p14:tracePt t="144279" x="5875338" y="3089275"/>
          <p14:tracePt t="144291" x="5884863" y="3089275"/>
          <p14:tracePt t="144315" x="5894388" y="3089275"/>
          <p14:tracePt t="144364" x="5902325" y="3089275"/>
          <p14:tracePt t="144499" x="5911850" y="3089275"/>
          <p14:tracePt t="144561" x="5919788" y="3089275"/>
          <p14:tracePt t="144646" x="5929313" y="3089275"/>
          <p14:tracePt t="144662" x="5938838" y="3089275"/>
          <p14:tracePt t="144683" x="5946775" y="3081338"/>
          <p14:tracePt t="144719" x="5956300" y="3081338"/>
          <p14:tracePt t="144793" x="5965825" y="3081338"/>
          <p14:tracePt t="144806" x="5983288" y="3071813"/>
          <p14:tracePt t="144829" x="5991225" y="3071813"/>
          <p14:tracePt t="144841" x="6000750" y="3071813"/>
          <p14:tracePt t="144866" x="6010275" y="3071813"/>
          <p14:tracePt t="145025" x="6010275" y="3062288"/>
          <p14:tracePt t="145051" x="6000750" y="3054350"/>
          <p14:tracePt t="145086" x="5991225" y="3054350"/>
          <p14:tracePt t="145111" x="5991225" y="3044825"/>
          <p14:tracePt t="145931" x="5983288" y="3044825"/>
          <p14:tracePt t="145992" x="5973763" y="3044825"/>
          <p14:tracePt t="146017" x="5973763" y="3036888"/>
          <p14:tracePt t="146028" x="5973763" y="3027363"/>
          <p14:tracePt t="146042" x="5965825" y="3000375"/>
          <p14:tracePt t="146053" x="5946775" y="2965450"/>
          <p14:tracePt t="146067" x="5938838" y="2911475"/>
          <p14:tracePt t="146083" x="5919788" y="2847975"/>
          <p14:tracePt t="146100" x="5902325" y="2795588"/>
          <p14:tracePt t="146117" x="5875338" y="2705100"/>
          <p14:tracePt t="146133" x="5857875" y="2660650"/>
          <p14:tracePt t="146150" x="5848350" y="2643188"/>
          <p14:tracePt t="146167" x="5830888" y="2608263"/>
          <p14:tracePt t="146184" x="5830888" y="2598738"/>
          <p14:tracePt t="146200" x="5822950" y="2589213"/>
          <p14:tracePt t="146224" x="5813425" y="2589213"/>
          <p14:tracePt t="146250" x="5803900" y="2589213"/>
          <p14:tracePt t="146457" x="5803900" y="2598738"/>
          <p14:tracePt t="146493" x="5803900" y="2608263"/>
          <p14:tracePt t="146518" x="5813425" y="2608263"/>
          <p14:tracePt t="146554" x="5822950" y="2616200"/>
          <p14:tracePt t="146579" x="5830888" y="2625725"/>
          <p14:tracePt t="146602" x="5840413" y="2633663"/>
          <p14:tracePt t="146616" x="5840413" y="2643188"/>
          <p14:tracePt t="146628" x="5848350" y="2643188"/>
          <p14:tracePt t="146653" x="5848350" y="2652713"/>
          <p14:tracePt t="146665" x="5857875" y="2652713"/>
          <p14:tracePt t="146689" x="5867400" y="2652713"/>
          <p14:tracePt t="146701" x="5875338" y="2660650"/>
          <p14:tracePt t="146726" x="5884863" y="2670175"/>
          <p14:tracePt t="146763" x="5894388" y="2670175"/>
          <p14:tracePt t="146775" x="5902325" y="2670175"/>
          <p14:tracePt t="146799" x="5902325" y="2679700"/>
          <p14:tracePt t="147509" x="5902325" y="2687638"/>
          <p14:tracePt t="147608" x="5902325" y="2705100"/>
          <p14:tracePt t="147632" x="5902325" y="2714625"/>
          <p14:tracePt t="147644" x="5902325" y="2732088"/>
          <p14:tracePt t="147655" x="5902325" y="2741613"/>
          <p14:tracePt t="147667" x="5902325" y="2759075"/>
          <p14:tracePt t="147684" x="5902325" y="2786063"/>
          <p14:tracePt t="147701" x="5902325" y="2813050"/>
          <p14:tracePt t="147717" x="5902325" y="2867025"/>
          <p14:tracePt t="147734" x="5902325" y="2894013"/>
          <p14:tracePt t="147751" x="5902325" y="2911475"/>
          <p14:tracePt t="147768" x="5894388" y="2938463"/>
          <p14:tracePt t="147912" x="5894388" y="2946400"/>
          <p14:tracePt t="148133" x="5894388" y="2955925"/>
          <p14:tracePt t="148205" x="5902325" y="2955925"/>
          <p14:tracePt t="148414" x="5911850" y="2955925"/>
          <p14:tracePt t="148439" x="5919788" y="2955925"/>
          <p14:tracePt t="148450" x="5929313" y="2955925"/>
          <p14:tracePt t="148463" x="5929313" y="2965450"/>
          <p14:tracePt t="148475" x="5938838" y="2965450"/>
          <p14:tracePt t="148500" x="5946775" y="2973388"/>
          <p14:tracePt t="148512" x="5956300" y="2973388"/>
          <p14:tracePt t="148525" x="5965825" y="2973388"/>
          <p14:tracePt t="148537" x="5973763" y="2982913"/>
          <p14:tracePt t="148551" x="5983288" y="2990850"/>
          <p14:tracePt t="148572" x="5991225" y="2990850"/>
          <p14:tracePt t="148646" x="6000750" y="2990850"/>
          <p14:tracePt t="149123" x="6010275" y="2990850"/>
          <p14:tracePt t="149172" x="6018213" y="2990850"/>
          <p14:tracePt t="149199" x="6037263" y="2990850"/>
          <p14:tracePt t="149221" x="6045200" y="2990850"/>
          <p14:tracePt t="149246" x="6054725" y="2990850"/>
          <p14:tracePt t="149417" x="6045200" y="2982913"/>
          <p14:tracePt t="149442" x="6037263" y="2973388"/>
          <p14:tracePt t="149453" x="6027738" y="2973388"/>
          <p14:tracePt t="149478" x="6018213" y="2973388"/>
          <p14:tracePt t="149504" x="6010275" y="2973388"/>
          <p14:tracePt t="149528" x="6000750" y="2973388"/>
          <p14:tracePt t="149565" x="5991225" y="2973388"/>
          <p14:tracePt t="149576" x="5991225" y="2965450"/>
          <p14:tracePt t="149661" x="5991225" y="2955925"/>
          <p14:tracePt t="149711" x="5991225" y="2946400"/>
          <p14:tracePt t="150458" x="6000750" y="2946400"/>
          <p14:tracePt t="151277" x="6010275" y="2946400"/>
          <p14:tracePt t="151570" x="6010275" y="2938463"/>
          <p14:tracePt t="151620" x="6018213" y="2938463"/>
          <p14:tracePt t="151668" x="6018213" y="2928938"/>
          <p14:tracePt t="151729" x="6018213" y="2919413"/>
          <p14:tracePt t="151766" x="6018213" y="2911475"/>
          <p14:tracePt t="151802" x="6027738" y="2911475"/>
          <p14:tracePt t="151816" x="6027738" y="2901950"/>
          <p14:tracePt t="151826" x="6037263" y="2894013"/>
          <p14:tracePt t="151840" x="6037263" y="2884488"/>
          <p14:tracePt t="151864" x="6037263" y="2874963"/>
          <p14:tracePt t="151876" x="6045200" y="2874963"/>
          <p14:tracePt t="151890" x="6045200" y="2867025"/>
          <p14:tracePt t="151902" x="6045200" y="2857500"/>
          <p14:tracePt t="151919" x="6054725" y="2847975"/>
          <p14:tracePt t="151936" x="6062663" y="2830513"/>
          <p14:tracePt t="151952" x="6072188" y="2830513"/>
          <p14:tracePt t="151969" x="6072188" y="2813050"/>
          <p14:tracePt t="151986" x="6081713" y="2803525"/>
          <p14:tracePt t="152002" x="6089650" y="2803525"/>
          <p14:tracePt t="152018" x="6089650" y="2795588"/>
          <p14:tracePt t="152036" x="6099175" y="2795588"/>
          <p14:tracePt t="152052" x="6099175" y="2786063"/>
          <p14:tracePt t="152069" x="6099175" y="2776538"/>
          <p14:tracePt t="152085" x="6108700" y="2776538"/>
          <p14:tracePt t="152145" x="6108700" y="2768600"/>
          <p14:tracePt t="152832" x="6108700" y="2776538"/>
          <p14:tracePt t="153283" x="6108700" y="2786063"/>
          <p14:tracePt t="154177" x="6099175" y="2786063"/>
          <p14:tracePt t="154298" x="6099175" y="2795588"/>
          <p14:tracePt t="154592" x="6089650" y="2795588"/>
          <p14:tracePt t="154691" x="6089650" y="2803525"/>
          <p14:tracePt t="154741" x="6081713" y="2803525"/>
          <p14:tracePt t="155095" x="6081713" y="2813050"/>
          <p14:tracePt t="155155" x="6081713" y="2822575"/>
          <p14:tracePt t="155241" x="6089650" y="2822575"/>
          <p14:tracePt t="155253" x="6099175" y="2822575"/>
          <p14:tracePt t="155276" x="6116638" y="2830513"/>
          <p14:tracePt t="155290" x="6126163" y="2830513"/>
          <p14:tracePt t="155302" x="6134100" y="2830513"/>
          <p14:tracePt t="155315" x="6153150" y="2830513"/>
          <p14:tracePt t="155339" x="6161088" y="2830513"/>
          <p14:tracePt t="155351" x="6170613" y="2830513"/>
          <p14:tracePt t="155363" x="6180138" y="2830513"/>
          <p14:tracePt t="155375" x="6197600" y="2830513"/>
          <p14:tracePt t="155400" x="6205538" y="2830513"/>
          <p14:tracePt t="155412" x="6215063" y="2830513"/>
          <p14:tracePt t="155425" x="6224588" y="2813050"/>
          <p14:tracePt t="155449" x="6232525" y="2803525"/>
          <p14:tracePt t="155462" x="6242050" y="2803525"/>
          <p14:tracePt t="155473" x="6251575" y="2795588"/>
          <p14:tracePt t="155497" x="6259513" y="2786063"/>
          <p14:tracePt t="155523" x="6276975" y="2786063"/>
          <p14:tracePt t="155547" x="6286500" y="2786063"/>
          <p14:tracePt t="155631" x="6286500" y="2795588"/>
          <p14:tracePt t="155669" x="6276975" y="2795588"/>
          <p14:tracePt t="155681" x="6269038" y="2795588"/>
          <p14:tracePt t="155693" x="6259513" y="2795588"/>
          <p14:tracePt t="155718" x="6251575" y="2786063"/>
          <p14:tracePt t="155730" x="6242050" y="2786063"/>
          <p14:tracePt t="155745" x="6224588" y="2786063"/>
          <p14:tracePt t="155755" x="6215063" y="2776538"/>
          <p14:tracePt t="155770" x="6197600" y="2776538"/>
          <p14:tracePt t="155786" x="6180138" y="2768600"/>
          <p14:tracePt t="155803" x="6170613" y="2768600"/>
          <p14:tracePt t="155804" x="6161088" y="2759075"/>
          <p14:tracePt t="155820" x="6143625" y="2759075"/>
          <p14:tracePt t="155840" x="6126163" y="2759075"/>
          <p14:tracePt t="155853" x="6116638" y="2759075"/>
          <p14:tracePt t="155870" x="6108700" y="2759075"/>
          <p14:tracePt t="155887" x="6099175" y="2759075"/>
          <p14:tracePt t="155903" x="6081713" y="2759075"/>
          <p14:tracePt t="155926" x="6072188" y="2759075"/>
          <p14:tracePt t="155950" x="6072188" y="2768600"/>
          <p14:tracePt t="155962" x="6062663" y="2786063"/>
          <p14:tracePt t="155975" x="6054725" y="2786063"/>
          <p14:tracePt t="155987" x="6054725" y="2803525"/>
          <p14:tracePt t="156004" x="6054725" y="2822575"/>
          <p14:tracePt t="156020" x="6045200" y="2830513"/>
          <p14:tracePt t="156036" x="6045200" y="2847975"/>
          <p14:tracePt t="156053" x="6045200" y="2857500"/>
          <p14:tracePt t="156070" x="6045200" y="2867025"/>
          <p14:tracePt t="156086" x="6045200" y="2884488"/>
          <p14:tracePt t="156103" x="6045200" y="2901950"/>
          <p14:tracePt t="156121" x="6045200" y="2911475"/>
          <p14:tracePt t="156137" x="6054725" y="2928938"/>
          <p14:tracePt t="156158" x="6054725" y="2938463"/>
          <p14:tracePt t="156171" x="6054725" y="2946400"/>
          <p14:tracePt t="156195" x="6054725" y="2955925"/>
          <p14:tracePt t="156246" x="6054725" y="2965450"/>
          <p14:tracePt t="156269" x="6054725" y="2973388"/>
          <p14:tracePt t="156280" x="6054725" y="2982913"/>
          <p14:tracePt t="156306" x="6054725" y="2990850"/>
          <p14:tracePt t="156329" x="6054725" y="3000375"/>
          <p14:tracePt t="156354" x="6054725" y="3009900"/>
          <p14:tracePt t="156391" x="6054725" y="3017838"/>
          <p14:tracePt t="156415" x="6062663" y="3017838"/>
          <p14:tracePt t="156427" x="6062663" y="3027363"/>
          <p14:tracePt t="156440" x="6072188" y="3027363"/>
          <p14:tracePt t="156452" x="6089650" y="3036888"/>
          <p14:tracePt t="156465" x="6108700" y="3036888"/>
          <p14:tracePt t="156477" x="6116638" y="3036888"/>
          <p14:tracePt t="156489" x="6143625" y="3036888"/>
          <p14:tracePt t="156503" x="6153150" y="3036888"/>
          <p14:tracePt t="156520" x="6170613" y="3036888"/>
          <p14:tracePt t="156537" x="6188075" y="3036888"/>
          <p14:tracePt t="156553" x="6224588" y="3017838"/>
          <p14:tracePt t="156570" x="6232525" y="3017838"/>
          <p14:tracePt t="156587" x="6251575" y="3000375"/>
          <p14:tracePt t="156603" x="6269038" y="3000375"/>
          <p14:tracePt t="156620" x="6269038" y="2990850"/>
          <p14:tracePt t="156637" x="6276975" y="2990850"/>
          <p14:tracePt t="156759" x="6269038" y="2990850"/>
          <p14:tracePt t="156771" x="6259513" y="2990850"/>
          <p14:tracePt t="156782" x="6242050" y="2990850"/>
          <p14:tracePt t="156794" x="6224588" y="2990850"/>
          <p14:tracePt t="156807" x="6215063" y="2990850"/>
          <p14:tracePt t="156820" x="6197600" y="2990850"/>
          <p14:tracePt t="156837" x="6180138" y="2990850"/>
          <p14:tracePt t="156854" x="6161088" y="2990850"/>
          <p14:tracePt t="156870" x="6143625" y="2990850"/>
          <p14:tracePt t="156887" x="6126163" y="2982913"/>
          <p14:tracePt t="156903" x="6116638" y="2982913"/>
          <p14:tracePt t="156920" x="6089650" y="2955925"/>
          <p14:tracePt t="156937" x="6081713" y="2955925"/>
          <p14:tracePt t="156953" x="6062663" y="2946400"/>
          <p14:tracePt t="156970" x="6054725" y="2938463"/>
          <p14:tracePt t="156987" x="6054725" y="2928938"/>
          <p14:tracePt t="157003" x="6037263" y="2919413"/>
          <p14:tracePt t="157020" x="6037263" y="2911475"/>
          <p14:tracePt t="157037" x="6037263" y="2894013"/>
          <p14:tracePt t="157054" x="6037263" y="2857500"/>
          <p14:tracePt t="157070" x="6037263" y="2840038"/>
          <p14:tracePt t="157087" x="6037263" y="2822575"/>
          <p14:tracePt t="157104" x="6045200" y="2786063"/>
          <p14:tracePt t="157120" x="6054725" y="2768600"/>
          <p14:tracePt t="157137" x="6072188" y="2741613"/>
          <p14:tracePt t="157162" x="6072188" y="2724150"/>
          <p14:tracePt t="157174" x="6081713" y="2724150"/>
          <p14:tracePt t="157210" x="6089650" y="2724150"/>
          <p14:tracePt t="157223" x="6089650" y="2714625"/>
          <p14:tracePt t="157285" x="6089650" y="2705100"/>
          <p14:tracePt t="157296" x="6099175" y="2697163"/>
          <p14:tracePt t="157308" x="6099175" y="2687638"/>
          <p14:tracePt t="157333" x="6108700" y="2670175"/>
          <p14:tracePt t="157357" x="6116638" y="2660650"/>
          <p14:tracePt t="157381" x="6126163" y="2652713"/>
          <p14:tracePt t="157394" x="6134100" y="2652713"/>
          <p14:tracePt t="157406" x="6143625" y="2643188"/>
          <p14:tracePt t="157419" x="6153150" y="2643188"/>
          <p14:tracePt t="157431" x="6161088" y="2643188"/>
          <p14:tracePt t="157443" x="6170613" y="2643188"/>
          <p14:tracePt t="157456" x="6180138" y="2643188"/>
          <p14:tracePt t="157470" x="6188075" y="2643188"/>
          <p14:tracePt t="157487" x="6188075" y="2633663"/>
          <p14:tracePt t="157590" x="6180138" y="2633663"/>
          <p14:tracePt t="157628" x="6170613" y="2633663"/>
          <p14:tracePt t="157639" x="6161088" y="2643188"/>
          <p14:tracePt t="157652" x="6161088" y="2652713"/>
          <p14:tracePt t="157664" x="6153150" y="2660650"/>
          <p14:tracePt t="157675" x="6143625" y="2670175"/>
          <p14:tracePt t="157688" x="6134100" y="2679700"/>
          <p14:tracePt t="157704" x="6116638" y="2687638"/>
          <p14:tracePt t="157720" x="6108700" y="2705100"/>
          <p14:tracePt t="157737" x="6089650" y="2714625"/>
          <p14:tracePt t="157754" x="6081713" y="2724150"/>
          <p14:tracePt t="157770" x="6072188" y="2724150"/>
          <p14:tracePt t="157787" x="6062663" y="2732088"/>
          <p14:tracePt t="157804" x="6045200" y="2741613"/>
          <p14:tracePt t="157820" x="6045200" y="2751138"/>
          <p14:tracePt t="157837" x="6027738" y="2759075"/>
          <p14:tracePt t="157854" x="6018213" y="2759075"/>
          <p14:tracePt t="157896" x="6010275" y="2768600"/>
          <p14:tracePt t="157907" x="6010275" y="2776538"/>
          <p14:tracePt t="158044" x="6000750" y="2776538"/>
          <p14:tracePt t="158264" x="6000750" y="2786063"/>
          <p14:tracePt t="158410" x="6010275" y="2786063"/>
          <p14:tracePt t="158471" x="6010275" y="2795588"/>
          <p14:tracePt t="158923" x="6010275" y="2803525"/>
          <p14:tracePt t="159241" x="6010275" y="2813050"/>
          <p14:tracePt t="159254" x="6010275" y="2822575"/>
          <p14:tracePt t="159269" x="6010275" y="2830513"/>
          <p14:tracePt t="159291" x="6010275" y="2840038"/>
          <p14:tracePt t="159316" x="6018213" y="2840038"/>
          <p14:tracePt t="159462" x="6027738" y="2840038"/>
          <p14:tracePt t="159560" x="6027738" y="2830513"/>
          <p14:tracePt t="160440" x="6018213" y="2830513"/>
          <p14:tracePt t="160528" x="6010275" y="2830513"/>
          <p14:tracePt t="160539" x="6000750" y="2830513"/>
          <p14:tracePt t="160550" x="5991225" y="2830513"/>
          <p14:tracePt t="160562" x="5973763" y="2830513"/>
          <p14:tracePt t="160575" x="5965825" y="2830513"/>
          <p14:tracePt t="160589" x="5938838" y="2830513"/>
          <p14:tracePt t="160604" x="5902325" y="2840038"/>
          <p14:tracePt t="160621" x="5848350" y="2840038"/>
          <p14:tracePt t="160638" x="5705475" y="2847975"/>
          <p14:tracePt t="160655" x="5608638" y="2857500"/>
          <p14:tracePt t="160671" x="5518150" y="2867025"/>
          <p14:tracePt t="160688" x="5330825" y="2884488"/>
          <p14:tracePt t="160705" x="5251450" y="2894013"/>
          <p14:tracePt t="160721" x="5153025" y="2911475"/>
          <p14:tracePt t="160738" x="4938713" y="2938463"/>
          <p14:tracePt t="160755" x="4840288" y="2955925"/>
          <p14:tracePt t="160771" x="4741863" y="2982913"/>
          <p14:tracePt t="160788" x="4545013" y="3017838"/>
          <p14:tracePt t="160805" x="4456113" y="3027363"/>
          <p14:tracePt t="160821" x="4295775" y="3054350"/>
          <p14:tracePt t="160838" x="4214813" y="3081338"/>
          <p14:tracePt t="160855" x="4108450" y="3116263"/>
          <p14:tracePt t="160871" x="3867150" y="3205163"/>
          <p14:tracePt t="160888" x="3751263" y="3251200"/>
          <p14:tracePt t="160905" x="3652838" y="3276600"/>
          <p14:tracePt t="160921" x="3517900" y="3295650"/>
          <p14:tracePt t="160938" x="3482975" y="3295650"/>
          <p14:tracePt t="160955" x="3402013" y="3295650"/>
          <p14:tracePt t="160971" x="3384550" y="3295650"/>
          <p14:tracePt t="160988" x="3348038" y="3295650"/>
          <p14:tracePt t="161005" x="3303588" y="3295650"/>
          <p14:tracePt t="161022" x="3286125" y="3295650"/>
          <p14:tracePt t="161041" x="3276600" y="3295650"/>
          <p14:tracePt t="161055" x="3268663" y="3295650"/>
          <p14:tracePt t="161469" x="3259138" y="3295650"/>
          <p14:tracePt t="161481" x="3241675" y="3295650"/>
          <p14:tracePt t="161493" x="3224213" y="3295650"/>
          <p14:tracePt t="161505" x="3205163" y="3286125"/>
          <p14:tracePt t="161521" x="3179763" y="3268663"/>
          <p14:tracePt t="161538" x="3143250" y="3259138"/>
          <p14:tracePt t="161555" x="3036888" y="3232150"/>
          <p14:tracePt t="161571" x="3000375" y="3214688"/>
          <p14:tracePt t="161588" x="2965450" y="3197225"/>
          <p14:tracePt t="161605" x="2911475" y="3170238"/>
          <p14:tracePt t="161622" x="2894013" y="3170238"/>
          <p14:tracePt t="161638" x="2884488" y="3152775"/>
          <p14:tracePt t="161655" x="2874963" y="3152775"/>
          <p14:tracePt t="161672" x="2874963" y="3143250"/>
          <p14:tracePt t="161774" x="2894013" y="3143250"/>
          <p14:tracePt t="161800" x="2901950" y="3143250"/>
          <p14:tracePt t="161811" x="2919413" y="3143250"/>
          <p14:tracePt t="161823" x="2938463" y="3143250"/>
          <p14:tracePt t="161835" x="2955925" y="3143250"/>
          <p14:tracePt t="161848" x="2982913" y="3143250"/>
          <p14:tracePt t="161859" x="3000375" y="3143250"/>
          <p14:tracePt t="161872" x="3036888" y="3143250"/>
          <p14:tracePt t="161888" x="3071813" y="3133725"/>
          <p14:tracePt t="161905" x="3108325" y="3133725"/>
          <p14:tracePt t="161922" x="3179763" y="3133725"/>
          <p14:tracePt t="161938" x="3241675" y="3133725"/>
          <p14:tracePt t="161955" x="3276600" y="3133725"/>
          <p14:tracePt t="161972" x="3367088" y="3133725"/>
          <p14:tracePt t="161988" x="3419475" y="3133725"/>
          <p14:tracePt t="162005" x="3446463" y="3133725"/>
          <p14:tracePt t="162022" x="3482975" y="3133725"/>
          <p14:tracePt t="162038" x="3490913" y="3133725"/>
          <p14:tracePt t="162154" x="3490913" y="3125788"/>
          <p14:tracePt t="162350" x="3482975" y="3125788"/>
          <p14:tracePt t="162399" x="3473450" y="3125788"/>
          <p14:tracePt t="162436" x="3465513" y="3125788"/>
          <p14:tracePt t="162459" x="3455988" y="3116263"/>
          <p14:tracePt t="162472" x="3446463" y="3116263"/>
          <p14:tracePt t="162484" x="3438525" y="3116263"/>
          <p14:tracePt t="162496" x="3411538" y="3116263"/>
          <p14:tracePt t="162510" x="3384550" y="3116263"/>
          <p14:tracePt t="162522" x="3348038" y="3108325"/>
          <p14:tracePt t="162539" x="3276600" y="3098800"/>
          <p14:tracePt t="162555" x="3187700" y="3098800"/>
          <p14:tracePt t="162572" x="2982913" y="3098800"/>
          <p14:tracePt t="162588" x="2884488" y="3098800"/>
          <p14:tracePt t="162605" x="2786063" y="3098800"/>
          <p14:tracePt t="162622" x="2608263" y="3098800"/>
          <p14:tracePt t="162638" x="2517775" y="3098800"/>
          <p14:tracePt t="162655" x="2393950" y="3089275"/>
          <p14:tracePt t="162672" x="2322513" y="3089275"/>
          <p14:tracePt t="162689" x="2259013" y="3089275"/>
          <p14:tracePt t="162705" x="2160588" y="3081338"/>
          <p14:tracePt t="162722" x="2125663" y="3071813"/>
          <p14:tracePt t="162739" x="2081213" y="3071813"/>
          <p14:tracePt t="162755" x="2036763" y="3062288"/>
          <p14:tracePt t="162772" x="2017713" y="3062288"/>
          <p14:tracePt t="162789" x="1990725" y="3054350"/>
          <p14:tracePt t="162805" x="1982788" y="3044825"/>
          <p14:tracePt t="162827" x="1973263" y="3044825"/>
          <p14:tracePt t="162839" x="1965325" y="3044825"/>
          <p14:tracePt t="162876" x="1955800" y="3044825"/>
          <p14:tracePt t="162901" x="1938338" y="3044825"/>
          <p14:tracePt t="162926" x="1928813" y="3044825"/>
          <p14:tracePt t="162998" x="1928813" y="3036888"/>
          <p14:tracePt t="163523" x="1938338" y="3036888"/>
          <p14:tracePt t="163794" x="1946275" y="3036888"/>
          <p14:tracePt t="163842" x="1955800" y="3036888"/>
          <p14:tracePt t="163867" x="1973263" y="3036888"/>
          <p14:tracePt t="163891" x="1982788" y="3036888"/>
          <p14:tracePt t="163904" x="2009775" y="3036888"/>
          <p14:tracePt t="163915" x="2027238" y="3036888"/>
          <p14:tracePt t="163929" x="2044700" y="3036888"/>
          <p14:tracePt t="163940" x="2062163" y="3036888"/>
          <p14:tracePt t="163955" x="2089150" y="3036888"/>
          <p14:tracePt t="163972" x="2116138" y="3036888"/>
          <p14:tracePt t="163989" x="2187575" y="3036888"/>
          <p14:tracePt t="164005" x="2224088" y="3036888"/>
          <p14:tracePt t="164023" x="2259013" y="3036888"/>
          <p14:tracePt t="164039" x="2330450" y="3036888"/>
          <p14:tracePt t="164056" x="2384425" y="3036888"/>
          <p14:tracePt t="164072" x="2419350" y="3036888"/>
          <p14:tracePt t="164089" x="2500313" y="3036888"/>
          <p14:tracePt t="164106" x="2527300" y="3036888"/>
          <p14:tracePt t="164122" x="2562225" y="3036888"/>
          <p14:tracePt t="164139" x="2608263" y="3036888"/>
          <p14:tracePt t="164156" x="2625725" y="3036888"/>
          <p14:tracePt t="164173" x="2652713" y="3036888"/>
          <p14:tracePt t="164189" x="2697163" y="3036888"/>
          <p14:tracePt t="164206" x="2714625" y="3036888"/>
          <p14:tracePt t="164222" x="2759075" y="3036888"/>
          <p14:tracePt t="164239" x="2786063" y="3036888"/>
          <p14:tracePt t="164256" x="2813050" y="3036888"/>
          <p14:tracePt t="164272" x="2847975" y="3027363"/>
          <p14:tracePt t="164289" x="2857500" y="3027363"/>
          <p14:tracePt t="164306" x="2874963" y="3017838"/>
          <p14:tracePt t="164323" x="2894013" y="3017838"/>
          <p14:tracePt t="164340" x="2911475" y="3017838"/>
          <p14:tracePt t="164356" x="2928938" y="3017838"/>
          <p14:tracePt t="164372" x="2938463" y="3009900"/>
          <p14:tracePt t="164389" x="2946400" y="3009900"/>
          <p14:tracePt t="164406" x="2955925" y="3000375"/>
          <p14:tracePt t="164422" x="2965450" y="3000375"/>
          <p14:tracePt t="164440" x="2973388" y="3000375"/>
          <p14:tracePt t="164456" x="2982913" y="3000375"/>
          <p14:tracePt t="164472" x="2990850" y="3000375"/>
          <p14:tracePt t="164489" x="3000375" y="3000375"/>
          <p14:tracePt t="164506" x="3009900" y="3000375"/>
          <p14:tracePt t="164540" x="3017838" y="3000375"/>
          <p14:tracePt t="164577" x="3027363" y="3000375"/>
          <p14:tracePt t="164600" x="3036888" y="3000375"/>
          <p14:tracePt t="164662" x="3044825" y="3000375"/>
          <p14:tracePt t="164687" x="3044825" y="3009900"/>
          <p14:tracePt t="164700" x="3044825" y="3017838"/>
          <p14:tracePt t="164724" x="3054350" y="3017838"/>
          <p14:tracePt t="164734" x="3062288" y="3027363"/>
          <p14:tracePt t="164760" x="3062288" y="3036888"/>
          <p14:tracePt t="164773" x="3071813" y="3036888"/>
          <p14:tracePt t="164785" x="3071813" y="3044825"/>
          <p14:tracePt t="164812" x="3081338" y="3054350"/>
          <p14:tracePt t="164834" x="3081338" y="3062288"/>
          <p14:tracePt t="164846" x="3089275" y="3062288"/>
          <p14:tracePt t="164857" x="3098800" y="3071813"/>
          <p14:tracePt t="164882" x="3098800" y="3081338"/>
          <p14:tracePt t="164896" x="3108325" y="3081338"/>
          <p14:tracePt t="164905" x="3108325" y="3089275"/>
          <p14:tracePt t="164943" x="3116263" y="3089275"/>
          <p14:tracePt t="164968" x="3116263" y="3098800"/>
          <p14:tracePt t="165163" x="3116263" y="3108325"/>
          <p14:tracePt t="165199" x="3125788" y="3108325"/>
          <p14:tracePt t="165213" x="3125788" y="3116263"/>
          <p14:tracePt t="165910" x="3125788" y="3108325"/>
          <p14:tracePt t="165947" x="3125788" y="3098800"/>
          <p14:tracePt t="168051" x="3125788" y="3089275"/>
          <p14:tracePt t="168101" x="3116263" y="3089275"/>
          <p14:tracePt t="168111" x="3116263" y="3081338"/>
          <p14:tracePt t="168136" x="3116263" y="3071813"/>
          <p14:tracePt t="168150" x="3116263" y="3062288"/>
          <p14:tracePt t="168161" x="3108325" y="3062288"/>
          <p14:tracePt t="168173" x="3108325" y="3044825"/>
          <p14:tracePt t="168198" x="3108325" y="3036888"/>
          <p14:tracePt t="168222" x="3108325" y="3027363"/>
          <p14:tracePt t="168235" x="3098800" y="3027363"/>
          <p14:tracePt t="168247" x="3098800" y="3017838"/>
          <p14:tracePt t="168272" x="3089275" y="3017838"/>
          <p14:tracePt t="168308" x="3089275" y="3009900"/>
          <p14:tracePt t="169225" x="3089275" y="3017838"/>
          <p14:tracePt t="169948" x="3081338" y="3017838"/>
          <p14:tracePt t="170413" x="3081338" y="3027363"/>
          <p14:tracePt t="171147" x="3081338" y="3036888"/>
          <p14:tracePt t="171183" x="3089275" y="3036888"/>
          <p14:tracePt t="171208" x="3098800" y="3044825"/>
          <p14:tracePt t="171219" x="3108325" y="3054350"/>
          <p14:tracePt t="171233" x="3116263" y="3054350"/>
          <p14:tracePt t="171244" x="3133725" y="3054350"/>
          <p14:tracePt t="171258" x="3143250" y="3054350"/>
          <p14:tracePt t="171274" x="3152775" y="3054350"/>
          <p14:tracePt t="171291" x="3160713" y="3062288"/>
          <p14:tracePt t="171308" x="3187700" y="3071813"/>
          <p14:tracePt t="171325" x="3197225" y="3071813"/>
          <p14:tracePt t="171341" x="3205163" y="3071813"/>
          <p14:tracePt t="171358" x="3224213" y="3071813"/>
          <p14:tracePt t="171374" x="3232150" y="3071813"/>
          <p14:tracePt t="171392" x="3251200" y="3071813"/>
          <p14:tracePt t="171408" x="3268663" y="3071813"/>
          <p14:tracePt t="171424" x="3295650" y="3081338"/>
          <p14:tracePt t="171441" x="3322638" y="3089275"/>
          <p14:tracePt t="171458" x="3330575" y="3089275"/>
          <p14:tracePt t="171475" x="3340100" y="3098800"/>
          <p14:tracePt t="171491" x="3348038" y="3098800"/>
          <p14:tracePt t="171746" x="3367088" y="3098800"/>
          <p14:tracePt t="171758" x="3419475" y="3089275"/>
          <p14:tracePt t="171771" x="3500438" y="3071813"/>
          <p14:tracePt t="171783" x="3625850" y="3054350"/>
          <p14:tracePt t="171796" x="3776663" y="3044825"/>
          <p14:tracePt t="171808" x="4010025" y="3027363"/>
          <p14:tracePt t="171825" x="4205288" y="3027363"/>
          <p14:tracePt t="171841" x="4411663" y="3027363"/>
          <p14:tracePt t="171858" x="4608513" y="3027363"/>
          <p14:tracePt t="171875" x="4875213" y="3027363"/>
          <p14:tracePt t="171891" x="5000625" y="3027363"/>
          <p14:tracePt t="171908" x="5232400" y="3017838"/>
          <p14:tracePt t="171925" x="5330825" y="3009900"/>
          <p14:tracePt t="171941" x="5527675" y="3000375"/>
          <p14:tracePt t="171958" x="5608638" y="2990850"/>
          <p14:tracePt t="171975" x="5697538" y="2982913"/>
          <p14:tracePt t="171991" x="5857875" y="2982913"/>
          <p14:tracePt t="172008" x="5902325" y="2982913"/>
          <p14:tracePt t="172025" x="5965825" y="2982913"/>
          <p14:tracePt t="172041" x="6089650" y="2982913"/>
          <p14:tracePt t="172058" x="6143625" y="2982913"/>
          <p14:tracePt t="172075" x="6197600" y="2982913"/>
          <p14:tracePt t="172091" x="6323013" y="2982913"/>
          <p14:tracePt t="172108" x="6384925" y="2982913"/>
          <p14:tracePt t="172125" x="6446838" y="2982913"/>
          <p14:tracePt t="172141" x="6581775" y="2982913"/>
          <p14:tracePt t="172158" x="6634163" y="2982913"/>
          <p14:tracePt t="172175" x="6697663" y="2973388"/>
          <p14:tracePt t="172191" x="6715125" y="2973388"/>
          <p14:tracePt t="172208" x="6724650" y="2973388"/>
          <p14:tracePt t="172225" x="6732588" y="2965450"/>
          <p14:tracePt t="172248" x="6742113" y="2965450"/>
          <p14:tracePt t="172321" x="6732588" y="2955925"/>
          <p14:tracePt t="172334" x="6724650" y="2955925"/>
          <p14:tracePt t="172346" x="6724650" y="2946400"/>
          <p14:tracePt t="172360" x="6705600" y="2938463"/>
          <p14:tracePt t="172371" x="6697663" y="2928938"/>
          <p14:tracePt t="172382" x="6680200" y="2911475"/>
          <p14:tracePt t="172395" x="6670675" y="2901950"/>
          <p14:tracePt t="172408" x="6653213" y="2894013"/>
          <p14:tracePt t="172425" x="6643688" y="2874963"/>
          <p14:tracePt t="172442" x="6634163" y="2867025"/>
          <p14:tracePt t="172458" x="6599238" y="2840038"/>
          <p14:tracePt t="172475" x="6581775" y="2822575"/>
          <p14:tracePt t="172491" x="6572250" y="2813050"/>
          <p14:tracePt t="172508" x="6537325" y="2786063"/>
          <p14:tracePt t="172525" x="6527800" y="2768600"/>
          <p14:tracePt t="172542" x="6510338" y="2759075"/>
          <p14:tracePt t="172558" x="6483350" y="2741613"/>
          <p14:tracePt t="172575" x="6483350" y="2724150"/>
          <p14:tracePt t="172592" x="6465888" y="2705100"/>
          <p14:tracePt t="172608" x="6456363" y="2705100"/>
          <p14:tracePt t="172625" x="6446838" y="2697163"/>
          <p14:tracePt t="172642" x="6438900" y="2687638"/>
          <p14:tracePt t="172658" x="6438900" y="2679700"/>
          <p14:tracePt t="172675" x="6429375" y="2679700"/>
          <p14:tracePt t="172692" x="6419850" y="2670175"/>
          <p14:tracePt t="172774" x="6429375" y="2670175"/>
          <p14:tracePt t="172799" x="6438900" y="2670175"/>
          <p14:tracePt t="172811" x="6446838" y="2670175"/>
          <p14:tracePt t="172823" x="6456363" y="2670175"/>
          <p14:tracePt t="172835" x="6465888" y="2670175"/>
          <p14:tracePt t="172848" x="6473825" y="2670175"/>
          <p14:tracePt t="172861" x="6491288" y="2670175"/>
          <p14:tracePt t="172875" x="6500813" y="2670175"/>
          <p14:tracePt t="172892" x="6510338" y="2679700"/>
          <p14:tracePt t="172908" x="6545263" y="2687638"/>
          <p14:tracePt t="172925" x="6562725" y="2697163"/>
          <p14:tracePt t="172942" x="6581775" y="2697163"/>
          <p14:tracePt t="172958" x="6616700" y="2724150"/>
          <p14:tracePt t="172975" x="6634163" y="2732088"/>
          <p14:tracePt t="172992" x="6653213" y="2741613"/>
          <p14:tracePt t="173008" x="6688138" y="2759075"/>
          <p14:tracePt t="173025" x="6705600" y="2768600"/>
          <p14:tracePt t="173042" x="6715125" y="2776538"/>
          <p14:tracePt t="173058" x="6742113" y="2803525"/>
          <p14:tracePt t="173075" x="6759575" y="2803525"/>
          <p14:tracePt t="173092" x="6769100" y="2813050"/>
          <p14:tracePt t="173108" x="6777038" y="2830513"/>
          <p14:tracePt t="173125" x="6777038" y="2840038"/>
          <p14:tracePt t="173239" x="6769100" y="2840038"/>
          <p14:tracePt t="173252" x="6751638" y="2840038"/>
          <p14:tracePt t="173263" x="6742113" y="2840038"/>
          <p14:tracePt t="173275" x="6724650" y="2840038"/>
          <p14:tracePt t="173287" x="6697663" y="2840038"/>
          <p14:tracePt t="173300" x="6670675" y="2840038"/>
          <p14:tracePt t="173313" x="6643688" y="2840038"/>
          <p14:tracePt t="173325" x="6616700" y="2830513"/>
          <p14:tracePt t="173342" x="6589713" y="2822575"/>
          <p14:tracePt t="173358" x="6572250" y="2813050"/>
          <p14:tracePt t="173375" x="6527800" y="2786063"/>
          <p14:tracePt t="173392" x="6510338" y="2786063"/>
          <p14:tracePt t="173408" x="6491288" y="2768600"/>
          <p14:tracePt t="173425" x="6456363" y="2751138"/>
          <p14:tracePt t="173442" x="6446838" y="2741613"/>
          <p14:tracePt t="173459" x="6429375" y="2741613"/>
          <p14:tracePt t="173475" x="6419850" y="2724150"/>
          <p14:tracePt t="173716" x="6411913" y="2724150"/>
          <p14:tracePt t="173727" x="6402388" y="2724150"/>
          <p14:tracePt t="173741" x="6394450" y="2724150"/>
          <p14:tracePt t="173765" x="6384925" y="2724150"/>
          <p14:tracePt t="173778" x="6375400" y="2724150"/>
          <p14:tracePt t="173790" x="6367463" y="2724150"/>
          <p14:tracePt t="173814" x="6357938" y="2724150"/>
          <p14:tracePt t="173827" x="6357938" y="2732088"/>
          <p14:tracePt t="173839" x="6348413" y="2732088"/>
          <p14:tracePt t="174022" x="6357938" y="2732088"/>
          <p14:tracePt t="174059" x="6367463" y="2732088"/>
          <p14:tracePt t="174095" x="6375400" y="2732088"/>
          <p14:tracePt t="174108" x="6384925" y="2741613"/>
          <p14:tracePt t="174121" x="6394450" y="2741613"/>
          <p14:tracePt t="174132" x="6402388" y="2741613"/>
          <p14:tracePt t="174145" x="6411913" y="2751138"/>
          <p14:tracePt t="174159" x="6419850" y="2751138"/>
          <p14:tracePt t="174175" x="6419850" y="2759075"/>
          <p14:tracePt t="174192" x="6429375" y="2759075"/>
          <p14:tracePt t="174209" x="6446838" y="2768600"/>
          <p14:tracePt t="174254" x="6446838" y="2776538"/>
          <p14:tracePt t="174548" x="6446838" y="2786063"/>
          <p14:tracePt t="174573" x="6446838" y="2795588"/>
          <p14:tracePt t="174597" x="6446838" y="2803525"/>
          <p14:tracePt t="174621" x="6438900" y="2803525"/>
          <p14:tracePt t="174647" x="6438900" y="2813050"/>
          <p14:tracePt t="174672" x="6438900" y="2822575"/>
          <p14:tracePt t="174683" x="6429375" y="2822575"/>
          <p14:tracePt t="174696" x="6419850" y="2822575"/>
          <p14:tracePt t="174732" x="6411913" y="2830513"/>
          <p14:tracePt t="174757" x="6394450" y="2830513"/>
          <p14:tracePt t="174768" x="6384925" y="2830513"/>
          <p14:tracePt t="174780" x="6375400" y="2830513"/>
          <p14:tracePt t="174794" x="6348413" y="2840038"/>
          <p14:tracePt t="174809" x="6296025" y="2847975"/>
          <p14:tracePt t="174826" x="6224588" y="2847975"/>
          <p14:tracePt t="174842" x="6010275" y="2874963"/>
          <p14:tracePt t="174859" x="5822950" y="2894013"/>
          <p14:tracePt t="174876" x="5616575" y="2901950"/>
          <p14:tracePt t="174892" x="5133975" y="2928938"/>
          <p14:tracePt t="174909" x="4946650" y="2946400"/>
          <p14:tracePt t="174926" x="4768850" y="2955925"/>
          <p14:tracePt t="174942" x="4402138" y="2990850"/>
          <p14:tracePt t="174959" x="4232275" y="3017838"/>
          <p14:tracePt t="174976" x="4116388" y="3027363"/>
          <p14:tracePt t="174992" x="3929063" y="3036888"/>
          <p14:tracePt t="175009" x="3857625" y="3036888"/>
          <p14:tracePt t="175026" x="3768725" y="3036888"/>
          <p14:tracePt t="175042" x="3732213" y="3036888"/>
          <p14:tracePt t="175059" x="3697288" y="3036888"/>
          <p14:tracePt t="175076" x="3633788" y="3036888"/>
          <p14:tracePt t="175092" x="3598863" y="3036888"/>
          <p14:tracePt t="175109" x="3581400" y="3036888"/>
          <p14:tracePt t="175126" x="3544888" y="3036888"/>
          <p14:tracePt t="175142" x="3527425" y="3036888"/>
          <p14:tracePt t="175159" x="3509963" y="3036888"/>
          <p14:tracePt t="175176" x="3455988" y="3036888"/>
          <p14:tracePt t="175192" x="3429000" y="3036888"/>
          <p14:tracePt t="175209" x="3394075" y="3044825"/>
          <p14:tracePt t="175226" x="3340100" y="3054350"/>
          <p14:tracePt t="175242" x="3313113" y="3054350"/>
          <p14:tracePt t="175259" x="3268663" y="3054350"/>
          <p14:tracePt t="175276" x="3251200" y="3054350"/>
          <p14:tracePt t="175295" x="3232150" y="3054350"/>
          <p14:tracePt t="175319" x="3224213" y="3054350"/>
          <p14:tracePt t="175344" x="3214688" y="3054350"/>
          <p14:tracePt t="175685" x="3214688" y="3044825"/>
          <p14:tracePt t="175736" x="3224213" y="3044825"/>
          <p14:tracePt t="175846" x="3232150" y="3044825"/>
          <p14:tracePt t="176016" x="3241675" y="3044825"/>
          <p14:tracePt t="176066" x="3241675" y="3036888"/>
          <p14:tracePt t="176189" x="3251200" y="3036888"/>
          <p14:tracePt t="176201" x="3259138" y="3036888"/>
          <p14:tracePt t="176212" x="3276600" y="3027363"/>
          <p14:tracePt t="176226" x="3286125" y="3027363"/>
          <p14:tracePt t="176238" x="3303588" y="3027363"/>
          <p14:tracePt t="176249" x="3330575" y="3027363"/>
          <p14:tracePt t="176260" x="3357563" y="3027363"/>
          <p14:tracePt t="176276" x="3394075" y="3027363"/>
          <p14:tracePt t="176293" x="3429000" y="3027363"/>
          <p14:tracePt t="176309" x="3465513" y="3027363"/>
          <p14:tracePt t="176326" x="3554413" y="3027363"/>
          <p14:tracePt t="176343" x="3598863" y="3027363"/>
          <p14:tracePt t="176359" x="3705225" y="3027363"/>
          <p14:tracePt t="176376" x="3741738" y="3027363"/>
          <p14:tracePt t="176393" x="3776663" y="3036888"/>
          <p14:tracePt t="176410" x="3840163" y="3036888"/>
          <p14:tracePt t="176426" x="3867150" y="3036888"/>
          <p14:tracePt t="176443" x="3894138" y="3036888"/>
          <p14:tracePt t="176460" x="3938588" y="3044825"/>
          <p14:tracePt t="176476" x="3965575" y="3044825"/>
          <p14:tracePt t="176493" x="3983038" y="3044825"/>
          <p14:tracePt t="176509" x="4027488" y="3044825"/>
          <p14:tracePt t="176526" x="4044950" y="3044825"/>
          <p14:tracePt t="176543" x="4081463" y="3044825"/>
          <p14:tracePt t="176560" x="4098925" y="3044825"/>
          <p14:tracePt t="176576" x="4133850" y="3044825"/>
          <p14:tracePt t="176593" x="4170363" y="3054350"/>
          <p14:tracePt t="176609" x="4179888" y="3054350"/>
          <p14:tracePt t="176626" x="4197350" y="3054350"/>
          <p14:tracePt t="176643" x="4214813" y="3054350"/>
          <p14:tracePt t="176703" x="4224338" y="3054350"/>
          <p14:tracePt t="176946" x="4214813" y="3054350"/>
          <p14:tracePt t="177105" x="4205288" y="3054350"/>
          <p14:tracePt t="177337" x="4205288" y="3044825"/>
          <p14:tracePt t="177473" x="4205288" y="3036888"/>
          <p14:tracePt t="177853" x="4197350" y="3036888"/>
          <p14:tracePt t="179174" x="4179888" y="3036888"/>
          <p14:tracePt t="179186" x="4160838" y="3036888"/>
          <p14:tracePt t="179198" x="4143375" y="3027363"/>
          <p14:tracePt t="179210" x="4125913" y="3009900"/>
          <p14:tracePt t="179223" x="4098925" y="3000375"/>
          <p14:tracePt t="179234" x="4089400" y="2982913"/>
          <p14:tracePt t="179248" x="4062413" y="2955925"/>
          <p14:tracePt t="179260" x="4054475" y="2938463"/>
          <p14:tracePt t="179277" x="4037013" y="2919413"/>
          <p14:tracePt t="179294" x="4027488" y="2894013"/>
          <p14:tracePt t="179310" x="4000500" y="2867025"/>
          <p14:tracePt t="179327" x="3990975" y="2840038"/>
          <p14:tracePt t="179344" x="3983038" y="2830513"/>
          <p14:tracePt t="179360" x="3965575" y="2803525"/>
          <p14:tracePt t="179377" x="3965575" y="2795588"/>
          <p14:tracePt t="179394" x="3965575" y="2776538"/>
          <p14:tracePt t="179410" x="3956050" y="2768600"/>
          <p14:tracePt t="179427" x="3956050" y="2759075"/>
          <p14:tracePt t="179444" x="3938588" y="2732088"/>
          <p14:tracePt t="179460" x="3929063" y="2732088"/>
          <p14:tracePt t="179477" x="3919538" y="2714625"/>
          <p14:tracePt t="179494" x="3884613" y="2697163"/>
          <p14:tracePt t="179510" x="3875088" y="2697163"/>
          <p14:tracePt t="179527" x="3857625" y="2687638"/>
          <p14:tracePt t="179544" x="3803650" y="2660650"/>
          <p14:tracePt t="179560" x="3776663" y="2652713"/>
          <p14:tracePt t="179577" x="3741738" y="2633663"/>
          <p14:tracePt t="179594" x="3687763" y="2616200"/>
          <p14:tracePt t="179610" x="3660775" y="2616200"/>
          <p14:tracePt t="179627" x="3608388" y="2608263"/>
          <p14:tracePt t="179644" x="3589338" y="2608263"/>
          <p14:tracePt t="179660" x="3581400" y="2608263"/>
          <p14:tracePt t="179677" x="3571875" y="2598738"/>
          <p14:tracePt t="180361" x="3581400" y="2598738"/>
          <p14:tracePt t="180374" x="3589338" y="2616200"/>
          <p14:tracePt t="180386" x="3598863" y="2616200"/>
          <p14:tracePt t="180397" x="3625850" y="2625725"/>
          <p14:tracePt t="180411" x="3643313" y="2643188"/>
          <p14:tracePt t="180427" x="3670300" y="2652713"/>
          <p14:tracePt t="180444" x="3714750" y="2652713"/>
          <p14:tracePt t="180461" x="3813175" y="2670175"/>
          <p14:tracePt t="180477" x="3848100" y="2679700"/>
          <p14:tracePt t="180494" x="3911600" y="2687638"/>
          <p14:tracePt t="180511" x="4062413" y="2687638"/>
          <p14:tracePt t="180527" x="4125913" y="2697163"/>
          <p14:tracePt t="180544" x="4179888" y="2705100"/>
          <p14:tracePt t="180561" x="4286250" y="2714625"/>
          <p14:tracePt t="180577" x="4340225" y="2714625"/>
          <p14:tracePt t="180594" x="4429125" y="2724150"/>
          <p14:tracePt t="180611" x="4465638" y="2724150"/>
          <p14:tracePt t="180628" x="4491038" y="2724150"/>
          <p14:tracePt t="180644" x="4537075" y="2724150"/>
          <p14:tracePt t="180661" x="4545013" y="2724150"/>
          <p14:tracePt t="180679" x="4554538" y="2724150"/>
          <p14:tracePt t="180704" x="4562475" y="2724150"/>
          <p14:tracePt t="180741" x="4562475" y="2732088"/>
          <p14:tracePt t="180802" x="4554538" y="2732088"/>
          <p14:tracePt t="181059" x="4562475" y="2732088"/>
          <p14:tracePt t="181070" x="4572000" y="2732088"/>
          <p14:tracePt t="181083" x="4598988" y="2724150"/>
          <p14:tracePt t="181095" x="4652963" y="2714625"/>
          <p14:tracePt t="181111" x="4714875" y="2705100"/>
          <p14:tracePt t="181127" x="4803775" y="2697163"/>
          <p14:tracePt t="181144" x="4956175" y="2697163"/>
          <p14:tracePt t="181161" x="5037138" y="2697163"/>
          <p14:tracePt t="181177" x="5108575" y="2697163"/>
          <p14:tracePt t="181194" x="5214938" y="2697163"/>
          <p14:tracePt t="181211" x="5268913" y="2697163"/>
          <p14:tracePt t="181227" x="5303838" y="2697163"/>
          <p14:tracePt t="181244" x="5402263" y="2697163"/>
          <p14:tracePt t="181261" x="5456238" y="2705100"/>
          <p14:tracePt t="181278" x="5491163" y="2705100"/>
          <p14:tracePt t="181294" x="5608638" y="2732088"/>
          <p14:tracePt t="181311" x="5661025" y="2741613"/>
          <p14:tracePt t="181328" x="5715000" y="2751138"/>
          <p14:tracePt t="181344" x="5813425" y="2776538"/>
          <p14:tracePt t="181361" x="5857875" y="2776538"/>
          <p14:tracePt t="181377" x="5929313" y="2786063"/>
          <p14:tracePt t="181395" x="5973763" y="2786063"/>
          <p14:tracePt t="181411" x="6010275" y="2795588"/>
          <p14:tracePt t="181428" x="6045200" y="2803525"/>
          <p14:tracePt t="181444" x="6143625" y="2813050"/>
          <p14:tracePt t="181461" x="6188075" y="2822575"/>
          <p14:tracePt t="181478" x="6269038" y="2840038"/>
          <p14:tracePt t="181494" x="6303963" y="2840038"/>
          <p14:tracePt t="181511" x="6367463" y="2857500"/>
          <p14:tracePt t="181528" x="6384925" y="2867025"/>
          <p14:tracePt t="181544" x="6402388" y="2867025"/>
          <p14:tracePt t="181561" x="6419850" y="2884488"/>
          <p14:tracePt t="181578" x="6429375" y="2884488"/>
          <p14:tracePt t="181597" x="6429375" y="2894013"/>
          <p14:tracePt t="181659" x="6429375" y="2901950"/>
          <p14:tracePt t="181878" x="6446838" y="2901950"/>
          <p14:tracePt t="181903" x="6465888" y="2894013"/>
          <p14:tracePt t="181914" x="6473825" y="2884488"/>
          <p14:tracePt t="181930" x="6483350" y="2874963"/>
          <p14:tracePt t="181942" x="6510338" y="2857500"/>
          <p14:tracePt t="181952" x="6527800" y="2857500"/>
          <p14:tracePt t="181964" x="6545263" y="2840038"/>
          <p14:tracePt t="181978" x="6572250" y="2830513"/>
          <p14:tracePt t="181994" x="6589713" y="2830513"/>
          <p14:tracePt t="182011" x="6608763" y="2822575"/>
          <p14:tracePt t="182028" x="6626225" y="2813050"/>
          <p14:tracePt t="182044" x="6634163" y="2813050"/>
          <p14:tracePt t="182294" x="6626225" y="2813050"/>
          <p14:tracePt t="182344" x="6616700" y="2813050"/>
          <p14:tracePt t="182356" x="6616700" y="2822575"/>
          <p14:tracePt t="182380" x="6608763" y="2822575"/>
          <p14:tracePt t="182403" x="6599238" y="2822575"/>
          <p14:tracePt t="182429" x="6589713" y="2822575"/>
          <p14:tracePt t="182465" x="6581775" y="2822575"/>
          <p14:tracePt t="182491" x="6572250" y="2822575"/>
          <p14:tracePt t="182502" x="6562725" y="2822575"/>
          <p14:tracePt t="182527" x="6545263" y="2822575"/>
          <p14:tracePt t="182552" x="6537325" y="2813050"/>
          <p14:tracePt t="182562" x="6527800" y="2813050"/>
          <p14:tracePt t="182574" x="6518275" y="2803525"/>
          <p14:tracePt t="182588" x="6510338" y="2803525"/>
          <p14:tracePt t="182600" x="6510338" y="2795588"/>
          <p14:tracePt t="182612" x="6491288" y="2795588"/>
          <p14:tracePt t="182637" x="6483350" y="2786063"/>
          <p14:tracePt t="182661" x="6473825" y="2768600"/>
          <p14:tracePt t="182673" x="6465888" y="2768600"/>
          <p14:tracePt t="182698" x="6456363" y="2759075"/>
          <p14:tracePt t="182710" x="6446838" y="2751138"/>
          <p14:tracePt t="182722" x="6438900" y="2741613"/>
          <p14:tracePt t="182735" x="6419850" y="2741613"/>
          <p14:tracePt t="182748" x="6411913" y="2724150"/>
          <p14:tracePt t="182761" x="6402388" y="2724150"/>
          <p14:tracePt t="182778" x="6394450" y="2705100"/>
          <p14:tracePt t="182795" x="6384925" y="2697163"/>
          <p14:tracePt t="182812" x="6375400" y="2670175"/>
          <p14:tracePt t="182828" x="6375400" y="2660650"/>
          <p14:tracePt t="182845" x="6367463" y="2633663"/>
          <p14:tracePt t="182861" x="6367463" y="2625725"/>
          <p14:tracePt t="182878" x="6367463" y="2616200"/>
          <p14:tracePt t="182895" x="6367463" y="2598738"/>
          <p14:tracePt t="182911" x="6367463" y="2571750"/>
          <p14:tracePt t="182929" x="6367463" y="2554288"/>
          <p14:tracePt t="182945" x="6367463" y="2544763"/>
          <p14:tracePt t="182961" x="6384925" y="2490788"/>
          <p14:tracePt t="182978" x="6429375" y="2455863"/>
          <p14:tracePt t="182995" x="6483350" y="2419350"/>
          <p14:tracePt t="183011" x="6510338" y="2401888"/>
          <p14:tracePt t="183029" x="6518275" y="2393950"/>
          <p14:tracePt t="183150" x="6537325" y="2393950"/>
          <p14:tracePt t="183162" x="6545263" y="2393950"/>
          <p14:tracePt t="183175" x="6554788" y="2401888"/>
          <p14:tracePt t="183187" x="6572250" y="2411413"/>
          <p14:tracePt t="183199" x="6581775" y="2419350"/>
          <p14:tracePt t="183212" x="6599238" y="2419350"/>
          <p14:tracePt t="183228" x="6608763" y="2419350"/>
          <p14:tracePt t="183245" x="6616700" y="2428875"/>
          <p14:tracePt t="183263" x="6634163" y="2438400"/>
          <p14:tracePt t="183279" x="6643688" y="2446338"/>
          <p14:tracePt t="183296" x="6653213" y="2455863"/>
          <p14:tracePt t="183312" x="6661150" y="2465388"/>
          <p14:tracePt t="183334" x="6670675" y="2473325"/>
          <p14:tracePt t="183347" x="6670675" y="2482850"/>
          <p14:tracePt t="183361" x="6680200" y="2490788"/>
          <p14:tracePt t="183383" x="6688138" y="2500313"/>
          <p14:tracePt t="183396" x="6697663" y="2500313"/>
          <p14:tracePt t="183412" x="6705600" y="2509838"/>
          <p14:tracePt t="183428" x="6715125" y="2517775"/>
          <p14:tracePt t="183445" x="6724650" y="2517775"/>
          <p14:tracePt t="183462" x="6732588" y="2527300"/>
          <p14:tracePt t="183478" x="6742113" y="2527300"/>
          <p14:tracePt t="183495" x="6751638" y="2527300"/>
          <p14:tracePt t="183512" x="6751638" y="2536825"/>
          <p14:tracePt t="183528" x="6759575" y="2536825"/>
          <p14:tracePt t="183545" x="6759575" y="2544763"/>
          <p14:tracePt t="183960" x="6759575" y="2554288"/>
          <p14:tracePt t="183971" x="6759575" y="2562225"/>
          <p14:tracePt t="183983" x="6759575" y="2571750"/>
          <p14:tracePt t="183995" x="6759575" y="2589213"/>
          <p14:tracePt t="184012" x="6759575" y="2598738"/>
          <p14:tracePt t="184028" x="6759575" y="2608263"/>
          <p14:tracePt t="184045" x="6759575" y="2616200"/>
          <p14:tracePt t="184069" x="6759575" y="2625725"/>
          <p14:tracePt t="184118" x="6759575" y="2633663"/>
          <p14:tracePt t="184154" x="6759575" y="2643188"/>
          <p14:tracePt t="184166" x="6759575" y="2652713"/>
          <p14:tracePt t="184179" x="6759575" y="2660650"/>
          <p14:tracePt t="184215" x="6759575" y="2670175"/>
          <p14:tracePt t="184240" x="6769100" y="2670175"/>
          <p14:tracePt t="184264" x="6769100" y="2679700"/>
          <p14:tracePt t="184338" x="6759575" y="2679700"/>
          <p14:tracePt t="184351" x="6751638" y="2679700"/>
          <p14:tracePt t="184362" x="6732588" y="2679700"/>
          <p14:tracePt t="184375" x="6724650" y="2679700"/>
          <p14:tracePt t="184387" x="6705600" y="2670175"/>
          <p14:tracePt t="184398" x="6680200" y="2660650"/>
          <p14:tracePt t="184412" x="6653213" y="2652713"/>
          <p14:tracePt t="184429" x="6626225" y="2643188"/>
          <p14:tracePt t="184445" x="6599238" y="2625725"/>
          <p14:tracePt t="184462" x="6545263" y="2598738"/>
          <p14:tracePt t="184479" x="6527800" y="2589213"/>
          <p14:tracePt t="184495" x="6510338" y="2581275"/>
          <p14:tracePt t="184571" x="6510338" y="2589213"/>
          <p14:tracePt t="184582" x="6510338" y="2598738"/>
          <p14:tracePt t="184594" x="6510338" y="2616200"/>
          <p14:tracePt t="184608" x="6510338" y="2633663"/>
          <p14:tracePt t="184619" x="6500813" y="2652713"/>
          <p14:tracePt t="184632" x="6491288" y="2679700"/>
          <p14:tracePt t="184645" x="6473825" y="2724150"/>
          <p14:tracePt t="184662" x="6456363" y="2759075"/>
          <p14:tracePt t="184679" x="6438900" y="2795588"/>
          <p14:tracePt t="184695" x="6375400" y="2884488"/>
          <p14:tracePt t="184712" x="6340475" y="2938463"/>
          <p14:tracePt t="184729" x="6276975" y="3036888"/>
          <p14:tracePt t="184745" x="6251575" y="3081338"/>
          <p14:tracePt t="184762" x="6215063" y="3133725"/>
          <p14:tracePt t="184779" x="6116638" y="3232150"/>
          <p14:tracePt t="184795" x="6045200" y="3295650"/>
          <p14:tracePt t="184812" x="5973763" y="3340100"/>
          <p14:tracePt t="184829" x="5848350" y="3419475"/>
          <p14:tracePt t="184845" x="5776913" y="3446463"/>
          <p14:tracePt t="184862" x="5705475" y="3473450"/>
          <p14:tracePt t="184879" x="5527675" y="3554413"/>
          <p14:tracePt t="184895" x="5419725" y="3598863"/>
          <p14:tracePt t="184912" x="5340350" y="3625850"/>
          <p14:tracePt t="184929" x="5170488" y="3679825"/>
          <p14:tracePt t="184945" x="5072063" y="3705225"/>
          <p14:tracePt t="184962" x="4973638" y="3724275"/>
          <p14:tracePt t="184979" x="4759325" y="3803650"/>
          <p14:tracePt t="184995" x="4625975" y="3848100"/>
          <p14:tracePt t="185012" x="4411663" y="3919538"/>
          <p14:tracePt t="185029" x="4330700" y="3946525"/>
          <p14:tracePt t="185045" x="4251325" y="3983038"/>
          <p14:tracePt t="185062" x="4125913" y="4054475"/>
          <p14:tracePt t="185079" x="4054475" y="4089400"/>
          <p14:tracePt t="185095" x="3983038" y="4143375"/>
          <p14:tracePt t="185112" x="3822700" y="4276725"/>
          <p14:tracePt t="185129" x="3724275" y="4348163"/>
          <p14:tracePt t="185145" x="3527425" y="4518025"/>
          <p14:tracePt t="185162" x="3411538" y="4598988"/>
          <p14:tracePt t="185179" x="3322638" y="4679950"/>
          <p14:tracePt t="185195" x="3160713" y="4813300"/>
          <p14:tracePt t="185212" x="3081338" y="4884738"/>
          <p14:tracePt t="185229" x="3036888" y="4929188"/>
          <p14:tracePt t="185245" x="3027363" y="4938713"/>
          <p14:tracePt t="185267" x="3054350" y="4938713"/>
          <p14:tracePt t="185572" x="3044825" y="4938713"/>
          <p14:tracePt t="185598" x="3036888" y="4919663"/>
          <p14:tracePt t="185611" x="3027363" y="4902200"/>
          <p14:tracePt t="185622" x="3017838" y="4867275"/>
          <p14:tracePt t="185634" x="3009900" y="4822825"/>
          <p14:tracePt t="185647" x="3009900" y="4795838"/>
          <p14:tracePt t="185662" x="3009900" y="4751388"/>
          <p14:tracePt t="185679" x="3009900" y="4724400"/>
          <p14:tracePt t="185696" x="3009900" y="4679950"/>
          <p14:tracePt t="185713" x="3009900" y="4652963"/>
          <p14:tracePt t="185729" x="3009900" y="4633913"/>
          <p14:tracePt t="185746" x="3009900" y="4616450"/>
          <p14:tracePt t="185762" x="3009900" y="4608513"/>
          <p14:tracePt t="185779" x="3009900" y="4598988"/>
          <p14:tracePt t="185796" x="3017838" y="4589463"/>
          <p14:tracePt t="185812" x="3017838" y="4581525"/>
          <p14:tracePt t="185829" x="3017838" y="4572000"/>
          <p14:tracePt t="185846" x="3027363" y="4562475"/>
          <p14:tracePt t="185863" x="3036888" y="4545013"/>
          <p14:tracePt t="185879" x="3054350" y="4527550"/>
          <p14:tracePt t="185896" x="3062288" y="4527550"/>
          <p14:tracePt t="185912" x="3062288" y="4518025"/>
          <p14:tracePt t="185929" x="3071813" y="4510088"/>
          <p14:tracePt t="185968" x="3081338" y="4500563"/>
          <p14:tracePt t="185990" x="3089275" y="4500563"/>
          <p14:tracePt t="186002" x="3098800" y="4491038"/>
          <p14:tracePt t="186015" x="3098800" y="4483100"/>
          <p14:tracePt t="186026" x="3108325" y="4483100"/>
          <p14:tracePt t="186039" x="3116263" y="4483100"/>
          <p14:tracePt t="186050" x="3133725" y="4473575"/>
          <p14:tracePt t="186064" x="3160713" y="4465638"/>
          <p14:tracePt t="186079" x="3205163" y="4446588"/>
          <p14:tracePt t="186096" x="3286125" y="4429125"/>
          <p14:tracePt t="186112" x="3581400" y="4340225"/>
          <p14:tracePt t="186129" x="3857625" y="4259263"/>
          <p14:tracePt t="186146" x="4197350" y="4179888"/>
          <p14:tracePt t="186163" x="4965700" y="3973513"/>
          <p14:tracePt t="186179" x="5357813" y="3875088"/>
          <p14:tracePt t="186196" x="5732463" y="3741738"/>
          <p14:tracePt t="186213" x="6340475" y="3500438"/>
          <p14:tracePt t="186229" x="6537325" y="3402013"/>
          <p14:tracePt t="186246" x="6715125" y="3295650"/>
          <p14:tracePt t="186263" x="6751638" y="3286125"/>
          <p14:tracePt t="186279" x="6769100" y="3276600"/>
          <p14:tracePt t="186296" x="6777038" y="3276600"/>
          <p14:tracePt t="186321" x="6786563" y="3276600"/>
          <p14:tracePt t="186332" x="6796088" y="3276600"/>
          <p14:tracePt t="186369" x="6804025" y="3276600"/>
          <p14:tracePt t="186381" x="6813550" y="3276600"/>
          <p14:tracePt t="186393" x="6823075" y="3276600"/>
          <p14:tracePt t="186614" x="6831013" y="3276600"/>
          <p14:tracePt t="186638" x="6840538" y="3268663"/>
          <p14:tracePt t="186650" x="6848475" y="3268663"/>
          <p14:tracePt t="186663" x="6848475" y="3259138"/>
          <p14:tracePt t="186675" x="6848475" y="3251200"/>
          <p14:tracePt t="186699" x="6848475" y="3232150"/>
          <p14:tracePt t="186712" x="6848475" y="3205163"/>
          <p14:tracePt t="186723" x="6848475" y="3187700"/>
          <p14:tracePt t="186736" x="6848475" y="3160713"/>
          <p14:tracePt t="186747" x="6840538" y="3143250"/>
          <p14:tracePt t="186763" x="6823075" y="3116263"/>
          <p14:tracePt t="186779" x="6823075" y="3071813"/>
          <p14:tracePt t="186796" x="6823075" y="3044825"/>
          <p14:tracePt t="186813" x="6813550" y="3000375"/>
          <p14:tracePt t="186829" x="6813550" y="2973388"/>
          <p14:tracePt t="186846" x="6813550" y="2938463"/>
          <p14:tracePt t="186863" x="6813550" y="2928938"/>
          <p14:tracePt t="186879" x="6813550" y="2919413"/>
          <p14:tracePt t="186896" x="6813550" y="2894013"/>
          <p14:tracePt t="186913" x="6813550" y="2884488"/>
          <p14:tracePt t="186931" x="6813550" y="2874963"/>
          <p14:tracePt t="186981" x="6813550" y="2867025"/>
          <p14:tracePt t="187005" x="6813550" y="2847975"/>
          <p14:tracePt t="187017" x="6813550" y="2830513"/>
          <p14:tracePt t="187030" x="6813550" y="2822575"/>
          <p14:tracePt t="187041" x="6813550" y="2813050"/>
          <p14:tracePt t="187054" x="6813550" y="2803525"/>
          <p14:tracePt t="187445" x="6804025" y="2795588"/>
          <p14:tracePt t="187473" x="6786563" y="2786063"/>
          <p14:tracePt t="187483" x="6769100" y="2768600"/>
          <p14:tracePt t="187495" x="6742113" y="2751138"/>
          <p14:tracePt t="187506" x="6697663" y="2724150"/>
          <p14:tracePt t="187519" x="6643688" y="2697163"/>
          <p14:tracePt t="187531" x="6608763" y="2679700"/>
          <p14:tracePt t="187546" x="6589713" y="2660650"/>
          <p14:tracePt t="187563" x="6572250" y="2652713"/>
          <p14:tracePt t="187579" x="6545263" y="2633663"/>
          <p14:tracePt t="187596" x="6537325" y="2625725"/>
          <p14:tracePt t="187613" x="6510338" y="2608263"/>
          <p14:tracePt t="187630" x="6483350" y="2589213"/>
          <p14:tracePt t="187646" x="6456363" y="2581275"/>
          <p14:tracePt t="187663" x="6456363" y="2571750"/>
          <p14:tracePt t="187680" x="6446838" y="2554288"/>
          <p14:tracePt t="187788" x="6456363" y="2554288"/>
          <p14:tracePt t="187800" x="6465888" y="2554288"/>
          <p14:tracePt t="187813" x="6483350" y="2562225"/>
          <p14:tracePt t="187825" x="6491288" y="2562225"/>
          <p14:tracePt t="187837" x="6510338" y="2581275"/>
          <p14:tracePt t="187850" x="6545263" y="2589213"/>
          <p14:tracePt t="187863" x="6581775" y="2608263"/>
          <p14:tracePt t="187879" x="6608763" y="2608263"/>
          <p14:tracePt t="187896" x="6634163" y="2616200"/>
          <p14:tracePt t="187913" x="6680200" y="2643188"/>
          <p14:tracePt t="187930" x="6697663" y="2652713"/>
          <p14:tracePt t="187946" x="6724650" y="2660650"/>
          <p14:tracePt t="187963" x="6751638" y="2679700"/>
          <p14:tracePt t="187979" x="6751638" y="2687638"/>
          <p14:tracePt t="187998" x="6759575" y="2687638"/>
          <p14:tracePt t="188069" x="6751638" y="2687638"/>
          <p14:tracePt t="188082" x="6742113" y="2687638"/>
          <p14:tracePt t="188094" x="6715125" y="2687638"/>
          <p14:tracePt t="188107" x="6705600" y="2670175"/>
          <p14:tracePt t="188119" x="6688138" y="2670175"/>
          <p14:tracePt t="188131" x="6680200" y="2660650"/>
          <p14:tracePt t="188146" x="6670675" y="2652713"/>
          <p14:tracePt t="188242" x="6688138" y="2652713"/>
          <p14:tracePt t="188253" x="6705600" y="2652713"/>
          <p14:tracePt t="188266" x="6715125" y="2670175"/>
          <p14:tracePt t="188277" x="6732588" y="2687638"/>
          <p14:tracePt t="188290" x="6751638" y="2714625"/>
          <p14:tracePt t="188301" x="6769100" y="2751138"/>
          <p14:tracePt t="188314" x="6786563" y="2786063"/>
          <p14:tracePt t="188330" x="6796088" y="2813050"/>
          <p14:tracePt t="188347" x="6796088" y="2840038"/>
          <p14:tracePt t="188363" x="6823075" y="2884488"/>
          <p14:tracePt t="188380" x="6823075" y="2901950"/>
          <p14:tracePt t="188397" x="6823075" y="2919413"/>
          <p14:tracePt t="188413" x="6823075" y="2938463"/>
          <p14:tracePt t="188430" x="6823075" y="2955925"/>
          <p14:tracePt t="188447" x="6823075" y="2973388"/>
          <p14:tracePt t="188464" x="6804025" y="3009900"/>
          <p14:tracePt t="188480" x="6796088" y="3027363"/>
          <p14:tracePt t="188496" x="6751638" y="3044825"/>
          <p14:tracePt t="188513" x="6724650" y="3054350"/>
          <p14:tracePt t="188530" x="6715125" y="3062288"/>
          <p14:tracePt t="188547" x="6670675" y="3062288"/>
          <p14:tracePt t="188563" x="6661150" y="3062288"/>
          <p14:tracePt t="188580" x="6643688" y="3062288"/>
          <p14:tracePt t="188597" x="6608763" y="3062288"/>
          <p14:tracePt t="188613" x="6589713" y="3054350"/>
          <p14:tracePt t="188630" x="6581775" y="3044825"/>
          <p14:tracePt t="188646" x="6562725" y="3044825"/>
          <p14:tracePt t="188663" x="6545263" y="3044825"/>
          <p14:tracePt t="188681" x="6537325" y="3036888"/>
          <p14:tracePt t="188696" x="6518275" y="3027363"/>
          <p14:tracePt t="188719" x="6500813" y="3027363"/>
          <p14:tracePt t="188780" x="6500813" y="3017838"/>
          <p14:tracePt t="190933" x="6510338" y="3017838"/>
          <p14:tracePt t="190970" x="6518275" y="3017838"/>
          <p14:tracePt t="191031" x="6527800" y="3017838"/>
          <p14:tracePt t="191091" x="6537325" y="3017838"/>
          <p14:tracePt t="191116" x="6545263" y="3017838"/>
          <p14:tracePt t="191227" x="6554788" y="3017838"/>
          <p14:tracePt t="191348" x="6562725" y="3017838"/>
          <p14:tracePt t="191409" x="6572250" y="3017838"/>
          <p14:tracePt t="191435" x="6572250" y="3027363"/>
          <p14:tracePt t="192169" x="6572250" y="3036888"/>
          <p14:tracePt t="192181" x="6581775" y="3044825"/>
          <p14:tracePt t="192194" x="6581775" y="3054350"/>
          <p14:tracePt t="192205" x="6589713" y="3062288"/>
          <p14:tracePt t="192231" x="6599238" y="3071813"/>
          <p14:tracePt t="192242" x="6608763" y="3071813"/>
          <p14:tracePt t="192266" x="6608763" y="3081338"/>
          <p14:tracePt t="192279" x="6616700" y="3081338"/>
          <p14:tracePt t="192486" x="6608763" y="3081338"/>
          <p14:tracePt t="192500" x="6599238" y="3071813"/>
          <p14:tracePt t="192524" x="6589713" y="3071813"/>
          <p14:tracePt t="192548" x="6572250" y="3062288"/>
          <p14:tracePt t="192561" x="6562725" y="3062288"/>
          <p14:tracePt t="192571" x="6545263" y="3054350"/>
          <p14:tracePt t="192586" x="6518275" y="3054350"/>
          <p14:tracePt t="192598" x="6483350" y="3044825"/>
          <p14:tracePt t="192614" x="6419850" y="3036888"/>
          <p14:tracePt t="192631" x="6330950" y="3036888"/>
          <p14:tracePt t="192648" x="6010275" y="3027363"/>
          <p14:tracePt t="192664" x="5759450" y="3027363"/>
          <p14:tracePt t="192681" x="5456238" y="3027363"/>
          <p14:tracePt t="192698" x="5081588" y="3027363"/>
          <p14:tracePt t="192714" x="4946650" y="3027363"/>
          <p14:tracePt t="192731" x="4840288" y="3027363"/>
          <p14:tracePt t="192748" x="4679950" y="3027363"/>
          <p14:tracePt t="192764" x="4633913" y="3027363"/>
          <p14:tracePt t="192781" x="4554538" y="3036888"/>
          <p14:tracePt t="192798" x="4545013" y="3036888"/>
          <p14:tracePt t="192814" x="4527550" y="3044825"/>
          <p14:tracePt t="192842" x="4527550" y="3054350"/>
          <p14:tracePt t="192854" x="4537075" y="3054350"/>
          <p14:tracePt t="192865" x="4545013" y="3062288"/>
          <p14:tracePt t="193160" x="4537075" y="3062288"/>
          <p14:tracePt t="193172" x="4527550" y="3062288"/>
          <p14:tracePt t="193183" x="4500563" y="3062288"/>
          <p14:tracePt t="193196" x="4465638" y="3062288"/>
          <p14:tracePt t="193208" x="4384675" y="3062288"/>
          <p14:tracePt t="193221" x="4295775" y="3062288"/>
          <p14:tracePt t="193233" x="4170363" y="3062288"/>
          <p14:tracePt t="193248" x="4017963" y="3081338"/>
          <p14:tracePt t="193265" x="3803650" y="3108325"/>
          <p14:tracePt t="193282" x="3394075" y="3143250"/>
          <p14:tracePt t="193298" x="3197225" y="3179763"/>
          <p14:tracePt t="193315" x="3009900" y="3205163"/>
          <p14:tracePt t="193331" x="2643188" y="3286125"/>
          <p14:tracePt t="193348" x="2527300" y="3303588"/>
          <p14:tracePt t="193365" x="2438400" y="3322638"/>
          <p14:tracePt t="193382" x="2312988" y="3322638"/>
          <p14:tracePt t="193398" x="2276475" y="3330575"/>
          <p14:tracePt t="193415" x="2232025" y="3330575"/>
          <p14:tracePt t="193431" x="2160588" y="3330575"/>
          <p14:tracePt t="193449" x="2143125" y="3330575"/>
          <p14:tracePt t="193465" x="2116138" y="3330575"/>
          <p14:tracePt t="193481" x="2089150" y="3330575"/>
          <p14:tracePt t="193502" x="2081213" y="3330575"/>
          <p14:tracePt t="193539" x="2071688" y="3330575"/>
          <p14:tracePt t="193589" x="2062163" y="3330575"/>
          <p14:tracePt t="193624" x="2054225" y="3330575"/>
          <p14:tracePt t="193699" x="2054225" y="3322638"/>
          <p14:tracePt t="193944" x="2062163" y="3322638"/>
          <p14:tracePt t="193967" x="2071688" y="3322638"/>
          <p14:tracePt t="193981" x="2081213" y="3322638"/>
          <p14:tracePt t="193992" x="2089150" y="3322638"/>
          <p14:tracePt t="194005" x="2108200" y="3322638"/>
          <p14:tracePt t="194017" x="2125663" y="3322638"/>
          <p14:tracePt t="194031" x="2152650" y="3322638"/>
          <p14:tracePt t="194048" x="2179638" y="3330575"/>
          <p14:tracePt t="194065" x="2232025" y="3357563"/>
          <p14:tracePt t="194082" x="2347913" y="3394075"/>
          <p14:tracePt t="194098" x="2401888" y="3419475"/>
          <p14:tracePt t="194115" x="2527300" y="3473450"/>
          <p14:tracePt t="194131" x="2589213" y="3500438"/>
          <p14:tracePt t="194148" x="2643188" y="3536950"/>
          <p14:tracePt t="194165" x="2741613" y="3589338"/>
          <p14:tracePt t="194181" x="2795588" y="3608388"/>
          <p14:tracePt t="194198" x="2822575" y="3625850"/>
          <p14:tracePt t="194215" x="2867025" y="3643313"/>
          <p14:tracePt t="194231" x="2884488" y="3652838"/>
          <p14:tracePt t="194248" x="2911475" y="3652838"/>
          <p14:tracePt t="194265" x="2919413" y="3652838"/>
          <p14:tracePt t="194284" x="2928938" y="3652838"/>
          <p14:tracePt t="194616" x="2938463" y="3652838"/>
          <p14:tracePt t="194640" x="3000375" y="3625850"/>
          <p14:tracePt t="194652" x="3133725" y="3544888"/>
          <p14:tracePt t="194664" x="3394075" y="3438525"/>
          <p14:tracePt t="194677" x="3687763" y="3340100"/>
          <p14:tracePt t="194688" x="4054475" y="3276600"/>
          <p14:tracePt t="194701" x="4419600" y="3214688"/>
          <p14:tracePt t="194715" x="4776788" y="3160713"/>
          <p14:tracePt t="194732" x="5133975" y="3116263"/>
          <p14:tracePt t="194748" x="5473700" y="3062288"/>
          <p14:tracePt t="194765" x="6143625" y="2965450"/>
          <p14:tracePt t="194782" x="6375400" y="2938463"/>
          <p14:tracePt t="194799" x="6715125" y="2928938"/>
          <p14:tracePt t="194815" x="6831013" y="2928938"/>
          <p14:tracePt t="194832" x="6911975" y="2928938"/>
          <p14:tracePt t="194848" x="7027863" y="2946400"/>
          <p14:tracePt t="194865" x="7054850" y="2965450"/>
          <p14:tracePt t="194882" x="7081838" y="2973388"/>
          <p14:tracePt t="194899" x="7099300" y="2990850"/>
          <p14:tracePt t="194915" x="7099300" y="3000375"/>
          <p14:tracePt t="194946" x="7099300" y="3009900"/>
          <p14:tracePt t="194995" x="7081838" y="3009900"/>
          <p14:tracePt t="195008" x="7072313" y="3009900"/>
          <p14:tracePt t="195020" x="7062788" y="3009900"/>
          <p14:tracePt t="195035" x="7054850" y="3009900"/>
          <p14:tracePt t="195056" x="7045325" y="3009900"/>
          <p14:tracePt t="195069" x="7037388" y="3009900"/>
          <p14:tracePt t="195080" x="7027863" y="3009900"/>
          <p14:tracePt t="195092" x="7010400" y="3009900"/>
          <p14:tracePt t="195106" x="7000875" y="3009900"/>
          <p14:tracePt t="195117" x="6983413" y="3009900"/>
          <p14:tracePt t="195132" x="6956425" y="3000375"/>
          <p14:tracePt t="195148" x="6919913" y="2990850"/>
          <p14:tracePt t="195165" x="6894513" y="2982913"/>
          <p14:tracePt t="195182" x="6840538" y="2973388"/>
          <p14:tracePt t="195198" x="6796088" y="2965450"/>
          <p14:tracePt t="195215" x="6769100" y="2955925"/>
          <p14:tracePt t="195232" x="6680200" y="2946400"/>
          <p14:tracePt t="195249" x="6643688" y="2946400"/>
          <p14:tracePt t="195265" x="6554788" y="2938463"/>
          <p14:tracePt t="195282" x="6527800" y="2938463"/>
          <p14:tracePt t="195299" x="6491288" y="2938463"/>
          <p14:tracePt t="195315" x="6438900" y="2928938"/>
          <p14:tracePt t="195332" x="6411913" y="2928938"/>
          <p14:tracePt t="195349" x="6375400" y="2928938"/>
          <p14:tracePt t="195365" x="6323013" y="2919413"/>
          <p14:tracePt t="195382" x="6303963" y="2919413"/>
          <p14:tracePt t="195399" x="6269038" y="2911475"/>
          <p14:tracePt t="195415" x="6251575" y="2911475"/>
          <p14:tracePt t="195432" x="6232525" y="2911475"/>
          <p14:tracePt t="195449" x="6188075" y="2911475"/>
          <p14:tracePt t="195465" x="6170613" y="2901950"/>
          <p14:tracePt t="195482" x="6143625" y="2901950"/>
          <p14:tracePt t="195499" x="6126163" y="2901950"/>
          <p14:tracePt t="195522" x="6116638" y="2901950"/>
          <p14:tracePt t="195656" x="6134100" y="2901950"/>
          <p14:tracePt t="195668" x="6143625" y="2901950"/>
          <p14:tracePt t="195680" x="6153150" y="2901950"/>
          <p14:tracePt t="195692" x="6170613" y="2911475"/>
          <p14:tracePt t="195705" x="6180138" y="2911475"/>
          <p14:tracePt t="195717" x="6197600" y="2928938"/>
          <p14:tracePt t="195732" x="6205538" y="2938463"/>
          <p14:tracePt t="195749" x="6215063" y="2938463"/>
          <p14:tracePt t="195779" x="6224588" y="2938463"/>
          <p14:tracePt t="195815" x="6224588" y="2928938"/>
          <p14:tracePt t="195827" x="6224588" y="2911475"/>
          <p14:tracePt t="195839" x="6224588" y="2884488"/>
          <p14:tracePt t="195852" x="6232525" y="2867025"/>
          <p14:tracePt t="195865" x="6232525" y="2847975"/>
          <p14:tracePt t="195882" x="6232525" y="2830513"/>
          <p14:tracePt t="195899" x="6232525" y="2813050"/>
          <p14:tracePt t="195900" x="6232525" y="2803525"/>
          <p14:tracePt t="195925" x="6232525" y="2786063"/>
          <p14:tracePt t="195936" x="6232525" y="2776538"/>
          <p14:tracePt t="195949" x="6232525" y="2768600"/>
          <p14:tracePt t="195973" x="6232525" y="2759075"/>
          <p14:tracePt t="195987" x="6232525" y="2751138"/>
          <p14:tracePt t="195999" x="6232525" y="2741613"/>
          <p14:tracePt t="196015" x="6232525" y="2732088"/>
          <p14:tracePt t="196032" x="6232525" y="2724150"/>
          <p14:tracePt t="196049" x="6215063" y="2679700"/>
          <p14:tracePt t="196065" x="6215063" y="2670175"/>
          <p14:tracePt t="196082" x="6205538" y="2652713"/>
          <p14:tracePt t="196099" x="6197600" y="2643188"/>
          <p14:tracePt t="196115" x="6188075" y="2633663"/>
          <p14:tracePt t="196132" x="6180138" y="2633663"/>
          <p14:tracePt t="196149" x="6161088" y="2633663"/>
          <p14:tracePt t="196165" x="6153150" y="2633663"/>
          <p14:tracePt t="196182" x="6134100" y="2633663"/>
          <p14:tracePt t="196199" x="6126163" y="2643188"/>
          <p14:tracePt t="196219" x="6126163" y="2652713"/>
          <p14:tracePt t="196232" x="6116638" y="2652713"/>
          <p14:tracePt t="196249" x="6116638" y="2670175"/>
          <p14:tracePt t="196265" x="6108700" y="2679700"/>
          <p14:tracePt t="196282" x="6072188" y="2724150"/>
          <p14:tracePt t="196299" x="6054725" y="2741613"/>
          <p14:tracePt t="196316" x="6054725" y="2759075"/>
          <p14:tracePt t="196316" x="6037263" y="2786063"/>
          <p14:tracePt t="196332" x="6027738" y="2803525"/>
          <p14:tracePt t="196349" x="6027738" y="2813050"/>
          <p14:tracePt t="196365" x="6027738" y="2847975"/>
          <p14:tracePt t="196382" x="6027738" y="2857500"/>
          <p14:tracePt t="196399" x="6027738" y="2867025"/>
          <p14:tracePt t="196416" x="6018213" y="2894013"/>
          <p14:tracePt t="196432" x="6018213" y="2901950"/>
          <p14:tracePt t="196449" x="6018213" y="2919413"/>
          <p14:tracePt t="196466" x="6018213" y="2938463"/>
          <p14:tracePt t="196482" x="6018213" y="2946400"/>
          <p14:tracePt t="196499" x="6018213" y="2955925"/>
          <p14:tracePt t="196516" x="6010275" y="2990850"/>
          <p14:tracePt t="196532" x="6010275" y="3000375"/>
          <p14:tracePt t="196549" x="6010275" y="3009900"/>
          <p14:tracePt t="196566" x="6010275" y="3027363"/>
          <p14:tracePt t="196583" x="6010275" y="3036888"/>
          <p14:tracePt t="196599" x="6010275" y="3044825"/>
          <p14:tracePt t="196615" x="6010275" y="3054350"/>
          <p14:tracePt t="196632" x="6000750" y="3062288"/>
          <p14:tracePt t="196649" x="5991225" y="3071813"/>
          <p14:tracePt t="196666" x="5991225" y="3081338"/>
          <p14:tracePt t="196683" x="5991225" y="3089275"/>
          <p14:tracePt t="196867" x="5983288" y="3089275"/>
          <p14:tracePt t="196917" x="5983288" y="3081338"/>
          <p14:tracePt t="196978" x="5983288" y="3071813"/>
          <p14:tracePt t="197001" x="5983288" y="3062288"/>
          <p14:tracePt t="197053" x="5983288" y="3054350"/>
          <p14:tracePt t="197088" x="5973763" y="3054350"/>
          <p14:tracePt t="197112" x="5965825" y="3044825"/>
          <p14:tracePt t="197135" x="5956300" y="3036888"/>
          <p14:tracePt t="197198" x="5956300" y="3027363"/>
          <p14:tracePt t="197443" x="5956300" y="3017838"/>
          <p14:tracePt t="197588" x="5956300" y="3009900"/>
          <p14:tracePt t="197785" x="5965825" y="3009900"/>
          <p14:tracePt t="197845" x="5973763" y="3009900"/>
          <p14:tracePt t="197883" x="5983288" y="3009900"/>
          <p14:tracePt t="197908" x="6000750" y="3009900"/>
          <p14:tracePt t="197931" x="6018213" y="3009900"/>
          <p14:tracePt t="197942" x="6037263" y="3009900"/>
          <p14:tracePt t="197956" x="6054725" y="3009900"/>
          <p14:tracePt t="197968" x="6072188" y="3017838"/>
          <p14:tracePt t="197983" x="6089650" y="3017838"/>
          <p14:tracePt t="197999" x="6116638" y="3027363"/>
          <p14:tracePt t="198016" x="6143625" y="3036888"/>
          <p14:tracePt t="198017" x="6161088" y="3036888"/>
          <p14:tracePt t="198033" x="6180138" y="3044825"/>
          <p14:tracePt t="198049" x="6205538" y="3054350"/>
          <p14:tracePt t="198066" x="6224588" y="3062288"/>
          <p14:tracePt t="198083" x="6259513" y="3071813"/>
          <p14:tracePt t="198099" x="6296025" y="3089275"/>
          <p14:tracePt t="198116" x="6330950" y="3098800"/>
          <p14:tracePt t="198133" x="6348413" y="3116263"/>
          <p14:tracePt t="198149" x="6367463" y="3125788"/>
          <p14:tracePt t="198166" x="6394450" y="3133725"/>
          <p14:tracePt t="198183" x="6402388" y="3143250"/>
          <p14:tracePt t="198200" x="6429375" y="3143250"/>
          <p14:tracePt t="198216" x="6438900" y="3152775"/>
          <p14:tracePt t="198233" x="6446838" y="3160713"/>
          <p14:tracePt t="198250" x="6473825" y="3170238"/>
          <p14:tracePt t="198266" x="6491288" y="3170238"/>
          <p14:tracePt t="198283" x="6500813" y="3179763"/>
          <p14:tracePt t="198299" x="6527800" y="3179763"/>
          <p14:tracePt t="198316" x="6537325" y="3179763"/>
          <p14:tracePt t="198333" x="6545263" y="3179763"/>
          <p14:tracePt t="198349" x="6562725" y="3179763"/>
          <p14:tracePt t="198366" x="6572250" y="3179763"/>
          <p14:tracePt t="198383" x="6589713" y="3179763"/>
          <p14:tracePt t="198400" x="6608763" y="3179763"/>
          <p14:tracePt t="198416" x="6616700" y="3179763"/>
          <p14:tracePt t="198433" x="6634163" y="3179763"/>
          <p14:tracePt t="198450" x="6653213" y="3179763"/>
          <p14:tracePt t="198466" x="6670675" y="3179763"/>
          <p14:tracePt t="198483" x="6688138" y="3179763"/>
          <p14:tracePt t="198499" x="6697663" y="3179763"/>
          <p14:tracePt t="198519" x="6705600" y="3179763"/>
          <p14:tracePt t="199596" x="6697663" y="3179763"/>
          <p14:tracePt t="199792" x="6688138" y="3179763"/>
          <p14:tracePt t="199926" x="6680200" y="3179763"/>
          <p14:tracePt t="200171" x="6670675" y="3179763"/>
          <p14:tracePt t="200452" x="6661150" y="3170238"/>
          <p14:tracePt t="200501" x="6653213" y="3170238"/>
          <p14:tracePt t="200538" x="6643688" y="3170238"/>
          <p14:tracePt t="200549" x="6634163" y="3170238"/>
          <p14:tracePt t="200562" x="6626225" y="3170238"/>
          <p14:tracePt t="200575" x="6616700" y="3170238"/>
          <p14:tracePt t="200587" x="6608763" y="3170238"/>
          <p14:tracePt t="200600" x="6589713" y="3170238"/>
          <p14:tracePt t="200617" x="6572250" y="3170238"/>
          <p14:tracePt t="200633" x="6545263" y="3170238"/>
          <p14:tracePt t="200650" x="6483350" y="3179763"/>
          <p14:tracePt t="200667" x="6419850" y="3197225"/>
          <p14:tracePt t="200684" x="6340475" y="3214688"/>
          <p14:tracePt t="200700" x="6153150" y="3259138"/>
          <p14:tracePt t="200717" x="6054725" y="3295650"/>
          <p14:tracePt t="200734" x="5813425" y="3367088"/>
          <p14:tracePt t="200750" x="5715000" y="3402013"/>
          <p14:tracePt t="200767" x="5616575" y="3438525"/>
          <p14:tracePt t="200784" x="5446713" y="3517900"/>
          <p14:tracePt t="200800" x="5367338" y="3554413"/>
          <p14:tracePt t="200817" x="5330825" y="3581400"/>
          <p14:tracePt t="200834" x="5276850" y="3608388"/>
          <p14:tracePt t="200850" x="5259388" y="3608388"/>
          <p14:tracePt t="200867" x="5241925" y="3616325"/>
          <p14:tracePt t="200884" x="5214938" y="3633788"/>
          <p14:tracePt t="200900" x="5187950" y="3643313"/>
          <p14:tracePt t="200917" x="5160963" y="3643313"/>
          <p14:tracePt t="200934" x="5133975" y="3670300"/>
          <p14:tracePt t="200950" x="5108575" y="3670300"/>
          <p14:tracePt t="200967" x="5099050" y="3687763"/>
          <p14:tracePt t="200989" x="5089525" y="3697288"/>
          <p14:tracePt t="201211" x="5081588" y="3697288"/>
          <p14:tracePt t="201224" x="5072063" y="3697288"/>
          <p14:tracePt t="201235" x="5054600" y="3705225"/>
          <p14:tracePt t="201248" x="5018088" y="3714750"/>
          <p14:tracePt t="201261" x="4965700" y="3732213"/>
          <p14:tracePt t="201272" x="4875213" y="3768725"/>
          <p14:tracePt t="201285" x="4759325" y="3786188"/>
          <p14:tracePt t="201300" x="4652963" y="3813175"/>
          <p14:tracePt t="201317" x="4527550" y="3822700"/>
          <p14:tracePt t="201334" x="4313238" y="3848100"/>
          <p14:tracePt t="201350" x="4214813" y="3848100"/>
          <p14:tracePt t="201367" x="4125913" y="3857625"/>
          <p14:tracePt t="201384" x="3965575" y="3857625"/>
          <p14:tracePt t="201401" x="3884613" y="3857625"/>
          <p14:tracePt t="201417" x="3813175" y="3857625"/>
          <p14:tracePt t="201418" x="3732213" y="3857625"/>
          <p14:tracePt t="201434" x="3660775" y="3857625"/>
          <p14:tracePt t="201451" x="3598863" y="3857625"/>
          <p14:tracePt t="201467" x="3536950" y="3857625"/>
          <p14:tracePt t="201484" x="3455988" y="3857625"/>
          <p14:tracePt t="201501" x="3411538" y="3857625"/>
          <p14:tracePt t="201517" x="3348038" y="3857625"/>
          <p14:tracePt t="201534" x="3322638" y="3857625"/>
          <p14:tracePt t="201550" x="3303588" y="3857625"/>
          <p14:tracePt t="201567" x="3259138" y="3857625"/>
          <p14:tracePt t="201584" x="3251200" y="3857625"/>
          <p14:tracePt t="201600" x="3241675" y="3857625"/>
          <p14:tracePt t="201617" x="3224213" y="3848100"/>
          <p14:tracePt t="201639" x="3214688" y="3848100"/>
          <p14:tracePt t="201701" x="3205163" y="3848100"/>
          <p14:tracePt t="201920" x="3214688" y="3848100"/>
          <p14:tracePt t="202313" x="3224213" y="3848100"/>
          <p14:tracePt t="202349" x="3232150" y="3848100"/>
          <p14:tracePt t="202386" x="3241675" y="3848100"/>
          <p14:tracePt t="202397" x="3241675" y="3857625"/>
          <p14:tracePt t="202434" x="3251200" y="3857625"/>
          <p14:tracePt t="202520" x="3259138" y="3857625"/>
          <p14:tracePt t="202545" x="3268663" y="3857625"/>
          <p14:tracePt t="202583" x="3276600" y="3857625"/>
          <p14:tracePt t="202631" x="3286125" y="3857625"/>
          <p14:tracePt t="202643" x="3295650" y="3857625"/>
          <p14:tracePt t="202667" x="3303588" y="3857625"/>
          <p14:tracePt t="202704" x="3313113" y="3857625"/>
          <p14:tracePt t="202752" x="3322638" y="3857625"/>
          <p14:tracePt t="202765" x="3330575" y="3857625"/>
          <p14:tracePt t="202791" x="3340100" y="3857625"/>
          <p14:tracePt t="202813" x="3348038" y="3857625"/>
          <p14:tracePt t="202827" x="3357563" y="3857625"/>
          <p14:tracePt t="202851" x="3367088" y="3857625"/>
          <p14:tracePt t="202863" x="3375025" y="3848100"/>
          <p14:tracePt t="202876" x="3384550" y="3848100"/>
          <p14:tracePt t="202887" x="3394075" y="3840163"/>
          <p14:tracePt t="202901" x="3402013" y="3830638"/>
          <p14:tracePt t="202917" x="3419475" y="3822700"/>
          <p14:tracePt t="202934" x="3429000" y="3813175"/>
          <p14:tracePt t="202951" x="3455988" y="3776663"/>
          <p14:tracePt t="202968" x="3465513" y="3759200"/>
          <p14:tracePt t="202984" x="3482975" y="3732213"/>
          <p14:tracePt t="203001" x="3509963" y="3660775"/>
          <p14:tracePt t="203018" x="3527425" y="3625850"/>
          <p14:tracePt t="203034" x="3544888" y="3562350"/>
          <p14:tracePt t="203051" x="3544888" y="3536950"/>
          <p14:tracePt t="203068" x="3544888" y="3500438"/>
          <p14:tracePt t="203084" x="3544888" y="3446463"/>
          <p14:tracePt t="203102" x="3544888" y="3419475"/>
          <p14:tracePt t="203118" x="3544888" y="3402013"/>
          <p14:tracePt t="203134" x="3544888" y="3357563"/>
          <p14:tracePt t="203151" x="3544888" y="3340100"/>
          <p14:tracePt t="203168" x="3544888" y="3303588"/>
          <p14:tracePt t="203184" x="3544888" y="3268663"/>
          <p14:tracePt t="203201" x="3544888" y="3251200"/>
          <p14:tracePt t="203218" x="3536950" y="3232150"/>
          <p14:tracePt t="203218" x="3536950" y="3205163"/>
          <p14:tracePt t="203235" x="3536950" y="3187700"/>
          <p14:tracePt t="203252" x="3536950" y="3170238"/>
          <p14:tracePt t="203268" x="3527425" y="3133725"/>
          <p14:tracePt t="203284" x="3527425" y="3108325"/>
          <p14:tracePt t="203301" x="3527425" y="3089275"/>
          <p14:tracePt t="203318" x="3517900" y="3062288"/>
          <p14:tracePt t="203334" x="3509963" y="3054350"/>
          <p14:tracePt t="203463" x="3500438" y="3054350"/>
          <p14:tracePt t="203487" x="3490913" y="3054350"/>
          <p14:tracePt t="203843" x="3490913" y="3062288"/>
          <p14:tracePt t="203854" x="3500438" y="3071813"/>
          <p14:tracePt t="203866" x="3500438" y="3089275"/>
          <p14:tracePt t="203880" x="3500438" y="3116263"/>
          <p14:tracePt t="203891" x="3509963" y="3133725"/>
          <p14:tracePt t="203903" x="3517900" y="3152775"/>
          <p14:tracePt t="203918" x="3517900" y="3170238"/>
          <p14:tracePt t="203934" x="3517900" y="3197225"/>
          <p14:tracePt t="203951" x="3527425" y="3241675"/>
          <p14:tracePt t="203968" x="3527425" y="3276600"/>
          <p14:tracePt t="203985" x="3527425" y="3313113"/>
          <p14:tracePt t="204001" x="3527425" y="3367088"/>
          <p14:tracePt t="204018" x="3527425" y="3402013"/>
          <p14:tracePt t="204035" x="3527425" y="3438525"/>
          <p14:tracePt t="204051" x="3509963" y="3509963"/>
          <p14:tracePt t="204068" x="3500438" y="3554413"/>
          <p14:tracePt t="204085" x="3482975" y="3589338"/>
          <p14:tracePt t="204102" x="3465513" y="3679825"/>
          <p14:tracePt t="204118" x="3455988" y="3714750"/>
          <p14:tracePt t="204135" x="3438525" y="3741738"/>
          <p14:tracePt t="204151" x="3419475" y="3803650"/>
          <p14:tracePt t="204168" x="3402013" y="3848100"/>
          <p14:tracePt t="204185" x="3384550" y="3884613"/>
          <p14:tracePt t="204201" x="3367088" y="3938588"/>
          <p14:tracePt t="204218" x="3357563" y="3946525"/>
          <p14:tracePt t="204235" x="3348038" y="3965575"/>
          <p14:tracePt t="204251" x="3348038" y="3973513"/>
          <p14:tracePt t="204368" x="3348038" y="3965575"/>
          <p14:tracePt t="204381" x="3348038" y="3956050"/>
          <p14:tracePt t="204393" x="3348038" y="3929063"/>
          <p14:tracePt t="204406" x="3348038" y="3911600"/>
          <p14:tracePt t="204418" x="3348038" y="3894138"/>
          <p14:tracePt t="204435" x="3357563" y="3875088"/>
          <p14:tracePt t="204452" x="3367088" y="3840163"/>
          <p14:tracePt t="204468" x="3394075" y="3776663"/>
          <p14:tracePt t="204485" x="3411538" y="3732213"/>
          <p14:tracePt t="204501" x="3419475" y="3697288"/>
          <p14:tracePt t="204518" x="3446463" y="3589338"/>
          <p14:tracePt t="204535" x="3455988" y="3536950"/>
          <p14:tracePt t="204551" x="3482975" y="3446463"/>
          <p14:tracePt t="204568" x="3490913" y="3394075"/>
          <p14:tracePt t="204585" x="3490913" y="3357563"/>
          <p14:tracePt t="204601" x="3490913" y="3313113"/>
          <p14:tracePt t="204618" x="3490913" y="3259138"/>
          <p14:tracePt t="204635" x="3490913" y="3232150"/>
          <p14:tracePt t="204651" x="3490913" y="3187700"/>
          <p14:tracePt t="204668" x="3490913" y="3160713"/>
          <p14:tracePt t="204685" x="3490913" y="3143250"/>
          <p14:tracePt t="204701" x="3482975" y="3098800"/>
          <p14:tracePt t="204718" x="3473450" y="3089275"/>
          <p14:tracePt t="204735" x="3473450" y="3062288"/>
          <p14:tracePt t="204751" x="3465513" y="3054350"/>
          <p14:tracePt t="204768" x="3465513" y="3044825"/>
          <p14:tracePt t="204785" x="3455988" y="3036888"/>
          <p14:tracePt t="204801" x="3446463" y="3027363"/>
          <p14:tracePt t="204818" x="3438525" y="3017838"/>
          <p14:tracePt t="204835" x="3429000" y="3009900"/>
          <p14:tracePt t="204851" x="3419475" y="3000375"/>
          <p14:tracePt t="204868" x="3411538" y="3000375"/>
          <p14:tracePt t="204885" x="3402013" y="3000375"/>
          <p14:tracePt t="205077" x="3411538" y="3000375"/>
          <p14:tracePt t="205090" x="3411538" y="3009900"/>
          <p14:tracePt t="205105" x="3419475" y="3027363"/>
          <p14:tracePt t="205116" x="3429000" y="3054350"/>
          <p14:tracePt t="205126" x="3438525" y="3071813"/>
          <p14:tracePt t="205139" x="3438525" y="3081338"/>
          <p14:tracePt t="205152" x="3446463" y="3108325"/>
          <p14:tracePt t="205168" x="3446463" y="3133725"/>
          <p14:tracePt t="205185" x="3446463" y="3160713"/>
          <p14:tracePt t="205202" x="3446463" y="3224213"/>
          <p14:tracePt t="205218" x="3446463" y="3259138"/>
          <p14:tracePt t="205235" x="3446463" y="3276600"/>
          <p14:tracePt t="205252" x="3446463" y="3348038"/>
          <p14:tracePt t="205269" x="3446463" y="3402013"/>
          <p14:tracePt t="205285" x="3446463" y="3455988"/>
          <p14:tracePt t="205285" x="3438525" y="3500438"/>
          <p14:tracePt t="205302" x="3429000" y="3554413"/>
          <p14:tracePt t="205318" x="3419475" y="3608388"/>
          <p14:tracePt t="205335" x="3402013" y="3660775"/>
          <p14:tracePt t="205352" x="3367088" y="3786188"/>
          <p14:tracePt t="205368" x="3348038" y="3840163"/>
          <p14:tracePt t="205385" x="3303588" y="3983038"/>
          <p14:tracePt t="205402" x="3276600" y="4044950"/>
          <p14:tracePt t="205418" x="3259138" y="4098925"/>
          <p14:tracePt t="205435" x="3205163" y="4187825"/>
          <p14:tracePt t="205452" x="3187700" y="4224338"/>
          <p14:tracePt t="205469" x="3179763" y="4259263"/>
          <p14:tracePt t="205485" x="3170238" y="4268788"/>
          <p14:tracePt t="205518" x="3160713" y="4268788"/>
          <p14:tracePt t="205606" x="3160713" y="4259263"/>
          <p14:tracePt t="205616" x="3160713" y="4241800"/>
          <p14:tracePt t="205628" x="3160713" y="4214813"/>
          <p14:tracePt t="205640" x="3170238" y="4187825"/>
          <p14:tracePt t="205653" x="3187700" y="4160838"/>
          <p14:tracePt t="205668" x="3197225" y="4108450"/>
          <p14:tracePt t="205685" x="3224213" y="4044950"/>
          <p14:tracePt t="205702" x="3268663" y="3902075"/>
          <p14:tracePt t="205718" x="3295650" y="3813175"/>
          <p14:tracePt t="205735" x="3313113" y="3751263"/>
          <p14:tracePt t="205752" x="3348038" y="3625850"/>
          <p14:tracePt t="205768" x="3375025" y="3544888"/>
          <p14:tracePt t="205785" x="3394075" y="3482975"/>
          <p14:tracePt t="205802" x="3438525" y="3340100"/>
          <p14:tracePt t="205818" x="3446463" y="3276600"/>
          <p14:tracePt t="205835" x="3473450" y="3170238"/>
          <p14:tracePt t="205852" x="3473450" y="3125788"/>
          <p14:tracePt t="205868" x="3473450" y="3098800"/>
          <p14:tracePt t="205885" x="3473450" y="3017838"/>
          <p14:tracePt t="205902" x="3473450" y="2990850"/>
          <p14:tracePt t="205918" x="3473450" y="2965450"/>
          <p14:tracePt t="205935" x="3473450" y="2928938"/>
          <p14:tracePt t="205952" x="3473450" y="2911475"/>
          <p14:tracePt t="205969" x="3465513" y="2901950"/>
          <p14:tracePt t="205985" x="3455988" y="2894013"/>
          <p14:tracePt t="206002" x="3446463" y="2884488"/>
          <p14:tracePt t="206018" x="3438525" y="2884488"/>
          <p14:tracePt t="206035" x="3429000" y="2874963"/>
          <p14:tracePt t="206070" x="3419475" y="2874963"/>
          <p14:tracePt t="206192" x="3419475" y="2884488"/>
          <p14:tracePt t="206216" x="3429000" y="2894013"/>
          <p14:tracePt t="206229" x="3429000" y="2901950"/>
          <p14:tracePt t="206252" x="3429000" y="2911475"/>
          <p14:tracePt t="206266" x="3438525" y="2928938"/>
          <p14:tracePt t="206277" x="3446463" y="2928938"/>
          <p14:tracePt t="206289" x="3446463" y="2946400"/>
          <p14:tracePt t="206302" x="3465513" y="2965450"/>
          <p14:tracePt t="206319" x="3473450" y="2990850"/>
          <p14:tracePt t="206335" x="3473450" y="3009900"/>
          <p14:tracePt t="206352" x="3490913" y="3071813"/>
          <p14:tracePt t="206369" x="3500438" y="3089275"/>
          <p14:tracePt t="206385" x="3509963" y="3116263"/>
          <p14:tracePt t="206402" x="3509963" y="3170238"/>
          <p14:tracePt t="206419" x="3509963" y="3197225"/>
          <p14:tracePt t="206436" x="3509963" y="3251200"/>
          <p14:tracePt t="206452" x="3509963" y="3259138"/>
          <p14:tracePt t="206469" x="3509963" y="3276600"/>
          <p14:tracePt t="206485" x="3509963" y="3286125"/>
          <p14:tracePt t="206503" x="3509963" y="3330575"/>
          <p14:tracePt t="206519" x="3500438" y="3340100"/>
          <p14:tracePt t="206535" x="3482975" y="3384550"/>
          <p14:tracePt t="206552" x="3473450" y="3402013"/>
          <p14:tracePt t="206569" x="3465513" y="3419475"/>
          <p14:tracePt t="206585" x="3455988" y="3455988"/>
          <p14:tracePt t="206602" x="3446463" y="3465513"/>
          <p14:tracePt t="206619" x="3438525" y="3482975"/>
          <p14:tracePt t="206635" x="3429000" y="3509963"/>
          <p14:tracePt t="206652" x="3419475" y="3509963"/>
          <p14:tracePt t="206669" x="3419475" y="3517900"/>
          <p14:tracePt t="206669" x="3419475" y="3527425"/>
          <p14:tracePt t="206685" x="3411538" y="3536950"/>
          <p14:tracePt t="206702" x="3402013" y="3554413"/>
          <p14:tracePt t="206719" x="3394075" y="3571875"/>
          <p14:tracePt t="206742" x="3394075" y="3589338"/>
          <p14:tracePt t="206754" x="3384550" y="3589338"/>
          <p14:tracePt t="206769" x="3375025" y="3598863"/>
          <p14:tracePt t="206785" x="3375025" y="3616325"/>
          <p14:tracePt t="206803" x="3367088" y="3625850"/>
          <p14:tracePt t="206819" x="3357563" y="3633788"/>
          <p14:tracePt t="206963" x="3357563" y="3625850"/>
          <p14:tracePt t="206974" x="3357563" y="3608388"/>
          <p14:tracePt t="206986" x="3357563" y="3598863"/>
          <p14:tracePt t="206999" x="3357563" y="3581400"/>
          <p14:tracePt t="207012" x="3367088" y="3562350"/>
          <p14:tracePt t="207023" x="3367088" y="3544888"/>
          <p14:tracePt t="207049" x="3367088" y="3527425"/>
          <p14:tracePt t="207060" x="3367088" y="3517900"/>
          <p14:tracePt t="207072" x="3367088" y="3509963"/>
          <p14:tracePt t="207086" x="3367088" y="3490913"/>
          <p14:tracePt t="207102" x="3367088" y="3473450"/>
          <p14:tracePt t="207119" x="3367088" y="3455988"/>
          <p14:tracePt t="207135" x="3367088" y="3419475"/>
          <p14:tracePt t="207152" x="3367088" y="3402013"/>
          <p14:tracePt t="207169" x="3367088" y="3367088"/>
          <p14:tracePt t="207186" x="3367088" y="3340100"/>
          <p14:tracePt t="207202" x="3367088" y="3322638"/>
          <p14:tracePt t="207219" x="3367088" y="3295650"/>
          <p14:tracePt t="207219" x="3367088" y="3268663"/>
          <p14:tracePt t="207236" x="3367088" y="3241675"/>
          <p14:tracePt t="207252" x="3367088" y="3224213"/>
          <p14:tracePt t="207269" x="3357563" y="3187700"/>
          <p14:tracePt t="207285" x="3357563" y="3170238"/>
          <p14:tracePt t="207302" x="3348038" y="3143250"/>
          <p14:tracePt t="207319" x="3348038" y="3108325"/>
          <p14:tracePt t="207335" x="3340100" y="3089275"/>
          <p14:tracePt t="207352" x="3330575" y="3062288"/>
          <p14:tracePt t="207369" x="3330575" y="3036888"/>
          <p14:tracePt t="207386" x="3322638" y="3017838"/>
          <p14:tracePt t="207402" x="3313113" y="3009900"/>
          <p14:tracePt t="207419" x="3303588" y="3009900"/>
          <p14:tracePt t="207451" x="3295650" y="3009900"/>
          <p14:tracePt t="207574" x="3295650" y="3017838"/>
          <p14:tracePt t="207586" x="3303588" y="3027363"/>
          <p14:tracePt t="207599" x="3313113" y="3036888"/>
          <p14:tracePt t="207611" x="3330575" y="3054350"/>
          <p14:tracePt t="207626" x="3340100" y="3081338"/>
          <p14:tracePt t="207636" x="3357563" y="3098800"/>
          <p14:tracePt t="207652" x="3367088" y="3125788"/>
          <p14:tracePt t="207669" x="3384550" y="3143250"/>
          <p14:tracePt t="207686" x="3402013" y="3214688"/>
          <p14:tracePt t="207703" x="3419475" y="3268663"/>
          <p14:tracePt t="207719" x="3438525" y="3322638"/>
          <p14:tracePt t="207736" x="3455988" y="3402013"/>
          <p14:tracePt t="207752" x="3465513" y="3438525"/>
          <p14:tracePt t="207769" x="3465513" y="3465513"/>
          <p14:tracePt t="207786" x="3465513" y="3517900"/>
          <p14:tracePt t="207802" x="3465513" y="3554413"/>
          <p14:tracePt t="207819" x="3465513" y="3616325"/>
          <p14:tracePt t="207836" x="3465513" y="3643313"/>
          <p14:tracePt t="207852" x="3465513" y="3679825"/>
          <p14:tracePt t="207869" x="3446463" y="3768725"/>
          <p14:tracePt t="207886" x="3438525" y="3813175"/>
          <p14:tracePt t="207902" x="3419475" y="3848100"/>
          <p14:tracePt t="207919" x="3411538" y="3919538"/>
          <p14:tracePt t="207936" x="3394075" y="3946525"/>
          <p14:tracePt t="207952" x="3384550" y="3965575"/>
          <p14:tracePt t="207969" x="3384550" y="3983038"/>
          <p14:tracePt t="207986" x="3375025" y="3990975"/>
          <p14:tracePt t="208003" x="3367088" y="3990975"/>
          <p14:tracePt t="208149" x="3367088" y="3983038"/>
          <p14:tracePt t="208162" x="3367088" y="3973513"/>
          <p14:tracePt t="208173" x="3367088" y="3965575"/>
          <p14:tracePt t="208185" x="3367088" y="3956050"/>
          <p14:tracePt t="208199" x="3367088" y="3946525"/>
          <p14:tracePt t="208212" x="3367088" y="3929063"/>
          <p14:tracePt t="208222" x="3367088" y="3911600"/>
          <p14:tracePt t="208236" x="3375025" y="3884613"/>
          <p14:tracePt t="208252" x="3384550" y="3867150"/>
          <p14:tracePt t="208269" x="3394075" y="3840163"/>
          <p14:tracePt t="208286" x="3394075" y="3776663"/>
          <p14:tracePt t="208303" x="3402013" y="3741738"/>
          <p14:tracePt t="208319" x="3411538" y="3714750"/>
          <p14:tracePt t="208336" x="3419475" y="3633788"/>
          <p14:tracePt t="208353" x="3429000" y="3598863"/>
          <p14:tracePt t="208369" x="3438525" y="3517900"/>
          <p14:tracePt t="208386" x="3438525" y="3482975"/>
          <p14:tracePt t="208403" x="3438525" y="3455988"/>
          <p14:tracePt t="208419" x="3438525" y="3402013"/>
          <p14:tracePt t="208436" x="3438525" y="3384550"/>
          <p14:tracePt t="208453" x="3438525" y="3357563"/>
          <p14:tracePt t="208469" x="3438525" y="3295650"/>
          <p14:tracePt t="208486" x="3438525" y="3268663"/>
          <p14:tracePt t="208503" x="3438525" y="3251200"/>
          <p14:tracePt t="208519" x="3438525" y="3214688"/>
          <p14:tracePt t="208536" x="3438525" y="3197225"/>
          <p14:tracePt t="208553" x="3438525" y="3170238"/>
          <p14:tracePt t="208553" x="3438525" y="3152775"/>
          <p14:tracePt t="208569" x="3438525" y="3125788"/>
          <p14:tracePt t="208586" x="3438525" y="3108325"/>
          <p14:tracePt t="208603" x="3429000" y="3081338"/>
          <p14:tracePt t="208619" x="3429000" y="3071813"/>
          <p14:tracePt t="208636" x="3429000" y="3062288"/>
          <p14:tracePt t="208653" x="3419475" y="3062288"/>
          <p14:tracePt t="208675" x="3419475" y="3054350"/>
          <p14:tracePt t="208700" x="3419475" y="3044825"/>
          <p14:tracePt t="208761" x="3411538" y="3044825"/>
          <p14:tracePt t="208872" x="3411538" y="3054350"/>
          <p14:tracePt t="208896" x="3411538" y="3062288"/>
          <p14:tracePt t="208907" x="3411538" y="3071813"/>
          <p14:tracePt t="208921" x="3411538" y="3081338"/>
          <p14:tracePt t="208932" x="3411538" y="3098800"/>
          <p14:tracePt t="208945" x="3411538" y="3108325"/>
          <p14:tracePt t="208956" x="3411538" y="3133725"/>
          <p14:tracePt t="208969" x="3419475" y="3160713"/>
          <p14:tracePt t="208986" x="3429000" y="3197225"/>
          <p14:tracePt t="209003" x="3429000" y="3224213"/>
          <p14:tracePt t="209019" x="3438525" y="3276600"/>
          <p14:tracePt t="209036" x="3438525" y="3303588"/>
          <p14:tracePt t="209053" x="3446463" y="3340100"/>
          <p14:tracePt t="209069" x="3446463" y="3402013"/>
          <p14:tracePt t="209086" x="3446463" y="3419475"/>
          <p14:tracePt t="209103" x="3446463" y="3446463"/>
          <p14:tracePt t="209119" x="3446463" y="3500438"/>
          <p14:tracePt t="209136" x="3446463" y="3527425"/>
          <p14:tracePt t="209153" x="3419475" y="3608388"/>
          <p14:tracePt t="209169" x="3402013" y="3633788"/>
          <p14:tracePt t="209186" x="3394075" y="3670300"/>
          <p14:tracePt t="209203" x="3367088" y="3714750"/>
          <p14:tracePt t="209219" x="3357563" y="3741738"/>
          <p14:tracePt t="209236" x="3348038" y="3751263"/>
          <p14:tracePt t="209253" x="3340100" y="3768725"/>
          <p14:tracePt t="209287" x="3340100" y="3776663"/>
          <p14:tracePt t="209372" x="3340100" y="3768725"/>
          <p14:tracePt t="209398" x="3340100" y="3759200"/>
          <p14:tracePt t="209410" x="3340100" y="3751263"/>
          <p14:tracePt t="209421" x="3340100" y="3741738"/>
          <p14:tracePt t="209435" x="3340100" y="3732213"/>
          <p14:tracePt t="209446" x="3340100" y="3724275"/>
          <p14:tracePt t="209458" x="3340100" y="3714750"/>
          <p14:tracePt t="209471" x="3340100" y="3705225"/>
          <p14:tracePt t="209486" x="3340100" y="3687763"/>
          <p14:tracePt t="209503" x="3340100" y="3670300"/>
          <p14:tracePt t="209520" x="3340100" y="3652838"/>
          <p14:tracePt t="209536" x="3348038" y="3608388"/>
          <p14:tracePt t="209553" x="3357563" y="3589338"/>
          <p14:tracePt t="209569" x="3357563" y="3536950"/>
          <p14:tracePt t="209586" x="3357563" y="3509963"/>
          <p14:tracePt t="209603" x="3357563" y="3482975"/>
          <p14:tracePt t="209620" x="3357563" y="3429000"/>
          <p14:tracePt t="209636" x="3357563" y="3394075"/>
          <p14:tracePt t="209653" x="3357563" y="3367088"/>
          <p14:tracePt t="209670" x="3357563" y="3303588"/>
          <p14:tracePt t="209686" x="3357563" y="3268663"/>
          <p14:tracePt t="209703" x="3357563" y="3224213"/>
          <p14:tracePt t="209720" x="3357563" y="3214688"/>
          <p14:tracePt t="209736" x="3357563" y="3205163"/>
          <p14:tracePt t="209826" x="3357563" y="3214688"/>
          <p14:tracePt t="209850" x="3357563" y="3224213"/>
          <p14:tracePt t="209874" x="3357563" y="3232150"/>
          <p14:tracePt t="209899" x="3357563" y="3241675"/>
          <p14:tracePt t="209912" x="3357563" y="3251200"/>
          <p14:tracePt t="209923" x="3357563" y="3259138"/>
          <p14:tracePt t="209935" x="3357563" y="3268663"/>
          <p14:tracePt t="209948" x="3357563" y="3286125"/>
          <p14:tracePt t="209960" x="3367088" y="3303588"/>
          <p14:tracePt t="209973" x="3375025" y="3313113"/>
          <p14:tracePt t="209986" x="3384550" y="3330575"/>
          <p14:tracePt t="210003" x="3384550" y="3340100"/>
          <p14:tracePt t="210020" x="3394075" y="3348038"/>
          <p14:tracePt t="210036" x="3402013" y="3384550"/>
          <p14:tracePt t="210053" x="3419475" y="3402013"/>
          <p14:tracePt t="210070" x="3429000" y="3419475"/>
          <p14:tracePt t="210086" x="3438525" y="3446463"/>
          <p14:tracePt t="210103" x="3446463" y="3446463"/>
          <p14:tracePt t="210120" x="3465513" y="3465513"/>
          <p14:tracePt t="210137" x="3465513" y="3473450"/>
          <p14:tracePt t="210153" x="3473450" y="3473450"/>
          <p14:tracePt t="210170" x="3490913" y="3500438"/>
          <p14:tracePt t="210186" x="3500438" y="3509963"/>
          <p14:tracePt t="210205" x="3509963" y="3517900"/>
          <p14:tracePt t="210231" x="3517900" y="3527425"/>
          <p14:tracePt t="210242" x="3527425" y="3527425"/>
          <p14:tracePt t="210277" x="3527425" y="3536950"/>
          <p14:tracePt t="210341" x="3536950" y="3536950"/>
          <p14:tracePt t="210499" x="3544888" y="3536950"/>
          <p14:tracePt t="210561" x="3554413" y="3536950"/>
          <p14:tracePt t="210573" x="3554413" y="3544888"/>
          <p14:tracePt t="210597" x="3562350" y="3544888"/>
          <p14:tracePt t="210708" x="3571875" y="3544888"/>
          <p14:tracePt t="211122" x="3581400" y="3544888"/>
          <p14:tracePt t="211135" x="3589338" y="3544888"/>
          <p14:tracePt t="211151" x="3598863" y="3544888"/>
          <p14:tracePt t="211161" x="3608388" y="3544888"/>
          <p14:tracePt t="211171" x="3616325" y="3544888"/>
          <p14:tracePt t="211187" x="3625850" y="3544888"/>
          <p14:tracePt t="211203" x="3633788" y="3544888"/>
          <p14:tracePt t="211220" x="3652838" y="3544888"/>
          <p14:tracePt t="211237" x="3660775" y="3544888"/>
          <p14:tracePt t="211253" x="3670300" y="3536950"/>
          <p14:tracePt t="211270" x="3687763" y="3536950"/>
          <p14:tracePt t="211287" x="3687763" y="3527425"/>
          <p14:tracePt t="211303" x="3697288" y="3527425"/>
          <p14:tracePt t="211320" x="3705225" y="3527425"/>
          <p14:tracePt t="212421" x="3714750" y="3527425"/>
          <p14:tracePt t="212445" x="3724275" y="3536950"/>
          <p14:tracePt t="212457" x="3732213" y="3554413"/>
          <p14:tracePt t="212468" x="3741738" y="3581400"/>
          <p14:tracePt t="212482" x="3741738" y="3616325"/>
          <p14:tracePt t="212494" x="3751263" y="3670300"/>
          <p14:tracePt t="212505" x="3751263" y="3724275"/>
          <p14:tracePt t="212521" x="3751263" y="3759200"/>
          <p14:tracePt t="212537" x="3751263" y="3795713"/>
          <p14:tracePt t="212554" x="3724275" y="3911600"/>
          <p14:tracePt t="212570" x="3697288" y="3965575"/>
          <p14:tracePt t="212587" x="3670300" y="4017963"/>
          <p14:tracePt t="212604" x="3625850" y="4108450"/>
          <p14:tracePt t="212621" x="3589338" y="4152900"/>
          <p14:tracePt t="212638" x="3562350" y="4179888"/>
          <p14:tracePt t="212638" x="3527425" y="4214813"/>
          <p14:tracePt t="212654" x="3500438" y="4241800"/>
          <p14:tracePt t="212670" x="3465513" y="4259263"/>
          <p14:tracePt t="212687" x="3446463" y="4276725"/>
          <p14:tracePt t="212704" x="3375025" y="4303713"/>
          <p14:tracePt t="212720" x="3348038" y="4330700"/>
          <p14:tracePt t="212737" x="3303588" y="4348163"/>
          <p14:tracePt t="212754" x="3259138" y="4367213"/>
          <p14:tracePt t="212771" x="3241675" y="4375150"/>
          <p14:tracePt t="212787" x="3214688" y="4394200"/>
          <p14:tracePt t="212804" x="3187700" y="4402138"/>
          <p14:tracePt t="212820" x="3160713" y="4411663"/>
          <p14:tracePt t="212837" x="3098800" y="4465638"/>
          <p14:tracePt t="212854" x="3062288" y="4483100"/>
          <p14:tracePt t="212871" x="3036888" y="4510088"/>
          <p14:tracePt t="212887" x="2982913" y="4537075"/>
          <p14:tracePt t="212904" x="2973388" y="4554538"/>
          <p14:tracePt t="212921" x="2965450" y="4554538"/>
          <p14:tracePt t="212937" x="2946400" y="4562475"/>
          <p14:tracePt t="212959" x="2938463" y="4562475"/>
          <p14:tracePt t="213461" x="2938463" y="4554538"/>
          <p14:tracePt t="213485" x="2946400" y="4554538"/>
          <p14:tracePt t="213559" x="2955925" y="4545013"/>
          <p14:tracePt t="213570" x="2965450" y="4537075"/>
          <p14:tracePt t="213583" x="2973388" y="4537075"/>
          <p14:tracePt t="213595" x="2982913" y="4527550"/>
          <p14:tracePt t="213607" x="3000375" y="4510088"/>
          <p14:tracePt t="213621" x="3036888" y="4483100"/>
          <p14:tracePt t="213637" x="3089275" y="4411663"/>
          <p14:tracePt t="213654" x="3197225" y="4286250"/>
          <p14:tracePt t="213671" x="3527425" y="3741738"/>
          <p14:tracePt t="213687" x="3652838" y="3465513"/>
          <p14:tracePt t="213704" x="3857625" y="2857500"/>
          <p14:tracePt t="213721" x="3938588" y="2608263"/>
          <p14:tracePt t="213737" x="3990975" y="2366963"/>
          <p14:tracePt t="213754" x="4108450" y="2027238"/>
          <p14:tracePt t="213771" x="4143375" y="1901825"/>
          <p14:tracePt t="213787" x="4170363" y="1803400"/>
          <p14:tracePt t="213804" x="4224338" y="1625600"/>
          <p14:tracePt t="213821" x="4259263" y="1536700"/>
          <p14:tracePt t="213838" x="4295775" y="1438275"/>
          <p14:tracePt t="213854" x="4348163" y="1330325"/>
          <p14:tracePt t="213871" x="4367213" y="1285875"/>
          <p14:tracePt t="213888" x="4375150" y="1276350"/>
          <p14:tracePt t="213904" x="4394200" y="1241425"/>
          <p14:tracePt t="213921" x="4411663" y="1241425"/>
          <p14:tracePt t="214280" x="4411663" y="1223963"/>
          <p14:tracePt t="214291" x="4419600" y="1204913"/>
          <p14:tracePt t="214303" x="4429125" y="1179513"/>
          <p14:tracePt t="214317" x="4456113" y="1116013"/>
          <p14:tracePt t="214329" x="4473575" y="1009650"/>
          <p14:tracePt t="214340" x="4500563" y="928688"/>
          <p14:tracePt t="214354" x="4510088" y="866775"/>
          <p14:tracePt t="214371" x="4518025" y="822325"/>
          <p14:tracePt t="214388" x="4518025" y="795338"/>
          <p14:tracePt t="214405" x="4518025" y="768350"/>
          <p14:tracePt t="214685" x="4518025" y="776288"/>
          <p14:tracePt t="214733" x="4518025" y="785813"/>
          <p14:tracePt t="214794" x="4518025" y="795338"/>
          <p14:tracePt t="214854" x="4518025" y="803275"/>
          <p14:tracePt t="214867" x="4518025" y="812800"/>
          <p14:tracePt t="214903" x="4518025" y="822325"/>
          <p14:tracePt t="214929" x="4518025" y="830263"/>
          <p14:tracePt t="214941" x="4518025" y="839788"/>
          <p14:tracePt t="214953" x="4518025" y="847725"/>
          <p14:tracePt t="214965" x="4518025" y="857250"/>
          <p14:tracePt t="214977" x="4518025" y="866775"/>
          <p14:tracePt t="214989" x="4518025" y="893763"/>
          <p14:tracePt t="215004" x="4518025" y="919163"/>
          <p14:tracePt t="215022" x="4510088" y="946150"/>
          <p14:tracePt t="215038" x="4483100" y="1017588"/>
          <p14:tracePt t="215055" x="4473575" y="1044575"/>
          <p14:tracePt t="215071" x="4473575" y="1081088"/>
          <p14:tracePt t="215088" x="4446588" y="1143000"/>
          <p14:tracePt t="215105" x="4438650" y="1160463"/>
          <p14:tracePt t="215121" x="4429125" y="1179513"/>
          <p14:tracePt t="215138" x="4411663" y="1214438"/>
          <p14:tracePt t="215155" x="4411663" y="1223963"/>
          <p14:tracePt t="215187" x="4411663" y="1231900"/>
          <p14:tracePt t="215283" x="4402138" y="1231900"/>
          <p14:tracePt t="215443" x="4394200" y="1231900"/>
          <p14:tracePt t="215467" x="4384675" y="1231900"/>
          <p14:tracePt t="215479" x="4375150" y="1231900"/>
          <p14:tracePt t="215492" x="4375150" y="1241425"/>
          <p14:tracePt t="215504" x="4357688" y="1250950"/>
          <p14:tracePt t="215516" x="4348163" y="1250950"/>
          <p14:tracePt t="215527" x="4330700" y="1250950"/>
          <p14:tracePt t="215540" x="4303713" y="1258888"/>
          <p14:tracePt t="215555" x="4286250" y="1268413"/>
          <p14:tracePt t="215571" x="4259263" y="1285875"/>
          <p14:tracePt t="215588" x="4205288" y="1295400"/>
          <p14:tracePt t="215605" x="4027488" y="1374775"/>
          <p14:tracePt t="215621" x="3911600" y="1428750"/>
          <p14:tracePt t="215638" x="3714750" y="1500188"/>
          <p14:tracePt t="215655" x="3660775" y="1509713"/>
          <p14:tracePt t="215671" x="3625850" y="1509713"/>
          <p14:tracePt t="215688" x="3589338" y="1509713"/>
          <p14:tracePt t="215705" x="3589338" y="1500188"/>
          <p14:tracePt t="215721" x="3581400" y="1500188"/>
          <p14:tracePt t="215738" x="3581400" y="1490663"/>
          <p14:tracePt t="215761" x="3581400" y="1482725"/>
          <p14:tracePt t="215834" x="3581400" y="1473200"/>
          <p14:tracePt t="215933" x="3581400" y="1465263"/>
          <p14:tracePt t="215981" x="3581400" y="1455738"/>
          <p14:tracePt t="216067" x="3581400" y="1446213"/>
          <p14:tracePt t="216091" x="3571875" y="1446213"/>
          <p14:tracePt t="216115" x="3571875" y="1438275"/>
          <p14:tracePt t="216152" x="3571875" y="1428750"/>
          <p14:tracePt t="216629" x="3581400" y="1428750"/>
          <p14:tracePt t="216654" x="3589338" y="1428750"/>
          <p14:tracePt t="216666" x="3598863" y="1428750"/>
          <p14:tracePt t="216678" x="3616325" y="1428750"/>
          <p14:tracePt t="216693" x="3643313" y="1428750"/>
          <p14:tracePt t="216705" x="3705225" y="1428750"/>
          <p14:tracePt t="216722" x="3786188" y="1411288"/>
          <p14:tracePt t="216739" x="3902075" y="1374775"/>
          <p14:tracePt t="216755" x="4143375" y="1276350"/>
          <p14:tracePt t="216772" x="4232275" y="1250950"/>
          <p14:tracePt t="216789" x="4340225" y="1204913"/>
          <p14:tracePt t="216805" x="4367213" y="1187450"/>
          <p14:tracePt t="216822" x="4394200" y="1179513"/>
          <p14:tracePt t="216911" x="4394200" y="1169988"/>
          <p14:tracePt t="216936" x="4384675" y="1169988"/>
          <p14:tracePt t="216960" x="4375150" y="1169988"/>
          <p14:tracePt t="217020" x="4375150" y="1160463"/>
          <p14:tracePt t="217119" x="4394200" y="1160463"/>
          <p14:tracePt t="217142" x="4402138" y="1169988"/>
          <p14:tracePt t="217156" x="4411663" y="1187450"/>
          <p14:tracePt t="217168" x="4429125" y="1204913"/>
          <p14:tracePt t="217180" x="4438650" y="1223963"/>
          <p14:tracePt t="217193" x="4446588" y="1241425"/>
          <p14:tracePt t="217205" x="4465638" y="1268413"/>
          <p14:tracePt t="217222" x="4483100" y="1285875"/>
          <p14:tracePt t="217239" x="4500563" y="1312863"/>
          <p14:tracePt t="217255" x="4562475" y="1347788"/>
          <p14:tracePt t="217272" x="4589463" y="1374775"/>
          <p14:tracePt t="217289" x="4643438" y="1401763"/>
          <p14:tracePt t="217305" x="4741863" y="1428750"/>
          <p14:tracePt t="217322" x="4776788" y="1446213"/>
          <p14:tracePt t="217339" x="4813300" y="1446213"/>
          <p14:tracePt t="217355" x="4902200" y="1446213"/>
          <p14:tracePt t="217372" x="4973638" y="1446213"/>
          <p14:tracePt t="217389" x="5037138" y="1446213"/>
          <p14:tracePt t="217406" x="5170488" y="1428750"/>
          <p14:tracePt t="217422" x="5205413" y="1419225"/>
          <p14:tracePt t="217439" x="5251450" y="1401763"/>
          <p14:tracePt t="217456" x="5259388" y="1401763"/>
          <p14:tracePt t="217472" x="5268913" y="1401763"/>
          <p14:tracePt t="217489" x="5268913" y="1393825"/>
          <p14:tracePt t="217816" x="5268913" y="1384300"/>
          <p14:tracePt t="217853" x="5259388" y="1384300"/>
          <p14:tracePt t="217889" x="5251450" y="1384300"/>
          <p14:tracePt t="217902" x="5241925" y="1374775"/>
          <p14:tracePt t="217915" x="5224463" y="1366838"/>
          <p14:tracePt t="217926" x="5197475" y="1339850"/>
          <p14:tracePt t="217939" x="5160963" y="1312863"/>
          <p14:tracePt t="217956" x="5116513" y="1268413"/>
          <p14:tracePt t="217972" x="5054600" y="1231900"/>
          <p14:tracePt t="217989" x="4991100" y="1143000"/>
          <p14:tracePt t="218006" x="4965700" y="1108075"/>
          <p14:tracePt t="218022" x="4938713" y="1062038"/>
          <p14:tracePt t="218039" x="4894263" y="955675"/>
          <p14:tracePt t="218056" x="4875213" y="901700"/>
          <p14:tracePt t="218072" x="4848225" y="857250"/>
          <p14:tracePt t="218089" x="4813300" y="785813"/>
          <p14:tracePt t="218106" x="4803775" y="768350"/>
          <p14:tracePt t="218122" x="4786313" y="731838"/>
          <p14:tracePt t="218139" x="4776788" y="723900"/>
          <p14:tracePt t="218156" x="4768850" y="714375"/>
          <p14:tracePt t="218172" x="4759325" y="696913"/>
          <p14:tracePt t="218189" x="4751388" y="696913"/>
          <p14:tracePt t="218206" x="4741863" y="687388"/>
          <p14:tracePt t="218222" x="4732338" y="679450"/>
          <p14:tracePt t="218257" x="4724400" y="679450"/>
          <p14:tracePt t="218392" x="4724400" y="687388"/>
          <p14:tracePt t="218416" x="4724400" y="696913"/>
          <p14:tracePt t="218428" x="4724400" y="704850"/>
          <p14:tracePt t="218452" x="4724400" y="714375"/>
          <p14:tracePt t="218478" x="4724400" y="731838"/>
          <p14:tracePt t="218500" x="4724400" y="741363"/>
          <p14:tracePt t="218514" x="4724400" y="768350"/>
          <p14:tracePt t="218527" x="4724400" y="776288"/>
          <p14:tracePt t="218538" x="4724400" y="795338"/>
          <p14:tracePt t="218550" x="4724400" y="812800"/>
          <p14:tracePt t="218563" x="4724400" y="830263"/>
          <p14:tracePt t="218575" x="4724400" y="857250"/>
          <p14:tracePt t="218589" x="4724400" y="866775"/>
          <p14:tracePt t="218606" x="4724400" y="884238"/>
          <p14:tracePt t="218622" x="4724400" y="901700"/>
          <p14:tracePt t="218639" x="4724400" y="938213"/>
          <p14:tracePt t="218656" x="4724400" y="955675"/>
          <p14:tracePt t="218672" x="4741863" y="990600"/>
          <p14:tracePt t="218689" x="4741863" y="1000125"/>
          <p14:tracePt t="218706" x="4759325" y="1017588"/>
          <p14:tracePt t="218722" x="4786313" y="1054100"/>
          <p14:tracePt t="218739" x="4803775" y="1081088"/>
          <p14:tracePt t="218756" x="4830763" y="1098550"/>
          <p14:tracePt t="218772" x="4884738" y="1160463"/>
          <p14:tracePt t="218789" x="4902200" y="1187450"/>
          <p14:tracePt t="218806" x="4946650" y="1214438"/>
          <p14:tracePt t="218822" x="5000625" y="1258888"/>
          <p14:tracePt t="218839" x="5027613" y="1268413"/>
          <p14:tracePt t="218856" x="5062538" y="1285875"/>
          <p14:tracePt t="218872" x="5116513" y="1303338"/>
          <p14:tracePt t="218889" x="5160963" y="1303338"/>
          <p14:tracePt t="218906" x="5232400" y="1303338"/>
          <p14:tracePt t="218922" x="5286375" y="1303338"/>
          <p14:tracePt t="218939" x="5330825" y="1303338"/>
          <p14:tracePt t="218956" x="5465763" y="1250950"/>
          <p14:tracePt t="218972" x="5518150" y="1223963"/>
          <p14:tracePt t="218989" x="5562600" y="1196975"/>
          <p14:tracePt t="219006" x="5616575" y="1169988"/>
          <p14:tracePt t="219023" x="5643563" y="1152525"/>
          <p14:tracePt t="219039" x="5653088" y="1152525"/>
          <p14:tracePt t="219056" x="5661025" y="1152525"/>
          <p14:tracePt t="219073" x="5670550" y="1152525"/>
          <p14:tracePt t="219835" x="5653088" y="1152525"/>
          <p14:tracePt t="219848" x="5626100" y="1143000"/>
          <p14:tracePt t="219860" x="5599113" y="1133475"/>
          <p14:tracePt t="219873" x="5554663" y="1133475"/>
          <p14:tracePt t="219885" x="5483225" y="1125538"/>
          <p14:tracePt t="219897" x="5411788" y="1116013"/>
          <p14:tracePt t="219908" x="5313363" y="1108075"/>
          <p14:tracePt t="219923" x="5205413" y="1089025"/>
          <p14:tracePt t="219939" x="5108575" y="1071563"/>
          <p14:tracePt t="219956" x="5000625" y="1036638"/>
          <p14:tracePt t="219973" x="4840288" y="973138"/>
          <p14:tracePt t="219990" x="4795838" y="946150"/>
          <p14:tracePt t="220006" x="4759325" y="911225"/>
          <p14:tracePt t="220023" x="4714875" y="857250"/>
          <p14:tracePt t="220039" x="4705350" y="839788"/>
          <p14:tracePt t="220056" x="4687888" y="803275"/>
          <p14:tracePt t="220073" x="4679950" y="795338"/>
          <p14:tracePt t="220089" x="4670425" y="776288"/>
          <p14:tracePt t="220106" x="4670425" y="768350"/>
          <p14:tracePt t="220123" x="4670425" y="758825"/>
          <p14:tracePt t="220153" x="4670425" y="750888"/>
          <p14:tracePt t="220166" x="4660900" y="750888"/>
          <p14:tracePt t="220177" x="4660900" y="741363"/>
          <p14:tracePt t="220203" x="4660900" y="731838"/>
          <p14:tracePt t="220219" x="4660900" y="723900"/>
          <p14:tracePt t="220238" x="4652963" y="723900"/>
          <p14:tracePt t="220385" x="4660900" y="723900"/>
          <p14:tracePt t="220434" x="4670425" y="723900"/>
          <p14:tracePt t="220459" x="4679950" y="723900"/>
          <p14:tracePt t="220471" x="4679950" y="731838"/>
          <p14:tracePt t="220484" x="4697413" y="731838"/>
          <p14:tracePt t="220496" x="4714875" y="741363"/>
          <p14:tracePt t="220507" x="4732338" y="750888"/>
          <p14:tracePt t="220523" x="4759325" y="768350"/>
          <p14:tracePt t="220540" x="4786313" y="785813"/>
          <p14:tracePt t="220556" x="4813300" y="795338"/>
          <p14:tracePt t="220573" x="4911725" y="839788"/>
          <p14:tracePt t="220590" x="4973638" y="857250"/>
          <p14:tracePt t="220606" x="5089525" y="893763"/>
          <p14:tracePt t="220623" x="5143500" y="911225"/>
          <p14:tracePt t="220640" x="5197475" y="919163"/>
          <p14:tracePt t="220656" x="5286375" y="946150"/>
          <p14:tracePt t="220673" x="5322888" y="946150"/>
          <p14:tracePt t="220690" x="5375275" y="955675"/>
          <p14:tracePt t="220706" x="5456238" y="955675"/>
          <p14:tracePt t="220723" x="5491163" y="955675"/>
          <p14:tracePt t="220740" x="5581650" y="955675"/>
          <p14:tracePt t="220756" x="5608638" y="955675"/>
          <p14:tracePt t="220773" x="5643563" y="955675"/>
          <p14:tracePt t="220790" x="5680075" y="946150"/>
          <p14:tracePt t="220806" x="5732463" y="938213"/>
          <p14:tracePt t="220823" x="5741988" y="928688"/>
          <p14:tracePt t="220840" x="5751513" y="928688"/>
          <p14:tracePt t="220888" x="5759450" y="928688"/>
          <p14:tracePt t="232391" x="5759450" y="938213"/>
          <p14:tracePt t="232404" x="5759450" y="965200"/>
          <p14:tracePt t="232413" x="5751513" y="982663"/>
          <p14:tracePt t="232426" x="5741988" y="1000125"/>
          <p14:tracePt t="232439" x="5741988" y="1009650"/>
          <p14:tracePt t="232452" x="5732463" y="1009650"/>
          <p14:tracePt t="232463" x="5724525" y="1017588"/>
          <p14:tracePt t="232477" x="5705475" y="1027113"/>
          <p14:tracePt t="232493" x="5680075" y="1036638"/>
          <p14:tracePt t="232510" x="5643563" y="1044575"/>
          <p14:tracePt t="232527" x="5527675" y="1044575"/>
          <p14:tracePt t="232543" x="5465763" y="1036638"/>
          <p14:tracePt t="232560" x="5394325" y="990600"/>
          <p14:tracePt t="232577" x="5232400" y="919163"/>
          <p14:tracePt t="232593" x="5170488" y="893763"/>
          <p14:tracePt t="232610" x="5116513" y="857250"/>
          <p14:tracePt t="232627" x="5027613" y="812800"/>
          <p14:tracePt t="232645" x="5000625" y="795338"/>
          <p14:tracePt t="232660" x="4956175" y="776288"/>
          <p14:tracePt t="232677" x="4956175" y="768350"/>
          <p14:tracePt t="232693" x="4938713" y="768350"/>
          <p14:tracePt t="232710" x="4919663" y="750888"/>
          <p14:tracePt t="232727" x="4919663" y="741363"/>
          <p14:tracePt t="232743" x="4911725" y="731838"/>
          <p14:tracePt t="232760" x="4875213" y="723900"/>
          <p14:tracePt t="232777" x="4857750" y="714375"/>
          <p14:tracePt t="232793" x="4840288" y="704850"/>
          <p14:tracePt t="232810" x="4822825" y="704850"/>
          <p14:tracePt t="232831" x="4813300" y="704850"/>
          <p14:tracePt t="232843" x="4803775" y="704850"/>
          <p14:tracePt t="232860" x="4795838" y="704850"/>
          <p14:tracePt t="232877" x="4776788" y="704850"/>
          <p14:tracePt t="232893" x="4751388" y="704850"/>
          <p14:tracePt t="232910" x="4732338" y="723900"/>
          <p14:tracePt t="232927" x="4724400" y="723900"/>
          <p14:tracePt t="232944" x="4705350" y="741363"/>
          <p14:tracePt t="232960" x="4697413" y="768350"/>
          <p14:tracePt t="232977" x="4679950" y="785813"/>
          <p14:tracePt t="232993" x="4643438" y="847725"/>
          <p14:tracePt t="233010" x="4633913" y="866775"/>
          <p14:tracePt t="233027" x="4616450" y="901700"/>
          <p14:tracePt t="233051" x="4616450" y="911225"/>
          <p14:tracePt t="233064" x="4608513" y="911225"/>
          <p14:tracePt t="233077" x="4598988" y="928688"/>
          <p14:tracePt t="233094" x="4598988" y="938213"/>
          <p14:tracePt t="233110" x="4581525" y="946150"/>
          <p14:tracePt t="233127" x="4554538" y="1000125"/>
          <p14:tracePt t="233144" x="4545013" y="1017588"/>
          <p14:tracePt t="233160" x="4527550" y="1036638"/>
          <p14:tracePt t="233177" x="4500563" y="1071563"/>
          <p14:tracePt t="233194" x="4491038" y="1081088"/>
          <p14:tracePt t="233210" x="4438650" y="1116013"/>
          <p14:tracePt t="233227" x="4402138" y="1143000"/>
          <p14:tracePt t="233243" x="4375150" y="1152525"/>
          <p14:tracePt t="233261" x="4330700" y="1179513"/>
          <p14:tracePt t="233277" x="4313238" y="1187450"/>
          <p14:tracePt t="233293" x="4295775" y="1187450"/>
          <p14:tracePt t="233310" x="4251325" y="1204913"/>
          <p14:tracePt t="233327" x="4224338" y="1204913"/>
          <p14:tracePt t="233344" x="4197350" y="1223963"/>
          <p14:tracePt t="233360" x="4116388" y="1250950"/>
          <p14:tracePt t="233377" x="4081463" y="1258888"/>
          <p14:tracePt t="233394" x="4037013" y="1258888"/>
          <p14:tracePt t="233411" x="3965575" y="1268413"/>
          <p14:tracePt t="233427" x="3938588" y="1268413"/>
          <p14:tracePt t="233444" x="3857625" y="1250950"/>
          <p14:tracePt t="233460" x="3822700" y="1231900"/>
          <p14:tracePt t="233477" x="3803650" y="1231900"/>
          <p14:tracePt t="233494" x="3786188" y="1204913"/>
          <p14:tracePt t="243821" x="3776663" y="1204913"/>
          <p14:tracePt t="243833" x="3768725" y="1204913"/>
          <p14:tracePt t="243845" x="3759200" y="1214438"/>
          <p14:tracePt t="243857" x="3741738" y="1241425"/>
          <p14:tracePt t="243870" x="3679825" y="1285875"/>
          <p14:tracePt t="243881" x="3608388" y="1347788"/>
          <p14:tracePt t="243897" x="3482975" y="1419225"/>
          <p14:tracePt t="243913" x="3330575" y="1536700"/>
          <p14:tracePt t="243930" x="3071813" y="1741488"/>
          <p14:tracePt t="243947" x="2965450" y="1822450"/>
          <p14:tracePt t="243963" x="2867025" y="1911350"/>
          <p14:tracePt t="243980" x="2643188" y="2125663"/>
          <p14:tracePt t="243997" x="2554288" y="2232025"/>
          <p14:tracePt t="244013" x="2473325" y="2312988"/>
          <p14:tracePt t="244030" x="2357438" y="2446338"/>
          <p14:tracePt t="244047" x="2312988" y="2509838"/>
          <p14:tracePt t="244064" x="2286000" y="2562225"/>
          <p14:tracePt t="244080" x="2232025" y="2679700"/>
          <p14:tracePt t="244097" x="2205038" y="2751138"/>
          <p14:tracePt t="244114" x="2152650" y="2919413"/>
          <p14:tracePt t="244130" x="2133600" y="3000375"/>
          <p14:tracePt t="244147" x="2125663" y="3081338"/>
          <p14:tracePt t="244163" x="2116138" y="3179763"/>
          <p14:tracePt t="244180" x="2116138" y="3205163"/>
          <p14:tracePt t="244197" x="2116138" y="3214688"/>
          <p14:tracePt t="244214" x="2116138" y="3224213"/>
          <p14:tracePt t="244444" x="2116138" y="3251200"/>
          <p14:tracePt t="244457" x="2116138" y="3295650"/>
          <p14:tracePt t="244469" x="2116138" y="3348038"/>
          <p14:tracePt t="244481" x="2116138" y="3411538"/>
          <p14:tracePt t="244493" x="2116138" y="3509963"/>
          <p14:tracePt t="244506" x="2116138" y="3625850"/>
          <p14:tracePt t="244519" x="2143125" y="3786188"/>
          <p14:tracePt t="244530" x="2197100" y="3983038"/>
          <p14:tracePt t="244547" x="2232025" y="4152900"/>
          <p14:tracePt t="244564" x="2259013" y="4295775"/>
          <p14:tracePt t="244580" x="2286000" y="4500563"/>
          <p14:tracePt t="244597" x="2286000" y="4562475"/>
          <p14:tracePt t="244614" x="2295525" y="4608513"/>
          <p14:tracePt t="244630" x="2295525" y="4643438"/>
          <p14:tracePt t="244647" x="2295525" y="4652963"/>
          <p14:tracePt t="244689" x="2303463" y="4652963"/>
          <p14:tracePt t="244946" x="2312988" y="4652963"/>
          <p14:tracePt t="244958" x="2322513" y="4652963"/>
          <p14:tracePt t="244972" x="2322513" y="4643438"/>
          <p14:tracePt t="244983" x="2330450" y="4643438"/>
          <p14:tracePt t="244997" x="2347913" y="4633913"/>
          <p14:tracePt t="245014" x="2384425" y="4625975"/>
          <p14:tracePt t="245030" x="2438400" y="4598988"/>
          <p14:tracePt t="245047" x="2608263" y="4554538"/>
          <p14:tracePt t="245064" x="2697163" y="4518025"/>
          <p14:tracePt t="245081" x="2786063" y="4500563"/>
          <p14:tracePt t="245081" x="2884488" y="4491038"/>
          <p14:tracePt t="245097" x="2946400" y="4483100"/>
          <p14:tracePt t="245114" x="3009900" y="4473575"/>
          <p14:tracePt t="245130" x="3089275" y="4465638"/>
          <p14:tracePt t="245147" x="3108325" y="4465638"/>
          <p14:tracePt t="245164" x="3116263" y="4465638"/>
          <p14:tracePt t="245180" x="3125788" y="4465638"/>
          <p14:tracePt t="245533" x="3116263" y="4465638"/>
          <p14:tracePt t="245546" x="3108325" y="4465638"/>
          <p14:tracePt t="245571" x="3081338" y="4483100"/>
          <p14:tracePt t="245582" x="3036888" y="4510088"/>
          <p14:tracePt t="245595" x="2946400" y="4545013"/>
          <p14:tracePt t="245607" x="2830513" y="4608513"/>
          <p14:tracePt t="245620" x="2670175" y="4697413"/>
          <p14:tracePt t="245631" x="2473325" y="4813300"/>
          <p14:tracePt t="245647" x="2347913" y="4894263"/>
          <p14:tracePt t="245664" x="2232025" y="4956175"/>
          <p14:tracePt t="245681" x="2071688" y="5018088"/>
          <p14:tracePt t="245697" x="2036763" y="5037138"/>
          <p14:tracePt t="245714" x="2017713" y="5037138"/>
          <p14:tracePt t="245731" x="2000250" y="5037138"/>
          <p14:tracePt t="245747" x="1990725" y="5037138"/>
          <p14:tracePt t="245779" x="1982788" y="5037138"/>
          <p14:tracePt t="245815" x="1982788" y="5027613"/>
          <p14:tracePt t="245828" x="1982788" y="5018088"/>
          <p14:tracePt t="245839" x="1982788" y="5010150"/>
          <p14:tracePt t="245865" x="1982788" y="4991100"/>
          <p14:tracePt t="245902" x="1982788" y="4983163"/>
          <p14:tracePt t="246011" x="1982788" y="4973638"/>
          <p14:tracePt t="246060" x="1982788" y="4965700"/>
          <p14:tracePt t="246132" x="1990725" y="4965700"/>
          <p14:tracePt t="246171" x="2000250" y="4965700"/>
          <p14:tracePt t="246182" x="2009775" y="4965700"/>
          <p14:tracePt t="246195" x="2027238" y="4965700"/>
          <p14:tracePt t="246207" x="2044700" y="4965700"/>
          <p14:tracePt t="246220" x="2071688" y="4965700"/>
          <p14:tracePt t="246231" x="2116138" y="4965700"/>
          <p14:tracePt t="246247" x="2170113" y="4965700"/>
          <p14:tracePt t="246264" x="2259013" y="4965700"/>
          <p14:tracePt t="246281" x="2438400" y="4965700"/>
          <p14:tracePt t="246297" x="2554288" y="4965700"/>
          <p14:tracePt t="246314" x="2652713" y="4965700"/>
          <p14:tracePt t="246331" x="2822575" y="4965700"/>
          <p14:tracePt t="246348" x="2894013" y="4983163"/>
          <p14:tracePt t="246364" x="2955925" y="5000625"/>
          <p14:tracePt t="246381" x="3071813" y="5027613"/>
          <p14:tracePt t="246398" x="3125788" y="5037138"/>
          <p14:tracePt t="246415" x="3152775" y="5037138"/>
          <p14:tracePt t="246431" x="3214688" y="5062538"/>
          <p14:tracePt t="246448" x="3224213" y="5062538"/>
          <p14:tracePt t="246465" x="3251200" y="5072063"/>
          <p14:tracePt t="246481" x="3259138" y="5072063"/>
          <p14:tracePt t="246498" x="3268663" y="5072063"/>
          <p14:tracePt t="246514" x="3286125" y="5072063"/>
          <p14:tracePt t="246531" x="3313113" y="5072063"/>
          <p14:tracePt t="246548" x="3322638" y="5072063"/>
          <p14:tracePt t="246564" x="3348038" y="5072063"/>
          <p14:tracePt t="246581" x="3375025" y="5072063"/>
          <p14:tracePt t="246598" x="3394075" y="5062538"/>
          <p14:tracePt t="246614" x="3429000" y="5045075"/>
          <p14:tracePt t="246631" x="3438525" y="5037138"/>
          <p14:tracePt t="246648" x="3473450" y="5027613"/>
          <p14:tracePt t="246665" x="3482975" y="5018088"/>
          <p14:tracePt t="246681" x="3500438" y="5018088"/>
          <p14:tracePt t="246698" x="3536950" y="5010150"/>
          <p14:tracePt t="246714" x="3544888" y="5010150"/>
          <p14:tracePt t="246731" x="3562350" y="5010150"/>
          <p14:tracePt t="246748" x="3571875" y="5010150"/>
          <p14:tracePt t="247432" x="3581400" y="5010150"/>
          <p14:tracePt t="247443" x="3589338" y="5010150"/>
          <p14:tracePt t="247454" x="3608388" y="5000625"/>
          <p14:tracePt t="247467" x="3633788" y="5000625"/>
          <p14:tracePt t="247481" x="3660775" y="5000625"/>
          <p14:tracePt t="247498" x="3697288" y="5000625"/>
          <p14:tracePt t="247515" x="3759200" y="5000625"/>
          <p14:tracePt t="247515" x="3813175" y="5000625"/>
          <p14:tracePt t="247531" x="3902075" y="5000625"/>
          <p14:tracePt t="247548" x="4000500" y="5000625"/>
          <p14:tracePt t="247564" x="4071938" y="5000625"/>
          <p14:tracePt t="247581" x="4197350" y="5010150"/>
          <p14:tracePt t="247598" x="4224338" y="5018088"/>
          <p14:tracePt t="247615" x="4251325" y="5018088"/>
          <p14:tracePt t="247631" x="4295775" y="5018088"/>
          <p14:tracePt t="247648" x="4303713" y="5018088"/>
          <p14:tracePt t="247665" x="4313238" y="5018088"/>
          <p14:tracePt t="247737" x="4313238" y="5010150"/>
          <p14:tracePt t="247749" x="4303713" y="5010150"/>
          <p14:tracePt t="247760" x="4295775" y="5010150"/>
          <p14:tracePt t="247774" x="4286250" y="5000625"/>
          <p14:tracePt t="247785" x="4259263" y="5000625"/>
          <p14:tracePt t="247798" x="4232275" y="5000625"/>
          <p14:tracePt t="247815" x="4197350" y="5000625"/>
          <p14:tracePt t="247831" x="4160838" y="5000625"/>
          <p14:tracePt t="247848" x="4027488" y="4991100"/>
          <p14:tracePt t="247865" x="3946525" y="4983163"/>
          <p14:tracePt t="247881" x="3867150" y="4965700"/>
          <p14:tracePt t="247898" x="3724275" y="4946650"/>
          <p14:tracePt t="247915" x="3660775" y="4938713"/>
          <p14:tracePt t="247931" x="3616325" y="4938713"/>
          <p14:tracePt t="247948" x="3536950" y="4929188"/>
          <p14:tracePt t="247965" x="3517900" y="4929188"/>
          <p14:tracePt t="247982" x="3500438" y="4929188"/>
          <p14:tracePt t="248043" x="3509963" y="4919663"/>
          <p14:tracePt t="248055" x="3517900" y="4919663"/>
          <p14:tracePt t="248066" x="3536950" y="4919663"/>
          <p14:tracePt t="248078" x="3571875" y="4919663"/>
          <p14:tracePt t="248091" x="3633788" y="4919663"/>
          <p14:tracePt t="248102" x="3724275" y="4919663"/>
          <p14:tracePt t="248116" x="3813175" y="4919663"/>
          <p14:tracePt t="248132" x="3929063" y="4919663"/>
          <p14:tracePt t="248148" x="4027488" y="4911725"/>
          <p14:tracePt t="248165" x="4160838" y="4894263"/>
          <p14:tracePt t="248181" x="4187825" y="4894263"/>
          <p14:tracePt t="248198" x="4205288" y="4884738"/>
          <p14:tracePt t="248215" x="4224338" y="4884738"/>
          <p14:tracePt t="248287" x="4214813" y="4884738"/>
          <p14:tracePt t="248299" x="4205288" y="4884738"/>
          <p14:tracePt t="248311" x="4197350" y="4884738"/>
          <p14:tracePt t="248324" x="4170363" y="4884738"/>
          <p14:tracePt t="248337" x="4143375" y="4884738"/>
          <p14:tracePt t="248348" x="4108450" y="4884738"/>
          <p14:tracePt t="248365" x="4062413" y="4884738"/>
          <p14:tracePt t="248382" x="4027488" y="4875213"/>
          <p14:tracePt t="248398" x="3990975" y="4867275"/>
          <p14:tracePt t="248415" x="3983038" y="4867275"/>
          <p14:tracePt t="248432" x="3973513" y="4867275"/>
          <p14:tracePt t="248457" x="3973513" y="4857750"/>
          <p14:tracePt t="248654" x="3983038" y="4857750"/>
          <p14:tracePt t="248740" x="3990975" y="4857750"/>
          <p14:tracePt t="248790" x="4000500" y="4857750"/>
          <p14:tracePt t="248825" x="4010025" y="4857750"/>
          <p14:tracePt t="248839" x="4017963" y="4857750"/>
          <p14:tracePt t="248851" x="4027488" y="4857750"/>
          <p14:tracePt t="248862" x="4037013" y="4857750"/>
          <p14:tracePt t="248875" x="4054475" y="4857750"/>
          <p14:tracePt t="248887" x="4089400" y="4867275"/>
          <p14:tracePt t="248898" x="4108450" y="4867275"/>
          <p14:tracePt t="248915" x="4125913" y="4867275"/>
          <p14:tracePt t="248932" x="4143375" y="4875213"/>
          <p14:tracePt t="248949" x="4160838" y="4875213"/>
          <p14:tracePt t="248973" x="4170363" y="4875213"/>
          <p14:tracePt t="249352" x="4160838" y="4875213"/>
          <p14:tracePt t="252239" x="4152900" y="4875213"/>
          <p14:tracePt t="252252" x="4143375" y="4875213"/>
          <p14:tracePt t="252277" x="4133850" y="4875213"/>
          <p14:tracePt t="252288" x="4125913" y="4867275"/>
          <p14:tracePt t="252300" x="4108450" y="4867275"/>
          <p14:tracePt t="252312" x="4098925" y="4857750"/>
          <p14:tracePt t="252326" x="4089400" y="4857750"/>
          <p14:tracePt t="252338" x="4062413" y="4857750"/>
          <p14:tracePt t="252351" x="4037013" y="4848225"/>
          <p14:tracePt t="252366" x="4010025" y="4848225"/>
          <p14:tracePt t="252383" x="3973513" y="4848225"/>
          <p14:tracePt t="252399" x="3911600" y="4848225"/>
          <p14:tracePt t="252416" x="3875088" y="4840288"/>
          <p14:tracePt t="252433" x="3848100" y="4840288"/>
          <p14:tracePt t="252449" x="3822700" y="4840288"/>
          <p14:tracePt t="252467" x="3795713" y="4840288"/>
          <p14:tracePt t="252483" x="3786188" y="4840288"/>
          <p14:tracePt t="252499" x="3776663" y="4840288"/>
          <p14:tracePt t="252583" x="3786188" y="4840288"/>
          <p14:tracePt t="252594" x="3795713" y="4840288"/>
          <p14:tracePt t="252607" x="3813175" y="4840288"/>
          <p14:tracePt t="252619" x="3840163" y="4848225"/>
          <p14:tracePt t="252633" x="3875088" y="4848225"/>
          <p14:tracePt t="252649" x="3919538" y="4857750"/>
          <p14:tracePt t="252666" x="3965575" y="4867275"/>
          <p14:tracePt t="252683" x="4071938" y="4875213"/>
          <p14:tracePt t="252700" x="4133850" y="4884738"/>
          <p14:tracePt t="252716" x="4179888" y="4894263"/>
          <p14:tracePt t="252717" x="4232275" y="4894263"/>
          <p14:tracePt t="252733" x="4268788" y="4894263"/>
          <p14:tracePt t="252750" x="4295775" y="4894263"/>
          <p14:tracePt t="252766" x="4340225" y="4894263"/>
          <p14:tracePt t="252783" x="4357688" y="4894263"/>
          <p14:tracePt t="252803" x="4367213" y="4894263"/>
          <p14:tracePt t="252816" x="4375150" y="4884738"/>
          <p14:tracePt t="252839" x="4375150" y="4875213"/>
          <p14:tracePt t="252851" x="4375150" y="4867275"/>
          <p14:tracePt t="252866" x="4375150" y="4857750"/>
          <p14:tracePt t="252889" x="4375150" y="4848225"/>
          <p14:tracePt t="252901" x="4375150" y="4840288"/>
          <p14:tracePt t="252916" x="4367213" y="4830763"/>
          <p14:tracePt t="252933" x="4348163" y="4830763"/>
          <p14:tracePt t="252950" x="4330700" y="4822825"/>
          <p14:tracePt t="252966" x="4268788" y="4795838"/>
          <p14:tracePt t="252983" x="4224338" y="4786313"/>
          <p14:tracePt t="253000" x="4125913" y="4768850"/>
          <p14:tracePt t="253016" x="4062413" y="4759325"/>
          <p14:tracePt t="253033" x="4000500" y="4751388"/>
          <p14:tracePt t="253049" x="3911600" y="4751388"/>
          <p14:tracePt t="253066" x="3875088" y="4751388"/>
          <p14:tracePt t="253083" x="3848100" y="4751388"/>
          <p14:tracePt t="253100" x="3813175" y="4751388"/>
          <p14:tracePt t="253116" x="3786188" y="4751388"/>
          <p14:tracePt t="253133" x="3776663" y="4768850"/>
          <p14:tracePt t="253150" x="3751263" y="4776788"/>
          <p14:tracePt t="253166" x="3751263" y="4803775"/>
          <p14:tracePt t="253183" x="3732213" y="4830763"/>
          <p14:tracePt t="253200" x="3724275" y="4857750"/>
          <p14:tracePt t="253216" x="3724275" y="4867275"/>
          <p14:tracePt t="253233" x="3724275" y="4875213"/>
          <p14:tracePt t="253250" x="3724275" y="4884738"/>
          <p14:tracePt t="253267" x="3724275" y="4894263"/>
          <p14:tracePt t="253283" x="3751263" y="4902200"/>
          <p14:tracePt t="253300" x="3776663" y="4919663"/>
          <p14:tracePt t="253316" x="3795713" y="4929188"/>
          <p14:tracePt t="253317" x="3822700" y="4938713"/>
          <p14:tracePt t="253333" x="3867150" y="4946650"/>
          <p14:tracePt t="253350" x="3894138" y="4956175"/>
          <p14:tracePt t="253366" x="3956050" y="4956175"/>
          <p14:tracePt t="253383" x="3983038" y="4956175"/>
          <p14:tracePt t="253400" x="4017963" y="4956175"/>
          <p14:tracePt t="253417" x="4081463" y="4956175"/>
          <p14:tracePt t="253433" x="4116388" y="4956175"/>
          <p14:tracePt t="253450" x="4152900" y="4956175"/>
          <p14:tracePt t="253467" x="4170363" y="4956175"/>
          <p14:tracePt t="253483" x="4224338" y="4919663"/>
          <p14:tracePt t="253500" x="4241800" y="4911725"/>
          <p14:tracePt t="253516" x="4268788" y="4875213"/>
          <p14:tracePt t="253533" x="4276725" y="4867275"/>
          <p14:tracePt t="253550" x="4276725" y="4848225"/>
          <p14:tracePt t="253566" x="4276725" y="4840288"/>
          <p14:tracePt t="253583" x="4276725" y="4822825"/>
          <p14:tracePt t="253600" x="4268788" y="4813300"/>
          <p14:tracePt t="253617" x="4251325" y="4803775"/>
          <p14:tracePt t="253634" x="4232275" y="4803775"/>
          <p14:tracePt t="253650" x="4214813" y="4795838"/>
          <p14:tracePt t="253666" x="4197350" y="4786313"/>
          <p14:tracePt t="253683" x="4143375" y="4776788"/>
          <p14:tracePt t="253700" x="4116388" y="4759325"/>
          <p14:tracePt t="253716" x="4098925" y="4751388"/>
          <p14:tracePt t="253733" x="4054475" y="4741863"/>
          <p14:tracePt t="253750" x="4027488" y="4732338"/>
          <p14:tracePt t="253766" x="4010025" y="4732338"/>
          <p14:tracePt t="253783" x="3965575" y="4732338"/>
          <p14:tracePt t="253800" x="3946525" y="4732338"/>
          <p14:tracePt t="253817" x="3929063" y="4732338"/>
          <p14:tracePt t="253833" x="3902075" y="4751388"/>
          <p14:tracePt t="253850" x="3884613" y="4759325"/>
          <p14:tracePt t="253867" x="3875088" y="4786313"/>
          <p14:tracePt t="253883" x="3848100" y="4830763"/>
          <p14:tracePt t="253900" x="3848100" y="4857750"/>
          <p14:tracePt t="253917" x="3848100" y="4884738"/>
          <p14:tracePt t="253933" x="3848100" y="4894263"/>
          <p14:tracePt t="253950" x="3848100" y="4902200"/>
          <p14:tracePt t="253966" x="3848100" y="4911725"/>
          <p14:tracePt t="253983" x="3867150" y="4919663"/>
          <p14:tracePt t="254000" x="3884613" y="4929188"/>
          <p14:tracePt t="254017" x="3911600" y="4929188"/>
          <p14:tracePt t="254033" x="3938588" y="4938713"/>
          <p14:tracePt t="254050" x="3956050" y="4938713"/>
          <p14:tracePt t="254050" x="3973513" y="4946650"/>
          <p14:tracePt t="254067" x="3990975" y="4946650"/>
          <p14:tracePt t="254083" x="4017963" y="4946650"/>
          <p14:tracePt t="254100" x="4044950" y="4946650"/>
          <p14:tracePt t="254117" x="4089400" y="4946650"/>
          <p14:tracePt t="254133" x="4116388" y="4946650"/>
          <p14:tracePt t="254150" x="4170363" y="4929188"/>
          <p14:tracePt t="254167" x="4197350" y="4919663"/>
          <p14:tracePt t="254183" x="4205288" y="4902200"/>
          <p14:tracePt t="254200" x="4224338" y="4894263"/>
          <p14:tracePt t="254223" x="4224338" y="4884738"/>
          <p14:tracePt t="254332" x="4224338" y="4875213"/>
          <p14:tracePt t="255117" x="4214813" y="4875213"/>
          <p14:tracePt t="255324" x="4214813" y="4884738"/>
          <p14:tracePt t="255986" x="4214813" y="4894263"/>
          <p14:tracePt t="256241" x="4205288" y="4894263"/>
          <p14:tracePt t="256338" x="4205288" y="4902200"/>
          <p14:tracePt t="257307" x="4197350" y="4902200"/>
          <p14:tracePt t="257331" x="4187825" y="4902200"/>
          <p14:tracePt t="257367" x="4179888" y="4902200"/>
          <p14:tracePt t="257380" x="4170363" y="4902200"/>
          <p14:tracePt t="257391" x="4152900" y="4902200"/>
          <p14:tracePt t="257404" x="4143375" y="4902200"/>
          <p14:tracePt t="257418" x="4116388" y="4911725"/>
          <p14:tracePt t="257435" x="4098925" y="4911725"/>
          <p14:tracePt t="257451" x="4071938" y="4919663"/>
          <p14:tracePt t="257469" x="4017963" y="4929188"/>
          <p14:tracePt t="257484" x="3990975" y="4929188"/>
          <p14:tracePt t="257501" x="3956050" y="4929188"/>
          <p14:tracePt t="257518" x="3902075" y="4938713"/>
          <p14:tracePt t="257535" x="3867150" y="4938713"/>
          <p14:tracePt t="257551" x="3813175" y="4938713"/>
          <p14:tracePt t="257568" x="3786188" y="4946650"/>
          <p14:tracePt t="257584" x="3759200" y="4956175"/>
          <p14:tracePt t="257601" x="3697288" y="4965700"/>
          <p14:tracePt t="257618" x="3670300" y="4973638"/>
          <p14:tracePt t="257635" x="3633788" y="4973638"/>
          <p14:tracePt t="257651" x="3581400" y="4983163"/>
          <p14:tracePt t="257668" x="3562350" y="4991100"/>
          <p14:tracePt t="257684" x="3544888" y="4991100"/>
          <p14:tracePt t="257701" x="3517900" y="5000625"/>
          <p14:tracePt t="258004" x="3509963" y="5010150"/>
          <p14:tracePt t="258015" x="3500438" y="5010150"/>
          <p14:tracePt t="258027" x="3490913" y="5018088"/>
          <p14:tracePt t="258040" x="3455988" y="5027613"/>
          <p14:tracePt t="258053" x="3411538" y="5045075"/>
          <p14:tracePt t="258068" x="3330575" y="5072063"/>
          <p14:tracePt t="258084" x="3232150" y="5108575"/>
          <p14:tracePt t="258101" x="3125788" y="5143500"/>
          <p14:tracePt t="258118" x="2938463" y="5205413"/>
          <p14:tracePt t="258135" x="2840038" y="5232400"/>
          <p14:tracePt t="258151" x="2679700" y="5286375"/>
          <p14:tracePt t="258168" x="2625725" y="5303838"/>
          <p14:tracePt t="258185" x="2571750" y="5322888"/>
          <p14:tracePt t="258201" x="2517775" y="5340350"/>
          <p14:tracePt t="258218" x="2509838" y="5340350"/>
          <p14:tracePt t="258507" x="2517775" y="5340350"/>
          <p14:tracePt t="258517" x="2527300" y="5340350"/>
          <p14:tracePt t="258529" x="2536825" y="5340350"/>
          <p14:tracePt t="258542" x="2554288" y="5340350"/>
          <p14:tracePt t="258555" x="2571750" y="5340350"/>
          <p14:tracePt t="258568" x="2616200" y="5340350"/>
          <p14:tracePt t="258585" x="2652713" y="5340350"/>
          <p14:tracePt t="258601" x="2714625" y="5348288"/>
          <p14:tracePt t="258618" x="2884488" y="5367338"/>
          <p14:tracePt t="258635" x="2990850" y="5375275"/>
          <p14:tracePt t="258651" x="3133725" y="5402263"/>
          <p14:tracePt t="258668" x="3384550" y="5419725"/>
          <p14:tracePt t="258685" x="3509963" y="5429250"/>
          <p14:tracePt t="258701" x="3732213" y="5429250"/>
          <p14:tracePt t="258718" x="3822700" y="5429250"/>
          <p14:tracePt t="258735" x="3911600" y="5429250"/>
          <p14:tracePt t="258751" x="4062413" y="5419725"/>
          <p14:tracePt t="258768" x="4098925" y="5411788"/>
          <p14:tracePt t="258785" x="4116388" y="5411788"/>
          <p14:tracePt t="258801" x="4143375" y="5402263"/>
          <p14:tracePt t="258818" x="4152900" y="5402263"/>
          <p14:tracePt t="259167" x="4152900" y="5394325"/>
          <p14:tracePt t="259631" x="4170363" y="5394325"/>
          <p14:tracePt t="259643" x="4187825" y="5394325"/>
          <p14:tracePt t="259655" x="4224338" y="5394325"/>
          <p14:tracePt t="259667" x="4276725" y="5394325"/>
          <p14:tracePt t="259680" x="4322763" y="5394325"/>
          <p14:tracePt t="259692" x="4375150" y="5394325"/>
          <p14:tracePt t="259705" x="4446588" y="5402263"/>
          <p14:tracePt t="259718" x="4500563" y="5402263"/>
          <p14:tracePt t="259735" x="4545013" y="5402263"/>
          <p14:tracePt t="259751" x="4572000" y="5402263"/>
          <p14:tracePt t="259768" x="4589463" y="5402263"/>
          <p14:tracePt t="259912" x="4589463" y="5394325"/>
          <p14:tracePt t="260059" x="4581525" y="5394325"/>
          <p14:tracePt t="260083" x="4572000" y="5394325"/>
          <p14:tracePt t="260109" x="4562475" y="5394325"/>
          <p14:tracePt t="260133" x="4545013" y="5394325"/>
          <p14:tracePt t="260145" x="4537075" y="5394325"/>
          <p14:tracePt t="260156" x="4527550" y="5394325"/>
          <p14:tracePt t="260169" x="4500563" y="5402263"/>
          <p14:tracePt t="260185" x="4465638" y="5402263"/>
          <p14:tracePt t="260202" x="4438650" y="5411788"/>
          <p14:tracePt t="260218" x="4384675" y="5411788"/>
          <p14:tracePt t="260235" x="4357688" y="5411788"/>
          <p14:tracePt t="260252" x="4330700" y="5411788"/>
          <p14:tracePt t="260269" x="4276725" y="5411788"/>
          <p14:tracePt t="260285" x="4259263" y="5411788"/>
          <p14:tracePt t="260302" x="4232275" y="5411788"/>
          <p14:tracePt t="260319" x="4187825" y="5411788"/>
          <p14:tracePt t="260335" x="4170363" y="5411788"/>
          <p14:tracePt t="260352" x="4143375" y="5411788"/>
          <p14:tracePt t="260369" x="4089400" y="5411788"/>
          <p14:tracePt t="260385" x="4044950" y="5419725"/>
          <p14:tracePt t="260402" x="3946525" y="5438775"/>
          <p14:tracePt t="260419" x="3884613" y="5446713"/>
          <p14:tracePt t="260435" x="3822700" y="5456238"/>
          <p14:tracePt t="260452" x="3705225" y="5465763"/>
          <p14:tracePt t="260469" x="3652838" y="5465763"/>
          <p14:tracePt t="260485" x="3616325" y="5465763"/>
          <p14:tracePt t="260502" x="3581400" y="5465763"/>
          <p14:tracePt t="260518" x="3571875" y="5465763"/>
          <p14:tracePt t="260537" x="3562350" y="5465763"/>
          <p14:tracePt t="260599" x="3571875" y="5465763"/>
          <p14:tracePt t="260611" x="3589338" y="5465763"/>
          <p14:tracePt t="260622" x="3608388" y="5465763"/>
          <p14:tracePt t="260635" x="3625850" y="5465763"/>
          <p14:tracePt t="260647" x="3643313" y="5456238"/>
          <p14:tracePt t="260660" x="3670300" y="5456238"/>
          <p14:tracePt t="260672" x="3679825" y="5456238"/>
          <p14:tracePt t="260685" x="3687763" y="5456238"/>
          <p14:tracePt t="260702" x="3705225" y="5456238"/>
          <p14:tracePt t="260719" x="3724275" y="5456238"/>
          <p14:tracePt t="260735" x="3751263" y="5456238"/>
          <p14:tracePt t="260752" x="3768725" y="5456238"/>
          <p14:tracePt t="260769" x="3786188" y="5456238"/>
          <p14:tracePt t="260785" x="3813175" y="5456238"/>
          <p14:tracePt t="260802" x="3830638" y="5456238"/>
          <p14:tracePt t="260819" x="3840163" y="5456238"/>
          <p14:tracePt t="260836" x="3857625" y="5456238"/>
          <p14:tracePt t="260852" x="3857625" y="5465763"/>
          <p14:tracePt t="260869" x="3884613" y="5465763"/>
          <p14:tracePt t="260885" x="3902075" y="5465763"/>
          <p14:tracePt t="260902" x="3919538" y="5473700"/>
          <p14:tracePt t="260919" x="4017963" y="5473700"/>
          <p14:tracePt t="260935" x="4089400" y="5473700"/>
          <p14:tracePt t="260952" x="4187825" y="5473700"/>
          <p14:tracePt t="260969" x="4367213" y="5473700"/>
          <p14:tracePt t="260985" x="4429125" y="5473700"/>
          <p14:tracePt t="261002" x="4483100" y="5473700"/>
          <p14:tracePt t="261019" x="4483100" y="5465763"/>
          <p14:tracePt t="261112" x="4473575" y="5465763"/>
          <p14:tracePt t="261124" x="4465638" y="5456238"/>
          <p14:tracePt t="261148" x="4456113" y="5456238"/>
          <p14:tracePt t="261173" x="4438650" y="5456238"/>
          <p14:tracePt t="261186" x="4429125" y="5456238"/>
          <p14:tracePt t="261198" x="4411663" y="5456238"/>
          <p14:tracePt t="261209" x="4394200" y="5456238"/>
          <p14:tracePt t="261223" x="4375150" y="5456238"/>
          <p14:tracePt t="261235" x="4330700" y="5456238"/>
          <p14:tracePt t="261252" x="4303713" y="5456238"/>
          <p14:tracePt t="261269" x="4259263" y="5456238"/>
          <p14:tracePt t="261285" x="4098925" y="5456238"/>
          <p14:tracePt t="261302" x="3990975" y="5456238"/>
          <p14:tracePt t="261319" x="3857625" y="5456238"/>
          <p14:tracePt t="261336" x="3500438" y="5483225"/>
          <p14:tracePt t="261352" x="3348038" y="5491163"/>
          <p14:tracePt t="261369" x="3125788" y="5510213"/>
          <p14:tracePt t="261385" x="3054350" y="5510213"/>
          <p14:tracePt t="261402" x="2990850" y="5510213"/>
          <p14:tracePt t="261419" x="2946400" y="5510213"/>
          <p14:tracePt t="261436" x="2928938" y="5510213"/>
          <p14:tracePt t="261452" x="2919413" y="5510213"/>
          <p14:tracePt t="262250" x="2901950" y="5510213"/>
          <p14:tracePt t="262262" x="2884488" y="5510213"/>
          <p14:tracePt t="262274" x="2867025" y="5510213"/>
          <p14:tracePt t="262286" x="2840038" y="5510213"/>
          <p14:tracePt t="262302" x="2803525" y="5510213"/>
          <p14:tracePt t="262319" x="2768600" y="5510213"/>
          <p14:tracePt t="262336" x="2732088" y="5500688"/>
          <p14:tracePt t="262352" x="2724150" y="5491163"/>
          <p14:tracePt t="262397" x="2724150" y="5483225"/>
          <p14:tracePt t="262617" x="2724150" y="5473700"/>
          <p14:tracePt t="262678" x="2732088" y="5473700"/>
          <p14:tracePt t="262690" x="2759075" y="5473700"/>
          <p14:tracePt t="262703" x="2776538" y="5473700"/>
          <p14:tracePt t="262714" x="2813050" y="5473700"/>
          <p14:tracePt t="262728" x="2867025" y="5473700"/>
          <p14:tracePt t="262739" x="2919413" y="5473700"/>
          <p14:tracePt t="262753" x="3036888" y="5473700"/>
          <p14:tracePt t="262769" x="3152775" y="5473700"/>
          <p14:tracePt t="262786" x="3330575" y="5456238"/>
          <p14:tracePt t="262803" x="3724275" y="5419725"/>
          <p14:tracePt t="262819" x="3875088" y="5411788"/>
          <p14:tracePt t="262836" x="3990975" y="5402263"/>
          <p14:tracePt t="262853" x="4108450" y="5394325"/>
          <p14:tracePt t="262869" x="4133850" y="5394325"/>
          <p14:tracePt t="262886" x="4143375" y="5394325"/>
          <p14:tracePt t="263107" x="4152900" y="5394325"/>
          <p14:tracePt t="263120" x="4170363" y="5394325"/>
          <p14:tracePt t="263132" x="4179888" y="5384800"/>
          <p14:tracePt t="263144" x="4197350" y="5384800"/>
          <p14:tracePt t="263155" x="4214813" y="5375275"/>
          <p14:tracePt t="263169" x="4241800" y="5367338"/>
          <p14:tracePt t="263186" x="4251325" y="5367338"/>
          <p14:tracePt t="263203" x="4259263" y="5367338"/>
          <p14:tracePt t="263219" x="4268788" y="5357813"/>
          <p14:tracePt t="263339" x="4259263" y="5357813"/>
          <p14:tracePt t="263352" x="4259263" y="5348288"/>
          <p14:tracePt t="263926" x="4251325" y="5348288"/>
          <p14:tracePt t="263964" x="4241800" y="5348288"/>
          <p14:tracePt t="264012" x="4232275" y="5348288"/>
          <p14:tracePt t="264040" x="4224338" y="5348288"/>
          <p14:tracePt t="264061" x="4205288" y="5348288"/>
          <p14:tracePt t="264073" x="4197350" y="5357813"/>
          <p14:tracePt t="264086" x="4179888" y="5367338"/>
          <p14:tracePt t="264098" x="4152900" y="5367338"/>
          <p14:tracePt t="264110" x="4125913" y="5384800"/>
          <p14:tracePt t="264123" x="4089400" y="5394325"/>
          <p14:tracePt t="264136" x="4037013" y="5411788"/>
          <p14:tracePt t="264153" x="3983038" y="5419725"/>
          <p14:tracePt t="264170" x="3911600" y="5429250"/>
          <p14:tracePt t="264186" x="3724275" y="5465763"/>
          <p14:tracePt t="264203" x="3625850" y="5473700"/>
          <p14:tracePt t="264220" x="3446463" y="5518150"/>
          <p14:tracePt t="264236" x="3375025" y="5537200"/>
          <p14:tracePt t="264253" x="3313113" y="5545138"/>
          <p14:tracePt t="264270" x="3259138" y="5554663"/>
          <p14:tracePt t="264286" x="3143250" y="5562600"/>
          <p14:tracePt t="264303" x="3108325" y="5562600"/>
          <p14:tracePt t="264320" x="2982913" y="5572125"/>
          <p14:tracePt t="264337" x="2911475" y="5572125"/>
          <p14:tracePt t="264353" x="2847975" y="5572125"/>
          <p14:tracePt t="264370" x="2732088" y="5562600"/>
          <p14:tracePt t="264386" x="2697163" y="5554663"/>
          <p14:tracePt t="264403" x="2652713" y="5537200"/>
          <p14:tracePt t="264420" x="2581275" y="5510213"/>
          <p14:tracePt t="264437" x="2554288" y="5510213"/>
          <p14:tracePt t="264453" x="2509838" y="5491163"/>
          <p14:tracePt t="264470" x="2490788" y="5483225"/>
          <p14:tracePt t="264487" x="2482850" y="5483225"/>
          <p14:tracePt t="264503" x="2473325" y="5483225"/>
          <p14:tracePt t="264520" x="2473325" y="5473700"/>
          <p14:tracePt t="264575" x="2473325" y="5465763"/>
          <p14:tracePt t="264613" x="2473325" y="5456238"/>
          <p14:tracePt t="264648" x="2473325" y="5446713"/>
          <p14:tracePt t="264674" x="2473325" y="5438775"/>
          <p14:tracePt t="264685" x="2473325" y="5429250"/>
          <p14:tracePt t="264697" x="2473325" y="5419725"/>
          <p14:tracePt t="264710" x="2473325" y="5402263"/>
          <p14:tracePt t="264722" x="2473325" y="5394325"/>
          <p14:tracePt t="264737" x="2473325" y="5384800"/>
          <p14:tracePt t="264759" x="2473325" y="5375275"/>
          <p14:tracePt t="264770" x="2473325" y="5357813"/>
          <p14:tracePt t="264795" x="2482850" y="5357813"/>
          <p14:tracePt t="265139" x="2490788" y="5357813"/>
          <p14:tracePt t="265395" x="2500313" y="5357813"/>
          <p14:tracePt t="265578" x="2509838" y="5357813"/>
          <p14:tracePt t="267170" x="2517775" y="5357813"/>
          <p14:tracePt t="267182" x="2544763" y="5357813"/>
          <p14:tracePt t="267194" x="2562225" y="5367338"/>
          <p14:tracePt t="267206" x="2589213" y="5367338"/>
          <p14:tracePt t="267221" x="2625725" y="5375275"/>
          <p14:tracePt t="267237" x="2679700" y="5375275"/>
          <p14:tracePt t="267254" x="2751138" y="5384800"/>
          <p14:tracePt t="267271" x="2955925" y="5394325"/>
          <p14:tracePt t="267287" x="3081338" y="5394325"/>
          <p14:tracePt t="267304" x="3251200" y="5402263"/>
          <p14:tracePt t="267321" x="3608388" y="5419725"/>
          <p14:tracePt t="267337" x="3724275" y="5419725"/>
          <p14:tracePt t="267354" x="3956050" y="5419725"/>
          <p14:tracePt t="267371" x="4027488" y="5419725"/>
          <p14:tracePt t="267387" x="4089400" y="5419725"/>
          <p14:tracePt t="267404" x="4170363" y="5402263"/>
          <p14:tracePt t="267421" x="4197350" y="5394325"/>
          <p14:tracePt t="267437" x="4214813" y="5384800"/>
          <p14:tracePt t="267454" x="4241800" y="5384800"/>
          <p14:tracePt t="267501" x="4241800" y="5375275"/>
          <p14:tracePt t="267538" x="4251325" y="5375275"/>
          <p14:tracePt t="267550" x="4259263" y="5367338"/>
          <p14:tracePt t="267564" x="4268788" y="5357813"/>
          <p14:tracePt t="267575" x="4286250" y="5357813"/>
          <p14:tracePt t="267587" x="4295775" y="5348288"/>
          <p14:tracePt t="267604" x="4303713" y="5340350"/>
          <p14:tracePt t="267621" x="4330700" y="5330825"/>
          <p14:tracePt t="267637" x="4357688" y="5313363"/>
          <p14:tracePt t="267654" x="4367213" y="5313363"/>
          <p14:tracePt t="267671" x="4375150" y="5313363"/>
          <p14:tracePt t="267953" x="4367213" y="5313363"/>
          <p14:tracePt t="270155" x="4357688" y="5313363"/>
          <p14:tracePt t="271673" x="4348163" y="5313363"/>
          <p14:tracePt t="271686" x="4340225" y="5313363"/>
          <p14:tracePt t="271722" x="4330700" y="5313363"/>
          <p14:tracePt t="271747" x="4313238" y="5313363"/>
          <p14:tracePt t="271759" x="4313238" y="5322888"/>
          <p14:tracePt t="271771" x="4303713" y="5322888"/>
          <p14:tracePt t="271784" x="4286250" y="5330825"/>
          <p14:tracePt t="271796" x="4268788" y="5340350"/>
          <p14:tracePt t="271809" x="4251325" y="5340350"/>
          <p14:tracePt t="271822" x="4232275" y="5348288"/>
          <p14:tracePt t="271839" x="4197350" y="5357813"/>
          <p14:tracePt t="271855" x="4170363" y="5367338"/>
          <p14:tracePt t="271872" x="4116388" y="5375275"/>
          <p14:tracePt t="271889" x="4089400" y="5384800"/>
          <p14:tracePt t="271905" x="4062413" y="5394325"/>
          <p14:tracePt t="271922" x="3990975" y="5402263"/>
          <p14:tracePt t="271939" x="3938588" y="5411788"/>
          <p14:tracePt t="271955" x="3840163" y="5438775"/>
          <p14:tracePt t="271972" x="3795713" y="5446713"/>
          <p14:tracePt t="271989" x="3732213" y="5456238"/>
          <p14:tracePt t="272005" x="3616325" y="5465763"/>
          <p14:tracePt t="272022" x="3554413" y="5473700"/>
          <p14:tracePt t="272039" x="3482975" y="5473700"/>
          <p14:tracePt t="272055" x="3322638" y="5483225"/>
          <p14:tracePt t="272072" x="3205163" y="5483225"/>
          <p14:tracePt t="272089" x="3054350" y="5483225"/>
          <p14:tracePt t="272105" x="2803525" y="5483225"/>
          <p14:tracePt t="272122" x="2724150" y="5473700"/>
          <p14:tracePt t="272139" x="2616200" y="5402263"/>
          <p14:tracePt t="272156" x="2581275" y="5357813"/>
          <p14:tracePt t="272172" x="2554288" y="5313363"/>
          <p14:tracePt t="272189" x="2527300" y="5197475"/>
          <p14:tracePt t="272205" x="2517775" y="5126038"/>
          <p14:tracePt t="272222" x="2517775" y="5062538"/>
          <p14:tracePt t="272239" x="2517775" y="4956175"/>
          <p14:tracePt t="272255" x="2517775" y="4902200"/>
          <p14:tracePt t="272272" x="2517775" y="4840288"/>
          <p14:tracePt t="272289" x="2517775" y="4732338"/>
          <p14:tracePt t="272306" x="2536825" y="4679950"/>
          <p14:tracePt t="272322" x="2554288" y="4598988"/>
          <p14:tracePt t="272339" x="2562225" y="4572000"/>
          <p14:tracePt t="272356" x="2571750" y="4527550"/>
          <p14:tracePt t="272372" x="2571750" y="4465638"/>
          <p14:tracePt t="272389" x="2581275" y="4419600"/>
          <p14:tracePt t="272406" x="2589213" y="4384675"/>
          <p14:tracePt t="272423" x="2608263" y="4330700"/>
          <p14:tracePt t="272439" x="2616200" y="4286250"/>
          <p14:tracePt t="272456" x="2625725" y="4259263"/>
          <p14:tracePt t="272472" x="2652713" y="4197350"/>
          <p14:tracePt t="272489" x="2670175" y="4160838"/>
          <p14:tracePt t="272506" x="2670175" y="4133850"/>
          <p14:tracePt t="272522" x="2697163" y="4089400"/>
          <p14:tracePt t="272539" x="2705100" y="4062413"/>
          <p14:tracePt t="272556" x="2714625" y="4010025"/>
          <p14:tracePt t="272572" x="2714625" y="4000500"/>
          <p14:tracePt t="272589" x="2732088" y="3973513"/>
          <p14:tracePt t="272606" x="2732088" y="3965575"/>
          <p14:tracePt t="272622" x="2741613" y="3938588"/>
          <p14:tracePt t="272641" x="2751138" y="3929063"/>
          <p14:tracePt t="272665" x="2751138" y="3919538"/>
          <p14:tracePt t="272713" x="2751138" y="3911600"/>
          <p14:tracePt t="272727" x="2751138" y="3902075"/>
          <p14:tracePt t="272738" x="2759075" y="3902075"/>
          <p14:tracePt t="272751" x="2759075" y="3894138"/>
          <p14:tracePt t="272775" x="2768600" y="3894138"/>
          <p14:tracePt t="272787" x="2768600" y="3884613"/>
          <p14:tracePt t="274097" x="2759075" y="3902075"/>
          <p14:tracePt t="274113" x="2741613" y="3929063"/>
          <p14:tracePt t="274122" x="2732088" y="3956050"/>
          <p14:tracePt t="274133" x="2714625" y="4000500"/>
          <p14:tracePt t="274147" x="2697163" y="4044950"/>
          <p14:tracePt t="274158" x="2687638" y="4116388"/>
          <p14:tracePt t="274173" x="2679700" y="4205288"/>
          <p14:tracePt t="274189" x="2670175" y="4286250"/>
          <p14:tracePt t="274206" x="2670175" y="4384675"/>
          <p14:tracePt t="274223" x="2670175" y="4572000"/>
          <p14:tracePt t="274239" x="2670175" y="4616450"/>
          <p14:tracePt t="274256" x="2714625" y="4741863"/>
          <p14:tracePt t="274273" x="2732088" y="4803775"/>
          <p14:tracePt t="274290" x="2759075" y="4894263"/>
          <p14:tracePt t="274306" x="2830513" y="5072063"/>
          <p14:tracePt t="274323" x="2867025" y="5160963"/>
          <p14:tracePt t="274340" x="2894013" y="5232400"/>
          <p14:tracePt t="274356" x="2938463" y="5322888"/>
          <p14:tracePt t="274373" x="2946400" y="5340350"/>
          <p14:tracePt t="274389" x="2955925" y="5340350"/>
          <p14:tracePt t="274406" x="2955925" y="5348288"/>
          <p14:tracePt t="274453" x="2955925" y="5357813"/>
          <p14:tracePt t="274561" x="2965450" y="5384800"/>
          <p14:tracePt t="274574" x="2973388" y="5402263"/>
          <p14:tracePt t="274586" x="2982913" y="5419725"/>
          <p14:tracePt t="274598" x="2990850" y="5438775"/>
          <p14:tracePt t="274612" x="3000375" y="5465763"/>
          <p14:tracePt t="274624" x="3000375" y="5473700"/>
          <p14:tracePt t="274639" x="3009900" y="5483225"/>
          <p14:tracePt t="274656" x="3017838" y="5483225"/>
          <p14:tracePt t="275137" x="3027363" y="5483225"/>
          <p14:tracePt t="275320" x="3017838" y="5483225"/>
          <p14:tracePt t="275346" x="3009900" y="5473700"/>
          <p14:tracePt t="275357" x="2990850" y="5473700"/>
          <p14:tracePt t="275370" x="2973388" y="5473700"/>
          <p14:tracePt t="275382" x="2928938" y="5456238"/>
          <p14:tracePt t="275393" x="2857500" y="5438775"/>
          <p14:tracePt t="275407" x="2786063" y="5394325"/>
          <p14:tracePt t="275424" x="2697163" y="5348288"/>
          <p14:tracePt t="275440" x="2625725" y="5286375"/>
          <p14:tracePt t="275457" x="2544763" y="5133975"/>
          <p14:tracePt t="275473" x="2536825" y="5045075"/>
          <p14:tracePt t="275490" x="2536825" y="4973638"/>
          <p14:tracePt t="275506" x="2536825" y="4840288"/>
          <p14:tracePt t="275523" x="2536825" y="4803775"/>
          <p14:tracePt t="275540" x="2536825" y="4768850"/>
          <p14:tracePt t="275557" x="2544763" y="4741863"/>
          <p14:tracePt t="275823" x="2544763" y="4732338"/>
          <p14:tracePt t="275834" x="2544763" y="4724400"/>
          <p14:tracePt t="275848" x="2544763" y="4697413"/>
          <p14:tracePt t="275858" x="2554288" y="4643438"/>
          <p14:tracePt t="275873" x="2571750" y="4581525"/>
          <p14:tracePt t="275890" x="2608263" y="4510088"/>
          <p14:tracePt t="275907" x="2670175" y="4429125"/>
          <p14:tracePt t="275923" x="2786063" y="4286250"/>
          <p14:tracePt t="275940" x="2857500" y="4241800"/>
          <p14:tracePt t="275957" x="3009900" y="4170363"/>
          <p14:tracePt t="275973" x="3089275" y="4143375"/>
          <p14:tracePt t="275990" x="3143250" y="4125913"/>
          <p14:tracePt t="276007" x="3224213" y="4108450"/>
          <p14:tracePt t="276023" x="3251200" y="4108450"/>
          <p14:tracePt t="276040" x="3268663" y="4098925"/>
          <p14:tracePt t="276057" x="3303588" y="4081463"/>
          <p14:tracePt t="276080" x="3313113" y="4062413"/>
          <p14:tracePt t="276091" x="3322638" y="4062413"/>
          <p14:tracePt t="276116" x="3330575" y="4054475"/>
          <p14:tracePt t="276130" x="3330575" y="4044950"/>
          <p14:tracePt t="276142" x="3330575" y="4037013"/>
          <p14:tracePt t="276177" x="3330575" y="4027488"/>
          <p14:tracePt t="276202" x="3322638" y="4027488"/>
          <p14:tracePt t="276214" x="3303588" y="4027488"/>
          <p14:tracePt t="276225" x="3276600" y="4027488"/>
          <p14:tracePt t="276239" x="3251200" y="4027488"/>
          <p14:tracePt t="276251" x="3205163" y="4017963"/>
          <p14:tracePt t="276262" x="3152775" y="4000500"/>
          <p14:tracePt t="276275" x="3116263" y="4000500"/>
          <p14:tracePt t="276290" x="3062288" y="3990975"/>
          <p14:tracePt t="276307" x="3009900" y="3983038"/>
          <p14:tracePt t="276323" x="2973388" y="3973513"/>
          <p14:tracePt t="276340" x="2901950" y="3956050"/>
          <p14:tracePt t="276357" x="2874963" y="3946525"/>
          <p14:tracePt t="276373" x="2822575" y="3946525"/>
          <p14:tracePt t="276390" x="2795588" y="3946525"/>
          <p14:tracePt t="276407" x="2776538" y="3946525"/>
          <p14:tracePt t="276424" x="2759075" y="3946525"/>
          <p14:tracePt t="276508" x="2759075" y="3938588"/>
          <p14:tracePt t="276521" x="2776538" y="3938588"/>
          <p14:tracePt t="276533" x="2795588" y="3938588"/>
          <p14:tracePt t="276545" x="2822575" y="3938588"/>
          <p14:tracePt t="276557" x="2857500" y="3938588"/>
          <p14:tracePt t="276573" x="2919413" y="3938588"/>
          <p14:tracePt t="276590" x="2982913" y="3938588"/>
          <p14:tracePt t="276607" x="3133725" y="3938588"/>
          <p14:tracePt t="276624" x="3197225" y="3938588"/>
          <p14:tracePt t="276640" x="3259138" y="3938588"/>
          <p14:tracePt t="276657" x="3340100" y="3938588"/>
          <p14:tracePt t="276673" x="3357563" y="3938588"/>
          <p14:tracePt t="276691" x="3394075" y="3938588"/>
          <p14:tracePt t="276707" x="3402013" y="3938588"/>
          <p14:tracePt t="276839" x="3394075" y="3938588"/>
          <p14:tracePt t="277106" x="3394075" y="3946525"/>
          <p14:tracePt t="277181" x="3384550" y="3956050"/>
          <p14:tracePt t="277488" x="3394075" y="3956050"/>
          <p14:tracePt t="277499" x="3402013" y="3956050"/>
          <p14:tracePt t="277512" x="3411538" y="3956050"/>
          <p14:tracePt t="277524" x="3429000" y="3956050"/>
          <p14:tracePt t="277541" x="3455988" y="3946525"/>
          <p14:tracePt t="277557" x="3490913" y="3946525"/>
          <p14:tracePt t="277574" x="3679825" y="3919538"/>
          <p14:tracePt t="277591" x="3830638" y="3902075"/>
          <p14:tracePt t="277607" x="4054475" y="3894138"/>
          <p14:tracePt t="277624" x="4537075" y="3894138"/>
          <p14:tracePt t="277640" x="4830763" y="3894138"/>
          <p14:tracePt t="277657" x="5456238" y="3902075"/>
          <p14:tracePt t="277674" x="5715000" y="3911600"/>
          <p14:tracePt t="277690" x="5919788" y="3938588"/>
          <p14:tracePt t="277707" x="6215063" y="4010025"/>
          <p14:tracePt t="277724" x="6286500" y="4027488"/>
          <p14:tracePt t="277741" x="6330950" y="4054475"/>
          <p14:tracePt t="277757" x="6357938" y="4081463"/>
          <p14:tracePt t="277780" x="6357938" y="4089400"/>
          <p14:tracePt t="277793" x="6357938" y="4098925"/>
          <p14:tracePt t="277808" x="6357938" y="4108450"/>
          <p14:tracePt t="278197" x="6348413" y="4108450"/>
          <p14:tracePt t="278344" x="6348413" y="4098925"/>
          <p14:tracePt t="278356" x="6357938" y="4098925"/>
          <p14:tracePt t="278454" x="6357938" y="4089400"/>
          <p14:tracePt t="278540" x="6357938" y="4081463"/>
          <p14:tracePt t="278674" x="6357938" y="4071938"/>
          <p14:tracePt t="278687" x="6348413" y="4071938"/>
          <p14:tracePt t="278711" x="6340475" y="4071938"/>
          <p14:tracePt t="278724" x="6330950" y="4071938"/>
          <p14:tracePt t="278736" x="6313488" y="4071938"/>
          <p14:tracePt t="278747" x="6303963" y="4071938"/>
          <p14:tracePt t="278760" x="6276975" y="4071938"/>
          <p14:tracePt t="278775" x="6259513" y="4071938"/>
          <p14:tracePt t="278791" x="6224588" y="4071938"/>
          <p14:tracePt t="278808" x="6188075" y="4071938"/>
          <p14:tracePt t="278824" x="6126163" y="4071938"/>
          <p14:tracePt t="278841" x="6089650" y="4071938"/>
          <p14:tracePt t="278857" x="6018213" y="4089400"/>
          <p14:tracePt t="278874" x="6000750" y="4098925"/>
          <p14:tracePt t="278891" x="5983288" y="4098925"/>
          <p14:tracePt t="278908" x="5956300" y="4108450"/>
          <p14:tracePt t="278931" x="5946775" y="4108450"/>
          <p14:tracePt t="279396" x="5946775" y="4116388"/>
          <p14:tracePt t="279410" x="5938838" y="4116388"/>
          <p14:tracePt t="279421" x="5919788" y="4133850"/>
          <p14:tracePt t="279433" x="5884863" y="4160838"/>
          <p14:tracePt t="279446" x="5768975" y="4232275"/>
          <p14:tracePt t="279458" x="5510213" y="4419600"/>
          <p14:tracePt t="279474" x="5205413" y="4652963"/>
          <p14:tracePt t="279491" x="4911725" y="4867275"/>
          <p14:tracePt t="279508" x="4438650" y="5276850"/>
          <p14:tracePt t="279525" x="4232275" y="5438775"/>
          <p14:tracePt t="279541" x="4054475" y="5589588"/>
          <p14:tracePt t="279558" x="3902075" y="5705475"/>
          <p14:tracePt t="279574" x="3884613" y="5724525"/>
          <p14:tracePt t="279591" x="3875088" y="5732463"/>
          <p14:tracePt t="279608" x="3867150" y="5732463"/>
          <p14:tracePt t="279658" x="3867150" y="5724525"/>
          <p14:tracePt t="279812" x="3875088" y="5724525"/>
          <p14:tracePt t="279824" x="3884613" y="5724525"/>
          <p14:tracePt t="279837" x="3902075" y="5724525"/>
          <p14:tracePt t="279849" x="3929063" y="5724525"/>
          <p14:tracePt t="279861" x="3956050" y="5724525"/>
          <p14:tracePt t="279875" x="3983038" y="5724525"/>
          <p14:tracePt t="279891" x="4037013" y="5724525"/>
          <p14:tracePt t="279908" x="4098925" y="5724525"/>
          <p14:tracePt t="279925" x="4232275" y="5724525"/>
          <p14:tracePt t="279941" x="4286250" y="5724525"/>
          <p14:tracePt t="279958" x="4330700" y="5715000"/>
          <p14:tracePt t="279975" x="4411663" y="5705475"/>
          <p14:tracePt t="279991" x="4446588" y="5705475"/>
          <p14:tracePt t="280008" x="4500563" y="5688013"/>
          <p14:tracePt t="280025" x="4608513" y="5661025"/>
          <p14:tracePt t="280041" x="4643438" y="5643563"/>
          <p14:tracePt t="280058" x="4732338" y="5608638"/>
          <p14:tracePt t="280074" x="4751388" y="5599113"/>
          <p14:tracePt t="280091" x="4776788" y="5581650"/>
          <p14:tracePt t="280108" x="4813300" y="5545138"/>
          <p14:tracePt t="280125" x="4822825" y="5545138"/>
          <p14:tracePt t="280141" x="4822825" y="5527675"/>
          <p14:tracePt t="280158" x="4840288" y="5510213"/>
          <p14:tracePt t="280175" x="4840288" y="5483225"/>
          <p14:tracePt t="280192" x="4848225" y="5438775"/>
          <p14:tracePt t="280208" x="4848225" y="5419725"/>
          <p14:tracePt t="280225" x="4857750" y="5402263"/>
          <p14:tracePt t="280241" x="4857750" y="5375275"/>
          <p14:tracePt t="280258" x="4867275" y="5367338"/>
          <p14:tracePt t="280275" x="4867275" y="5348288"/>
          <p14:tracePt t="280291" x="4867275" y="5322888"/>
          <p14:tracePt t="280308" x="4867275" y="5303838"/>
          <p14:tracePt t="280325" x="4867275" y="5276850"/>
          <p14:tracePt t="280341" x="4848225" y="5251450"/>
          <p14:tracePt t="280358" x="4848225" y="5224463"/>
          <p14:tracePt t="280375" x="4822825" y="5214938"/>
          <p14:tracePt t="280391" x="4776788" y="5187950"/>
          <p14:tracePt t="280408" x="4741863" y="5170488"/>
          <p14:tracePt t="280425" x="4660900" y="5116513"/>
          <p14:tracePt t="280442" x="4616450" y="5108575"/>
          <p14:tracePt t="280458" x="4572000" y="5081588"/>
          <p14:tracePt t="280475" x="4483100" y="5054600"/>
          <p14:tracePt t="280491" x="4438650" y="5037138"/>
          <p14:tracePt t="280508" x="4394200" y="5027613"/>
          <p14:tracePt t="280525" x="4313238" y="5027613"/>
          <p14:tracePt t="280541" x="4276725" y="5027613"/>
          <p14:tracePt t="280558" x="4251325" y="5027613"/>
          <p14:tracePt t="280575" x="4197350" y="5027613"/>
          <p14:tracePt t="280592" x="4187825" y="5027613"/>
          <p14:tracePt t="280608" x="4152900" y="5027613"/>
          <p14:tracePt t="280625" x="4133850" y="5037138"/>
          <p14:tracePt t="280641" x="4125913" y="5054600"/>
          <p14:tracePt t="280658" x="4116388" y="5054600"/>
          <p14:tracePt t="280675" x="4108450" y="5072063"/>
          <p14:tracePt t="280692" x="4108450" y="5081588"/>
          <p14:tracePt t="280708" x="4108450" y="5089525"/>
          <p14:tracePt t="280725" x="4098925" y="5089525"/>
          <p14:tracePt t="280742" x="4098925" y="5108575"/>
          <p14:tracePt t="280758" x="4081463" y="5133975"/>
          <p14:tracePt t="280775" x="4071938" y="5153025"/>
          <p14:tracePt t="280791" x="4062413" y="5187950"/>
          <p14:tracePt t="280808" x="4062413" y="5205413"/>
          <p14:tracePt t="280825" x="4054475" y="5224463"/>
          <p14:tracePt t="280841" x="4054475" y="5259388"/>
          <p14:tracePt t="280858" x="4054475" y="5286375"/>
          <p14:tracePt t="280875" x="4054475" y="5313363"/>
          <p14:tracePt t="280891" x="4054475" y="5367338"/>
          <p14:tracePt t="280908" x="4062413" y="5394325"/>
          <p14:tracePt t="280925" x="4081463" y="5419725"/>
          <p14:tracePt t="280942" x="4098925" y="5456238"/>
          <p14:tracePt t="280958" x="4116388" y="5473700"/>
          <p14:tracePt t="280975" x="4143375" y="5491163"/>
          <p14:tracePt t="280991" x="4152900" y="5510213"/>
          <p14:tracePt t="281008" x="4160838" y="5518150"/>
          <p14:tracePt t="281025" x="4187825" y="5518150"/>
          <p14:tracePt t="281042" x="4205288" y="5527675"/>
          <p14:tracePt t="281058" x="4214813" y="5537200"/>
          <p14:tracePt t="281075" x="4251325" y="5537200"/>
          <p14:tracePt t="281091" x="4276725" y="5537200"/>
          <p14:tracePt t="281108" x="4295775" y="5537200"/>
          <p14:tracePt t="281125" x="4330700" y="5537200"/>
          <p14:tracePt t="281142" x="4348163" y="5537200"/>
          <p14:tracePt t="281158" x="4375150" y="5537200"/>
          <p14:tracePt t="281175" x="4411663" y="5537200"/>
          <p14:tracePt t="281192" x="4429125" y="5537200"/>
          <p14:tracePt t="281208" x="4465638" y="5518150"/>
          <p14:tracePt t="281225" x="4483100" y="5510213"/>
          <p14:tracePt t="281242" x="4500563" y="5491163"/>
          <p14:tracePt t="281258" x="4527550" y="5465763"/>
          <p14:tracePt t="281275" x="4527550" y="5446713"/>
          <p14:tracePt t="281292" x="4537075" y="5438775"/>
          <p14:tracePt t="281308" x="4545013" y="5402263"/>
          <p14:tracePt t="281325" x="4545013" y="5384800"/>
          <p14:tracePt t="281342" x="4545013" y="5375275"/>
          <p14:tracePt t="281358" x="4545013" y="5340350"/>
          <p14:tracePt t="281375" x="4545013" y="5322888"/>
          <p14:tracePt t="281392" x="4537075" y="5286375"/>
          <p14:tracePt t="281408" x="4527550" y="5268913"/>
          <p14:tracePt t="281426" x="4500563" y="5251450"/>
          <p14:tracePt t="281442" x="4473575" y="5205413"/>
          <p14:tracePt t="281458" x="4446588" y="5187950"/>
          <p14:tracePt t="281475" x="4419600" y="5160963"/>
          <p14:tracePt t="281492" x="4357688" y="5126038"/>
          <p14:tracePt t="281508" x="4313238" y="5108575"/>
          <p14:tracePt t="281525" x="4286250" y="5089525"/>
          <p14:tracePt t="281542" x="4214813" y="5081588"/>
          <p14:tracePt t="281558" x="4197350" y="5081588"/>
          <p14:tracePt t="281575" x="4089400" y="5099050"/>
          <p14:tracePt t="281592" x="4000500" y="5170488"/>
          <p14:tracePt t="281608" x="3857625" y="5313363"/>
          <p14:tracePt t="281625" x="3571875" y="5527675"/>
          <p14:tracePt t="281642" x="3482975" y="5572125"/>
          <p14:tracePt t="281658" x="3438525" y="5616575"/>
          <p14:tracePt t="281675" x="3394075" y="5653088"/>
          <p14:tracePt t="281692" x="3384550" y="5670550"/>
          <p14:tracePt t="281709" x="3384550" y="5680075"/>
          <p14:tracePt t="281733" x="3384550" y="5688013"/>
          <p14:tracePt t="281784" x="3402013" y="5697538"/>
          <p14:tracePt t="281795" x="3411538" y="5705475"/>
          <p14:tracePt t="281806" x="3429000" y="5705475"/>
          <p14:tracePt t="281820" x="3438525" y="5724525"/>
          <p14:tracePt t="281831" x="3446463" y="5724525"/>
          <p14:tracePt t="281843" x="3465513" y="5732463"/>
          <p14:tracePt t="281858" x="3465513" y="5741988"/>
          <p14:tracePt t="281875" x="3482975" y="5741988"/>
          <p14:tracePt t="281892" x="3490913" y="5741988"/>
          <p14:tracePt t="281908" x="3527425" y="5759450"/>
          <p14:tracePt t="281925" x="3554413" y="5768975"/>
          <p14:tracePt t="281942" x="3616325" y="5768975"/>
          <p14:tracePt t="281959" x="3670300" y="5768975"/>
          <p14:tracePt t="281975" x="3741738" y="5768975"/>
          <p14:tracePt t="281992" x="3902075" y="5768975"/>
          <p14:tracePt t="282009" x="4000500" y="5768975"/>
          <p14:tracePt t="282025" x="4098925" y="5741988"/>
          <p14:tracePt t="282042" x="4276725" y="5670550"/>
          <p14:tracePt t="282059" x="4340225" y="5634038"/>
          <p14:tracePt t="282075" x="4411663" y="5599113"/>
          <p14:tracePt t="282092" x="4510088" y="5518150"/>
          <p14:tracePt t="282109" x="4545013" y="5483225"/>
          <p14:tracePt t="282125" x="4562475" y="5456238"/>
          <p14:tracePt t="282142" x="4581525" y="5429250"/>
          <p14:tracePt t="282159" x="4589463" y="5411788"/>
          <p14:tracePt t="282175" x="4608513" y="5375275"/>
          <p14:tracePt t="282192" x="4633913" y="5340350"/>
          <p14:tracePt t="282209" x="4633913" y="5322888"/>
          <p14:tracePt t="282235" x="4633913" y="5313363"/>
          <p14:tracePt t="282309" x="4633913" y="5303838"/>
          <p14:tracePt t="283166" x="4633913" y="5295900"/>
          <p14:tracePt t="283227" x="4625975" y="5295900"/>
          <p14:tracePt t="284035" x="4616450" y="5295900"/>
          <p14:tracePt t="284085" x="4608513" y="5295900"/>
          <p14:tracePt t="284109" x="4598988" y="5295900"/>
          <p14:tracePt t="284121" x="4589463" y="5286375"/>
          <p14:tracePt t="284145" x="4581525" y="5276850"/>
          <p14:tracePt t="284157" x="4572000" y="5259388"/>
          <p14:tracePt t="284169" x="4554538" y="5241925"/>
          <p14:tracePt t="284183" x="4537075" y="5214938"/>
          <p14:tracePt t="284194" x="4510088" y="5170488"/>
          <p14:tracePt t="284210" x="4483100" y="5126038"/>
          <p14:tracePt t="284226" x="4456113" y="5072063"/>
          <p14:tracePt t="284243" x="4384675" y="4929188"/>
          <p14:tracePt t="284259" x="4357688" y="4857750"/>
          <p14:tracePt t="284276" x="4330700" y="4786313"/>
          <p14:tracePt t="284292" x="4259263" y="4598988"/>
          <p14:tracePt t="284309" x="4232275" y="4510088"/>
          <p14:tracePt t="284326" x="4205288" y="4419600"/>
          <p14:tracePt t="284343" x="4170363" y="4295775"/>
          <p14:tracePt t="284359" x="4160838" y="4241800"/>
          <p14:tracePt t="284376" x="4143375" y="4224338"/>
          <p14:tracePt t="284393" x="4143375" y="4205288"/>
          <p14:tracePt t="284450" x="4133850" y="4224338"/>
          <p14:tracePt t="284476" x="4133850" y="4232275"/>
          <p14:tracePt t="284500" x="4133850" y="4241800"/>
          <p14:tracePt t="284513" x="4125913" y="4251325"/>
          <p14:tracePt t="284879" x="4125913" y="4259263"/>
          <p14:tracePt t="285455" x="4125913" y="4268788"/>
          <p14:tracePt t="285467" x="4125913" y="4276725"/>
          <p14:tracePt t="285479" x="4125913" y="4286250"/>
          <p14:tracePt t="285491" x="4133850" y="4295775"/>
          <p14:tracePt t="285504" x="4143375" y="4313238"/>
          <p14:tracePt t="285515" x="4152900" y="4330700"/>
          <p14:tracePt t="285527" x="4152900" y="4375150"/>
          <p14:tracePt t="285543" x="4160838" y="4411663"/>
          <p14:tracePt t="285560" x="4179888" y="4473575"/>
          <p14:tracePt t="285576" x="4187825" y="4527550"/>
          <p14:tracePt t="285593" x="4197350" y="4608513"/>
          <p14:tracePt t="285610" x="4205288" y="4633913"/>
          <p14:tracePt t="285626" x="4205288" y="4660900"/>
          <p14:tracePt t="285643" x="4214813" y="4687888"/>
          <p14:tracePt t="285660" x="4214813" y="4697413"/>
          <p14:tracePt t="285676" x="4214813" y="4714875"/>
          <p14:tracePt t="285693" x="4214813" y="4724400"/>
          <p14:tracePt t="285710" x="4214813" y="4732338"/>
          <p14:tracePt t="285726" x="4224338" y="4751388"/>
          <p14:tracePt t="285743" x="4232275" y="4751388"/>
          <p14:tracePt t="285760" x="4232275" y="4786313"/>
          <p14:tracePt t="285776" x="4232275" y="4803775"/>
          <p14:tracePt t="285793" x="4241800" y="4822825"/>
          <p14:tracePt t="285810" x="4251325" y="4857750"/>
          <p14:tracePt t="285826" x="4259263" y="4875213"/>
          <p14:tracePt t="285846" x="4268788" y="4894263"/>
          <p14:tracePt t="285944" x="4268788" y="4902200"/>
          <p14:tracePt t="287156" x="4276725" y="4902200"/>
          <p14:tracePt t="287279" x="4276725" y="4894263"/>
          <p14:tracePt t="287496" x="4286250" y="4894263"/>
          <p14:tracePt t="287536" x="4286250" y="4884738"/>
          <p14:tracePt t="287658" x="4286250" y="4875213"/>
          <p14:tracePt t="288661" x="4295775" y="4875213"/>
          <p14:tracePt t="288673" x="4303713" y="4875213"/>
          <p14:tracePt t="288684" x="4313238" y="4884738"/>
          <p14:tracePt t="288697" x="4330700" y="4894263"/>
          <p14:tracePt t="288711" x="4348163" y="4911725"/>
          <p14:tracePt t="288727" x="4367213" y="4919663"/>
          <p14:tracePt t="288744" x="4394200" y="4946650"/>
          <p14:tracePt t="288761" x="4438650" y="4983163"/>
          <p14:tracePt t="288777" x="4456113" y="5018088"/>
          <p14:tracePt t="288794" x="4483100" y="5045075"/>
          <p14:tracePt t="288810" x="4518025" y="5126038"/>
          <p14:tracePt t="288827" x="4527550" y="5153025"/>
          <p14:tracePt t="288844" x="4545013" y="5187950"/>
          <p14:tracePt t="288861" x="4545013" y="5205413"/>
          <p14:tracePt t="288877" x="4554538" y="5205413"/>
          <p14:tracePt t="288894" x="4562475" y="5232400"/>
          <p14:tracePt t="288918" x="4562475" y="5241925"/>
          <p14:tracePt t="288929" x="4572000" y="5251450"/>
          <p14:tracePt t="288954" x="4572000" y="5259388"/>
          <p14:tracePt t="288978" x="4572000" y="5276850"/>
          <p14:tracePt t="289003" x="4581525" y="5286375"/>
          <p14:tracePt t="289027" x="4581525" y="5295900"/>
          <p14:tracePt t="289039" x="4581525" y="5303838"/>
          <p14:tracePt t="289126" x="4589463" y="5303838"/>
          <p14:tracePt t="289138" x="4589463" y="5313363"/>
          <p14:tracePt t="291525" x="4581525" y="5313363"/>
          <p14:tracePt t="291537" x="4572000" y="5295900"/>
          <p14:tracePt t="291548" x="4554538" y="5286375"/>
          <p14:tracePt t="291562" x="4518025" y="5259388"/>
          <p14:tracePt t="291574" x="4465638" y="5232400"/>
          <p14:tracePt t="291585" x="4411663" y="5187950"/>
          <p14:tracePt t="291598" x="4357688" y="5143500"/>
          <p14:tracePt t="291611" x="4303713" y="5089525"/>
          <p14:tracePt t="291628" x="4241800" y="5045075"/>
          <p14:tracePt t="291645" x="4187825" y="5000625"/>
          <p14:tracePt t="291661" x="4081463" y="4929188"/>
          <p14:tracePt t="291678" x="4037013" y="4902200"/>
          <p14:tracePt t="291695" x="4010025" y="4884738"/>
          <p14:tracePt t="291712" x="3983038" y="4884738"/>
          <p14:tracePt t="291728" x="3973513" y="4884738"/>
          <p14:tracePt t="291843" x="3965575" y="4884738"/>
          <p14:tracePt t="292100" x="3973513" y="4884738"/>
          <p14:tracePt t="292137" x="3983038" y="4884738"/>
          <p14:tracePt t="292148" x="3990975" y="4884738"/>
          <p14:tracePt t="292173" x="4000500" y="4884738"/>
          <p14:tracePt t="292198" x="4010025" y="4884738"/>
          <p14:tracePt t="292209" x="4017963" y="4884738"/>
          <p14:tracePt t="292222" x="4037013" y="4884738"/>
          <p14:tracePt t="292234" x="4054475" y="4884738"/>
          <p14:tracePt t="292250" x="4071938" y="4884738"/>
          <p14:tracePt t="292262" x="4098925" y="4884738"/>
          <p14:tracePt t="292279" x="4125913" y="4884738"/>
          <p14:tracePt t="292295" x="4152900" y="4884738"/>
          <p14:tracePt t="292295" x="4205288" y="4867275"/>
          <p14:tracePt t="292312" x="4286250" y="4840288"/>
          <p14:tracePt t="292329" x="4384675" y="4795838"/>
          <p14:tracePt t="292345" x="4679950" y="4643438"/>
          <p14:tracePt t="292362" x="4795838" y="4581525"/>
          <p14:tracePt t="292378" x="4902200" y="4518025"/>
          <p14:tracePt t="292395" x="5081588" y="4438650"/>
          <p14:tracePt t="292412" x="5153025" y="4411663"/>
          <p14:tracePt t="292429" x="5232400" y="4375150"/>
          <p14:tracePt t="292445" x="5456238" y="4330700"/>
          <p14:tracePt t="292462" x="5562600" y="4295775"/>
          <p14:tracePt t="292478" x="5661025" y="4276725"/>
          <p14:tracePt t="292495" x="5813425" y="4251325"/>
          <p14:tracePt t="292512" x="5867400" y="4241800"/>
          <p14:tracePt t="292529" x="5911850" y="4241800"/>
          <p14:tracePt t="292545" x="5919788" y="4241800"/>
          <p14:tracePt t="292565" x="5929313" y="4241800"/>
          <p14:tracePt t="292578" x="5938838" y="4241800"/>
          <p14:tracePt t="292595" x="5946775" y="4232275"/>
          <p14:tracePt t="292612" x="5956300" y="4232275"/>
          <p14:tracePt t="292713" x="5965825" y="4224338"/>
          <p14:tracePt t="292736" x="5983288" y="4214813"/>
          <p14:tracePt t="292750" x="5983288" y="4205288"/>
          <p14:tracePt t="292761" x="5991225" y="4205288"/>
          <p14:tracePt t="292773" x="5991225" y="4187825"/>
          <p14:tracePt t="292785" x="6000750" y="4187825"/>
          <p14:tracePt t="292797" x="6010275" y="4179888"/>
          <p14:tracePt t="292812" x="6027738" y="4170363"/>
          <p14:tracePt t="292834" x="6045200" y="4160838"/>
          <p14:tracePt t="292858" x="6045200" y="4152900"/>
          <p14:tracePt t="292870" x="6062663" y="4143375"/>
          <p14:tracePt t="292895" x="6072188" y="4133850"/>
          <p14:tracePt t="292907" x="6072188" y="4125913"/>
          <p14:tracePt t="292931" x="6081713" y="4116388"/>
          <p14:tracePt t="293298" x="6081713" y="4098925"/>
          <p14:tracePt t="293312" x="6099175" y="4089400"/>
          <p14:tracePt t="293323" x="6116638" y="4071938"/>
          <p14:tracePt t="293335" x="6153150" y="4044950"/>
          <p14:tracePt t="293347" x="6197600" y="4000500"/>
          <p14:tracePt t="293362" x="6232525" y="3956050"/>
          <p14:tracePt t="293379" x="6251575" y="3919538"/>
          <p14:tracePt t="293395" x="6276975" y="3884613"/>
          <p14:tracePt t="293412" x="6348413" y="3795713"/>
          <p14:tracePt t="293429" x="6384925" y="3741738"/>
          <p14:tracePt t="293446" x="6446838" y="3643313"/>
          <p14:tracePt t="293462" x="6473825" y="3598863"/>
          <p14:tracePt t="293479" x="6491288" y="3571875"/>
          <p14:tracePt t="293495" x="6500813" y="3527425"/>
          <p14:tracePt t="293512" x="6500813" y="3509963"/>
          <p14:tracePt t="293529" x="6500813" y="3500438"/>
          <p14:tracePt t="293546" x="6500813" y="3482975"/>
          <p14:tracePt t="293562" x="6500813" y="3473450"/>
          <p14:tracePt t="293580" x="6500813" y="3455988"/>
          <p14:tracePt t="293606" x="6500813" y="3446463"/>
          <p14:tracePt t="293628" x="6500813" y="3429000"/>
          <p14:tracePt t="293666" x="6500813" y="3419475"/>
          <p14:tracePt t="293678" x="6500813" y="3411538"/>
          <p14:tracePt t="293703" x="6500813" y="3402013"/>
          <p14:tracePt t="293861" x="6500813" y="3411538"/>
          <p14:tracePt t="293874" x="6500813" y="3419475"/>
          <p14:tracePt t="296394" x="6500813" y="3394075"/>
          <p14:tracePt t="296408" x="6500813" y="3348038"/>
          <p14:tracePt t="296420" x="6500813" y="3313113"/>
          <p14:tracePt t="296432" x="6510338" y="3276600"/>
          <p14:tracePt t="296446" x="6518275" y="3224213"/>
          <p14:tracePt t="296463" x="6518275" y="3187700"/>
          <p14:tracePt t="296480" x="6527800" y="3152775"/>
          <p14:tracePt t="296496" x="6537325" y="3133725"/>
          <p14:tracePt t="296513" x="6537325" y="3125788"/>
          <p14:tracePt t="296530" x="6537325" y="3116263"/>
          <p14:tracePt t="296713" x="6545263" y="3116263"/>
          <p14:tracePt t="296750" x="6554788" y="3116263"/>
          <p14:tracePt t="296762" x="6562725" y="3116263"/>
          <p14:tracePt t="296774" x="6572250" y="3108325"/>
          <p14:tracePt t="296788" x="6589713" y="3098800"/>
          <p14:tracePt t="296799" x="6608763" y="3098800"/>
          <p14:tracePt t="296813" x="6634163" y="3098800"/>
          <p14:tracePt t="296830" x="6661150" y="3089275"/>
          <p14:tracePt t="296846" x="6688138" y="3081338"/>
          <p14:tracePt t="296848" x="6715125" y="3071813"/>
          <p14:tracePt t="296863" x="6742113" y="3062288"/>
          <p14:tracePt t="296880" x="6786563" y="3044825"/>
          <p14:tracePt t="296896" x="6831013" y="3017838"/>
          <p14:tracePt t="296913" x="6831013" y="3009900"/>
          <p14:tracePt t="296930" x="6840538" y="3009900"/>
          <p14:tracePt t="296946" x="6840538" y="3000375"/>
          <p14:tracePt t="296963" x="6840538" y="2990850"/>
          <p14:tracePt t="296982" x="6840538" y="2982913"/>
          <p14:tracePt t="297019" x="6823075" y="2973388"/>
          <p14:tracePt t="297032" x="6823075" y="2965450"/>
          <p14:tracePt t="297043" x="6813550" y="2965450"/>
          <p14:tracePt t="297056" x="6813550" y="2955925"/>
          <p14:tracePt t="297068" x="6804025" y="2955925"/>
          <p14:tracePt t="297080" x="6796088" y="2938463"/>
          <p14:tracePt t="297104" x="6777038" y="2928938"/>
          <p14:tracePt t="297129" x="6769100" y="2919413"/>
          <p14:tracePt t="297141" x="6769100" y="2911475"/>
          <p14:tracePt t="297153" x="6759575" y="2911475"/>
          <p14:tracePt t="297166" x="6751638" y="2884488"/>
          <p14:tracePt t="297180" x="6742113" y="2874963"/>
          <p14:tracePt t="297196" x="6732588" y="2867025"/>
          <p14:tracePt t="297213" x="6724650" y="2847975"/>
          <p14:tracePt t="297230" x="6705600" y="2840038"/>
          <p14:tracePt t="297247" x="6697663" y="2830513"/>
          <p14:tracePt t="297263" x="6688138" y="2830513"/>
          <p14:tracePt t="297280" x="6670675" y="2822575"/>
          <p14:tracePt t="297296" x="6661150" y="2822575"/>
          <p14:tracePt t="297410" x="6661150" y="2830513"/>
          <p14:tracePt t="297472" x="6661150" y="2840038"/>
          <p14:tracePt t="297508" x="6661150" y="2847975"/>
          <p14:tracePt t="297581" x="6661150" y="2857500"/>
          <p14:tracePt t="297606" x="6670675" y="2857500"/>
          <p14:tracePt t="297644" x="6670675" y="2867025"/>
          <p14:tracePt t="297655" x="6680200" y="2867025"/>
          <p14:tracePt t="297827" x="6670675" y="2867025"/>
          <p14:tracePt t="298206" x="6670675" y="2874963"/>
          <p14:tracePt t="298218" x="6661150" y="2874963"/>
          <p14:tracePt t="298229" x="6661150" y="2884488"/>
          <p14:tracePt t="298241" x="6653213" y="2884488"/>
          <p14:tracePt t="298255" x="6643688" y="2884488"/>
          <p14:tracePt t="298266" x="6616700" y="2901950"/>
          <p14:tracePt t="298280" x="6589713" y="2919413"/>
          <p14:tracePt t="298297" x="6537325" y="2928938"/>
          <p14:tracePt t="298313" x="6483350" y="2965450"/>
          <p14:tracePt t="298330" x="6313488" y="3000375"/>
          <p14:tracePt t="298347" x="6188075" y="3017838"/>
          <p14:tracePt t="298364" x="6027738" y="3044825"/>
          <p14:tracePt t="298380" x="5626100" y="3116263"/>
          <p14:tracePt t="298397" x="5375275" y="3179763"/>
          <p14:tracePt t="298414" x="5000625" y="3232150"/>
          <p14:tracePt t="298431" x="4848225" y="3232150"/>
          <p14:tracePt t="298447" x="4697413" y="3232150"/>
          <p14:tracePt t="298464" x="4419600" y="3143250"/>
          <p14:tracePt t="298480" x="4295775" y="3071813"/>
          <p14:tracePt t="298497" x="4197350" y="3009900"/>
          <p14:tracePt t="298514" x="4044950" y="2894013"/>
          <p14:tracePt t="298530" x="3983038" y="2847975"/>
          <p14:tracePt t="298547" x="3894138" y="2776538"/>
          <p14:tracePt t="298564" x="3857625" y="2759075"/>
          <p14:tracePt t="298580" x="3840163" y="2732088"/>
          <p14:tracePt t="298597" x="3822700" y="2714625"/>
          <p14:tracePt t="298614" x="3776663" y="2670175"/>
          <p14:tracePt t="298630" x="3759200" y="2652713"/>
          <p14:tracePt t="298647" x="3724275" y="2625725"/>
          <p14:tracePt t="298664" x="3705225" y="2608263"/>
          <p14:tracePt t="298680" x="3697288" y="2598738"/>
          <p14:tracePt t="298697" x="3670300" y="2571750"/>
          <p14:tracePt t="298714" x="3670300" y="2562225"/>
          <p14:tracePt t="298733" x="3670300" y="2544763"/>
          <p14:tracePt t="298769" x="3670300" y="2536825"/>
          <p14:tracePt t="298867" x="3679825" y="2544763"/>
          <p14:tracePt t="298880" x="3687763" y="2571750"/>
          <p14:tracePt t="298891" x="3705225" y="2598738"/>
          <p14:tracePt t="298904" x="3724275" y="2633663"/>
          <p14:tracePt t="298916" x="3732213" y="2687638"/>
          <p14:tracePt t="298930" x="3751263" y="2751138"/>
          <p14:tracePt t="298947" x="3759200" y="2813050"/>
          <p14:tracePt t="298964" x="3768725" y="2894013"/>
          <p14:tracePt t="298980" x="3776663" y="2990850"/>
          <p14:tracePt t="298997" x="3786188" y="3036888"/>
          <p14:tracePt t="299014" x="3795713" y="3108325"/>
          <p14:tracePt t="299030" x="3803650" y="3152775"/>
          <p14:tracePt t="299047" x="3813175" y="3179763"/>
          <p14:tracePt t="299064" x="3830638" y="3251200"/>
          <p14:tracePt t="299080" x="3840163" y="3276600"/>
          <p14:tracePt t="299097" x="3840163" y="3303588"/>
          <p14:tracePt t="299114" x="3848100" y="3322638"/>
          <p14:tracePt t="299319" x="3857625" y="3322638"/>
          <p14:tracePt t="299503" x="3857625" y="3313113"/>
          <p14:tracePt t="299772" x="3867150" y="3313113"/>
          <p14:tracePt t="299811" x="3867150" y="3303588"/>
          <p14:tracePt t="299833" x="3867150" y="3295650"/>
          <p14:tracePt t="299895" x="3875088" y="3295650"/>
          <p14:tracePt t="299918" x="3875088" y="3286125"/>
          <p14:tracePt t="299930" x="3884613" y="3286125"/>
          <p14:tracePt t="299944" x="3894138" y="3286125"/>
          <p14:tracePt t="299956" x="3902075" y="3286125"/>
          <p14:tracePt t="299981" x="3919538" y="3276600"/>
          <p14:tracePt t="299993" x="3929063" y="3268663"/>
          <p14:tracePt t="300004" x="3956050" y="3268663"/>
          <p14:tracePt t="300018" x="3983038" y="3268663"/>
          <p14:tracePt t="300031" x="4017963" y="3268663"/>
          <p14:tracePt t="300047" x="4081463" y="3268663"/>
          <p14:tracePt t="300064" x="4143375" y="3268663"/>
          <p14:tracePt t="300081" x="4367213" y="3268663"/>
          <p14:tracePt t="300098" x="4483100" y="3268663"/>
          <p14:tracePt t="300114" x="4608513" y="3295650"/>
          <p14:tracePt t="300131" x="4884738" y="3322638"/>
          <p14:tracePt t="300147" x="5010150" y="3348038"/>
          <p14:tracePt t="300164" x="5251450" y="3367088"/>
          <p14:tracePt t="300181" x="5348288" y="3384550"/>
          <p14:tracePt t="300197" x="5446713" y="3394075"/>
          <p14:tracePt t="300214" x="5581650" y="3402013"/>
          <p14:tracePt t="300231" x="5643563" y="3402013"/>
          <p14:tracePt t="300247" x="5705475" y="3402013"/>
          <p14:tracePt t="300264" x="5803900" y="3411538"/>
          <p14:tracePt t="300281" x="5848350" y="3411538"/>
          <p14:tracePt t="300297" x="5875338" y="3411538"/>
          <p14:tracePt t="300314" x="5894388" y="3411538"/>
          <p14:tracePt t="300331" x="5911850" y="3411538"/>
          <p14:tracePt t="300348" x="5919788" y="3411538"/>
          <p14:tracePt t="300372" x="5929313" y="3411538"/>
          <p14:tracePt t="300385" x="5938838" y="3411538"/>
          <p14:tracePt t="300408" x="5946775" y="3411538"/>
          <p14:tracePt t="300421" x="5965825" y="3411538"/>
          <p14:tracePt t="300433" x="5983288" y="3411538"/>
          <p14:tracePt t="300448" x="6000750" y="3411538"/>
          <p14:tracePt t="300464" x="6018213" y="3411538"/>
          <p14:tracePt t="300481" x="6054725" y="3411538"/>
          <p14:tracePt t="300498" x="6089650" y="3402013"/>
          <p14:tracePt t="300515" x="6108700" y="3394075"/>
          <p14:tracePt t="300531" x="6126163" y="3394075"/>
          <p14:tracePt t="300547" x="6153150" y="3384550"/>
          <p14:tracePt t="300564" x="6170613" y="3384550"/>
          <p14:tracePt t="300581" x="6180138" y="3384550"/>
          <p14:tracePt t="300598" x="6197600" y="3384550"/>
          <p14:tracePt t="302073" x="6205538" y="3384550"/>
          <p14:tracePt t="302085" x="6205538" y="3375025"/>
          <p14:tracePt t="302098" x="6215063" y="3375025"/>
          <p14:tracePt t="302110" x="6224588" y="3375025"/>
          <p14:tracePt t="302123" x="6232525" y="3375025"/>
          <p14:tracePt t="302146" x="6251575" y="3375025"/>
          <p14:tracePt t="302158" x="6276975" y="3375025"/>
          <p14:tracePt t="302171" x="6296025" y="3375025"/>
          <p14:tracePt t="302184" x="6323013" y="3375025"/>
          <p14:tracePt t="302198" x="6348413" y="3375025"/>
          <p14:tracePt t="302215" x="6384925" y="3375025"/>
          <p14:tracePt t="302231" x="6438900" y="3375025"/>
          <p14:tracePt t="302248" x="6473825" y="3375025"/>
          <p14:tracePt t="302265" x="6510338" y="3375025"/>
          <p14:tracePt t="302282" x="6589713" y="3375025"/>
          <p14:tracePt t="302298" x="6616700" y="3375025"/>
          <p14:tracePt t="302315" x="6643688" y="3375025"/>
          <p14:tracePt t="302331" x="6680200" y="3375025"/>
          <p14:tracePt t="302348" x="6697663" y="3375025"/>
          <p14:tracePt t="302367" x="6715125" y="3375025"/>
          <p14:tracePt t="302391" x="6724650" y="3375025"/>
          <p14:tracePt t="302403" x="6732588" y="3375025"/>
          <p14:tracePt t="302416" x="6742113" y="3375025"/>
          <p14:tracePt t="302433" x="6751638" y="3375025"/>
          <p14:tracePt t="302448" x="6769100" y="3375025"/>
          <p14:tracePt t="302465" x="6777038" y="3375025"/>
          <p14:tracePt t="302482" x="6786563" y="3375025"/>
          <p14:tracePt t="302512" x="6796088" y="3375025"/>
          <p14:tracePt t="302539" x="6804025" y="3375025"/>
          <p14:tracePt t="302636" x="6796088" y="3375025"/>
          <p14:tracePt t="302649" x="6786563" y="3375025"/>
          <p14:tracePt t="302660" x="6777038" y="3367088"/>
          <p14:tracePt t="302672" x="6759575" y="3367088"/>
          <p14:tracePt t="302685" x="6751638" y="3367088"/>
          <p14:tracePt t="302698" x="6724650" y="3357563"/>
          <p14:tracePt t="302715" x="6705600" y="3357563"/>
          <p14:tracePt t="302732" x="6688138" y="3340100"/>
          <p14:tracePt t="302748" x="6643688" y="3330575"/>
          <p14:tracePt t="302765" x="6626225" y="3322638"/>
          <p14:tracePt t="302782" x="6608763" y="3313113"/>
          <p14:tracePt t="302798" x="6572250" y="3313113"/>
          <p14:tracePt t="302815" x="6562725" y="3303588"/>
          <p14:tracePt t="302832" x="6545263" y="3303588"/>
          <p14:tracePt t="302848" x="6518275" y="3295650"/>
          <p14:tracePt t="302865" x="6491288" y="3295650"/>
          <p14:tracePt t="302881" x="6446838" y="3276600"/>
          <p14:tracePt t="302898" x="6429375" y="3268663"/>
          <p14:tracePt t="302915" x="6411913" y="3268663"/>
          <p14:tracePt t="302932" x="6367463" y="3251200"/>
          <p14:tracePt t="302948" x="6357938" y="3241675"/>
          <p14:tracePt t="302965" x="6340475" y="3241675"/>
          <p14:tracePt t="302982" x="6303963" y="3232150"/>
          <p14:tracePt t="302998" x="6296025" y="3224213"/>
          <p14:tracePt t="303015" x="6259513" y="3224213"/>
          <p14:tracePt t="303032" x="6242050" y="3214688"/>
          <p14:tracePt t="303049" x="6224588" y="3214688"/>
          <p14:tracePt t="303065" x="6188075" y="3214688"/>
          <p14:tracePt t="303082" x="6180138" y="3214688"/>
          <p14:tracePt t="303098" x="6170613" y="3214688"/>
          <p14:tracePt t="303115" x="6126163" y="3214688"/>
          <p14:tracePt t="303132" x="6108700" y="3224213"/>
          <p14:tracePt t="303148" x="6089650" y="3232150"/>
          <p14:tracePt t="303165" x="6072188" y="3241675"/>
          <p14:tracePt t="303182" x="6072188" y="3251200"/>
          <p14:tracePt t="303200" x="6062663" y="3259138"/>
          <p14:tracePt t="303215" x="6062663" y="3268663"/>
          <p14:tracePt t="303232" x="6062663" y="3276600"/>
          <p14:tracePt t="303248" x="6062663" y="3295650"/>
          <p14:tracePt t="303265" x="6054725" y="3303588"/>
          <p14:tracePt t="303282" x="6054725" y="3313113"/>
          <p14:tracePt t="303299" x="6054725" y="3322638"/>
          <p14:tracePt t="303334" x="6054725" y="3330575"/>
          <p14:tracePt t="303383" x="6062663" y="3340100"/>
          <p14:tracePt t="303394" x="6072188" y="3340100"/>
          <p14:tracePt t="303408" x="6081713" y="3340100"/>
          <p14:tracePt t="303419" x="6089650" y="3340100"/>
          <p14:tracePt t="303433" x="6089650" y="3348038"/>
          <p14:tracePt t="303449" x="6108700" y="3357563"/>
          <p14:tracePt t="303465" x="6126163" y="3357563"/>
          <p14:tracePt t="303482" x="6153150" y="3367088"/>
          <p14:tracePt t="303499" x="6180138" y="3375025"/>
          <p14:tracePt t="303515" x="6197600" y="3384550"/>
          <p14:tracePt t="303532" x="6232525" y="3384550"/>
          <p14:tracePt t="303549" x="6259513" y="3384550"/>
          <p14:tracePt t="303565" x="6286500" y="3384550"/>
          <p14:tracePt t="303582" x="6296025" y="3384550"/>
          <p14:tracePt t="303599" x="6313488" y="3384550"/>
          <p14:tracePt t="303615" x="6330950" y="3384550"/>
          <p14:tracePt t="303632" x="6357938" y="3384550"/>
          <p14:tracePt t="303648" x="6375400" y="3384550"/>
          <p14:tracePt t="303665" x="6402388" y="3384550"/>
          <p14:tracePt t="303682" x="6419850" y="3394075"/>
          <p14:tracePt t="303698" x="6429375" y="3394075"/>
          <p14:tracePt t="303715" x="6465888" y="3402013"/>
          <p14:tracePt t="303732" x="6483350" y="3402013"/>
          <p14:tracePt t="303748" x="6510338" y="3411538"/>
          <p14:tracePt t="303765" x="6545263" y="3411538"/>
          <p14:tracePt t="303782" x="6562725" y="3411538"/>
          <p14:tracePt t="303798" x="6581775" y="3419475"/>
          <p14:tracePt t="303815" x="6616700" y="3419475"/>
          <p14:tracePt t="303832" x="6634163" y="3419475"/>
          <p14:tracePt t="303849" x="6653213" y="3419475"/>
          <p14:tracePt t="303865" x="6661150" y="3419475"/>
          <p14:tracePt t="303882" x="6688138" y="3419475"/>
          <p14:tracePt t="303898" x="6705600" y="3429000"/>
          <p14:tracePt t="303915" x="6732588" y="3429000"/>
          <p14:tracePt t="303932" x="6742113" y="3429000"/>
          <p14:tracePt t="303948" x="6759575" y="3429000"/>
          <p14:tracePt t="303966" x="6786563" y="3429000"/>
          <p14:tracePt t="303982" x="6804025" y="3429000"/>
          <p14:tracePt t="303998" x="6823075" y="3419475"/>
          <p14:tracePt t="304015" x="6840538" y="3419475"/>
          <p14:tracePt t="304032" x="6848475" y="3402013"/>
          <p14:tracePt t="304049" x="6858000" y="3402013"/>
          <p14:tracePt t="304080" x="6858000" y="3394075"/>
          <p14:tracePt t="304130" x="6831013" y="3384550"/>
          <p14:tracePt t="304142" x="6823075" y="3367088"/>
          <p14:tracePt t="304153" x="6813550" y="3367088"/>
          <p14:tracePt t="304165" x="6786563" y="3367088"/>
          <p14:tracePt t="304182" x="6777038" y="3357563"/>
          <p14:tracePt t="304199" x="6759575" y="3348038"/>
          <p14:tracePt t="304215" x="6715125" y="3348038"/>
          <p14:tracePt t="304232" x="6697663" y="3330575"/>
          <p14:tracePt t="304249" x="6670675" y="3330575"/>
          <p14:tracePt t="304265" x="6634163" y="3322638"/>
          <p14:tracePt t="304282" x="6626225" y="3313113"/>
          <p14:tracePt t="304299" x="6608763" y="3303588"/>
          <p14:tracePt t="304315" x="6581775" y="3295650"/>
          <p14:tracePt t="304332" x="6562725" y="3295650"/>
          <p14:tracePt t="304349" x="6545263" y="3295650"/>
          <p14:tracePt t="304365" x="6510338" y="3286125"/>
          <p14:tracePt t="304382" x="6483350" y="3286125"/>
          <p14:tracePt t="304399" x="6438900" y="3276600"/>
          <p14:tracePt t="304415" x="6419850" y="3268663"/>
          <p14:tracePt t="304433" x="6402388" y="3268663"/>
          <p14:tracePt t="304449" x="6357938" y="3268663"/>
          <p14:tracePt t="304465" x="6330950" y="3268663"/>
          <p14:tracePt t="304482" x="6303963" y="3268663"/>
          <p14:tracePt t="304499" x="6269038" y="3259138"/>
          <p14:tracePt t="304515" x="6259513" y="3259138"/>
          <p14:tracePt t="304532" x="6232525" y="3251200"/>
          <p14:tracePt t="304549" x="6224588" y="3251200"/>
          <p14:tracePt t="304570" x="6215063" y="3251200"/>
          <p14:tracePt t="304582" x="6205538" y="3251200"/>
          <p14:tracePt t="304629" x="6205538" y="3259138"/>
          <p14:tracePt t="304656" x="6205538" y="3268663"/>
          <p14:tracePt t="304680" x="6205538" y="3276600"/>
          <p14:tracePt t="304704" x="6205538" y="3295650"/>
          <p14:tracePt t="304729" x="6205538" y="3313113"/>
          <p14:tracePt t="304753" x="6205538" y="3322638"/>
          <p14:tracePt t="304778" x="6205538" y="3330575"/>
          <p14:tracePt t="304789" x="6215063" y="3330575"/>
          <p14:tracePt t="304801" x="6215063" y="3340100"/>
          <p14:tracePt t="304815" x="6232525" y="3348038"/>
          <p14:tracePt t="304827" x="6242050" y="3367088"/>
          <p14:tracePt t="304841" x="6259513" y="3375025"/>
          <p14:tracePt t="304852" x="6286500" y="3384550"/>
          <p14:tracePt t="304865" x="6303963" y="3402013"/>
          <p14:tracePt t="304882" x="6323013" y="3411538"/>
          <p14:tracePt t="304899" x="6340475" y="3419475"/>
          <p14:tracePt t="304915" x="6384925" y="3429000"/>
          <p14:tracePt t="304932" x="6402388" y="3438525"/>
          <p14:tracePt t="304949" x="6446838" y="3446463"/>
          <p14:tracePt t="304966" x="6465888" y="3446463"/>
          <p14:tracePt t="304982" x="6483350" y="3446463"/>
          <p14:tracePt t="304999" x="6510338" y="3446463"/>
          <p14:tracePt t="305016" x="6527800" y="3446463"/>
          <p14:tracePt t="305032" x="6545263" y="3446463"/>
          <p14:tracePt t="305049" x="6572250" y="3446463"/>
          <p14:tracePt t="305066" x="6589713" y="3446463"/>
          <p14:tracePt t="305082" x="6599238" y="3438525"/>
          <p14:tracePt t="305099" x="6634163" y="3438525"/>
          <p14:tracePt t="305116" x="6653213" y="3438525"/>
          <p14:tracePt t="305132" x="6680200" y="3438525"/>
          <p14:tracePt t="305149" x="6705600" y="3438525"/>
          <p14:tracePt t="305166" x="6724650" y="3438525"/>
          <p14:tracePt t="305182" x="6759575" y="3419475"/>
          <p14:tracePt t="305199" x="6786563" y="3419475"/>
          <p14:tracePt t="305216" x="6804025" y="3411538"/>
          <p14:tracePt t="305232" x="6831013" y="3394075"/>
          <p14:tracePt t="305249" x="6840538" y="3394075"/>
          <p14:tracePt t="305265" x="6848475" y="3394075"/>
          <p14:tracePt t="305282" x="6867525" y="3384550"/>
          <p14:tracePt t="305299" x="6875463" y="3375025"/>
          <p14:tracePt t="305352" x="6875463" y="3367088"/>
          <p14:tracePt t="305414" x="6867525" y="3367088"/>
          <p14:tracePt t="305425" x="6858000" y="3357563"/>
          <p14:tracePt t="305437" x="6848475" y="3357563"/>
          <p14:tracePt t="305450" x="6840538" y="3348038"/>
          <p14:tracePt t="305466" x="6823075" y="3340100"/>
          <p14:tracePt t="305482" x="6804025" y="3340100"/>
          <p14:tracePt t="305499" x="6796088" y="3330575"/>
          <p14:tracePt t="305516" x="6759575" y="3322638"/>
          <p14:tracePt t="305532" x="6751638" y="3322638"/>
          <p14:tracePt t="305549" x="6715125" y="3322638"/>
          <p14:tracePt t="305566" x="6705600" y="3322638"/>
          <p14:tracePt t="305582" x="6688138" y="3313113"/>
          <p14:tracePt t="305599" x="6653213" y="3313113"/>
          <p14:tracePt t="305616" x="6626225" y="3303588"/>
          <p14:tracePt t="305632" x="6608763" y="3303588"/>
          <p14:tracePt t="305649" x="6554788" y="3295650"/>
          <p14:tracePt t="305666" x="6527800" y="3295650"/>
          <p14:tracePt t="305682" x="6456363" y="3295650"/>
          <p14:tracePt t="305699" x="6429375" y="3286125"/>
          <p14:tracePt t="305716" x="6411913" y="3286125"/>
          <p14:tracePt t="305732" x="6367463" y="3268663"/>
          <p14:tracePt t="305749" x="6340475" y="3268663"/>
          <p14:tracePt t="305766" x="6303963" y="3259138"/>
          <p14:tracePt t="305782" x="6251575" y="3259138"/>
          <p14:tracePt t="305799" x="6224588" y="3259138"/>
          <p14:tracePt t="305816" x="6215063" y="3259138"/>
          <p14:tracePt t="305833" x="6170613" y="3259138"/>
          <p14:tracePt t="305849" x="6143625" y="3259138"/>
          <p14:tracePt t="305866" x="6134100" y="3259138"/>
          <p14:tracePt t="305882" x="6116638" y="3259138"/>
          <p14:tracePt t="305903" x="6108700" y="3259138"/>
          <p14:tracePt t="305916" x="6108700" y="3268663"/>
          <p14:tracePt t="305932" x="6108700" y="3276600"/>
          <p14:tracePt t="305965" x="6108700" y="3286125"/>
          <p14:tracePt t="305988" x="6108700" y="3295650"/>
          <p14:tracePt t="306014" x="6099175" y="3303588"/>
          <p14:tracePt t="306025" x="6099175" y="3313113"/>
          <p14:tracePt t="306039" x="6099175" y="3322638"/>
          <p14:tracePt t="306075" x="6099175" y="3330575"/>
          <p14:tracePt t="306099" x="6099175" y="3340100"/>
          <p14:tracePt t="306148" x="6108700" y="3340100"/>
          <p14:tracePt t="306161" x="6116638" y="3340100"/>
          <p14:tracePt t="306172" x="6126163" y="3340100"/>
          <p14:tracePt t="306185" x="6134100" y="3348038"/>
          <p14:tracePt t="306199" x="6143625" y="3357563"/>
          <p14:tracePt t="306216" x="6161088" y="3357563"/>
          <p14:tracePt t="306233" x="6170613" y="3357563"/>
          <p14:tracePt t="306249" x="6205538" y="3375025"/>
          <p14:tracePt t="306266" x="6232525" y="3384550"/>
          <p14:tracePt t="306283" x="6251575" y="3384550"/>
          <p14:tracePt t="306300" x="6286500" y="3394075"/>
          <p14:tracePt t="306316" x="6313488" y="3394075"/>
          <p14:tracePt t="306333" x="6375400" y="3402013"/>
          <p14:tracePt t="306350" x="6402388" y="3402013"/>
          <p14:tracePt t="306366" x="6429375" y="3411538"/>
          <p14:tracePt t="306383" x="6483350" y="3411538"/>
          <p14:tracePt t="306400" x="6510338" y="3411538"/>
          <p14:tracePt t="306416" x="6527800" y="3411538"/>
          <p14:tracePt t="306433" x="6572250" y="3411538"/>
          <p14:tracePt t="306450" x="6589713" y="3411538"/>
          <p14:tracePt t="306466" x="6599238" y="3411538"/>
          <p14:tracePt t="306483" x="6643688" y="3411538"/>
          <p14:tracePt t="306500" x="6661150" y="3402013"/>
          <p14:tracePt t="306516" x="6697663" y="3394075"/>
          <p14:tracePt t="306533" x="6715125" y="3394075"/>
          <p14:tracePt t="306550" x="6732588" y="3384550"/>
          <p14:tracePt t="306566" x="6759575" y="3375025"/>
          <p14:tracePt t="306583" x="6777038" y="3367088"/>
          <p14:tracePt t="306600" x="6804025" y="3357563"/>
          <p14:tracePt t="306616" x="6813550" y="3348038"/>
          <p14:tracePt t="306633" x="6831013" y="3348038"/>
          <p14:tracePt t="306650" x="6867525" y="3330575"/>
          <p14:tracePt t="306666" x="6875463" y="3322638"/>
          <p14:tracePt t="306683" x="6894513" y="3322638"/>
          <p14:tracePt t="306699" x="6911975" y="3322638"/>
          <p14:tracePt t="306716" x="6919913" y="3313113"/>
          <p14:tracePt t="306919" x="6911975" y="3313113"/>
          <p14:tracePt t="306943" x="6902450" y="3313113"/>
          <p14:tracePt t="306955" x="6894513" y="3313113"/>
          <p14:tracePt t="306981" x="6884988" y="3313113"/>
          <p14:tracePt t="307004" x="6875463" y="3313113"/>
          <p14:tracePt t="307030" x="6858000" y="3322638"/>
          <p14:tracePt t="307053" x="6840538" y="3322638"/>
          <p14:tracePt t="307066" x="6831013" y="3330575"/>
          <p14:tracePt t="307078" x="6823075" y="3330575"/>
          <p14:tracePt t="307090" x="6804025" y="3330575"/>
          <p14:tracePt t="307103" x="6796088" y="3330575"/>
          <p14:tracePt t="307116" x="6777038" y="3330575"/>
          <p14:tracePt t="307133" x="6759575" y="3330575"/>
          <p14:tracePt t="307150" x="6732588" y="3330575"/>
          <p14:tracePt t="307167" x="6705600" y="3340100"/>
          <p14:tracePt t="307183" x="6688138" y="3340100"/>
          <p14:tracePt t="307200" x="6643688" y="3340100"/>
          <p14:tracePt t="307216" x="6626225" y="3340100"/>
          <p14:tracePt t="307233" x="6608763" y="3340100"/>
          <p14:tracePt t="307250" x="6562725" y="3340100"/>
          <p14:tracePt t="307266" x="6545263" y="3340100"/>
          <p14:tracePt t="307283" x="6518275" y="3340100"/>
          <p14:tracePt t="307300" x="6465888" y="3313113"/>
          <p14:tracePt t="307316" x="6429375" y="3295650"/>
          <p14:tracePt t="307333" x="6402388" y="3286125"/>
          <p14:tracePt t="307350" x="6330950" y="3251200"/>
          <p14:tracePt t="307366" x="6303963" y="3241675"/>
          <p14:tracePt t="307383" x="6269038" y="3224213"/>
          <p14:tracePt t="307400" x="6224588" y="3197225"/>
          <p14:tracePt t="307416" x="6188075" y="3179763"/>
          <p14:tracePt t="307434" x="6170613" y="3160713"/>
          <p14:tracePt t="307450" x="6143625" y="3160713"/>
          <p14:tracePt t="307466" x="6126163" y="3160713"/>
          <p14:tracePt t="307483" x="6108700" y="3160713"/>
          <p14:tracePt t="307500" x="6099175" y="3160713"/>
          <p14:tracePt t="307516" x="6089650" y="3160713"/>
          <p14:tracePt t="307533" x="6081713" y="3160713"/>
          <p14:tracePt t="307550" x="6072188" y="3170238"/>
          <p14:tracePt t="307580" x="6072188" y="3179763"/>
          <p14:tracePt t="307604" x="6072188" y="3187700"/>
          <p14:tracePt t="307617" x="6072188" y="3197225"/>
          <p14:tracePt t="307629" x="6072188" y="3205163"/>
          <p14:tracePt t="307653" x="6072188" y="3224213"/>
          <p14:tracePt t="307666" x="6072188" y="3232150"/>
          <p14:tracePt t="307691" x="6072188" y="3241675"/>
          <p14:tracePt t="307702" x="6072188" y="3251200"/>
          <p14:tracePt t="307715" x="6072188" y="3268663"/>
          <p14:tracePt t="307726" x="6089650" y="3268663"/>
          <p14:tracePt t="307739" x="6099175" y="3286125"/>
          <p14:tracePt t="307751" x="6116638" y="3295650"/>
          <p14:tracePt t="307766" x="6143625" y="3313113"/>
          <p14:tracePt t="307783" x="6161088" y="3322638"/>
          <p14:tracePt t="307800" x="6205538" y="3348038"/>
          <p14:tracePt t="307816" x="6259513" y="3367088"/>
          <p14:tracePt t="307833" x="6296025" y="3375025"/>
          <p14:tracePt t="307850" x="6384925" y="3384550"/>
          <p14:tracePt t="307867" x="6429375" y="3394075"/>
          <p14:tracePt t="307883" x="6465888" y="3394075"/>
          <p14:tracePt t="307900" x="6527800" y="3394075"/>
          <p14:tracePt t="307916" x="6554788" y="3394075"/>
          <p14:tracePt t="307933" x="6572250" y="3394075"/>
          <p14:tracePt t="307950" x="6599238" y="3394075"/>
          <p14:tracePt t="307966" x="6616700" y="3394075"/>
          <p14:tracePt t="307983" x="6643688" y="3384550"/>
          <p14:tracePt t="308000" x="6670675" y="3375025"/>
          <p14:tracePt t="308017" x="6688138" y="3375025"/>
          <p14:tracePt t="308033" x="6715125" y="3367088"/>
          <p14:tracePt t="308050" x="6715125" y="3357563"/>
          <p14:tracePt t="308066" x="6724650" y="3357563"/>
          <p14:tracePt t="308083" x="6742113" y="3357563"/>
          <p14:tracePt t="308100" x="6759575" y="3357563"/>
          <p14:tracePt t="308116" x="6769100" y="3357563"/>
          <p14:tracePt t="308133" x="6796088" y="3357563"/>
          <p14:tracePt t="308150" x="6804025" y="3367088"/>
          <p14:tracePt t="308167" x="6813550" y="3367088"/>
          <p14:tracePt t="308184" x="6848475" y="3394075"/>
          <p14:tracePt t="308200" x="6867525" y="3394075"/>
          <p14:tracePt t="308217" x="6911975" y="3402013"/>
          <p14:tracePt t="308233" x="6929438" y="3402013"/>
          <p14:tracePt t="308250" x="6946900" y="3411538"/>
          <p14:tracePt t="308267" x="6965950" y="3411538"/>
          <p14:tracePt t="308283" x="6973888" y="3411538"/>
          <p14:tracePt t="308522" x="6965950" y="3411538"/>
          <p14:tracePt t="308584" x="6956425" y="3411538"/>
          <p14:tracePt t="308646" x="6946900" y="3411538"/>
          <p14:tracePt t="308682" x="6938963" y="3411538"/>
          <p14:tracePt t="308693" x="6929438" y="3411538"/>
          <p14:tracePt t="308730" x="6919913" y="3402013"/>
          <p14:tracePt t="308755" x="6902450" y="3402013"/>
          <p14:tracePt t="308766" x="6894513" y="3402013"/>
          <p14:tracePt t="308779" x="6884988" y="3402013"/>
          <p14:tracePt t="308792" x="6867525" y="3402013"/>
          <p14:tracePt t="308804" x="6840538" y="3394075"/>
          <p14:tracePt t="308817" x="6823075" y="3394075"/>
          <p14:tracePt t="308834" x="6796088" y="3384550"/>
          <p14:tracePt t="308850" x="6769100" y="3384550"/>
          <p14:tracePt t="308867" x="6680200" y="3367088"/>
          <p14:tracePt t="308883" x="6626225" y="3357563"/>
          <p14:tracePt t="308900" x="6589713" y="3348038"/>
          <p14:tracePt t="308917" x="6510338" y="3340100"/>
          <p14:tracePt t="308933" x="6491288" y="3330575"/>
          <p14:tracePt t="308950" x="6446838" y="3322638"/>
          <p14:tracePt t="308967" x="6438900" y="3322638"/>
          <p14:tracePt t="308984" x="6419850" y="3313113"/>
          <p14:tracePt t="309000" x="6367463" y="3313113"/>
          <p14:tracePt t="309017" x="6348413" y="3313113"/>
          <p14:tracePt t="309034" x="6313488" y="3303588"/>
          <p14:tracePt t="309050" x="6269038" y="3303588"/>
          <p14:tracePt t="309067" x="6251575" y="3303588"/>
          <p14:tracePt t="309084" x="6224588" y="3303588"/>
          <p14:tracePt t="309100" x="6170613" y="3295650"/>
          <p14:tracePt t="309117" x="6143625" y="3295650"/>
          <p14:tracePt t="309134" x="6116638" y="3295650"/>
          <p14:tracePt t="309150" x="6099175" y="3286125"/>
          <p14:tracePt t="309167" x="6089650" y="3286125"/>
          <p14:tracePt t="309183" x="6081713" y="3276600"/>
          <p14:tracePt t="309232" x="6081713" y="3268663"/>
          <p14:tracePt t="309355" x="6081713" y="3259138"/>
          <p14:tracePt t="309635" x="6081713" y="3251200"/>
          <p14:tracePt t="309672" x="6089650" y="3251200"/>
          <p14:tracePt t="309710" x="6099175" y="3251200"/>
          <p14:tracePt t="309795" x="6108700" y="3241675"/>
          <p14:tracePt t="309857" x="6108700" y="3232150"/>
          <p14:tracePt t="309904" x="6116638" y="3232150"/>
          <p14:tracePt t="309917" x="6116638" y="3224213"/>
          <p14:tracePt t="309954" x="6126163" y="3224213"/>
          <p14:tracePt t="309978" x="6134100" y="3224213"/>
          <p14:tracePt t="310003" x="6143625" y="3224213"/>
          <p14:tracePt t="310014" x="6153150" y="3224213"/>
          <p14:tracePt t="310040" x="6161088" y="3224213"/>
          <p14:tracePt t="310065" x="6170613" y="3224213"/>
          <p14:tracePt t="310088" x="6180138" y="3224213"/>
          <p14:tracePt t="310126" x="6188075" y="3224213"/>
          <p14:tracePt t="310137" x="6188075" y="3214688"/>
          <p14:tracePt t="310151" x="6205538" y="3214688"/>
          <p14:tracePt t="310163" x="6224588" y="3187700"/>
          <p14:tracePt t="310174" x="6242050" y="3170238"/>
          <p14:tracePt t="310187" x="6269038" y="3160713"/>
          <p14:tracePt t="310200" x="6296025" y="3143250"/>
          <p14:tracePt t="310217" x="6303963" y="3143250"/>
          <p14:tracePt t="310234" x="6323013" y="3143250"/>
          <p14:tracePt t="310251" x="6340475" y="3143250"/>
          <p14:tracePt t="310267" x="6340475" y="3152775"/>
          <p14:tracePt t="310284" x="6348413" y="3152775"/>
          <p14:tracePt t="310301" x="6348413" y="3170238"/>
          <p14:tracePt t="310317" x="6348413" y="3179763"/>
          <p14:tracePt t="310334" x="6357938" y="3197225"/>
          <p14:tracePt t="310358" x="6367463" y="3205163"/>
          <p14:tracePt t="310371" x="6367463" y="3224213"/>
          <p14:tracePt t="310385" x="6384925" y="3232150"/>
          <p14:tracePt t="310400" x="6384925" y="3251200"/>
          <p14:tracePt t="310417" x="6402388" y="3259138"/>
          <p14:tracePt t="310434" x="6429375" y="3286125"/>
          <p14:tracePt t="310451" x="6446838" y="3303588"/>
          <p14:tracePt t="310467" x="6465888" y="3313113"/>
          <p14:tracePt t="310484" x="6510338" y="3330575"/>
          <p14:tracePt t="310501" x="6527800" y="3330575"/>
          <p14:tracePt t="310517" x="6572250" y="3340100"/>
          <p14:tracePt t="310534" x="6589713" y="3340100"/>
          <p14:tracePt t="310551" x="6626225" y="3340100"/>
          <p14:tracePt t="310567" x="6653213" y="3340100"/>
          <p14:tracePt t="310584" x="6661150" y="3340100"/>
          <p14:tracePt t="310601" x="6670675" y="3330575"/>
          <p14:tracePt t="310617" x="6670675" y="3322638"/>
          <p14:tracePt t="310738" x="6670675" y="3330575"/>
          <p14:tracePt t="312219" x="6661150" y="3340100"/>
          <p14:tracePt t="312230" x="6653213" y="3340100"/>
          <p14:tracePt t="312256" x="6643688" y="3340100"/>
          <p14:tracePt t="312280" x="6634163" y="3340100"/>
          <p14:tracePt t="312305" x="6616700" y="3340100"/>
          <p14:tracePt t="312329" x="6608763" y="3348038"/>
          <p14:tracePt t="312341" x="6599238" y="3348038"/>
          <p14:tracePt t="312352" x="6589713" y="3357563"/>
          <p14:tracePt t="312365" x="6572250" y="3357563"/>
          <p14:tracePt t="312378" x="6562725" y="3357563"/>
          <p14:tracePt t="312393" x="6545263" y="3357563"/>
          <p14:tracePt t="312403" x="6527800" y="3357563"/>
          <p14:tracePt t="312418" x="6500813" y="3357563"/>
          <p14:tracePt t="312435" x="6483350" y="3357563"/>
          <p14:tracePt t="312452" x="6419850" y="3357563"/>
          <p14:tracePt t="312468" x="6384925" y="3357563"/>
          <p14:tracePt t="312485" x="6357938" y="3357563"/>
          <p14:tracePt t="312501" x="6296025" y="3357563"/>
          <p14:tracePt t="312518" x="6276975" y="3357563"/>
          <p14:tracePt t="312535" x="6251575" y="3357563"/>
          <p14:tracePt t="312551" x="6205538" y="3348038"/>
          <p14:tracePt t="312568" x="6188075" y="3348038"/>
          <p14:tracePt t="312585" x="6170613" y="3348038"/>
          <p14:tracePt t="312601" x="6153150" y="3348038"/>
          <p14:tracePt t="312618" x="6143625" y="3348038"/>
          <p14:tracePt t="312757" x="6153150" y="3348038"/>
          <p14:tracePt t="312770" x="6161088" y="3348038"/>
          <p14:tracePt t="312830" x="6170613" y="3340100"/>
          <p14:tracePt t="312916" x="6170613" y="3330575"/>
          <p14:tracePt t="313235" x="6161088" y="3330575"/>
          <p14:tracePt t="313258" x="6153150" y="3330575"/>
          <p14:tracePt t="313282" x="6143625" y="3330575"/>
          <p14:tracePt t="313295" x="6134100" y="3322638"/>
          <p14:tracePt t="313307" x="6126163" y="3322638"/>
          <p14:tracePt t="313320" x="6116638" y="3313113"/>
          <p14:tracePt t="313332" x="6099175" y="3303588"/>
          <p14:tracePt t="313344" x="6081713" y="3295650"/>
          <p14:tracePt t="313358" x="6072188" y="3276600"/>
          <p14:tracePt t="313382" x="6062663" y="3268663"/>
          <p14:tracePt t="313408" x="6062663" y="3259138"/>
          <p14:tracePt t="313541" x="6062663" y="3268663"/>
          <p14:tracePt t="313564" x="6072188" y="3286125"/>
          <p14:tracePt t="313577" x="6072188" y="3303588"/>
          <p14:tracePt t="313590" x="6072188" y="3313113"/>
          <p14:tracePt t="313602" x="6072188" y="3330575"/>
          <p14:tracePt t="313613" x="6072188" y="3348038"/>
          <p14:tracePt t="313626" x="6081713" y="3357563"/>
          <p14:tracePt t="313639" x="6081713" y="3375025"/>
          <p14:tracePt t="313652" x="6089650" y="3402013"/>
          <p14:tracePt t="313668" x="6089650" y="3411538"/>
          <p14:tracePt t="313686" x="6089650" y="3419475"/>
          <p14:tracePt t="313724" x="6099175" y="3419475"/>
          <p14:tracePt t="313772" x="6099175" y="3411538"/>
          <p14:tracePt t="313785" x="6099175" y="3402013"/>
          <p14:tracePt t="313797" x="6099175" y="3394075"/>
          <p14:tracePt t="313809" x="6099175" y="3375025"/>
          <p14:tracePt t="313822" x="6099175" y="3357563"/>
          <p14:tracePt t="313835" x="6089650" y="3340100"/>
          <p14:tracePt t="313852" x="6089650" y="3322638"/>
          <p14:tracePt t="313868" x="6089650" y="3303588"/>
          <p14:tracePt t="313885" x="6072188" y="3276600"/>
          <p14:tracePt t="313969" x="6072188" y="3286125"/>
          <p14:tracePt t="313993" x="6072188" y="3295650"/>
          <p14:tracePt t="314006" x="6072188" y="3303588"/>
          <p14:tracePt t="314017" x="6072188" y="3313113"/>
          <p14:tracePt t="314031" x="6072188" y="3330575"/>
          <p14:tracePt t="314043" x="6072188" y="3348038"/>
          <p14:tracePt t="314055" x="6062663" y="3357563"/>
          <p14:tracePt t="314068" x="6062663" y="3384550"/>
          <p14:tracePt t="314085" x="6062663" y="3394075"/>
          <p14:tracePt t="314103" x="6054725" y="3402013"/>
          <p14:tracePt t="314118" x="6054725" y="3411538"/>
          <p14:tracePt t="314201" x="6054725" y="3402013"/>
          <p14:tracePt t="314213" x="6054725" y="3394075"/>
          <p14:tracePt t="314226" x="6054725" y="3384550"/>
          <p14:tracePt t="314237" x="6054725" y="3375025"/>
          <p14:tracePt t="314252" x="6054725" y="3348038"/>
          <p14:tracePt t="314268" x="6054725" y="3340100"/>
          <p14:tracePt t="314285" x="6054725" y="3330575"/>
          <p14:tracePt t="314302" x="6045200" y="3313113"/>
          <p14:tracePt t="314318" x="6045200" y="3303588"/>
          <p14:tracePt t="314335" x="6037263" y="3303588"/>
          <p14:tracePt t="314434" x="6037263" y="3313113"/>
          <p14:tracePt t="314445" x="6037263" y="3322638"/>
          <p14:tracePt t="314471" x="6037263" y="3330575"/>
          <p14:tracePt t="314482" x="6037263" y="3348038"/>
          <p14:tracePt t="314495" x="6037263" y="3357563"/>
          <p14:tracePt t="314508" x="6037263" y="3367088"/>
          <p14:tracePt t="314519" x="6037263" y="3384550"/>
          <p14:tracePt t="314545" x="6037263" y="3402013"/>
          <p14:tracePt t="314593" x="6045200" y="3402013"/>
          <p14:tracePt t="314691" x="6045200" y="3394075"/>
          <p14:tracePt t="314703" x="6045200" y="3384550"/>
          <p14:tracePt t="314716" x="6045200" y="3367088"/>
          <p14:tracePt t="314727" x="6045200" y="3357563"/>
          <p14:tracePt t="314740" x="6045200" y="3330575"/>
          <p14:tracePt t="314752" x="6045200" y="3322638"/>
          <p14:tracePt t="314777" x="6045200" y="3313113"/>
          <p14:tracePt t="314850" x="6045200" y="3322638"/>
          <p14:tracePt t="314874" x="6045200" y="3330575"/>
          <p14:tracePt t="314915" x="6045200" y="3340100"/>
          <p14:tracePt t="314948" x="6045200" y="3348038"/>
          <p14:tracePt t="314959" x="6045200" y="3357563"/>
          <p14:tracePt t="314973" x="6045200" y="3375025"/>
          <p14:tracePt t="314985" x="6045200" y="3384550"/>
          <p14:tracePt t="314997" x="6045200" y="3394075"/>
          <p14:tracePt t="315009" x="6045200" y="3411538"/>
          <p14:tracePt t="315033" x="6045200" y="3419475"/>
          <p14:tracePt t="315045" x="6045200" y="3429000"/>
          <p14:tracePt t="315059" x="6045200" y="3438525"/>
          <p14:tracePt t="315205" x="6045200" y="3429000"/>
          <p14:tracePt t="315217" x="6045200" y="3411538"/>
          <p14:tracePt t="315230" x="6045200" y="3394075"/>
          <p14:tracePt t="315241" x="6045200" y="3375025"/>
          <p14:tracePt t="315255" x="6045200" y="3348038"/>
          <p14:tracePt t="315269" x="6045200" y="3340100"/>
          <p14:tracePt t="315285" x="6045200" y="3322638"/>
          <p14:tracePt t="315376" x="6045200" y="3330575"/>
          <p14:tracePt t="315401" x="6045200" y="3340100"/>
          <p14:tracePt t="315415" x="6045200" y="3348038"/>
          <p14:tracePt t="315424" x="6045200" y="3357563"/>
          <p14:tracePt t="315437" x="6045200" y="3367088"/>
          <p14:tracePt t="315452" x="6045200" y="3375025"/>
          <p14:tracePt t="315469" x="6045200" y="3394075"/>
          <p14:tracePt t="315485" x="6045200" y="3402013"/>
          <p14:tracePt t="315502" x="6045200" y="3419475"/>
          <p14:tracePt t="315519" x="6045200" y="3429000"/>
          <p14:tracePt t="315536" x="6045200" y="3438525"/>
          <p14:tracePt t="315670" x="6045200" y="3429000"/>
          <p14:tracePt t="315682" x="6045200" y="3419475"/>
          <p14:tracePt t="315695" x="6045200" y="3411538"/>
          <p14:tracePt t="315707" x="6045200" y="3394075"/>
          <p14:tracePt t="315720" x="6045200" y="3375025"/>
          <p14:tracePt t="315736" x="6045200" y="3357563"/>
          <p14:tracePt t="315752" x="6045200" y="3340100"/>
          <p14:tracePt t="315769" x="6045200" y="3322638"/>
          <p14:tracePt t="315786" x="6045200" y="3313113"/>
          <p14:tracePt t="315865" x="6045200" y="3322638"/>
          <p14:tracePt t="315878" x="6045200" y="3340100"/>
          <p14:tracePt t="315903" x="6045200" y="3348038"/>
          <p14:tracePt t="315917" x="6045200" y="3367088"/>
          <p14:tracePt t="315929" x="6045200" y="3384550"/>
          <p14:tracePt t="315940" x="6045200" y="3394075"/>
          <p14:tracePt t="315952" x="6045200" y="3411538"/>
          <p14:tracePt t="315969" x="6045200" y="3419475"/>
          <p14:tracePt t="315986" x="6045200" y="3429000"/>
          <p14:tracePt t="316002" x="6045200" y="3438525"/>
          <p14:tracePt t="316019" x="6045200" y="3446463"/>
          <p14:tracePt t="316147" x="6045200" y="3438525"/>
          <p14:tracePt t="316160" x="6045200" y="3419475"/>
          <p14:tracePt t="316172" x="6045200" y="3411538"/>
          <p14:tracePt t="316182" x="6045200" y="3402013"/>
          <p14:tracePt t="317140" x="6045200" y="3411538"/>
          <p14:tracePt t="318154" x="6054725" y="3411538"/>
          <p14:tracePt t="318240" x="6062663" y="3411538"/>
          <p14:tracePt t="318253" x="6072188" y="3411538"/>
          <p14:tracePt t="318277" x="6081713" y="3411538"/>
          <p14:tracePt t="318289" x="6089650" y="3411538"/>
          <p14:tracePt t="318303" x="6099175" y="3411538"/>
          <p14:tracePt t="318314" x="6108700" y="3411538"/>
          <p14:tracePt t="318326" x="6116638" y="3411538"/>
          <p14:tracePt t="318338" x="6126163" y="3411538"/>
          <p14:tracePt t="318353" x="6143625" y="3411538"/>
          <p14:tracePt t="318370" x="6153150" y="3411538"/>
          <p14:tracePt t="318387" x="6197600" y="3419475"/>
          <p14:tracePt t="318403" x="6205538" y="3419475"/>
          <p14:tracePt t="318420" x="6224588" y="3419475"/>
          <p14:tracePt t="318437" x="6242050" y="3419475"/>
          <p14:tracePt t="318453" x="6303963" y="3438525"/>
          <p14:tracePt t="318470" x="6330950" y="3446463"/>
          <p14:tracePt t="318486" x="6375400" y="3446463"/>
          <p14:tracePt t="318503" x="6402388" y="3455988"/>
          <p14:tracePt t="318520" x="6419850" y="3455988"/>
          <p14:tracePt t="318536" x="6465888" y="3455988"/>
          <p14:tracePt t="318553" x="6473825" y="3465513"/>
          <p14:tracePt t="318570" x="6491288" y="3465513"/>
          <p14:tracePt t="318586" x="6510338" y="3465513"/>
          <p14:tracePt t="318603" x="6527800" y="3465513"/>
          <p14:tracePt t="318620" x="6554788" y="3465513"/>
          <p14:tracePt t="318636" x="6562725" y="3465513"/>
          <p14:tracePt t="318653" x="6572250" y="3465513"/>
          <p14:tracePt t="318670" x="6589713" y="3465513"/>
          <p14:tracePt t="318686" x="6608763" y="3465513"/>
          <p14:tracePt t="318703" x="6616700" y="3465513"/>
          <p14:tracePt t="318720" x="6643688" y="3465513"/>
          <p14:tracePt t="318736" x="6670675" y="3465513"/>
          <p14:tracePt t="318754" x="6688138" y="3455988"/>
          <p14:tracePt t="318754" x="6705600" y="3455988"/>
          <p14:tracePt t="318770" x="6724650" y="3455988"/>
          <p14:tracePt t="318786" x="6751638" y="3455988"/>
          <p14:tracePt t="318803" x="6777038" y="3455988"/>
          <p14:tracePt t="318820" x="6786563" y="3446463"/>
          <p14:tracePt t="318836" x="6813550" y="3446463"/>
          <p14:tracePt t="318854" x="6840538" y="3446463"/>
          <p14:tracePt t="318870" x="6848475" y="3438525"/>
          <p14:tracePt t="318886" x="6867525" y="3438525"/>
          <p14:tracePt t="318903" x="6894513" y="3429000"/>
          <p14:tracePt t="318920" x="6911975" y="3429000"/>
          <p14:tracePt t="318940" x="6919913" y="3429000"/>
          <p14:tracePt t="318986" x="6929438" y="3429000"/>
          <p14:tracePt t="319011" x="6938963" y="3429000"/>
          <p14:tracePt t="319060" x="6946900" y="3429000"/>
          <p14:tracePt t="319599" x="6956425" y="3419475"/>
          <p14:tracePt t="319611" x="6965950" y="3419475"/>
          <p14:tracePt t="319661" x="6973888" y="3419475"/>
          <p14:tracePt t="319721" x="6983413" y="3419475"/>
          <p14:tracePt t="319758" x="6991350" y="3419475"/>
          <p14:tracePt t="319807" x="7000875" y="3419475"/>
          <p14:tracePt t="319854" x="7010400" y="3419475"/>
          <p14:tracePt t="319869" x="7018338" y="3419475"/>
          <p14:tracePt t="319880" x="7027863" y="3419475"/>
          <p14:tracePt t="319893" x="7037388" y="3419475"/>
          <p14:tracePt t="319918" x="7045325" y="3419475"/>
          <p14:tracePt t="319930" x="7054850" y="3419475"/>
          <p14:tracePt t="319956" x="7062788" y="3419475"/>
          <p14:tracePt t="319978" x="7072313" y="3419475"/>
          <p14:tracePt t="320016" x="7081838" y="3419475"/>
          <p14:tracePt t="320125" x="7089775" y="3419475"/>
          <p14:tracePt t="320419" x="7089775" y="3411538"/>
          <p14:tracePt t="320441" x="7089775" y="3394075"/>
          <p14:tracePt t="320467" x="7089775" y="3384550"/>
          <p14:tracePt t="320479" x="7089775" y="3367088"/>
          <p14:tracePt t="320492" x="7089775" y="3357563"/>
          <p14:tracePt t="320504" x="7099300" y="3340100"/>
          <p14:tracePt t="320517" x="7099300" y="3322638"/>
          <p14:tracePt t="320529" x="7108825" y="3303588"/>
          <p14:tracePt t="320541" x="7116763" y="3286125"/>
          <p14:tracePt t="320554" x="7116763" y="3268663"/>
          <p14:tracePt t="320570" x="7134225" y="3259138"/>
          <p14:tracePt t="320587" x="7134225" y="3251200"/>
          <p14:tracePt t="320604" x="7134225" y="3241675"/>
          <p14:tracePt t="320620" x="7134225" y="3232150"/>
          <p14:tracePt t="320663" x="7116763" y="3232150"/>
          <p14:tracePt t="320677" x="7108825" y="3232150"/>
          <p14:tracePt t="320688" x="7099300" y="3232150"/>
          <p14:tracePt t="320700" x="7081838" y="3232150"/>
          <p14:tracePt t="320712" x="7081838" y="3224213"/>
          <p14:tracePt t="320724" x="7062788" y="3224213"/>
          <p14:tracePt t="320737" x="7062788" y="3214688"/>
          <p14:tracePt t="320762" x="7054850" y="3205163"/>
          <p14:tracePt t="320786" x="7054850" y="3197225"/>
          <p14:tracePt t="320810" x="7054850" y="3187700"/>
          <p14:tracePt t="320823" x="7054850" y="3179763"/>
          <p14:tracePt t="320835" x="7054850" y="3170238"/>
          <p14:tracePt t="320846" x="7062788" y="3160713"/>
          <p14:tracePt t="320859" x="7062788" y="3152775"/>
          <p14:tracePt t="320872" x="7072313" y="3143250"/>
          <p14:tracePt t="320887" x="7072313" y="3133725"/>
          <p14:tracePt t="320904" x="7081838" y="3133725"/>
          <p14:tracePt t="320921" x="7089775" y="3125788"/>
          <p14:tracePt t="320937" x="7089775" y="3116263"/>
          <p14:tracePt t="320954" x="7099300" y="3116263"/>
          <p14:tracePt t="320970" x="7099300" y="3098800"/>
          <p14:tracePt t="320987" x="7108825" y="3098800"/>
          <p14:tracePt t="321004" x="7108825" y="3089275"/>
          <p14:tracePt t="321021" x="7126288" y="3071813"/>
          <p14:tracePt t="321037" x="7134225" y="3071813"/>
          <p14:tracePt t="321068" x="7143750" y="3071813"/>
          <p14:tracePt t="321080" x="7153275" y="3071813"/>
          <p14:tracePt t="321103" x="7161213" y="3071813"/>
          <p14:tracePt t="321117" x="7161213" y="3081338"/>
          <p14:tracePt t="321129" x="7170738" y="3089275"/>
          <p14:tracePt t="321141" x="7180263" y="3098800"/>
          <p14:tracePt t="321165" x="7188200" y="3108325"/>
          <p14:tracePt t="321178" x="7188200" y="3116263"/>
          <p14:tracePt t="321190" x="7188200" y="3133725"/>
          <p14:tracePt t="321204" x="7188200" y="3152775"/>
          <p14:tracePt t="321221" x="7188200" y="3170238"/>
          <p14:tracePt t="321237" x="7188200" y="3179763"/>
          <p14:tracePt t="321254" x="7180263" y="3224213"/>
          <p14:tracePt t="321271" x="7180263" y="3241675"/>
          <p14:tracePt t="321287" x="7170738" y="3251200"/>
          <p14:tracePt t="321304" x="7153275" y="3286125"/>
          <p14:tracePt t="321321" x="7153275" y="3295650"/>
          <p14:tracePt t="321337" x="7153275" y="3330575"/>
          <p14:tracePt t="321354" x="7170738" y="3348038"/>
          <p14:tracePt t="321371" x="7188200" y="3375025"/>
          <p14:tracePt t="321387" x="7232650" y="3402013"/>
          <p14:tracePt t="321404" x="7242175" y="3411538"/>
          <p14:tracePt t="321421" x="7251700" y="3419475"/>
          <p14:tracePt t="321438" x="7251700" y="3446463"/>
          <p14:tracePt t="321454" x="7251700" y="3473450"/>
          <p14:tracePt t="321471" x="7251700" y="3536950"/>
          <p14:tracePt t="321487" x="7242175" y="3581400"/>
          <p14:tracePt t="321504" x="7224713" y="3625850"/>
          <p14:tracePt t="321521" x="7205663" y="3670300"/>
          <p14:tracePt t="321537" x="7205663" y="3679825"/>
          <p14:tracePt t="321606" x="7215188" y="3679825"/>
          <p14:tracePt t="321631" x="7224713" y="3679825"/>
          <p14:tracePt t="321692" x="7224713" y="3670300"/>
          <p14:tracePt t="321704" x="7224713" y="3660775"/>
          <p14:tracePt t="321728" x="7205663" y="3643313"/>
          <p14:tracePt t="321741" x="7197725" y="3633788"/>
          <p14:tracePt t="321753" x="7180263" y="3608388"/>
          <p14:tracePt t="321765" x="7170738" y="3581400"/>
          <p14:tracePt t="321777" x="7153275" y="3536950"/>
          <p14:tracePt t="321790" x="7143750" y="3482975"/>
          <p14:tracePt t="321804" x="7134225" y="3419475"/>
          <p14:tracePt t="321821" x="7134225" y="3340100"/>
          <p14:tracePt t="321837" x="7143750" y="3241675"/>
          <p14:tracePt t="321854" x="7232650" y="2965450"/>
          <p14:tracePt t="321871" x="7269163" y="2857500"/>
          <p14:tracePt t="321887" x="7304088" y="2705100"/>
          <p14:tracePt t="321904" x="7313613" y="2670175"/>
          <p14:tracePt t="321921" x="7313613" y="2643188"/>
          <p14:tracePt t="321937" x="7313613" y="2633663"/>
          <p14:tracePt t="321954" x="7304088" y="2633663"/>
          <p14:tracePt t="321971" x="7296150" y="2633663"/>
          <p14:tracePt t="321987" x="7277100" y="2616200"/>
          <p14:tracePt t="322004" x="7269163" y="2616200"/>
          <p14:tracePt t="322021" x="7251700" y="2608263"/>
          <p14:tracePt t="322037" x="7242175" y="2589213"/>
          <p14:tracePt t="322054" x="7242175" y="2581275"/>
          <p14:tracePt t="322071" x="7232650" y="2571750"/>
          <p14:tracePt t="322087" x="7232650" y="2554288"/>
          <p14:tracePt t="322104" x="7232650" y="2544763"/>
          <p14:tracePt t="322121" x="7232650" y="2509838"/>
          <p14:tracePt t="322138" x="7232650" y="2490788"/>
          <p14:tracePt t="322154" x="7242175" y="2482850"/>
          <p14:tracePt t="322172" x="7251700" y="2455863"/>
          <p14:tracePt t="322187" x="7251700" y="2446338"/>
          <p14:tracePt t="322206" x="7269163" y="2438400"/>
          <p14:tracePt t="322230" x="7286625" y="2419350"/>
          <p14:tracePt t="322242" x="7296150" y="2401888"/>
          <p14:tracePt t="322255" x="7313613" y="2393950"/>
          <p14:tracePt t="322271" x="7323138" y="2374900"/>
          <p14:tracePt t="322287" x="7331075" y="2366963"/>
          <p14:tracePt t="322304" x="7358063" y="2347913"/>
          <p14:tracePt t="322321" x="7367588" y="2347913"/>
          <p14:tracePt t="322338" x="7375525" y="2347913"/>
          <p14:tracePt t="322354" x="7429500" y="2322513"/>
          <p14:tracePt t="322371" x="7446963" y="2322513"/>
          <p14:tracePt t="322388" x="7466013" y="2312988"/>
          <p14:tracePt t="322404" x="7483475" y="2312988"/>
          <p14:tracePt t="322421" x="7491413" y="2312988"/>
          <p14:tracePt t="322438" x="7500938" y="2312988"/>
          <p14:tracePt t="322462" x="7510463" y="2322513"/>
          <p14:tracePt t="322474" x="7518400" y="2330450"/>
          <p14:tracePt t="322488" x="7518400" y="2339975"/>
          <p14:tracePt t="322504" x="7518400" y="2366963"/>
          <p14:tracePt t="322521" x="7527925" y="2384425"/>
          <p14:tracePt t="322538" x="7527925" y="2428875"/>
          <p14:tracePt t="322554" x="7527925" y="2455863"/>
          <p14:tracePt t="322571" x="7527925" y="2482850"/>
          <p14:tracePt t="322588" x="7527925" y="2536825"/>
          <p14:tracePt t="322604" x="7527925" y="2562225"/>
          <p14:tracePt t="322621" x="7527925" y="2625725"/>
          <p14:tracePt t="322638" x="7527925" y="2652713"/>
          <p14:tracePt t="322654" x="7537450" y="2687638"/>
          <p14:tracePt t="322671" x="7554913" y="2768600"/>
          <p14:tracePt t="322688" x="7562850" y="2803525"/>
          <p14:tracePt t="322704" x="7572375" y="2830513"/>
          <p14:tracePt t="322721" x="7581900" y="2884488"/>
          <p14:tracePt t="322738" x="7599363" y="2901950"/>
          <p14:tracePt t="322755" x="7626350" y="2955925"/>
          <p14:tracePt t="322771" x="7634288" y="2973388"/>
          <p14:tracePt t="322788" x="7653338" y="3000375"/>
          <p14:tracePt t="322805" x="7680325" y="3062288"/>
          <p14:tracePt t="322821" x="7680325" y="3089275"/>
          <p14:tracePt t="322837" x="7680325" y="3108325"/>
          <p14:tracePt t="322855" x="7697788" y="3160713"/>
          <p14:tracePt t="322871" x="7697788" y="3187700"/>
          <p14:tracePt t="322888" x="7697788" y="3224213"/>
          <p14:tracePt t="322904" x="7705725" y="3286125"/>
          <p14:tracePt t="322921" x="7705725" y="3322638"/>
          <p14:tracePt t="322938" x="7705725" y="3348038"/>
          <p14:tracePt t="322954" x="7705725" y="3411538"/>
          <p14:tracePt t="322971" x="7705725" y="3438525"/>
          <p14:tracePt t="322988" x="7705725" y="3465513"/>
          <p14:tracePt t="323004" x="7705725" y="3517900"/>
          <p14:tracePt t="323021" x="7688263" y="3544888"/>
          <p14:tracePt t="323038" x="7670800" y="3616325"/>
          <p14:tracePt t="323054" x="7670800" y="3652838"/>
          <p14:tracePt t="323071" x="7661275" y="3687763"/>
          <p14:tracePt t="323088" x="7653338" y="3751263"/>
          <p14:tracePt t="323104" x="7653338" y="3768725"/>
          <p14:tracePt t="323121" x="7643813" y="3786188"/>
          <p14:tracePt t="323138" x="7643813" y="3830638"/>
          <p14:tracePt t="323160" x="7643813" y="3840163"/>
          <p14:tracePt t="324176" x="7634288" y="3840163"/>
          <p14:tracePt t="324201" x="7626350" y="3840163"/>
          <p14:tracePt t="324214" x="7616825" y="3840163"/>
          <p14:tracePt t="324226" x="7608888" y="3840163"/>
          <p14:tracePt t="324237" x="7599363" y="3840163"/>
          <p14:tracePt t="324249" x="7581900" y="3840163"/>
          <p14:tracePt t="324261" x="7554913" y="3840163"/>
          <p14:tracePt t="324274" x="7527925" y="3840163"/>
          <p14:tracePt t="324288" x="7483475" y="3840163"/>
          <p14:tracePt t="324305" x="7439025" y="3840163"/>
          <p14:tracePt t="324321" x="7385050" y="3840163"/>
          <p14:tracePt t="324338" x="7259638" y="3803650"/>
          <p14:tracePt t="324355" x="7197725" y="3786188"/>
          <p14:tracePt t="324372" x="7072313" y="3751263"/>
          <p14:tracePt t="324388" x="7000875" y="3732213"/>
          <p14:tracePt t="324405" x="6929438" y="3714750"/>
          <p14:tracePt t="324421" x="6786563" y="3687763"/>
          <p14:tracePt t="324438" x="6724650" y="3679825"/>
          <p14:tracePt t="324455" x="6670675" y="3660775"/>
          <p14:tracePt t="324472" x="6599238" y="3633788"/>
          <p14:tracePt t="324488" x="6572250" y="3633788"/>
          <p14:tracePt t="324505" x="6554788" y="3625850"/>
          <p14:tracePt t="324522" x="6473825" y="3608388"/>
          <p14:tracePt t="324538" x="6446838" y="3598863"/>
          <p14:tracePt t="324555" x="6419850" y="3598863"/>
          <p14:tracePt t="324555" x="6384925" y="3581400"/>
          <p14:tracePt t="324572" x="6357938" y="3571875"/>
          <p14:tracePt t="324588" x="6340475" y="3562350"/>
          <p14:tracePt t="324605" x="6323013" y="3554413"/>
          <p14:tracePt t="324622" x="6286500" y="3536950"/>
          <p14:tracePt t="324638" x="6276975" y="3517900"/>
          <p14:tracePt t="324666" x="6269038" y="3500438"/>
          <p14:tracePt t="324690" x="6259513" y="3500438"/>
          <p14:tracePt t="324703" x="6251575" y="3482975"/>
          <p14:tracePt t="324726" x="6251575" y="3473450"/>
          <p14:tracePt t="324738" x="6242050" y="3455988"/>
          <p14:tracePt t="324751" x="6232525" y="3446463"/>
          <p14:tracePt t="324764" x="6232525" y="3429000"/>
          <p14:tracePt t="324775" x="6224588" y="3411538"/>
          <p14:tracePt t="324789" x="6215063" y="3411538"/>
          <p14:tracePt t="324805" x="6215063" y="3394075"/>
          <p14:tracePt t="324822" x="6205538" y="3394075"/>
          <p14:tracePt t="324838" x="6205538" y="3384550"/>
          <p14:tracePt t="327211" x="6224588" y="3394075"/>
          <p14:tracePt t="327223" x="6232525" y="3394075"/>
          <p14:tracePt t="327234" x="6242050" y="3394075"/>
          <p14:tracePt t="327247" x="6269038" y="3394075"/>
          <p14:tracePt t="327260" x="6303963" y="3394075"/>
          <p14:tracePt t="327272" x="6330950" y="3394075"/>
          <p14:tracePt t="327289" x="6357938" y="3394075"/>
          <p14:tracePt t="327305" x="6384925" y="3394075"/>
          <p14:tracePt t="327322" x="6438900" y="3384550"/>
          <p14:tracePt t="327339" x="6483350" y="3375025"/>
          <p14:tracePt t="327356" x="6510338" y="3367088"/>
          <p14:tracePt t="327372" x="6562725" y="3367088"/>
          <p14:tracePt t="327389" x="6589713" y="3357563"/>
          <p14:tracePt t="327406" x="6616700" y="3357563"/>
          <p14:tracePt t="327423" x="6670675" y="3357563"/>
          <p14:tracePt t="327439" x="6705600" y="3357563"/>
          <p14:tracePt t="327456" x="6786563" y="3357563"/>
          <p14:tracePt t="327473" x="6823075" y="3357563"/>
          <p14:tracePt t="327489" x="6848475" y="3357563"/>
          <p14:tracePt t="327506" x="6875463" y="3357563"/>
          <p14:tracePt t="327523" x="6911975" y="3357563"/>
          <p14:tracePt t="327539" x="6929438" y="3357563"/>
          <p14:tracePt t="327556" x="6938963" y="3367088"/>
          <p14:tracePt t="327573" x="6946900" y="3367088"/>
          <p14:tracePt t="327591" x="6956425" y="3367088"/>
          <p14:tracePt t="327606" x="6965950" y="3375025"/>
          <p14:tracePt t="327628" x="6973888" y="3384550"/>
          <p14:tracePt t="327640" x="6983413" y="3384550"/>
          <p14:tracePt t="327656" x="6991350" y="3394075"/>
          <p14:tracePt t="327673" x="7000875" y="3394075"/>
          <p14:tracePt t="327689" x="7010400" y="3411538"/>
          <p14:tracePt t="327706" x="7018338" y="3411538"/>
          <p14:tracePt t="327723" x="7027863" y="3419475"/>
          <p14:tracePt t="327739" x="7062788" y="3438525"/>
          <p14:tracePt t="327756" x="7072313" y="3446463"/>
          <p14:tracePt t="327773" x="7081838" y="3455988"/>
          <p14:tracePt t="327789" x="7099300" y="3465513"/>
          <p14:tracePt t="327806" x="7108825" y="3473450"/>
          <p14:tracePt t="327823" x="7116763" y="3473450"/>
          <p14:tracePt t="327839" x="7126288" y="3473450"/>
          <p14:tracePt t="328386" x="7134225" y="3465513"/>
          <p14:tracePt t="328400" x="7134225" y="3455988"/>
          <p14:tracePt t="328411" x="7143750" y="3446463"/>
          <p14:tracePt t="328424" x="7153275" y="3438525"/>
          <p14:tracePt t="328436" x="7161213" y="3419475"/>
          <p14:tracePt t="328459" x="7161213" y="3411538"/>
          <p14:tracePt t="328472" x="7161213" y="3402013"/>
          <p14:tracePt t="328484" x="7161213" y="3394075"/>
          <p14:tracePt t="328497" x="7161213" y="3384550"/>
          <p14:tracePt t="328523" x="7161213" y="3367088"/>
          <p14:tracePt t="328533" x="7161213" y="3357563"/>
          <p14:tracePt t="328546" x="7161213" y="3348038"/>
          <p14:tracePt t="328582" x="7153275" y="3348038"/>
          <p14:tracePt t="328594" x="7143750" y="3348038"/>
          <p14:tracePt t="328619" x="7134225" y="3348038"/>
          <p14:tracePt t="328631" x="7126288" y="3348038"/>
          <p14:tracePt t="328655" x="7126288" y="3340100"/>
          <p14:tracePt t="328681" x="7126288" y="3322638"/>
          <p14:tracePt t="328693" x="7126288" y="3313113"/>
          <p14:tracePt t="328704" x="7126288" y="3303588"/>
          <p14:tracePt t="328716" x="7126288" y="3286125"/>
          <p14:tracePt t="328730" x="7126288" y="3268663"/>
          <p14:tracePt t="328754" x="7126288" y="3259138"/>
          <p14:tracePt t="328790" x="7134225" y="3259138"/>
          <p14:tracePt t="328815" x="7143750" y="3259138"/>
          <p14:tracePt t="328841" x="7161213" y="3259138"/>
          <p14:tracePt t="328863" x="7170738" y="3251200"/>
          <p14:tracePt t="328877" x="7180263" y="3251200"/>
          <p14:tracePt t="328950" x="7180263" y="3241675"/>
          <p14:tracePt t="328974" x="7161213" y="3232150"/>
          <p14:tracePt t="328987" x="7153275" y="3232150"/>
          <p14:tracePt t="328998" x="7143750" y="3224213"/>
          <p14:tracePt t="329012" x="7134225" y="3224213"/>
          <p14:tracePt t="329035" x="7116763" y="3224213"/>
          <p14:tracePt t="329060" x="7099300" y="3232150"/>
          <p14:tracePt t="329085" x="7099300" y="3241675"/>
          <p14:tracePt t="329096" x="7099300" y="3251200"/>
          <p14:tracePt t="329122" x="7099300" y="3259138"/>
          <p14:tracePt t="329133" x="7099300" y="3268663"/>
          <p14:tracePt t="329158" x="7099300" y="3276600"/>
          <p14:tracePt t="329169" x="7108825" y="3286125"/>
          <p14:tracePt t="329193" x="7126288" y="3295650"/>
          <p14:tracePt t="329206" x="7134225" y="3303588"/>
          <p14:tracePt t="329219" x="7153275" y="3303588"/>
          <p14:tracePt t="329231" x="7161213" y="3303588"/>
          <p14:tracePt t="329244" x="7188200" y="3303588"/>
          <p14:tracePt t="329256" x="7197725" y="3295650"/>
          <p14:tracePt t="329273" x="7215188" y="3286125"/>
          <p14:tracePt t="329290" x="7215188" y="3268663"/>
          <p14:tracePt t="329310" x="7215188" y="3241675"/>
          <p14:tracePt t="329323" x="7205663" y="3232150"/>
          <p14:tracePt t="329340" x="7197725" y="3205163"/>
          <p14:tracePt t="329356" x="7161213" y="3170238"/>
          <p14:tracePt t="329373" x="7126288" y="3143250"/>
          <p14:tracePt t="329390" x="7099300" y="3108325"/>
          <p14:tracePt t="329406" x="7027863" y="3062288"/>
          <p14:tracePt t="329423" x="6991350" y="3054350"/>
          <p14:tracePt t="329440" x="6965950" y="3044825"/>
          <p14:tracePt t="329457" x="6956425" y="3044825"/>
          <p14:tracePt t="329500" x="6956425" y="3027363"/>
          <p14:tracePt t="329513" x="6983413" y="3009900"/>
          <p14:tracePt t="329526" x="7027863" y="2965450"/>
          <p14:tracePt t="329537" x="7108825" y="2894013"/>
          <p14:tracePt t="329550" x="7180263" y="2830513"/>
          <p14:tracePt t="329562" x="7215188" y="2803525"/>
          <p14:tracePt t="329575" x="7224713" y="2786063"/>
          <p14:tracePt t="329697" x="7224713" y="2803525"/>
          <p14:tracePt t="329708" x="7224713" y="2822575"/>
          <p14:tracePt t="329722" x="7224713" y="2840038"/>
          <p14:tracePt t="329732" x="7232650" y="2857500"/>
          <p14:tracePt t="329744" x="7242175" y="2901950"/>
          <p14:tracePt t="329757" x="7251700" y="2928938"/>
          <p14:tracePt t="329773" x="7259638" y="2955925"/>
          <p14:tracePt t="329790" x="7259638" y="2982913"/>
          <p14:tracePt t="329806" x="7259638" y="3009900"/>
          <p14:tracePt t="329824" x="7259638" y="3017838"/>
          <p14:tracePt t="329840" x="7259638" y="3027363"/>
          <p14:tracePt t="329917" x="7259638" y="3017838"/>
          <p14:tracePt t="329929" x="7251700" y="3000375"/>
          <p14:tracePt t="329941" x="7232650" y="2965450"/>
          <p14:tracePt t="329953" x="7215188" y="2919413"/>
          <p14:tracePt t="329965" x="7188200" y="2874963"/>
          <p14:tracePt t="329976" x="7170738" y="2857500"/>
          <p14:tracePt t="329991" x="7143750" y="2830513"/>
          <p14:tracePt t="330007" x="7134225" y="2830513"/>
          <p14:tracePt t="330023" x="7116763" y="2830513"/>
          <p14:tracePt t="330040" x="7099300" y="2830513"/>
          <p14:tracePt t="330057" x="7089775" y="2847975"/>
          <p14:tracePt t="330073" x="7081838" y="2867025"/>
          <p14:tracePt t="330090" x="7081838" y="2911475"/>
          <p14:tracePt t="330107" x="7081838" y="2928938"/>
          <p14:tracePt t="330123" x="7081838" y="2973388"/>
          <p14:tracePt t="330140" x="7143750" y="3044825"/>
          <p14:tracePt t="330157" x="7215188" y="3108325"/>
          <p14:tracePt t="330173" x="7394575" y="3187700"/>
          <p14:tracePt t="330190" x="7466013" y="3214688"/>
          <p14:tracePt t="330207" x="7510463" y="3241675"/>
          <p14:tracePt t="330223" x="7562850" y="3251200"/>
          <p14:tracePt t="330247" x="7562850" y="3259138"/>
          <p14:tracePt t="330296" x="7554913" y="3224213"/>
          <p14:tracePt t="330308" x="7537450" y="3170238"/>
          <p14:tracePt t="330320" x="7518400" y="3098800"/>
          <p14:tracePt t="330334" x="7500938" y="3009900"/>
          <p14:tracePt t="330344" x="7491413" y="2938463"/>
          <p14:tracePt t="330358" x="7473950" y="2857500"/>
          <p14:tracePt t="330373" x="7446963" y="2795588"/>
          <p14:tracePt t="330390" x="7429500" y="2741613"/>
          <p14:tracePt t="330407" x="7375525" y="2679700"/>
          <p14:tracePt t="330423" x="7348538" y="2652713"/>
          <p14:tracePt t="330440" x="7304088" y="2633663"/>
          <p14:tracePt t="330457" x="7232650" y="2608263"/>
          <p14:tracePt t="330473" x="7197725" y="2598738"/>
          <p14:tracePt t="330490" x="7153275" y="2589213"/>
          <p14:tracePt t="330507" x="7116763" y="2571750"/>
          <p14:tracePt t="330523" x="7099300" y="2554288"/>
          <p14:tracePt t="330540" x="7099300" y="2544763"/>
          <p14:tracePt t="330557" x="7099300" y="2509838"/>
          <p14:tracePt t="330573" x="7116763" y="2465388"/>
          <p14:tracePt t="330590" x="7205663" y="2357438"/>
          <p14:tracePt t="330607" x="7242175" y="2322513"/>
          <p14:tracePt t="330623" x="7251700" y="2303463"/>
          <p14:tracePt t="330640" x="7277100" y="2303463"/>
          <p14:tracePt t="330657" x="7296150" y="2303463"/>
          <p14:tracePt t="330674" x="7313613" y="2303463"/>
          <p14:tracePt t="330690" x="7367588" y="2303463"/>
          <p14:tracePt t="330707" x="7394575" y="2303463"/>
          <p14:tracePt t="330724" x="7419975" y="2303463"/>
          <p14:tracePt t="330740" x="7466013" y="2330450"/>
          <p14:tracePt t="330757" x="7473950" y="2330450"/>
          <p14:tracePt t="330774" x="7510463" y="2357438"/>
          <p14:tracePt t="330790" x="7518400" y="2366963"/>
          <p14:tracePt t="330807" x="7537450" y="2374900"/>
          <p14:tracePt t="330824" x="7562850" y="2401888"/>
          <p14:tracePt t="330840" x="7581900" y="2428875"/>
          <p14:tracePt t="330857" x="7589838" y="2446338"/>
          <p14:tracePt t="330874" x="7599363" y="2490788"/>
          <p14:tracePt t="330890" x="7599363" y="2517775"/>
          <p14:tracePt t="330907" x="7599363" y="2581275"/>
          <p14:tracePt t="330923" x="7608888" y="2608263"/>
          <p14:tracePt t="330940" x="7608888" y="2633663"/>
          <p14:tracePt t="330957" x="7616825" y="2687638"/>
          <p14:tracePt t="330974" x="7626350" y="2714625"/>
          <p14:tracePt t="330990" x="7626350" y="2751138"/>
          <p14:tracePt t="331007" x="7634288" y="2840038"/>
          <p14:tracePt t="331024" x="7634288" y="2867025"/>
          <p14:tracePt t="331040" x="7634288" y="2938463"/>
          <p14:tracePt t="331057" x="7634288" y="2973388"/>
          <p14:tracePt t="331074" x="7634288" y="3017838"/>
          <p14:tracePt t="331090" x="7634288" y="3108325"/>
          <p14:tracePt t="331107" x="7634288" y="3143250"/>
          <p14:tracePt t="331124" x="7634288" y="3187700"/>
          <p14:tracePt t="331140" x="7626350" y="3286125"/>
          <p14:tracePt t="331157" x="7626350" y="3348038"/>
          <p14:tracePt t="331174" x="7616825" y="3402013"/>
          <p14:tracePt t="331190" x="7599363" y="3544888"/>
          <p14:tracePt t="331207" x="7589838" y="3633788"/>
          <p14:tracePt t="331224" x="7572375" y="3705225"/>
          <p14:tracePt t="331240" x="7554913" y="3857625"/>
          <p14:tracePt t="331257" x="7554913" y="3929063"/>
          <p14:tracePt t="331274" x="7545388" y="4010025"/>
          <p14:tracePt t="331290" x="7537450" y="4116388"/>
          <p14:tracePt t="331307" x="7527925" y="4170363"/>
          <p14:tracePt t="331324" x="7527925" y="4224338"/>
          <p14:tracePt t="331340" x="7527925" y="4303713"/>
          <p14:tracePt t="331357" x="7527925" y="4348163"/>
          <p14:tracePt t="331374" x="7527925" y="4402138"/>
          <p14:tracePt t="331390" x="7527925" y="4419600"/>
          <p14:tracePt t="331407" x="7527925" y="4429125"/>
          <p14:tracePt t="331424" x="7527925" y="4438650"/>
          <p14:tracePt t="331458" x="7527925" y="4446588"/>
          <p14:tracePt t="331471" x="7537450" y="4456113"/>
          <p14:tracePt t="331483" x="7562850" y="4465638"/>
          <p14:tracePt t="331495" x="7581900" y="4483100"/>
          <p14:tracePt t="331508" x="7608888" y="4483100"/>
          <p14:tracePt t="331524" x="7643813" y="4483100"/>
          <p14:tracePt t="331540" x="7670800" y="4483100"/>
          <p14:tracePt t="331801" x="7697788" y="4500563"/>
          <p14:tracePt t="331812" x="7724775" y="4510088"/>
          <p14:tracePt t="331825" x="7759700" y="4527550"/>
          <p14:tracePt t="331838" x="7786688" y="4537075"/>
          <p14:tracePt t="331849" x="7831138" y="4554538"/>
          <p14:tracePt t="331861" x="7858125" y="4562475"/>
          <p14:tracePt t="331874" x="7894638" y="4562475"/>
          <p14:tracePt t="331890" x="7920038" y="4562475"/>
          <p14:tracePt t="331907" x="7966075" y="4562475"/>
          <p14:tracePt t="331924" x="8054975" y="4527550"/>
          <p14:tracePt t="331941" x="8089900" y="4500563"/>
          <p14:tracePt t="331957" x="8116888" y="4465638"/>
          <p14:tracePt t="331974" x="8143875" y="4402138"/>
          <p14:tracePt t="331991" x="8153400" y="4375150"/>
          <p14:tracePt t="332007" x="8153400" y="4303713"/>
          <p14:tracePt t="332024" x="8153400" y="4268788"/>
          <p14:tracePt t="332040" x="8153400" y="4214813"/>
          <p14:tracePt t="332057" x="8153400" y="4116388"/>
          <p14:tracePt t="332074" x="8153400" y="4062413"/>
          <p14:tracePt t="332091" x="8153400" y="4017963"/>
          <p14:tracePt t="332107" x="8153400" y="3938588"/>
          <p14:tracePt t="332124" x="8153400" y="3902075"/>
          <p14:tracePt t="332140" x="8153400" y="3857625"/>
          <p14:tracePt t="332158" x="8153400" y="3741738"/>
          <p14:tracePt t="332174" x="8153400" y="3687763"/>
          <p14:tracePt t="332191" x="8153400" y="3652838"/>
          <p14:tracePt t="332207" x="8153400" y="3589338"/>
          <p14:tracePt t="332224" x="8153400" y="3554413"/>
          <p14:tracePt t="332241" x="8153400" y="3500438"/>
          <p14:tracePt t="332257" x="8153400" y="3394075"/>
          <p14:tracePt t="332274" x="8161338" y="3340100"/>
          <p14:tracePt t="332291" x="8180388" y="3286125"/>
          <p14:tracePt t="332307" x="8205788" y="3224213"/>
          <p14:tracePt t="332324" x="8205788" y="3214688"/>
          <p14:tracePt t="332341" x="8205788" y="3197225"/>
          <p14:tracePt t="332670" x="8205788" y="3187700"/>
          <p14:tracePt t="332695" x="8205788" y="3179763"/>
          <p14:tracePt t="332707" x="8205788" y="3170238"/>
          <p14:tracePt t="332719" x="8205788" y="3152775"/>
          <p14:tracePt t="332732" x="8215313" y="3116263"/>
          <p14:tracePt t="332744" x="8232775" y="3062288"/>
          <p14:tracePt t="332757" x="8251825" y="3009900"/>
          <p14:tracePt t="332774" x="8259763" y="2946400"/>
          <p14:tracePt t="332791" x="8269288" y="2894013"/>
          <p14:tracePt t="332808" x="8277225" y="2830513"/>
          <p14:tracePt t="332824" x="8277225" y="2822575"/>
          <p14:tracePt t="332841" x="8277225" y="2813050"/>
          <p14:tracePt t="332857" x="8277225" y="2803525"/>
          <p14:tracePt t="332874" x="8277225" y="2795588"/>
          <p14:tracePt t="333013" x="8277225" y="2786063"/>
          <p14:tracePt t="333053" x="8277225" y="2776538"/>
          <p14:tracePt t="333063" x="8277225" y="2768600"/>
          <p14:tracePt t="333075" x="8277225" y="2759075"/>
          <p14:tracePt t="333086" x="8277225" y="2741613"/>
          <p14:tracePt t="333098" x="8277225" y="2714625"/>
          <p14:tracePt t="333112" x="8277225" y="2687638"/>
          <p14:tracePt t="333124" x="8277225" y="2643188"/>
          <p14:tracePt t="333141" x="8277225" y="2562225"/>
          <p14:tracePt t="333158" x="8296275" y="2446338"/>
          <p14:tracePt t="333174" x="8394700" y="2197100"/>
          <p14:tracePt t="333191" x="8420100" y="2133600"/>
          <p14:tracePt t="333208" x="8429625" y="2098675"/>
          <p14:tracePt t="333208" x="8429625" y="2081213"/>
          <p14:tracePt t="333943" x="8429625" y="2089150"/>
          <p14:tracePt t="333980" x="8429625" y="2098675"/>
          <p14:tracePt t="333993" x="8420100" y="2098675"/>
          <p14:tracePt t="334005" x="8412163" y="2098675"/>
          <p14:tracePt t="334017" x="8402638" y="2108200"/>
          <p14:tracePt t="334029" x="8394700" y="2116138"/>
          <p14:tracePt t="334042" x="8385175" y="2133600"/>
          <p14:tracePt t="334058" x="8367713" y="2143125"/>
          <p14:tracePt t="334074" x="8340725" y="2170113"/>
          <p14:tracePt t="334091" x="8313738" y="2197100"/>
          <p14:tracePt t="334108" x="8296275" y="2224088"/>
          <p14:tracePt t="334125" x="8277225" y="2241550"/>
          <p14:tracePt t="334141" x="8259763" y="2268538"/>
          <p14:tracePt t="334158" x="8251825" y="2276475"/>
          <p14:tracePt t="334174" x="8242300" y="2295525"/>
          <p14:tracePt t="334191" x="8232775" y="2312988"/>
          <p14:tracePt t="334213" x="8224838" y="2322513"/>
          <p14:tracePt t="334640" x="8215313" y="2322513"/>
          <p14:tracePt t="334996" x="8215313" y="2330450"/>
          <p14:tracePt t="335008" x="8215313" y="2339975"/>
          <p14:tracePt t="335535" x="8205788" y="2339975"/>
          <p14:tracePt t="335546" x="8197850" y="2339975"/>
          <p14:tracePt t="335561" x="8188325" y="2347913"/>
          <p14:tracePt t="335572" x="8170863" y="2366963"/>
          <p14:tracePt t="335583" x="8170863" y="2374900"/>
          <p14:tracePt t="335595" x="8161338" y="2384425"/>
          <p14:tracePt t="335608" x="8153400" y="2401888"/>
          <p14:tracePt t="335625" x="8134350" y="2411413"/>
          <p14:tracePt t="335642" x="8126413" y="2438400"/>
          <p14:tracePt t="335658" x="8099425" y="2465388"/>
          <p14:tracePt t="335675" x="8089900" y="2490788"/>
          <p14:tracePt t="335692" x="8072438" y="2509838"/>
          <p14:tracePt t="335708" x="8054975" y="2562225"/>
          <p14:tracePt t="335725" x="8037513" y="2589213"/>
          <p14:tracePt t="335742" x="8027988" y="2616200"/>
          <p14:tracePt t="335758" x="8001000" y="2652713"/>
          <p14:tracePt t="335775" x="7991475" y="2670175"/>
          <p14:tracePt t="335792" x="7983538" y="2697163"/>
          <p14:tracePt t="335808" x="7974013" y="2705100"/>
          <p14:tracePt t="335825" x="7966075" y="2714625"/>
          <p14:tracePt t="335842" x="7939088" y="2768600"/>
          <p14:tracePt t="335858" x="7929563" y="2786063"/>
          <p14:tracePt t="335875" x="7920038" y="2813050"/>
          <p14:tracePt t="335892" x="7902575" y="2847975"/>
          <p14:tracePt t="335908" x="7894638" y="2857500"/>
          <p14:tracePt t="335925" x="7894638" y="2884488"/>
          <p14:tracePt t="335942" x="7894638" y="2894013"/>
          <p14:tracePt t="335959" x="7885113" y="2911475"/>
          <p14:tracePt t="335975" x="7885113" y="2919413"/>
          <p14:tracePt t="335992" x="7875588" y="2928938"/>
          <p14:tracePt t="336245" x="7858125" y="2965450"/>
          <p14:tracePt t="336257" x="7840663" y="2982913"/>
          <p14:tracePt t="336269" x="7823200" y="3000375"/>
          <p14:tracePt t="336282" x="7804150" y="3036888"/>
          <p14:tracePt t="336294" x="7796213" y="3054350"/>
          <p14:tracePt t="336309" x="7769225" y="3081338"/>
          <p14:tracePt t="336325" x="7759700" y="3108325"/>
          <p14:tracePt t="336342" x="7724775" y="3152775"/>
          <p14:tracePt t="336359" x="7697788" y="3197225"/>
          <p14:tracePt t="336376" x="7670800" y="3224213"/>
          <p14:tracePt t="336392" x="7634288" y="3295650"/>
          <p14:tracePt t="336409" x="7608888" y="3330575"/>
          <p14:tracePt t="336426" x="7599363" y="3348038"/>
          <p14:tracePt t="336442" x="7572375" y="3384550"/>
          <p14:tracePt t="336459" x="7572375" y="3394075"/>
          <p14:tracePt t="336475" x="7554913" y="3402013"/>
          <p14:tracePt t="336492" x="7554913" y="3411538"/>
          <p14:tracePt t="336513" x="7545388" y="3411538"/>
          <p14:tracePt t="337983" x="7545388" y="3402013"/>
          <p14:tracePt t="338300" x="7545388" y="3411538"/>
          <p14:tracePt t="338325" x="7537450" y="3419475"/>
          <p14:tracePt t="338337" x="7527925" y="3419475"/>
          <p14:tracePt t="338349" x="7527925" y="3429000"/>
          <p14:tracePt t="338362" x="7518400" y="3438525"/>
          <p14:tracePt t="338376" x="7510463" y="3455988"/>
          <p14:tracePt t="338393" x="7491413" y="3465513"/>
          <p14:tracePt t="338409" x="7473950" y="3500438"/>
          <p14:tracePt t="338426" x="7446963" y="3536950"/>
          <p14:tracePt t="338442" x="7429500" y="3554413"/>
          <p14:tracePt t="338459" x="7412038" y="3571875"/>
          <p14:tracePt t="338485" x="7412038" y="3581400"/>
          <p14:tracePt t="338508" x="7402513" y="3581400"/>
          <p14:tracePt t="338533" x="7402513" y="3589338"/>
          <p14:tracePt t="338584" x="7402513" y="3598863"/>
          <p14:tracePt t="338692" x="7394575" y="3598863"/>
          <p14:tracePt t="338718" x="7385050" y="3598863"/>
          <p14:tracePt t="338729" x="7375525" y="3598863"/>
          <p14:tracePt t="338741" x="7358063" y="3598863"/>
          <p14:tracePt t="338752" x="7340600" y="3598863"/>
          <p14:tracePt t="338766" x="7313613" y="3589338"/>
          <p14:tracePt t="338778" x="7269163" y="3562350"/>
          <p14:tracePt t="338793" x="7232650" y="3527425"/>
          <p14:tracePt t="338809" x="7197725" y="3490913"/>
          <p14:tracePt t="338826" x="7161213" y="3419475"/>
          <p14:tracePt t="338843" x="7089775" y="3276600"/>
          <p14:tracePt t="338859" x="7072313" y="3205163"/>
          <p14:tracePt t="338876" x="7062788" y="3098800"/>
          <p14:tracePt t="338893" x="7062788" y="3081338"/>
          <p14:tracePt t="338909" x="7062788" y="3062288"/>
          <p14:tracePt t="338926" x="7062788" y="3044825"/>
          <p14:tracePt t="338950" x="7072313" y="3036888"/>
          <p14:tracePt t="338961" x="7072313" y="3027363"/>
          <p14:tracePt t="338976" x="7072313" y="3017838"/>
          <p14:tracePt t="338993" x="7081838" y="3017838"/>
          <p14:tracePt t="339170" x="7081838" y="3036888"/>
          <p14:tracePt t="339181" x="7081838" y="3044825"/>
          <p14:tracePt t="340283" x="7089775" y="3044825"/>
          <p14:tracePt t="340320" x="7089775" y="3036888"/>
          <p14:tracePt t="340332" x="7089775" y="3027363"/>
          <p14:tracePt t="340344" x="7116763" y="3009900"/>
          <p14:tracePt t="340357" x="7161213" y="2965450"/>
          <p14:tracePt t="340369" x="7251700" y="2884488"/>
          <p14:tracePt t="340382" x="7385050" y="2741613"/>
          <p14:tracePt t="340393" x="7518400" y="2581275"/>
          <p14:tracePt t="340410" x="7599363" y="2473325"/>
          <p14:tracePt t="340427" x="7661275" y="2384425"/>
          <p14:tracePt t="340443" x="7705725" y="2303463"/>
          <p14:tracePt t="340460" x="7705725" y="2286000"/>
          <p14:tracePt t="340479" x="7705725" y="2276475"/>
          <p14:tracePt t="340577" x="7705725" y="2286000"/>
          <p14:tracePt t="340638" x="7705725" y="2295525"/>
          <p14:tracePt t="340664" x="7697788" y="2303463"/>
          <p14:tracePt t="340737" x="7697788" y="2312988"/>
          <p14:tracePt t="340797" x="7697788" y="2322513"/>
          <p14:tracePt t="340822" x="7697788" y="2330450"/>
          <p14:tracePt t="340847" x="7697788" y="2339975"/>
          <p14:tracePt t="340871" x="7697788" y="2347913"/>
          <p14:tracePt t="341434" x="7697788" y="2357438"/>
          <p14:tracePt t="341508" x="7697788" y="2366963"/>
          <p14:tracePt t="342768" x="7697788" y="2374900"/>
          <p14:tracePt t="342817" x="7697788" y="2384425"/>
          <p14:tracePt t="342830" x="7697788" y="2393950"/>
          <p14:tracePt t="342854" x="7688263" y="2401888"/>
          <p14:tracePt t="342865" x="7688263" y="2419350"/>
          <p14:tracePt t="342878" x="7688263" y="2438400"/>
          <p14:tracePt t="342891" x="7680325" y="2465388"/>
          <p14:tracePt t="342904" x="7661275" y="2509838"/>
          <p14:tracePt t="342915" x="7643813" y="2544763"/>
          <p14:tracePt t="342927" x="7634288" y="2571750"/>
          <p14:tracePt t="342944" x="7634288" y="2608263"/>
          <p14:tracePt t="342961" x="7616825" y="2616200"/>
          <p14:tracePt t="342978" x="7608888" y="2652713"/>
          <p14:tracePt t="342994" x="7599363" y="2670175"/>
          <p14:tracePt t="343011" x="7589838" y="2687638"/>
          <p14:tracePt t="343027" x="7572375" y="2751138"/>
          <p14:tracePt t="343044" x="7554913" y="2776538"/>
          <p14:tracePt t="343060" x="7545388" y="2795588"/>
          <p14:tracePt t="343077" x="7537450" y="2830513"/>
          <p14:tracePt t="343094" x="7537450" y="2840038"/>
          <p14:tracePt t="343111" x="7527925" y="2840038"/>
          <p14:tracePt t="343380" x="7527925" y="2830513"/>
          <p14:tracePt t="344323" x="7518400" y="2830513"/>
          <p14:tracePt t="344335" x="7510463" y="2840038"/>
          <p14:tracePt t="344348" x="7491413" y="2857500"/>
          <p14:tracePt t="344371" x="7473950" y="2874963"/>
          <p14:tracePt t="344385" x="7466013" y="2884488"/>
          <p14:tracePt t="344397" x="7456488" y="2894013"/>
          <p14:tracePt t="344408" x="7446963" y="2901950"/>
          <p14:tracePt t="344420" x="7439025" y="2919413"/>
          <p14:tracePt t="344432" x="7429500" y="2938463"/>
          <p14:tracePt t="344445" x="7412038" y="2955925"/>
          <p14:tracePt t="344461" x="7402513" y="2982913"/>
          <p14:tracePt t="344478" x="7385050" y="3017838"/>
          <p14:tracePt t="344494" x="7367588" y="3044825"/>
          <p14:tracePt t="344511" x="7358063" y="3054350"/>
          <p14:tracePt t="344528" x="7358063" y="3062288"/>
          <p14:tracePt t="344739" x="7348538" y="3062288"/>
          <p14:tracePt t="345178" x="7340600" y="3062288"/>
          <p14:tracePt t="345192" x="7340600" y="3071813"/>
          <p14:tracePt t="345216" x="7331075" y="3071813"/>
          <p14:tracePt t="345240" x="7323138" y="3081338"/>
          <p14:tracePt t="345266" x="7313613" y="3081338"/>
          <p14:tracePt t="345278" x="7304088" y="3089275"/>
          <p14:tracePt t="345290" x="7304088" y="3098800"/>
          <p14:tracePt t="345314" x="7296150" y="3108325"/>
          <p14:tracePt t="345327" x="7296150" y="3116263"/>
          <p14:tracePt t="345339" x="7296150" y="3125788"/>
          <p14:tracePt t="345363" x="7286625" y="3125788"/>
          <p14:tracePt t="345376" x="7286625" y="3133725"/>
          <p14:tracePt t="345412" x="7277100" y="3143250"/>
          <p14:tracePt t="345425" x="7277100" y="3152775"/>
          <p14:tracePt t="345462" x="7277100" y="3160713"/>
          <p14:tracePt t="345498" x="7269163" y="3160713"/>
          <p14:tracePt t="345521" x="7269163" y="3170238"/>
          <p14:tracePt t="345547" x="7259638" y="3170238"/>
          <p14:tracePt t="345572" x="7251700" y="3170238"/>
          <p14:tracePt t="345596" x="7242175" y="3170238"/>
          <p14:tracePt t="345607" x="7232650" y="3170238"/>
          <p14:tracePt t="345620" x="7224713" y="3170238"/>
          <p14:tracePt t="345632" x="7215188" y="3170238"/>
          <p14:tracePt t="345646" x="7205663" y="3170238"/>
          <p14:tracePt t="345661" x="7197725" y="3170238"/>
          <p14:tracePt t="345678" x="7188200" y="3170238"/>
          <p14:tracePt t="345695" x="7180263" y="3170238"/>
          <p14:tracePt t="345711" x="7170738" y="3170238"/>
          <p14:tracePt t="345730" x="7161213" y="3170238"/>
          <p14:tracePt t="345745" x="7161213" y="3160713"/>
          <p14:tracePt t="345761" x="7153275" y="3160713"/>
          <p14:tracePt t="345778" x="7134225" y="3152775"/>
          <p14:tracePt t="345795" x="7108825" y="3133725"/>
          <p14:tracePt t="345811" x="7089775" y="3133725"/>
          <p14:tracePt t="345828" x="7054850" y="3116263"/>
          <p14:tracePt t="345845" x="7027863" y="3108325"/>
          <p14:tracePt t="345861" x="7000875" y="3108325"/>
          <p14:tracePt t="345878" x="6919913" y="3098800"/>
          <p14:tracePt t="345895" x="6884988" y="3089275"/>
          <p14:tracePt t="345911" x="6858000" y="3071813"/>
          <p14:tracePt t="345928" x="6796088" y="3054350"/>
          <p14:tracePt t="345945" x="6769100" y="3036888"/>
          <p14:tracePt t="345961" x="6732588" y="3017838"/>
          <p14:tracePt t="345978" x="6697663" y="3009900"/>
          <p14:tracePt t="345995" x="6670675" y="2990850"/>
          <p14:tracePt t="346011" x="6661150" y="2990850"/>
          <p14:tracePt t="346028" x="6643688" y="2982913"/>
          <p14:tracePt t="346045" x="6643688" y="2973388"/>
          <p14:tracePt t="346062" x="6634163" y="2965450"/>
          <p14:tracePt t="346084" x="6634163" y="2955925"/>
          <p14:tracePt t="346109" x="6634163" y="2946400"/>
          <p14:tracePt t="346158" x="6634163" y="2938463"/>
          <p14:tracePt t="346170" x="6626225" y="2938463"/>
          <p14:tracePt t="346195" x="6616700" y="2938463"/>
          <p14:tracePt t="346206" x="6616700" y="2928938"/>
          <p14:tracePt t="346244" x="6616700" y="2919413"/>
          <p14:tracePt t="346255" x="6608763" y="2919413"/>
          <p14:tracePt t="346612" x="6589713" y="2919413"/>
          <p14:tracePt t="346637" x="6581775" y="2919413"/>
          <p14:tracePt t="346652" x="6572250" y="2919413"/>
          <p14:tracePt t="346662" x="6554788" y="2919413"/>
          <p14:tracePt t="346672" x="6537325" y="2919413"/>
          <p14:tracePt t="346685" x="6518275" y="2911475"/>
          <p14:tracePt t="346697" x="6510338" y="2901950"/>
          <p14:tracePt t="346712" x="6491288" y="2901950"/>
          <p14:tracePt t="346728" x="6483350" y="2894013"/>
          <p14:tracePt t="346745" x="6473825" y="2884488"/>
          <p14:tracePt t="346762" x="6456363" y="2867025"/>
          <p14:tracePt t="346778" x="6446838" y="2867025"/>
          <p14:tracePt t="346795" x="6429375" y="2857500"/>
          <p14:tracePt t="346812" x="6419850" y="2847975"/>
          <p14:tracePt t="346828" x="6411913" y="2847975"/>
          <p14:tracePt t="346845" x="6394450" y="2830513"/>
          <p14:tracePt t="346862" x="6375400" y="2830513"/>
          <p14:tracePt t="346878" x="6367463" y="2822575"/>
          <p14:tracePt t="346895" x="6340475" y="2813050"/>
          <p14:tracePt t="346912" x="6330950" y="2813050"/>
          <p14:tracePt t="346928" x="6313488" y="2803525"/>
          <p14:tracePt t="346945" x="6286500" y="2795588"/>
          <p14:tracePt t="346962" x="6276975" y="2795588"/>
          <p14:tracePt t="346978" x="6259513" y="2795588"/>
          <p14:tracePt t="347002" x="6251575" y="2795588"/>
          <p14:tracePt t="347040" x="6251575" y="2803525"/>
          <p14:tracePt t="347051" x="6251575" y="2813050"/>
          <p14:tracePt t="347064" x="6251575" y="2830513"/>
          <p14:tracePt t="347077" x="6251575" y="2847975"/>
          <p14:tracePt t="347088" x="6251575" y="2867025"/>
          <p14:tracePt t="347100" x="6251575" y="2874963"/>
          <p14:tracePt t="347113" x="6251575" y="2894013"/>
          <p14:tracePt t="347137" x="6251575" y="2901950"/>
          <p14:tracePt t="347154" x="6251575" y="2911475"/>
          <p14:tracePt t="347163" x="6251575" y="2919413"/>
          <p14:tracePt t="347178" x="6251575" y="2928938"/>
          <p14:tracePt t="347195" x="6259513" y="2938463"/>
          <p14:tracePt t="347212" x="6286500" y="2955925"/>
          <p14:tracePt t="347229" x="6286500" y="2965450"/>
          <p14:tracePt t="347245" x="6303963" y="2973388"/>
          <p14:tracePt t="347262" x="6313488" y="2990850"/>
          <p14:tracePt t="347278" x="6330950" y="2990850"/>
          <p14:tracePt t="347295" x="6348413" y="2990850"/>
          <p14:tracePt t="347312" x="6384925" y="3000375"/>
          <p14:tracePt t="347329" x="6402388" y="3000375"/>
          <p14:tracePt t="347345" x="6419850" y="3009900"/>
          <p14:tracePt t="347362" x="6456363" y="3017838"/>
          <p14:tracePt t="347379" x="6483350" y="3017838"/>
          <p14:tracePt t="347395" x="6527800" y="3017838"/>
          <p14:tracePt t="347412" x="6554788" y="3017838"/>
          <p14:tracePt t="347429" x="6572250" y="3017838"/>
          <p14:tracePt t="347445" x="6626225" y="3027363"/>
          <p14:tracePt t="347462" x="6653213" y="3027363"/>
          <p14:tracePt t="347479" x="6680200" y="3027363"/>
          <p14:tracePt t="347496" x="6705600" y="3027363"/>
          <p14:tracePt t="347512" x="6724650" y="3027363"/>
          <p14:tracePt t="347529" x="6759575" y="3027363"/>
          <p14:tracePt t="347545" x="6769100" y="3027363"/>
          <p14:tracePt t="347562" x="6777038" y="3027363"/>
          <p14:tracePt t="347579" x="6796088" y="3027363"/>
          <p14:tracePt t="347595" x="6804025" y="3027363"/>
          <p14:tracePt t="347612" x="6813550" y="3027363"/>
          <p14:tracePt t="347629" x="6823075" y="3017838"/>
          <p14:tracePt t="347646" x="6831013" y="3017838"/>
          <p14:tracePt t="347676" x="6840538" y="3017838"/>
          <p14:tracePt t="347688" x="6848475" y="3017838"/>
          <p14:tracePt t="347725" x="6858000" y="3017838"/>
          <p14:tracePt t="347798" x="6858000" y="3009900"/>
          <p14:tracePt t="347847" x="6858000" y="3000375"/>
          <p14:tracePt t="347859" x="6848475" y="3000375"/>
          <p14:tracePt t="347872" x="6840538" y="3000375"/>
          <p14:tracePt t="347884" x="6840538" y="2990850"/>
          <p14:tracePt t="347896" x="6831013" y="2990850"/>
          <p14:tracePt t="347933" x="6813550" y="2990850"/>
          <p14:tracePt t="347958" x="6804025" y="2990850"/>
          <p14:tracePt t="347970" x="6804025" y="2982913"/>
          <p14:tracePt t="347982" x="6786563" y="2982913"/>
          <p14:tracePt t="347993" x="6777038" y="2973388"/>
          <p14:tracePt t="348007" x="6769100" y="2973388"/>
          <p14:tracePt t="348018" x="6742113" y="2973388"/>
          <p14:tracePt t="348031" x="6724650" y="2955925"/>
          <p14:tracePt t="348045" x="6705600" y="2946400"/>
          <p14:tracePt t="348062" x="6670675" y="2946400"/>
          <p14:tracePt t="348079" x="6626225" y="2938463"/>
          <p14:tracePt t="348096" x="6545263" y="2901950"/>
          <p14:tracePt t="348112" x="6491288" y="2884488"/>
          <p14:tracePt t="348129" x="6419850" y="2857500"/>
          <p14:tracePt t="348145" x="6394450" y="2847975"/>
          <p14:tracePt t="348162" x="6367463" y="2840038"/>
          <p14:tracePt t="348179" x="6323013" y="2822575"/>
          <p14:tracePt t="348195" x="6296025" y="2822575"/>
          <p14:tracePt t="348212" x="6286500" y="2822575"/>
          <p14:tracePt t="348229" x="6259513" y="2803525"/>
          <p14:tracePt t="348246" x="6251575" y="2803525"/>
          <p14:tracePt t="348264" x="6232525" y="2803525"/>
          <p14:tracePt t="348289" x="6224588" y="2803525"/>
          <p14:tracePt t="348300" x="6215063" y="2803525"/>
          <p14:tracePt t="348313" x="6205538" y="2803525"/>
          <p14:tracePt t="348337" x="6197600" y="2803525"/>
          <p14:tracePt t="348435" x="6197600" y="2813050"/>
          <p14:tracePt t="348447" x="6215063" y="2822575"/>
          <p14:tracePt t="348458" x="6215063" y="2830513"/>
          <p14:tracePt t="348471" x="6232525" y="2847975"/>
          <p14:tracePt t="348484" x="6251575" y="2857500"/>
          <p14:tracePt t="348496" x="6276975" y="2874963"/>
          <p14:tracePt t="348512" x="6313488" y="2894013"/>
          <p14:tracePt t="348529" x="6340475" y="2919413"/>
          <p14:tracePt t="348546" x="6402388" y="2946400"/>
          <p14:tracePt t="348546" x="6438900" y="2965450"/>
          <p14:tracePt t="348563" x="6483350" y="2982913"/>
          <p14:tracePt t="348579" x="6510338" y="2982913"/>
          <p14:tracePt t="348596" x="6572250" y="2990850"/>
          <p14:tracePt t="348612" x="6608763" y="3000375"/>
          <p14:tracePt t="348629" x="6626225" y="3000375"/>
          <p14:tracePt t="348646" x="6670675" y="3000375"/>
          <p14:tracePt t="348662" x="6680200" y="3000375"/>
          <p14:tracePt t="348679" x="6705600" y="3000375"/>
          <p14:tracePt t="348696" x="6715125" y="3000375"/>
          <p14:tracePt t="355289" x="6715125" y="2990850"/>
          <p14:tracePt t="355337" x="6715125" y="2982913"/>
          <p14:tracePt t="355411" x="6715125" y="2973388"/>
          <p14:tracePt t="355423" x="6705600" y="2973388"/>
          <p14:tracePt t="355449" x="6697663" y="2965450"/>
          <p14:tracePt t="355509" x="6688138" y="2955925"/>
          <p14:tracePt t="355718" x="6680200" y="2955925"/>
          <p14:tracePt t="355778" x="6670675" y="2955925"/>
          <p14:tracePt t="355889" x="6661150" y="2955925"/>
          <p14:tracePt t="355949" x="6653213" y="2955925"/>
          <p14:tracePt t="355961" x="6643688" y="2955925"/>
          <p14:tracePt t="355974" x="6634163" y="2955925"/>
          <p14:tracePt t="355998" x="6626225" y="2955925"/>
          <p14:tracePt t="356011" x="6616700" y="2955925"/>
          <p14:tracePt t="356035" x="6608763" y="2955925"/>
          <p14:tracePt t="356048" x="6599238" y="2955925"/>
          <p14:tracePt t="356059" x="6589713" y="2955925"/>
          <p14:tracePt t="356096" x="6581775" y="2955925"/>
          <p14:tracePt t="356585" x="6572250" y="2955925"/>
          <p14:tracePt t="356622" x="6562725" y="2955925"/>
          <p14:tracePt t="356634" x="6554788" y="2955925"/>
          <p14:tracePt t="356696" x="6545263" y="2955925"/>
          <p14:tracePt t="356708" x="6545263" y="2946400"/>
          <p14:tracePt t="356733" x="6537325" y="2938463"/>
          <p14:tracePt t="356745" x="6527800" y="2928938"/>
          <p14:tracePt t="356757" x="6527800" y="2919413"/>
          <p14:tracePt t="356782" x="6518275" y="2919413"/>
          <p14:tracePt t="356794" x="6518275" y="2911475"/>
          <p14:tracePt t="356806" x="6510338" y="2901950"/>
          <p14:tracePt t="356818" x="6500813" y="2901950"/>
          <p14:tracePt t="356842" x="6491288" y="2901950"/>
          <p14:tracePt t="356856" x="6491288" y="2894013"/>
          <p14:tracePt t="356915" x="6483350" y="2894013"/>
          <p14:tracePt t="356953" x="6473825" y="2884488"/>
          <p14:tracePt t="356966" x="6465888" y="2884488"/>
          <p14:tracePt t="357002" x="6456363" y="2874963"/>
          <p14:tracePt t="357014" x="6456363" y="2867025"/>
          <p14:tracePt t="357027" x="6446838" y="2867025"/>
          <p14:tracePt t="357039" x="6438900" y="2867025"/>
          <p14:tracePt t="357051" x="6438900" y="2857500"/>
          <p14:tracePt t="357075" x="6429375" y="2857500"/>
          <p14:tracePt t="357137" x="6429375" y="2847975"/>
          <p14:tracePt t="357198" x="6429375" y="2840038"/>
          <p14:tracePt t="357406" x="6429375" y="2847975"/>
          <p14:tracePt t="357515" x="6438900" y="2847975"/>
          <p14:tracePt t="357541" x="6446838" y="2847975"/>
          <p14:tracePt t="357566" x="6456363" y="2847975"/>
          <p14:tracePt t="357589" x="6465888" y="2847975"/>
          <p14:tracePt t="357603" x="6473825" y="2847975"/>
          <p14:tracePt t="357614" x="6483350" y="2847975"/>
          <p14:tracePt t="357626" x="6491288" y="2857500"/>
          <p14:tracePt t="357640" x="6500813" y="2857500"/>
          <p14:tracePt t="357650" x="6510338" y="2857500"/>
          <p14:tracePt t="357665" x="6510338" y="2867025"/>
          <p14:tracePt t="357682" x="6527800" y="2874963"/>
          <p14:tracePt t="357700" x="6537325" y="2884488"/>
          <p14:tracePt t="357715" x="6545263" y="2884488"/>
          <p14:tracePt t="357732" x="6554788" y="2894013"/>
          <p14:tracePt t="357760" x="6562725" y="2894013"/>
          <p14:tracePt t="357773" x="6572250" y="2894013"/>
          <p14:tracePt t="357786" x="6581775" y="2901950"/>
          <p14:tracePt t="357809" x="6589713" y="2911475"/>
          <p14:tracePt t="357821" x="6599238" y="2911475"/>
          <p14:tracePt t="357834" x="6608763" y="2911475"/>
          <p14:tracePt t="357848" x="6616700" y="2919413"/>
          <p14:tracePt t="357865" x="6626225" y="2928938"/>
          <p14:tracePt t="357882" x="6634163" y="2928938"/>
          <p14:tracePt t="357899" x="6653213" y="2946400"/>
          <p14:tracePt t="357915" x="6661150" y="2946400"/>
          <p14:tracePt t="357932" x="6688138" y="2965450"/>
          <p14:tracePt t="357949" x="6697663" y="2965450"/>
          <p14:tracePt t="357965" x="6715125" y="2973388"/>
          <p14:tracePt t="357982" x="6732588" y="2982913"/>
          <p14:tracePt t="357999" x="6742113" y="2982913"/>
          <p14:tracePt t="358015" x="6751638" y="2982913"/>
          <p14:tracePt t="358032" x="6751638" y="2990850"/>
          <p14:tracePt t="358049" x="6759575" y="2990850"/>
          <p14:tracePt t="358115" x="6759575" y="3000375"/>
          <p14:tracePt t="358348" x="6742113" y="3000375"/>
          <p14:tracePt t="358374" x="6732588" y="3000375"/>
          <p14:tracePt t="358385" x="6724650" y="3000375"/>
          <p14:tracePt t="358397" x="6715125" y="3009900"/>
          <p14:tracePt t="358410" x="6697663" y="3017838"/>
          <p14:tracePt t="358421" x="6688138" y="3017838"/>
          <p14:tracePt t="358434" x="6670675" y="3017838"/>
          <p14:tracePt t="358449" x="6661150" y="3017838"/>
          <p14:tracePt t="358466" x="6653213" y="3027363"/>
          <p14:tracePt t="358483" x="6608763" y="3036888"/>
          <p14:tracePt t="358499" x="6589713" y="3036888"/>
          <p14:tracePt t="358516" x="6572250" y="3036888"/>
          <p14:tracePt t="358532" x="6527800" y="3036888"/>
          <p14:tracePt t="358549" x="6510338" y="3044825"/>
          <p14:tracePt t="358565" x="6491288" y="3054350"/>
          <p14:tracePt t="358582" x="6446838" y="3062288"/>
          <p14:tracePt t="358599" x="6419850" y="3071813"/>
          <p14:tracePt t="358615" x="6402388" y="3081338"/>
          <p14:tracePt t="358632" x="6375400" y="3089275"/>
          <p14:tracePt t="358649" x="6357938" y="3089275"/>
          <p14:tracePt t="358665" x="6340475" y="3098800"/>
          <p14:tracePt t="358682" x="6313488" y="3116263"/>
          <p14:tracePt t="358699" x="6303963" y="3116263"/>
          <p14:tracePt t="358716" x="6286500" y="3125788"/>
          <p14:tracePt t="358741" x="6276975" y="3133725"/>
          <p14:tracePt t="358765" x="6259513" y="3143250"/>
          <p14:tracePt t="358776" x="6259513" y="3160713"/>
          <p14:tracePt t="358790" x="6242050" y="3170238"/>
          <p14:tracePt t="358801" x="6232525" y="3197225"/>
          <p14:tracePt t="358815" x="6224588" y="3214688"/>
          <p14:tracePt t="358832" x="6224588" y="3224213"/>
          <p14:tracePt t="358849" x="6215063" y="3241675"/>
          <p14:tracePt t="358866" x="6215063" y="3251200"/>
          <p14:tracePt t="358882" x="6215063" y="3268663"/>
          <p14:tracePt t="358899" x="6215063" y="3286125"/>
          <p14:tracePt t="358915" x="6215063" y="3303588"/>
          <p14:tracePt t="358935" x="6215063" y="3313113"/>
          <p14:tracePt t="359107" x="6224588" y="3313113"/>
          <p14:tracePt t="359119" x="6232525" y="3313113"/>
          <p14:tracePt t="359132" x="6251575" y="3303588"/>
          <p14:tracePt t="359144" x="6269038" y="3303588"/>
          <p14:tracePt t="359155" x="6276975" y="3286125"/>
          <p14:tracePt t="359169" x="6303963" y="3286125"/>
          <p14:tracePt t="359182" x="6340475" y="3259138"/>
          <p14:tracePt t="359199" x="6367463" y="3251200"/>
          <p14:tracePt t="359216" x="6419850" y="3224213"/>
          <p14:tracePt t="359232" x="6537325" y="3187700"/>
          <p14:tracePt t="359249" x="6608763" y="3170238"/>
          <p14:tracePt t="359266" x="6751638" y="3152775"/>
          <p14:tracePt t="359282" x="6813550" y="3152775"/>
          <p14:tracePt t="359299" x="6884988" y="3152775"/>
          <p14:tracePt t="359316" x="7010400" y="3160713"/>
          <p14:tracePt t="359332" x="7045325" y="3179763"/>
          <p14:tracePt t="359349" x="7081838" y="3179763"/>
          <p14:tracePt t="359366" x="7108825" y="3197225"/>
          <p14:tracePt t="359382" x="7116763" y="3197225"/>
          <p14:tracePt t="359425" x="7134225" y="3197225"/>
          <p14:tracePt t="359451" x="7153275" y="3205163"/>
          <p14:tracePt t="359463" x="7161213" y="3205163"/>
          <p14:tracePt t="359475" x="7180263" y="3214688"/>
          <p14:tracePt t="359487" x="7188200" y="3214688"/>
          <p14:tracePt t="359499" x="7197725" y="3214688"/>
          <p14:tracePt t="359816" x="7188200" y="3214688"/>
          <p14:tracePt t="359829" x="7180263" y="3214688"/>
          <p14:tracePt t="359841" x="7170738" y="3224213"/>
          <p14:tracePt t="359854" x="7126288" y="3232150"/>
          <p14:tracePt t="359866" x="7089775" y="3251200"/>
          <p14:tracePt t="359882" x="7045325" y="3268663"/>
          <p14:tracePt t="359899" x="7010400" y="3276600"/>
          <p14:tracePt t="359916" x="6956425" y="3286125"/>
          <p14:tracePt t="359932" x="6938963" y="3286125"/>
          <p14:tracePt t="359949" x="6929438" y="3286125"/>
          <p14:tracePt t="359966" x="6894513" y="3286125"/>
          <p14:tracePt t="359983" x="6875463" y="3286125"/>
          <p14:tracePt t="359999" x="6858000" y="3286125"/>
          <p14:tracePt t="360016" x="6804025" y="3286125"/>
          <p14:tracePt t="360032" x="6786563" y="3276600"/>
          <p14:tracePt t="360049" x="6751638" y="3259138"/>
          <p14:tracePt t="360066" x="6751638" y="3251200"/>
          <p14:tracePt t="360083" x="6742113" y="3241675"/>
          <p14:tracePt t="360099" x="6715125" y="3214688"/>
          <p14:tracePt t="360116" x="6715125" y="3205163"/>
          <p14:tracePt t="360132" x="6705600" y="3187700"/>
          <p14:tracePt t="360149" x="6697663" y="3179763"/>
          <p14:tracePt t="360166" x="6697663" y="3170238"/>
          <p14:tracePt t="360196" x="6697663" y="3160713"/>
          <p14:tracePt t="360221" x="6697663" y="3152775"/>
          <p14:tracePt t="360283" x="6688138" y="3152775"/>
          <p14:tracePt t="360307" x="6670675" y="3152775"/>
          <p14:tracePt t="360319" x="6661150" y="3152775"/>
          <p14:tracePt t="360331" x="6653213" y="3152775"/>
          <p14:tracePt t="360343" x="6643688" y="3152775"/>
          <p14:tracePt t="360355" x="6634163" y="3152775"/>
          <p14:tracePt t="360368" x="6616700" y="3143250"/>
          <p14:tracePt t="360394" x="6608763" y="3143250"/>
          <p14:tracePt t="360404" x="6608763" y="3133725"/>
          <p14:tracePt t="360416" x="6599238" y="3133725"/>
          <p14:tracePt t="360454" x="6589713" y="3133725"/>
          <p14:tracePt t="360575" x="6589713" y="3125788"/>
          <p14:tracePt t="360699" x="6599238" y="3125788"/>
          <p14:tracePt t="360722" x="6599238" y="3133725"/>
          <p14:tracePt t="360734" x="6608763" y="3143250"/>
          <p14:tracePt t="360747" x="6608763" y="3160713"/>
          <p14:tracePt t="360760" x="6616700" y="3179763"/>
          <p14:tracePt t="360772" x="6616700" y="3187700"/>
          <p14:tracePt t="360784" x="6616700" y="3205163"/>
          <p14:tracePt t="360799" x="6616700" y="3232150"/>
          <p14:tracePt t="360816" x="6616700" y="3251200"/>
          <p14:tracePt t="360833" x="6616700" y="3276600"/>
          <p14:tracePt t="360849" x="6616700" y="3303588"/>
          <p14:tracePt t="360866" x="6616700" y="3313113"/>
          <p14:tracePt t="360883" x="6616700" y="3348038"/>
          <p14:tracePt t="360899" x="6616700" y="3367088"/>
          <p14:tracePt t="360916" x="6616700" y="3375025"/>
          <p14:tracePt t="360933" x="6616700" y="3394075"/>
          <p14:tracePt t="360949" x="6616700" y="3411538"/>
          <p14:tracePt t="360966" x="6616700" y="3438525"/>
          <p14:tracePt t="360983" x="6616700" y="3446463"/>
          <p14:tracePt t="361000" x="6616700" y="3465513"/>
          <p14:tracePt t="361016" x="6616700" y="3482975"/>
          <p14:tracePt t="361033" x="6616700" y="3490913"/>
          <p14:tracePt t="361054" x="6616700" y="3500438"/>
          <p14:tracePt t="361079" x="6616700" y="3509963"/>
          <p14:tracePt t="361115" x="6616700" y="3527425"/>
          <p14:tracePt t="361126" x="6616700" y="3536950"/>
          <p14:tracePt t="361138" x="6616700" y="3554413"/>
          <p14:tracePt t="361151" x="6616700" y="3562350"/>
          <p14:tracePt t="361166" x="6616700" y="3581400"/>
          <p14:tracePt t="361183" x="6616700" y="3589338"/>
          <p14:tracePt t="361200" x="6616700" y="3598863"/>
          <p14:tracePt t="361397" x="6634163" y="3598863"/>
          <p14:tracePt t="361408" x="6653213" y="3589338"/>
          <p14:tracePt t="361421" x="6680200" y="3562350"/>
          <p14:tracePt t="361432" x="6724650" y="3554413"/>
          <p14:tracePt t="361445" x="6777038" y="3527425"/>
          <p14:tracePt t="361457" x="6823075" y="3509963"/>
          <p14:tracePt t="361469" x="6858000" y="3490913"/>
          <p14:tracePt t="361483" x="6894513" y="3473450"/>
          <p14:tracePt t="361500" x="6911975" y="3465513"/>
          <p14:tracePt t="361516" x="6919913" y="3455988"/>
          <p14:tracePt t="361533" x="6938963" y="3446463"/>
          <p14:tracePt t="361550" x="6946900" y="3446463"/>
          <p14:tracePt t="361568" x="6946900" y="3438525"/>
          <p14:tracePt t="361605" x="6946900" y="3429000"/>
          <p14:tracePt t="361641" x="6946900" y="3419475"/>
          <p14:tracePt t="361665" x="6946900" y="3411538"/>
          <p14:tracePt t="361677" x="6938963" y="3402013"/>
          <p14:tracePt t="361689" x="6919913" y="3394075"/>
          <p14:tracePt t="361701" x="6919913" y="3384550"/>
          <p14:tracePt t="361716" x="6902450" y="3375025"/>
          <p14:tracePt t="361733" x="6884988" y="3367088"/>
          <p14:tracePt t="361750" x="6875463" y="3348038"/>
          <p14:tracePt t="361766" x="6840538" y="3330575"/>
          <p14:tracePt t="361783" x="6813550" y="3313113"/>
          <p14:tracePt t="361800" x="6751638" y="3286125"/>
          <p14:tracePt t="361816" x="6724650" y="3268663"/>
          <p14:tracePt t="361833" x="6705600" y="3268663"/>
          <p14:tracePt t="361850" x="6653213" y="3259138"/>
          <p14:tracePt t="361866" x="6634163" y="3251200"/>
          <p14:tracePt t="361883" x="6616700" y="3251200"/>
          <p14:tracePt t="361900" x="6572250" y="3241675"/>
          <p14:tracePt t="361916" x="6545263" y="3241675"/>
          <p14:tracePt t="361933" x="6491288" y="3241675"/>
          <p14:tracePt t="361950" x="6473825" y="3241675"/>
          <p14:tracePt t="361966" x="6446838" y="3241675"/>
          <p14:tracePt t="361983" x="6419850" y="3241675"/>
          <p14:tracePt t="361984" x="6384925" y="3241675"/>
          <p14:tracePt t="362000" x="6357938" y="3241675"/>
          <p14:tracePt t="362016" x="6330950" y="3241675"/>
          <p14:tracePt t="362033" x="6259513" y="3241675"/>
          <p14:tracePt t="362050" x="6232525" y="3241675"/>
          <p14:tracePt t="362066" x="6215063" y="3241675"/>
          <p14:tracePt t="362083" x="6197600" y="3241675"/>
          <p14:tracePt t="362100" x="6188075" y="3241675"/>
          <p14:tracePt t="362116" x="6180138" y="3241675"/>
          <p14:tracePt t="362192" x="6180138" y="3251200"/>
          <p14:tracePt t="362216" x="6180138" y="3259138"/>
          <p14:tracePt t="362228" x="6180138" y="3268663"/>
          <p14:tracePt t="362253" x="6180138" y="3276600"/>
          <p14:tracePt t="362269" x="6188075" y="3286125"/>
          <p14:tracePt t="362278" x="6197600" y="3295650"/>
          <p14:tracePt t="362290" x="6215063" y="3313113"/>
          <p14:tracePt t="362302" x="6242050" y="3322638"/>
          <p14:tracePt t="362317" x="6259513" y="3340100"/>
          <p14:tracePt t="362333" x="6276975" y="3348038"/>
          <p14:tracePt t="362350" x="6296025" y="3367088"/>
          <p14:tracePt t="362367" x="6357938" y="3384550"/>
          <p14:tracePt t="362383" x="6384925" y="3384550"/>
          <p14:tracePt t="362400" x="6465888" y="3394075"/>
          <p14:tracePt t="362416" x="6500813" y="3402013"/>
          <p14:tracePt t="362433" x="6537325" y="3402013"/>
          <p14:tracePt t="362450" x="6626225" y="3411538"/>
          <p14:tracePt t="362467" x="6661150" y="3411538"/>
          <p14:tracePt t="362483" x="6705600" y="3411538"/>
          <p14:tracePt t="362500" x="6751638" y="3411538"/>
          <p14:tracePt t="362517" x="6759575" y="3411538"/>
          <p14:tracePt t="362706" x="6777038" y="3429000"/>
          <p14:tracePt t="362718" x="6786563" y="3473450"/>
          <p14:tracePt t="362730" x="6804025" y="3500438"/>
          <p14:tracePt t="362742" x="6813550" y="3527425"/>
          <p14:tracePt t="362755" x="6823075" y="3554413"/>
          <p14:tracePt t="362770" x="6823075" y="3581400"/>
          <p14:tracePt t="362783" x="6823075" y="3589338"/>
          <p14:tracePt t="362800" x="6823075" y="3598863"/>
          <p14:tracePt t="363036" x="6813550" y="3598863"/>
          <p14:tracePt t="363048" x="6804025" y="3598863"/>
          <p14:tracePt t="363060" x="6796088" y="3598863"/>
          <p14:tracePt t="363073" x="6786563" y="3598863"/>
          <p14:tracePt t="363086" x="6777038" y="3598863"/>
          <p14:tracePt t="363100" x="6769100" y="3598863"/>
          <p14:tracePt t="363452" x="6769100" y="3589338"/>
          <p14:tracePt t="363514" x="6769100" y="3598863"/>
          <p14:tracePt t="363525" x="6769100" y="3616325"/>
          <p14:tracePt t="363538" x="6769100" y="3633788"/>
          <p14:tracePt t="363551" x="6769100" y="3670300"/>
          <p14:tracePt t="363562" x="6769100" y="3705225"/>
          <p14:tracePt t="363574" x="6769100" y="3751263"/>
          <p14:tracePt t="363585" x="6769100" y="3768725"/>
          <p14:tracePt t="363600" x="6769100" y="3795713"/>
          <p14:tracePt t="363617" x="6769100" y="3803650"/>
          <p14:tracePt t="363634" x="6769100" y="3813175"/>
          <p14:tracePt t="363650" x="6769100" y="3822700"/>
          <p14:tracePt t="363667" x="6769100" y="3830638"/>
          <p14:tracePt t="363684" x="6769100" y="3840163"/>
          <p14:tracePt t="363700" x="6769100" y="3867150"/>
          <p14:tracePt t="363717" x="6769100" y="3875088"/>
          <p14:tracePt t="363734" x="6769100" y="3884613"/>
          <p14:tracePt t="363750" x="6769100" y="3902075"/>
          <p14:tracePt t="363771" x="6769100" y="3911600"/>
          <p14:tracePt t="363784" x="6769100" y="3929063"/>
          <p14:tracePt t="363800" x="6769100" y="3938588"/>
          <p14:tracePt t="363817" x="6777038" y="3956050"/>
          <p14:tracePt t="363834" x="6777038" y="3965575"/>
          <p14:tracePt t="363850" x="6786563" y="3965575"/>
          <p14:tracePt t="363954" x="6796088" y="3973513"/>
          <p14:tracePt t="363978" x="6796088" y="3983038"/>
          <p14:tracePt t="364113" x="6813550" y="3983038"/>
          <p14:tracePt t="364127" x="6823075" y="3983038"/>
          <p14:tracePt t="364137" x="6831013" y="3965575"/>
          <p14:tracePt t="364148" x="6848475" y="3965575"/>
          <p14:tracePt t="364162" x="6858000" y="3946525"/>
          <p14:tracePt t="364174" x="6875463" y="3929063"/>
          <p14:tracePt t="364186" x="6884988" y="3919538"/>
          <p14:tracePt t="364200" x="6894513" y="3894138"/>
          <p14:tracePt t="364217" x="6894513" y="3884613"/>
          <p14:tracePt t="364234" x="6894513" y="3867150"/>
          <p14:tracePt t="364250" x="6894513" y="3830638"/>
          <p14:tracePt t="364267" x="6894513" y="3813175"/>
          <p14:tracePt t="364284" x="6884988" y="3795713"/>
          <p14:tracePt t="364300" x="6848475" y="3768725"/>
          <p14:tracePt t="364318" x="6831013" y="3741738"/>
          <p14:tracePt t="364334" x="6786563" y="3687763"/>
          <p14:tracePt t="364350" x="6751638" y="3670300"/>
          <p14:tracePt t="364367" x="6732588" y="3643313"/>
          <p14:tracePt t="364384" x="6680200" y="3608388"/>
          <p14:tracePt t="364400" x="6653213" y="3598863"/>
          <p14:tracePt t="364417" x="6616700" y="3581400"/>
          <p14:tracePt t="364434" x="6572250" y="3571875"/>
          <p14:tracePt t="364450" x="6545263" y="3562350"/>
          <p14:tracePt t="364468" x="6518275" y="3562350"/>
          <p14:tracePt t="364484" x="6456363" y="3562350"/>
          <p14:tracePt t="364501" x="6419850" y="3562350"/>
          <p14:tracePt t="364518" x="6375400" y="3562350"/>
          <p14:tracePt t="364534" x="6313488" y="3571875"/>
          <p14:tracePt t="364550" x="6286500" y="3581400"/>
          <p14:tracePt t="364567" x="6215063" y="3589338"/>
          <p14:tracePt t="364584" x="6170613" y="3608388"/>
          <p14:tracePt t="364601" x="6134100" y="3625850"/>
          <p14:tracePt t="364617" x="6072188" y="3660775"/>
          <p14:tracePt t="364634" x="6062663" y="3660775"/>
          <p14:tracePt t="364651" x="6037263" y="3679825"/>
          <p14:tracePt t="364667" x="6018213" y="3697288"/>
          <p14:tracePt t="364684" x="6010275" y="3705225"/>
          <p14:tracePt t="364700" x="5991225" y="3741738"/>
          <p14:tracePt t="364717" x="5973763" y="3759200"/>
          <p14:tracePt t="364734" x="5965825" y="3786188"/>
          <p14:tracePt t="364750" x="5956300" y="3813175"/>
          <p14:tracePt t="364767" x="5956300" y="3830638"/>
          <p14:tracePt t="364788" x="5956300" y="3840163"/>
          <p14:tracePt t="364801" x="5956300" y="3857625"/>
          <p14:tracePt t="364817" x="5965825" y="3867150"/>
          <p14:tracePt t="364834" x="5983288" y="3894138"/>
          <p14:tracePt t="364851" x="6010275" y="3911600"/>
          <p14:tracePt t="364867" x="6037263" y="3919538"/>
          <p14:tracePt t="364884" x="6099175" y="3938588"/>
          <p14:tracePt t="364901" x="6153150" y="3938588"/>
          <p14:tracePt t="364917" x="6188075" y="3938588"/>
          <p14:tracePt t="364934" x="6286500" y="3938588"/>
          <p14:tracePt t="364951" x="6340475" y="3938588"/>
          <p14:tracePt t="364967" x="6375400" y="3938588"/>
          <p14:tracePt t="364984" x="6483350" y="3894138"/>
          <p14:tracePt t="365001" x="6537325" y="3867150"/>
          <p14:tracePt t="365017" x="6589713" y="3840163"/>
          <p14:tracePt t="365034" x="6680200" y="3786188"/>
          <p14:tracePt t="365051" x="6705600" y="3776663"/>
          <p14:tracePt t="365067" x="6742113" y="3751263"/>
          <p14:tracePt t="365092" x="6751638" y="3751263"/>
          <p14:tracePt t="365214" x="6742113" y="3759200"/>
          <p14:tracePt t="365239" x="6732588" y="3768725"/>
          <p14:tracePt t="365252" x="6732588" y="3776663"/>
          <p14:tracePt t="365264" x="6724650" y="3786188"/>
          <p14:tracePt t="365275" x="6715125" y="3803650"/>
          <p14:tracePt t="365290" x="6705600" y="3813175"/>
          <p14:tracePt t="365301" x="6697663" y="3830638"/>
          <p14:tracePt t="365318" x="6688138" y="3830638"/>
          <p14:tracePt t="365334" x="6670675" y="3848100"/>
          <p14:tracePt t="365351" x="6653213" y="3867150"/>
          <p14:tracePt t="365368" x="6643688" y="3875088"/>
          <p14:tracePt t="365384" x="6634163" y="3884613"/>
          <p14:tracePt t="365401" x="6608763" y="3902075"/>
          <p14:tracePt t="365417" x="6599238" y="3911600"/>
          <p14:tracePt t="365435" x="6589713" y="3919538"/>
          <p14:tracePt t="365451" x="6581775" y="3919538"/>
          <p14:tracePt t="365558" x="6581775" y="3902075"/>
          <p14:tracePt t="365569" x="6581775" y="3894138"/>
          <p14:tracePt t="365582" x="6589713" y="3875088"/>
          <p14:tracePt t="365595" x="6599238" y="3867150"/>
          <p14:tracePt t="365606" x="6616700" y="3857625"/>
          <p14:tracePt t="365618" x="6634163" y="3848100"/>
          <p14:tracePt t="365634" x="6653213" y="3848100"/>
          <p14:tracePt t="365651" x="6670675" y="3848100"/>
          <p14:tracePt t="365667" x="6715125" y="3848100"/>
          <p14:tracePt t="365684" x="6724650" y="3857625"/>
          <p14:tracePt t="365701" x="6732588" y="3857625"/>
          <p14:tracePt t="365718" x="6751638" y="3867150"/>
          <p14:tracePt t="365734" x="6751638" y="3875088"/>
          <p14:tracePt t="365753" x="6759575" y="3875088"/>
          <p14:tracePt t="365768" x="6759575" y="3884613"/>
          <p14:tracePt t="365803" x="6769100" y="3884613"/>
          <p14:tracePt t="365815" x="6769100" y="3894138"/>
          <p14:tracePt t="365826" x="6777038" y="3894138"/>
          <p14:tracePt t="365851" x="6786563" y="3902075"/>
          <p14:tracePt t="365862" x="6796088" y="3902075"/>
          <p14:tracePt t="365876" x="6804025" y="3911600"/>
          <p14:tracePt t="365888" x="6813550" y="3911600"/>
          <p14:tracePt t="365901" x="6831013" y="3929063"/>
          <p14:tracePt t="365918" x="6858000" y="3938588"/>
          <p14:tracePt t="365934" x="6884988" y="3946525"/>
          <p14:tracePt t="365951" x="6911975" y="3965575"/>
          <p14:tracePt t="365968" x="6919913" y="3973513"/>
          <p14:tracePt t="366573" x="6902450" y="3973513"/>
          <p14:tracePt t="366585" x="6894513" y="3973513"/>
          <p14:tracePt t="366597" x="6875463" y="3973513"/>
          <p14:tracePt t="366610" x="6867525" y="3973513"/>
          <p14:tracePt t="366622" x="6840538" y="3973513"/>
          <p14:tracePt t="366635" x="6823075" y="3973513"/>
          <p14:tracePt t="366651" x="6813550" y="3973513"/>
          <p14:tracePt t="366668" x="6804025" y="3973513"/>
          <p14:tracePt t="366685" x="6759575" y="3973513"/>
          <p14:tracePt t="366701" x="6742113" y="3973513"/>
          <p14:tracePt t="366718" x="6724650" y="3983038"/>
          <p14:tracePt t="366735" x="6670675" y="3990975"/>
          <p14:tracePt t="366751" x="6653213" y="4000500"/>
          <p14:tracePt t="366768" x="6634163" y="4000500"/>
          <p14:tracePt t="366785" x="6589713" y="4017963"/>
          <p14:tracePt t="366801" x="6581775" y="4027488"/>
          <p14:tracePt t="366818" x="6537325" y="4027488"/>
          <p14:tracePt t="366834" x="6527800" y="4027488"/>
          <p14:tracePt t="366851" x="6510338" y="4037013"/>
          <p14:tracePt t="366868" x="6473825" y="4044950"/>
          <p14:tracePt t="366885" x="6456363" y="4054475"/>
          <p14:tracePt t="366901" x="6429375" y="4062413"/>
          <p14:tracePt t="366918" x="6375400" y="4081463"/>
          <p14:tracePt t="366935" x="6357938" y="4081463"/>
          <p14:tracePt t="366951" x="6340475" y="4089400"/>
          <p14:tracePt t="366968" x="6303963" y="4108450"/>
          <p14:tracePt t="366985" x="6276975" y="4108450"/>
          <p14:tracePt t="367001" x="6205538" y="4133850"/>
          <p14:tracePt t="367018" x="6170613" y="4152900"/>
          <p14:tracePt t="367035" x="6143625" y="4160838"/>
          <p14:tracePt t="367051" x="6108700" y="4160838"/>
          <p14:tracePt t="367068" x="6099175" y="4160838"/>
          <p14:tracePt t="367085" x="6089650" y="4170363"/>
          <p14:tracePt t="367101" x="6072188" y="4179888"/>
          <p14:tracePt t="367118" x="6045200" y="4179888"/>
          <p14:tracePt t="367135" x="6027738" y="4179888"/>
          <p14:tracePt t="367151" x="6018213" y="4187825"/>
          <p14:tracePt t="367168" x="6010275" y="4187825"/>
          <p14:tracePt t="367297" x="6018213" y="4187825"/>
          <p14:tracePt t="367308" x="6037263" y="4187825"/>
          <p14:tracePt t="367320" x="6062663" y="4187825"/>
          <p14:tracePt t="367332" x="6099175" y="4170363"/>
          <p14:tracePt t="367343" x="6161088" y="4152900"/>
          <p14:tracePt t="367357" x="6242050" y="4116388"/>
          <p14:tracePt t="367368" x="6323013" y="4089400"/>
          <p14:tracePt t="367385" x="6394450" y="4062413"/>
          <p14:tracePt t="367401" x="6465888" y="4037013"/>
          <p14:tracePt t="367418" x="6562725" y="4000500"/>
          <p14:tracePt t="367435" x="6616700" y="3990975"/>
          <p14:tracePt t="367451" x="6661150" y="3983038"/>
          <p14:tracePt t="367468" x="6742113" y="3956050"/>
          <p14:tracePt t="367485" x="6769100" y="3946525"/>
          <p14:tracePt t="367502" x="6796088" y="3938588"/>
          <p14:tracePt t="367518" x="6858000" y="3902075"/>
          <p14:tracePt t="367535" x="6875463" y="3894138"/>
          <p14:tracePt t="367551" x="6902450" y="3875088"/>
          <p14:tracePt t="367568" x="6929438" y="3848100"/>
          <p14:tracePt t="367585" x="6946900" y="3822700"/>
          <p14:tracePt t="367602" x="6973888" y="3786188"/>
          <p14:tracePt t="367618" x="6983413" y="3751263"/>
          <p14:tracePt t="367635" x="6991350" y="3724275"/>
          <p14:tracePt t="367651" x="7037388" y="3625850"/>
          <p14:tracePt t="367668" x="7045325" y="3608388"/>
          <p14:tracePt t="367685" x="7054850" y="3589338"/>
          <p14:tracePt t="367701" x="7054850" y="3581400"/>
          <p14:tracePt t="367718" x="7054850" y="3571875"/>
          <p14:tracePt t="367749" x="7054850" y="3562350"/>
          <p14:tracePt t="367760" x="7045325" y="3554413"/>
          <p14:tracePt t="367772" x="7037388" y="3554413"/>
          <p14:tracePt t="367785" x="7018338" y="3554413"/>
          <p14:tracePt t="367802" x="7010400" y="3554413"/>
          <p14:tracePt t="367818" x="6991350" y="3554413"/>
          <p14:tracePt t="367835" x="6965950" y="3554413"/>
          <p14:tracePt t="367852" x="6946900" y="3554413"/>
          <p14:tracePt t="367868" x="6938963" y="3554413"/>
          <p14:tracePt t="367885" x="6902450" y="3554413"/>
          <p14:tracePt t="367902" x="6884988" y="3554413"/>
          <p14:tracePt t="367918" x="6867525" y="3554413"/>
          <p14:tracePt t="367935" x="6831013" y="3554413"/>
          <p14:tracePt t="367952" x="6804025" y="3554413"/>
          <p14:tracePt t="367968" x="6769100" y="3554413"/>
          <p14:tracePt t="367985" x="6759575" y="3554413"/>
          <p14:tracePt t="368002" x="6732588" y="3554413"/>
          <p14:tracePt t="368018" x="6697663" y="3554413"/>
          <p14:tracePt t="368035" x="6680200" y="3554413"/>
          <p14:tracePt t="368052" x="6670675" y="3554413"/>
          <p14:tracePt t="368068" x="6616700" y="3554413"/>
          <p14:tracePt t="368085" x="6599238" y="3562350"/>
          <p14:tracePt t="368102" x="6581775" y="3571875"/>
          <p14:tracePt t="368118" x="6510338" y="3581400"/>
          <p14:tracePt t="368135" x="6491288" y="3581400"/>
          <p14:tracePt t="368152" x="6446838" y="3608388"/>
          <p14:tracePt t="368168" x="6419850" y="3608388"/>
          <p14:tracePt t="368185" x="6411913" y="3625850"/>
          <p14:tracePt t="368202" x="6394450" y="3633788"/>
          <p14:tracePt t="368218" x="6384925" y="3643313"/>
          <p14:tracePt t="368238" x="6384925" y="3660775"/>
          <p14:tracePt t="368252" x="6375400" y="3660775"/>
          <p14:tracePt t="368268" x="6375400" y="3670300"/>
          <p14:tracePt t="368286" x="6375400" y="3687763"/>
          <p14:tracePt t="368314" x="6375400" y="3705225"/>
          <p14:tracePt t="368336" x="6375400" y="3714750"/>
          <p14:tracePt t="368348" x="6375400" y="3724275"/>
          <p14:tracePt t="368359" x="6384925" y="3732213"/>
          <p14:tracePt t="368372" x="6384925" y="3751263"/>
          <p14:tracePt t="368385" x="6394450" y="3759200"/>
          <p14:tracePt t="368402" x="6402388" y="3776663"/>
          <p14:tracePt t="368418" x="6429375" y="3795713"/>
          <p14:tracePt t="368435" x="6473825" y="3822700"/>
          <p14:tracePt t="368452" x="6500813" y="3830638"/>
          <p14:tracePt t="368469" x="6545263" y="3840163"/>
          <p14:tracePt t="368485" x="6599238" y="3840163"/>
          <p14:tracePt t="368502" x="6626225" y="3840163"/>
          <p14:tracePt t="368519" x="6643688" y="3840163"/>
          <p14:tracePt t="368535" x="6680200" y="3830638"/>
          <p14:tracePt t="368552" x="6697663" y="3830638"/>
          <p14:tracePt t="368568" x="6724650" y="3803650"/>
          <p14:tracePt t="368585" x="6732588" y="3795713"/>
          <p14:tracePt t="368602" x="6742113" y="3786188"/>
          <p14:tracePt t="368618" x="6751638" y="3776663"/>
          <p14:tracePt t="368635" x="6751638" y="3768725"/>
          <p14:tracePt t="368652" x="6751638" y="3759200"/>
          <p14:tracePt t="368752" x="6751638" y="3751263"/>
          <p14:tracePt t="368789" x="6751638" y="3741738"/>
          <p14:tracePt t="368837" x="6751638" y="3732213"/>
          <p14:tracePt t="368899" x="6751638" y="3724275"/>
          <p14:tracePt t="368923" x="6751638" y="3714750"/>
          <p14:tracePt t="368935" x="6742113" y="3705225"/>
          <p14:tracePt t="368948" x="6732588" y="3687763"/>
          <p14:tracePt t="368960" x="6732588" y="3679825"/>
          <p14:tracePt t="368972" x="6724650" y="3670300"/>
          <p14:tracePt t="368985" x="6705600" y="3652838"/>
          <p14:tracePt t="369002" x="6697663" y="3643313"/>
          <p14:tracePt t="369019" x="6680200" y="3633788"/>
          <p14:tracePt t="369036" x="6634163" y="3616325"/>
          <p14:tracePt t="369052" x="6608763" y="3616325"/>
          <p14:tracePt t="369069" x="6589713" y="3608388"/>
          <p14:tracePt t="369085" x="6527800" y="3589338"/>
          <p14:tracePt t="369102" x="6500813" y="3589338"/>
          <p14:tracePt t="369119" x="6456363" y="3589338"/>
          <p14:tracePt t="369135" x="6438900" y="3589338"/>
          <p14:tracePt t="369152" x="6411913" y="3589338"/>
          <p14:tracePt t="369169" x="6367463" y="3589338"/>
          <p14:tracePt t="369185" x="6340475" y="3589338"/>
          <p14:tracePt t="369202" x="6323013" y="3589338"/>
          <p14:tracePt t="369219" x="6286500" y="3598863"/>
          <p14:tracePt t="369235" x="6269038" y="3598863"/>
          <p14:tracePt t="369252" x="6251575" y="3598863"/>
          <p14:tracePt t="369269" x="6232525" y="3598863"/>
          <p14:tracePt t="369286" x="6224588" y="3598863"/>
          <p14:tracePt t="369302" x="6215063" y="3598863"/>
          <p14:tracePt t="369319" x="6205538" y="3598863"/>
          <p14:tracePt t="369351" x="6197600" y="3598863"/>
          <p14:tracePt t="369535" x="6197600" y="3589338"/>
          <p14:tracePt t="369572" x="6197600" y="3581400"/>
          <p14:tracePt t="369620" x="6205538" y="3581400"/>
          <p14:tracePt t="369634" x="6215063" y="3571875"/>
          <p14:tracePt t="369645" x="6224588" y="3571875"/>
          <p14:tracePt t="369658" x="6242050" y="3571875"/>
          <p14:tracePt t="369669" x="6251575" y="3571875"/>
          <p14:tracePt t="369686" x="6269038" y="3562350"/>
          <p14:tracePt t="369702" x="6286500" y="3554413"/>
          <p14:tracePt t="369719" x="6303963" y="3554413"/>
          <p14:tracePt t="369735" x="6323013" y="3544888"/>
          <p14:tracePt t="369829" x="6303963" y="3544888"/>
          <p14:tracePt t="369841" x="6286500" y="3544888"/>
          <p14:tracePt t="369853" x="6251575" y="3544888"/>
          <p14:tracePt t="369866" x="6197600" y="3536950"/>
          <p14:tracePt t="369878" x="6116638" y="3509963"/>
          <p14:tracePt t="369891" x="6010275" y="3490913"/>
          <p14:tracePt t="369902" x="5884863" y="3465513"/>
          <p14:tracePt t="369919" x="5759450" y="3446463"/>
          <p14:tracePt t="369935" x="5634038" y="3438525"/>
          <p14:tracePt t="369952" x="5456238" y="3419475"/>
          <p14:tracePt t="369969" x="5384800" y="3402013"/>
          <p14:tracePt t="369986" x="5330825" y="3375025"/>
          <p14:tracePt t="370002" x="5268913" y="3348038"/>
          <p14:tracePt t="370019" x="5251450" y="3340100"/>
          <p14:tracePt t="370036" x="5232400" y="3330575"/>
          <p14:tracePt t="370098" x="5241925" y="3330575"/>
          <p14:tracePt t="370403" x="5224463" y="3330575"/>
          <p14:tracePt t="370416" x="5205413" y="3330575"/>
          <p14:tracePt t="370428" x="5160963" y="3340100"/>
          <p14:tracePt t="370440" x="5045075" y="3367088"/>
          <p14:tracePt t="370454" x="4884738" y="3411538"/>
          <p14:tracePt t="370469" x="4660900" y="3473450"/>
          <p14:tracePt t="370486" x="4473575" y="3490913"/>
          <p14:tracePt t="370503" x="4224338" y="3527425"/>
          <p14:tracePt t="370519" x="4125913" y="3527425"/>
          <p14:tracePt t="370536" x="4027488" y="3536950"/>
          <p14:tracePt t="370553" x="3813175" y="3536950"/>
          <p14:tracePt t="370569" x="3660775" y="3544888"/>
          <p14:tracePt t="370586" x="3473450" y="3571875"/>
          <p14:tracePt t="370603" x="3152775" y="3571875"/>
          <p14:tracePt t="370619" x="3017838" y="3571875"/>
          <p14:tracePt t="370636" x="2830513" y="3571875"/>
          <p14:tracePt t="370652" x="2759075" y="3562350"/>
          <p14:tracePt t="370669" x="2697163" y="3554413"/>
          <p14:tracePt t="370686" x="2544763" y="3554413"/>
          <p14:tracePt t="370703" x="2473325" y="3562350"/>
          <p14:tracePt t="370719" x="2384425" y="3562350"/>
          <p14:tracePt t="370736" x="2259013" y="3571875"/>
          <p14:tracePt t="370752" x="2224088" y="3571875"/>
          <p14:tracePt t="370769" x="2197100" y="3571875"/>
          <p14:tracePt t="370786" x="2170113" y="3571875"/>
          <p14:tracePt t="370802" x="2160588" y="3571875"/>
          <p14:tracePt t="370819" x="2152650" y="3571875"/>
          <p14:tracePt t="370836" x="2125663" y="3571875"/>
          <p14:tracePt t="370852" x="2116138" y="3571875"/>
          <p14:tracePt t="370869" x="2098675" y="3571875"/>
          <p14:tracePt t="370886" x="2081213" y="3571875"/>
          <p14:tracePt t="370902" x="2071688" y="3571875"/>
          <p14:tracePt t="370919" x="2062163" y="3571875"/>
          <p14:tracePt t="370936" x="2054225" y="3562350"/>
          <p14:tracePt t="370955" x="2054225" y="3554413"/>
          <p14:tracePt t="370969" x="2054225" y="3544888"/>
          <p14:tracePt t="370986" x="2054225" y="3536950"/>
          <p14:tracePt t="371004" x="2054225" y="3527425"/>
          <p14:tracePt t="371040" x="2062163" y="3517900"/>
          <p14:tracePt t="371053" x="2062163" y="3509963"/>
          <p14:tracePt t="371065" x="2071688" y="3509963"/>
          <p14:tracePt t="371078" x="2081213" y="3509963"/>
          <p14:tracePt t="371089" x="2089150" y="3500438"/>
          <p14:tracePt t="371114" x="2098675" y="3490913"/>
          <p14:tracePt t="371127" x="2116138" y="3482975"/>
          <p14:tracePt t="371138" x="2133600" y="3482975"/>
          <p14:tracePt t="371153" x="2160588" y="3465513"/>
          <p14:tracePt t="371169" x="2205038" y="3455988"/>
          <p14:tracePt t="371186" x="2259013" y="3438525"/>
          <p14:tracePt t="371203" x="2428875" y="3402013"/>
          <p14:tracePt t="371219" x="2544763" y="3384550"/>
          <p14:tracePt t="371236" x="2884488" y="3330575"/>
          <p14:tracePt t="371253" x="3098800" y="3303588"/>
          <p14:tracePt t="371269" x="3357563" y="3276600"/>
          <p14:tracePt t="371286" x="3956050" y="3205163"/>
          <p14:tracePt t="371303" x="4286250" y="3170238"/>
          <p14:tracePt t="371319" x="4572000" y="3125788"/>
          <p14:tracePt t="371336" x="5116513" y="3054350"/>
          <p14:tracePt t="371353" x="5330825" y="3009900"/>
          <p14:tracePt t="371369" x="5527675" y="2973388"/>
          <p14:tracePt t="371386" x="5776913" y="2928938"/>
          <p14:tracePt t="371403" x="5857875" y="2919413"/>
          <p14:tracePt t="371419" x="5919788" y="2911475"/>
          <p14:tracePt t="371436" x="5965825" y="2894013"/>
          <p14:tracePt t="371453" x="5983288" y="2894013"/>
          <p14:tracePt t="371518" x="5973763" y="2894013"/>
          <p14:tracePt t="371530" x="5965825" y="2894013"/>
          <p14:tracePt t="371543" x="5956300" y="2894013"/>
          <p14:tracePt t="371554" x="5946775" y="2884488"/>
          <p14:tracePt t="371580" x="5938838" y="2874963"/>
          <p14:tracePt t="371591" x="5938838" y="2867025"/>
          <p14:tracePt t="371616" x="5938838" y="2857500"/>
          <p14:tracePt t="371641" x="5938838" y="2847975"/>
          <p14:tracePt t="371702" x="5956300" y="2840038"/>
          <p14:tracePt t="371712" x="5973763" y="2840038"/>
          <p14:tracePt t="371725" x="6000750" y="2830513"/>
          <p14:tracePt t="371738" x="6045200" y="2822575"/>
          <p14:tracePt t="371753" x="6081713" y="2822575"/>
          <p14:tracePt t="371770" x="6116638" y="2813050"/>
          <p14:tracePt t="371786" x="6153150" y="2813050"/>
          <p14:tracePt t="371803" x="6232525" y="2813050"/>
          <p14:tracePt t="371819" x="6269038" y="2813050"/>
          <p14:tracePt t="371836" x="6296025" y="2813050"/>
          <p14:tracePt t="371853" x="6340475" y="2822575"/>
          <p14:tracePt t="371869" x="6348413" y="2830513"/>
          <p14:tracePt t="371886" x="6357938" y="2840038"/>
          <p14:tracePt t="371903" x="6367463" y="2847975"/>
          <p14:tracePt t="371920" x="6367463" y="2857500"/>
          <p14:tracePt t="371936" x="6375400" y="2857500"/>
          <p14:tracePt t="371953" x="6384925" y="2867025"/>
          <p14:tracePt t="372045" x="6402388" y="2867025"/>
          <p14:tracePt t="372056" x="6411913" y="2867025"/>
          <p14:tracePt t="372068" x="6419850" y="2867025"/>
          <p14:tracePt t="372081" x="6438900" y="2867025"/>
          <p14:tracePt t="372093" x="6446838" y="2867025"/>
          <p14:tracePt t="372105" x="6456363" y="2867025"/>
          <p14:tracePt t="372130" x="6456363" y="2874963"/>
          <p14:tracePt t="372510" x="6456363" y="2867025"/>
          <p14:tracePt t="372534" x="6456363" y="2847975"/>
          <p14:tracePt t="372559" x="6456363" y="2840038"/>
          <p14:tracePt t="372571" x="6456363" y="2822575"/>
          <p14:tracePt t="372583" x="6456363" y="2803525"/>
          <p14:tracePt t="372595" x="6456363" y="2795588"/>
          <p14:tracePt t="372607" x="6456363" y="2776538"/>
          <p14:tracePt t="372620" x="6456363" y="2751138"/>
          <p14:tracePt t="372636" x="6456363" y="2732088"/>
          <p14:tracePt t="372653" x="6465888" y="2705100"/>
          <p14:tracePt t="372670" x="6473825" y="2670175"/>
          <p14:tracePt t="372778" x="6473825" y="2679700"/>
          <p14:tracePt t="372791" x="6473825" y="2687638"/>
          <p14:tracePt t="372802" x="6473825" y="2697163"/>
          <p14:tracePt t="372816" x="6473825" y="2705100"/>
          <p14:tracePt t="372828" x="6465888" y="2714625"/>
          <p14:tracePt t="372842" x="6465888" y="2724150"/>
          <p14:tracePt t="372854" x="6456363" y="2732088"/>
          <p14:tracePt t="372870" x="6446838" y="2751138"/>
          <p14:tracePt t="372886" x="6446838" y="2768600"/>
          <p14:tracePt t="372903" x="6446838" y="2813050"/>
          <p14:tracePt t="372920" x="6446838" y="2840038"/>
          <p14:tracePt t="372937" x="6446838" y="2847975"/>
          <p14:tracePt t="372953" x="6446838" y="2884488"/>
          <p14:tracePt t="372970" x="6446838" y="2901950"/>
          <p14:tracePt t="372986" x="6446838" y="2946400"/>
          <p14:tracePt t="373003" x="6446838" y="2973388"/>
          <p14:tracePt t="373020" x="6446838" y="3000375"/>
          <p14:tracePt t="373036" x="6446838" y="3054350"/>
          <p14:tracePt t="373053" x="6446838" y="3081338"/>
          <p14:tracePt t="373070" x="6446838" y="3116263"/>
          <p14:tracePt t="373087" x="6446838" y="3179763"/>
          <p14:tracePt t="373103" x="6446838" y="3205163"/>
          <p14:tracePt t="373120" x="6446838" y="3224213"/>
          <p14:tracePt t="373137" x="6456363" y="3303588"/>
          <p14:tracePt t="373153" x="6456363" y="3340100"/>
          <p14:tracePt t="373170" x="6465888" y="3394075"/>
          <p14:tracePt t="373187" x="6465888" y="3419475"/>
          <p14:tracePt t="373203" x="6473825" y="3446463"/>
          <p14:tracePt t="373220" x="6473825" y="3509963"/>
          <p14:tracePt t="373237" x="6483350" y="3544888"/>
          <p14:tracePt t="373253" x="6483350" y="3571875"/>
          <p14:tracePt t="373270" x="6483350" y="3625850"/>
          <p14:tracePt t="373287" x="6483350" y="3643313"/>
          <p14:tracePt t="373303" x="6491288" y="3679825"/>
          <p14:tracePt t="373320" x="6491288" y="3732213"/>
          <p14:tracePt t="373337" x="6500813" y="3751263"/>
          <p14:tracePt t="373353" x="6500813" y="3768725"/>
          <p14:tracePt t="373370" x="6510338" y="3803650"/>
          <p14:tracePt t="373387" x="6510338" y="3822700"/>
          <p14:tracePt t="373403" x="6510338" y="3840163"/>
          <p14:tracePt t="373420" x="6518275" y="3857625"/>
          <p14:tracePt t="373437" x="6518275" y="3867150"/>
          <p14:tracePt t="373453" x="6527800" y="3894138"/>
          <p14:tracePt t="373471" x="6527800" y="3911600"/>
          <p14:tracePt t="373487" x="6527800" y="3919538"/>
          <p14:tracePt t="373503" x="6537325" y="3938588"/>
          <p14:tracePt t="373520" x="6537325" y="3946525"/>
          <p14:tracePt t="373684" x="6537325" y="3929063"/>
          <p14:tracePt t="373697" x="6537325" y="3911600"/>
          <p14:tracePt t="373709" x="6537325" y="3894138"/>
          <p14:tracePt t="373721" x="6537325" y="3857625"/>
          <p14:tracePt t="373733" x="6537325" y="3822700"/>
          <p14:tracePt t="373746" x="6537325" y="3776663"/>
          <p14:tracePt t="373758" x="6537325" y="3741738"/>
          <p14:tracePt t="373770" x="6537325" y="3705225"/>
          <p14:tracePt t="373787" x="6537325" y="3670300"/>
          <p14:tracePt t="373803" x="6537325" y="3633788"/>
          <p14:tracePt t="373821" x="6537325" y="3517900"/>
          <p14:tracePt t="373837" x="6537325" y="3455988"/>
          <p14:tracePt t="373853" x="6545263" y="3402013"/>
          <p14:tracePt t="373870" x="6554788" y="3322638"/>
          <p14:tracePt t="373887" x="6554788" y="3276600"/>
          <p14:tracePt t="373903" x="6562725" y="3251200"/>
          <p14:tracePt t="373920" x="6572250" y="3187700"/>
          <p14:tracePt t="373937" x="6572250" y="3143250"/>
          <p14:tracePt t="373953" x="6589713" y="3081338"/>
          <p14:tracePt t="373970" x="6589713" y="3054350"/>
          <p14:tracePt t="373987" x="6589713" y="3027363"/>
          <p14:tracePt t="374003" x="6589713" y="2990850"/>
          <p14:tracePt t="374020" x="6589713" y="2982913"/>
          <p14:tracePt t="374037" x="6589713" y="2965450"/>
          <p14:tracePt t="374053" x="6589713" y="2928938"/>
          <p14:tracePt t="374071" x="6589713" y="2919413"/>
          <p14:tracePt t="374087" x="6589713" y="2911475"/>
          <p14:tracePt t="374104" x="6589713" y="2894013"/>
          <p14:tracePt t="374161" x="6589713" y="2884488"/>
          <p14:tracePt t="374283" x="6589713" y="2901950"/>
          <p14:tracePt t="374308" x="6589713" y="2911475"/>
          <p14:tracePt t="374320" x="6589713" y="2919413"/>
          <p14:tracePt t="374333" x="6589713" y="2928938"/>
          <p14:tracePt t="374346" x="6589713" y="2946400"/>
          <p14:tracePt t="374359" x="6589713" y="2955925"/>
          <p14:tracePt t="374370" x="6589713" y="2982913"/>
          <p14:tracePt t="374387" x="6589713" y="3009900"/>
          <p14:tracePt t="374404" x="6589713" y="3036888"/>
          <p14:tracePt t="374420" x="6589713" y="3125788"/>
          <p14:tracePt t="374437" x="6589713" y="3170238"/>
          <p14:tracePt t="374454" x="6589713" y="3232150"/>
          <p14:tracePt t="374470" x="6589713" y="3330575"/>
          <p14:tracePt t="374487" x="6589713" y="3384550"/>
          <p14:tracePt t="374504" x="6608763" y="3509963"/>
          <p14:tracePt t="374521" x="6608763" y="3562350"/>
          <p14:tracePt t="374537" x="6616700" y="3625850"/>
          <p14:tracePt t="374554" x="6626225" y="3687763"/>
          <p14:tracePt t="374570" x="6643688" y="3813175"/>
          <p14:tracePt t="374587" x="6643688" y="3848100"/>
          <p14:tracePt t="374604" x="6661150" y="3929063"/>
          <p14:tracePt t="374620" x="6661150" y="3956050"/>
          <p14:tracePt t="374637" x="6670675" y="3983038"/>
          <p14:tracePt t="374654" x="6670675" y="4037013"/>
          <p14:tracePt t="374670" x="6680200" y="4081463"/>
          <p14:tracePt t="374687" x="6688138" y="4108450"/>
          <p14:tracePt t="374704" x="6697663" y="4133850"/>
          <p14:tracePt t="375031" x="6697663" y="4116388"/>
          <p14:tracePt t="375043" x="6697663" y="4098925"/>
          <p14:tracePt t="375056" x="6697663" y="4081463"/>
          <p14:tracePt t="375067" x="6697663" y="4054475"/>
          <p14:tracePt t="375078" x="6697663" y="4044950"/>
          <p14:tracePt t="375091" x="6697663" y="4027488"/>
          <p14:tracePt t="375104" x="6697663" y="4000500"/>
          <p14:tracePt t="375120" x="6697663" y="3983038"/>
          <p14:tracePt t="375137" x="6697663" y="3956050"/>
          <p14:tracePt t="375154" x="6697663" y="3875088"/>
          <p14:tracePt t="375170" x="6697663" y="3830638"/>
          <p14:tracePt t="375187" x="6697663" y="3768725"/>
          <p14:tracePt t="375204" x="6697663" y="3670300"/>
          <p14:tracePt t="375221" x="6688138" y="3625850"/>
          <p14:tracePt t="375237" x="6688138" y="3581400"/>
          <p14:tracePt t="375254" x="6688138" y="3482975"/>
          <p14:tracePt t="375270" x="6688138" y="3394075"/>
          <p14:tracePt t="375287" x="6688138" y="3160713"/>
          <p14:tracePt t="375304" x="6688138" y="3081338"/>
          <p14:tracePt t="375321" x="6688138" y="3027363"/>
          <p14:tracePt t="375337" x="6688138" y="2973388"/>
          <p14:tracePt t="375354" x="6688138" y="2965450"/>
          <p14:tracePt t="375371" x="6688138" y="2955925"/>
          <p14:tracePt t="375387" x="6688138" y="2946400"/>
          <p14:tracePt t="375404" x="6688138" y="2928938"/>
          <p14:tracePt t="375483" x="6688138" y="2919413"/>
          <p14:tracePt t="376059" x="6688138" y="2928938"/>
          <p14:tracePt t="376229" x="6688138" y="2938463"/>
          <p14:tracePt t="376928" x="6688138" y="2946400"/>
          <p14:tracePt t="378837" x="6680200" y="2946400"/>
          <p14:tracePt t="378849" x="6661150" y="2938463"/>
          <p14:tracePt t="378861" x="6608763" y="2928938"/>
          <p14:tracePt t="378874" x="6527800" y="2928938"/>
          <p14:tracePt t="378888" x="6375400" y="2928938"/>
          <p14:tracePt t="378905" x="6089650" y="2973388"/>
          <p14:tracePt t="378922" x="5322888" y="3170238"/>
          <p14:tracePt t="378938" x="4956175" y="3276600"/>
          <p14:tracePt t="378956" x="4652963" y="3384550"/>
          <p14:tracePt t="378971" x="4170363" y="3527425"/>
          <p14:tracePt t="378988" x="4027488" y="3562350"/>
          <p14:tracePt t="379005" x="3929063" y="3571875"/>
          <p14:tracePt t="379022" x="3822700" y="3571875"/>
          <p14:tracePt t="379038" x="3795713" y="3571875"/>
          <p14:tracePt t="379055" x="3786188" y="3571875"/>
          <p14:tracePt t="379118" x="3795713" y="3589338"/>
          <p14:tracePt t="379339" x="3768725" y="3589338"/>
          <p14:tracePt t="379351" x="3724275" y="3589338"/>
          <p14:tracePt t="379362" x="3625850" y="3598863"/>
          <p14:tracePt t="379375" x="3500438" y="3608388"/>
          <p14:tracePt t="379389" x="3313113" y="3625850"/>
          <p14:tracePt t="379405" x="3036888" y="3633788"/>
          <p14:tracePt t="379422" x="2741613" y="3633788"/>
          <p14:tracePt t="379438" x="2312988" y="3633788"/>
          <p14:tracePt t="379455" x="2179638" y="3633788"/>
          <p14:tracePt t="379472" x="2071688" y="3616325"/>
          <p14:tracePt t="379489" x="1893888" y="3571875"/>
          <p14:tracePt t="379505" x="1812925" y="3554413"/>
          <p14:tracePt t="379522" x="1731963" y="3527425"/>
          <p14:tracePt t="379538" x="1714500" y="3509963"/>
          <p14:tracePt t="379555" x="1704975" y="3509963"/>
          <p14:tracePt t="379572" x="1704975" y="3490913"/>
          <p14:tracePt t="379596" x="1704975" y="3482975"/>
          <p14:tracePt t="379620" x="1704975" y="3465513"/>
          <p14:tracePt t="379644" x="1714500" y="3455988"/>
          <p14:tracePt t="379668" x="1724025" y="3455988"/>
          <p14:tracePt t="379681" x="1724025" y="3446463"/>
          <p14:tracePt t="379755" x="1751013" y="3446463"/>
          <p14:tracePt t="379767" x="1776413" y="3446463"/>
          <p14:tracePt t="379779" x="1803400" y="3446463"/>
          <p14:tracePt t="379792" x="1839913" y="3438525"/>
          <p14:tracePt t="379805" x="1866900" y="3438525"/>
          <p14:tracePt t="379822" x="1911350" y="3438525"/>
          <p14:tracePt t="379839" x="1955800" y="3438525"/>
          <p14:tracePt t="379855" x="2116138" y="3438525"/>
          <p14:tracePt t="379872" x="2214563" y="3438525"/>
          <p14:tracePt t="379889" x="2330450" y="3446463"/>
          <p14:tracePt t="379905" x="2660650" y="3446463"/>
          <p14:tracePt t="379922" x="2857500" y="3446463"/>
          <p14:tracePt t="379939" x="3330575" y="3446463"/>
          <p14:tracePt t="379955" x="3643313" y="3429000"/>
          <p14:tracePt t="379972" x="3946525" y="3411538"/>
          <p14:tracePt t="379989" x="4276725" y="3375025"/>
          <p14:tracePt t="380006" x="4813300" y="3340100"/>
          <p14:tracePt t="380022" x="5000625" y="3313113"/>
          <p14:tracePt t="380039" x="5232400" y="3268663"/>
          <p14:tracePt t="380055" x="5286375" y="3259138"/>
          <p14:tracePt t="380072" x="5313363" y="3251200"/>
          <p14:tracePt t="380089" x="5330825" y="3251200"/>
          <p14:tracePt t="380109" x="5340350" y="3251200"/>
          <p14:tracePt t="380122" x="5348288" y="3251200"/>
          <p14:tracePt t="380147" x="5357813" y="3251200"/>
          <p14:tracePt t="380354" x="5367338" y="3232150"/>
          <p14:tracePt t="380365" x="5375275" y="3232150"/>
          <p14:tracePt t="380378" x="5402263" y="3214688"/>
          <p14:tracePt t="380391" x="5465763" y="3205163"/>
          <p14:tracePt t="380406" x="5572125" y="3187700"/>
          <p14:tracePt t="380422" x="5724525" y="3187700"/>
          <p14:tracePt t="380439" x="5875338" y="3187700"/>
          <p14:tracePt t="380455" x="6143625" y="3197225"/>
          <p14:tracePt t="380472" x="6269038" y="3214688"/>
          <p14:tracePt t="380489" x="6357938" y="3241675"/>
          <p14:tracePt t="380506" x="6483350" y="3268663"/>
          <p14:tracePt t="380522" x="6510338" y="3276600"/>
          <p14:tracePt t="380539" x="6527800" y="3276600"/>
          <p14:tracePt t="380611" x="6510338" y="3276600"/>
          <p14:tracePt t="380624" x="6483350" y="3276600"/>
          <p14:tracePt t="380636" x="6465888" y="3276600"/>
          <p14:tracePt t="380649" x="6438900" y="3259138"/>
          <p14:tracePt t="380660" x="6402388" y="3241675"/>
          <p14:tracePt t="380673" x="6375400" y="3224213"/>
          <p14:tracePt t="380689" x="6340475" y="3197225"/>
          <p14:tracePt t="380705" x="6330950" y="3187700"/>
          <p14:tracePt t="380722" x="6313488" y="3170238"/>
          <p14:tracePt t="380746" x="6313488" y="3160713"/>
          <p14:tracePt t="380808" x="6323013" y="3160713"/>
          <p14:tracePt t="380818" x="6340475" y="3160713"/>
          <p14:tracePt t="380832" x="6367463" y="3160713"/>
          <p14:tracePt t="380842" x="6394450" y="3179763"/>
          <p14:tracePt t="380856" x="6446838" y="3187700"/>
          <p14:tracePt t="380872" x="6500813" y="3224213"/>
          <p14:tracePt t="380889" x="6562725" y="3251200"/>
          <p14:tracePt t="380906" x="6626225" y="3286125"/>
          <p14:tracePt t="380922" x="6705600" y="3348038"/>
          <p14:tracePt t="380939" x="6724650" y="3357563"/>
          <p14:tracePt t="380955" x="6732588" y="3367088"/>
          <p14:tracePt t="380972" x="6732588" y="3375025"/>
          <p14:tracePt t="381040" x="6724650" y="3367088"/>
          <p14:tracePt t="381064" x="6724650" y="3348038"/>
          <p14:tracePt t="381077" x="6715125" y="3322638"/>
          <p14:tracePt t="381089" x="6715125" y="3303588"/>
          <p14:tracePt t="381102" x="6715125" y="3276600"/>
          <p14:tracePt t="381112" x="6715125" y="3251200"/>
          <p14:tracePt t="381126" x="6715125" y="3224213"/>
          <p14:tracePt t="381139" x="6715125" y="3187700"/>
          <p14:tracePt t="381156" x="6715125" y="3160713"/>
          <p14:tracePt t="381172" x="6732588" y="3125788"/>
          <p14:tracePt t="381189" x="6759575" y="3062288"/>
          <p14:tracePt t="381206" x="6769100" y="3044825"/>
          <p14:tracePt t="381223" x="6769100" y="3027363"/>
          <p14:tracePt t="381239" x="6777038" y="2990850"/>
          <p14:tracePt t="381256" x="6777038" y="2973388"/>
          <p14:tracePt t="381273" x="6759575" y="2938463"/>
          <p14:tracePt t="381289" x="6742113" y="2911475"/>
          <p14:tracePt t="381306" x="6724650" y="2901950"/>
          <p14:tracePt t="381322" x="6680200" y="2867025"/>
          <p14:tracePt t="381339" x="6661150" y="2847975"/>
          <p14:tracePt t="381356" x="6643688" y="2847975"/>
          <p14:tracePt t="381373" x="6626225" y="2840038"/>
          <p14:tracePt t="381389" x="6616700" y="2840038"/>
          <p14:tracePt t="381408" x="6608763" y="2840038"/>
          <p14:tracePt t="381423" x="6599238" y="2847975"/>
          <p14:tracePt t="381439" x="6589713" y="2857500"/>
          <p14:tracePt t="381456" x="6562725" y="2894013"/>
          <p14:tracePt t="381473" x="6554788" y="2911475"/>
          <p14:tracePt t="381489" x="6545263" y="2938463"/>
          <p14:tracePt t="381506" x="6537325" y="2973388"/>
          <p14:tracePt t="381523" x="6527800" y="3000375"/>
          <p14:tracePt t="381539" x="6527800" y="3017838"/>
          <p14:tracePt t="381556" x="6518275" y="3062288"/>
          <p14:tracePt t="381572" x="6518275" y="3098800"/>
          <p14:tracePt t="381589" x="6518275" y="3170238"/>
          <p14:tracePt t="381606" x="6518275" y="3214688"/>
          <p14:tracePt t="381623" x="6518275" y="3259138"/>
          <p14:tracePt t="381639" x="6527800" y="3375025"/>
          <p14:tracePt t="381656" x="6554788" y="3465513"/>
          <p14:tracePt t="381673" x="6562725" y="3536950"/>
          <p14:tracePt t="381689" x="6589713" y="3697288"/>
          <p14:tracePt t="381706" x="6608763" y="3786188"/>
          <p14:tracePt t="381723" x="6616700" y="3857625"/>
          <p14:tracePt t="381740" x="6643688" y="3973513"/>
          <p14:tracePt t="381756" x="6653213" y="4027488"/>
          <p14:tracePt t="381773" x="6661150" y="4054475"/>
          <p14:tracePt t="381789" x="6670675" y="4098925"/>
          <p14:tracePt t="381810" x="6670675" y="4108450"/>
          <p14:tracePt t="381824" x="6680200" y="4108450"/>
          <p14:tracePt t="381860" x="6688138" y="4108450"/>
          <p14:tracePt t="381884" x="6697663" y="4108450"/>
          <p14:tracePt t="381912" x="6705600" y="4098925"/>
          <p14:tracePt t="381921" x="6705600" y="4089400"/>
          <p14:tracePt t="381934" x="6705600" y="4071938"/>
          <p14:tracePt t="381945" x="6715125" y="4054475"/>
          <p14:tracePt t="381957" x="6724650" y="4027488"/>
          <p14:tracePt t="381973" x="6732588" y="4000500"/>
          <p14:tracePt t="381989" x="6732588" y="3965575"/>
          <p14:tracePt t="382006" x="6742113" y="3857625"/>
          <p14:tracePt t="382022" x="6751638" y="3786188"/>
          <p14:tracePt t="382039" x="6751638" y="3714750"/>
          <p14:tracePt t="382056" x="6751638" y="3581400"/>
          <p14:tracePt t="382072" x="6759575" y="3517900"/>
          <p14:tracePt t="382089" x="6759575" y="3455988"/>
          <p14:tracePt t="382106" x="6759575" y="3340100"/>
          <p14:tracePt t="382123" x="6759575" y="3303588"/>
          <p14:tracePt t="382139" x="6759575" y="3268663"/>
          <p14:tracePt t="382156" x="6732588" y="3205163"/>
          <p14:tracePt t="382173" x="6715125" y="3187700"/>
          <p14:tracePt t="382190" x="6697663" y="3160713"/>
          <p14:tracePt t="382206" x="6653213" y="3133725"/>
          <p14:tracePt t="382223" x="6634163" y="3125788"/>
          <p14:tracePt t="382239" x="6599238" y="3125788"/>
          <p14:tracePt t="382264" x="6589713" y="3133725"/>
          <p14:tracePt t="382276" x="6572250" y="3160713"/>
          <p14:tracePt t="382289" x="6562725" y="3179763"/>
          <p14:tracePt t="382306" x="6545263" y="3205163"/>
          <p14:tracePt t="382323" x="6537325" y="3232150"/>
          <p14:tracePt t="382339" x="6527800" y="3330575"/>
          <p14:tracePt t="382356" x="6527800" y="3394075"/>
          <p14:tracePt t="382373" x="6527800" y="3473450"/>
          <p14:tracePt t="382390" x="6527800" y="3679825"/>
          <p14:tracePt t="382406" x="6527800" y="3795713"/>
          <p14:tracePt t="382423" x="6537325" y="3875088"/>
          <p14:tracePt t="382439" x="6572250" y="4017963"/>
          <p14:tracePt t="382456" x="6589713" y="4044950"/>
          <p14:tracePt t="382473" x="6626225" y="4089400"/>
          <p14:tracePt t="382489" x="6643688" y="4108450"/>
          <p14:tracePt t="382506" x="6653213" y="4116388"/>
          <p14:tracePt t="382523" x="6680200" y="4116388"/>
          <p14:tracePt t="382540" x="6688138" y="4116388"/>
          <p14:tracePt t="382666" x="6688138" y="4108450"/>
          <p14:tracePt t="385555" x="6688138" y="4098925"/>
          <p14:tracePt t="385580" x="6688138" y="4081463"/>
          <p14:tracePt t="385593" x="6688138" y="4054475"/>
          <p14:tracePt t="385605" x="6688138" y="4017963"/>
          <p14:tracePt t="385617" x="6697663" y="3983038"/>
          <p14:tracePt t="385628" x="6697663" y="3946525"/>
          <p14:tracePt t="385641" x="6705600" y="3919538"/>
          <p14:tracePt t="385657" x="6705600" y="3911600"/>
          <p14:tracePt t="385674" x="6705600" y="3902075"/>
          <p14:tracePt t="385690" x="6705600" y="3884613"/>
          <p14:tracePt t="385707" x="6705600" y="3875088"/>
          <p14:tracePt t="385724" x="6705600" y="3857625"/>
          <p14:tracePt t="385740" x="6705600" y="3840163"/>
          <p14:tracePt t="385757" x="6697663" y="3830638"/>
          <p14:tracePt t="385774" x="6688138" y="3822700"/>
          <p14:tracePt t="385790" x="6688138" y="3803650"/>
          <p14:tracePt t="385807" x="6688138" y="3786188"/>
          <p14:tracePt t="385824" x="6688138" y="3768725"/>
          <p14:tracePt t="385840" x="6688138" y="3724275"/>
          <p14:tracePt t="385857" x="6688138" y="3705225"/>
          <p14:tracePt t="385874" x="6688138" y="3687763"/>
          <p14:tracePt t="385890" x="6688138" y="3679825"/>
          <p14:tracePt t="385907" x="6688138" y="3660775"/>
          <p14:tracePt t="385924" x="6688138" y="3616325"/>
          <p14:tracePt t="385940" x="6688138" y="3598863"/>
          <p14:tracePt t="385957" x="6697663" y="3581400"/>
          <p14:tracePt t="385974" x="6705600" y="3571875"/>
          <p14:tracePt t="385997" x="6715125" y="3554413"/>
          <p14:tracePt t="386008" x="6724650" y="3544888"/>
          <p14:tracePt t="386024" x="6751638" y="3517900"/>
          <p14:tracePt t="386040" x="6769100" y="3490913"/>
          <p14:tracePt t="386057" x="6796088" y="3446463"/>
          <p14:tracePt t="386074" x="6796088" y="3438525"/>
          <p14:tracePt t="386090" x="6796088" y="3429000"/>
          <p14:tracePt t="386107" x="6796088" y="3419475"/>
          <p14:tracePt t="386124" x="6796088" y="3411538"/>
          <p14:tracePt t="386140" x="6796088" y="3402013"/>
          <p14:tracePt t="386157" x="6796088" y="3384550"/>
          <p14:tracePt t="386174" x="6796088" y="3375025"/>
          <p14:tracePt t="386191" x="6796088" y="3367088"/>
          <p14:tracePt t="386216" x="6796088" y="3357563"/>
          <p14:tracePt t="386363" x="6796088" y="3348038"/>
          <p14:tracePt t="386376" x="6796088" y="3340100"/>
          <p14:tracePt t="386388" x="6796088" y="3322638"/>
          <p14:tracePt t="386400" x="6796088" y="3313113"/>
          <p14:tracePt t="386413" x="6804025" y="3303588"/>
          <p14:tracePt t="386425" x="6804025" y="3286125"/>
          <p14:tracePt t="386441" x="6813550" y="3286125"/>
          <p14:tracePt t="386457" x="6813550" y="3276600"/>
          <p14:tracePt t="386497" x="6813550" y="3268663"/>
          <p14:tracePt t="386559" x="6823075" y="3268663"/>
          <p14:tracePt t="386582" x="6840538" y="3268663"/>
          <p14:tracePt t="386596" x="6875463" y="3268663"/>
          <p14:tracePt t="386767" x="6875463" y="3259138"/>
          <p14:tracePt t="386792" x="6875463" y="3251200"/>
          <p14:tracePt t="386828" x="6894513" y="3251200"/>
          <p14:tracePt t="386841" x="6902450" y="3251200"/>
          <p14:tracePt t="386852" x="6911975" y="3251200"/>
          <p14:tracePt t="386865" x="6919913" y="3251200"/>
          <p14:tracePt t="386876" x="6929438" y="3251200"/>
          <p14:tracePt t="386891" x="6938963" y="3251200"/>
          <p14:tracePt t="386907" x="6946900" y="3251200"/>
          <p14:tracePt t="386926" x="6965950" y="3251200"/>
          <p14:tracePt t="386952" x="6973888" y="3251200"/>
          <p14:tracePt t="386975" x="6983413" y="3251200"/>
          <p14:tracePt t="387269" x="6983413" y="3241675"/>
          <p14:tracePt t="387305" x="6983413" y="3232150"/>
          <p14:tracePt t="387319" x="6983413" y="3224213"/>
          <p14:tracePt t="387331" x="6973888" y="3224213"/>
          <p14:tracePt t="387342" x="6973888" y="3214688"/>
          <p14:tracePt t="387358" x="6973888" y="3197225"/>
          <p14:tracePt t="387374" x="6973888" y="3187700"/>
          <p14:tracePt t="387391" x="6965950" y="3143250"/>
          <p14:tracePt t="387408" x="6965950" y="3125788"/>
          <p14:tracePt t="387424" x="6956425" y="3116263"/>
          <p14:tracePt t="387441" x="6956425" y="3098800"/>
          <p14:tracePt t="387515" x="6956425" y="3108325"/>
          <p14:tracePt t="387526" x="6946900" y="3116263"/>
          <p14:tracePt t="387538" x="6946900" y="3125788"/>
          <p14:tracePt t="387551" x="6938963" y="3125788"/>
          <p14:tracePt t="387563" x="6938963" y="3143250"/>
          <p14:tracePt t="387587" x="6929438" y="3152775"/>
          <p14:tracePt t="387600" x="6919913" y="3170238"/>
          <p14:tracePt t="387611" x="6919913" y="3179763"/>
          <p14:tracePt t="387624" x="6911975" y="3187700"/>
          <p14:tracePt t="387649" x="6902450" y="3187700"/>
          <p14:tracePt t="387697" x="6902450" y="3170238"/>
          <p14:tracePt t="387709" x="6902450" y="3160713"/>
          <p14:tracePt t="387722" x="6902450" y="3152775"/>
          <p14:tracePt t="387734" x="6911975" y="3133725"/>
          <p14:tracePt t="387758" x="6919913" y="3125788"/>
          <p14:tracePt t="387771" x="6929438" y="3116263"/>
          <p14:tracePt t="387794" x="6938963" y="3116263"/>
          <p14:tracePt t="387820" x="6946900" y="3116263"/>
          <p14:tracePt t="387832" x="6946900" y="3125788"/>
          <p14:tracePt t="387846" x="6956425" y="3125788"/>
          <p14:tracePt t="387857" x="6956425" y="3133725"/>
          <p14:tracePt t="387868" x="6956425" y="3143250"/>
          <p14:tracePt t="387881" x="6956425" y="3152775"/>
          <p14:tracePt t="387894" x="6956425" y="3170238"/>
          <p14:tracePt t="387908" x="6956425" y="3187700"/>
          <p14:tracePt t="387925" x="6956425" y="3197225"/>
          <p14:tracePt t="387941" x="6956425" y="3214688"/>
          <p14:tracePt t="387958" x="6956425" y="3251200"/>
          <p14:tracePt t="387974" x="6956425" y="3259138"/>
          <p14:tracePt t="387991" x="6938963" y="3276600"/>
          <p14:tracePt t="388008" x="6938963" y="3295650"/>
          <p14:tracePt t="388024" x="6938963" y="3303588"/>
          <p14:tracePt t="388041" x="6929438" y="3322638"/>
          <p14:tracePt t="388065" x="6929438" y="3340100"/>
          <p14:tracePt t="388090" x="6929438" y="3348038"/>
          <p14:tracePt t="388114" x="6929438" y="3357563"/>
          <p14:tracePt t="388125" x="6946900" y="3367088"/>
          <p14:tracePt t="388151" x="6956425" y="3375025"/>
          <p14:tracePt t="388163" x="6965950" y="3375025"/>
          <p14:tracePt t="388175" x="6973888" y="3384550"/>
          <p14:tracePt t="388200" x="6973888" y="3394075"/>
          <p14:tracePt t="388211" x="6983413" y="3394075"/>
          <p14:tracePt t="388236" x="6983413" y="3402013"/>
          <p14:tracePt t="388247" x="6991350" y="3411538"/>
          <p14:tracePt t="388262" x="6991350" y="3419475"/>
          <p14:tracePt t="388285" x="6991350" y="3429000"/>
          <p14:tracePt t="388309" x="6991350" y="3446463"/>
          <p14:tracePt t="388334" x="6991350" y="3455988"/>
          <p14:tracePt t="388345" x="6991350" y="3465513"/>
          <p14:tracePt t="388358" x="6991350" y="3473450"/>
          <p14:tracePt t="388371" x="6983413" y="3473450"/>
          <p14:tracePt t="388480" x="6983413" y="3482975"/>
          <p14:tracePt t="388505" x="6983413" y="3490913"/>
          <p14:tracePt t="388519" x="6983413" y="3500438"/>
          <p14:tracePt t="388555" x="6983413" y="3509963"/>
          <p14:tracePt t="388616" x="6983413" y="3517900"/>
          <p14:tracePt t="388653" x="6983413" y="3527425"/>
          <p14:tracePt t="388787" x="6983413" y="3536950"/>
          <p14:tracePt t="388823" x="6991350" y="3536950"/>
          <p14:tracePt t="388848" x="7000875" y="3536950"/>
          <p14:tracePt t="388873" x="7010400" y="3536950"/>
          <p14:tracePt t="389020" x="7010400" y="3544888"/>
          <p14:tracePt t="389093" x="7010400" y="3554413"/>
          <p14:tracePt t="389105" x="7010400" y="3562350"/>
          <p14:tracePt t="389130" x="7010400" y="3571875"/>
          <p14:tracePt t="389154" x="7010400" y="3581400"/>
          <p14:tracePt t="389166" x="7010400" y="3589338"/>
          <p14:tracePt t="389190" x="7010400" y="3598863"/>
          <p14:tracePt t="389216" x="7018338" y="3598863"/>
          <p14:tracePt t="389227" x="7027863" y="3608388"/>
          <p14:tracePt t="389277" x="7037388" y="3608388"/>
          <p14:tracePt t="389338" x="7037388" y="3616325"/>
          <p14:tracePt t="389570" x="7037388" y="3625850"/>
          <p14:tracePt t="389619" x="7027863" y="3625850"/>
          <p14:tracePt t="389631" x="7018338" y="3625850"/>
          <p14:tracePt t="389655" x="7010400" y="3616325"/>
          <p14:tracePt t="389668" x="7010400" y="3608388"/>
          <p14:tracePt t="389681" x="7000875" y="3589338"/>
          <p14:tracePt t="389692" x="7000875" y="3571875"/>
          <p14:tracePt t="389705" x="7000875" y="3544888"/>
          <p14:tracePt t="389717" x="7000875" y="3517900"/>
          <p14:tracePt t="389729" x="7000875" y="3482975"/>
          <p14:tracePt t="389741" x="7000875" y="3446463"/>
          <p14:tracePt t="389758" x="7010400" y="3419475"/>
          <p14:tracePt t="389775" x="7027863" y="3384550"/>
          <p14:tracePt t="389792" x="7027863" y="3348038"/>
          <p14:tracePt t="389808" x="7037388" y="3330575"/>
          <p14:tracePt t="389825" x="7045325" y="3303588"/>
          <p14:tracePt t="389842" x="7054850" y="3259138"/>
          <p14:tracePt t="389858" x="7062788" y="3224213"/>
          <p14:tracePt t="389875" x="7062788" y="3197225"/>
          <p14:tracePt t="389892" x="7062788" y="3187700"/>
          <p14:tracePt t="389938" x="7062788" y="3197225"/>
          <p14:tracePt t="389949" x="7054850" y="3214688"/>
          <p14:tracePt t="389962" x="7045325" y="3241675"/>
          <p14:tracePt t="389974" x="7045325" y="3259138"/>
          <p14:tracePt t="389986" x="7037388" y="3268663"/>
          <p14:tracePt t="389999" x="7037388" y="3295650"/>
          <p14:tracePt t="390011" x="7037388" y="3322638"/>
          <p14:tracePt t="390025" x="7027863" y="3357563"/>
          <p14:tracePt t="390042" x="7027863" y="3384550"/>
          <p14:tracePt t="390058" x="7027863" y="3411538"/>
          <p14:tracePt t="390075" x="7027863" y="3465513"/>
          <p14:tracePt t="390092" x="7027863" y="3490913"/>
          <p14:tracePt t="390108" x="7027863" y="3544888"/>
          <p14:tracePt t="390125" x="7027863" y="3581400"/>
          <p14:tracePt t="390142" x="7027863" y="3608388"/>
          <p14:tracePt t="390158" x="7027863" y="3660775"/>
          <p14:tracePt t="390176" x="7037388" y="3697288"/>
          <p14:tracePt t="390192" x="7045325" y="3724275"/>
          <p14:tracePt t="390209" x="7062788" y="3786188"/>
          <p14:tracePt t="390225" x="7062788" y="3830638"/>
          <p14:tracePt t="390242" x="7072313" y="3857625"/>
          <p14:tracePt t="390258" x="7072313" y="3884613"/>
          <p14:tracePt t="390275" x="7072313" y="3894138"/>
          <p14:tracePt t="390292" x="7072313" y="3902075"/>
          <p14:tracePt t="390426" x="7072313" y="3894138"/>
          <p14:tracePt t="390440" x="7072313" y="3867150"/>
          <p14:tracePt t="390451" x="7072313" y="3848100"/>
          <p14:tracePt t="390463" x="7072313" y="3822700"/>
          <p14:tracePt t="390479" x="7072313" y="3795713"/>
          <p14:tracePt t="390492" x="7062788" y="3768725"/>
          <p14:tracePt t="390508" x="7062788" y="3732213"/>
          <p14:tracePt t="390526" x="7045325" y="3660775"/>
          <p14:tracePt t="390542" x="7037388" y="3625850"/>
          <p14:tracePt t="390559" x="7027863" y="3581400"/>
          <p14:tracePt t="390575" x="7010400" y="3455988"/>
          <p14:tracePt t="390592" x="7010400" y="3384550"/>
          <p14:tracePt t="390609" x="6991350" y="3303588"/>
          <p14:tracePt t="390625" x="6991350" y="3214688"/>
          <p14:tracePt t="390642" x="6991350" y="3179763"/>
          <p14:tracePt t="390659" x="6991350" y="3160713"/>
          <p14:tracePt t="390676" x="6983413" y="3116263"/>
          <p14:tracePt t="390692" x="6983413" y="3089275"/>
          <p14:tracePt t="390709" x="6983413" y="3027363"/>
          <p14:tracePt t="390725" x="6983413" y="3017838"/>
          <p14:tracePt t="390742" x="6973888" y="3017838"/>
          <p14:tracePt t="390759" x="6973888" y="3009900"/>
          <p14:tracePt t="390781" x="6965950" y="3009900"/>
          <p14:tracePt t="390807" x="6956425" y="3009900"/>
          <p14:tracePt t="390818" x="6946900" y="3009900"/>
          <p14:tracePt t="390867" x="6946900" y="3017838"/>
          <p14:tracePt t="390879" x="6946900" y="3027363"/>
          <p14:tracePt t="390891" x="6946900" y="3036888"/>
          <p14:tracePt t="390904" x="6946900" y="3054350"/>
          <p14:tracePt t="390916" x="6946900" y="3081338"/>
          <p14:tracePt t="390928" x="6946900" y="3108325"/>
          <p14:tracePt t="390942" x="6946900" y="3143250"/>
          <p14:tracePt t="390959" x="6938963" y="3197225"/>
          <p14:tracePt t="390975" x="6938963" y="3241675"/>
          <p14:tracePt t="390992" x="6938963" y="3367088"/>
          <p14:tracePt t="391009" x="6938963" y="3438525"/>
          <p14:tracePt t="391025" x="6938963" y="3509963"/>
          <p14:tracePt t="391042" x="6946900" y="3633788"/>
          <p14:tracePt t="391059" x="6956425" y="3670300"/>
          <p14:tracePt t="391076" x="6965950" y="3714750"/>
          <p14:tracePt t="391092" x="6965950" y="3724275"/>
          <p14:tracePt t="391235" x="6965950" y="3714750"/>
          <p14:tracePt t="391272" x="6965950" y="3705225"/>
          <p14:tracePt t="391296" x="6956425" y="3697288"/>
          <p14:tracePt t="391307" x="6956425" y="3687763"/>
          <p14:tracePt t="391332" x="6956425" y="3670300"/>
          <p14:tracePt t="391356" x="6956425" y="3660775"/>
          <p14:tracePt t="391370" x="6956425" y="3633788"/>
          <p14:tracePt t="391381" x="6956425" y="3625850"/>
          <p14:tracePt t="391395" x="6946900" y="3608388"/>
          <p14:tracePt t="391406" x="6946900" y="3589338"/>
          <p14:tracePt t="391418" x="6946900" y="3562350"/>
          <p14:tracePt t="391430" x="6946900" y="3536950"/>
          <p14:tracePt t="391444" x="6938963" y="3509963"/>
          <p14:tracePt t="391459" x="6938963" y="3490913"/>
          <p14:tracePt t="391476" x="6929438" y="3473450"/>
          <p14:tracePt t="391492" x="6919913" y="3429000"/>
          <p14:tracePt t="391509" x="6911975" y="3394075"/>
          <p14:tracePt t="391526" x="6902450" y="3367088"/>
          <p14:tracePt t="391542" x="6894513" y="3330575"/>
          <p14:tracePt t="391559" x="6875463" y="3313113"/>
          <p14:tracePt t="391577" x="6867525" y="3313113"/>
          <p14:tracePt t="391592" x="6867525" y="3303588"/>
          <p14:tracePt t="391609" x="6858000" y="3303588"/>
          <p14:tracePt t="391626" x="6848475" y="3303588"/>
          <p14:tracePt t="391642" x="6848475" y="3295650"/>
          <p14:tracePt t="391897" x="6848475" y="3286125"/>
          <p14:tracePt t="391920" x="6840538" y="3286125"/>
          <p14:tracePt t="391943" x="6823075" y="3276600"/>
          <p14:tracePt t="391956" x="6813550" y="3268663"/>
          <p14:tracePt t="391969" x="6796088" y="3259138"/>
          <p14:tracePt t="391984" x="6777038" y="3241675"/>
          <p14:tracePt t="391994" x="6751638" y="3224213"/>
          <p14:tracePt t="392009" x="6705600" y="3197225"/>
          <p14:tracePt t="392026" x="6670675" y="3160713"/>
          <p14:tracePt t="392042" x="6599238" y="3116263"/>
          <p14:tracePt t="392059" x="6562725" y="3089275"/>
          <p14:tracePt t="392076" x="6537325" y="3081338"/>
          <p14:tracePt t="392093" x="6500813" y="3054350"/>
          <p14:tracePt t="392109" x="6483350" y="3054350"/>
          <p14:tracePt t="392126" x="6465888" y="3036888"/>
          <p14:tracePt t="392142" x="6438900" y="3027363"/>
          <p14:tracePt t="392159" x="6429375" y="3027363"/>
          <p14:tracePt t="392176" x="6411913" y="3017838"/>
          <p14:tracePt t="392192" x="6402388" y="3009900"/>
          <p14:tracePt t="392251" x="6402388" y="3000375"/>
          <p14:tracePt t="392312" x="6402388" y="2990850"/>
          <p14:tracePt t="392360" x="6402388" y="2982913"/>
          <p14:tracePt t="392385" x="6411913" y="2973388"/>
          <p14:tracePt t="392398" x="6429375" y="2965450"/>
          <p14:tracePt t="392409" x="6446838" y="2946400"/>
          <p14:tracePt t="392422" x="6465888" y="2938463"/>
          <p14:tracePt t="392434" x="6473825" y="2928938"/>
          <p14:tracePt t="392447" x="6510338" y="2919413"/>
          <p14:tracePt t="392459" x="6527800" y="2919413"/>
          <p14:tracePt t="392476" x="6545263" y="2901950"/>
          <p14:tracePt t="392493" x="6562725" y="2894013"/>
          <p14:tracePt t="392509" x="6581775" y="2894013"/>
          <p14:tracePt t="392526" x="6589713" y="2894013"/>
          <p14:tracePt t="392542" x="6599238" y="2894013"/>
          <p14:tracePt t="392559" x="6616700" y="2894013"/>
          <p14:tracePt t="392576" x="6626225" y="2901950"/>
          <p14:tracePt t="392593" x="6634163" y="2911475"/>
          <p14:tracePt t="392609" x="6653213" y="2938463"/>
          <p14:tracePt t="392626" x="6661150" y="2955925"/>
          <p14:tracePt t="392643" x="6680200" y="3000375"/>
          <p14:tracePt t="392659" x="6688138" y="3017838"/>
          <p14:tracePt t="392676" x="6697663" y="3027363"/>
          <p14:tracePt t="392693" x="6697663" y="3062288"/>
          <p14:tracePt t="392709" x="6705600" y="3062288"/>
          <p14:tracePt t="392726" x="6705600" y="3071813"/>
          <p14:tracePt t="393034" x="6705600" y="3081338"/>
          <p14:tracePt t="393045" x="6705600" y="3089275"/>
          <p14:tracePt t="393083" x="6705600" y="3098800"/>
          <p14:tracePt t="393107" x="6670675" y="3108325"/>
          <p14:tracePt t="393119" x="6626225" y="3125788"/>
          <p14:tracePt t="393133" x="6554788" y="3143250"/>
          <p14:tracePt t="393144" x="6510338" y="3152775"/>
          <p14:tracePt t="393159" x="6456363" y="3152775"/>
          <p14:tracePt t="393176" x="6402388" y="3152775"/>
          <p14:tracePt t="393193" x="6340475" y="3152775"/>
          <p14:tracePt t="393209" x="6303963" y="3152775"/>
          <p14:tracePt t="393226" x="6269038" y="3152775"/>
          <p14:tracePt t="393243" x="6224588" y="3143250"/>
          <p14:tracePt t="393259" x="6143625" y="3133725"/>
          <p14:tracePt t="393276" x="6108700" y="3116263"/>
          <p14:tracePt t="393293" x="6037263" y="3098800"/>
          <p14:tracePt t="393309" x="6010275" y="3089275"/>
          <p14:tracePt t="393326" x="5983288" y="3081338"/>
          <p14:tracePt t="393343" x="5919788" y="3054350"/>
          <p14:tracePt t="393359" x="5894388" y="3036888"/>
          <p14:tracePt t="393376" x="5857875" y="3036888"/>
          <p14:tracePt t="393393" x="5830888" y="3009900"/>
          <p14:tracePt t="393409" x="5822950" y="3000375"/>
          <p14:tracePt t="393426" x="5813425" y="2990850"/>
          <p14:tracePt t="393426" x="5813425" y="2982913"/>
          <p14:tracePt t="393443" x="5813425" y="2973388"/>
          <p14:tracePt t="393459" x="5813425" y="2965450"/>
          <p14:tracePt t="393476" x="5813425" y="2955925"/>
          <p14:tracePt t="393561" x="5822950" y="2955925"/>
          <p14:tracePt t="393586" x="5830888" y="2955925"/>
          <p14:tracePt t="393610" x="5848350" y="2955925"/>
          <p14:tracePt t="393621" x="5857875" y="2955925"/>
          <p14:tracePt t="393635" x="5867400" y="2955925"/>
          <p14:tracePt t="393646" x="5875338" y="2955925"/>
          <p14:tracePt t="393660" x="5884863" y="2955925"/>
          <p14:tracePt t="393676" x="5894388" y="2955925"/>
          <p14:tracePt t="393693" x="5911850" y="2955925"/>
          <p14:tracePt t="393710" x="5919788" y="2955925"/>
          <p14:tracePt t="393726" x="5929313" y="2965450"/>
          <p14:tracePt t="393743" x="5938838" y="2965450"/>
          <p14:tracePt t="393744" x="5946775" y="2973388"/>
          <p14:tracePt t="393760" x="5956300" y="2973388"/>
          <p14:tracePt t="393776" x="5965825" y="2973388"/>
          <p14:tracePt t="393793" x="5973763" y="2973388"/>
          <p14:tracePt t="393793" x="5983288" y="2982913"/>
          <p14:tracePt t="393810" x="5991225" y="2982913"/>
          <p14:tracePt t="393827" x="6000750" y="2990850"/>
          <p14:tracePt t="393843" x="6018213" y="2990850"/>
          <p14:tracePt t="393859" x="6037263" y="2990850"/>
          <p14:tracePt t="393876" x="6054725" y="2990850"/>
          <p14:tracePt t="393893" x="6081713" y="2990850"/>
          <p14:tracePt t="393909" x="6108700" y="3000375"/>
          <p14:tracePt t="393926" x="6143625" y="3009900"/>
          <p14:tracePt t="393943" x="6161088" y="3017838"/>
          <p14:tracePt t="393959" x="6205538" y="3027363"/>
          <p14:tracePt t="393976" x="6232525" y="3027363"/>
          <p14:tracePt t="393977" x="6259513" y="3036888"/>
          <p14:tracePt t="393993" x="6296025" y="3036888"/>
          <p14:tracePt t="394010" x="6340475" y="3044825"/>
          <p14:tracePt t="394026" x="6394450" y="3054350"/>
          <p14:tracePt t="394043" x="6419850" y="3062288"/>
          <p14:tracePt t="394060" x="6446838" y="3062288"/>
          <p14:tracePt t="394076" x="6483350" y="3062288"/>
          <p14:tracePt t="394093" x="6510338" y="3062288"/>
          <p14:tracePt t="394109" x="6527800" y="3071813"/>
          <p14:tracePt t="394126" x="6554788" y="3071813"/>
          <p14:tracePt t="394143" x="6562725" y="3081338"/>
          <p14:tracePt t="394270" x="6545263" y="3071813"/>
          <p14:tracePt t="394282" x="6545263" y="3062288"/>
          <p14:tracePt t="394295" x="6545263" y="3054350"/>
          <p14:tracePt t="394306" x="6537325" y="3044825"/>
          <p14:tracePt t="394319" x="6537325" y="3036888"/>
          <p14:tracePt t="394332" x="6537325" y="3027363"/>
          <p14:tracePt t="394343" x="6537325" y="3000375"/>
          <p14:tracePt t="394360" x="6537325" y="2973388"/>
          <p14:tracePt t="394376" x="6537325" y="2946400"/>
          <p14:tracePt t="394393" x="6537325" y="2919413"/>
          <p14:tracePt t="394410" x="6581775" y="2874963"/>
          <p14:tracePt t="394426" x="6599238" y="2867025"/>
          <p14:tracePt t="394443" x="6643688" y="2847975"/>
          <p14:tracePt t="394460" x="6670675" y="2830513"/>
          <p14:tracePt t="394477" x="6697663" y="2813050"/>
          <p14:tracePt t="394493" x="6742113" y="2786063"/>
          <p14:tracePt t="394510" x="6777038" y="2768600"/>
          <p14:tracePt t="394526" x="6796088" y="2751138"/>
          <p14:tracePt t="394543" x="6813550" y="2724150"/>
          <p14:tracePt t="394560" x="6813550" y="2714625"/>
          <p14:tracePt t="394577" x="6813550" y="2697163"/>
          <p14:tracePt t="394593" x="6823075" y="2687638"/>
          <p14:tracePt t="394610" x="6831013" y="2660650"/>
          <p14:tracePt t="394626" x="6867525" y="2625725"/>
          <p14:tracePt t="394643" x="6867525" y="2608263"/>
          <p14:tracePt t="395029" x="6858000" y="2608263"/>
          <p14:tracePt t="395090" x="6858000" y="2616200"/>
          <p14:tracePt t="395103" x="6848475" y="2616200"/>
          <p14:tracePt t="395188" x="6848475" y="2625725"/>
          <p14:tracePt t="395201" x="6848475" y="2643188"/>
          <p14:tracePt t="395213" x="6840538" y="2652713"/>
          <p14:tracePt t="395226" x="6831013" y="2670175"/>
          <p14:tracePt t="395236" x="6831013" y="2687638"/>
          <p14:tracePt t="395250" x="6813550" y="2705100"/>
          <p14:tracePt t="395260" x="6804025" y="2724150"/>
          <p14:tracePt t="395277" x="6796088" y="2759075"/>
          <p14:tracePt t="395294" x="6777038" y="2795588"/>
          <p14:tracePt t="395310" x="6751638" y="2847975"/>
          <p14:tracePt t="395327" x="6732588" y="2874963"/>
          <p14:tracePt t="395343" x="6724650" y="2894013"/>
          <p14:tracePt t="395360" x="6715125" y="2911475"/>
          <p14:tracePt t="395377" x="6705600" y="2919413"/>
          <p14:tracePt t="395393" x="6705600" y="2928938"/>
          <p14:tracePt t="395410" x="6697663" y="2938463"/>
          <p14:tracePt t="395433" x="6688138" y="2955925"/>
          <p14:tracePt t="395444" x="6680200" y="2965450"/>
          <p14:tracePt t="395460" x="6670675" y="2982913"/>
          <p14:tracePt t="395477" x="6653213" y="3000375"/>
          <p14:tracePt t="395493" x="6653213" y="3017838"/>
          <p14:tracePt t="395510" x="6626225" y="3054350"/>
          <p14:tracePt t="395527" x="6626225" y="3071813"/>
          <p14:tracePt t="395544" x="6599238" y="3116263"/>
          <p14:tracePt t="395560" x="6589713" y="3152775"/>
          <p14:tracePt t="395577" x="6589713" y="3170238"/>
          <p14:tracePt t="395593" x="6572250" y="3197225"/>
          <p14:tracePt t="395610" x="6572250" y="3224213"/>
          <p14:tracePt t="395627" x="6572250" y="3232150"/>
          <p14:tracePt t="395643" x="6562725" y="3268663"/>
          <p14:tracePt t="395660" x="6562725" y="3295650"/>
          <p14:tracePt t="395677" x="6562725" y="3313113"/>
          <p14:tracePt t="395693" x="6554788" y="3348038"/>
          <p14:tracePt t="395710" x="6554788" y="3367088"/>
          <p14:tracePt t="395727" x="6554788" y="3402013"/>
          <p14:tracePt t="395743" x="6554788" y="3411538"/>
          <p14:tracePt t="395760" x="6554788" y="3429000"/>
          <p14:tracePt t="395777" x="6554788" y="3473450"/>
          <p14:tracePt t="395794" x="6554788" y="3490913"/>
          <p14:tracePt t="395810" x="6554788" y="3509963"/>
          <p14:tracePt t="395827" x="6554788" y="3536950"/>
          <p14:tracePt t="395843" x="6554788" y="3544888"/>
          <p14:tracePt t="395860" x="6554788" y="3554413"/>
          <p14:tracePt t="395877" x="6554788" y="3571875"/>
          <p14:tracePt t="395898" x="6554788" y="3581400"/>
          <p14:tracePt t="395934" x="6562725" y="3589338"/>
          <p14:tracePt t="395947" x="6562725" y="3598863"/>
          <p14:tracePt t="396326" x="6562725" y="3608388"/>
          <p14:tracePt t="396365" x="6562725" y="3616325"/>
          <p14:tracePt t="396387" x="6562725" y="3633788"/>
          <p14:tracePt t="396413" x="6562725" y="3643313"/>
          <p14:tracePt t="396425" x="6562725" y="3660775"/>
          <p14:tracePt t="396437" x="6562725" y="3670300"/>
          <p14:tracePt t="396448" x="6562725" y="3679825"/>
          <p14:tracePt t="396462" x="6562725" y="3687763"/>
          <p14:tracePt t="396478" x="6562725" y="3697288"/>
          <p14:tracePt t="396511" x="6562725" y="3705225"/>
          <p14:tracePt t="400292" x="6562725" y="3687763"/>
          <p14:tracePt t="400304" x="6562725" y="3670300"/>
          <p14:tracePt t="400318" x="6572250" y="3652838"/>
          <p14:tracePt t="400329" x="6572250" y="3633788"/>
          <p14:tracePt t="400342" x="6581775" y="3633788"/>
          <p14:tracePt t="400354" x="6589713" y="3616325"/>
          <p14:tracePt t="400366" x="6589713" y="3608388"/>
          <p14:tracePt t="400378" x="6608763" y="3589338"/>
          <p14:tracePt t="400395" x="6626225" y="3581400"/>
          <p14:tracePt t="400411" x="6643688" y="3562350"/>
          <p14:tracePt t="400428" x="6697663" y="3544888"/>
          <p14:tracePt t="400445" x="6705600" y="3536950"/>
          <p14:tracePt t="400461" x="6715125" y="3527425"/>
          <p14:tracePt t="400479" x="6732588" y="3500438"/>
          <p14:tracePt t="400495" x="6751638" y="3490913"/>
          <p14:tracePt t="400512" x="6777038" y="3446463"/>
          <p14:tracePt t="400528" x="6796088" y="3438525"/>
          <p14:tracePt t="400545" x="6796088" y="3429000"/>
          <p14:tracePt t="400562" x="6796088" y="3419475"/>
          <p14:tracePt t="400578" x="6804025" y="3411538"/>
          <p14:tracePt t="400611" x="6813550" y="3402013"/>
          <p14:tracePt t="400623" x="6813550" y="3384550"/>
          <p14:tracePt t="400635" x="6813550" y="3375025"/>
          <p14:tracePt t="400646" x="6813550" y="3367088"/>
          <p14:tracePt t="400683" x="6804025" y="3357563"/>
          <p14:tracePt t="400696" x="6796088" y="3357563"/>
          <p14:tracePt t="400708" x="6786563" y="3348038"/>
          <p14:tracePt t="400720" x="6759575" y="3340100"/>
          <p14:tracePt t="400733" x="6742113" y="3330575"/>
          <p14:tracePt t="400746" x="6715125" y="3313113"/>
          <p14:tracePt t="400762" x="6688138" y="3303588"/>
          <p14:tracePt t="400778" x="6661150" y="3276600"/>
          <p14:tracePt t="400795" x="6599238" y="3251200"/>
          <p14:tracePt t="400812" x="6581775" y="3232150"/>
          <p14:tracePt t="400828" x="6554788" y="3214688"/>
          <p14:tracePt t="400845" x="6518275" y="3187700"/>
          <p14:tracePt t="400862" x="6510338" y="3179763"/>
          <p14:tracePt t="400878" x="6491288" y="3179763"/>
          <p14:tracePt t="400895" x="6473825" y="3170238"/>
          <p14:tracePt t="400912" x="6456363" y="3160713"/>
          <p14:tracePt t="400928" x="6446838" y="3160713"/>
          <p14:tracePt t="400945" x="6402388" y="3152775"/>
          <p14:tracePt t="400962" x="6384925" y="3152775"/>
          <p14:tracePt t="400978" x="6357938" y="3152775"/>
          <p14:tracePt t="400995" x="6340475" y="3152775"/>
          <p14:tracePt t="401012" x="6330950" y="3152775"/>
          <p14:tracePt t="401028" x="6296025" y="3152775"/>
          <p14:tracePt t="401045" x="6269038" y="3152775"/>
          <p14:tracePt t="401062" x="6242050" y="3152775"/>
          <p14:tracePt t="401078" x="6180138" y="3152775"/>
          <p14:tracePt t="401095" x="6170613" y="3152775"/>
          <p14:tracePt t="401112" x="6153150" y="3152775"/>
          <p14:tracePt t="401136" x="6153150" y="3160713"/>
          <p14:tracePt t="401150" x="6143625" y="3160713"/>
          <p14:tracePt t="401162" x="6143625" y="3170238"/>
          <p14:tracePt t="401179" x="6134100" y="3170238"/>
          <p14:tracePt t="401195" x="6134100" y="3179763"/>
          <p14:tracePt t="401222" x="6134100" y="3187700"/>
          <p14:tracePt t="401234" x="6126163" y="3197225"/>
          <p14:tracePt t="401260" x="6126163" y="3205163"/>
          <p14:tracePt t="401271" x="6116638" y="3224213"/>
          <p14:tracePt t="401284" x="6108700" y="3241675"/>
          <p14:tracePt t="401297" x="6099175" y="3259138"/>
          <p14:tracePt t="401312" x="6099175" y="3268663"/>
          <p14:tracePt t="401329" x="6099175" y="3276600"/>
          <p14:tracePt t="401345" x="6099175" y="3295650"/>
          <p14:tracePt t="401362" x="6099175" y="3303588"/>
          <p14:tracePt t="401379" x="6099175" y="3313113"/>
          <p14:tracePt t="401395" x="6099175" y="3330575"/>
          <p14:tracePt t="401412" x="6116638" y="3340100"/>
          <p14:tracePt t="401428" x="6134100" y="3348038"/>
          <p14:tracePt t="401445" x="6170613" y="3375025"/>
          <p14:tracePt t="401462" x="6188075" y="3384550"/>
          <p14:tracePt t="401479" x="6215063" y="3402013"/>
          <p14:tracePt t="401496" x="6276975" y="3429000"/>
          <p14:tracePt t="401512" x="6303963" y="3429000"/>
          <p14:tracePt t="401529" x="6384925" y="3446463"/>
          <p14:tracePt t="401545" x="6429375" y="3455988"/>
          <p14:tracePt t="401562" x="6473825" y="3465513"/>
          <p14:tracePt t="401579" x="6562725" y="3465513"/>
          <p14:tracePt t="401595" x="6589713" y="3465513"/>
          <p14:tracePt t="401612" x="6643688" y="3465513"/>
          <p14:tracePt t="401629" x="6670675" y="3465513"/>
          <p14:tracePt t="401645" x="6688138" y="3465513"/>
          <p14:tracePt t="401662" x="6705600" y="3465513"/>
          <p14:tracePt t="401679" x="6759575" y="3465513"/>
          <p14:tracePt t="401695" x="6777038" y="3465513"/>
          <p14:tracePt t="401712" x="6823075" y="3455988"/>
          <p14:tracePt t="401729" x="6848475" y="3455988"/>
          <p14:tracePt t="401745" x="6875463" y="3455988"/>
          <p14:tracePt t="401762" x="6919913" y="3446463"/>
          <p14:tracePt t="401779" x="6929438" y="3438525"/>
          <p14:tracePt t="401795" x="6938963" y="3438525"/>
          <p14:tracePt t="401812" x="6946900" y="3438525"/>
          <p14:tracePt t="401829" x="6956425" y="3438525"/>
          <p14:tracePt t="401847" x="6956425" y="3429000"/>
          <p14:tracePt t="401907" x="6956425" y="3419475"/>
          <p14:tracePt t="401931" x="6946900" y="3411538"/>
          <p14:tracePt t="401957" x="6938963" y="3411538"/>
          <p14:tracePt t="401981" x="6929438" y="3411538"/>
          <p14:tracePt t="401993" x="6919913" y="3411538"/>
          <p14:tracePt t="402005" x="6902450" y="3402013"/>
          <p14:tracePt t="402018" x="6884988" y="3394075"/>
          <p14:tracePt t="402030" x="6867525" y="3394075"/>
          <p14:tracePt t="402046" x="6848475" y="3384550"/>
          <p14:tracePt t="402062" x="6823075" y="3375025"/>
          <p14:tracePt t="402079" x="6796088" y="3357563"/>
          <p14:tracePt t="402095" x="6777038" y="3348038"/>
          <p14:tracePt t="402112" x="6751638" y="3340100"/>
          <p14:tracePt t="402129" x="6697663" y="3322638"/>
          <p14:tracePt t="402146" x="6653213" y="3313113"/>
          <p14:tracePt t="402162" x="6608763" y="3295650"/>
          <p14:tracePt t="402179" x="6537325" y="3276600"/>
          <p14:tracePt t="402195" x="6518275" y="3276600"/>
          <p14:tracePt t="402212" x="6491288" y="3268663"/>
          <p14:tracePt t="402229" x="6473825" y="3268663"/>
          <p14:tracePt t="402245" x="6456363" y="3268663"/>
          <p14:tracePt t="402262" x="6429375" y="3268663"/>
          <p14:tracePt t="402279" x="6411913" y="3268663"/>
          <p14:tracePt t="402295" x="6402388" y="3268663"/>
          <p14:tracePt t="402373" x="6402388" y="3276600"/>
          <p14:tracePt t="402399" x="6402388" y="3286125"/>
          <p14:tracePt t="402410" x="6402388" y="3295650"/>
          <p14:tracePt t="402422" x="6411913" y="3313113"/>
          <p14:tracePt t="402434" x="6411913" y="3330575"/>
          <p14:tracePt t="402446" x="6419850" y="3340100"/>
          <p14:tracePt t="402462" x="6429375" y="3375025"/>
          <p14:tracePt t="402479" x="6438900" y="3402013"/>
          <p14:tracePt t="402496" x="6473825" y="3473450"/>
          <p14:tracePt t="402512" x="6491288" y="3500438"/>
          <p14:tracePt t="402529" x="6500813" y="3517900"/>
          <p14:tracePt t="402546" x="6518275" y="3527425"/>
          <p14:tracePt t="402581" x="6527800" y="3527425"/>
          <p14:tracePt t="402630" x="6527800" y="3517900"/>
          <p14:tracePt t="402642" x="6537325" y="3509963"/>
          <p14:tracePt t="402657" x="6537325" y="3500438"/>
          <p14:tracePt t="402668" x="6537325" y="3482975"/>
          <p14:tracePt t="402679" x="6537325" y="3473450"/>
          <p14:tracePt t="402696" x="6537325" y="3465513"/>
          <p14:tracePt t="402715" x="6537325" y="3455988"/>
          <p14:tracePt t="402730" x="6537325" y="3438525"/>
          <p14:tracePt t="402746" x="6537325" y="3429000"/>
          <p14:tracePt t="402763" x="6537325" y="3419475"/>
          <p14:tracePt t="402779" x="6537325" y="3394075"/>
          <p14:tracePt t="402796" x="6537325" y="3384550"/>
          <p14:tracePt t="402812" x="6545263" y="3367088"/>
          <p14:tracePt t="402838" x="6545263" y="3357563"/>
          <p14:tracePt t="403402" x="6545263" y="3367088"/>
          <p14:tracePt t="403426" x="6537325" y="3375025"/>
          <p14:tracePt t="403438" x="6537325" y="3384550"/>
          <p14:tracePt t="403449" x="6527800" y="3394075"/>
          <p14:tracePt t="403486" x="6518275" y="3394075"/>
          <p14:tracePt t="403548" x="6518275" y="3375025"/>
          <p14:tracePt t="403770" x="6518275" y="3384550"/>
          <p14:tracePt t="403830" x="6518275" y="3394075"/>
          <p14:tracePt t="404063" x="6518275" y="3402013"/>
          <p14:tracePt t="404527" x="6527800" y="3402013"/>
          <p14:tracePt t="404550" x="6545263" y="3402013"/>
          <p14:tracePt t="404563" x="6572250" y="3402013"/>
          <p14:tracePt t="404579" x="6599238" y="3402013"/>
          <p14:tracePt t="404589" x="6634163" y="3402013"/>
          <p14:tracePt t="404600" x="6661150" y="3402013"/>
          <p14:tracePt t="404614" x="6688138" y="3402013"/>
          <p14:tracePt t="404629" x="6705600" y="3402013"/>
          <p14:tracePt t="404646" x="6724650" y="3402013"/>
          <p14:tracePt t="404663" x="6742113" y="3394075"/>
          <p14:tracePt t="404699" x="6742113" y="3384550"/>
          <p14:tracePt t="404743" x="6742113" y="3375025"/>
          <p14:tracePt t="404760" x="6732588" y="3357563"/>
          <p14:tracePt t="404772" x="6724650" y="3357563"/>
          <p14:tracePt t="404786" x="6715125" y="3340100"/>
          <p14:tracePt t="404797" x="6705600" y="3330575"/>
          <p14:tracePt t="404808" x="6697663" y="3330575"/>
          <p14:tracePt t="404822" x="6688138" y="3322638"/>
          <p14:tracePt t="404834" x="6680200" y="3303588"/>
          <p14:tracePt t="404846" x="6653213" y="3295650"/>
          <p14:tracePt t="404863" x="6643688" y="3286125"/>
          <p14:tracePt t="404880" x="6626225" y="3268663"/>
          <p14:tracePt t="404896" x="6616700" y="3259138"/>
          <p14:tracePt t="404913" x="6608763" y="3259138"/>
          <p14:tracePt t="404930" x="6599238" y="3259138"/>
          <p14:tracePt t="404946" x="6572250" y="3251200"/>
          <p14:tracePt t="404963" x="6554788" y="3251200"/>
          <p14:tracePt t="404980" x="6510338" y="3232150"/>
          <p14:tracePt t="404997" x="6500813" y="3232150"/>
          <p14:tracePt t="405013" x="6483350" y="3232150"/>
          <p14:tracePt t="405030" x="6446838" y="3224213"/>
          <p14:tracePt t="405046" x="6419850" y="3214688"/>
          <p14:tracePt t="405063" x="6394450" y="3214688"/>
          <p14:tracePt t="405080" x="6348413" y="3205163"/>
          <p14:tracePt t="405096" x="6269038" y="3187700"/>
          <p14:tracePt t="405113" x="6232525" y="3170238"/>
          <p14:tracePt t="405130" x="6188075" y="3152775"/>
          <p14:tracePt t="405146" x="6170613" y="3152775"/>
          <p14:tracePt t="405163" x="6134100" y="3152775"/>
          <p14:tracePt t="405180" x="6089650" y="3133725"/>
          <p14:tracePt t="405196" x="6072188" y="3133725"/>
          <p14:tracePt t="405213" x="6037263" y="3125788"/>
          <p14:tracePt t="405230" x="6027738" y="3125788"/>
          <p14:tracePt t="405250" x="6018213" y="3125788"/>
          <p14:tracePt t="405287" x="6010275" y="3133725"/>
          <p14:tracePt t="405299" x="6010275" y="3152775"/>
          <p14:tracePt t="405310" x="6010275" y="3170238"/>
          <p14:tracePt t="405324" x="6000750" y="3179763"/>
          <p14:tracePt t="405335" x="6000750" y="3197225"/>
          <p14:tracePt t="405348" x="6000750" y="3224213"/>
          <p14:tracePt t="405363" x="6000750" y="3241675"/>
          <p14:tracePt t="405380" x="6000750" y="3259138"/>
          <p14:tracePt t="405397" x="6000750" y="3303588"/>
          <p14:tracePt t="405413" x="6018213" y="3340100"/>
          <p14:tracePt t="405430" x="6054725" y="3357563"/>
          <p14:tracePt t="405446" x="6134100" y="3429000"/>
          <p14:tracePt t="405463" x="6205538" y="3465513"/>
          <p14:tracePt t="405480" x="6269038" y="3509963"/>
          <p14:tracePt t="405497" x="6446838" y="3554413"/>
          <p14:tracePt t="405513" x="6545263" y="3562350"/>
          <p14:tracePt t="405531" x="6643688" y="3562350"/>
          <p14:tracePt t="405546" x="6867525" y="3544888"/>
          <p14:tracePt t="405563" x="6973888" y="3509963"/>
          <p14:tracePt t="405580" x="7072313" y="3473450"/>
          <p14:tracePt t="405596" x="7251700" y="3384550"/>
          <p14:tracePt t="405613" x="7331075" y="3340100"/>
          <p14:tracePt t="405630" x="7419975" y="3303588"/>
          <p14:tracePt t="405646" x="7429500" y="3286125"/>
          <p14:tracePt t="405663" x="7439025" y="3286125"/>
          <p14:tracePt t="405775" x="7439025" y="3276600"/>
          <p14:tracePt t="405873" x="7429500" y="3276600"/>
          <p14:tracePt t="405936" x="7419975" y="3276600"/>
          <p14:tracePt t="405960" x="7412038" y="3276600"/>
          <p14:tracePt t="405984" x="7394575" y="3276600"/>
          <p14:tracePt t="406008" x="7375525" y="3276600"/>
          <p14:tracePt t="406021" x="7358063" y="3276600"/>
          <p14:tracePt t="406032" x="7340600" y="3286125"/>
          <p14:tracePt t="406046" x="7323138" y="3286125"/>
          <p14:tracePt t="406058" x="7296150" y="3295650"/>
          <p14:tracePt t="406070" x="7269163" y="3295650"/>
          <p14:tracePt t="406082" x="7242175" y="3303588"/>
          <p14:tracePt t="406097" x="7188200" y="3322638"/>
          <p14:tracePt t="406113" x="7134225" y="3330575"/>
          <p14:tracePt t="406130" x="7099300" y="3330575"/>
          <p14:tracePt t="406147" x="7010400" y="3340100"/>
          <p14:tracePt t="406163" x="6983413" y="3340100"/>
          <p14:tracePt t="406180" x="6902450" y="3340100"/>
          <p14:tracePt t="406197" x="6858000" y="3348038"/>
          <p14:tracePt t="406213" x="6813550" y="3348038"/>
          <p14:tracePt t="406230" x="6732588" y="3348038"/>
          <p14:tracePt t="406247" x="6697663" y="3348038"/>
          <p14:tracePt t="406263" x="6680200" y="3348038"/>
          <p14:tracePt t="406280" x="6661150" y="3348038"/>
          <p14:tracePt t="406297" x="6653213" y="3348038"/>
          <p14:tracePt t="406313" x="6643688" y="3348038"/>
          <p14:tracePt t="406330" x="6616700" y="3348038"/>
          <p14:tracePt t="406347" x="6608763" y="3348038"/>
          <p14:tracePt t="406363" x="6581775" y="3348038"/>
          <p14:tracePt t="406380" x="6562725" y="3340100"/>
          <p14:tracePt t="406397" x="6554788" y="3340100"/>
          <p14:tracePt t="406414" x="6510338" y="3322638"/>
          <p14:tracePt t="406430" x="6491288" y="3313113"/>
          <p14:tracePt t="406447" x="6465888" y="3313113"/>
          <p14:tracePt t="406463" x="6402388" y="3286125"/>
          <p14:tracePt t="406481" x="6375400" y="3276600"/>
          <p14:tracePt t="406497" x="6303963" y="3241675"/>
          <p14:tracePt t="406514" x="6286500" y="3224213"/>
          <p14:tracePt t="406530" x="6269038" y="3214688"/>
          <p14:tracePt t="406547" x="6259513" y="3214688"/>
          <p14:tracePt t="406563" x="6251575" y="3214688"/>
          <p14:tracePt t="406583" x="6242050" y="3214688"/>
          <p14:tracePt t="406599" x="6232525" y="3214688"/>
          <p14:tracePt t="406646" x="6224588" y="3224213"/>
          <p14:tracePt t="406657" x="6224588" y="3232150"/>
          <p14:tracePt t="406670" x="6215063" y="3251200"/>
          <p14:tracePt t="406682" x="6197600" y="3268663"/>
          <p14:tracePt t="406697" x="6197600" y="3276600"/>
          <p14:tracePt t="406713" x="6180138" y="3303588"/>
          <p14:tracePt t="406730" x="6170613" y="3322638"/>
          <p14:tracePt t="406747" x="6161088" y="3330575"/>
          <p14:tracePt t="406768" x="6161088" y="3340100"/>
          <p14:tracePt t="406780" x="6161088" y="3348038"/>
          <p14:tracePt t="406804" x="6161088" y="3357563"/>
          <p14:tracePt t="406829" x="6161088" y="3367088"/>
          <p14:tracePt t="406841" x="6161088" y="3375025"/>
          <p14:tracePt t="406854" x="6161088" y="3384550"/>
          <p14:tracePt t="406877" x="6161088" y="3394075"/>
          <p14:tracePt t="406902" x="6161088" y="3402013"/>
          <p14:tracePt t="406951" x="6170613" y="3411538"/>
          <p14:tracePt t="406975" x="6180138" y="3411538"/>
          <p14:tracePt t="406989" x="6188075" y="3411538"/>
          <p14:tracePt t="407012" x="6197600" y="3411538"/>
          <p14:tracePt t="407050" x="6205538" y="3411538"/>
          <p14:tracePt t="407184" x="6205538" y="3419475"/>
          <p14:tracePt t="407245" x="6215063" y="3419475"/>
          <p14:tracePt t="407282" x="6224588" y="3419475"/>
          <p14:tracePt t="407294" x="6232525" y="3419475"/>
          <p14:tracePt t="407305" x="6242050" y="3419475"/>
          <p14:tracePt t="407318" x="6251575" y="3419475"/>
          <p14:tracePt t="407342" x="6269038" y="3419475"/>
          <p14:tracePt t="407367" x="6276975" y="3429000"/>
          <p14:tracePt t="407393" x="6296025" y="3429000"/>
          <p14:tracePt t="407416" x="6303963" y="3429000"/>
          <p14:tracePt t="407428" x="6323013" y="3438525"/>
          <p14:tracePt t="407441" x="6340475" y="3438525"/>
          <p14:tracePt t="407452" x="6357938" y="3438525"/>
          <p14:tracePt t="407465" x="6375400" y="3438525"/>
          <p14:tracePt t="407481" x="6402388" y="3438525"/>
          <p14:tracePt t="407497" x="6411913" y="3438525"/>
          <p14:tracePt t="407514" x="6438900" y="3438525"/>
          <p14:tracePt t="407531" x="6456363" y="3438525"/>
          <p14:tracePt t="407547" x="6465888" y="3438525"/>
          <p14:tracePt t="407564" x="6491288" y="3438525"/>
          <p14:tracePt t="407580" x="6510338" y="3438525"/>
          <p14:tracePt t="407597" x="6518275" y="3438525"/>
          <p14:tracePt t="407614" x="6545263" y="3438525"/>
          <p14:tracePt t="407630" x="6554788" y="3438525"/>
          <p14:tracePt t="407647" x="6562725" y="3438525"/>
          <p14:tracePt t="407664" x="6589713" y="3438525"/>
          <p14:tracePt t="407681" x="6599238" y="3438525"/>
          <p14:tracePt t="407697" x="6608763" y="3438525"/>
          <p14:tracePt t="407714" x="6626225" y="3438525"/>
          <p14:tracePt t="407734" x="6643688" y="3438525"/>
          <p14:tracePt t="407747" x="6653213" y="3438525"/>
          <p14:tracePt t="407772" x="6661150" y="3438525"/>
          <p14:tracePt t="407796" x="6670675" y="3438525"/>
          <p14:tracePt t="408028" x="6670675" y="3429000"/>
          <p14:tracePt t="409020" x="6661150" y="3429000"/>
          <p14:tracePt t="409057" x="6653213" y="3429000"/>
          <p14:tracePt t="409081" x="6643688" y="3429000"/>
          <p14:tracePt t="409094" x="6634163" y="3429000"/>
          <p14:tracePt t="409108" x="6626225" y="3429000"/>
          <p14:tracePt t="409118" x="6608763" y="3419475"/>
          <p14:tracePt t="409131" x="6589713" y="3411538"/>
          <p14:tracePt t="409148" x="6572250" y="3402013"/>
          <p14:tracePt t="409164" x="6537325" y="3394075"/>
          <p14:tracePt t="409182" x="6500813" y="3375025"/>
          <p14:tracePt t="409198" x="6483350" y="3367088"/>
          <p14:tracePt t="409214" x="6473825" y="3357563"/>
          <p14:tracePt t="409231" x="6456363" y="3357563"/>
          <p14:tracePt t="409266" x="6446838" y="3357563"/>
          <p14:tracePt t="409790" x="6456363" y="3357563"/>
          <p14:tracePt t="409839" x="6465888" y="3357563"/>
          <p14:tracePt t="409853" x="6465888" y="3348038"/>
          <p14:tracePt t="409876" x="6473825" y="3330575"/>
          <p14:tracePt t="409888" x="6483350" y="3330575"/>
          <p14:tracePt t="409900" x="6483350" y="3313113"/>
          <p14:tracePt t="409912" x="6500813" y="3286125"/>
          <p14:tracePt t="409927" x="6527800" y="3251200"/>
          <p14:tracePt t="409937" x="6554788" y="3187700"/>
          <p14:tracePt t="409950" x="6581775" y="3116263"/>
          <p14:tracePt t="409964" x="6616700" y="3027363"/>
          <p14:tracePt t="409981" x="6653213" y="2946400"/>
          <p14:tracePt t="409998" x="6670675" y="2840038"/>
          <p14:tracePt t="410014" x="6680200" y="2724150"/>
          <p14:tracePt t="410031" x="6680200" y="2679700"/>
          <p14:tracePt t="410048" x="6680200" y="2633663"/>
          <p14:tracePt t="410065" x="6680200" y="2625725"/>
          <p14:tracePt t="410081" x="6680200" y="2616200"/>
          <p14:tracePt t="410098" x="6680200" y="2608263"/>
          <p14:tracePt t="410115" x="6680200" y="2598738"/>
          <p14:tracePt t="410146" x="6670675" y="2589213"/>
          <p14:tracePt t="410231" x="6661150" y="2589213"/>
          <p14:tracePt t="410257" x="6661150" y="2598738"/>
          <p14:tracePt t="410268" x="6661150" y="2608263"/>
          <p14:tracePt t="410280" x="6653213" y="2608263"/>
          <p14:tracePt t="410293" x="6653213" y="2616200"/>
          <p14:tracePt t="410305" x="6653213" y="2625725"/>
          <p14:tracePt t="410317" x="6653213" y="2633663"/>
          <p14:tracePt t="410332" x="6653213" y="2652713"/>
          <p14:tracePt t="410348" x="6653213" y="2670175"/>
          <p14:tracePt t="410365" x="6643688" y="2697163"/>
          <p14:tracePt t="410381" x="6634163" y="2786063"/>
          <p14:tracePt t="410398" x="6634163" y="2857500"/>
          <p14:tracePt t="410415" x="6616700" y="3054350"/>
          <p14:tracePt t="410431" x="6616700" y="3179763"/>
          <p14:tracePt t="410448" x="6599238" y="3313113"/>
          <p14:tracePt t="410465" x="6581775" y="3598863"/>
          <p14:tracePt t="410482" x="6572250" y="3732213"/>
          <p14:tracePt t="410498" x="6572250" y="3848100"/>
          <p14:tracePt t="410515" x="6562725" y="4037013"/>
          <p14:tracePt t="410532" x="6562725" y="4108450"/>
          <p14:tracePt t="410548" x="6562725" y="4160838"/>
          <p14:tracePt t="410565" x="6562725" y="4224338"/>
          <p14:tracePt t="410581" x="6562725" y="4232275"/>
          <p14:tracePt t="410598" x="6572250" y="4259263"/>
          <p14:tracePt t="410615" x="6581775" y="4268788"/>
          <p14:tracePt t="410746" x="6581775" y="4276725"/>
          <p14:tracePt t="410989" x="6581775" y="4268788"/>
          <p14:tracePt t="411015" x="6581775" y="4259263"/>
          <p14:tracePt t="411028" x="6581775" y="4241800"/>
          <p14:tracePt t="411039" x="6581775" y="4232275"/>
          <p14:tracePt t="411051" x="6581775" y="4214813"/>
          <p14:tracePt t="411065" x="6581775" y="4187825"/>
          <p14:tracePt t="411082" x="6581775" y="4160838"/>
          <p14:tracePt t="411098" x="6581775" y="4133850"/>
          <p14:tracePt t="411115" x="6562725" y="4037013"/>
          <p14:tracePt t="411132" x="6562725" y="3983038"/>
          <p14:tracePt t="411148" x="6554788" y="3919538"/>
          <p14:tracePt t="411165" x="6554788" y="3795713"/>
          <p14:tracePt t="411182" x="6554788" y="3732213"/>
          <p14:tracePt t="411198" x="6554788" y="3687763"/>
          <p14:tracePt t="411215" x="6545263" y="3616325"/>
          <p14:tracePt t="411231" x="6545263" y="3581400"/>
          <p14:tracePt t="411248" x="6545263" y="3536950"/>
          <p14:tracePt t="411265" x="6545263" y="3509963"/>
          <p14:tracePt t="411282" x="6554788" y="3482975"/>
          <p14:tracePt t="411298" x="6562725" y="3446463"/>
          <p14:tracePt t="411315" x="6572250" y="3438525"/>
          <p14:tracePt t="411334" x="6581775" y="3429000"/>
          <p14:tracePt t="411357" x="6599238" y="3429000"/>
          <p14:tracePt t="411371" x="6626225" y="3419475"/>
          <p14:tracePt t="411382" x="6670675" y="3394075"/>
          <p14:tracePt t="411398" x="6715125" y="3375025"/>
          <p14:tracePt t="411415" x="6751638" y="3357563"/>
          <p14:tracePt t="411431" x="6804025" y="3340100"/>
          <p14:tracePt t="411448" x="6813550" y="3340100"/>
          <p14:tracePt t="411465" x="6831013" y="3340100"/>
          <p14:tracePt t="411553" x="6831013" y="3348038"/>
          <p14:tracePt t="411591" x="6831013" y="3357563"/>
          <p14:tracePt t="411629" x="6823075" y="3367088"/>
          <p14:tracePt t="411650" x="6813550" y="3375025"/>
          <p14:tracePt t="411664" x="6804025" y="3375025"/>
          <p14:tracePt t="411676" x="6796088" y="3375025"/>
          <p14:tracePt t="411688" x="6777038" y="3375025"/>
          <p14:tracePt t="411700" x="6769100" y="3375025"/>
          <p14:tracePt t="411715" x="6759575" y="3375025"/>
          <p14:tracePt t="411732" x="6742113" y="3375025"/>
          <p14:tracePt t="411748" x="6715125" y="3375025"/>
          <p14:tracePt t="411765" x="6680200" y="3375025"/>
          <p14:tracePt t="411782" x="6661150" y="3357563"/>
          <p14:tracePt t="411799" x="6608763" y="3330575"/>
          <p14:tracePt t="411815" x="6581775" y="3313113"/>
          <p14:tracePt t="411832" x="6554788" y="3303588"/>
          <p14:tracePt t="411848" x="6473825" y="3259138"/>
          <p14:tracePt t="411865" x="6446838" y="3251200"/>
          <p14:tracePt t="411882" x="6411913" y="3224213"/>
          <p14:tracePt t="411898" x="6367463" y="3197225"/>
          <p14:tracePt t="411915" x="6340475" y="3187700"/>
          <p14:tracePt t="411932" x="6323013" y="3179763"/>
          <p14:tracePt t="411948" x="6276975" y="3170238"/>
          <p14:tracePt t="411965" x="6269038" y="3170238"/>
          <p14:tracePt t="411982" x="6232525" y="3170238"/>
          <p14:tracePt t="411998" x="6224588" y="3170238"/>
          <p14:tracePt t="412015" x="6215063" y="3170238"/>
          <p14:tracePt t="412044" x="6215063" y="3179763"/>
          <p14:tracePt t="412056" x="6197600" y="3187700"/>
          <p14:tracePt t="412067" x="6188075" y="3214688"/>
          <p14:tracePt t="412082" x="6170613" y="3241675"/>
          <p14:tracePt t="412098" x="6161088" y="3259138"/>
          <p14:tracePt t="412115" x="6153150" y="3276600"/>
          <p14:tracePt t="412132" x="6134100" y="3313113"/>
          <p14:tracePt t="412148" x="6134100" y="3322638"/>
          <p14:tracePt t="412165" x="6134100" y="3340100"/>
          <p14:tracePt t="412182" x="6134100" y="3357563"/>
          <p14:tracePt t="412198" x="6143625" y="3367088"/>
          <p14:tracePt t="412215" x="6170613" y="3394075"/>
          <p14:tracePt t="412232" x="6197600" y="3411538"/>
          <p14:tracePt t="412249" x="6215063" y="3411538"/>
          <p14:tracePt t="412265" x="6269038" y="3438525"/>
          <p14:tracePt t="412282" x="6313488" y="3446463"/>
          <p14:tracePt t="412299" x="6357938" y="3446463"/>
          <p14:tracePt t="412315" x="6473825" y="3446463"/>
          <p14:tracePt t="412332" x="6537325" y="3446463"/>
          <p14:tracePt t="412349" x="6616700" y="3446463"/>
          <p14:tracePt t="412365" x="6661150" y="3446463"/>
          <p14:tracePt t="412382" x="6697663" y="3438525"/>
          <p14:tracePt t="412398" x="6786563" y="3402013"/>
          <p14:tracePt t="412415" x="6813550" y="3384550"/>
          <p14:tracePt t="412432" x="6840538" y="3384550"/>
          <p14:tracePt t="412448" x="6875463" y="3357563"/>
          <p14:tracePt t="412465" x="6884988" y="3357563"/>
          <p14:tracePt t="412483" x="6894513" y="3357563"/>
          <p14:tracePt t="412509" x="6902450" y="3357563"/>
          <p14:tracePt t="414700" x="6902450" y="3367088"/>
          <p14:tracePt t="414858" x="6894513" y="3367088"/>
          <p14:tracePt t="415238" x="6894513" y="3375025"/>
          <p14:tracePt t="415300" x="6884988" y="3375025"/>
          <p14:tracePt t="415350" x="6875463" y="3375025"/>
          <p14:tracePt t="415385" x="6867525" y="3375025"/>
          <p14:tracePt t="415398" x="6858000" y="3384550"/>
          <p14:tracePt t="415410" x="6848475" y="3384550"/>
          <p14:tracePt t="415422" x="6840538" y="3384550"/>
          <p14:tracePt t="415447" x="6823075" y="3384550"/>
          <p14:tracePt t="415471" x="6813550" y="3394075"/>
          <p14:tracePt t="415483" x="6796088" y="3394075"/>
          <p14:tracePt t="415507" x="6777038" y="3394075"/>
          <p14:tracePt t="415519" x="6759575" y="3394075"/>
          <p14:tracePt t="415533" x="6751638" y="3394075"/>
          <p14:tracePt t="415545" x="6742113" y="3394075"/>
          <p14:tracePt t="415557" x="6732588" y="3394075"/>
          <p14:tracePt t="415569" x="6724650" y="3394075"/>
          <p14:tracePt t="415583" x="6715125" y="3394075"/>
          <p14:tracePt t="415599" x="6705600" y="3394075"/>
          <p14:tracePt t="415616" x="6697663" y="3394075"/>
          <p14:tracePt t="415633" x="6680200" y="3394075"/>
          <p14:tracePt t="415650" x="6670675" y="3402013"/>
          <p14:tracePt t="415667" x="6653213" y="3402013"/>
          <p14:tracePt t="415683" x="6634163" y="3402013"/>
          <p14:tracePt t="415703" x="6626225" y="3402013"/>
          <p14:tracePt t="415716" x="6608763" y="3411538"/>
          <p14:tracePt t="415741" x="6599238" y="3411538"/>
          <p14:tracePt t="415753" x="6589713" y="3411538"/>
          <p14:tracePt t="415986" x="6581775" y="3411538"/>
          <p14:tracePt t="417540" x="6589713" y="3411538"/>
          <p14:tracePt t="417565" x="6599238" y="3402013"/>
          <p14:tracePt t="417588" x="6599238" y="3394075"/>
          <p14:tracePt t="417601" x="6599238" y="3375025"/>
          <p14:tracePt t="417613" x="6608763" y="3367088"/>
          <p14:tracePt t="417624" x="6608763" y="3348038"/>
          <p14:tracePt t="417638" x="6616700" y="3322638"/>
          <p14:tracePt t="417650" x="6616700" y="3295650"/>
          <p14:tracePt t="417667" x="6616700" y="3268663"/>
          <p14:tracePt t="417684" x="6616700" y="3241675"/>
          <p14:tracePt t="417700" x="6634163" y="3179763"/>
          <p14:tracePt t="417717" x="6643688" y="3125788"/>
          <p14:tracePt t="417734" x="6661150" y="3081338"/>
          <p14:tracePt t="417750" x="6680200" y="3017838"/>
          <p14:tracePt t="417767" x="6680200" y="2982913"/>
          <p14:tracePt t="417784" x="6680200" y="2965450"/>
          <p14:tracePt t="417800" x="6688138" y="2928938"/>
          <p14:tracePt t="417817" x="6688138" y="2911475"/>
          <p14:tracePt t="417834" x="6688138" y="2901950"/>
          <p14:tracePt t="418090" x="6688138" y="2911475"/>
          <p14:tracePt t="418103" x="6688138" y="2919413"/>
          <p14:tracePt t="418127" x="6688138" y="2928938"/>
          <p14:tracePt t="418139" x="6688138" y="2938463"/>
          <p14:tracePt t="418152" x="6688138" y="2946400"/>
          <p14:tracePt t="418164" x="6688138" y="2965450"/>
          <p14:tracePt t="418178" x="6688138" y="2982913"/>
          <p14:tracePt t="418189" x="6680200" y="2990850"/>
          <p14:tracePt t="418201" x="6680200" y="3009900"/>
          <p14:tracePt t="418217" x="6680200" y="3027363"/>
          <p14:tracePt t="418234" x="6680200" y="3036888"/>
          <p14:tracePt t="418250" x="6680200" y="3071813"/>
          <p14:tracePt t="418267" x="6680200" y="3089275"/>
          <p14:tracePt t="418284" x="6680200" y="3098800"/>
          <p14:tracePt t="418301" x="6670675" y="3143250"/>
          <p14:tracePt t="418317" x="6670675" y="3152775"/>
          <p14:tracePt t="418334" x="6670675" y="3179763"/>
          <p14:tracePt t="418350" x="6670675" y="3241675"/>
          <p14:tracePt t="418367" x="6670675" y="3295650"/>
          <p14:tracePt t="418384" x="6661150" y="3419475"/>
          <p14:tracePt t="418400" x="6661150" y="3490913"/>
          <p14:tracePt t="418417" x="6653213" y="3554413"/>
          <p14:tracePt t="418434" x="6653213" y="3652838"/>
          <p14:tracePt t="418450" x="6653213" y="3705225"/>
          <p14:tracePt t="418467" x="6653213" y="3741738"/>
          <p14:tracePt t="418484" x="6653213" y="3803650"/>
          <p14:tracePt t="418500" x="6653213" y="3822700"/>
          <p14:tracePt t="418517" x="6653213" y="3848100"/>
          <p14:tracePt t="418534" x="6653213" y="3857625"/>
          <p14:tracePt t="418580" x="6653213" y="3867150"/>
          <p14:tracePt t="419903" x="6653213" y="3857625"/>
          <p14:tracePt t="419914" x="6653213" y="3848100"/>
          <p14:tracePt t="419927" x="6653213" y="3840163"/>
          <p14:tracePt t="419939" x="6653213" y="3822700"/>
          <p14:tracePt t="419951" x="6653213" y="3813175"/>
          <p14:tracePt t="419968" x="6653213" y="3795713"/>
          <p14:tracePt t="419984" x="6653213" y="3768725"/>
          <p14:tracePt t="420001" x="6653213" y="3687763"/>
          <p14:tracePt t="420018" x="6653213" y="3643313"/>
          <p14:tracePt t="420034" x="6653213" y="3554413"/>
          <p14:tracePt t="420051" x="6653213" y="3384550"/>
          <p14:tracePt t="420068" x="6653213" y="3303588"/>
          <p14:tracePt t="420084" x="6661150" y="3214688"/>
          <p14:tracePt t="420101" x="6688138" y="3054350"/>
          <p14:tracePt t="420117" x="6697663" y="2990850"/>
          <p14:tracePt t="420134" x="6715125" y="2911475"/>
          <p14:tracePt t="420151" x="6724650" y="2884488"/>
          <p14:tracePt t="420168" x="6724650" y="2857500"/>
          <p14:tracePt t="420184" x="6732588" y="2830513"/>
          <p14:tracePt t="420201" x="6732588" y="2822575"/>
          <p14:tracePt t="420218" x="6742113" y="2813050"/>
          <p14:tracePt t="420234" x="6742113" y="2803525"/>
          <p14:tracePt t="420251" x="6742113" y="2795588"/>
          <p14:tracePt t="420270" x="6742113" y="2786063"/>
          <p14:tracePt t="420284" x="6742113" y="2776538"/>
          <p14:tracePt t="420301" x="6751638" y="2776538"/>
          <p14:tracePt t="420319" x="6751638" y="2768600"/>
          <p14:tracePt t="420355" x="6751638" y="2759075"/>
          <p14:tracePt t="420478" x="6751638" y="2768600"/>
          <p14:tracePt t="420515" x="6751638" y="2776538"/>
          <p14:tracePt t="420539" x="6751638" y="2786063"/>
          <p14:tracePt t="420588" x="6751638" y="2795588"/>
          <p14:tracePt t="420613" x="6751638" y="2803525"/>
          <p14:tracePt t="420624" x="6751638" y="2813050"/>
          <p14:tracePt t="420636" x="6742113" y="2830513"/>
          <p14:tracePt t="420649" x="6742113" y="2840038"/>
          <p14:tracePt t="420661" x="6742113" y="2847975"/>
          <p14:tracePt t="420673" x="6742113" y="2857500"/>
          <p14:tracePt t="420685" x="6742113" y="2884488"/>
          <p14:tracePt t="420701" x="6742113" y="2901950"/>
          <p14:tracePt t="420718" x="6742113" y="2919413"/>
          <p14:tracePt t="420734" x="6742113" y="2965450"/>
          <p14:tracePt t="420751" x="6742113" y="2990850"/>
          <p14:tracePt t="420768" x="6742113" y="3027363"/>
          <p14:tracePt t="420785" x="6742113" y="3116263"/>
          <p14:tracePt t="420801" x="6742113" y="3152775"/>
          <p14:tracePt t="420818" x="6742113" y="3205163"/>
          <p14:tracePt t="420834" x="6732588" y="3322638"/>
          <p14:tracePt t="420851" x="6732588" y="3367088"/>
          <p14:tracePt t="420868" x="6732588" y="3419475"/>
          <p14:tracePt t="420885" x="6732588" y="3517900"/>
          <p14:tracePt t="420901" x="6732588" y="3562350"/>
          <p14:tracePt t="420918" x="6732588" y="3652838"/>
          <p14:tracePt t="420935" x="6732588" y="3687763"/>
          <p14:tracePt t="420951" x="6732588" y="3741738"/>
          <p14:tracePt t="420968" x="6732588" y="3830638"/>
          <p14:tracePt t="420985" x="6732588" y="3867150"/>
          <p14:tracePt t="421001" x="6732588" y="3894138"/>
          <p14:tracePt t="421018" x="6732588" y="3946525"/>
          <p14:tracePt t="421034" x="6742113" y="3983038"/>
          <p14:tracePt t="421051" x="6742113" y="4000500"/>
          <p14:tracePt t="421068" x="6742113" y="4037013"/>
          <p14:tracePt t="421085" x="6742113" y="4054475"/>
          <p14:tracePt t="421101" x="6742113" y="4062413"/>
          <p14:tracePt t="421118" x="6742113" y="4089400"/>
          <p14:tracePt t="421135" x="6742113" y="4108450"/>
          <p14:tracePt t="421151" x="6742113" y="4125913"/>
          <p14:tracePt t="421168" x="6742113" y="4143375"/>
          <p14:tracePt t="421185" x="6742113" y="4152900"/>
          <p14:tracePt t="421201" x="6742113" y="4160838"/>
          <p14:tracePt t="421407" x="6742113" y="4152900"/>
          <p14:tracePt t="421420" x="6742113" y="4143375"/>
          <p14:tracePt t="421431" x="6742113" y="4133850"/>
          <p14:tracePt t="421445" x="6742113" y="4108450"/>
          <p14:tracePt t="421456" x="6742113" y="4089400"/>
          <p14:tracePt t="421470" x="6742113" y="4062413"/>
          <p14:tracePt t="421485" x="6742113" y="4037013"/>
          <p14:tracePt t="421501" x="6732588" y="4010025"/>
          <p14:tracePt t="421518" x="6732588" y="3946525"/>
          <p14:tracePt t="421536" x="6724650" y="3911600"/>
          <p14:tracePt t="421551" x="6724650" y="3867150"/>
          <p14:tracePt t="421568" x="6705600" y="3741738"/>
          <p14:tracePt t="421585" x="6705600" y="3679825"/>
          <p14:tracePt t="421601" x="6705600" y="3616325"/>
          <p14:tracePt t="421618" x="6705600" y="3509963"/>
          <p14:tracePt t="421635" x="6705600" y="3446463"/>
          <p14:tracePt t="421651" x="6705600" y="3402013"/>
          <p14:tracePt t="421668" x="6705600" y="3286125"/>
          <p14:tracePt t="421685" x="6705600" y="3224213"/>
          <p14:tracePt t="421701" x="6705600" y="3160713"/>
          <p14:tracePt t="421718" x="6705600" y="3081338"/>
          <p14:tracePt t="421735" x="6705600" y="3036888"/>
          <p14:tracePt t="421751" x="6705600" y="3009900"/>
          <p14:tracePt t="421768" x="6705600" y="2990850"/>
          <p14:tracePt t="421785" x="6705600" y="2973388"/>
          <p14:tracePt t="421801" x="6705600" y="2946400"/>
          <p14:tracePt t="421818" x="6705600" y="2938463"/>
          <p14:tracePt t="421835" x="6705600" y="2911475"/>
          <p14:tracePt t="421851" x="6705600" y="2901950"/>
          <p14:tracePt t="421885" x="6697663" y="2901950"/>
          <p14:tracePt t="421910" x="6697663" y="2911475"/>
          <p14:tracePt t="421921" x="6697663" y="2919413"/>
          <p14:tracePt t="421933" x="6697663" y="2928938"/>
          <p14:tracePt t="421959" x="6697663" y="2938463"/>
          <p14:tracePt t="421970" x="6697663" y="2946400"/>
          <p14:tracePt t="421983" x="6697663" y="2955925"/>
          <p14:tracePt t="422006" x="6697663" y="2973388"/>
          <p14:tracePt t="422019" x="6697663" y="3000375"/>
          <p14:tracePt t="422032" x="6697663" y="3044825"/>
          <p14:tracePt t="422044" x="6697663" y="3098800"/>
          <p14:tracePt t="422056" x="6697663" y="3179763"/>
          <p14:tracePt t="422068" x="6697663" y="3259138"/>
          <p14:tracePt t="422085" x="6697663" y="3367088"/>
          <p14:tracePt t="422102" x="6697663" y="3465513"/>
          <p14:tracePt t="422118" x="6697663" y="3687763"/>
          <p14:tracePt t="422135" x="6697663" y="3795713"/>
          <p14:tracePt t="422152" x="6697663" y="3902075"/>
          <p14:tracePt t="422168" x="6705600" y="4062413"/>
          <p14:tracePt t="422185" x="6705600" y="4125913"/>
          <p14:tracePt t="422202" x="6715125" y="4160838"/>
          <p14:tracePt t="422218" x="6715125" y="4197350"/>
          <p14:tracePt t="422235" x="6715125" y="4205288"/>
          <p14:tracePt t="422252" x="6715125" y="4224338"/>
          <p14:tracePt t="422268" x="6715125" y="4232275"/>
          <p14:tracePt t="422285" x="6715125" y="4241800"/>
          <p14:tracePt t="422302" x="6715125" y="4251325"/>
          <p14:tracePt t="422326" x="6715125" y="4259263"/>
          <p14:tracePt t="426194" x="6715125" y="4241800"/>
          <p14:tracePt t="426206" x="6705600" y="4214813"/>
          <p14:tracePt t="426219" x="6705600" y="4179888"/>
          <p14:tracePt t="426232" x="6697663" y="4116388"/>
          <p14:tracePt t="426243" x="6697663" y="4044950"/>
          <p14:tracePt t="426255" x="6688138" y="3946525"/>
          <p14:tracePt t="426269" x="6688138" y="3857625"/>
          <p14:tracePt t="426286" x="6680200" y="3776663"/>
          <p14:tracePt t="426303" x="6680200" y="3687763"/>
          <p14:tracePt t="426319" x="6670675" y="3527425"/>
          <p14:tracePt t="426336" x="6670675" y="3465513"/>
          <p14:tracePt t="426353" x="6661150" y="3367088"/>
          <p14:tracePt t="426369" x="6661150" y="3340100"/>
          <p14:tracePt t="426386" x="6661150" y="3322638"/>
          <p14:tracePt t="426695" x="6670675" y="3322638"/>
          <p14:tracePt t="426746" x="6680200" y="3330575"/>
          <p14:tracePt t="426780" x="6680200" y="3340100"/>
          <p14:tracePt t="427135" x="6680200" y="3330575"/>
          <p14:tracePt t="427148" x="6680200" y="3322638"/>
          <p14:tracePt t="427160" x="6680200" y="3313113"/>
          <p14:tracePt t="427173" x="6680200" y="3303588"/>
          <p14:tracePt t="427187" x="6688138" y="3286125"/>
          <p14:tracePt t="427203" x="6688138" y="3276600"/>
          <p14:tracePt t="427220" x="6697663" y="3251200"/>
          <p14:tracePt t="427220" x="6715125" y="3241675"/>
          <p14:tracePt t="427237" x="6724650" y="3224213"/>
          <p14:tracePt t="427253" x="6742113" y="3214688"/>
          <p14:tracePt t="427270" x="6759575" y="3205163"/>
          <p14:tracePt t="427286" x="6786563" y="3187700"/>
          <p14:tracePt t="427303" x="6813550" y="3170238"/>
          <p14:tracePt t="427320" x="6823075" y="3160713"/>
          <p14:tracePt t="427336" x="6831013" y="3160713"/>
          <p14:tracePt t="427353" x="6840538" y="3152775"/>
          <p14:tracePt t="427370" x="6858000" y="3133725"/>
          <p14:tracePt t="427387" x="6858000" y="3125788"/>
          <p14:tracePt t="427466" x="6858000" y="3116263"/>
          <p14:tracePt t="427516" x="6848475" y="3108325"/>
          <p14:tracePt t="427528" x="6840538" y="3108325"/>
          <p14:tracePt t="427540" x="6831013" y="3108325"/>
          <p14:tracePt t="427553" x="6831013" y="3098800"/>
          <p14:tracePt t="427565" x="6813550" y="3098800"/>
          <p14:tracePt t="427576" x="6804025" y="3089275"/>
          <p14:tracePt t="427589" x="6796088" y="3081338"/>
          <p14:tracePt t="427603" x="6786563" y="3081338"/>
          <p14:tracePt t="427620" x="6777038" y="3062288"/>
          <p14:tracePt t="427637" x="6759575" y="3054350"/>
          <p14:tracePt t="427653" x="6751638" y="3054350"/>
          <p14:tracePt t="427670" x="6742113" y="3044825"/>
          <p14:tracePt t="427687" x="6732588" y="3036888"/>
          <p14:tracePt t="427687" x="6724650" y="3036888"/>
          <p14:tracePt t="427704" x="6705600" y="3027363"/>
          <p14:tracePt t="427720" x="6680200" y="3009900"/>
          <p14:tracePt t="427737" x="6653213" y="2990850"/>
          <p14:tracePt t="427753" x="6626225" y="2982913"/>
          <p14:tracePt t="427770" x="6616700" y="2965450"/>
          <p14:tracePt t="427787" x="6599238" y="2965450"/>
          <p14:tracePt t="427803" x="6589713" y="2955925"/>
          <p14:tracePt t="427820" x="6572250" y="2946400"/>
          <p14:tracePt t="427837" x="6537325" y="2938463"/>
          <p14:tracePt t="427853" x="6518275" y="2938463"/>
          <p14:tracePt t="427870" x="6510338" y="2928938"/>
          <p14:tracePt t="427887" x="6491288" y="2919413"/>
          <p14:tracePt t="427903" x="6483350" y="2919413"/>
          <p14:tracePt t="427920" x="6456363" y="2919413"/>
          <p14:tracePt t="427937" x="6438900" y="2919413"/>
          <p14:tracePt t="427953" x="6429375" y="2919413"/>
          <p14:tracePt t="427970" x="6394450" y="2911475"/>
          <p14:tracePt t="427987" x="6384925" y="2901950"/>
          <p14:tracePt t="428003" x="6367463" y="2901950"/>
          <p14:tracePt t="428020" x="6330950" y="2901950"/>
          <p14:tracePt t="428037" x="6313488" y="2901950"/>
          <p14:tracePt t="428053" x="6296025" y="2894013"/>
          <p14:tracePt t="428070" x="6259513" y="2894013"/>
          <p14:tracePt t="428087" x="6251575" y="2894013"/>
          <p14:tracePt t="428103" x="6224588" y="2894013"/>
          <p14:tracePt t="428151" x="6215063" y="2894013"/>
          <p14:tracePt t="428214" x="6215063" y="2901950"/>
          <p14:tracePt t="428238" x="6215063" y="2911475"/>
          <p14:tracePt t="428253" x="6215063" y="2919413"/>
          <p14:tracePt t="428264" x="6215063" y="2928938"/>
          <p14:tracePt t="428274" x="6215063" y="2946400"/>
          <p14:tracePt t="428299" x="6215063" y="2955925"/>
          <p14:tracePt t="428311" x="6215063" y="2965450"/>
          <p14:tracePt t="428324" x="6224588" y="2973388"/>
          <p14:tracePt t="428337" x="6232525" y="2973388"/>
          <p14:tracePt t="428353" x="6242050" y="2990850"/>
          <p14:tracePt t="428370" x="6259513" y="2990850"/>
          <p14:tracePt t="428387" x="6286500" y="3009900"/>
          <p14:tracePt t="428404" x="6313488" y="3009900"/>
          <p14:tracePt t="428420" x="6323013" y="3017838"/>
          <p14:tracePt t="428437" x="6348413" y="3027363"/>
          <p14:tracePt t="428453" x="6367463" y="3027363"/>
          <p14:tracePt t="428470" x="6394450" y="3036888"/>
          <p14:tracePt t="428487" x="6402388" y="3036888"/>
          <p14:tracePt t="428504" x="6419850" y="3036888"/>
          <p14:tracePt t="428520" x="6456363" y="3044825"/>
          <p14:tracePt t="428537" x="6473825" y="3044825"/>
          <p14:tracePt t="428554" x="6483350" y="3044825"/>
          <p14:tracePt t="428570" x="6510338" y="3054350"/>
          <p14:tracePt t="428587" x="6518275" y="3054350"/>
          <p14:tracePt t="428604" x="6527800" y="3054350"/>
          <p14:tracePt t="428604" x="6537325" y="3054350"/>
          <p14:tracePt t="428620" x="6554788" y="3054350"/>
          <p14:tracePt t="428637" x="6572250" y="3054350"/>
          <p14:tracePt t="428654" x="6589713" y="3054350"/>
          <p14:tracePt t="428670" x="6608763" y="3054350"/>
          <p14:tracePt t="428687" x="6616700" y="3054350"/>
          <p14:tracePt t="428704" x="6634163" y="3054350"/>
          <p14:tracePt t="428726" x="6643688" y="3054350"/>
          <p14:tracePt t="428740" x="6653213" y="3054350"/>
          <p14:tracePt t="428755" x="6661150" y="3054350"/>
          <p14:tracePt t="428770" x="6670675" y="3054350"/>
          <p14:tracePt t="428787" x="6680200" y="3054350"/>
          <p14:tracePt t="428804" x="6688138" y="3054350"/>
          <p14:tracePt t="428820" x="6697663" y="3054350"/>
          <p14:tracePt t="428837" x="6705600" y="3054350"/>
          <p14:tracePt t="428854" x="6724650" y="3062288"/>
          <p14:tracePt t="428870" x="6742113" y="3071813"/>
          <p14:tracePt t="428887" x="6777038" y="3071813"/>
          <p14:tracePt t="428904" x="6786563" y="3081338"/>
          <p14:tracePt t="428920" x="6804025" y="3089275"/>
          <p14:tracePt t="428937" x="6831013" y="3098800"/>
          <p14:tracePt t="428961" x="6840538" y="3098800"/>
          <p14:tracePt t="428972" x="6840538" y="3108325"/>
          <p14:tracePt t="428987" x="6848475" y="3108325"/>
          <p14:tracePt t="429004" x="6858000" y="3108325"/>
          <p14:tracePt t="429033" x="6867525" y="3108325"/>
          <p14:tracePt t="429071" x="6875463" y="3108325"/>
          <p14:tracePt t="429095" x="6884988" y="3108325"/>
          <p14:tracePt t="429107" x="6894513" y="3089275"/>
          <p14:tracePt t="429118" x="6902450" y="3089275"/>
          <p14:tracePt t="429132" x="6911975" y="3071813"/>
          <p14:tracePt t="429143" x="6919913" y="3071813"/>
          <p14:tracePt t="429155" x="6929438" y="3071813"/>
          <p14:tracePt t="429170" x="6929438" y="3062288"/>
          <p14:tracePt t="429315" x="6919913" y="3062288"/>
          <p14:tracePt t="429326" x="6919913" y="3054350"/>
          <p14:tracePt t="429339" x="6911975" y="3054350"/>
          <p14:tracePt t="429351" x="6902450" y="3054350"/>
          <p14:tracePt t="429365" x="6894513" y="3054350"/>
          <p14:tracePt t="429377" x="6884988" y="3044825"/>
          <p14:tracePt t="429388" x="6875463" y="3036888"/>
          <p14:tracePt t="429404" x="6858000" y="3036888"/>
          <p14:tracePt t="429421" x="6848475" y="3027363"/>
          <p14:tracePt t="429437" x="6831013" y="3017838"/>
          <p14:tracePt t="429454" x="6804025" y="3000375"/>
          <p14:tracePt t="429471" x="6796088" y="2990850"/>
          <p14:tracePt t="429488" x="6751638" y="2973388"/>
          <p14:tracePt t="429504" x="6742113" y="2965450"/>
          <p14:tracePt t="429520" x="6705600" y="2955925"/>
          <p14:tracePt t="429538" x="6670675" y="2928938"/>
          <p14:tracePt t="429554" x="6653213" y="2919413"/>
          <p14:tracePt t="429571" x="6634163" y="2911475"/>
          <p14:tracePt t="429588" x="6599238" y="2884488"/>
          <p14:tracePt t="429604" x="6572250" y="2884488"/>
          <p14:tracePt t="429621" x="6510338" y="2847975"/>
          <p14:tracePt t="429637" x="6483350" y="2830513"/>
          <p14:tracePt t="429654" x="6465888" y="2830513"/>
          <p14:tracePt t="429671" x="6429375" y="2813050"/>
          <p14:tracePt t="429687" x="6419850" y="2803525"/>
          <p14:tracePt t="429704" x="6402388" y="2803525"/>
          <p14:tracePt t="429721" x="6357938" y="2795588"/>
          <p14:tracePt t="429737" x="6330950" y="2776538"/>
          <p14:tracePt t="429754" x="6296025" y="2776538"/>
          <p14:tracePt t="429771" x="6242050" y="2768600"/>
          <p14:tracePt t="429787" x="6224588" y="2751138"/>
          <p14:tracePt t="429804" x="6188075" y="2751138"/>
          <p14:tracePt t="429830" x="6180138" y="2751138"/>
          <p14:tracePt t="429853" x="6180138" y="2759075"/>
          <p14:tracePt t="429865" x="6170613" y="2768600"/>
          <p14:tracePt t="429878" x="6161088" y="2776538"/>
          <p14:tracePt t="429890" x="6161088" y="2795588"/>
          <p14:tracePt t="429904" x="6161088" y="2803525"/>
          <p14:tracePt t="429921" x="6161088" y="2813050"/>
          <p14:tracePt t="429939" x="6161088" y="2822575"/>
          <p14:tracePt t="429954" x="6161088" y="2830513"/>
          <p14:tracePt t="429971" x="6161088" y="2840038"/>
          <p14:tracePt t="429988" x="6161088" y="2847975"/>
          <p14:tracePt t="429988" x="6180138" y="2857500"/>
          <p14:tracePt t="430004" x="6188075" y="2867025"/>
          <p14:tracePt t="430021" x="6197600" y="2874963"/>
          <p14:tracePt t="430037" x="6215063" y="2894013"/>
          <p14:tracePt t="430038" x="6242050" y="2901950"/>
          <p14:tracePt t="430054" x="6269038" y="2919413"/>
          <p14:tracePt t="430071" x="6286500" y="2928938"/>
          <p14:tracePt t="430087" x="6340475" y="2938463"/>
          <p14:tracePt t="430104" x="6367463" y="2946400"/>
          <p14:tracePt t="430121" x="6394450" y="2946400"/>
          <p14:tracePt t="430137" x="6429375" y="2946400"/>
          <p14:tracePt t="430154" x="6456363" y="2946400"/>
          <p14:tracePt t="430171" x="6473825" y="2946400"/>
          <p14:tracePt t="430187" x="6510338" y="2946400"/>
          <p14:tracePt t="430204" x="6527800" y="2946400"/>
          <p14:tracePt t="430221" x="6537325" y="2946400"/>
          <p14:tracePt t="430237" x="6562725" y="2946400"/>
          <p14:tracePt t="430254" x="6572250" y="2946400"/>
          <p14:tracePt t="430271" x="6572250" y="2955925"/>
          <p14:tracePt t="430287" x="6581775" y="2955925"/>
          <p14:tracePt t="430307" x="6589713" y="2955925"/>
          <p14:tracePt t="430331" x="6599238" y="2955925"/>
          <p14:tracePt t="430343" x="6608763" y="2965450"/>
          <p14:tracePt t="430367" x="6616700" y="2965450"/>
          <p14:tracePt t="430380" x="6616700" y="2973388"/>
          <p14:tracePt t="430404" x="6626225" y="2973388"/>
          <p14:tracePt t="430417" x="6626225" y="2982913"/>
          <p14:tracePt t="430428" x="6634163" y="2982913"/>
          <p14:tracePt t="430466" x="6643688" y="2990850"/>
          <p14:tracePt t="430478" x="6653213" y="2990850"/>
          <p14:tracePt t="430489" x="6661150" y="2990850"/>
          <p14:tracePt t="430503" x="6670675" y="3000375"/>
          <p14:tracePt t="430513" x="6670675" y="3009900"/>
          <p14:tracePt t="430527" x="6688138" y="3009900"/>
          <p14:tracePt t="430552" x="6697663" y="3017838"/>
          <p14:tracePt t="430564" x="6705600" y="3017838"/>
          <p14:tracePt t="430575" x="6715125" y="3017838"/>
          <p14:tracePt t="430587" x="6715125" y="3027363"/>
          <p14:tracePt t="430612" x="6715125" y="3036888"/>
          <p14:tracePt t="430624" x="6724650" y="3036888"/>
          <p14:tracePt t="430968" x="6732588" y="3036888"/>
          <p14:tracePt t="430992" x="6742113" y="3036888"/>
          <p14:tracePt t="431040" x="6751638" y="3036888"/>
          <p14:tracePt t="431054" x="6751638" y="3044825"/>
          <p14:tracePt t="431066" x="6759575" y="3044825"/>
          <p14:tracePt t="431089" x="6769100" y="3044825"/>
          <p14:tracePt t="431114" x="6777038" y="3044825"/>
          <p14:tracePt t="431152" x="6786563" y="3044825"/>
          <p14:tracePt t="431188" x="6796088" y="3044825"/>
          <p14:tracePt t="431200" x="6804025" y="3054350"/>
          <p14:tracePt t="431212" x="6813550" y="3054350"/>
          <p14:tracePt t="431249" x="6823075" y="3054350"/>
          <p14:tracePt t="431276" x="6831013" y="3054350"/>
          <p14:tracePt t="431286" x="6831013" y="3062288"/>
          <p14:tracePt t="431311" x="6840538" y="3062288"/>
          <p14:tracePt t="431334" x="6848475" y="3062288"/>
          <p14:tracePt t="431348" x="6848475" y="3071813"/>
          <p14:tracePt t="431360" x="6858000" y="3071813"/>
          <p14:tracePt t="431371" x="6867525" y="3071813"/>
          <p14:tracePt t="431397" x="6875463" y="3081338"/>
          <p14:tracePt t="431420" x="6884988" y="3081338"/>
          <p14:tracePt t="431433" x="6894513" y="3081338"/>
          <p14:tracePt t="431456" x="6902450" y="3081338"/>
          <p14:tracePt t="431470" x="6902450" y="3089275"/>
          <p14:tracePt t="431493" x="6911975" y="3089275"/>
          <p14:tracePt t="431531" x="6919913" y="3098800"/>
          <p14:tracePt t="431542" x="6929438" y="3098800"/>
          <p14:tracePt t="431579" x="6938963" y="3098800"/>
          <p14:tracePt t="431677" x="6938963" y="3108325"/>
          <p14:tracePt t="432008" x="6938963" y="3125788"/>
          <p14:tracePt t="432019" x="6946900" y="3133725"/>
          <p14:tracePt t="432033" x="6946900" y="3152775"/>
          <p14:tracePt t="432045" x="6965950" y="3170238"/>
          <p14:tracePt t="432058" x="6973888" y="3179763"/>
          <p14:tracePt t="432071" x="6991350" y="3197225"/>
          <p14:tracePt t="432088" x="7000875" y="3205163"/>
          <p14:tracePt t="432105" x="7018338" y="3224213"/>
          <p14:tracePt t="432121" x="7027863" y="3232150"/>
          <p14:tracePt t="432138" x="7037388" y="3232150"/>
          <p14:tracePt t="432155" x="7045325" y="3232150"/>
          <p14:tracePt t="432171" x="7054850" y="3232150"/>
          <p14:tracePt t="432192" x="7062788" y="3232150"/>
          <p14:tracePt t="432205" x="7072313" y="3232150"/>
          <p14:tracePt t="432221" x="7081838" y="3232150"/>
          <p14:tracePt t="432238" x="7089775" y="3232150"/>
          <p14:tracePt t="432255" x="7099300" y="3232150"/>
          <p14:tracePt t="432271" x="7108825" y="3232150"/>
          <p14:tracePt t="432436" x="7108825" y="3224213"/>
          <p14:tracePt t="432473" x="7099300" y="3224213"/>
          <p14:tracePt t="432498" x="7089775" y="3224213"/>
          <p14:tracePt t="432510" x="7081838" y="3214688"/>
          <p14:tracePt t="432533" x="7072313" y="3214688"/>
          <p14:tracePt t="432559" x="7062788" y="3214688"/>
          <p14:tracePt t="432571" x="7062788" y="3205163"/>
          <p14:tracePt t="432584" x="7054850" y="3205163"/>
          <p14:tracePt t="432607" x="7045325" y="3205163"/>
          <p14:tracePt t="432632" x="7037388" y="3197225"/>
          <p14:tracePt t="432658" x="7027863" y="3197225"/>
          <p14:tracePt t="432669" x="7018338" y="3197225"/>
          <p14:tracePt t="432681" x="7018338" y="3187700"/>
          <p14:tracePt t="432694" x="7010400" y="3187700"/>
          <p14:tracePt t="432718" x="7000875" y="3187700"/>
          <p14:tracePt t="432730" x="6991350" y="3179763"/>
          <p14:tracePt t="432780" x="6983413" y="3179763"/>
          <p14:tracePt t="432926" x="6991350" y="3179763"/>
          <p14:tracePt t="432938" x="7000875" y="3179763"/>
          <p14:tracePt t="432950" x="7010400" y="3179763"/>
          <p14:tracePt t="432962" x="7018338" y="3179763"/>
          <p14:tracePt t="432975" x="7027863" y="3179763"/>
          <p14:tracePt t="432988" x="7045325" y="3179763"/>
          <p14:tracePt t="433012" x="7054850" y="3179763"/>
          <p14:tracePt t="433037" x="7062788" y="3179763"/>
          <p14:tracePt t="433061" x="7072313" y="3179763"/>
          <p14:tracePt t="433098" x="7081838" y="3179763"/>
          <p14:tracePt t="433318" x="7072313" y="3179763"/>
          <p14:tracePt t="433329" x="7062788" y="3179763"/>
          <p14:tracePt t="433341" x="7054850" y="3179763"/>
          <p14:tracePt t="433366" x="7045325" y="3179763"/>
          <p14:tracePt t="433380" x="7037388" y="3179763"/>
          <p14:tracePt t="433403" x="7027863" y="3179763"/>
          <p14:tracePt t="433440" x="7018338" y="3179763"/>
          <p14:tracePt t="433465" x="7010400" y="3179763"/>
          <p14:tracePt t="433477" x="7010400" y="3170238"/>
          <p14:tracePt t="433489" x="7000875" y="3170238"/>
          <p14:tracePt t="433538" x="6991350" y="3170238"/>
          <p14:tracePt t="433575" x="6983413" y="3170238"/>
          <p14:tracePt t="433588" x="6973888" y="3170238"/>
          <p14:tracePt t="433624" x="6965950" y="3170238"/>
          <p14:tracePt t="433636" x="6956425" y="3170238"/>
          <p14:tracePt t="433648" x="6946900" y="3170238"/>
          <p14:tracePt t="433685" x="6946900" y="3160713"/>
          <p14:tracePt t="433797" x="6956425" y="3160713"/>
          <p14:tracePt t="433808" x="6965950" y="3160713"/>
          <p14:tracePt t="433833" x="6973888" y="3160713"/>
          <p14:tracePt t="433843" x="6983413" y="3160713"/>
          <p14:tracePt t="433857" x="6991350" y="3160713"/>
          <p14:tracePt t="433881" x="7010400" y="3160713"/>
          <p14:tracePt t="433917" x="7018338" y="3160713"/>
          <p14:tracePt t="433928" x="7018338" y="3170238"/>
          <p14:tracePt t="433942" x="7027863" y="3170238"/>
          <p14:tracePt t="433966" x="7037388" y="3170238"/>
          <p14:tracePt t="434090" x="7037388" y="3179763"/>
          <p14:tracePt t="434163" x="7027863" y="3179763"/>
          <p14:tracePt t="434186" x="7018338" y="3179763"/>
          <p14:tracePt t="434211" x="7010400" y="3179763"/>
          <p14:tracePt t="434223" x="7000875" y="3179763"/>
          <p14:tracePt t="434248" x="6991350" y="3179763"/>
          <p14:tracePt t="434284" x="6983413" y="3179763"/>
          <p14:tracePt t="434298" x="6983413" y="3170238"/>
          <p14:tracePt t="434334" x="6973888" y="3170238"/>
          <p14:tracePt t="434359" x="6965950" y="3170238"/>
          <p14:tracePt t="434407" x="6956425" y="3170238"/>
          <p14:tracePt t="434628" x="6973888" y="3170238"/>
          <p14:tracePt t="434652" x="6983413" y="3170238"/>
          <p14:tracePt t="434664" x="6991350" y="3170238"/>
          <p14:tracePt t="434677" x="7000875" y="3170238"/>
          <p14:tracePt t="434700" x="7010400" y="3170238"/>
          <p14:tracePt t="434749" x="7018338" y="3170238"/>
          <p14:tracePt t="434801" x="7027863" y="3170238"/>
          <p14:tracePt t="434982" x="7018338" y="3170238"/>
          <p14:tracePt t="434995" x="7010400" y="3170238"/>
          <p14:tracePt t="435007" x="7000875" y="3170238"/>
          <p14:tracePt t="435018" x="6991350" y="3170238"/>
          <p14:tracePt t="435032" x="6983413" y="3170238"/>
          <p14:tracePt t="435044" x="6973888" y="3170238"/>
          <p14:tracePt t="435055" x="6965950" y="3170238"/>
          <p14:tracePt t="435072" x="6965950" y="3160713"/>
          <p14:tracePt t="435104" x="6956425" y="3160713"/>
          <p14:tracePt t="435226" x="6965950" y="3160713"/>
          <p14:tracePt t="435263" x="6973888" y="3160713"/>
          <p14:tracePt t="435275" x="6973888" y="3170238"/>
          <p14:tracePt t="435349" x="6983413" y="3170238"/>
          <p14:tracePt t="435436" x="6983413" y="3179763"/>
          <p14:tracePt t="435471" x="6991350" y="3179763"/>
          <p14:tracePt t="435509" x="6991350" y="3187700"/>
          <p14:tracePt t="435520" x="6991350" y="3197225"/>
          <p14:tracePt t="435534" x="7000875" y="3197225"/>
          <p14:tracePt t="435545" x="7000875" y="3205163"/>
          <p14:tracePt t="435595" x="7000875" y="3214688"/>
          <p14:tracePt t="435741" x="7010400" y="3214688"/>
          <p14:tracePt t="435888" x="7010400" y="3224213"/>
          <p14:tracePt t="435913" x="7010400" y="3232150"/>
          <p14:tracePt t="435937" x="7010400" y="3241675"/>
          <p14:tracePt t="435950" x="7000875" y="3241675"/>
          <p14:tracePt t="435962" x="7000875" y="3251200"/>
          <p14:tracePt t="435974" x="6991350" y="3251200"/>
          <p14:tracePt t="435985" x="6983413" y="3251200"/>
          <p14:tracePt t="436011" x="6973888" y="3251200"/>
          <p14:tracePt t="436035" x="6973888" y="3232150"/>
          <p14:tracePt t="436047" x="6965950" y="3214688"/>
          <p14:tracePt t="436059" x="6965950" y="3187700"/>
          <p14:tracePt t="436070" x="6965950" y="3160713"/>
          <p14:tracePt t="436085" x="6965950" y="3116263"/>
          <p14:tracePt t="436096" x="6973888" y="3062288"/>
          <p14:tracePt t="436109" x="6991350" y="3009900"/>
          <p14:tracePt t="436122" x="7010400" y="2965450"/>
          <p14:tracePt t="436139" x="7018338" y="2946400"/>
          <p14:tracePt t="436156" x="7037388" y="2938463"/>
          <p14:tracePt t="436173" x="7045325" y="2919413"/>
          <p14:tracePt t="436189" x="7054850" y="2911475"/>
          <p14:tracePt t="436206" x="7062788" y="2901950"/>
          <p14:tracePt t="436223" x="7072313" y="2884488"/>
          <p14:tracePt t="436239" x="7081838" y="2867025"/>
          <p14:tracePt t="436256" x="7081838" y="2857500"/>
          <p14:tracePt t="436273" x="7081838" y="2847975"/>
          <p14:tracePt t="436292" x="7081838" y="2840038"/>
          <p14:tracePt t="436452" x="7072313" y="2840038"/>
          <p14:tracePt t="436462" x="7062788" y="2840038"/>
          <p14:tracePt t="436476" x="7054850" y="2840038"/>
          <p14:tracePt t="436499" x="7045325" y="2840038"/>
          <p14:tracePt t="436513" x="7037388" y="2840038"/>
          <p14:tracePt t="436525" x="7027863" y="2840038"/>
          <p14:tracePt t="436550" x="7010400" y="2840038"/>
          <p14:tracePt t="436573" x="7000875" y="2840038"/>
          <p14:tracePt t="436587" x="6991350" y="2840038"/>
          <p14:tracePt t="436599" x="6983413" y="2840038"/>
          <p14:tracePt t="436622" x="6973888" y="2840038"/>
          <p14:tracePt t="436672" x="6965950" y="2840038"/>
          <p14:tracePt t="436684" x="6956425" y="2840038"/>
          <p14:tracePt t="436770" x="6946900" y="2840038"/>
          <p14:tracePt t="436783" x="6938963" y="2840038"/>
          <p14:tracePt t="436794" x="6929438" y="2840038"/>
          <p14:tracePt t="436807" x="6919913" y="2830513"/>
          <p14:tracePt t="436820" x="6919913" y="2822575"/>
          <p14:tracePt t="436831" x="6919913" y="2813050"/>
          <p14:tracePt t="436843" x="6919913" y="2803525"/>
          <p14:tracePt t="436856" x="6911975" y="2786063"/>
          <p14:tracePt t="436873" x="6911975" y="2776538"/>
          <p14:tracePt t="436889" x="6902450" y="2751138"/>
          <p14:tracePt t="436906" x="6902450" y="2697163"/>
          <p14:tracePt t="436923" x="6894513" y="2679700"/>
          <p14:tracePt t="436939" x="6894513" y="2660650"/>
          <p14:tracePt t="436940" x="6894513" y="2652713"/>
          <p14:tracePt t="436956" x="6894513" y="2633663"/>
          <p14:tracePt t="436977" x="6894513" y="2625725"/>
          <p14:tracePt t="437014" x="6884988" y="2616200"/>
          <p14:tracePt t="437026" x="6875463" y="2616200"/>
          <p14:tracePt t="437038" x="6858000" y="2616200"/>
          <p14:tracePt t="437050" x="6831013" y="2616200"/>
          <p14:tracePt t="437063" x="6813550" y="2616200"/>
          <p14:tracePt t="437075" x="6796088" y="2616200"/>
          <p14:tracePt t="437089" x="6777038" y="2616200"/>
          <p14:tracePt t="437106" x="6769100" y="2616200"/>
          <p14:tracePt t="437123" x="6759575" y="2616200"/>
          <p14:tracePt t="437139" x="6751638" y="2625725"/>
          <p14:tracePt t="437156" x="6751638" y="2633663"/>
          <p14:tracePt t="437173" x="6751638" y="2643188"/>
          <p14:tracePt t="437210" x="6759575" y="2643188"/>
          <p14:tracePt t="437223" x="6769100" y="2660650"/>
          <p14:tracePt t="437235" x="6777038" y="2660650"/>
          <p14:tracePt t="437246" x="6796088" y="2670175"/>
          <p14:tracePt t="437260" x="6804025" y="2679700"/>
          <p14:tracePt t="437273" x="6813550" y="2679700"/>
          <p14:tracePt t="437322" x="6813550" y="2660650"/>
          <p14:tracePt t="437332" x="6796088" y="2643188"/>
          <p14:tracePt t="437344" x="6759575" y="2625725"/>
          <p14:tracePt t="437357" x="6732588" y="2616200"/>
          <p14:tracePt t="437373" x="6697663" y="2608263"/>
          <p14:tracePt t="437390" x="6653213" y="2608263"/>
          <p14:tracePt t="437406" x="6608763" y="2616200"/>
          <p14:tracePt t="437423" x="6589713" y="2633663"/>
          <p14:tracePt t="437440" x="6572250" y="2660650"/>
          <p14:tracePt t="437456" x="6562725" y="2697163"/>
          <p14:tracePt t="437473" x="6562725" y="2714625"/>
          <p14:tracePt t="437490" x="6562725" y="2724150"/>
          <p14:tracePt t="437506" x="6608763" y="2751138"/>
          <p14:tracePt t="437523" x="6653213" y="2751138"/>
          <p14:tracePt t="437540" x="6804025" y="2714625"/>
          <p14:tracePt t="437556" x="6884988" y="2652713"/>
          <p14:tracePt t="437573" x="6938963" y="2589213"/>
          <p14:tracePt t="437590" x="6956425" y="2490788"/>
          <p14:tracePt t="437606" x="6946900" y="2446338"/>
          <p14:tracePt t="437623" x="6894513" y="2428875"/>
          <p14:tracePt t="437640" x="6769100" y="2428875"/>
          <p14:tracePt t="437656" x="6705600" y="2446338"/>
          <p14:tracePt t="437673" x="6653213" y="2490788"/>
          <p14:tracePt t="437690" x="6616700" y="2536825"/>
          <p14:tracePt t="437712" x="6616700" y="2544763"/>
          <p14:tracePt t="437725" x="6626225" y="2562225"/>
          <p14:tracePt t="437740" x="6653213" y="2571750"/>
          <p14:tracePt t="437756" x="6680200" y="2581275"/>
          <p14:tracePt t="437773" x="6705600" y="2581275"/>
          <p14:tracePt t="437836" x="6680200" y="2581275"/>
          <p14:tracePt t="437847" x="6661150" y="2589213"/>
          <p14:tracePt t="437859" x="6634163" y="2598738"/>
          <p14:tracePt t="437871" x="6626225" y="2598738"/>
          <p14:tracePt t="437884" x="6616700" y="2608263"/>
          <p14:tracePt t="437896" x="6616700" y="2616200"/>
          <p14:tracePt t="437920" x="6616700" y="2625725"/>
          <p14:tracePt t="437933" x="6616700" y="2633663"/>
          <p14:tracePt t="437944" x="6634163" y="2643188"/>
          <p14:tracePt t="437956" x="6653213" y="2652713"/>
          <p14:tracePt t="437973" x="6670675" y="2670175"/>
          <p14:tracePt t="437990" x="6705600" y="2679700"/>
          <p14:tracePt t="438006" x="6732588" y="2679700"/>
          <p14:tracePt t="438023" x="6742113" y="2679700"/>
          <p14:tracePt t="438040" x="6751638" y="2670175"/>
          <p14:tracePt t="438056" x="6751638" y="2652713"/>
          <p14:tracePt t="438073" x="6751638" y="2633663"/>
          <p14:tracePt t="438090" x="6732588" y="2625725"/>
          <p14:tracePt t="438106" x="6705600" y="2625725"/>
          <p14:tracePt t="438123" x="6697663" y="2625725"/>
          <p14:tracePt t="438165" x="6697663" y="2652713"/>
          <p14:tracePt t="438177" x="6697663" y="2660650"/>
          <p14:tracePt t="438190" x="6705600" y="2670175"/>
          <p14:tracePt t="438202" x="6715125" y="2687638"/>
          <p14:tracePt t="438215" x="6724650" y="2687638"/>
          <p14:tracePt t="438226" x="6732588" y="2697163"/>
          <p14:tracePt t="438287" x="6732588" y="2687638"/>
          <p14:tracePt t="438312" x="6715125" y="2679700"/>
          <p14:tracePt t="438327" x="6697663" y="2670175"/>
          <p14:tracePt t="438337" x="6680200" y="2670175"/>
          <p14:tracePt t="438348" x="6661150" y="2670175"/>
          <p14:tracePt t="438361" x="6653213" y="2670175"/>
          <p14:tracePt t="438373" x="6634163" y="2679700"/>
          <p14:tracePt t="438390" x="6626225" y="2705100"/>
          <p14:tracePt t="438407" x="6616700" y="2724150"/>
          <p14:tracePt t="438423" x="6608763" y="2751138"/>
          <p14:tracePt t="438440" x="6608763" y="2776538"/>
          <p14:tracePt t="438456" x="6616700" y="2786063"/>
          <p14:tracePt t="438473" x="6634163" y="2795588"/>
          <p14:tracePt t="438491" x="6661150" y="2795588"/>
          <p14:tracePt t="438507" x="6697663" y="2751138"/>
          <p14:tracePt t="438523" x="6697663" y="2724150"/>
          <p14:tracePt t="438540" x="6697663" y="2697163"/>
          <p14:tracePt t="438557" x="6697663" y="2643188"/>
          <p14:tracePt t="438573" x="6680200" y="2633663"/>
          <p14:tracePt t="438590" x="6653213" y="2625725"/>
          <p14:tracePt t="438607" x="6634163" y="2625725"/>
          <p14:tracePt t="438631" x="6634163" y="2643188"/>
          <p14:tracePt t="438643" x="6634163" y="2652713"/>
          <p14:tracePt t="438657" x="6634163" y="2660650"/>
          <p14:tracePt t="438673" x="6634163" y="2687638"/>
          <p14:tracePt t="438690" x="6653213" y="2687638"/>
          <p14:tracePt t="438707" x="6705600" y="2705100"/>
          <p14:tracePt t="438723" x="6724650" y="2705100"/>
          <p14:tracePt t="438741" x="6759575" y="2697163"/>
          <p14:tracePt t="438757" x="6759575" y="2679700"/>
          <p14:tracePt t="438801" x="6751638" y="2679700"/>
          <p14:tracePt t="438813" x="6742113" y="2679700"/>
          <p14:tracePt t="438828" x="6715125" y="2679700"/>
          <p14:tracePt t="438839" x="6715125" y="2697163"/>
          <p14:tracePt t="438850" x="6705600" y="2697163"/>
          <p14:tracePt t="438863" x="6705600" y="2705100"/>
          <p14:tracePt t="438900" x="6715125" y="2705100"/>
          <p14:tracePt t="438911" x="6732588" y="2705100"/>
          <p14:tracePt t="438937" x="6742113" y="2705100"/>
          <p14:tracePt t="438949" x="6751638" y="2705100"/>
          <p14:tracePt t="439046" x="6751638" y="2714625"/>
          <p14:tracePt t="439071" x="6751638" y="2724150"/>
          <p14:tracePt t="439095" x="6759575" y="2732088"/>
          <p14:tracePt t="439109" x="6769100" y="2741613"/>
          <p14:tracePt t="439120" x="6786563" y="2751138"/>
          <p14:tracePt t="439132" x="6796088" y="2759075"/>
          <p14:tracePt t="439145" x="6813550" y="2776538"/>
          <p14:tracePt t="439157" x="6813550" y="2795588"/>
          <p14:tracePt t="439173" x="6831013" y="2813050"/>
          <p14:tracePt t="439193" x="6840538" y="2830513"/>
          <p14:tracePt t="439218" x="6848475" y="2830513"/>
          <p14:tracePt t="439230" x="6848475" y="2840038"/>
          <p14:tracePt t="439352" x="6848475" y="2847975"/>
          <p14:tracePt t="439365" x="6858000" y="2847975"/>
          <p14:tracePt t="439389" x="6867525" y="2847975"/>
          <p14:tracePt t="439402" x="6875463" y="2847975"/>
          <p14:tracePt t="439414" x="6884988" y="2857500"/>
          <p14:tracePt t="439439" x="6894513" y="2857500"/>
          <p14:tracePt t="439512" x="6902450" y="2857500"/>
          <p14:tracePt t="439598" x="6911975" y="2857500"/>
          <p14:tracePt t="439609" x="6919913" y="2857500"/>
          <p14:tracePt t="439622" x="6929438" y="2857500"/>
          <p14:tracePt t="439645" x="6938963" y="2857500"/>
          <p14:tracePt t="439671" x="6946900" y="2857500"/>
          <p14:tracePt t="439707" x="6956425" y="2857500"/>
          <p14:tracePt t="439793" x="6965950" y="2857500"/>
          <p14:tracePt t="439854" x="6973888" y="2857500"/>
          <p14:tracePt t="439891" x="6983413" y="2857500"/>
          <p14:tracePt t="439904" x="6991350" y="2857500"/>
          <p14:tracePt t="439940" x="7000875" y="2857500"/>
          <p14:tracePt t="439976" x="7010400" y="2857500"/>
          <p14:tracePt t="440002" x="7018338" y="2867025"/>
          <p14:tracePt t="440025" x="7027863" y="2867025"/>
          <p14:tracePt t="440039" x="7027863" y="2874963"/>
          <p14:tracePt t="440063" x="7037388" y="2874963"/>
          <p14:tracePt t="440087" x="7037388" y="2884488"/>
          <p14:tracePt t="440099" x="7045325" y="2884488"/>
          <p14:tracePt t="440111" x="7045325" y="2894013"/>
          <p14:tracePt t="440124" x="7054850" y="2894013"/>
          <p14:tracePt t="440148" x="7062788" y="2901950"/>
          <p14:tracePt t="440198" x="7072313" y="2911475"/>
          <p14:tracePt t="440247" x="7072313" y="2919413"/>
          <p14:tracePt t="440257" x="7081838" y="2919413"/>
          <p14:tracePt t="440295" x="7081838" y="2928938"/>
          <p14:tracePt t="440504" x="7081838" y="2919413"/>
          <p14:tracePt t="440515" x="7072313" y="2919413"/>
          <p14:tracePt t="440540" x="7062788" y="2911475"/>
          <p14:tracePt t="440565" x="7054850" y="2901950"/>
          <p14:tracePt t="440576" x="7045325" y="2894013"/>
          <p14:tracePt t="440589" x="7037388" y="2894013"/>
          <p14:tracePt t="440601" x="7027863" y="2884488"/>
          <p14:tracePt t="440613" x="7010400" y="2884488"/>
          <p14:tracePt t="440625" x="7010400" y="2874963"/>
          <p14:tracePt t="440641" x="7000875" y="2867025"/>
          <p14:tracePt t="440657" x="6991350" y="2867025"/>
          <p14:tracePt t="440675" x="6983413" y="2857500"/>
          <p14:tracePt t="440691" x="6973888" y="2847975"/>
          <p14:tracePt t="440707" x="6965950" y="2847975"/>
          <p14:tracePt t="440724" x="6956425" y="2840038"/>
          <p14:tracePt t="440749" x="6956425" y="2830513"/>
          <p14:tracePt t="440760" x="6946900" y="2830513"/>
          <p14:tracePt t="440797" x="6946900" y="2822575"/>
          <p14:tracePt t="440822" x="6938963" y="2822575"/>
          <p14:tracePt t="440849" x="6929438" y="2822575"/>
          <p14:tracePt t="440858" x="6929438" y="2813050"/>
          <p14:tracePt t="440980" x="6938963" y="2813050"/>
          <p14:tracePt t="441005" x="6946900" y="2813050"/>
          <p14:tracePt t="441042" x="6956425" y="2813050"/>
          <p14:tracePt t="441054" x="6965950" y="2822575"/>
          <p14:tracePt t="441091" x="6973888" y="2822575"/>
          <p14:tracePt t="441103" x="6973888" y="2830513"/>
          <p14:tracePt t="441115" x="6983413" y="2830513"/>
          <p14:tracePt t="441128" x="6991350" y="2830513"/>
          <p14:tracePt t="441152" x="7000875" y="2840038"/>
          <p14:tracePt t="441177" x="7000875" y="2847975"/>
          <p14:tracePt t="441201" x="7010400" y="2847975"/>
          <p14:tracePt t="441238" x="7010400" y="2857500"/>
          <p14:tracePt t="441249" x="7018338" y="2857500"/>
          <p14:tracePt t="441275" x="7027863" y="2867025"/>
          <p14:tracePt t="441298" x="7027863" y="2874963"/>
          <p14:tracePt t="441324" x="7037388" y="2884488"/>
          <p14:tracePt t="441362" x="7045325" y="2894013"/>
          <p14:tracePt t="441385" x="7054850" y="2894013"/>
          <p14:tracePt t="441422" x="7054850" y="2901950"/>
          <p14:tracePt t="441765" x="7045325" y="2901950"/>
          <p14:tracePt t="441777" x="7045325" y="2894013"/>
          <p14:tracePt t="441788" x="7037388" y="2894013"/>
          <p14:tracePt t="441801" x="7037388" y="2884488"/>
          <p14:tracePt t="441813" x="7027863" y="2874963"/>
          <p14:tracePt t="441826" x="7010400" y="2867025"/>
          <p14:tracePt t="441841" x="7000875" y="2857500"/>
          <p14:tracePt t="441857" x="6991350" y="2847975"/>
          <p14:tracePt t="441874" x="6965950" y="2830513"/>
          <p14:tracePt t="441891" x="6946900" y="2822575"/>
          <p14:tracePt t="441908" x="6938963" y="2813050"/>
          <p14:tracePt t="441924" x="6929438" y="2803525"/>
          <p14:tracePt t="441941" x="6919913" y="2803525"/>
          <p14:tracePt t="441959" x="6919913" y="2795588"/>
          <p14:tracePt t="442082" x="6929438" y="2795588"/>
          <p14:tracePt t="442095" x="6938963" y="2803525"/>
          <p14:tracePt t="442119" x="6946900" y="2813050"/>
          <p14:tracePt t="442131" x="6956425" y="2813050"/>
          <p14:tracePt t="442144" x="6965950" y="2840038"/>
          <p14:tracePt t="442155" x="6973888" y="2847975"/>
          <p14:tracePt t="442168" x="6991350" y="2874963"/>
          <p14:tracePt t="442179" x="7010400" y="2911475"/>
          <p14:tracePt t="442193" x="7018338" y="2946400"/>
          <p14:tracePt t="442208" x="7037388" y="2990850"/>
          <p14:tracePt t="442224" x="7054850" y="3017838"/>
          <p14:tracePt t="442241" x="7072313" y="3098800"/>
          <p14:tracePt t="442258" x="7072313" y="3133725"/>
          <p14:tracePt t="442274" x="7072313" y="3152775"/>
          <p14:tracePt t="442291" x="7089775" y="3205163"/>
          <p14:tracePt t="442308" x="7089775" y="3224213"/>
          <p14:tracePt t="442324" x="7089775" y="3251200"/>
          <p14:tracePt t="442341" x="7089775" y="3295650"/>
          <p14:tracePt t="442358" x="7089775" y="3322638"/>
          <p14:tracePt t="442374" x="7089775" y="3330575"/>
          <p14:tracePt t="442391" x="7089775" y="3357563"/>
          <p14:tracePt t="442408" x="7081838" y="3367088"/>
          <p14:tracePt t="442424" x="7081838" y="3375025"/>
          <p14:tracePt t="442441" x="7072313" y="3394075"/>
          <p14:tracePt t="442458" x="7072313" y="3402013"/>
          <p14:tracePt t="442474" x="7072313" y="3429000"/>
          <p14:tracePt t="442492" x="7062788" y="3438525"/>
          <p14:tracePt t="442508" x="7062788" y="3446463"/>
          <p14:tracePt t="442525" x="7062788" y="3455988"/>
          <p14:tracePt t="442621" x="7062788" y="3465513"/>
          <p14:tracePt t="442695" x="7072313" y="3473450"/>
          <p14:tracePt t="442719" x="7081838" y="3473450"/>
          <p14:tracePt t="442731" x="7081838" y="3482975"/>
          <p14:tracePt t="442745" x="7089775" y="3482975"/>
          <p14:tracePt t="442755" x="7099300" y="3482975"/>
          <p14:tracePt t="442926" x="7099300" y="3490913"/>
          <p14:tracePt t="443037" x="7089775" y="3490913"/>
          <p14:tracePt t="443061" x="7081838" y="3490913"/>
          <p14:tracePt t="443087" x="7072313" y="3490913"/>
          <p14:tracePt t="443109" x="7054850" y="3490913"/>
          <p14:tracePt t="443135" x="7045325" y="3490913"/>
          <p14:tracePt t="443185" x="7037388" y="3490913"/>
          <p14:tracePt t="443208" x="7027863" y="3490913"/>
          <p14:tracePt t="443404" x="7037388" y="3490913"/>
          <p14:tracePt t="443442" x="7045325" y="3490913"/>
          <p14:tracePt t="443466" x="7054850" y="3490913"/>
          <p14:tracePt t="443491" x="7062788" y="3509963"/>
          <p14:tracePt t="443502" x="7072313" y="3509963"/>
          <p14:tracePt t="443514" x="7072313" y="3517900"/>
          <p14:tracePt t="443540" x="7072313" y="3536950"/>
          <p14:tracePt t="443551" x="7081838" y="3544888"/>
          <p14:tracePt t="443563" x="7081838" y="3562350"/>
          <p14:tracePt t="443575" x="7081838" y="3581400"/>
          <p14:tracePt t="443591" x="7081838" y="3598863"/>
          <p14:tracePt t="443608" x="7081838" y="3608388"/>
          <p14:tracePt t="443625" x="7081838" y="3643313"/>
          <p14:tracePt t="443642" x="7081838" y="3679825"/>
          <p14:tracePt t="443658" x="7081838" y="3724275"/>
          <p14:tracePt t="443675" x="7054850" y="3795713"/>
          <p14:tracePt t="443692" x="7054850" y="3822700"/>
          <p14:tracePt t="443708" x="7054850" y="3830638"/>
          <p14:tracePt t="443725" x="7045325" y="3840163"/>
          <p14:tracePt t="444029" x="7045325" y="3795713"/>
          <p14:tracePt t="444042" x="7062788" y="3759200"/>
          <p14:tracePt t="444053" x="7062788" y="3732213"/>
          <p14:tracePt t="444065" x="7072313" y="3679825"/>
          <p14:tracePt t="444078" x="7081838" y="3608388"/>
          <p14:tracePt t="444092" x="7089775" y="3544888"/>
          <p14:tracePt t="444108" x="7089775" y="3490913"/>
          <p14:tracePt t="444125" x="7089775" y="3446463"/>
          <p14:tracePt t="444142" x="7081838" y="3367088"/>
          <p14:tracePt t="444158" x="7072313" y="3330575"/>
          <p14:tracePt t="444175" x="7054850" y="3286125"/>
          <p14:tracePt t="444192" x="7045325" y="3232150"/>
          <p14:tracePt t="444208" x="7037388" y="3214688"/>
          <p14:tracePt t="444225" x="7027863" y="3179763"/>
          <p14:tracePt t="444242" x="7018338" y="3160713"/>
          <p14:tracePt t="444258" x="7018338" y="3133725"/>
          <p14:tracePt t="444275" x="7010400" y="3089275"/>
          <p14:tracePt t="444292" x="7000875" y="3062288"/>
          <p14:tracePt t="444308" x="7000875" y="3036888"/>
          <p14:tracePt t="444325" x="6991350" y="2982913"/>
          <p14:tracePt t="444342" x="6991350" y="2973388"/>
          <p14:tracePt t="444358" x="6991350" y="2965450"/>
          <p14:tracePt t="444375" x="6991350" y="2955925"/>
          <p14:tracePt t="444408" x="6991350" y="2946400"/>
          <p14:tracePt t="444434" x="6991350" y="2928938"/>
          <p14:tracePt t="444469" x="6991350" y="2919413"/>
          <p14:tracePt t="444616" x="6991350" y="2911475"/>
          <p14:tracePt t="444629" x="6991350" y="2901950"/>
          <p14:tracePt t="444654" x="6991350" y="2894013"/>
          <p14:tracePt t="444690" x="6991350" y="2884488"/>
          <p14:tracePt t="444740" x="6973888" y="2874963"/>
          <p14:tracePt t="444752" x="6956425" y="2857500"/>
          <p14:tracePt t="444763" x="6938963" y="2847975"/>
          <p14:tracePt t="444777" x="6902450" y="2822575"/>
          <p14:tracePt t="444792" x="6875463" y="2795588"/>
          <p14:tracePt t="444808" x="6840538" y="2768600"/>
          <p14:tracePt t="444825" x="6831013" y="2751138"/>
          <p14:tracePt t="444842" x="6813550" y="2732088"/>
          <p14:tracePt t="444860" x="6804025" y="2732088"/>
          <p14:tracePt t="444899" x="6796088" y="2732088"/>
          <p14:tracePt t="445230" x="6796088" y="2724150"/>
          <p14:tracePt t="445253" x="6786563" y="2724150"/>
          <p14:tracePt t="445425" x="6777038" y="2724150"/>
          <p14:tracePt t="445436" x="6769100" y="2714625"/>
          <p14:tracePt t="445449" x="6759575" y="2705100"/>
          <p14:tracePt t="445474" x="6742113" y="2687638"/>
          <p14:tracePt t="445487" x="6715125" y="2660650"/>
          <p14:tracePt t="445499" x="6688138" y="2633663"/>
          <p14:tracePt t="445510" x="6643688" y="2589213"/>
          <p14:tracePt t="445525" x="6581775" y="2517775"/>
          <p14:tracePt t="445542" x="6510338" y="2438400"/>
          <p14:tracePt t="445559" x="6446838" y="2339975"/>
          <p14:tracePt t="445575" x="6348413" y="2143125"/>
          <p14:tracePt t="445592" x="6313488" y="2081213"/>
          <p14:tracePt t="445609" x="6259513" y="1938338"/>
          <p14:tracePt t="445625" x="6251575" y="1884363"/>
          <p14:tracePt t="445642" x="6242050" y="1847850"/>
          <p14:tracePt t="445659" x="6224588" y="1803400"/>
          <p14:tracePt t="445682" x="6215063" y="1795463"/>
          <p14:tracePt t="445792" x="6205538" y="1795463"/>
          <p14:tracePt t="445804" x="6197600" y="1795463"/>
          <p14:tracePt t="445828" x="6180138" y="1795463"/>
          <p14:tracePt t="445852" x="6170613" y="1795463"/>
          <p14:tracePt t="445865" x="6161088" y="1795463"/>
          <p14:tracePt t="445950" x="6161088" y="1803400"/>
          <p14:tracePt t="445962" x="6153150" y="1803400"/>
          <p14:tracePt t="445976" x="6153150" y="1812925"/>
          <p14:tracePt t="445987" x="6153150" y="1822450"/>
          <p14:tracePt t="446319" x="6134100" y="1822450"/>
          <p14:tracePt t="446342" x="6126163" y="1822450"/>
          <p14:tracePt t="446355" x="6116638" y="1822450"/>
          <p14:tracePt t="446366" x="6099175" y="1822450"/>
          <p14:tracePt t="446381" x="6089650" y="1822450"/>
          <p14:tracePt t="446393" x="6062663" y="1822450"/>
          <p14:tracePt t="446409" x="6037263" y="1822450"/>
          <p14:tracePt t="446426" x="6018213" y="1822450"/>
          <p14:tracePt t="446442" x="5991225" y="1822450"/>
          <p14:tracePt t="446459" x="5973763" y="1822450"/>
          <p14:tracePt t="446476" x="5965825" y="1822450"/>
          <p14:tracePt t="446497" x="5946775" y="1822450"/>
          <p14:tracePt t="446514" x="5938838" y="1822450"/>
          <p14:tracePt t="446539" x="5929313" y="1822450"/>
          <p14:tracePt t="446550" x="5919788" y="1822450"/>
          <p14:tracePt t="446589" x="5911850" y="1822450"/>
          <p14:tracePt t="446735" x="5911850" y="1812925"/>
          <p14:tracePt t="446771" x="5929313" y="1812925"/>
          <p14:tracePt t="446795" x="5946775" y="1803400"/>
          <p14:tracePt t="446808" x="5956300" y="1795463"/>
          <p14:tracePt t="446820" x="5965825" y="1785938"/>
          <p14:tracePt t="446832" x="5983288" y="1776413"/>
          <p14:tracePt t="446845" x="5983288" y="1768475"/>
          <p14:tracePt t="446869" x="5983288" y="1758950"/>
          <p14:tracePt t="446895" x="5983288" y="1751013"/>
          <p14:tracePt t="446906" x="5973763" y="1741488"/>
          <p14:tracePt t="446918" x="5956300" y="1741488"/>
          <p14:tracePt t="446930" x="5938838" y="1741488"/>
          <p14:tracePt t="446943" x="5919788" y="1724025"/>
          <p14:tracePt t="446959" x="5894388" y="1724025"/>
          <p14:tracePt t="446976" x="5875338" y="1714500"/>
          <p14:tracePt t="446993" x="5848350" y="1714500"/>
          <p14:tracePt t="447009" x="5840413" y="1714500"/>
          <p14:tracePt t="447026" x="5830888" y="1714500"/>
          <p14:tracePt t="447043" x="5822950" y="1714500"/>
          <p14:tracePt t="447059" x="5813425" y="1714500"/>
          <p14:tracePt t="447076" x="5795963" y="1714500"/>
          <p14:tracePt t="447093" x="5776913" y="1731963"/>
          <p14:tracePt t="447109" x="5776913" y="1741488"/>
          <p14:tracePt t="447176" x="5786438" y="1741488"/>
          <p14:tracePt t="447187" x="5795963" y="1741488"/>
          <p14:tracePt t="447200" x="5813425" y="1741488"/>
          <p14:tracePt t="447212" x="5830888" y="1751013"/>
          <p14:tracePt t="447226" x="5848350" y="1751013"/>
          <p14:tracePt t="447243" x="5867400" y="1758950"/>
          <p14:tracePt t="447259" x="5884863" y="1758950"/>
          <p14:tracePt t="447276" x="5919788" y="1758950"/>
          <p14:tracePt t="447293" x="5929313" y="1758950"/>
          <p14:tracePt t="447309" x="5938838" y="1758950"/>
          <p14:tracePt t="447326" x="5946775" y="1758950"/>
          <p14:tracePt t="447346" x="5956300" y="1758950"/>
          <p14:tracePt t="447383" x="5956300" y="1751013"/>
          <p14:tracePt t="447409" x="5956300" y="1741488"/>
          <p14:tracePt t="447420" x="5946775" y="1741488"/>
          <p14:tracePt t="447433" x="5919788" y="1731963"/>
          <p14:tracePt t="447444" x="5902325" y="1731963"/>
          <p14:tracePt t="447459" x="5875338" y="1731963"/>
          <p14:tracePt t="447476" x="5848350" y="1724025"/>
          <p14:tracePt t="447494" x="5795963" y="1724025"/>
          <p14:tracePt t="447509" x="5768975" y="1724025"/>
          <p14:tracePt t="447526" x="5751513" y="1724025"/>
          <p14:tracePt t="447543" x="5732463" y="1724025"/>
          <p14:tracePt t="447559" x="5715000" y="1724025"/>
          <p14:tracePt t="447576" x="5705475" y="1731963"/>
          <p14:tracePt t="447593" x="5697538" y="1758950"/>
          <p14:tracePt t="447609" x="5697538" y="1768475"/>
          <p14:tracePt t="447626" x="5697538" y="1776413"/>
          <p14:tracePt t="447643" x="5697538" y="1785938"/>
          <p14:tracePt t="447665" x="5697538" y="1795463"/>
          <p14:tracePt t="447689" x="5715000" y="1803400"/>
          <p14:tracePt t="447701" x="5732463" y="1803400"/>
          <p14:tracePt t="447713" x="5759450" y="1812925"/>
          <p14:tracePt t="447726" x="5786438" y="1812925"/>
          <p14:tracePt t="447743" x="5822950" y="1812925"/>
          <p14:tracePt t="447759" x="5857875" y="1812925"/>
          <p14:tracePt t="447776" x="5929313" y="1795463"/>
          <p14:tracePt t="447793" x="5956300" y="1776413"/>
          <p14:tracePt t="447809" x="5965825" y="1768475"/>
          <p14:tracePt t="447826" x="5973763" y="1751013"/>
          <p14:tracePt t="447843" x="5973763" y="1741488"/>
          <p14:tracePt t="447860" x="5973763" y="1731963"/>
          <p14:tracePt t="447876" x="5973763" y="1724025"/>
          <p14:tracePt t="447901" x="5965825" y="1714500"/>
          <p14:tracePt t="447910" x="5946775" y="1704975"/>
          <p14:tracePt t="447926" x="5919788" y="1687513"/>
          <p14:tracePt t="447943" x="5894388" y="1687513"/>
          <p14:tracePt t="447959" x="5848350" y="1670050"/>
          <p14:tracePt t="447976" x="5830888" y="1670050"/>
          <p14:tracePt t="447993" x="5813425" y="1660525"/>
          <p14:tracePt t="448009" x="5795963" y="1660525"/>
          <p14:tracePt t="448026" x="5786438" y="1660525"/>
          <p14:tracePt t="448043" x="5768975" y="1660525"/>
          <p14:tracePt t="448060" x="5759450" y="1660525"/>
          <p14:tracePt t="448076" x="5759450" y="1670050"/>
          <p14:tracePt t="448093" x="5759450" y="1679575"/>
          <p14:tracePt t="448110" x="5759450" y="1687513"/>
          <p14:tracePt t="448154" x="5759450" y="1697038"/>
          <p14:tracePt t="448167" x="5768975" y="1704975"/>
          <p14:tracePt t="448178" x="5776913" y="1704975"/>
          <p14:tracePt t="448204" x="5795963" y="1714500"/>
          <p14:tracePt t="448216" x="5813425" y="1724025"/>
          <p14:tracePt t="448229" x="5830888" y="1724025"/>
          <p14:tracePt t="448240" x="5857875" y="1724025"/>
          <p14:tracePt t="448253" x="5884863" y="1724025"/>
          <p14:tracePt t="448264" x="5911850" y="1724025"/>
          <p14:tracePt t="448276" x="5956300" y="1714500"/>
          <p14:tracePt t="448293" x="5983288" y="1697038"/>
          <p14:tracePt t="448310" x="6010275" y="1670050"/>
          <p14:tracePt t="448326" x="6037263" y="1652588"/>
          <p14:tracePt t="448343" x="6037263" y="1633538"/>
          <p14:tracePt t="448364" x="6037263" y="1616075"/>
          <p14:tracePt t="448387" x="6027738" y="1598613"/>
          <p14:tracePt t="448404" x="5991225" y="1589088"/>
          <p14:tracePt t="448414" x="5973763" y="1589088"/>
          <p14:tracePt t="448426" x="5956300" y="1589088"/>
          <p14:tracePt t="448443" x="5929313" y="1581150"/>
          <p14:tracePt t="448460" x="5911850" y="1581150"/>
          <p14:tracePt t="448476" x="5884863" y="1581150"/>
          <p14:tracePt t="448494" x="5875338" y="1581150"/>
          <p14:tracePt t="448510" x="5867400" y="1589088"/>
          <p14:tracePt t="448526" x="5857875" y="1598613"/>
          <p14:tracePt t="448543" x="5857875" y="1608138"/>
          <p14:tracePt t="448560" x="5857875" y="1625600"/>
          <p14:tracePt t="448576" x="5857875" y="1633538"/>
          <p14:tracePt t="448595" x="5857875" y="1643063"/>
          <p14:tracePt t="448610" x="5867400" y="1652588"/>
          <p14:tracePt t="448626" x="5875338" y="1652588"/>
          <p14:tracePt t="448643" x="5875338" y="1660525"/>
          <p14:tracePt t="448660" x="5902325" y="1670050"/>
          <p14:tracePt t="448676" x="5911850" y="1670050"/>
          <p14:tracePt t="448693" x="5938838" y="1679575"/>
          <p14:tracePt t="448710" x="5946775" y="1679575"/>
          <p14:tracePt t="448726" x="5965825" y="1679575"/>
          <p14:tracePt t="448743" x="5983288" y="1679575"/>
          <p14:tracePt t="448792" x="5983288" y="1670050"/>
          <p14:tracePt t="448803" x="5983288" y="1660525"/>
          <p14:tracePt t="448816" x="5973763" y="1660525"/>
          <p14:tracePt t="448828" x="5965825" y="1660525"/>
          <p14:tracePt t="448843" x="5956300" y="1660525"/>
          <p14:tracePt t="448860" x="5938838" y="1660525"/>
          <p14:tracePt t="448876" x="5919788" y="1660525"/>
          <p14:tracePt t="448893" x="5875338" y="1660525"/>
          <p14:tracePt t="448910" x="5867400" y="1660525"/>
          <p14:tracePt t="448926" x="5857875" y="1660525"/>
          <p14:tracePt t="448943" x="5857875" y="1670050"/>
          <p14:tracePt t="448960" x="5848350" y="1679575"/>
          <p14:tracePt t="448976" x="5848350" y="1697038"/>
          <p14:tracePt t="448993" x="5848350" y="1704975"/>
          <p14:tracePt t="449010" x="5848350" y="1724025"/>
          <p14:tracePt t="449026" x="5848350" y="1751013"/>
          <p14:tracePt t="449043" x="5848350" y="1758950"/>
          <p14:tracePt t="449060" x="5848350" y="1768475"/>
          <p14:tracePt t="449076" x="5867400" y="1776413"/>
          <p14:tracePt t="449093" x="5875338" y="1776413"/>
          <p14:tracePt t="449110" x="5911850" y="1785938"/>
          <p14:tracePt t="449134" x="5919788" y="1785938"/>
          <p14:tracePt t="449220" x="5911850" y="1785938"/>
          <p14:tracePt t="449231" x="5894388" y="1785938"/>
          <p14:tracePt t="449269" x="5884863" y="1785938"/>
          <p14:tracePt t="449417" x="5875338" y="1785938"/>
          <p14:tracePt t="449452" x="5867400" y="1795463"/>
          <p14:tracePt t="449464" x="5857875" y="1795463"/>
          <p14:tracePt t="449476" x="5848350" y="1795463"/>
          <p14:tracePt t="449489" x="5840413" y="1795463"/>
          <p14:tracePt t="449502" x="5830888" y="1795463"/>
          <p14:tracePt t="449514" x="5822950" y="1795463"/>
          <p14:tracePt t="449527" x="5813425" y="1795463"/>
          <p14:tracePt t="449544" x="5803900" y="1795463"/>
          <p14:tracePt t="449563" x="5786438" y="1795463"/>
          <p14:tracePt t="449577" x="5768975" y="1795463"/>
          <p14:tracePt t="449593" x="5759450" y="1803400"/>
          <p14:tracePt t="449610" x="5741988" y="1803400"/>
          <p14:tracePt t="449627" x="5724525" y="1812925"/>
          <p14:tracePt t="449643" x="5705475" y="1812925"/>
          <p14:tracePt t="449661" x="5697538" y="1812925"/>
          <p14:tracePt t="449677" x="5688013" y="1812925"/>
          <p14:tracePt t="449694" x="5680075" y="1812925"/>
          <p14:tracePt t="449710" x="5670550" y="1812925"/>
          <p14:tracePt t="449727" x="5661025" y="1812925"/>
          <p14:tracePt t="449744" x="5653088" y="1812925"/>
          <p14:tracePt t="449760" x="5643563" y="1812925"/>
          <p14:tracePt t="449777" x="5634038" y="1812925"/>
          <p14:tracePt t="449793" x="5626100" y="1822450"/>
          <p14:tracePt t="449810" x="5608638" y="1822450"/>
          <p14:tracePt t="449827" x="5599113" y="1822450"/>
          <p14:tracePt t="449843" x="5589588" y="1822450"/>
          <p14:tracePt t="449860" x="5581650" y="1822450"/>
          <p14:tracePt t="449979" x="5589588" y="1822450"/>
          <p14:tracePt t="450004" x="5599113" y="1822450"/>
          <p14:tracePt t="450027" x="5608638" y="1822450"/>
          <p14:tracePt t="450041" x="5616575" y="1812925"/>
          <p14:tracePt t="450052" x="5626100" y="1812925"/>
          <p14:tracePt t="450077" x="5643563" y="1812925"/>
          <p14:tracePt t="450089" x="5653088" y="1803400"/>
          <p14:tracePt t="450101" x="5661025" y="1803400"/>
          <p14:tracePt t="450114" x="5680075" y="1795463"/>
          <p14:tracePt t="450127" x="5688013" y="1795463"/>
          <p14:tracePt t="450143" x="5697538" y="1795463"/>
          <p14:tracePt t="450160" x="5715000" y="1785938"/>
          <p14:tracePt t="450177" x="5759450" y="1785938"/>
          <p14:tracePt t="450194" x="5776913" y="1785938"/>
          <p14:tracePt t="450210" x="5803900" y="1785938"/>
          <p14:tracePt t="450227" x="5857875" y="1785938"/>
          <p14:tracePt t="450243" x="5884863" y="1785938"/>
          <p14:tracePt t="450260" x="5946775" y="1785938"/>
          <p14:tracePt t="450277" x="5956300" y="1785938"/>
          <p14:tracePt t="450297" x="5965825" y="1785938"/>
          <p14:tracePt t="450492" x="5973763" y="1785938"/>
          <p14:tracePt t="450506" x="5991225" y="1785938"/>
          <p14:tracePt t="450517" x="6010275" y="1795463"/>
          <p14:tracePt t="450530" x="6037263" y="1822450"/>
          <p14:tracePt t="450544" x="6081713" y="1847850"/>
          <p14:tracePt t="450560" x="6134100" y="1901825"/>
          <p14:tracePt t="450577" x="6205538" y="1973263"/>
          <p14:tracePt t="450594" x="6367463" y="2170113"/>
          <p14:tracePt t="450610" x="6483350" y="2322513"/>
          <p14:tracePt t="450627" x="6581775" y="2490788"/>
          <p14:tracePt t="450644" x="6751638" y="2759075"/>
          <p14:tracePt t="450660" x="6796088" y="2867025"/>
          <p14:tracePt t="450677" x="6848475" y="3027363"/>
          <p14:tracePt t="450694" x="6875463" y="3081338"/>
          <p14:tracePt t="450711" x="6894513" y="3143250"/>
          <p14:tracePt t="450727" x="6929438" y="3259138"/>
          <p14:tracePt t="450744" x="6938963" y="3303588"/>
          <p14:tracePt t="450760" x="6946900" y="3322638"/>
          <p14:tracePt t="450777" x="6946900" y="3340100"/>
          <p14:tracePt t="451055" x="6938963" y="3340100"/>
          <p14:tracePt t="451069" x="6929438" y="3340100"/>
          <p14:tracePt t="451130" x="6929438" y="3330575"/>
          <p14:tracePt t="451154" x="6929438" y="3322638"/>
          <p14:tracePt t="451179" x="6929438" y="3303588"/>
          <p14:tracePt t="451191" x="6929438" y="3276600"/>
          <p14:tracePt t="451203" x="6929438" y="3259138"/>
          <p14:tracePt t="451215" x="6929438" y="3241675"/>
          <p14:tracePt t="451227" x="6929438" y="3224213"/>
          <p14:tracePt t="451244" x="6929438" y="3205163"/>
          <p14:tracePt t="451261" x="6929438" y="3197225"/>
          <p14:tracePt t="451277" x="6929438" y="3179763"/>
          <p14:tracePt t="451294" x="6929438" y="3170238"/>
          <p14:tracePt t="451311" x="6929438" y="3160713"/>
          <p14:tracePt t="451327" x="6938963" y="3152775"/>
          <p14:tracePt t="451344" x="6938963" y="3143250"/>
          <p14:tracePt t="451388" x="6938963" y="3133725"/>
          <p14:tracePt t="451411" x="6946900" y="3133725"/>
          <p14:tracePt t="451497" x="6956425" y="3133725"/>
          <p14:tracePt t="451533" x="6965950" y="3133725"/>
          <p14:tracePt t="451547" x="6973888" y="3133725"/>
          <p14:tracePt t="451608" x="6983413" y="3133725"/>
          <p14:tracePt t="452097" x="6983413" y="3143250"/>
          <p14:tracePt t="452146" x="6983413" y="3152775"/>
          <p14:tracePt t="452170" x="6973888" y="3152775"/>
          <p14:tracePt t="452182" x="6965950" y="3152775"/>
          <p14:tracePt t="452206" x="6956425" y="3152775"/>
          <p14:tracePt t="452219" x="6946900" y="3152775"/>
          <p14:tracePt t="452232" x="6938963" y="3152775"/>
          <p14:tracePt t="452244" x="6929438" y="3152775"/>
          <p14:tracePt t="452256" x="6919913" y="3143250"/>
          <p14:tracePt t="452267" x="6902450" y="3133725"/>
          <p14:tracePt t="452280" x="6894513" y="3125788"/>
          <p14:tracePt t="452294" x="6875463" y="3116263"/>
          <p14:tracePt t="452311" x="6858000" y="3089275"/>
          <p14:tracePt t="452328" x="6848475" y="3081338"/>
          <p14:tracePt t="452344" x="6796088" y="3027363"/>
          <p14:tracePt t="452361" x="6769100" y="3009900"/>
          <p14:tracePt t="452378" x="6742113" y="2990850"/>
          <p14:tracePt t="452394" x="6688138" y="2955925"/>
          <p14:tracePt t="452411" x="6653213" y="2938463"/>
          <p14:tracePt t="452428" x="6599238" y="2928938"/>
          <p14:tracePt t="452444" x="6500813" y="2884488"/>
          <p14:tracePt t="452461" x="6446838" y="2867025"/>
          <p14:tracePt t="452477" x="6394450" y="2857500"/>
          <p14:tracePt t="452496" x="6375400" y="2857500"/>
          <p14:tracePt t="452512" x="6367463" y="2867025"/>
          <p14:tracePt t="452528" x="6367463" y="2874963"/>
          <p14:tracePt t="452545" x="6367463" y="2894013"/>
          <p14:tracePt t="452561" x="6367463" y="2901950"/>
          <p14:tracePt t="452578" x="6367463" y="2938463"/>
          <p14:tracePt t="452594" x="6367463" y="2946400"/>
          <p14:tracePt t="452611" x="6402388" y="2965450"/>
          <p14:tracePt t="452628" x="6419850" y="2965450"/>
          <p14:tracePt t="452644" x="6456363" y="2973388"/>
          <p14:tracePt t="452661" x="6537325" y="2965450"/>
          <p14:tracePt t="452678" x="6562725" y="2965450"/>
          <p14:tracePt t="452694" x="6581775" y="2946400"/>
          <p14:tracePt t="452711" x="6589713" y="2928938"/>
          <p14:tracePt t="452728" x="6581775" y="2919413"/>
          <p14:tracePt t="452745" x="6562725" y="2919413"/>
          <p14:tracePt t="452761" x="6510338" y="2919413"/>
          <p14:tracePt t="452778" x="6491288" y="2919413"/>
          <p14:tracePt t="452794" x="6465888" y="2919413"/>
          <p14:tracePt t="452811" x="6465888" y="2928938"/>
          <p14:tracePt t="452856" x="6473825" y="2928938"/>
          <p14:tracePt t="452880" x="6491288" y="2928938"/>
          <p14:tracePt t="452903" x="6500813" y="2928938"/>
          <p14:tracePt t="453260" x="6510338" y="2928938"/>
          <p14:tracePt t="453273" x="6518275" y="2928938"/>
          <p14:tracePt t="453284" x="6527800" y="2938463"/>
          <p14:tracePt t="453296" x="6537325" y="2946400"/>
          <p14:tracePt t="453311" x="6545263" y="2946400"/>
          <p14:tracePt t="453328" x="6572250" y="2955925"/>
          <p14:tracePt t="453346" x="6589713" y="2965450"/>
          <p14:tracePt t="453361" x="6653213" y="2990850"/>
          <p14:tracePt t="453378" x="6688138" y="3009900"/>
          <p14:tracePt t="453395" x="6759575" y="3027363"/>
          <p14:tracePt t="453411" x="6786563" y="3036888"/>
          <p14:tracePt t="453428" x="6804025" y="3044825"/>
          <p14:tracePt t="453444" x="6840538" y="3054350"/>
          <p14:tracePt t="453461" x="6848475" y="3054350"/>
          <p14:tracePt t="453478" x="6858000" y="3054350"/>
          <p14:tracePt t="453495" x="6867525" y="3062288"/>
          <p14:tracePt t="453567" x="6867525" y="3071813"/>
          <p14:tracePt t="453589" x="6875463" y="3071813"/>
          <p14:tracePt t="453616" x="6894513" y="3071813"/>
          <p14:tracePt t="453639" x="6902450" y="3081338"/>
          <p14:tracePt t="453650" x="6929438" y="3089275"/>
          <p14:tracePt t="453664" x="6938963" y="3089275"/>
          <p14:tracePt t="453677" x="6946900" y="3089275"/>
          <p14:tracePt t="453689" x="6965950" y="3098800"/>
          <p14:tracePt t="453713" x="6973888" y="3108325"/>
          <p14:tracePt t="453885" x="6973888" y="3116263"/>
          <p14:tracePt t="454007" x="6973888" y="3125788"/>
          <p14:tracePt t="454043" x="6973888" y="3143250"/>
          <p14:tracePt t="454056" x="6983413" y="3143250"/>
          <p14:tracePt t="454092" x="6983413" y="3152775"/>
          <p14:tracePt t="454336" x="6991350" y="3152775"/>
          <p14:tracePt t="454349" x="6991350" y="3160713"/>
          <p14:tracePt t="454373" x="6991350" y="3170238"/>
          <p14:tracePt t="454385" x="7000875" y="3170238"/>
          <p14:tracePt t="454703" x="7000875" y="3179763"/>
          <p14:tracePt t="454741" x="7000875" y="3187700"/>
          <p14:tracePt t="454754" x="7000875" y="3197225"/>
          <p14:tracePt t="454766" x="7000875" y="3205163"/>
          <p14:tracePt t="454777" x="7000875" y="3214688"/>
          <p14:tracePt t="454790" x="7000875" y="3224213"/>
          <p14:tracePt t="454802" x="7000875" y="3241675"/>
          <p14:tracePt t="454814" x="7000875" y="3259138"/>
          <p14:tracePt t="454828" x="7000875" y="3268663"/>
          <p14:tracePt t="454845" x="7000875" y="3286125"/>
          <p14:tracePt t="454862" x="7000875" y="3303588"/>
          <p14:tracePt t="454878" x="6991350" y="3348038"/>
          <p14:tracePt t="454895" x="6991350" y="3375025"/>
          <p14:tracePt t="454912" x="6991350" y="3384550"/>
          <p14:tracePt t="454928" x="6991350" y="3411538"/>
          <p14:tracePt t="454945" x="6991350" y="3419475"/>
          <p14:tracePt t="454962" x="6991350" y="3429000"/>
          <p14:tracePt t="454986" x="6991350" y="3438525"/>
          <p14:tracePt t="455819" x="6991350" y="3446463"/>
          <p14:tracePt t="455843" x="6991350" y="3455988"/>
          <p14:tracePt t="455867" x="6991350" y="3465513"/>
          <p14:tracePt t="455879" x="6991350" y="3473450"/>
          <p14:tracePt t="455892" x="6991350" y="3482975"/>
          <p14:tracePt t="455904" x="6991350" y="3500438"/>
          <p14:tracePt t="455915" x="6991350" y="3517900"/>
          <p14:tracePt t="455929" x="6991350" y="3527425"/>
          <p14:tracePt t="455945" x="6991350" y="3554413"/>
          <p14:tracePt t="455962" x="6991350" y="3571875"/>
          <p14:tracePt t="455979" x="6991350" y="3598863"/>
          <p14:tracePt t="455995" x="7000875" y="3616325"/>
          <p14:tracePt t="456012" x="7000875" y="3625850"/>
          <p14:tracePt t="456029" x="7000875" y="3660775"/>
          <p14:tracePt t="456045" x="7000875" y="3670300"/>
          <p14:tracePt t="456062" x="7010400" y="3679825"/>
          <p14:tracePt t="456079" x="7010400" y="3705225"/>
          <p14:tracePt t="456095" x="7018338" y="3714750"/>
          <p14:tracePt t="456112" x="7018338" y="3732213"/>
          <p14:tracePt t="456129" x="7018338" y="3741738"/>
          <p14:tracePt t="456146" x="7018338" y="3759200"/>
          <p14:tracePt t="456162" x="7027863" y="3786188"/>
          <p14:tracePt t="456179" x="7027863" y="3813175"/>
          <p14:tracePt t="456195" x="7027863" y="3830638"/>
          <p14:tracePt t="456212" x="7045325" y="3857625"/>
          <p14:tracePt t="456229" x="7045325" y="3867150"/>
          <p14:tracePt t="457900" x="7054850" y="3867150"/>
          <p14:tracePt t="457961" x="7062788" y="3867150"/>
          <p14:tracePt t="457986" x="7072313" y="3867150"/>
          <p14:tracePt t="458034" x="7081838" y="3867150"/>
          <p14:tracePt t="458060" x="7081838" y="3857625"/>
          <p14:tracePt t="458499" x="7081838" y="3867150"/>
          <p14:tracePt t="458524" x="7081838" y="3875088"/>
          <p14:tracePt t="458536" x="7081838" y="3884613"/>
          <p14:tracePt t="458549" x="7081838" y="3894138"/>
          <p14:tracePt t="458572" x="7081838" y="3902075"/>
          <p14:tracePt t="458585" x="7081838" y="3911600"/>
          <p14:tracePt t="458609" x="7081838" y="3919538"/>
          <p14:tracePt t="458621" x="7089775" y="3919538"/>
          <p14:tracePt t="458634" x="7099300" y="3929063"/>
          <p14:tracePt t="458646" x="7099300" y="3938588"/>
          <p14:tracePt t="458658" x="7099300" y="3946525"/>
          <p14:tracePt t="458683" x="7099300" y="3956050"/>
          <p14:tracePt t="458708" x="7099300" y="3965575"/>
          <p14:tracePt t="458720" x="7108825" y="3965575"/>
          <p14:tracePt t="458732" x="7108825" y="3973513"/>
          <p14:tracePt t="458757" x="7108825" y="3983038"/>
          <p14:tracePt t="458781" x="7108825" y="4000500"/>
          <p14:tracePt t="458794" x="7116763" y="4000500"/>
          <p14:tracePt t="458806" x="7116763" y="4010025"/>
          <p14:tracePt t="458842" x="7116763" y="4017963"/>
          <p14:tracePt t="458855" x="7126288" y="4017963"/>
          <p14:tracePt t="458866" x="7126288" y="4027488"/>
          <p14:tracePt t="458891" x="7134225" y="4027488"/>
          <p14:tracePt t="458916" x="7134225" y="4037013"/>
          <p14:tracePt t="459283" x="7134225" y="4027488"/>
          <p14:tracePt t="459294" x="7134225" y="4017963"/>
          <p14:tracePt t="459307" x="7134225" y="3990975"/>
          <p14:tracePt t="459319" x="7116763" y="3965575"/>
          <p14:tracePt t="459331" x="7108825" y="3938588"/>
          <p14:tracePt t="459346" x="7099300" y="3894138"/>
          <p14:tracePt t="459363" x="7089775" y="3857625"/>
          <p14:tracePt t="459380" x="7081838" y="3803650"/>
          <p14:tracePt t="459396" x="7054850" y="3714750"/>
          <p14:tracePt t="459413" x="7037388" y="3670300"/>
          <p14:tracePt t="459430" x="7027863" y="3589338"/>
          <p14:tracePt t="459447" x="7018338" y="3562350"/>
          <p14:tracePt t="459463" x="7010400" y="3536950"/>
          <p14:tracePt t="459480" x="7010400" y="3509963"/>
          <p14:tracePt t="459497" x="7010400" y="3482975"/>
          <p14:tracePt t="459513" x="7010400" y="3465513"/>
          <p14:tracePt t="459530" x="7000875" y="3438525"/>
          <p14:tracePt t="459547" x="7000875" y="3411538"/>
          <p14:tracePt t="459563" x="7000875" y="3394075"/>
          <p14:tracePt t="459580" x="7000875" y="3375025"/>
          <p14:tracePt t="459600" x="7000875" y="3367088"/>
          <p14:tracePt t="459625" x="7000875" y="3357563"/>
          <p14:tracePt t="459648" x="7000875" y="3348038"/>
          <p14:tracePt t="459673" x="7000875" y="3340100"/>
          <p14:tracePt t="460103" x="7000875" y="3348038"/>
          <p14:tracePt t="460568" x="7000875" y="3357563"/>
          <p14:tracePt t="461400" x="7000875" y="3340100"/>
          <p14:tracePt t="461413" x="7000875" y="3303588"/>
          <p14:tracePt t="461425" x="7000875" y="3286125"/>
          <p14:tracePt t="461436" x="7010400" y="3276600"/>
          <p14:tracePt t="461449" x="7010400" y="3268663"/>
          <p14:tracePt t="461464" x="7018338" y="3259138"/>
          <p14:tracePt t="461480" x="7018338" y="3251200"/>
          <p14:tracePt t="461498" x="7018338" y="3241675"/>
          <p14:tracePt t="461514" x="7027863" y="3214688"/>
          <p14:tracePt t="461530" x="7037388" y="3197225"/>
          <p14:tracePt t="461548" x="7037388" y="3179763"/>
          <p14:tracePt t="461564" x="7045325" y="3152775"/>
          <p14:tracePt t="461580" x="7045325" y="3143250"/>
          <p14:tracePt t="461597" x="7045325" y="3116263"/>
          <p14:tracePt t="461614" x="7054850" y="3081338"/>
          <p14:tracePt t="461630" x="7062788" y="3044825"/>
          <p14:tracePt t="461647" x="7089775" y="2955925"/>
          <p14:tracePt t="461664" x="7099300" y="2919413"/>
          <p14:tracePt t="461680" x="7099300" y="2901950"/>
          <p14:tracePt t="461697" x="7099300" y="2884488"/>
          <p14:tracePt t="461719" x="7099300" y="2874963"/>
          <p14:tracePt t="461731" x="7099300" y="2867025"/>
          <p14:tracePt t="461747" x="7099300" y="2857500"/>
          <p14:tracePt t="461764" x="7099300" y="2840038"/>
          <p14:tracePt t="461780" x="7099300" y="2830513"/>
          <p14:tracePt t="461853" x="7099300" y="2822575"/>
          <p14:tracePt t="461902" x="7108825" y="2822575"/>
          <p14:tracePt t="461950" x="7108825" y="2830513"/>
          <p14:tracePt t="461962" x="7108825" y="2840038"/>
          <p14:tracePt t="461976" x="7108825" y="2847975"/>
          <p14:tracePt t="461987" x="7108825" y="2857500"/>
          <p14:tracePt t="462002" x="7108825" y="2867025"/>
          <p14:tracePt t="462014" x="7108825" y="2874963"/>
          <p14:tracePt t="462030" x="7108825" y="2884488"/>
          <p14:tracePt t="462047" x="7108825" y="2894013"/>
          <p14:tracePt t="462064" x="7099300" y="2901950"/>
          <p14:tracePt t="462081" x="7089775" y="2901950"/>
          <p14:tracePt t="462098" x="7089775" y="2911475"/>
          <p14:tracePt t="462183" x="7089775" y="2901950"/>
          <p14:tracePt t="462196" x="7089775" y="2884488"/>
          <p14:tracePt t="462207" x="7089775" y="2874963"/>
          <p14:tracePt t="462220" x="7099300" y="2857500"/>
          <p14:tracePt t="462245" x="7108825" y="2847975"/>
          <p14:tracePt t="462256" x="7116763" y="2847975"/>
          <p14:tracePt t="462318" x="7116763" y="2867025"/>
          <p14:tracePt t="462343" x="7126288" y="2884488"/>
          <p14:tracePt t="462355" x="7126288" y="2901950"/>
          <p14:tracePt t="462367" x="7126288" y="2928938"/>
          <p14:tracePt t="462379" x="7126288" y="2955925"/>
          <p14:tracePt t="462392" x="7126288" y="2990850"/>
          <p14:tracePt t="462403" x="7116763" y="3017838"/>
          <p14:tracePt t="462415" x="7108825" y="3044825"/>
          <p14:tracePt t="462431" x="7108825" y="3062288"/>
          <p14:tracePt t="462447" x="7108825" y="3081338"/>
          <p14:tracePt t="462464" x="7108825" y="3089275"/>
          <p14:tracePt t="462481" x="7108825" y="3108325"/>
          <p14:tracePt t="462498" x="7108825" y="3116263"/>
          <p14:tracePt t="462514" x="7108825" y="3152775"/>
          <p14:tracePt t="462531" x="7126288" y="3170238"/>
          <p14:tracePt t="462548" x="7143750" y="3197225"/>
          <p14:tracePt t="462564" x="7180263" y="3224213"/>
          <p14:tracePt t="462581" x="7188200" y="3241675"/>
          <p14:tracePt t="462597" x="7197725" y="3251200"/>
          <p14:tracePt t="462614" x="7197725" y="3286125"/>
          <p14:tracePt t="462631" x="7197725" y="3313113"/>
          <p14:tracePt t="462647" x="7197725" y="3340100"/>
          <p14:tracePt t="462664" x="7197725" y="3394075"/>
          <p14:tracePt t="462681" x="7188200" y="3411538"/>
          <p14:tracePt t="462698" x="7188200" y="3429000"/>
          <p14:tracePt t="462771" x="7197725" y="3429000"/>
          <p14:tracePt t="462783" x="7205663" y="3438525"/>
          <p14:tracePt t="462796" x="7215188" y="3446463"/>
          <p14:tracePt t="462807" x="7224713" y="3446463"/>
          <p14:tracePt t="462820" x="7232650" y="3446463"/>
          <p14:tracePt t="462832" x="7232650" y="3455988"/>
          <p14:tracePt t="462868" x="7232650" y="3473450"/>
          <p14:tracePt t="462882" x="7232650" y="3482975"/>
          <p14:tracePt t="462894" x="7232650" y="3490913"/>
          <p14:tracePt t="462906" x="7232650" y="3509963"/>
          <p14:tracePt t="462930" x="7232650" y="3517900"/>
          <p14:tracePt t="462966" x="7242175" y="3527425"/>
          <p14:tracePt t="462978" x="7251700" y="3536950"/>
          <p14:tracePt t="462991" x="7259638" y="3536950"/>
          <p14:tracePt t="463052" x="7259638" y="3544888"/>
          <p14:tracePt t="463065" x="7259638" y="3554413"/>
          <p14:tracePt t="463077" x="7259638" y="3562350"/>
          <p14:tracePt t="463419" x="7251700" y="3562350"/>
          <p14:tracePt t="463433" x="7242175" y="3562350"/>
          <p14:tracePt t="463444" x="7224713" y="3562350"/>
          <p14:tracePt t="463457" x="7205663" y="3544888"/>
          <p14:tracePt t="463468" x="7188200" y="3527425"/>
          <p14:tracePt t="463481" x="7180263" y="3500438"/>
          <p14:tracePt t="463498" x="7161213" y="3446463"/>
          <p14:tracePt t="463514" x="7153275" y="3394075"/>
          <p14:tracePt t="463531" x="7134225" y="3232150"/>
          <p14:tracePt t="463548" x="7134225" y="3133725"/>
          <p14:tracePt t="463564" x="7134225" y="3062288"/>
          <p14:tracePt t="463581" x="7134225" y="2919413"/>
          <p14:tracePt t="463598" x="7143750" y="2867025"/>
          <p14:tracePt t="463614" x="7170738" y="2803525"/>
          <p14:tracePt t="463631" x="7188200" y="2786063"/>
          <p14:tracePt t="463648" x="7215188" y="2776538"/>
          <p14:tracePt t="463664" x="7259638" y="2776538"/>
          <p14:tracePt t="463681" x="7286625" y="2776538"/>
          <p14:tracePt t="463698" x="7323138" y="2803525"/>
          <p14:tracePt t="463715" x="7358063" y="2867025"/>
          <p14:tracePt t="463731" x="7367588" y="2894013"/>
          <p14:tracePt t="463748" x="7367588" y="2919413"/>
          <p14:tracePt t="463764" x="7367588" y="2990850"/>
          <p14:tracePt t="463781" x="7367588" y="3027363"/>
          <p14:tracePt t="463798" x="7348538" y="3081338"/>
          <p14:tracePt t="463814" x="7304088" y="3160713"/>
          <p14:tracePt t="463831" x="7296150" y="3187700"/>
          <p14:tracePt t="463848" x="7259638" y="3197225"/>
          <p14:tracePt t="463864" x="7251700" y="3197225"/>
          <p14:tracePt t="463881" x="7232650" y="3197225"/>
          <p14:tracePt t="463898" x="7205663" y="3197225"/>
          <p14:tracePt t="463914" x="7188200" y="3179763"/>
          <p14:tracePt t="463931" x="7180263" y="3152775"/>
          <p14:tracePt t="463948" x="7134225" y="3089275"/>
          <p14:tracePt t="463964" x="7116763" y="3044825"/>
          <p14:tracePt t="463981" x="7108825" y="3000375"/>
          <p14:tracePt t="463998" x="7099300" y="2911475"/>
          <p14:tracePt t="464015" x="7099300" y="2884488"/>
          <p14:tracePt t="464031" x="7099300" y="2847975"/>
          <p14:tracePt t="464032" x="7108825" y="2822575"/>
          <p14:tracePt t="464048" x="7126288" y="2803525"/>
          <p14:tracePt t="464065" x="7143750" y="2786063"/>
          <p14:tracePt t="464081" x="7180263" y="2776538"/>
          <p14:tracePt t="464098" x="7197725" y="2776538"/>
          <p14:tracePt t="464114" x="7205663" y="2776538"/>
          <p14:tracePt t="464131" x="7232650" y="2803525"/>
          <p14:tracePt t="464148" x="7259638" y="2840038"/>
          <p14:tracePt t="464164" x="7277100" y="2884488"/>
          <p14:tracePt t="464181" x="7286625" y="2973388"/>
          <p14:tracePt t="464198" x="7286625" y="3017838"/>
          <p14:tracePt t="464215" x="7286625" y="3081338"/>
          <p14:tracePt t="464231" x="7286625" y="3125788"/>
          <p14:tracePt t="464248" x="7277100" y="3152775"/>
          <p14:tracePt t="464265" x="7251700" y="3187700"/>
          <p14:tracePt t="464281" x="7242175" y="3197225"/>
          <p14:tracePt t="464298" x="7224713" y="3214688"/>
          <p14:tracePt t="464315" x="7188200" y="3214688"/>
          <p14:tracePt t="464331" x="7161213" y="3214688"/>
          <p14:tracePt t="464348" x="7143750" y="3214688"/>
          <p14:tracePt t="464365" x="7116763" y="3197225"/>
          <p14:tracePt t="464381" x="7108825" y="3170238"/>
          <p14:tracePt t="464398" x="7099300" y="3143250"/>
          <p14:tracePt t="464415" x="7081838" y="3071813"/>
          <p14:tracePt t="464431" x="7081838" y="3036888"/>
          <p14:tracePt t="464448" x="7081838" y="2965450"/>
          <p14:tracePt t="464464" x="7081838" y="2946400"/>
          <p14:tracePt t="464481" x="7081838" y="2928938"/>
          <p14:tracePt t="464498" x="7081838" y="2919413"/>
          <p14:tracePt t="464523" x="7089775" y="2919413"/>
          <p14:tracePt t="464533" x="7099300" y="2919413"/>
          <p14:tracePt t="464558" x="7099300" y="2938463"/>
          <p14:tracePt t="464569" x="7116763" y="2955925"/>
          <p14:tracePt t="464583" x="7134225" y="2965450"/>
          <p14:tracePt t="464598" x="7153275" y="2990850"/>
          <p14:tracePt t="464615" x="7170738" y="3009900"/>
          <p14:tracePt t="464632" x="7188200" y="3062288"/>
          <p14:tracePt t="464648" x="7188200" y="3081338"/>
          <p14:tracePt t="464665" x="7197725" y="3108325"/>
          <p14:tracePt t="464681" x="7197725" y="3160713"/>
          <p14:tracePt t="464698" x="7197725" y="3179763"/>
          <p14:tracePt t="464715" x="7197725" y="3205163"/>
          <p14:tracePt t="464731" x="7197725" y="3251200"/>
          <p14:tracePt t="464748" x="7188200" y="3259138"/>
          <p14:tracePt t="464765" x="7180263" y="3276600"/>
          <p14:tracePt t="464781" x="7170738" y="3286125"/>
          <p14:tracePt t="464798" x="7161213" y="3286125"/>
          <p14:tracePt t="464815" x="7143750" y="3286125"/>
          <p14:tracePt t="464831" x="7134225" y="3286125"/>
          <p14:tracePt t="464848" x="7126288" y="3276600"/>
          <p14:tracePt t="464865" x="7108825" y="3224213"/>
          <p14:tracePt t="464881" x="7099300" y="3205163"/>
          <p14:tracePt t="464898" x="7099300" y="3179763"/>
          <p14:tracePt t="464915" x="7099300" y="3143250"/>
          <p14:tracePt t="464931" x="7099300" y="3125788"/>
          <p14:tracePt t="464948" x="7099300" y="3108325"/>
          <p14:tracePt t="464965" x="7126288" y="3081338"/>
          <p14:tracePt t="464981" x="7153275" y="3071813"/>
          <p14:tracePt t="464998" x="7197725" y="3071813"/>
          <p14:tracePt t="465015" x="7224713" y="3071813"/>
          <p14:tracePt t="465032" x="7242175" y="3081338"/>
          <p14:tracePt t="465048" x="7277100" y="3116263"/>
          <p14:tracePt t="465065" x="7296150" y="3152775"/>
          <p14:tracePt t="465081" x="7304088" y="3187700"/>
          <p14:tracePt t="465098" x="7331075" y="3251200"/>
          <p14:tracePt t="465115" x="7331075" y="3276600"/>
          <p14:tracePt t="465131" x="7331075" y="3303588"/>
          <p14:tracePt t="465148" x="7331075" y="3340100"/>
          <p14:tracePt t="465165" x="7331075" y="3357563"/>
          <p14:tracePt t="465182" x="7331075" y="3367088"/>
          <p14:tracePt t="465219" x="7313613" y="3367088"/>
          <p14:tracePt t="465244" x="7304088" y="3367088"/>
          <p14:tracePt t="465255" x="7296150" y="3367088"/>
          <p14:tracePt t="465269" x="7277100" y="3367088"/>
          <p14:tracePt t="465280" x="7259638" y="3367088"/>
          <p14:tracePt t="465293" x="7224713" y="3357563"/>
          <p14:tracePt t="465305" x="7205663" y="3340100"/>
          <p14:tracePt t="465317" x="7180263" y="3313113"/>
          <p14:tracePt t="465331" x="7153275" y="3276600"/>
          <p14:tracePt t="465348" x="7126288" y="3251200"/>
          <p14:tracePt t="465365" x="7108825" y="3187700"/>
          <p14:tracePt t="465381" x="7108825" y="3152775"/>
          <p14:tracePt t="465398" x="7108825" y="3116263"/>
          <p14:tracePt t="465415" x="7108825" y="3027363"/>
          <p14:tracePt t="465432" x="7116763" y="3009900"/>
          <p14:tracePt t="465448" x="7134225" y="2982913"/>
          <p14:tracePt t="465465" x="7170738" y="2982913"/>
          <p14:tracePt t="465482" x="7188200" y="2982913"/>
          <p14:tracePt t="465499" x="7215188" y="2982913"/>
          <p14:tracePt t="465515" x="7259638" y="3017838"/>
          <p14:tracePt t="465531" x="7277100" y="3054350"/>
          <p14:tracePt t="465549" x="7304088" y="3098800"/>
          <p14:tracePt t="465565" x="7323138" y="3214688"/>
          <p14:tracePt t="465582" x="7331075" y="3295650"/>
          <p14:tracePt t="465598" x="7331075" y="3473450"/>
          <p14:tracePt t="465615" x="7323138" y="3544888"/>
          <p14:tracePt t="465632" x="7304088" y="3633788"/>
          <p14:tracePt t="465648" x="7269163" y="3795713"/>
          <p14:tracePt t="465665" x="7242175" y="3848100"/>
          <p14:tracePt t="465682" x="7224713" y="3867150"/>
          <p14:tracePt t="465698" x="7188200" y="3911600"/>
          <p14:tracePt t="465715" x="7170738" y="3919538"/>
          <p14:tracePt t="465732" x="7153275" y="3929063"/>
          <p14:tracePt t="465749" x="7134225" y="3929063"/>
          <p14:tracePt t="465765" x="7116763" y="3929063"/>
          <p14:tracePt t="465782" x="7108825" y="3929063"/>
          <p14:tracePt t="465798" x="7099300" y="3919538"/>
          <p14:tracePt t="465815" x="7089775" y="3894138"/>
          <p14:tracePt t="465832" x="7072313" y="3830638"/>
          <p14:tracePt t="465848" x="7062788" y="3795713"/>
          <p14:tracePt t="465865" x="7062788" y="3759200"/>
          <p14:tracePt t="465882" x="7072313" y="3643313"/>
          <p14:tracePt t="465898" x="7108825" y="3562350"/>
          <p14:tracePt t="465915" x="7134225" y="3482975"/>
          <p14:tracePt t="465932" x="7224713" y="3384550"/>
          <p14:tracePt t="465948" x="7251700" y="3348038"/>
          <p14:tracePt t="465965" x="7304088" y="3330575"/>
          <p14:tracePt t="465982" x="7331075" y="3330575"/>
          <p14:tracePt t="465998" x="7348538" y="3330575"/>
          <p14:tracePt t="466015" x="7367588" y="3340100"/>
          <p14:tracePt t="466032" x="7385050" y="3375025"/>
          <p14:tracePt t="466048" x="7394575" y="3402013"/>
          <p14:tracePt t="466065" x="7402513" y="3465513"/>
          <p14:tracePt t="466082" x="7402513" y="3509963"/>
          <p14:tracePt t="466098" x="7402513" y="3536950"/>
          <p14:tracePt t="466115" x="7402513" y="3581400"/>
          <p14:tracePt t="466132" x="7402513" y="3589338"/>
          <p14:tracePt t="466148" x="7402513" y="3608388"/>
          <p14:tracePt t="466165" x="7394575" y="3625850"/>
          <p14:tracePt t="466182" x="7385050" y="3625850"/>
          <p14:tracePt t="466199" x="7375525" y="3633788"/>
          <p14:tracePt t="466215" x="7367588" y="3633788"/>
          <p14:tracePt t="466232" x="7358063" y="3633788"/>
          <p14:tracePt t="466248" x="7340600" y="3633788"/>
          <p14:tracePt t="466272" x="7323138" y="3633788"/>
          <p14:tracePt t="466284" x="7313613" y="3625850"/>
          <p14:tracePt t="466298" x="7296150" y="3616325"/>
          <p14:tracePt t="466315" x="7277100" y="3598863"/>
          <p14:tracePt t="466332" x="7259638" y="3571875"/>
          <p14:tracePt t="466348" x="7224713" y="3500438"/>
          <p14:tracePt t="466365" x="7205663" y="3446463"/>
          <p14:tracePt t="466382" x="7205663" y="3375025"/>
          <p14:tracePt t="466398" x="7205663" y="3357563"/>
          <p14:tracePt t="466415" x="7205663" y="3348038"/>
          <p14:tracePt t="466432" x="7215188" y="3330575"/>
          <p14:tracePt t="466449" x="7215188" y="3322638"/>
          <p14:tracePt t="466465" x="7224713" y="3322638"/>
          <p14:tracePt t="466482" x="7242175" y="3322638"/>
          <p14:tracePt t="466499" x="7259638" y="3322638"/>
          <p14:tracePt t="466516" x="7269163" y="3330575"/>
          <p14:tracePt t="466532" x="7296150" y="3367088"/>
          <p14:tracePt t="466549" x="7304088" y="3384550"/>
          <p14:tracePt t="466566" x="7323138" y="3438525"/>
          <p14:tracePt t="466582" x="7323138" y="3465513"/>
          <p14:tracePt t="466599" x="7331075" y="3500438"/>
          <p14:tracePt t="466615" x="7331075" y="3527425"/>
          <p14:tracePt t="466632" x="7331075" y="3544888"/>
          <p14:tracePt t="466649" x="7331075" y="3554413"/>
          <p14:tracePt t="466665" x="7331075" y="3571875"/>
          <p14:tracePt t="466682" x="7331075" y="3581400"/>
          <p14:tracePt t="466699" x="7323138" y="3589338"/>
          <p14:tracePt t="466715" x="7313613" y="3598863"/>
          <p14:tracePt t="466737" x="7304088" y="3598863"/>
          <p14:tracePt t="466749" x="7296150" y="3598863"/>
          <p14:tracePt t="466765" x="7286625" y="3598863"/>
          <p14:tracePt t="466782" x="7277100" y="3598863"/>
          <p14:tracePt t="466799" x="7251700" y="3589338"/>
          <p14:tracePt t="466815" x="7242175" y="3581400"/>
          <p14:tracePt t="466832" x="7224713" y="3562350"/>
          <p14:tracePt t="466849" x="7205663" y="3527425"/>
          <p14:tracePt t="466865" x="7197725" y="3509963"/>
          <p14:tracePt t="466882" x="7188200" y="3465513"/>
          <p14:tracePt t="466899" x="7188200" y="3419475"/>
          <p14:tracePt t="466915" x="7188200" y="3402013"/>
          <p14:tracePt t="466932" x="7188200" y="3367088"/>
          <p14:tracePt t="466949" x="7197725" y="3367088"/>
          <p14:tracePt t="466965" x="7197725" y="3357563"/>
          <p14:tracePt t="466982" x="7224713" y="3357563"/>
          <p14:tracePt t="467006" x="7242175" y="3357563"/>
          <p14:tracePt t="467019" x="7251700" y="3357563"/>
          <p14:tracePt t="467032" x="7259638" y="3367088"/>
          <p14:tracePt t="467049" x="7269163" y="3384550"/>
          <p14:tracePt t="467065" x="7277100" y="3402013"/>
          <p14:tracePt t="467082" x="7286625" y="3438525"/>
          <p14:tracePt t="467099" x="7286625" y="3465513"/>
          <p14:tracePt t="467115" x="7296150" y="3482975"/>
          <p14:tracePt t="467132" x="7296150" y="3509963"/>
          <p14:tracePt t="467149" x="7296150" y="3517900"/>
          <p14:tracePt t="467166" x="7296150" y="3536950"/>
          <p14:tracePt t="467203" x="7296150" y="3544888"/>
          <p14:tracePt t="467250" x="7286625" y="3544888"/>
          <p14:tracePt t="467276" x="7277100" y="3544888"/>
          <p14:tracePt t="467288" x="7269163" y="3544888"/>
          <p14:tracePt t="467300" x="7259638" y="3544888"/>
          <p14:tracePt t="467324" x="7242175" y="3536950"/>
          <p14:tracePt t="467336" x="7242175" y="3527425"/>
          <p14:tracePt t="467350" x="7224713" y="3509963"/>
          <p14:tracePt t="467360" x="7215188" y="3482975"/>
          <p14:tracePt t="467374" x="7215188" y="3465513"/>
          <p14:tracePt t="467385" x="7205663" y="3429000"/>
          <p14:tracePt t="467399" x="7197725" y="3367088"/>
          <p14:tracePt t="467415" x="7197725" y="3303588"/>
          <p14:tracePt t="467432" x="7197725" y="3241675"/>
          <p14:tracePt t="467449" x="7205663" y="3179763"/>
          <p14:tracePt t="467466" x="7224713" y="3160713"/>
          <p14:tracePt t="467482" x="7232650" y="3152775"/>
          <p14:tracePt t="467499" x="7269163" y="3152775"/>
          <p14:tracePt t="467516" x="7277100" y="3152775"/>
          <p14:tracePt t="467532" x="7296150" y="3160713"/>
          <p14:tracePt t="467549" x="7323138" y="3187700"/>
          <p14:tracePt t="467566" x="7331075" y="3214688"/>
          <p14:tracePt t="467582" x="7348538" y="3276600"/>
          <p14:tracePt t="467599" x="7358063" y="3313113"/>
          <p14:tracePt t="467615" x="7358063" y="3348038"/>
          <p14:tracePt t="467632" x="7367588" y="3455988"/>
          <p14:tracePt t="467649" x="7367588" y="3490913"/>
          <p14:tracePt t="467666" x="7367588" y="3517900"/>
          <p14:tracePt t="467682" x="7367588" y="3562350"/>
          <p14:tracePt t="467699" x="7358063" y="3581400"/>
          <p14:tracePt t="467716" x="7348538" y="3581400"/>
          <p14:tracePt t="467732" x="7340600" y="3589338"/>
          <p14:tracePt t="467753" x="7331075" y="3589338"/>
          <p14:tracePt t="467778" x="7323138" y="3589338"/>
          <p14:tracePt t="467790" x="7313613" y="3589338"/>
          <p14:tracePt t="467802" x="7296150" y="3589338"/>
          <p14:tracePt t="467816" x="7277100" y="3581400"/>
          <p14:tracePt t="467832" x="7259638" y="3571875"/>
          <p14:tracePt t="467849" x="7232650" y="3554413"/>
          <p14:tracePt t="467866" x="7205663" y="3509963"/>
          <p14:tracePt t="467882" x="7205663" y="3473450"/>
          <p14:tracePt t="467899" x="7197725" y="3402013"/>
          <p14:tracePt t="467916" x="7197725" y="3375025"/>
          <p14:tracePt t="467932" x="7197725" y="3340100"/>
          <p14:tracePt t="467949" x="7205663" y="3313113"/>
          <p14:tracePt t="467966" x="7215188" y="3303588"/>
          <p14:tracePt t="467982" x="7242175" y="3303588"/>
          <p14:tracePt t="467999" x="7277100" y="3303588"/>
          <p14:tracePt t="468016" x="7296150" y="3303588"/>
          <p14:tracePt t="468032" x="7313613" y="3322638"/>
          <p14:tracePt t="468049" x="7331075" y="3357563"/>
          <p14:tracePt t="468066" x="7331075" y="3375025"/>
          <p14:tracePt t="468082" x="7340600" y="3402013"/>
          <p14:tracePt t="468099" x="7340600" y="3446463"/>
          <p14:tracePt t="468116" x="7340600" y="3473450"/>
          <p14:tracePt t="468132" x="7340600" y="3517900"/>
          <p14:tracePt t="468149" x="7340600" y="3527425"/>
          <p14:tracePt t="468166" x="7340600" y="3536950"/>
          <p14:tracePt t="468182" x="7331075" y="3544888"/>
          <p14:tracePt t="468199" x="7331075" y="3554413"/>
          <p14:tracePt t="468217" x="7323138" y="3562350"/>
          <p14:tracePt t="468244" x="7313613" y="3562350"/>
          <p14:tracePt t="468255" x="7304088" y="3562350"/>
          <p14:tracePt t="468279" x="7296150" y="3554413"/>
          <p14:tracePt t="468291" x="7286625" y="3527425"/>
          <p14:tracePt t="468303" x="7277100" y="3509963"/>
          <p14:tracePt t="468316" x="7277100" y="3490913"/>
          <p14:tracePt t="468332" x="7269163" y="3482975"/>
          <p14:tracePt t="468349" x="7269163" y="3473450"/>
          <p14:tracePt t="469540" x="7259638" y="3473450"/>
          <p14:tracePt t="469554" x="7259638" y="3465513"/>
          <p14:tracePt t="469577" x="7259638" y="3455988"/>
          <p14:tracePt t="469588" x="7251700" y="3429000"/>
          <p14:tracePt t="469602" x="7251700" y="3411538"/>
          <p14:tracePt t="469614" x="7242175" y="3384550"/>
          <p14:tracePt t="469625" x="7242175" y="3367088"/>
          <p14:tracePt t="469638" x="7232650" y="3340100"/>
          <p14:tracePt t="469650" x="7232650" y="3295650"/>
          <p14:tracePt t="469666" x="7224713" y="3259138"/>
          <p14:tracePt t="469683" x="7224713" y="3205163"/>
          <p14:tracePt t="469699" x="7215188" y="3152775"/>
          <p14:tracePt t="469716" x="7215188" y="3133725"/>
          <p14:tracePt t="469733" x="7205663" y="3116263"/>
          <p14:tracePt t="469750" x="7197725" y="3108325"/>
          <p14:tracePt t="470042" x="7188200" y="3108325"/>
          <p14:tracePt t="470067" x="7188200" y="3098800"/>
          <p14:tracePt t="470104" x="7180263" y="3098800"/>
          <p14:tracePt t="470127" x="7170738" y="3089275"/>
          <p14:tracePt t="470141" x="7170738" y="3081338"/>
          <p14:tracePt t="470165" x="7161213" y="3081338"/>
          <p14:tracePt t="470188" x="7161213" y="3071813"/>
          <p14:tracePt t="470202" x="7153275" y="3071813"/>
          <p14:tracePt t="470214" x="7143750" y="3071813"/>
          <p14:tracePt t="470226" x="7143750" y="3062288"/>
          <p14:tracePt t="470250" x="7134225" y="3054350"/>
          <p14:tracePt t="470261" x="7134225" y="3044825"/>
          <p14:tracePt t="470274" x="7126288" y="3036888"/>
          <p14:tracePt t="470287" x="7116763" y="3036888"/>
          <p14:tracePt t="470300" x="7108825" y="3027363"/>
          <p14:tracePt t="470317" x="7099300" y="3017838"/>
          <p14:tracePt t="470333" x="7099300" y="2990850"/>
          <p14:tracePt t="470350" x="7081838" y="2965450"/>
          <p14:tracePt t="470366" x="7062788" y="2938463"/>
          <p14:tracePt t="470383" x="7054850" y="2928938"/>
          <p14:tracePt t="470384" x="7045325" y="2911475"/>
          <p14:tracePt t="470400" x="7027863" y="2884488"/>
          <p14:tracePt t="470416" x="7018338" y="2874963"/>
          <p14:tracePt t="470434" x="6991350" y="2847975"/>
          <p14:tracePt t="470450" x="6973888" y="2822575"/>
          <p14:tracePt t="470467" x="6956425" y="2813050"/>
          <p14:tracePt t="470483" x="6919913" y="2786063"/>
          <p14:tracePt t="470500" x="6919913" y="2776538"/>
          <p14:tracePt t="470517" x="6902450" y="2759075"/>
          <p14:tracePt t="470533" x="6875463" y="2724150"/>
          <p14:tracePt t="470550" x="6867525" y="2714625"/>
          <p14:tracePt t="470567" x="6867525" y="2705100"/>
          <p14:tracePt t="470583" x="6848475" y="2687638"/>
          <p14:tracePt t="470604" x="6848475" y="2679700"/>
          <p14:tracePt t="470850" x="6848475" y="2687638"/>
          <p14:tracePt t="470875" x="6848475" y="2697163"/>
          <p14:tracePt t="470886" x="6848475" y="2705100"/>
          <p14:tracePt t="470898" x="6848475" y="2724150"/>
          <p14:tracePt t="470912" x="6848475" y="2732088"/>
          <p14:tracePt t="470923" x="6848475" y="2741613"/>
          <p14:tracePt t="470936" x="6848475" y="2751138"/>
          <p14:tracePt t="470950" x="6858000" y="2759075"/>
          <p14:tracePt t="470967" x="6858000" y="2768600"/>
          <p14:tracePt t="470983" x="6867525" y="2786063"/>
          <p14:tracePt t="471000" x="6867525" y="2822575"/>
          <p14:tracePt t="471017" x="6867525" y="2847975"/>
          <p14:tracePt t="471033" x="6875463" y="2894013"/>
          <p14:tracePt t="471050" x="6875463" y="2911475"/>
          <p14:tracePt t="471067" x="6875463" y="2938463"/>
          <p14:tracePt t="471083" x="6884988" y="2973388"/>
          <p14:tracePt t="471100" x="6884988" y="2990850"/>
          <p14:tracePt t="471117" x="6884988" y="3017838"/>
          <p14:tracePt t="471133" x="6884988" y="3054350"/>
          <p14:tracePt t="471150" x="6884988" y="3062288"/>
          <p14:tracePt t="471167" x="6884988" y="3081338"/>
          <p14:tracePt t="471183" x="6894513" y="3108325"/>
          <p14:tracePt t="471200" x="6894513" y="3125788"/>
          <p14:tracePt t="471217" x="6894513" y="3170238"/>
          <p14:tracePt t="471233" x="6894513" y="3187700"/>
          <p14:tracePt t="471250" x="6894513" y="3197225"/>
          <p14:tracePt t="471267" x="6894513" y="3241675"/>
          <p14:tracePt t="471283" x="6894513" y="3251200"/>
          <p14:tracePt t="471300" x="6894513" y="3268663"/>
          <p14:tracePt t="471317" x="6902450" y="3322638"/>
          <p14:tracePt t="471333" x="6911975" y="3340100"/>
          <p14:tracePt t="471350" x="6911975" y="3357563"/>
          <p14:tracePt t="471367" x="6919913" y="3394075"/>
          <p14:tracePt t="471383" x="6919913" y="3419475"/>
          <p14:tracePt t="471401" x="6919913" y="3438525"/>
          <p14:tracePt t="471401" x="6929438" y="3455988"/>
          <p14:tracePt t="471417" x="6929438" y="3473450"/>
          <p14:tracePt t="471433" x="6938963" y="3490913"/>
          <p14:tracePt t="471450" x="6938963" y="3517900"/>
          <p14:tracePt t="471467" x="6946900" y="3536950"/>
          <p14:tracePt t="471483" x="6946900" y="3562350"/>
          <p14:tracePt t="471501" x="6946900" y="3589338"/>
          <p14:tracePt t="471517" x="6956425" y="3616325"/>
          <p14:tracePt t="471533" x="6956425" y="3633788"/>
          <p14:tracePt t="471550" x="6965950" y="3679825"/>
          <p14:tracePt t="471567" x="6965950" y="3697288"/>
          <p14:tracePt t="471583" x="6973888" y="3724275"/>
          <p14:tracePt t="471600" x="6973888" y="3803650"/>
          <p14:tracePt t="471617" x="6973888" y="3848100"/>
          <p14:tracePt t="471633" x="6973888" y="3894138"/>
          <p14:tracePt t="471650" x="6973888" y="3902075"/>
          <p14:tracePt t="471667" x="6983413" y="3911600"/>
          <p14:tracePt t="480227" x="6991350" y="3911600"/>
          <p14:tracePt t="480239" x="7010400" y="3911600"/>
          <p14:tracePt t="480252" x="7027863" y="3929063"/>
          <p14:tracePt t="480264" x="7037388" y="3929063"/>
          <p14:tracePt t="480275" x="7054850" y="3938588"/>
          <p14:tracePt t="480288" x="7072313" y="3938588"/>
          <p14:tracePt t="480303" x="7089775" y="3938588"/>
          <p14:tracePt t="480320" x="7108825" y="3938588"/>
          <p14:tracePt t="480336" x="7126288" y="3929063"/>
          <p14:tracePt t="480353" x="7188200" y="3857625"/>
          <p14:tracePt t="480369" x="7205663" y="3822700"/>
          <p14:tracePt t="480386" x="7205663" y="3776663"/>
          <p14:tracePt t="480403" x="7205663" y="3751263"/>
          <p14:tracePt t="480419" x="7205663" y="3724275"/>
          <p14:tracePt t="480436" x="7188200" y="3616325"/>
          <p14:tracePt t="480453" x="7188200" y="3571875"/>
          <p14:tracePt t="480469" x="7188200" y="3517900"/>
          <p14:tracePt t="480486" x="7170738" y="3473450"/>
          <p14:tracePt t="480503" x="7170738" y="3446463"/>
          <p14:tracePt t="480520" x="7170738" y="3438525"/>
          <p14:tracePt t="480536" x="7170738" y="3394075"/>
          <p14:tracePt t="480553" x="7180263" y="3357563"/>
          <p14:tracePt t="480570" x="7224713" y="3268663"/>
          <p14:tracePt t="480586" x="7232650" y="3241675"/>
          <p14:tracePt t="480603" x="7242175" y="3197225"/>
          <p14:tracePt t="480620" x="7277100" y="3125788"/>
          <p14:tracePt t="480636" x="7296150" y="3098800"/>
          <p14:tracePt t="480653" x="7304088" y="3071813"/>
          <p14:tracePt t="480669" x="7304088" y="3054350"/>
          <p14:tracePt t="480686" x="7304088" y="3044825"/>
          <p14:tracePt t="480703" x="7304088" y="3017838"/>
          <p14:tracePt t="480703" x="7304088" y="3009900"/>
          <p14:tracePt t="480720" x="7304088" y="2990850"/>
          <p14:tracePt t="480736" x="7304088" y="2982913"/>
          <p14:tracePt t="480753" x="7304088" y="2973388"/>
          <p14:tracePt t="480770" x="7286625" y="2965450"/>
          <p14:tracePt t="480790" x="7269163" y="2965450"/>
          <p14:tracePt t="480815" x="7251700" y="2955925"/>
          <p14:tracePt t="480828" x="7242175" y="2955925"/>
          <p14:tracePt t="480839" x="7232650" y="2955925"/>
          <p14:tracePt t="480865" x="7224713" y="2955925"/>
          <p14:tracePt t="480888" x="7215188" y="2973388"/>
          <p14:tracePt t="480912" x="7205663" y="2990850"/>
          <p14:tracePt t="480925" x="7205663" y="3009900"/>
          <p14:tracePt t="480937" x="7205663" y="3017838"/>
          <p14:tracePt t="480950" x="7205663" y="3027363"/>
          <p14:tracePt t="480961" x="7205663" y="3054350"/>
          <p14:tracePt t="480974" x="7205663" y="3071813"/>
          <p14:tracePt t="480986" x="7205663" y="3098800"/>
          <p14:tracePt t="481003" x="7205663" y="3125788"/>
          <p14:tracePt t="481020" x="7205663" y="3152775"/>
          <p14:tracePt t="481036" x="7205663" y="3205163"/>
          <p14:tracePt t="481053" x="7205663" y="3224213"/>
          <p14:tracePt t="481070" x="7205663" y="3251200"/>
          <p14:tracePt t="481086" x="7205663" y="3295650"/>
          <p14:tracePt t="481103" x="7205663" y="3313113"/>
          <p14:tracePt t="481120" x="7215188" y="3340100"/>
          <p14:tracePt t="481136" x="7224713" y="3384550"/>
          <p14:tracePt t="481153" x="7224713" y="3402013"/>
          <p14:tracePt t="481170" x="7242175" y="3429000"/>
          <p14:tracePt t="481186" x="7251700" y="3473450"/>
          <p14:tracePt t="481203" x="7251700" y="3500438"/>
          <p14:tracePt t="481220" x="7259638" y="3554413"/>
          <p14:tracePt t="481236" x="7259638" y="3581400"/>
          <p14:tracePt t="481253" x="7259638" y="3608388"/>
          <p14:tracePt t="481270" x="7259638" y="3643313"/>
          <p14:tracePt t="481286" x="7259638" y="3670300"/>
          <p14:tracePt t="481303" x="7259638" y="3679825"/>
          <p14:tracePt t="481320" x="7259638" y="3705225"/>
          <p14:tracePt t="481342" x="7259638" y="3714750"/>
          <p14:tracePt t="481353" x="7259638" y="3724275"/>
          <p14:tracePt t="481370" x="7259638" y="3732213"/>
          <p14:tracePt t="481386" x="7259638" y="3741738"/>
          <p14:tracePt t="481403" x="7269163" y="3776663"/>
          <p14:tracePt t="481420" x="7269163" y="3786188"/>
          <p14:tracePt t="481436" x="7269163" y="3803650"/>
          <p14:tracePt t="481453" x="7269163" y="3822700"/>
          <p14:tracePt t="481470" x="7277100" y="3840163"/>
          <p14:tracePt t="481486" x="7277100" y="3848100"/>
          <p14:tracePt t="481504" x="7286625" y="3875088"/>
          <p14:tracePt t="481520" x="7286625" y="3884613"/>
          <p14:tracePt t="481537" x="7296150" y="3894138"/>
          <p14:tracePt t="481587" x="7304088" y="3902075"/>
          <p14:tracePt t="481599" x="7313613" y="3902075"/>
          <p14:tracePt t="481622" x="7323138" y="3902075"/>
          <p14:tracePt t="481672" x="7331075" y="3902075"/>
          <p14:tracePt t="481746" x="7340600" y="3902075"/>
          <p14:tracePt t="481757" x="7340600" y="3884613"/>
          <p14:tracePt t="481770" x="7340600" y="3875088"/>
          <p14:tracePt t="481782" x="7340600" y="3857625"/>
          <p14:tracePt t="481795" x="7340600" y="3830638"/>
          <p14:tracePt t="481807" x="7340600" y="3795713"/>
          <p14:tracePt t="481820" x="7340600" y="3741738"/>
          <p14:tracePt t="481837" x="7340600" y="3687763"/>
          <p14:tracePt t="481853" x="7340600" y="3652838"/>
          <p14:tracePt t="481870" x="7331075" y="3589338"/>
          <p14:tracePt t="481887" x="7331075" y="3562350"/>
          <p14:tracePt t="481903" x="7331075" y="3544888"/>
          <p14:tracePt t="481920" x="7323138" y="3500438"/>
          <p14:tracePt t="481936" x="7313613" y="3465513"/>
          <p14:tracePt t="481953" x="7304088" y="3411538"/>
          <p14:tracePt t="481970" x="7296150" y="3394075"/>
          <p14:tracePt t="481986" x="7296150" y="3375025"/>
          <p14:tracePt t="482003" x="7296150" y="3330575"/>
          <p14:tracePt t="482020" x="7296150" y="3313113"/>
          <p14:tracePt t="482037" x="7286625" y="3286125"/>
          <p14:tracePt t="482054" x="7286625" y="3241675"/>
          <p14:tracePt t="482070" x="7277100" y="3214688"/>
          <p14:tracePt t="482087" x="7277100" y="3205163"/>
          <p14:tracePt t="482103" x="7277100" y="3187700"/>
          <p14:tracePt t="482124" x="7269163" y="3170238"/>
          <p14:tracePt t="482137" x="7259638" y="3170238"/>
          <p14:tracePt t="482153" x="7259638" y="3160713"/>
          <p14:tracePt t="482170" x="7259638" y="3143250"/>
          <p14:tracePt t="482187" x="7242175" y="3125788"/>
          <p14:tracePt t="482203" x="7242175" y="3108325"/>
          <p14:tracePt t="482220" x="7242175" y="3098800"/>
          <p14:tracePt t="482237" x="7224713" y="3081338"/>
          <p14:tracePt t="482254" x="7224713" y="3071813"/>
          <p14:tracePt t="482270" x="7215188" y="3062288"/>
          <p14:tracePt t="482287" x="7205663" y="3054350"/>
          <p14:tracePt t="482303" x="7197725" y="3054350"/>
          <p14:tracePt t="482320" x="7180263" y="3054350"/>
          <p14:tracePt t="482369" x="7170738" y="3054350"/>
          <p14:tracePt t="482406" x="7170738" y="3062288"/>
          <p14:tracePt t="482431" x="7170738" y="3071813"/>
          <p14:tracePt t="482455" x="7170738" y="3081338"/>
          <p14:tracePt t="482467" x="7170738" y="3089275"/>
          <p14:tracePt t="482480" x="7170738" y="3098800"/>
          <p14:tracePt t="482493" x="7170738" y="3108325"/>
          <p14:tracePt t="482505" x="7170738" y="3116263"/>
          <p14:tracePt t="482520" x="7170738" y="3133725"/>
          <p14:tracePt t="482537" x="7170738" y="3152775"/>
          <p14:tracePt t="482555" x="7180263" y="3197225"/>
          <p14:tracePt t="482570" x="7180263" y="3224213"/>
          <p14:tracePt t="482587" x="7188200" y="3259138"/>
          <p14:tracePt t="482604" x="7205663" y="3322638"/>
          <p14:tracePt t="482620" x="7205663" y="3357563"/>
          <p14:tracePt t="482637" x="7215188" y="3402013"/>
          <p14:tracePt t="482653" x="7224713" y="3455988"/>
          <p14:tracePt t="482670" x="7232650" y="3473450"/>
          <p14:tracePt t="482687" x="7232650" y="3500438"/>
          <p14:tracePt t="482704" x="7242175" y="3544888"/>
          <p14:tracePt t="482720" x="7242175" y="3562350"/>
          <p14:tracePt t="482737" x="7251700" y="3589338"/>
          <p14:tracePt t="482737" x="7251700" y="3616325"/>
          <p14:tracePt t="482754" x="7251700" y="3643313"/>
          <p14:tracePt t="482770" x="7251700" y="3679825"/>
          <p14:tracePt t="482787" x="7251700" y="3705225"/>
          <p14:tracePt t="482804" x="7251700" y="3724275"/>
          <p14:tracePt t="482820" x="7251700" y="3741738"/>
          <p14:tracePt t="482837" x="7259638" y="3768725"/>
          <p14:tracePt t="482854" x="7259638" y="3786188"/>
          <p14:tracePt t="482870" x="7259638" y="3795713"/>
          <p14:tracePt t="482887" x="7259638" y="3813175"/>
          <p14:tracePt t="482904" x="7259638" y="3822700"/>
          <p14:tracePt t="482920" x="7259638" y="3830638"/>
          <p14:tracePt t="482937" x="7269163" y="3840163"/>
          <p14:tracePt t="482969" x="7269163" y="3848100"/>
          <p14:tracePt t="482994" x="7277100" y="3848100"/>
          <p14:tracePt t="483031" x="7286625" y="3848100"/>
          <p14:tracePt t="483044" x="7296150" y="3848100"/>
          <p14:tracePt t="483080" x="7304088" y="3848100"/>
          <p14:tracePt t="483115" x="7323138" y="3848100"/>
          <p14:tracePt t="483142" x="7331075" y="3840163"/>
          <p14:tracePt t="483157" x="7331075" y="3830638"/>
          <p14:tracePt t="483177" x="7340600" y="3813175"/>
          <p14:tracePt t="483191" x="7340600" y="3803650"/>
          <p14:tracePt t="483202" x="7340600" y="3795713"/>
          <p14:tracePt t="483215" x="7340600" y="3776663"/>
          <p14:tracePt t="483227" x="7340600" y="3759200"/>
          <p14:tracePt t="483238" x="7340600" y="3741738"/>
          <p14:tracePt t="483254" x="7340600" y="3732213"/>
          <p14:tracePt t="483270" x="7340600" y="3705225"/>
          <p14:tracePt t="483287" x="7340600" y="3652838"/>
          <p14:tracePt t="483303" x="7340600" y="3616325"/>
          <p14:tracePt t="483320" x="7340600" y="3589338"/>
          <p14:tracePt t="483337" x="7340600" y="3536950"/>
          <p14:tracePt t="483355" x="7340600" y="3509963"/>
          <p14:tracePt t="483370" x="7340600" y="3490913"/>
          <p14:tracePt t="483387" x="7340600" y="3438525"/>
          <p14:tracePt t="483404" x="7340600" y="3402013"/>
          <p14:tracePt t="483420" x="7340600" y="3367088"/>
          <p14:tracePt t="483437" x="7348538" y="3313113"/>
          <p14:tracePt t="483454" x="7348538" y="3303588"/>
          <p14:tracePt t="483470" x="7348538" y="3295650"/>
          <p14:tracePt t="483487" x="7348538" y="3268663"/>
          <p14:tracePt t="483504" x="7348538" y="3259138"/>
          <p14:tracePt t="483521" x="7348538" y="3214688"/>
          <p14:tracePt t="483537" x="7348538" y="3205163"/>
          <p14:tracePt t="483554" x="7348538" y="3197225"/>
          <p14:tracePt t="483570" x="7348538" y="3187700"/>
          <p14:tracePt t="483593" x="7348538" y="3170238"/>
          <p14:tracePt t="483618" x="7340600" y="3160713"/>
          <p14:tracePt t="483630" x="7340600" y="3152775"/>
          <p14:tracePt t="483644" x="7331075" y="3143250"/>
          <p14:tracePt t="483657" x="7323138" y="3143250"/>
          <p14:tracePt t="483670" x="7313613" y="3133725"/>
          <p14:tracePt t="483692" x="7304088" y="3125788"/>
          <p14:tracePt t="483705" x="7296150" y="3125788"/>
          <p14:tracePt t="483721" x="7286625" y="3116263"/>
          <p14:tracePt t="483737" x="7277100" y="3116263"/>
          <p14:tracePt t="483754" x="7259638" y="3116263"/>
          <p14:tracePt t="483771" x="7251700" y="3116263"/>
          <p14:tracePt t="483787" x="7242175" y="3116263"/>
          <p14:tracePt t="483804" x="7232650" y="3116263"/>
          <p14:tracePt t="483820" x="7224713" y="3116263"/>
          <p14:tracePt t="483839" x="7215188" y="3116263"/>
          <p14:tracePt t="483887" x="7215188" y="3125788"/>
          <p14:tracePt t="483912" x="7215188" y="3133725"/>
          <p14:tracePt t="483925" x="7205663" y="3133725"/>
          <p14:tracePt t="483937" x="7205663" y="3152775"/>
          <p14:tracePt t="483950" x="7205663" y="3160713"/>
          <p14:tracePt t="483961" x="7205663" y="3170238"/>
          <p14:tracePt t="483972" x="7205663" y="3179763"/>
          <p14:tracePt t="483987" x="7197725" y="3197225"/>
          <p14:tracePt t="484010" x="7197725" y="3214688"/>
          <p14:tracePt t="484021" x="7197725" y="3241675"/>
          <p14:tracePt t="484037" x="7197725" y="3259138"/>
          <p14:tracePt t="484054" x="7197725" y="3276600"/>
          <p14:tracePt t="484071" x="7197725" y="3295650"/>
          <p14:tracePt t="484087" x="7197725" y="3340100"/>
          <p14:tracePt t="484104" x="7197725" y="3357563"/>
          <p14:tracePt t="484121" x="7197725" y="3402013"/>
          <p14:tracePt t="484137" x="7197725" y="3429000"/>
          <p14:tracePt t="484154" x="7197725" y="3455988"/>
          <p14:tracePt t="484171" x="7197725" y="3473450"/>
          <p14:tracePt t="484187" x="7197725" y="3509963"/>
          <p14:tracePt t="484204" x="7205663" y="3527425"/>
          <p14:tracePt t="484221" x="7215188" y="3571875"/>
          <p14:tracePt t="484237" x="7215188" y="3589338"/>
          <p14:tracePt t="484254" x="7215188" y="3608388"/>
          <p14:tracePt t="484271" x="7224713" y="3643313"/>
          <p14:tracePt t="484287" x="7232650" y="3660775"/>
          <p14:tracePt t="484304" x="7242175" y="3679825"/>
          <p14:tracePt t="484321" x="7242175" y="3687763"/>
          <p14:tracePt t="484337" x="7242175" y="3697288"/>
          <p14:tracePt t="484354" x="7251700" y="3714750"/>
          <p14:tracePt t="484371" x="7251700" y="3732213"/>
          <p14:tracePt t="484387" x="7259638" y="3732213"/>
          <p14:tracePt t="484404" x="7269163" y="3741738"/>
          <p14:tracePt t="484452" x="7277100" y="3741738"/>
          <p14:tracePt t="484500" x="7286625" y="3741738"/>
          <p14:tracePt t="484511" x="7296150" y="3741738"/>
          <p14:tracePt t="484538" x="7296150" y="3732213"/>
          <p14:tracePt t="484549" x="7304088" y="3724275"/>
          <p14:tracePt t="484561" x="7304088" y="3705225"/>
          <p14:tracePt t="484573" x="7313613" y="3687763"/>
          <p14:tracePt t="484587" x="7323138" y="3660775"/>
          <p14:tracePt t="484604" x="7331075" y="3633788"/>
          <p14:tracePt t="484621" x="7331075" y="3608388"/>
          <p14:tracePt t="484637" x="7340600" y="3554413"/>
          <p14:tracePt t="484654" x="7348538" y="3536950"/>
          <p14:tracePt t="484671" x="7348538" y="3517900"/>
          <p14:tracePt t="484687" x="7348538" y="3465513"/>
          <p14:tracePt t="484704" x="7358063" y="3419475"/>
          <p14:tracePt t="484721" x="7358063" y="3340100"/>
          <p14:tracePt t="484737" x="7358063" y="3295650"/>
          <p14:tracePt t="484754" x="7358063" y="3259138"/>
          <p14:tracePt t="484771" x="7358063" y="3205163"/>
          <p14:tracePt t="484787" x="7358063" y="3197225"/>
          <p14:tracePt t="484804" x="7358063" y="3179763"/>
          <p14:tracePt t="484821" x="7348538" y="3152775"/>
          <p14:tracePt t="484838" x="7348538" y="3133725"/>
          <p14:tracePt t="484854" x="7348538" y="3116263"/>
          <p14:tracePt t="484871" x="7331075" y="3089275"/>
          <p14:tracePt t="484888" x="7331075" y="3062288"/>
          <p14:tracePt t="484904" x="7323138" y="3044825"/>
          <p14:tracePt t="484921" x="7313613" y="3027363"/>
          <p14:tracePt t="484940" x="7304088" y="3017838"/>
          <p14:tracePt t="484954" x="7296150" y="3009900"/>
          <p14:tracePt t="484971" x="7286625" y="3009900"/>
          <p14:tracePt t="484987" x="7286625" y="3000375"/>
          <p14:tracePt t="485004" x="7269163" y="3000375"/>
          <p14:tracePt t="485021" x="7269163" y="2990850"/>
          <p14:tracePt t="485038" x="7259638" y="2990850"/>
          <p14:tracePt t="485054" x="7251700" y="2990850"/>
          <p14:tracePt t="485075" x="7242175" y="2990850"/>
          <p14:tracePt t="485100" x="7232650" y="3000375"/>
          <p14:tracePt t="485123" x="7232650" y="3017838"/>
          <p14:tracePt t="485150" x="7232650" y="3027363"/>
          <p14:tracePt t="485175" x="7232650" y="3044825"/>
          <p14:tracePt t="485197" x="7232650" y="3054350"/>
          <p14:tracePt t="485210" x="7232650" y="3062288"/>
          <p14:tracePt t="485223" x="7224713" y="3071813"/>
          <p14:tracePt t="485234" x="7224713" y="3081338"/>
          <p14:tracePt t="485247" x="7215188" y="3089275"/>
          <p14:tracePt t="485259" x="7215188" y="3108325"/>
          <p14:tracePt t="485271" x="7215188" y="3125788"/>
          <p14:tracePt t="485288" x="7215188" y="3143250"/>
          <p14:tracePt t="485304" x="7215188" y="3160713"/>
          <p14:tracePt t="485321" x="7215188" y="3197225"/>
          <p14:tracePt t="485338" x="7215188" y="3232150"/>
          <p14:tracePt t="485355" x="7215188" y="3259138"/>
          <p14:tracePt t="485355" x="7215188" y="3276600"/>
          <p14:tracePt t="485371" x="7215188" y="3303588"/>
          <p14:tracePt t="485387" x="7215188" y="3322638"/>
          <p14:tracePt t="485404" x="7215188" y="3348038"/>
          <p14:tracePt t="485421" x="7215188" y="3394075"/>
          <p14:tracePt t="485438" x="7232650" y="3429000"/>
          <p14:tracePt t="485454" x="7259638" y="3509963"/>
          <p14:tracePt t="485471" x="7269163" y="3536950"/>
          <p14:tracePt t="485488" x="7286625" y="3571875"/>
          <p14:tracePt t="485505" x="7304088" y="3598863"/>
          <p14:tracePt t="485521" x="7304088" y="3608388"/>
          <p14:tracePt t="485538" x="7313613" y="3616325"/>
          <p14:tracePt t="485590" x="7323138" y="3616325"/>
          <p14:tracePt t="485625" x="7323138" y="3608388"/>
          <p14:tracePt t="485639" x="7323138" y="3581400"/>
          <p14:tracePt t="485650" x="7323138" y="3562350"/>
          <p14:tracePt t="485662" x="7323138" y="3536950"/>
          <p14:tracePt t="485678" x="7323138" y="3517900"/>
          <p14:tracePt t="485688" x="7323138" y="3500438"/>
          <p14:tracePt t="485704" x="7323138" y="3482975"/>
          <p14:tracePt t="485721" x="7323138" y="3465513"/>
          <p14:tracePt t="485738" x="7323138" y="3429000"/>
          <p14:tracePt t="485754" x="7323138" y="3419475"/>
          <p14:tracePt t="485771" x="7323138" y="3394075"/>
          <p14:tracePt t="485788" x="7323138" y="3367088"/>
          <p14:tracePt t="485804" x="7323138" y="3348038"/>
          <p14:tracePt t="485821" x="7323138" y="3303588"/>
          <p14:tracePt t="485838" x="7323138" y="3276600"/>
          <p14:tracePt t="485855" x="7323138" y="3259138"/>
          <p14:tracePt t="485871" x="7313613" y="3224213"/>
          <p14:tracePt t="485888" x="7313613" y="3197225"/>
          <p14:tracePt t="485904" x="7304088" y="3179763"/>
          <p14:tracePt t="485921" x="7286625" y="3152775"/>
          <p14:tracePt t="485944" x="7277100" y="3143250"/>
          <p14:tracePt t="485958" x="7277100" y="3133725"/>
          <p14:tracePt t="486411" x="7277100" y="3143250"/>
          <p14:tracePt t="487303" x="7277100" y="3133725"/>
          <p14:tracePt t="487315" x="7277100" y="3116263"/>
          <p14:tracePt t="487328" x="7277100" y="3089275"/>
          <p14:tracePt t="487340" x="7277100" y="3036888"/>
          <p14:tracePt t="487355" x="7323138" y="2894013"/>
          <p14:tracePt t="487372" x="7412038" y="2660650"/>
          <p14:tracePt t="487389" x="7500938" y="2428875"/>
          <p14:tracePt t="487405" x="7599363" y="2160588"/>
          <p14:tracePt t="487422" x="7626350" y="2054225"/>
          <p14:tracePt t="487438" x="7653338" y="1955800"/>
          <p14:tracePt t="487455" x="7661275" y="1911350"/>
          <p14:tracePt t="487472" x="7661275" y="1893888"/>
          <p14:tracePt t="487488" x="7661275" y="1866900"/>
          <p14:tracePt t="487512" x="7661275" y="1857375"/>
          <p14:tracePt t="487634" x="7661275" y="1847850"/>
          <p14:tracePt t="487646" x="7661275" y="1839913"/>
          <p14:tracePt t="487670" x="7661275" y="1830388"/>
          <p14:tracePt t="487696" x="7661275" y="1822450"/>
          <p14:tracePt t="487707" x="7661275" y="1812925"/>
          <p14:tracePt t="487720" x="7661275" y="1803400"/>
          <p14:tracePt t="487731" x="7670800" y="1795463"/>
          <p14:tracePt t="487744" x="7680325" y="1785938"/>
          <p14:tracePt t="487756" x="7688263" y="1758950"/>
          <p14:tracePt t="487772" x="7705725" y="1758950"/>
          <p14:tracePt t="487788" x="7705725" y="1741488"/>
          <p14:tracePt t="487805" x="7715250" y="1741488"/>
          <p14:tracePt t="487822" x="7715250" y="1731963"/>
          <p14:tracePt t="487952" x="7724775" y="1731963"/>
          <p14:tracePt t="487977" x="7732713" y="1731963"/>
          <p14:tracePt t="487988" x="7751763" y="1731963"/>
          <p14:tracePt t="488001" x="7759700" y="1731963"/>
          <p14:tracePt t="488013" x="7777163" y="1724025"/>
          <p14:tracePt t="488026" x="7796213" y="1724025"/>
          <p14:tracePt t="488039" x="7823200" y="1714500"/>
          <p14:tracePt t="488055" x="7858125" y="1697038"/>
          <p14:tracePt t="488072" x="7894638" y="1687513"/>
          <p14:tracePt t="488088" x="7974013" y="1660525"/>
          <p14:tracePt t="488105" x="8001000" y="1660525"/>
          <p14:tracePt t="488122" x="8018463" y="1660525"/>
          <p14:tracePt t="488139" x="8027988" y="1660525"/>
          <p14:tracePt t="488773" x="8018463" y="1660525"/>
          <p14:tracePt t="488808" x="8001000" y="1660525"/>
          <p14:tracePt t="488821" x="7991475" y="1660525"/>
          <p14:tracePt t="488834" x="7974013" y="1660525"/>
          <p14:tracePt t="488846" x="7947025" y="1652588"/>
          <p14:tracePt t="488857" x="7894638" y="1643063"/>
          <p14:tracePt t="488873" x="7831138" y="1625600"/>
          <p14:tracePt t="488889" x="7777163" y="1608138"/>
          <p14:tracePt t="488905" x="7724775" y="1581150"/>
          <p14:tracePt t="488922" x="7680325" y="1571625"/>
          <p14:tracePt t="488939" x="7680325" y="1562100"/>
          <p14:tracePt t="488955" x="7670800" y="1562100"/>
          <p14:tracePt t="489090" x="7680325" y="1562100"/>
          <p14:tracePt t="489116" x="7680325" y="1571625"/>
          <p14:tracePt t="489128" x="7688263" y="1571625"/>
          <p14:tracePt t="489152" x="7688263" y="1581150"/>
          <p14:tracePt t="489165" x="7697788" y="1581150"/>
          <p14:tracePt t="489176" x="7705725" y="1589088"/>
          <p14:tracePt t="489189" x="7724775" y="1589088"/>
          <p14:tracePt t="489205" x="7742238" y="1589088"/>
          <p14:tracePt t="489215" x="7769225" y="1589088"/>
          <p14:tracePt t="489226" x="7813675" y="1589088"/>
          <p14:tracePt t="489239" x="7848600" y="1589088"/>
          <p14:tracePt t="489256" x="7875588" y="1589088"/>
          <p14:tracePt t="489272" x="7902575" y="1589088"/>
          <p14:tracePt t="489289" x="7920038" y="1589088"/>
          <p14:tracePt t="489311" x="7929563" y="1589088"/>
          <p14:tracePt t="489336" x="7939088" y="1589088"/>
          <p14:tracePt t="489348" x="7947025" y="1589088"/>
          <p14:tracePt t="489359" x="7956550" y="1589088"/>
          <p14:tracePt t="489373" x="7966075" y="1589088"/>
          <p14:tracePt t="489389" x="7983538" y="1589088"/>
          <p14:tracePt t="489409" x="7991475" y="1589088"/>
          <p14:tracePt t="489445" x="8001000" y="1598613"/>
          <p14:tracePt t="489507" x="8001000" y="1608138"/>
          <p14:tracePt t="489532" x="8001000" y="1616075"/>
          <p14:tracePt t="489569" x="8001000" y="1625600"/>
          <p14:tracePt t="489581" x="7991475" y="1625600"/>
          <p14:tracePt t="489593" x="7983538" y="1625600"/>
          <p14:tracePt t="489604" x="7983538" y="1633538"/>
          <p14:tracePt t="489617" x="7974013" y="1633538"/>
          <p14:tracePt t="489653" x="7956550" y="1633538"/>
          <p14:tracePt t="489666" x="7956550" y="1643063"/>
          <p14:tracePt t="489679" x="7947025" y="1643063"/>
          <p14:tracePt t="489690" x="7939088" y="1652588"/>
          <p14:tracePt t="489705" x="7920038" y="1660525"/>
          <p14:tracePt t="489715" x="7894638" y="1679575"/>
          <p14:tracePt t="489727" x="7885113" y="1679575"/>
          <p14:tracePt t="489739" x="7875588" y="1697038"/>
          <p14:tracePt t="489756" x="7867650" y="1704975"/>
          <p14:tracePt t="489772" x="7848600" y="1724025"/>
          <p14:tracePt t="489789" x="7823200" y="1758950"/>
          <p14:tracePt t="489806" x="7823200" y="1795463"/>
          <p14:tracePt t="489822" x="7804150" y="1812925"/>
          <p14:tracePt t="489839" x="7796213" y="1839913"/>
          <p14:tracePt t="489856" x="7786688" y="1839913"/>
          <p14:tracePt t="489872" x="7786688" y="1847850"/>
          <p14:tracePt t="489889" x="7777163" y="1847850"/>
          <p14:tracePt t="489947" x="7777163" y="1830388"/>
          <p14:tracePt t="489972" x="7786688" y="1812925"/>
          <p14:tracePt t="489985" x="7786688" y="1803400"/>
          <p14:tracePt t="489997" x="7796213" y="1795463"/>
          <p14:tracePt t="490009" x="7804150" y="1776413"/>
          <p14:tracePt t="490034" x="7813675" y="1768475"/>
          <p14:tracePt t="490046" x="7823200" y="1758950"/>
          <p14:tracePt t="490058" x="7823200" y="1741488"/>
          <p14:tracePt t="490072" x="7840663" y="1731963"/>
          <p14:tracePt t="490089" x="7848600" y="1714500"/>
          <p14:tracePt t="490106" x="7867650" y="1704975"/>
          <p14:tracePt t="490123" x="7885113" y="1697038"/>
          <p14:tracePt t="490139" x="7885113" y="1687513"/>
          <p14:tracePt t="490156" x="7894638" y="1679575"/>
          <p14:tracePt t="490219" x="7894638" y="1670050"/>
          <p14:tracePt t="490254" x="7875588" y="1670050"/>
          <p14:tracePt t="490266" x="7858125" y="1670050"/>
          <p14:tracePt t="490278" x="7840663" y="1670050"/>
          <p14:tracePt t="490292" x="7813675" y="1670050"/>
          <p14:tracePt t="490306" x="7796213" y="1670050"/>
          <p14:tracePt t="490323" x="7777163" y="1670050"/>
          <p14:tracePt t="490340" x="7759700" y="1670050"/>
          <p14:tracePt t="490356" x="7751763" y="1670050"/>
          <p14:tracePt t="490377" x="7742238" y="1670050"/>
          <p14:tracePt t="490390" x="7732713" y="1670050"/>
          <p14:tracePt t="490406" x="7724775" y="1670050"/>
          <p14:tracePt t="490423" x="7715250" y="1670050"/>
          <p14:tracePt t="490439" x="7705725" y="1670050"/>
          <p14:tracePt t="490500" x="7705725" y="1660525"/>
          <p14:tracePt t="490523" x="7715250" y="1660525"/>
          <p14:tracePt t="490535" x="7732713" y="1660525"/>
          <p14:tracePt t="490547" x="7742238" y="1660525"/>
          <p14:tracePt t="490560" x="7751763" y="1660525"/>
          <p14:tracePt t="490573" x="7777163" y="1660525"/>
          <p14:tracePt t="490589" x="7804150" y="1660525"/>
          <p14:tracePt t="490606" x="7831138" y="1660525"/>
          <p14:tracePt t="490623" x="7902575" y="1670050"/>
          <p14:tracePt t="490639" x="7939088" y="1670050"/>
          <p14:tracePt t="490656" x="7966075" y="1670050"/>
          <p14:tracePt t="490673" x="8010525" y="1679575"/>
          <p14:tracePt t="490694" x="8018463" y="1679575"/>
          <p14:tracePt t="490710" x="8027988" y="1679575"/>
          <p14:tracePt t="490723" x="8037513" y="1679575"/>
          <p14:tracePt t="490743" x="8045450" y="1679575"/>
          <p14:tracePt t="490768" x="8045450" y="1687513"/>
          <p14:tracePt t="490902" x="8045450" y="1697038"/>
          <p14:tracePt t="490914" x="8037513" y="1697038"/>
          <p14:tracePt t="490926" x="8027988" y="1697038"/>
          <p14:tracePt t="490952" x="8018463" y="1704975"/>
          <p14:tracePt t="490963" x="8010525" y="1704975"/>
          <p14:tracePt t="490975" x="8001000" y="1704975"/>
          <p14:tracePt t="491001" x="7991475" y="1704975"/>
          <p14:tracePt t="491050" x="7983538" y="1704975"/>
          <p14:tracePt t="491160" x="7983538" y="1714500"/>
          <p14:tracePt t="491196" x="7983538" y="1731963"/>
          <p14:tracePt t="491222" x="7983538" y="1751013"/>
          <p14:tracePt t="491233" x="7983538" y="1776413"/>
          <p14:tracePt t="491245" x="7983538" y="1812925"/>
          <p14:tracePt t="491258" x="7974013" y="1874838"/>
          <p14:tracePt t="491273" x="7947025" y="1946275"/>
          <p14:tracePt t="491289" x="7929563" y="2000250"/>
          <p14:tracePt t="491306" x="7912100" y="2044700"/>
          <p14:tracePt t="491323" x="7875588" y="2179638"/>
          <p14:tracePt t="491339" x="7848600" y="2276475"/>
          <p14:tracePt t="491356" x="7786688" y="2527300"/>
          <p14:tracePt t="491373" x="7751763" y="2643188"/>
          <p14:tracePt t="491390" x="7724775" y="2741613"/>
          <p14:tracePt t="491406" x="7680325" y="2857500"/>
          <p14:tracePt t="491423" x="7661275" y="2901950"/>
          <p14:tracePt t="491440" x="7643813" y="2928938"/>
          <p14:tracePt t="491456" x="7608888" y="3027363"/>
          <p14:tracePt t="491473" x="7589838" y="3089275"/>
          <p14:tracePt t="491490" x="7562850" y="3152775"/>
          <p14:tracePt t="491506" x="7500938" y="3313113"/>
          <p14:tracePt t="491523" x="7446963" y="3375025"/>
          <p14:tracePt t="491540" x="7367588" y="3473450"/>
          <p14:tracePt t="491557" x="7323138" y="3509963"/>
          <p14:tracePt t="491573" x="7251700" y="3581400"/>
          <p14:tracePt t="491590" x="7062788" y="3813175"/>
          <p14:tracePt t="491606" x="6991350" y="3894138"/>
          <p14:tracePt t="491623" x="6965950" y="3929063"/>
          <p14:tracePt t="491640" x="6938963" y="3946525"/>
          <p14:tracePt t="491656" x="6929438" y="3946525"/>
          <p14:tracePt t="491673" x="6919913" y="3946525"/>
          <p14:tracePt t="491673" x="6911975" y="3946525"/>
          <p14:tracePt t="491690" x="6911975" y="3938588"/>
          <p14:tracePt t="491709" x="6911975" y="3919538"/>
          <p14:tracePt t="491735" x="6902450" y="3911600"/>
          <p14:tracePt t="491758" x="6902450" y="3894138"/>
          <p14:tracePt t="491783" x="6894513" y="3875088"/>
          <p14:tracePt t="491796" x="6894513" y="3867150"/>
          <p14:tracePt t="491821" x="6894513" y="3848100"/>
          <p14:tracePt t="491882" x="6894513" y="3840163"/>
          <p14:tracePt t="491893" x="6911975" y="3813175"/>
          <p14:tracePt t="491906" x="6929438" y="3795713"/>
          <p14:tracePt t="491919" x="6938963" y="3776663"/>
          <p14:tracePt t="491931" x="6965950" y="3768725"/>
          <p14:tracePt t="491943" x="6983413" y="3751263"/>
          <p14:tracePt t="491956" x="7000875" y="3751263"/>
          <p14:tracePt t="491973" x="7018338" y="3732213"/>
          <p14:tracePt t="491990" x="7027863" y="3724275"/>
          <p14:tracePt t="492006" x="7037388" y="3724275"/>
          <p14:tracePt t="492127" x="7045325" y="3705225"/>
          <p14:tracePt t="492140" x="7054850" y="3705225"/>
          <p14:tracePt t="492152" x="7062788" y="3697288"/>
          <p14:tracePt t="492188" x="7062788" y="3687763"/>
          <p14:tracePt t="492249" x="7072313" y="3687763"/>
          <p14:tracePt t="492261" x="7072313" y="3679825"/>
          <p14:tracePt t="492274" x="7089775" y="3679825"/>
          <p14:tracePt t="492286" x="7108825" y="3660775"/>
          <p14:tracePt t="492299" x="7134225" y="3652838"/>
          <p14:tracePt t="492310" x="7188200" y="3608388"/>
          <p14:tracePt t="492323" x="7242175" y="3581400"/>
          <p14:tracePt t="492340" x="7277100" y="3571875"/>
          <p14:tracePt t="492357" x="7286625" y="3554413"/>
          <p14:tracePt t="492373" x="7296150" y="3554413"/>
          <p14:tracePt t="492556" x="7296150" y="3544888"/>
          <p14:tracePt t="492653" x="7296150" y="3554413"/>
          <p14:tracePt t="501614" x="7296150" y="3544888"/>
          <p14:tracePt t="501638" x="7296150" y="3536950"/>
          <p14:tracePt t="501651" x="7286625" y="3517900"/>
          <p14:tracePt t="501662" x="7277100" y="3500438"/>
          <p14:tracePt t="501676" x="7259638" y="3465513"/>
          <p14:tracePt t="501693" x="7251700" y="3419475"/>
          <p14:tracePt t="501709" x="7242175" y="3357563"/>
          <p14:tracePt t="501726" x="7224713" y="3205163"/>
          <p14:tracePt t="501743" x="7224713" y="3125788"/>
          <p14:tracePt t="501759" x="7224713" y="3036888"/>
          <p14:tracePt t="501776" x="7224713" y="2867025"/>
          <p14:tracePt t="501793" x="7224713" y="2795588"/>
          <p14:tracePt t="501810" x="7232650" y="2670175"/>
          <p14:tracePt t="501826" x="7242175" y="2616200"/>
          <p14:tracePt t="501843" x="7251700" y="2589213"/>
          <p14:tracePt t="501859" x="7259638" y="2581275"/>
          <p14:tracePt t="501895" x="7269163" y="2581275"/>
          <p14:tracePt t="502017" x="7269163" y="2589213"/>
          <p14:tracePt t="502054" x="7269163" y="2598738"/>
          <p14:tracePt t="502287" x="7269163" y="2589213"/>
          <p14:tracePt t="502312" x="7269163" y="2581275"/>
          <p14:tracePt t="502374" x="7269163" y="2608263"/>
          <p14:tracePt t="502385" x="7269163" y="2643188"/>
          <p14:tracePt t="502397" x="7269163" y="2687638"/>
          <p14:tracePt t="502410" x="7259638" y="2724150"/>
          <p14:tracePt t="502426" x="7259638" y="2751138"/>
          <p14:tracePt t="502443" x="7259638" y="2776538"/>
          <p14:tracePt t="502460" x="7259638" y="2795588"/>
          <p14:tracePt t="502476" x="7259638" y="2803525"/>
          <p14:tracePt t="502493" x="7259638" y="2813050"/>
          <p14:tracePt t="502777" x="7259638" y="2803525"/>
          <p14:tracePt t="502790" x="7259638" y="2795588"/>
          <p14:tracePt t="502805" x="7259638" y="2786063"/>
          <p14:tracePt t="502814" x="7269163" y="2786063"/>
          <p14:tracePt t="502826" x="7277100" y="2768600"/>
          <p14:tracePt t="502843" x="7277100" y="2759075"/>
          <p14:tracePt t="502860" x="7296150" y="2741613"/>
          <p14:tracePt t="502876" x="7304088" y="2732088"/>
          <p14:tracePt t="502893" x="7313613" y="2724150"/>
          <p14:tracePt t="502910" x="7313613" y="2714625"/>
          <p14:tracePt t="502926" x="7331075" y="2687638"/>
          <p14:tracePt t="502943" x="7348538" y="2670175"/>
          <p14:tracePt t="502960" x="7358063" y="2643188"/>
          <p14:tracePt t="502977" x="7385050" y="2616200"/>
          <p14:tracePt t="502993" x="7394575" y="2589213"/>
          <p14:tracePt t="503010" x="7412038" y="2562225"/>
          <p14:tracePt t="503026" x="7419975" y="2554288"/>
          <p14:tracePt t="503043" x="7439025" y="2544763"/>
          <p14:tracePt t="503060" x="7456488" y="2509838"/>
          <p14:tracePt t="503076" x="7456488" y="2490788"/>
          <p14:tracePt t="503093" x="7466013" y="2490788"/>
          <p14:tracePt t="503110" x="7466013" y="2482850"/>
          <p14:tracePt t="503219" x="7466013" y="2473325"/>
          <p14:tracePt t="503341" x="7466013" y="2482850"/>
          <p14:tracePt t="503364" x="7456488" y="2482850"/>
          <p14:tracePt t="503376" x="7456488" y="2490788"/>
          <p14:tracePt t="503389" x="7456488" y="2500313"/>
          <p14:tracePt t="503401" x="7446963" y="2509838"/>
          <p14:tracePt t="503414" x="7439025" y="2517775"/>
          <p14:tracePt t="503426" x="7439025" y="2527300"/>
          <p14:tracePt t="503443" x="7419975" y="2536825"/>
          <p14:tracePt t="503460" x="7419975" y="2554288"/>
          <p14:tracePt t="503477" x="7402513" y="2571750"/>
          <p14:tracePt t="503493" x="7394575" y="2581275"/>
          <p14:tracePt t="503510" x="7385050" y="2589213"/>
          <p14:tracePt t="503527" x="7385050" y="2608263"/>
          <p14:tracePt t="503543" x="7375525" y="2608263"/>
          <p14:tracePt t="503560" x="7375525" y="2616200"/>
          <p14:tracePt t="503577" x="7367588" y="2616200"/>
          <p14:tracePt t="503593" x="7367588" y="2625725"/>
          <p14:tracePt t="503610" x="7358063" y="2625725"/>
          <p14:tracePt t="503627" x="7358063" y="2633663"/>
          <p14:tracePt t="503643" x="7358063" y="2643188"/>
          <p14:tracePt t="503660" x="7348538" y="2643188"/>
          <p14:tracePt t="503677" x="7348538" y="2652713"/>
          <p14:tracePt t="503695" x="7340600" y="2660650"/>
          <p14:tracePt t="503710" x="7331075" y="2670175"/>
          <p14:tracePt t="503727" x="7331075" y="2679700"/>
          <p14:tracePt t="503743" x="7323138" y="2687638"/>
          <p14:tracePt t="503760" x="7313613" y="2697163"/>
          <p14:tracePt t="503777" x="7313613" y="2705100"/>
          <p14:tracePt t="503794" x="7304088" y="2705100"/>
          <p14:tracePt t="503829" x="7304088" y="2714625"/>
          <p14:tracePt t="503953" x="7304088" y="2705100"/>
          <p14:tracePt t="503965" x="7304088" y="2697163"/>
          <p14:tracePt t="503976" x="7304088" y="2687638"/>
          <p14:tracePt t="503990" x="7304088" y="2679700"/>
          <p14:tracePt t="504015" x="7304088" y="2660650"/>
          <p14:tracePt t="504039" x="7304088" y="2652713"/>
          <p14:tracePt t="504051" x="7304088" y="2633663"/>
          <p14:tracePt t="504062" x="7304088" y="2625725"/>
          <p14:tracePt t="504075" x="7304088" y="2608263"/>
          <p14:tracePt t="504087" x="7313613" y="2598738"/>
          <p14:tracePt t="504100" x="7323138" y="2589213"/>
          <p14:tracePt t="504111" x="7323138" y="2571750"/>
          <p14:tracePt t="504136" x="7331075" y="2562225"/>
          <p14:tracePt t="504148" x="7331075" y="2554288"/>
          <p14:tracePt t="504160" x="7331075" y="2544763"/>
          <p14:tracePt t="504177" x="7340600" y="2536825"/>
          <p14:tracePt t="504193" x="7348538" y="2527300"/>
          <p14:tracePt t="504210" x="7348538" y="2517775"/>
          <p14:tracePt t="504227" x="7348538" y="2509838"/>
          <p14:tracePt t="504243" x="7348538" y="2500313"/>
          <p14:tracePt t="504260" x="7358063" y="2490788"/>
          <p14:tracePt t="504284" x="7358063" y="2473325"/>
          <p14:tracePt t="504295" x="7367588" y="2473325"/>
          <p14:tracePt t="504310" x="7367588" y="2465388"/>
          <p14:tracePt t="504327" x="7367588" y="2455863"/>
          <p14:tracePt t="504344" x="7367588" y="2446338"/>
          <p14:tracePt t="504380" x="7367588" y="2438400"/>
          <p14:tracePt t="504405" x="7375525" y="2438400"/>
          <p14:tracePt t="504431" x="7375525" y="2428875"/>
          <p14:tracePt t="504454" x="7375525" y="2419350"/>
          <p14:tracePt t="504479" x="7375525" y="2411413"/>
          <p14:tracePt t="504504" x="7375525" y="2401888"/>
          <p14:tracePt t="504711" x="7375525" y="2411413"/>
          <p14:tracePt t="504725" x="7375525" y="2419350"/>
          <p14:tracePt t="504736" x="7375525" y="2428875"/>
          <p14:tracePt t="504761" x="7375525" y="2446338"/>
          <p14:tracePt t="504773" x="7367588" y="2465388"/>
          <p14:tracePt t="504784" x="7367588" y="2473325"/>
          <p14:tracePt t="504797" x="7358063" y="2500313"/>
          <p14:tracePt t="504811" x="7348538" y="2536825"/>
          <p14:tracePt t="504827" x="7340600" y="2562225"/>
          <p14:tracePt t="504844" x="7323138" y="2598738"/>
          <p14:tracePt t="504860" x="7313613" y="2670175"/>
          <p14:tracePt t="504877" x="7304088" y="2687638"/>
          <p14:tracePt t="504894" x="7296150" y="2705100"/>
          <p14:tracePt t="504910" x="7286625" y="2724150"/>
          <p14:tracePt t="504931" x="7286625" y="2732088"/>
          <p14:tracePt t="504944" x="7286625" y="2741613"/>
          <p14:tracePt t="504960" x="7286625" y="2751138"/>
          <p14:tracePt t="505065" x="7277100" y="2751138"/>
          <p14:tracePt t="505141" x="7277100" y="2741613"/>
          <p14:tracePt t="505164" x="7277100" y="2732088"/>
          <p14:tracePt t="505176" x="7277100" y="2724150"/>
          <p14:tracePt t="505190" x="7277100" y="2714625"/>
          <p14:tracePt t="505201" x="7277100" y="2705100"/>
          <p14:tracePt t="505213" x="7277100" y="2687638"/>
          <p14:tracePt t="505227" x="7277100" y="2679700"/>
          <p14:tracePt t="505244" x="7277100" y="2670175"/>
          <p14:tracePt t="505260" x="7277100" y="2652713"/>
          <p14:tracePt t="505277" x="7277100" y="2625725"/>
          <p14:tracePt t="505294" x="7277100" y="2608263"/>
          <p14:tracePt t="505310" x="7277100" y="2562225"/>
          <p14:tracePt t="505327" x="7286625" y="2536825"/>
          <p14:tracePt t="505344" x="7286625" y="2517775"/>
          <p14:tracePt t="505361" x="7296150" y="2482850"/>
          <p14:tracePt t="505377" x="7296150" y="2473325"/>
          <p14:tracePt t="505394" x="7296150" y="2465388"/>
          <p14:tracePt t="505411" x="7304088" y="2438400"/>
          <p14:tracePt t="505427" x="7304088" y="2428875"/>
          <p14:tracePt t="505444" x="7304088" y="2411413"/>
          <p14:tracePt t="505460" x="7313613" y="2384425"/>
          <p14:tracePt t="505477" x="7313613" y="2366963"/>
          <p14:tracePt t="505494" x="7313613" y="2347913"/>
          <p14:tracePt t="505511" x="7313613" y="2330450"/>
          <p14:tracePt t="505532" x="7313613" y="2322513"/>
          <p14:tracePt t="505569" x="7313613" y="2312988"/>
          <p14:tracePt t="505605" x="7313613" y="2303463"/>
          <p14:tracePt t="505715" x="7304088" y="2312988"/>
          <p14:tracePt t="505727" x="7304088" y="2330450"/>
          <p14:tracePt t="505752" x="7304088" y="2339975"/>
          <p14:tracePt t="505764" x="7304088" y="2357438"/>
          <p14:tracePt t="505777" x="7296150" y="2374900"/>
          <p14:tracePt t="505789" x="7286625" y="2384425"/>
          <p14:tracePt t="505801" x="7286625" y="2411413"/>
          <p14:tracePt t="505814" x="7269163" y="2438400"/>
          <p14:tracePt t="505828" x="7259638" y="2465388"/>
          <p14:tracePt t="505844" x="7242175" y="2509838"/>
          <p14:tracePt t="505861" x="7242175" y="2544763"/>
          <p14:tracePt t="505877" x="7215188" y="2643188"/>
          <p14:tracePt t="505894" x="7197725" y="2679700"/>
          <p14:tracePt t="505911" x="7188200" y="2732088"/>
          <p14:tracePt t="505927" x="7170738" y="2786063"/>
          <p14:tracePt t="505944" x="7170738" y="2803525"/>
          <p14:tracePt t="505961" x="7170738" y="2822575"/>
          <p14:tracePt t="505977" x="7161213" y="2822575"/>
          <p14:tracePt t="505994" x="7161213" y="2830513"/>
          <p14:tracePt t="506131" x="7161213" y="2803525"/>
          <p14:tracePt t="506144" x="7161213" y="2786063"/>
          <p14:tracePt t="506156" x="7161213" y="2768600"/>
          <p14:tracePt t="506169" x="7161213" y="2759075"/>
          <p14:tracePt t="506180" x="7161213" y="2741613"/>
          <p14:tracePt t="506194" x="7161213" y="2732088"/>
          <p14:tracePt t="506211" x="7161213" y="2714625"/>
          <p14:tracePt t="506227" x="7161213" y="2697163"/>
          <p14:tracePt t="506244" x="7161213" y="2652713"/>
          <p14:tracePt t="506261" x="7161213" y="2633663"/>
          <p14:tracePt t="506278" x="7161213" y="2616200"/>
          <p14:tracePt t="506278" x="7161213" y="2589213"/>
          <p14:tracePt t="506294" x="7161213" y="2571750"/>
          <p14:tracePt t="506311" x="7161213" y="2544763"/>
          <p14:tracePt t="506327" x="7161213" y="2517775"/>
          <p14:tracePt t="506344" x="7170738" y="2482850"/>
          <p14:tracePt t="506361" x="7170738" y="2473325"/>
          <p14:tracePt t="506378" x="7170738" y="2455863"/>
          <p14:tracePt t="506394" x="7170738" y="2446338"/>
          <p14:tracePt t="506411" x="7170738" y="2438400"/>
          <p14:tracePt t="506427" x="7180263" y="2428875"/>
          <p14:tracePt t="506450" x="7180263" y="2419350"/>
          <p14:tracePt t="506475" x="7180263" y="2411413"/>
          <p14:tracePt t="506486" x="7180263" y="2401888"/>
          <p14:tracePt t="506499" x="7180263" y="2393950"/>
          <p14:tracePt t="506511" x="7188200" y="2393950"/>
          <p14:tracePt t="506528" x="7188200" y="2374900"/>
          <p14:tracePt t="506544" x="7188200" y="2366963"/>
          <p14:tracePt t="506561" x="7188200" y="2357438"/>
          <p14:tracePt t="507748" x="7170738" y="2347913"/>
          <p14:tracePt t="507760" x="7153275" y="2330450"/>
          <p14:tracePt t="507772" x="7116763" y="2322513"/>
          <p14:tracePt t="507784" x="7054850" y="2312988"/>
          <p14:tracePt t="507798" x="6973888" y="2295525"/>
          <p14:tracePt t="507811" x="6902450" y="2268538"/>
          <p14:tracePt t="507828" x="6813550" y="2241550"/>
          <p14:tracePt t="507844" x="6732588" y="2187575"/>
          <p14:tracePt t="507861" x="6589713" y="2125663"/>
          <p14:tracePt t="507878" x="6537325" y="2098675"/>
          <p14:tracePt t="507894" x="6438900" y="2044700"/>
          <p14:tracePt t="507911" x="6384925" y="2017713"/>
          <p14:tracePt t="507928" x="6357938" y="2000250"/>
          <p14:tracePt t="507945" x="6296025" y="1973263"/>
          <p14:tracePt t="507961" x="6276975" y="1955800"/>
          <p14:tracePt t="507978" x="6269038" y="1946275"/>
          <p14:tracePt t="507995" x="6259513" y="1938338"/>
          <p14:tracePt t="508011" x="6251575" y="1928813"/>
          <p14:tracePt t="508028" x="6242050" y="1928813"/>
          <p14:tracePt t="508045" x="6224588" y="1901825"/>
          <p14:tracePt t="508061" x="6197600" y="1901825"/>
          <p14:tracePt t="508078" x="6188075" y="1874838"/>
          <p14:tracePt t="508095" x="6143625" y="1839913"/>
          <p14:tracePt t="508111" x="6134100" y="1822450"/>
          <p14:tracePt t="508128" x="6099175" y="1795463"/>
          <p14:tracePt t="508145" x="6081713" y="1785938"/>
          <p14:tracePt t="508161" x="6081713" y="1768475"/>
          <p14:tracePt t="508178" x="6072188" y="1751013"/>
          <p14:tracePt t="508556" x="6099175" y="1751013"/>
          <p14:tracePt t="508568" x="6126163" y="1741488"/>
          <p14:tracePt t="508579" x="6161088" y="1731963"/>
          <p14:tracePt t="508593" x="6215063" y="1724025"/>
          <p14:tracePt t="508604" x="6276975" y="1714500"/>
          <p14:tracePt t="508618" x="6330950" y="1697038"/>
          <p14:tracePt t="508630" x="6367463" y="1697038"/>
          <p14:tracePt t="508645" x="6394450" y="1687513"/>
          <p14:tracePt t="508662" x="6411913" y="1687513"/>
          <p14:tracePt t="508679" x="6419850" y="1687513"/>
          <p14:tracePt t="508695" x="6429375" y="1687513"/>
          <p14:tracePt t="508862" x="6438900" y="1697038"/>
          <p14:tracePt t="508874" x="6446838" y="1697038"/>
          <p14:tracePt t="508886" x="6456363" y="1697038"/>
          <p14:tracePt t="508911" x="6465888" y="1697038"/>
          <p14:tracePt t="508924" x="6491288" y="1697038"/>
          <p14:tracePt t="508935" x="6500813" y="1697038"/>
          <p14:tracePt t="508947" x="6527800" y="1697038"/>
          <p14:tracePt t="508962" x="6554788" y="1697038"/>
          <p14:tracePt t="508978" x="6572250" y="1697038"/>
          <p14:tracePt t="508995" x="6608763" y="1679575"/>
          <p14:tracePt t="509012" x="6643688" y="1670050"/>
          <p14:tracePt t="509028" x="6661150" y="1660525"/>
          <p14:tracePt t="509045" x="6670675" y="1652588"/>
          <p14:tracePt t="509062" x="6688138" y="1652588"/>
          <p14:tracePt t="509078" x="6697663" y="1652588"/>
          <p14:tracePt t="509095" x="6697663" y="1643063"/>
          <p14:tracePt t="510111" x="6705600" y="1652588"/>
          <p14:tracePt t="510129" x="6715125" y="1687513"/>
          <p14:tracePt t="510145" x="6732588" y="1741488"/>
          <p14:tracePt t="510162" x="6777038" y="1919288"/>
          <p14:tracePt t="510179" x="6804025" y="2027238"/>
          <p14:tracePt t="510195" x="6840538" y="2133600"/>
          <p14:tracePt t="510212" x="6884988" y="2322513"/>
          <p14:tracePt t="510229" x="6911975" y="2401888"/>
          <p14:tracePt t="510245" x="6938963" y="2517775"/>
          <p14:tracePt t="510262" x="6938963" y="2562225"/>
          <p14:tracePt t="510279" x="6956425" y="2589213"/>
          <p14:tracePt t="510295" x="6965950" y="2633663"/>
          <p14:tracePt t="510312" x="6973888" y="2643188"/>
          <p14:tracePt t="510329" x="6973888" y="2652713"/>
          <p14:tracePt t="510441" x="6983413" y="2652713"/>
          <p14:tracePt t="510453" x="6991350" y="2652713"/>
          <p14:tracePt t="510466" x="7000875" y="2652713"/>
          <p14:tracePt t="510478" x="7010400" y="2652713"/>
          <p14:tracePt t="510491" x="7018338" y="2652713"/>
          <p14:tracePt t="510502" x="7037388" y="2652713"/>
          <p14:tracePt t="510515" x="7062788" y="2652713"/>
          <p14:tracePt t="510529" x="7072313" y="2652713"/>
          <p14:tracePt t="510545" x="7089775" y="2652713"/>
          <p14:tracePt t="510562" x="7108825" y="2652713"/>
          <p14:tracePt t="510579" x="7153275" y="2652713"/>
          <p14:tracePt t="510595" x="7161213" y="2652713"/>
          <p14:tracePt t="510612" x="7170738" y="2652713"/>
          <p14:tracePt t="510629" x="7188200" y="2643188"/>
          <p14:tracePt t="510645" x="7197725" y="2633663"/>
          <p14:tracePt t="510662" x="7205663" y="2633663"/>
          <p14:tracePt t="510679" x="7215188" y="2633663"/>
          <p14:tracePt t="510710" x="7224713" y="2633663"/>
          <p14:tracePt t="510734" x="7232650" y="2633663"/>
          <p14:tracePt t="510747" x="7242175" y="2625725"/>
          <p14:tracePt t="510760" x="7259638" y="2625725"/>
          <p14:tracePt t="510770" x="7277100" y="2625725"/>
          <p14:tracePt t="510784" x="7286625" y="2625725"/>
          <p14:tracePt t="510796" x="7296150" y="2625725"/>
          <p14:tracePt t="510812" x="7304088" y="2616200"/>
          <p14:tracePt t="510829" x="7313613" y="2616200"/>
          <p14:tracePt t="510881" x="7296150" y="2608263"/>
          <p14:tracePt t="510894" x="7232650" y="2571750"/>
          <p14:tracePt t="510907" x="7099300" y="2517775"/>
          <p14:tracePt t="510918" x="7000875" y="2455863"/>
          <p14:tracePt t="510932" x="6929438" y="2401888"/>
          <p14:tracePt t="510945" x="6875463" y="2347913"/>
          <p14:tracePt t="510962" x="6840538" y="2303463"/>
          <p14:tracePt t="510979" x="6813550" y="2268538"/>
          <p14:tracePt t="510996" x="6804025" y="2241550"/>
          <p14:tracePt t="511091" x="6804025" y="2251075"/>
          <p14:tracePt t="511115" x="6804025" y="2259013"/>
          <p14:tracePt t="511127" x="6813550" y="2259013"/>
          <p14:tracePt t="511139" x="6813550" y="2268538"/>
          <p14:tracePt t="511151" x="6831013" y="2268538"/>
          <p14:tracePt t="511163" x="6840538" y="2276475"/>
          <p14:tracePt t="511179" x="6848475" y="2286000"/>
          <p14:tracePt t="511196" x="6884988" y="2295525"/>
          <p14:tracePt t="511212" x="6919913" y="2322513"/>
          <p14:tracePt t="511229" x="6946900" y="2330450"/>
          <p14:tracePt t="511246" x="6983413" y="2366963"/>
          <p14:tracePt t="511262" x="7072313" y="2411413"/>
          <p14:tracePt t="511279" x="7108825" y="2438400"/>
          <p14:tracePt t="511295" x="7153275" y="2446338"/>
          <p14:tracePt t="511312" x="7180263" y="2455863"/>
          <p14:tracePt t="511329" x="7180263" y="2465388"/>
          <p14:tracePt t="511777" x="7170738" y="2465388"/>
          <p14:tracePt t="511801" x="7161213" y="2465388"/>
          <p14:tracePt t="511849" x="7153275" y="2465388"/>
          <p14:tracePt t="511886" x="7143750" y="2465388"/>
          <p14:tracePt t="511899" x="7134225" y="2465388"/>
          <p14:tracePt t="511960" x="7134225" y="2455863"/>
          <p14:tracePt t="511972" x="7126288" y="2446338"/>
          <p14:tracePt t="511983" x="7126288" y="2438400"/>
          <p14:tracePt t="511996" x="7126288" y="2428875"/>
          <p14:tracePt t="512021" x="7126288" y="2419350"/>
          <p14:tracePt t="512045" x="7126288" y="2401888"/>
          <p14:tracePt t="512069" x="7126288" y="2393950"/>
          <p14:tracePt t="512083" x="7126288" y="2384425"/>
          <p14:tracePt t="512094" x="7126288" y="2374900"/>
          <p14:tracePt t="512107" x="7134225" y="2357438"/>
          <p14:tracePt t="512131" x="7134225" y="2339975"/>
          <p14:tracePt t="512142" x="7134225" y="2330450"/>
          <p14:tracePt t="512156" x="7143750" y="2330450"/>
          <p14:tracePt t="512168" x="7153275" y="2312988"/>
          <p14:tracePt t="512179" x="7153275" y="2303463"/>
          <p14:tracePt t="512196" x="7161213" y="2286000"/>
          <p14:tracePt t="512213" x="7170738" y="2259013"/>
          <p14:tracePt t="512229" x="7180263" y="2224088"/>
          <p14:tracePt t="512246" x="7188200" y="2205038"/>
          <p14:tracePt t="512263" x="7197725" y="2187575"/>
          <p14:tracePt t="512279" x="7224713" y="2160588"/>
          <p14:tracePt t="512296" x="7242175" y="2152650"/>
          <p14:tracePt t="512313" x="7259638" y="2125663"/>
          <p14:tracePt t="512313" x="7277100" y="2108200"/>
          <p14:tracePt t="512329" x="7286625" y="2098675"/>
          <p14:tracePt t="512346" x="7304088" y="2089150"/>
          <p14:tracePt t="512363" x="7304088" y="2081213"/>
          <p14:tracePt t="512380" x="7323138" y="2062163"/>
          <p14:tracePt t="512399" x="7331075" y="2062163"/>
          <p14:tracePt t="512425" x="7340600" y="2062163"/>
          <p14:tracePt t="512450" x="7348538" y="2062163"/>
          <p14:tracePt t="512460" x="7358063" y="2062163"/>
          <p14:tracePt t="512473" x="7375525" y="2054225"/>
          <p14:tracePt t="512487" x="7394575" y="2054225"/>
          <p14:tracePt t="512498" x="7402513" y="2054225"/>
          <p14:tracePt t="512513" x="7412038" y="2054225"/>
          <p14:tracePt t="512530" x="7429500" y="2054225"/>
          <p14:tracePt t="512546" x="7439025" y="2044700"/>
          <p14:tracePt t="512563" x="7456488" y="2044700"/>
          <p14:tracePt t="512580" x="7466013" y="2044700"/>
          <p14:tracePt t="512596" x="7483475" y="2054225"/>
          <p14:tracePt t="512613" x="7500938" y="2062163"/>
          <p14:tracePt t="512629" x="7500938" y="2071688"/>
          <p14:tracePt t="512646" x="7510463" y="2081213"/>
          <p14:tracePt t="512663" x="7518400" y="2098675"/>
          <p14:tracePt t="512679" x="7527925" y="2098675"/>
          <p14:tracePt t="512696" x="7527925" y="2116138"/>
          <p14:tracePt t="512713" x="7527925" y="2125663"/>
          <p14:tracePt t="512729" x="7527925" y="2133600"/>
          <p14:tracePt t="512746" x="7527925" y="2152650"/>
          <p14:tracePt t="512767" x="7527925" y="2160588"/>
          <p14:tracePt t="512779" x="7527925" y="2170113"/>
          <p14:tracePt t="516245" x="7527925" y="2187575"/>
          <p14:tracePt t="516256" x="7527925" y="2214563"/>
          <p14:tracePt t="516268" x="7518400" y="2241550"/>
          <p14:tracePt t="516281" x="7500938" y="2268538"/>
          <p14:tracePt t="516297" x="7491413" y="2286000"/>
          <p14:tracePt t="516314" x="7473950" y="2303463"/>
          <p14:tracePt t="516330" x="7446963" y="2347913"/>
          <p14:tracePt t="516347" x="7439025" y="2366963"/>
          <p14:tracePt t="516364" x="7439025" y="2393950"/>
          <p14:tracePt t="516381" x="7412038" y="2455863"/>
          <p14:tracePt t="516397" x="7394575" y="2527300"/>
          <p14:tracePt t="516414" x="7367588" y="2598738"/>
          <p14:tracePt t="516431" x="7313613" y="2786063"/>
          <p14:tracePt t="516447" x="7296150" y="2884488"/>
          <p14:tracePt t="516464" x="7277100" y="2973388"/>
          <p14:tracePt t="516481" x="7251700" y="3143250"/>
          <p14:tracePt t="516497" x="7215188" y="3214688"/>
          <p14:tracePt t="516515" x="7215188" y="3268663"/>
          <p14:tracePt t="516531" x="7180263" y="3357563"/>
          <p14:tracePt t="516547" x="7170738" y="3419475"/>
          <p14:tracePt t="516564" x="7143750" y="3527425"/>
          <p14:tracePt t="516581" x="7134225" y="3562350"/>
          <p14:tracePt t="516597" x="7126288" y="3581400"/>
          <p14:tracePt t="516614" x="7126288" y="3608388"/>
          <p14:tracePt t="516746" x="7134225" y="3608388"/>
          <p14:tracePt t="516758" x="7134225" y="3598863"/>
          <p14:tracePt t="516783" x="7143750" y="3589338"/>
          <p14:tracePt t="516794" x="7143750" y="3562350"/>
          <p14:tracePt t="516807" x="7143750" y="3544888"/>
          <p14:tracePt t="516820" x="7143750" y="3517900"/>
          <p14:tracePt t="516832" x="7143750" y="3490913"/>
          <p14:tracePt t="516847" x="7126288" y="3446463"/>
          <p14:tracePt t="516864" x="7126288" y="3402013"/>
          <p14:tracePt t="516881" x="7108825" y="3286125"/>
          <p14:tracePt t="516897" x="7108825" y="3232150"/>
          <p14:tracePt t="516914" x="7108825" y="3205163"/>
          <p14:tracePt t="516931" x="7108825" y="3187700"/>
          <p14:tracePt t="516947" x="7108825" y="3179763"/>
          <p14:tracePt t="517017" x="7108825" y="3187700"/>
          <p14:tracePt t="517027" x="7116763" y="3197225"/>
          <p14:tracePt t="517041" x="7134225" y="3214688"/>
          <p14:tracePt t="517052" x="7143750" y="3232150"/>
          <p14:tracePt t="517065" x="7161213" y="3241675"/>
          <p14:tracePt t="517081" x="7170738" y="3259138"/>
          <p14:tracePt t="517097" x="7180263" y="3259138"/>
          <p14:tracePt t="517114" x="7188200" y="3259138"/>
          <p14:tracePt t="517139" x="7197725" y="3259138"/>
          <p14:tracePt t="517176" x="7197725" y="3251200"/>
          <p14:tracePt t="517188" x="7197725" y="3241675"/>
          <p14:tracePt t="517199" x="7197725" y="3232150"/>
          <p14:tracePt t="517212" x="7197725" y="3224213"/>
          <p14:tracePt t="517223" x="7197725" y="3197225"/>
          <p14:tracePt t="517248" x="7197725" y="3187700"/>
          <p14:tracePt t="517260" x="7197725" y="3170238"/>
          <p14:tracePt t="517285" x="7197725" y="3152775"/>
          <p14:tracePt t="517310" x="7197725" y="3133725"/>
          <p14:tracePt t="517323" x="7205663" y="3116263"/>
          <p14:tracePt t="517334" x="7205663" y="3098800"/>
          <p14:tracePt t="517346" x="7205663" y="3081338"/>
          <p14:tracePt t="517359" x="7215188" y="3062288"/>
          <p14:tracePt t="517371" x="7215188" y="3044825"/>
          <p14:tracePt t="517383" x="7224713" y="3017838"/>
          <p14:tracePt t="517398" x="7224713" y="2990850"/>
          <p14:tracePt t="517414" x="7232650" y="2965450"/>
          <p14:tracePt t="517431" x="7242175" y="2928938"/>
          <p14:tracePt t="517447" x="7251700" y="2847975"/>
          <p14:tracePt t="517464" x="7251700" y="2822575"/>
          <p14:tracePt t="517481" x="7251700" y="2803525"/>
          <p14:tracePt t="517498" x="7251700" y="2768600"/>
          <p14:tracePt t="517514" x="7259638" y="2751138"/>
          <p14:tracePt t="517531" x="7277100" y="2714625"/>
          <p14:tracePt t="517548" x="7277100" y="2687638"/>
          <p14:tracePt t="517565" x="7286625" y="2670175"/>
          <p14:tracePt t="517582" x="7286625" y="2633663"/>
          <p14:tracePt t="517604" x="7286625" y="2625725"/>
          <p14:tracePt t="517726" x="7286625" y="2633663"/>
          <p14:tracePt t="517923" x="7286625" y="2643188"/>
          <p14:tracePt t="517946" x="7286625" y="2652713"/>
          <p14:tracePt t="517959" x="7277100" y="2660650"/>
          <p14:tracePt t="517970" x="7277100" y="2670175"/>
          <p14:tracePt t="517996" x="7269163" y="2687638"/>
          <p14:tracePt t="518019" x="7259638" y="2697163"/>
          <p14:tracePt t="518032" x="7259638" y="2714625"/>
          <p14:tracePt t="518055" x="7259638" y="2724150"/>
          <p14:tracePt t="518167" x="7269163" y="2724150"/>
          <p14:tracePt t="518179" x="7296150" y="2697163"/>
          <p14:tracePt t="518191" x="7313613" y="2679700"/>
          <p14:tracePt t="518204" x="7340600" y="2643188"/>
          <p14:tracePt t="518215" x="7358063" y="2616200"/>
          <p14:tracePt t="518231" x="7385050" y="2598738"/>
          <p14:tracePt t="518248" x="7402513" y="2571750"/>
          <p14:tracePt t="518265" x="7429500" y="2544763"/>
          <p14:tracePt t="518281" x="7439025" y="2527300"/>
          <p14:tracePt t="518301" x="7439025" y="2509838"/>
          <p14:tracePt t="518314" x="7456488" y="2490788"/>
          <p14:tracePt t="518331" x="7466013" y="2473325"/>
          <p14:tracePt t="518348" x="7483475" y="2465388"/>
          <p14:tracePt t="518364" x="7483475" y="2446338"/>
          <p14:tracePt t="518387" x="7483475" y="2438400"/>
          <p14:tracePt t="518534" x="7473950" y="2438400"/>
          <p14:tracePt t="518558" x="7466013" y="2438400"/>
          <p14:tracePt t="518571" x="7456488" y="2446338"/>
          <p14:tracePt t="518583" x="7456488" y="2455863"/>
          <p14:tracePt t="518607" x="7446963" y="2473325"/>
          <p14:tracePt t="518619" x="7439025" y="2482850"/>
          <p14:tracePt t="518632" x="7429500" y="2490788"/>
          <p14:tracePt t="518644" x="7419975" y="2509838"/>
          <p14:tracePt t="518656" x="7402513" y="2517775"/>
          <p14:tracePt t="518669" x="7394575" y="2536825"/>
          <p14:tracePt t="518681" x="7375525" y="2544763"/>
          <p14:tracePt t="518698" x="7367588" y="2562225"/>
          <p14:tracePt t="518715" x="7358063" y="2571750"/>
          <p14:tracePt t="518731" x="7331075" y="2608263"/>
          <p14:tracePt t="518748" x="7323138" y="2616200"/>
          <p14:tracePt t="518765" x="7313613" y="2633663"/>
          <p14:tracePt t="518781" x="7304088" y="2652713"/>
          <p14:tracePt t="518798" x="7296150" y="2652713"/>
          <p14:tracePt t="518815" x="7286625" y="2660650"/>
          <p14:tracePt t="518831" x="7286625" y="2670175"/>
          <p14:tracePt t="518848" x="7277100" y="2679700"/>
          <p14:tracePt t="518877" x="7277100" y="2687638"/>
          <p14:tracePt t="519085" x="7277100" y="2679700"/>
          <p14:tracePt t="519109" x="7277100" y="2670175"/>
          <p14:tracePt t="519146" x="7277100" y="2660650"/>
          <p14:tracePt t="519182" x="7277100" y="2652713"/>
          <p14:tracePt t="519207" x="7277100" y="2643188"/>
          <p14:tracePt t="519745" x="7277100" y="2633663"/>
          <p14:tracePt t="519782" x="7277100" y="2625725"/>
          <p14:tracePt t="519796" x="7286625" y="2625725"/>
          <p14:tracePt t="519807" x="7286625" y="2616200"/>
          <p14:tracePt t="519820" x="7286625" y="2608263"/>
          <p14:tracePt t="519844" x="7286625" y="2598738"/>
          <p14:tracePt t="519856" x="7286625" y="2589213"/>
          <p14:tracePt t="519870" x="7296150" y="2581275"/>
          <p14:tracePt t="519882" x="7296150" y="2562225"/>
          <p14:tracePt t="519898" x="7296150" y="2536825"/>
          <p14:tracePt t="519915" x="7296150" y="2527300"/>
          <p14:tracePt t="519932" x="7296150" y="2490788"/>
          <p14:tracePt t="519948" x="7296150" y="2482850"/>
          <p14:tracePt t="519967" x="7296150" y="2473325"/>
          <p14:tracePt t="519990" x="7296150" y="2465388"/>
          <p14:tracePt t="520053" x="7286625" y="2465388"/>
          <p14:tracePt t="520065" x="7277100" y="2465388"/>
          <p14:tracePt t="520076" x="7277100" y="2473325"/>
          <p14:tracePt t="520089" x="7269163" y="2473325"/>
          <p14:tracePt t="520101" x="7269163" y="2482850"/>
          <p14:tracePt t="520115" x="7269163" y="2490788"/>
          <p14:tracePt t="520132" x="7259638" y="2500313"/>
          <p14:tracePt t="520148" x="7259638" y="2517775"/>
          <p14:tracePt t="520165" x="7251700" y="2536825"/>
          <p14:tracePt t="520182" x="7242175" y="2544763"/>
          <p14:tracePt t="520198" x="7232650" y="2562225"/>
          <p14:tracePt t="520215" x="7232650" y="2571750"/>
          <p14:tracePt t="520232" x="7232650" y="2581275"/>
          <p14:tracePt t="520249" x="7224713" y="2581275"/>
          <p14:tracePt t="520265" x="7224713" y="2589213"/>
          <p14:tracePt t="520296" x="7224713" y="2598738"/>
          <p14:tracePt t="520309" x="7215188" y="2608263"/>
          <p14:tracePt t="520322" x="7205663" y="2608263"/>
          <p14:tracePt t="520333" x="7205663" y="2616200"/>
          <p14:tracePt t="520358" x="7205663" y="2625725"/>
          <p14:tracePt t="520395" x="7197725" y="2625725"/>
          <p14:tracePt t="520435" x="7197725" y="2616200"/>
          <p14:tracePt t="520456" x="7197725" y="2598738"/>
          <p14:tracePt t="520481" x="7197725" y="2581275"/>
          <p14:tracePt t="520492" x="7197725" y="2571750"/>
          <p14:tracePt t="520505" x="7197725" y="2562225"/>
          <p14:tracePt t="520517" x="7197725" y="2554288"/>
          <p14:tracePt t="520532" x="7197725" y="2527300"/>
          <p14:tracePt t="520549" x="7197725" y="2517775"/>
          <p14:tracePt t="520565" x="7197725" y="2509838"/>
          <p14:tracePt t="520582" x="7197725" y="2473325"/>
          <p14:tracePt t="520603" x="7197725" y="2455863"/>
          <p14:tracePt t="520616" x="7197725" y="2446338"/>
          <p14:tracePt t="520640" x="7197725" y="2438400"/>
          <p14:tracePt t="520652" x="7197725" y="2428875"/>
          <p14:tracePt t="520665" x="7197725" y="2419350"/>
          <p14:tracePt t="520714" x="7197725" y="2411413"/>
          <p14:tracePt t="520823" x="7188200" y="2411413"/>
          <p14:tracePt t="520885" x="7180263" y="2411413"/>
          <p14:tracePt t="520897" x="7180263" y="2419350"/>
          <p14:tracePt t="520909" x="7170738" y="2428875"/>
          <p14:tracePt t="520921" x="7170738" y="2438400"/>
          <p14:tracePt t="520936" x="7170738" y="2446338"/>
          <p14:tracePt t="520958" x="7170738" y="2455863"/>
          <p14:tracePt t="520971" x="7170738" y="2465388"/>
          <p14:tracePt t="520983" x="7170738" y="2482850"/>
          <p14:tracePt t="520999" x="7170738" y="2490788"/>
          <p14:tracePt t="521015" x="7170738" y="2509838"/>
          <p14:tracePt t="521032" x="7161213" y="2571750"/>
          <p14:tracePt t="521048" x="7161213" y="2598738"/>
          <p14:tracePt t="521065" x="7161213" y="2625725"/>
          <p14:tracePt t="521083" x="7153275" y="2643188"/>
          <p14:tracePt t="521099" x="7153275" y="2652713"/>
          <p14:tracePt t="521168" x="7153275" y="2660650"/>
          <p14:tracePt t="521240" x="7153275" y="2670175"/>
          <p14:tracePt t="521264" x="7143750" y="2670175"/>
          <p14:tracePt t="521288" x="7134225" y="2670175"/>
          <p14:tracePt t="521325" x="7126288" y="2670175"/>
          <p14:tracePt t="521350" x="7116763" y="2660650"/>
          <p14:tracePt t="521362" x="7108825" y="2652713"/>
          <p14:tracePt t="521387" x="7108825" y="2643188"/>
          <p14:tracePt t="521399" x="7108825" y="2625725"/>
          <p14:tracePt t="521411" x="7108825" y="2616200"/>
          <p14:tracePt t="521423" x="7108825" y="2598738"/>
          <p14:tracePt t="521439" x="7108825" y="2581275"/>
          <p14:tracePt t="521449" x="7108825" y="2562225"/>
          <p14:tracePt t="521465" x="7108825" y="2554288"/>
          <p14:tracePt t="521482" x="7108825" y="2536825"/>
          <p14:tracePt t="521499" x="7108825" y="2509838"/>
          <p14:tracePt t="521515" x="7108825" y="2500313"/>
          <p14:tracePt t="521532" x="7108825" y="2482850"/>
          <p14:tracePt t="521549" x="7108825" y="2473325"/>
          <p14:tracePt t="521565" x="7108825" y="2465388"/>
          <p14:tracePt t="521582" x="7108825" y="2455863"/>
          <p14:tracePt t="521692" x="7099300" y="2455863"/>
          <p14:tracePt t="521729" x="7089775" y="2465388"/>
          <p14:tracePt t="521753" x="7089775" y="2473325"/>
          <p14:tracePt t="521779" x="7089775" y="2482850"/>
          <p14:tracePt t="521790" x="7081838" y="2482850"/>
          <p14:tracePt t="521803" x="7081838" y="2490788"/>
          <p14:tracePt t="521814" x="7081838" y="2500313"/>
          <p14:tracePt t="521827" x="7081838" y="2509838"/>
          <p14:tracePt t="521839" x="7081838" y="2517775"/>
          <p14:tracePt t="521852" x="7081838" y="2536825"/>
          <p14:tracePt t="521866" x="7072313" y="2554288"/>
          <p14:tracePt t="521882" x="7072313" y="2571750"/>
          <p14:tracePt t="521899" x="7072313" y="2589213"/>
          <p14:tracePt t="521916" x="7062788" y="2608263"/>
          <p14:tracePt t="521932" x="7062788" y="2616200"/>
          <p14:tracePt t="521949" x="7062788" y="2625725"/>
          <p14:tracePt t="521966" x="7054850" y="2633663"/>
          <p14:tracePt t="521982" x="7054850" y="2643188"/>
          <p14:tracePt t="522047" x="7045325" y="2643188"/>
          <p14:tracePt t="522096" x="7037388" y="2643188"/>
          <p14:tracePt t="522109" x="7037388" y="2633663"/>
          <p14:tracePt t="522121" x="7027863" y="2616200"/>
          <p14:tracePt t="522134" x="7027863" y="2608263"/>
          <p14:tracePt t="522149" x="7027863" y="2589213"/>
          <p14:tracePt t="522166" x="7018338" y="2562225"/>
          <p14:tracePt t="522182" x="7018338" y="2527300"/>
          <p14:tracePt t="522199" x="7018338" y="2509838"/>
          <p14:tracePt t="522216" x="7018338" y="2500313"/>
          <p14:tracePt t="522232" x="7018338" y="2482850"/>
          <p14:tracePt t="522255" x="7018338" y="2473325"/>
          <p14:tracePt t="522292" x="7018338" y="2465388"/>
          <p14:tracePt t="522808" x="7027863" y="2465388"/>
          <p14:tracePt t="522832" x="7037388" y="2465388"/>
          <p14:tracePt t="522855" x="7045325" y="2465388"/>
          <p14:tracePt t="522868" x="7054850" y="2465388"/>
          <p14:tracePt t="522880" x="7062788" y="2465388"/>
          <p14:tracePt t="522893" x="7072313" y="2465388"/>
          <p14:tracePt t="522904" x="7081838" y="2465388"/>
          <p14:tracePt t="522917" x="7089775" y="2473325"/>
          <p14:tracePt t="522933" x="7099300" y="2482850"/>
          <p14:tracePt t="522949" x="7108825" y="2482850"/>
          <p14:tracePt t="522966" x="7134225" y="2490788"/>
          <p14:tracePt t="522983" x="7143750" y="2500313"/>
          <p14:tracePt t="522999" x="7153275" y="2500313"/>
          <p14:tracePt t="523016" x="7197725" y="2517775"/>
          <p14:tracePt t="523033" x="7205663" y="2527300"/>
          <p14:tracePt t="523049" x="7232650" y="2536825"/>
          <p14:tracePt t="523066" x="7259638" y="2554288"/>
          <p14:tracePt t="523083" x="7286625" y="2571750"/>
          <p14:tracePt t="523100" x="7304088" y="2581275"/>
          <p14:tracePt t="523116" x="7323138" y="2589213"/>
          <p14:tracePt t="523133" x="7331075" y="2598738"/>
          <p14:tracePt t="523149" x="7358063" y="2608263"/>
          <p14:tracePt t="523166" x="7367588" y="2608263"/>
          <p14:tracePt t="523182" x="7375525" y="2616200"/>
          <p14:tracePt t="523199" x="7394575" y="2616200"/>
          <p14:tracePt t="523216" x="7402513" y="2616200"/>
          <p14:tracePt t="523233" x="7402513" y="2625725"/>
          <p14:tracePt t="523249" x="7412038" y="2625725"/>
          <p14:tracePt t="523266" x="7419975" y="2625725"/>
          <p14:tracePt t="523517" x="7412038" y="2625725"/>
          <p14:tracePt t="523528" x="7402513" y="2625725"/>
          <p14:tracePt t="523553" x="7394575" y="2625725"/>
          <p14:tracePt t="523565" x="7385050" y="2625725"/>
          <p14:tracePt t="523579" x="7375525" y="2625725"/>
          <p14:tracePt t="523591" x="7367588" y="2625725"/>
          <p14:tracePt t="523601" x="7358063" y="2616200"/>
          <p14:tracePt t="523616" x="7340600" y="2598738"/>
          <p14:tracePt t="523633" x="7323138" y="2598738"/>
          <p14:tracePt t="523649" x="7304088" y="2581275"/>
          <p14:tracePt t="523666" x="7277100" y="2554288"/>
          <p14:tracePt t="523683" x="7251700" y="2544763"/>
          <p14:tracePt t="523699" x="7232650" y="2536825"/>
          <p14:tracePt t="523716" x="7197725" y="2509838"/>
          <p14:tracePt t="523733" x="7170738" y="2490788"/>
          <p14:tracePt t="523749" x="7134225" y="2473325"/>
          <p14:tracePt t="523766" x="7099300" y="2455863"/>
          <p14:tracePt t="523783" x="7081838" y="2455863"/>
          <p14:tracePt t="523799" x="7045325" y="2428875"/>
          <p14:tracePt t="523816" x="7027863" y="2428875"/>
          <p14:tracePt t="523833" x="7027863" y="2411413"/>
          <p14:tracePt t="523849" x="7010400" y="2411413"/>
          <p14:tracePt t="524116" x="7018338" y="2411413"/>
          <p14:tracePt t="524140" x="7027863" y="2411413"/>
          <p14:tracePt t="524165" x="7037388" y="2411413"/>
          <p14:tracePt t="524178" x="7045325" y="2411413"/>
          <p14:tracePt t="524190" x="7062788" y="2419350"/>
          <p14:tracePt t="524203" x="7081838" y="2428875"/>
          <p14:tracePt t="524216" x="7089775" y="2438400"/>
          <p14:tracePt t="524233" x="7116763" y="2455863"/>
          <p14:tracePt t="524250" x="7153275" y="2465388"/>
          <p14:tracePt t="524266" x="7215188" y="2509838"/>
          <p14:tracePt t="524283" x="7242175" y="2517775"/>
          <p14:tracePt t="524300" x="7269163" y="2536825"/>
          <p14:tracePt t="524316" x="7286625" y="2562225"/>
          <p14:tracePt t="524333" x="7296150" y="2562225"/>
          <p14:tracePt t="524350" x="7304088" y="2581275"/>
          <p14:tracePt t="524366" x="7313613" y="2581275"/>
          <p14:tracePt t="524409" x="7323138" y="2581275"/>
          <p14:tracePt t="524435" x="7323138" y="2589213"/>
          <p14:tracePt t="524729" x="7313613" y="2589213"/>
          <p14:tracePt t="524766" x="7304088" y="2589213"/>
          <p14:tracePt t="524791" x="7296150" y="2589213"/>
          <p14:tracePt t="524814" x="7286625" y="2589213"/>
          <p14:tracePt t="524828" x="7286625" y="2581275"/>
          <p14:tracePt t="524839" x="7269163" y="2571750"/>
          <p14:tracePt t="524863" x="7259638" y="2554288"/>
          <p14:tracePt t="524875" x="7232650" y="2554288"/>
          <p14:tracePt t="524887" x="7215188" y="2527300"/>
          <p14:tracePt t="524900" x="7188200" y="2517775"/>
          <p14:tracePt t="524913" x="7143750" y="2482850"/>
          <p14:tracePt t="524924" x="7099300" y="2438400"/>
          <p14:tracePt t="524936" x="7037388" y="2384425"/>
          <p14:tracePt t="524950" x="6973888" y="2330450"/>
          <p14:tracePt t="524966" x="6902450" y="2268538"/>
          <p14:tracePt t="524983" x="6831013" y="2214563"/>
          <p14:tracePt t="525000" x="6697663" y="2089150"/>
          <p14:tracePt t="525016" x="6634163" y="2036763"/>
          <p14:tracePt t="525033" x="6562725" y="1990725"/>
          <p14:tracePt t="525050" x="6446838" y="1928813"/>
          <p14:tracePt t="525067" x="6411913" y="1901825"/>
          <p14:tracePt t="525083" x="6367463" y="1866900"/>
          <p14:tracePt t="525100" x="6357938" y="1847850"/>
          <p14:tracePt t="525499" x="6348413" y="1839913"/>
          <p14:tracePt t="525511" x="6340475" y="1839913"/>
          <p14:tracePt t="525524" x="6330950" y="1822450"/>
          <p14:tracePt t="525536" x="6313488" y="1812925"/>
          <p14:tracePt t="525550" x="6296025" y="1803400"/>
          <p14:tracePt t="525567" x="6276975" y="1785938"/>
          <p14:tracePt t="525584" x="6259513" y="1768475"/>
          <p14:tracePt t="525600" x="6215063" y="1724025"/>
          <p14:tracePt t="525617" x="6197600" y="1714500"/>
          <p14:tracePt t="525633" x="6180138" y="1697038"/>
          <p14:tracePt t="525650" x="6161088" y="1687513"/>
          <p14:tracePt t="525667" x="6161088" y="1679575"/>
          <p14:tracePt t="525683" x="6153150" y="1679575"/>
          <p14:tracePt t="525708" x="6143625" y="1679575"/>
          <p14:tracePt t="525756" x="6143625" y="1670050"/>
          <p14:tracePt t="526749" x="6143625" y="1679575"/>
          <p14:tracePt t="528291" x="6153150" y="1679575"/>
          <p14:tracePt t="528502" x="6161088" y="1679575"/>
          <p14:tracePt t="528511" x="6170613" y="1679575"/>
          <p14:tracePt t="528549" x="6180138" y="1679575"/>
          <p14:tracePt t="528573" x="6188075" y="1679575"/>
          <p14:tracePt t="528586" x="6197600" y="1687513"/>
          <p14:tracePt t="528597" x="6215063" y="1714500"/>
          <p14:tracePt t="528610" x="6242050" y="1741488"/>
          <p14:tracePt t="528622" x="6276975" y="1785938"/>
          <p14:tracePt t="528634" x="6313488" y="1830388"/>
          <p14:tracePt t="528651" x="6348413" y="1884363"/>
          <p14:tracePt t="528668" x="6384925" y="1928813"/>
          <p14:tracePt t="528684" x="6438900" y="2017713"/>
          <p14:tracePt t="528701" x="6465888" y="2054225"/>
          <p14:tracePt t="528718" x="6510338" y="2116138"/>
          <p14:tracePt t="528734" x="6616700" y="2286000"/>
          <p14:tracePt t="528751" x="6688138" y="2374900"/>
          <p14:tracePt t="528768" x="6751638" y="2465388"/>
          <p14:tracePt t="528785" x="6831013" y="2571750"/>
          <p14:tracePt t="528801" x="6848475" y="2608263"/>
          <p14:tracePt t="528818" x="6858000" y="2625725"/>
          <p14:tracePt t="528834" x="6867525" y="2625725"/>
          <p14:tracePt t="528965" x="6875463" y="2625725"/>
          <p14:tracePt t="528990" x="6894513" y="2625725"/>
          <p14:tracePt t="529002" x="6919913" y="2625725"/>
          <p14:tracePt t="529013" x="6946900" y="2625725"/>
          <p14:tracePt t="529025" x="6973888" y="2625725"/>
          <p14:tracePt t="529039" x="7000875" y="2625725"/>
          <p14:tracePt t="529051" x="7027863" y="2625725"/>
          <p14:tracePt t="529068" x="7054850" y="2625725"/>
          <p14:tracePt t="529084" x="7081838" y="2625725"/>
          <p14:tracePt t="529101" x="7153275" y="2643188"/>
          <p14:tracePt t="529118" x="7188200" y="2660650"/>
          <p14:tracePt t="529135" x="7232650" y="2679700"/>
          <p14:tracePt t="529151" x="7259638" y="2697163"/>
          <p14:tracePt t="529173" x="7269163" y="2697163"/>
          <p14:tracePt t="529209" x="7269163" y="2705100"/>
          <p14:tracePt t="529539" x="7259638" y="2705100"/>
          <p14:tracePt t="529552" x="7259638" y="2714625"/>
          <p14:tracePt t="529563" x="7242175" y="2741613"/>
          <p14:tracePt t="529576" x="7232650" y="2768600"/>
          <p14:tracePt t="529589" x="7224713" y="2803525"/>
          <p14:tracePt t="529601" x="7188200" y="2874963"/>
          <p14:tracePt t="529618" x="7180263" y="2919413"/>
          <p14:tracePt t="529634" x="7161213" y="2990850"/>
          <p14:tracePt t="529651" x="7153275" y="3098800"/>
          <p14:tracePt t="529668" x="7143750" y="3143250"/>
          <p14:tracePt t="529685" x="7143750" y="3170238"/>
          <p14:tracePt t="529701" x="7143750" y="3187700"/>
          <p14:tracePt t="529785" x="7143750" y="3179763"/>
          <p14:tracePt t="529797" x="7143750" y="3152775"/>
          <p14:tracePt t="529809" x="7143750" y="3143250"/>
          <p14:tracePt t="529821" x="7143750" y="3125788"/>
          <p14:tracePt t="529835" x="7143750" y="3116263"/>
          <p14:tracePt t="529851" x="7143750" y="3089275"/>
          <p14:tracePt t="529868" x="7161213" y="3071813"/>
          <p14:tracePt t="529885" x="7180263" y="3017838"/>
          <p14:tracePt t="529901" x="7197725" y="2982913"/>
          <p14:tracePt t="529918" x="7215188" y="2946400"/>
          <p14:tracePt t="529935" x="7269163" y="2847975"/>
          <p14:tracePt t="529951" x="7277100" y="2813050"/>
          <p14:tracePt t="529968" x="7304088" y="2776538"/>
          <p14:tracePt t="529985" x="7340600" y="2705100"/>
          <p14:tracePt t="530001" x="7358063" y="2660650"/>
          <p14:tracePt t="530018" x="7394575" y="2589213"/>
          <p14:tracePt t="530035" x="7402513" y="2562225"/>
          <p14:tracePt t="530051" x="7412038" y="2544763"/>
          <p14:tracePt t="530068" x="7412038" y="2527300"/>
          <p14:tracePt t="530091" x="7412038" y="2517775"/>
          <p14:tracePt t="530103" x="7412038" y="2509838"/>
          <p14:tracePt t="530140" x="7412038" y="2500313"/>
          <p14:tracePt t="530152" x="7402513" y="2500313"/>
          <p14:tracePt t="530189" x="7394575" y="2500313"/>
          <p14:tracePt t="530212" x="7385050" y="2500313"/>
          <p14:tracePt t="530225" x="7375525" y="2500313"/>
          <p14:tracePt t="530238" x="7358063" y="2490788"/>
          <p14:tracePt t="530251" x="7348538" y="2482850"/>
          <p14:tracePt t="530263" x="7340600" y="2482850"/>
          <p14:tracePt t="530274" x="7331075" y="2473325"/>
          <p14:tracePt t="530287" x="7313613" y="2465388"/>
          <p14:tracePt t="530301" x="7304088" y="2465388"/>
          <p14:tracePt t="530318" x="7277100" y="2455863"/>
          <p14:tracePt t="530335" x="7251700" y="2446338"/>
          <p14:tracePt t="530351" x="7232650" y="2438400"/>
          <p14:tracePt t="530368" x="7215188" y="2438400"/>
          <p14:tracePt t="530385" x="7180263" y="2419350"/>
          <p14:tracePt t="530402" x="7153275" y="2411413"/>
          <p14:tracePt t="530418" x="7134225" y="2411413"/>
          <p14:tracePt t="530435" x="7099300" y="2393950"/>
          <p14:tracePt t="530451" x="7072313" y="2384425"/>
          <p14:tracePt t="530468" x="7054850" y="2384425"/>
          <p14:tracePt t="530485" x="7027863" y="2374900"/>
          <p14:tracePt t="530501" x="7018338" y="2374900"/>
          <p14:tracePt t="530555" x="7018338" y="2384425"/>
          <p14:tracePt t="530568" x="7018338" y="2401888"/>
          <p14:tracePt t="530581" x="7018338" y="2419350"/>
          <p14:tracePt t="530593" x="7027863" y="2446338"/>
          <p14:tracePt t="530605" x="7045325" y="2500313"/>
          <p14:tracePt t="530618" x="7062788" y="2554288"/>
          <p14:tracePt t="530635" x="7108825" y="2643188"/>
          <p14:tracePt t="530652" x="7134225" y="2732088"/>
          <p14:tracePt t="530668" x="7215188" y="2911475"/>
          <p14:tracePt t="530685" x="7242175" y="3000375"/>
          <p14:tracePt t="530702" x="7286625" y="3062288"/>
          <p14:tracePt t="530718" x="7331075" y="3170238"/>
          <p14:tracePt t="530735" x="7348538" y="3214688"/>
          <p14:tracePt t="530753" x="7394575" y="3268663"/>
          <p14:tracePt t="530768" x="7412038" y="3286125"/>
          <p14:tracePt t="530785" x="7429500" y="3303588"/>
          <p14:tracePt t="530802" x="7466013" y="3340100"/>
          <p14:tracePt t="530818" x="7473950" y="3340100"/>
          <p14:tracePt t="530835" x="7483475" y="3348038"/>
          <p14:tracePt t="530851" x="7491413" y="3384550"/>
          <p14:tracePt t="530868" x="7491413" y="3411538"/>
          <p14:tracePt t="530885" x="7491413" y="3429000"/>
          <p14:tracePt t="530902" x="7491413" y="3482975"/>
          <p14:tracePt t="530918" x="7491413" y="3500438"/>
          <p14:tracePt t="530935" x="7491413" y="3509963"/>
          <p14:tracePt t="530952" x="7483475" y="3527425"/>
          <p14:tracePt t="530968" x="7483475" y="3536950"/>
          <p14:tracePt t="530985" x="7473950" y="3536950"/>
          <p14:tracePt t="531002" x="7456488" y="3544888"/>
          <p14:tracePt t="531018" x="7446963" y="3544888"/>
          <p14:tracePt t="531035" x="7419975" y="3544888"/>
          <p14:tracePt t="531052" x="7402513" y="3544888"/>
          <p14:tracePt t="531068" x="7385050" y="3536950"/>
          <p14:tracePt t="531085" x="7340600" y="3517900"/>
          <p14:tracePt t="531102" x="7331075" y="3509963"/>
          <p14:tracePt t="531119" x="7304088" y="3455988"/>
          <p14:tracePt t="531135" x="7304088" y="3429000"/>
          <p14:tracePt t="531152" x="7304088" y="3402013"/>
          <p14:tracePt t="531169" x="7304088" y="3357563"/>
          <p14:tracePt t="531185" x="7304088" y="3340100"/>
          <p14:tracePt t="531202" x="7304088" y="3322638"/>
          <p14:tracePt t="531855" x="7296150" y="3303588"/>
          <p14:tracePt t="531866" x="7296150" y="3295650"/>
          <p14:tracePt t="531878" x="7286625" y="3286125"/>
          <p14:tracePt t="531890" x="7277100" y="3259138"/>
          <p14:tracePt t="531903" x="7269163" y="3241675"/>
          <p14:tracePt t="531919" x="7242175" y="3214688"/>
          <p14:tracePt t="531935" x="7215188" y="3179763"/>
          <p14:tracePt t="531952" x="7170738" y="3125788"/>
          <p14:tracePt t="531969" x="7062788" y="2990850"/>
          <p14:tracePt t="531985" x="7000875" y="2901950"/>
          <p14:tracePt t="532002" x="6858000" y="2741613"/>
          <p14:tracePt t="532019" x="6786563" y="2679700"/>
          <p14:tracePt t="532035" x="6715125" y="2625725"/>
          <p14:tracePt t="532052" x="6626225" y="2544763"/>
          <p14:tracePt t="532069" x="6581775" y="2500313"/>
          <p14:tracePt t="532086" x="6554788" y="2465388"/>
          <p14:tracePt t="532102" x="6491288" y="2401888"/>
          <p14:tracePt t="532119" x="6483350" y="2374900"/>
          <p14:tracePt t="532135" x="6456363" y="2347913"/>
          <p14:tracePt t="532152" x="6446838" y="2339975"/>
          <p14:tracePt t="532429" x="6446838" y="2330450"/>
          <p14:tracePt t="532453" x="6446838" y="2312988"/>
          <p14:tracePt t="532465" x="6429375" y="2268538"/>
          <p14:tracePt t="532479" x="6411913" y="2205038"/>
          <p14:tracePt t="532491" x="6394450" y="2116138"/>
          <p14:tracePt t="532503" x="6367463" y="2044700"/>
          <p14:tracePt t="532519" x="6340475" y="1965325"/>
          <p14:tracePt t="532536" x="6313488" y="1893888"/>
          <p14:tracePt t="532552" x="6251575" y="1758950"/>
          <p14:tracePt t="532569" x="6232525" y="1714500"/>
          <p14:tracePt t="532586" x="6224588" y="1687513"/>
          <p14:tracePt t="532602" x="6197600" y="1660525"/>
          <p14:tracePt t="532619" x="6188075" y="1652588"/>
          <p14:tracePt t="532636" x="6180138" y="1652588"/>
          <p14:tracePt t="532652" x="6170613" y="1643063"/>
          <p14:tracePt t="532669" x="6161088" y="1643063"/>
          <p14:tracePt t="532686" x="6153150" y="1625600"/>
          <p14:tracePt t="532702" x="6143625" y="1616075"/>
          <p14:tracePt t="532723" x="6143625" y="1598613"/>
          <p14:tracePt t="532748" x="6134100" y="1598613"/>
          <p14:tracePt t="532760" x="6134100" y="1589088"/>
          <p14:tracePt t="532796" x="6134100" y="1581150"/>
          <p14:tracePt t="532809" x="6134100" y="1571625"/>
          <p14:tracePt t="532845" x="6134100" y="1562100"/>
          <p14:tracePt t="533249" x="6134100" y="1571625"/>
          <p14:tracePt t="533275" x="6134100" y="1581150"/>
          <p14:tracePt t="533286" x="6143625" y="1581150"/>
          <p14:tracePt t="533310" x="6153150" y="1581150"/>
          <p14:tracePt t="533323" x="6153150" y="1589088"/>
          <p14:tracePt t="533336" x="6161088" y="1589088"/>
          <p14:tracePt t="533347" x="6180138" y="1589088"/>
          <p14:tracePt t="533359" x="6205538" y="1608138"/>
          <p14:tracePt t="533371" x="6224588" y="1616075"/>
          <p14:tracePt t="533386" x="6251575" y="1625600"/>
          <p14:tracePt t="533402" x="6276975" y="1633538"/>
          <p14:tracePt t="533419" x="6286500" y="1643063"/>
          <p14:tracePt t="533436" x="6323013" y="1660525"/>
          <p14:tracePt t="533452" x="6330950" y="1670050"/>
          <p14:tracePt t="533469" x="6340475" y="1679575"/>
          <p14:tracePt t="533486" x="6357938" y="1679575"/>
          <p14:tracePt t="533502" x="6357938" y="1687513"/>
          <p14:tracePt t="533519" x="6367463" y="1687513"/>
          <p14:tracePt t="533536" x="6375400" y="1687513"/>
          <p14:tracePt t="533580" x="6375400" y="1697038"/>
          <p14:tracePt t="534069" x="6384925" y="1697038"/>
          <p14:tracePt t="534130" x="6394450" y="1697038"/>
          <p14:tracePt t="534157" x="6402388" y="1697038"/>
          <p14:tracePt t="534168" x="6411913" y="1697038"/>
          <p14:tracePt t="534192" x="6419850" y="1697038"/>
          <p14:tracePt t="534204" x="6438900" y="1687513"/>
          <p14:tracePt t="534217" x="6446838" y="1687513"/>
          <p14:tracePt t="534228" x="6465888" y="1679575"/>
          <p14:tracePt t="534252" x="6473825" y="1670050"/>
          <p14:tracePt t="534265" x="6483350" y="1670050"/>
          <p14:tracePt t="534277" x="6491288" y="1670050"/>
          <p14:tracePt t="534289" x="6500813" y="1670050"/>
          <p14:tracePt t="534303" x="6510338" y="1660525"/>
          <p14:tracePt t="534319" x="6527800" y="1660525"/>
          <p14:tracePt t="534336" x="6537325" y="1660525"/>
          <p14:tracePt t="534353" x="6572250" y="1643063"/>
          <p14:tracePt t="534369" x="6581775" y="1633538"/>
          <p14:tracePt t="534386" x="6589713" y="1633538"/>
          <p14:tracePt t="534403" x="6599238" y="1625600"/>
          <p14:tracePt t="534792" x="6616700" y="1625600"/>
          <p14:tracePt t="534804" x="6626225" y="1616075"/>
          <p14:tracePt t="534816" x="6634163" y="1616075"/>
          <p14:tracePt t="534828" x="6653213" y="1616075"/>
          <p14:tracePt t="534840" x="6661150" y="1616075"/>
          <p14:tracePt t="534853" x="6670675" y="1616075"/>
          <p14:tracePt t="534869" x="6688138" y="1616075"/>
          <p14:tracePt t="534890" x="6697663" y="1616075"/>
          <p14:tracePt t="534914" x="6705600" y="1616075"/>
          <p14:tracePt t="534963" x="6715125" y="1608138"/>
          <p14:tracePt t="534988" x="6724650" y="1608138"/>
          <p14:tracePt t="537276" x="6732588" y="1608138"/>
          <p14:tracePt t="537290" x="6732588" y="1598613"/>
          <p14:tracePt t="537313" x="6742113" y="1589088"/>
          <p14:tracePt t="537338" x="6751638" y="1589088"/>
          <p14:tracePt t="537350" x="6751638" y="1581150"/>
          <p14:tracePt t="537364" x="6759575" y="1581150"/>
          <p14:tracePt t="537376" x="6769100" y="1581150"/>
          <p14:tracePt t="537387" x="6786563" y="1571625"/>
          <p14:tracePt t="537404" x="6804025" y="1562100"/>
          <p14:tracePt t="537420" x="6831013" y="1554163"/>
          <p14:tracePt t="537437" x="6875463" y="1554163"/>
          <p14:tracePt t="537454" x="6894513" y="1554163"/>
          <p14:tracePt t="537470" x="6911975" y="1544638"/>
          <p14:tracePt t="537487" x="6919913" y="1544638"/>
          <p14:tracePt t="537504" x="6929438" y="1544638"/>
          <p14:tracePt t="537522" x="6938963" y="1544638"/>
          <p14:tracePt t="537962" x="6946900" y="1544638"/>
          <p14:tracePt t="538012" x="6956425" y="1544638"/>
          <p14:tracePt t="538036" x="6965950" y="1544638"/>
          <p14:tracePt t="538074" x="6973888" y="1544638"/>
          <p14:tracePt t="538097" x="6983413" y="1544638"/>
          <p14:tracePt t="538109" x="6991350" y="1544638"/>
          <p14:tracePt t="538121" x="7000875" y="1554163"/>
          <p14:tracePt t="538133" x="7018338" y="1562100"/>
          <p14:tracePt t="538146" x="7062788" y="1598613"/>
          <p14:tracePt t="538158" x="7099300" y="1643063"/>
          <p14:tracePt t="538171" x="7161213" y="1704975"/>
          <p14:tracePt t="538187" x="7215188" y="1776413"/>
          <p14:tracePt t="538204" x="7269163" y="1830388"/>
          <p14:tracePt t="538221" x="7367588" y="1928813"/>
          <p14:tracePt t="538237" x="7412038" y="1973263"/>
          <p14:tracePt t="538254" x="7456488" y="2017713"/>
          <p14:tracePt t="538271" x="7554913" y="2125663"/>
          <p14:tracePt t="538287" x="7599363" y="2179638"/>
          <p14:tracePt t="538304" x="7643813" y="2241550"/>
          <p14:tracePt t="538321" x="7705725" y="2347913"/>
          <p14:tracePt t="538337" x="7715250" y="2374900"/>
          <p14:tracePt t="538354" x="7732713" y="2401888"/>
          <p14:tracePt t="538371" x="7742238" y="2401888"/>
          <p14:tracePt t="539261" x="7742238" y="2419350"/>
          <p14:tracePt t="539272" x="7742238" y="2438400"/>
          <p14:tracePt t="539285" x="7742238" y="2482850"/>
          <p14:tracePt t="539296" x="7742238" y="2562225"/>
          <p14:tracePt t="539309" x="7742238" y="2643188"/>
          <p14:tracePt t="539321" x="7742238" y="2751138"/>
          <p14:tracePt t="539338" x="7742238" y="2847975"/>
          <p14:tracePt t="539354" x="7742238" y="2946400"/>
          <p14:tracePt t="539371" x="7742238" y="3116263"/>
          <p14:tracePt t="539388" x="7742238" y="3205163"/>
          <p14:tracePt t="539404" x="7742238" y="3286125"/>
          <p14:tracePt t="539421" x="7742238" y="3500438"/>
          <p14:tracePt t="539438" x="7742238" y="3616325"/>
          <p14:tracePt t="539454" x="7742238" y="3714750"/>
          <p14:tracePt t="539471" x="7751763" y="3884613"/>
          <p14:tracePt t="539488" x="7759700" y="3946525"/>
          <p14:tracePt t="539504" x="7759700" y="4044950"/>
          <p14:tracePt t="539521" x="7769225" y="4098925"/>
          <p14:tracePt t="539538" x="7786688" y="4179888"/>
          <p14:tracePt t="539554" x="7813675" y="4348163"/>
          <p14:tracePt t="539571" x="7840663" y="4429125"/>
          <p14:tracePt t="539588" x="7858125" y="4491038"/>
          <p14:tracePt t="539604" x="7885113" y="4589463"/>
          <p14:tracePt t="539621" x="7894638" y="4643438"/>
          <p14:tracePt t="539638" x="7902575" y="4705350"/>
          <p14:tracePt t="539654" x="7929563" y="4848225"/>
          <p14:tracePt t="539671" x="7947025" y="4919663"/>
          <p14:tracePt t="539688" x="7966075" y="5000625"/>
          <p14:tracePt t="539705" x="7991475" y="5089525"/>
          <p14:tracePt t="539721" x="7991475" y="5108575"/>
          <p14:tracePt t="539738" x="8001000" y="5116513"/>
          <p14:tracePt t="539761" x="8018463" y="5126038"/>
          <p14:tracePt t="539775" x="8027988" y="5133975"/>
          <p14:tracePt t="539788" x="8045450" y="5160963"/>
          <p14:tracePt t="540057" x="8062913" y="5160963"/>
          <p14:tracePt t="540069" x="8072438" y="5160963"/>
          <p14:tracePt t="540081" x="8081963" y="5153025"/>
          <p14:tracePt t="540092" x="8108950" y="5153025"/>
          <p14:tracePt t="540105" x="8153400" y="5133975"/>
          <p14:tracePt t="540121" x="8197850" y="5116513"/>
          <p14:tracePt t="540138" x="8232775" y="5089525"/>
          <p14:tracePt t="540155" x="8313738" y="5054600"/>
          <p14:tracePt t="540171" x="8340725" y="5045075"/>
          <p14:tracePt t="540188" x="8358188" y="5027613"/>
          <p14:tracePt t="540204" x="8402638" y="5018088"/>
          <p14:tracePt t="540221" x="8412163" y="5010150"/>
          <p14:tracePt t="540238" x="8429625" y="5000625"/>
          <p14:tracePt t="540255" x="8474075" y="4991100"/>
          <p14:tracePt t="540271" x="8501063" y="4991100"/>
          <p14:tracePt t="540288" x="8518525" y="4983163"/>
          <p14:tracePt t="540288" x="8537575" y="4965700"/>
          <p14:tracePt t="540305" x="8555038" y="4965700"/>
          <p14:tracePt t="540321" x="8572500" y="4965700"/>
          <p14:tracePt t="540338" x="8609013" y="4946650"/>
          <p14:tracePt t="540355" x="8626475" y="4938713"/>
          <p14:tracePt t="540371" x="8643938" y="4938713"/>
          <p14:tracePt t="540388" x="8661400" y="4919663"/>
          <p14:tracePt t="540405" x="8670925" y="4919663"/>
          <p14:tracePt t="540631" x="8661400" y="4919663"/>
          <p14:tracePt t="540643" x="8653463" y="4919663"/>
          <p14:tracePt t="540667" x="8643938" y="4919663"/>
          <p14:tracePt t="540680" x="8616950" y="4919663"/>
          <p14:tracePt t="540692" x="8582025" y="4929188"/>
          <p14:tracePt t="540705" x="8518525" y="4938713"/>
          <p14:tracePt t="540717" x="8447088" y="4946650"/>
          <p14:tracePt t="540728" x="8358188" y="4946650"/>
          <p14:tracePt t="540742" x="8277225" y="4946650"/>
          <p14:tracePt t="540755" x="8188325" y="4946650"/>
          <p14:tracePt t="540771" x="8116888" y="4946650"/>
          <p14:tracePt t="540788" x="8045450" y="4929188"/>
          <p14:tracePt t="540805" x="7912100" y="4884738"/>
          <p14:tracePt t="540821" x="7840663" y="4848225"/>
          <p14:tracePt t="540838" x="7786688" y="4813300"/>
          <p14:tracePt t="540855" x="7697788" y="4732338"/>
          <p14:tracePt t="540871" x="7661275" y="4687888"/>
          <p14:tracePt t="540888" x="7616825" y="4598988"/>
          <p14:tracePt t="540905" x="7608888" y="4554538"/>
          <p14:tracePt t="540921" x="7608888" y="4510088"/>
          <p14:tracePt t="540938" x="7599363" y="4402138"/>
          <p14:tracePt t="540955" x="7599363" y="4357688"/>
          <p14:tracePt t="540971" x="7599363" y="4303713"/>
          <p14:tracePt t="540988" x="7608888" y="4205288"/>
          <p14:tracePt t="541005" x="7626350" y="4152900"/>
          <p14:tracePt t="541021" x="7643813" y="4098925"/>
          <p14:tracePt t="541038" x="7688263" y="3956050"/>
          <p14:tracePt t="541055" x="7705725" y="3902075"/>
          <p14:tracePt t="541071" x="7742238" y="3848100"/>
          <p14:tracePt t="541088" x="7777163" y="3786188"/>
          <p14:tracePt t="541105" x="7796213" y="3768725"/>
          <p14:tracePt t="541158" x="7796213" y="3776663"/>
          <p14:tracePt t="541390" x="7796213" y="3795713"/>
          <p14:tracePt t="541440" x="7796213" y="3776663"/>
          <p14:tracePt t="541452" x="7796213" y="3751263"/>
          <p14:tracePt t="541464" x="7796213" y="3697288"/>
          <p14:tracePt t="541476" x="7786688" y="3633788"/>
          <p14:tracePt t="541488" x="7786688" y="3571875"/>
          <p14:tracePt t="541505" x="7777163" y="3517900"/>
          <p14:tracePt t="541522" x="7777163" y="3473450"/>
          <p14:tracePt t="541538" x="7769225" y="3384550"/>
          <p14:tracePt t="541555" x="7769225" y="3348038"/>
          <p14:tracePt t="541572" x="7769225" y="3295650"/>
          <p14:tracePt t="541588" x="7769225" y="3259138"/>
          <p14:tracePt t="541605" x="7769225" y="3197225"/>
          <p14:tracePt t="541621" x="7769225" y="3179763"/>
          <p14:tracePt t="541638" x="7769225" y="3160713"/>
          <p14:tracePt t="541655" x="7769225" y="3152775"/>
          <p14:tracePt t="541673" x="7769225" y="3133725"/>
          <p14:tracePt t="541688" x="7769225" y="3125788"/>
          <p14:tracePt t="541705" x="7769225" y="3116263"/>
          <p14:tracePt t="541722" x="7769225" y="3089275"/>
          <p14:tracePt t="541738" x="7769225" y="3081338"/>
          <p14:tracePt t="541755" x="7759700" y="3062288"/>
          <p14:tracePt t="541772" x="7759700" y="3044825"/>
          <p14:tracePt t="541789" x="7751763" y="3036888"/>
          <p14:tracePt t="541805" x="7751763" y="3027363"/>
          <p14:tracePt t="541822" x="7751763" y="3017838"/>
          <p14:tracePt t="541838" x="7742238" y="3017838"/>
          <p14:tracePt t="541855" x="7732713" y="3017838"/>
          <p14:tracePt t="541880" x="7732713" y="3027363"/>
          <p14:tracePt t="541891" x="7724775" y="3036888"/>
          <p14:tracePt t="541905" x="7705725" y="3062288"/>
          <p14:tracePt t="541922" x="7705725" y="3081338"/>
          <p14:tracePt t="541938" x="7697788" y="3098800"/>
          <p14:tracePt t="541955" x="7680325" y="3152775"/>
          <p14:tracePt t="541972" x="7680325" y="3187700"/>
          <p14:tracePt t="541988" x="7670800" y="3214688"/>
          <p14:tracePt t="542005" x="7670800" y="3259138"/>
          <p14:tracePt t="542022" x="7680325" y="3286125"/>
          <p14:tracePt t="542038" x="7688263" y="3303588"/>
          <p14:tracePt t="542055" x="7715250" y="3348038"/>
          <p14:tracePt t="542072" x="7732713" y="3367088"/>
          <p14:tracePt t="542088" x="7751763" y="3394075"/>
          <p14:tracePt t="542105" x="7777163" y="3419475"/>
          <p14:tracePt t="542122" x="7786688" y="3438525"/>
          <p14:tracePt t="542139" x="7796213" y="3465513"/>
          <p14:tracePt t="542155" x="7804150" y="3473450"/>
          <p14:tracePt t="542172" x="7804150" y="3490913"/>
          <p14:tracePt t="542188" x="7804150" y="3536950"/>
          <p14:tracePt t="542205" x="7804150" y="3554413"/>
          <p14:tracePt t="542222" x="7804150" y="3589338"/>
          <p14:tracePt t="542238" x="7804150" y="3616325"/>
          <p14:tracePt t="542255" x="7804150" y="3643313"/>
          <p14:tracePt t="542272" x="7796213" y="3670300"/>
          <p14:tracePt t="542288" x="7786688" y="3714750"/>
          <p14:tracePt t="542305" x="7777163" y="3732213"/>
          <p14:tracePt t="542322" x="7769225" y="3751263"/>
          <p14:tracePt t="542338" x="7759700" y="3768725"/>
          <p14:tracePt t="542359" x="7759700" y="3776663"/>
          <p14:tracePt t="542372" x="7751763" y="3786188"/>
          <p14:tracePt t="542389" x="7751763" y="3795713"/>
          <p14:tracePt t="542405" x="7751763" y="3803650"/>
          <p14:tracePt t="542422" x="7742238" y="3822700"/>
          <p14:tracePt t="542439" x="7732713" y="3822700"/>
          <p14:tracePt t="542455" x="7732713" y="3830638"/>
          <p14:tracePt t="542472" x="7732713" y="3840163"/>
          <p14:tracePt t="542488" x="7724775" y="3848100"/>
          <p14:tracePt t="542505" x="7724775" y="3857625"/>
          <p14:tracePt t="542522" x="7715250" y="3867150"/>
          <p14:tracePt t="542539" x="7705725" y="3875088"/>
          <p14:tracePt t="542566" x="7705725" y="3884613"/>
          <p14:tracePt t="542593" x="7705725" y="3894138"/>
          <p14:tracePt t="542604" x="7697788" y="3902075"/>
          <p14:tracePt t="542616" x="7697788" y="3919538"/>
          <p14:tracePt t="542627" x="7697788" y="3938588"/>
          <p14:tracePt t="542639" x="7697788" y="3956050"/>
          <p14:tracePt t="542655" x="7697788" y="3965575"/>
          <p14:tracePt t="542672" x="7688263" y="3973513"/>
          <p14:tracePt t="542689" x="7688263" y="3983038"/>
          <p14:tracePt t="542811" x="7688263" y="3973513"/>
          <p14:tracePt t="542823" x="7688263" y="3965575"/>
          <p14:tracePt t="542836" x="7688263" y="3956050"/>
          <p14:tracePt t="542847" x="7688263" y="3938588"/>
          <p14:tracePt t="542859" x="7688263" y="3929063"/>
          <p14:tracePt t="542872" x="7688263" y="3911600"/>
          <p14:tracePt t="542889" x="7688263" y="3902075"/>
          <p14:tracePt t="542905" x="7688263" y="3875088"/>
          <p14:tracePt t="542922" x="7688263" y="3822700"/>
          <p14:tracePt t="542939" x="7688263" y="3803650"/>
          <p14:tracePt t="542955" x="7688263" y="3768725"/>
          <p14:tracePt t="542972" x="7688263" y="3705225"/>
          <p14:tracePt t="542989" x="7688263" y="3660775"/>
          <p14:tracePt t="543005" x="7697788" y="3625850"/>
          <p14:tracePt t="543022" x="7697788" y="3571875"/>
          <p14:tracePt t="543039" x="7697788" y="3536950"/>
          <p14:tracePt t="543055" x="7697788" y="3482975"/>
          <p14:tracePt t="543072" x="7705725" y="3446463"/>
          <p14:tracePt t="543089" x="7705725" y="3429000"/>
          <p14:tracePt t="543106" x="7724775" y="3375025"/>
          <p14:tracePt t="543122" x="7732713" y="3340100"/>
          <p14:tracePt t="543139" x="7732713" y="3313113"/>
          <p14:tracePt t="543155" x="7751763" y="3276600"/>
          <p14:tracePt t="543172" x="7759700" y="3259138"/>
          <p14:tracePt t="543189" x="7759700" y="3232150"/>
          <p14:tracePt t="543205" x="7769225" y="3214688"/>
          <p14:tracePt t="543222" x="7777163" y="3187700"/>
          <p14:tracePt t="543239" x="7786688" y="3160713"/>
          <p14:tracePt t="543255" x="7786688" y="3133725"/>
          <p14:tracePt t="543272" x="7796213" y="3116263"/>
          <p14:tracePt t="543289" x="7796213" y="3098800"/>
          <p14:tracePt t="543306" x="7796213" y="3081338"/>
          <p14:tracePt t="543326" x="7796213" y="3071813"/>
          <p14:tracePt t="543339" x="7796213" y="3062288"/>
          <p14:tracePt t="543355" x="7796213" y="3054350"/>
          <p14:tracePt t="543372" x="7796213" y="3044825"/>
          <p14:tracePt t="543389" x="7796213" y="3036888"/>
          <p14:tracePt t="543406" x="7796213" y="3027363"/>
          <p14:tracePt t="543422" x="7796213" y="3017838"/>
          <p14:tracePt t="543439" x="7796213" y="3000375"/>
          <p14:tracePt t="543455" x="7786688" y="3000375"/>
          <p14:tracePt t="543472" x="7777163" y="2973388"/>
          <p14:tracePt t="543489" x="7769225" y="2965450"/>
          <p14:tracePt t="543505" x="7769225" y="2938463"/>
          <p14:tracePt t="543522" x="7769225" y="2919413"/>
          <p14:tracePt t="543545" x="7769225" y="2911475"/>
          <p14:tracePt t="543680" x="7769225" y="2919413"/>
          <p14:tracePt t="543692" x="7769225" y="2928938"/>
          <p14:tracePt t="543703" x="7759700" y="2928938"/>
          <p14:tracePt t="544035" x="7759700" y="2938463"/>
          <p14:tracePt t="544121" x="7759700" y="2946400"/>
          <p14:tracePt t="544133" x="7759700" y="2955925"/>
          <p14:tracePt t="544157" x="7759700" y="2965450"/>
          <p14:tracePt t="544170" x="7759700" y="2973388"/>
          <p14:tracePt t="544182" x="7759700" y="2982913"/>
          <p14:tracePt t="544193" x="7759700" y="3000375"/>
          <p14:tracePt t="544207" x="7759700" y="3009900"/>
          <p14:tracePt t="544222" x="7759700" y="3017838"/>
          <p14:tracePt t="544239" x="7759700" y="3036888"/>
          <p14:tracePt t="544256" x="7759700" y="3062288"/>
          <p14:tracePt t="544272" x="7759700" y="3071813"/>
          <p14:tracePt t="544289" x="7759700" y="3081338"/>
          <p14:tracePt t="544306" x="7759700" y="3098800"/>
          <p14:tracePt t="544322" x="7759700" y="3108325"/>
          <p14:tracePt t="544339" x="7759700" y="3125788"/>
          <p14:tracePt t="544356" x="7759700" y="3152775"/>
          <p14:tracePt t="544372" x="7759700" y="3170238"/>
          <p14:tracePt t="544389" x="7759700" y="3187700"/>
          <p14:tracePt t="544406" x="7759700" y="3205163"/>
          <p14:tracePt t="544422" x="7751763" y="3214688"/>
          <p14:tracePt t="544439" x="7751763" y="3241675"/>
          <p14:tracePt t="544456" x="7751763" y="3251200"/>
          <p14:tracePt t="544472" x="7751763" y="3259138"/>
          <p14:tracePt t="544489" x="7751763" y="3276600"/>
          <p14:tracePt t="544506" x="7751763" y="3286125"/>
          <p14:tracePt t="544522" x="7742238" y="3295650"/>
          <p14:tracePt t="544539" x="7732713" y="3313113"/>
          <p14:tracePt t="544561" x="7732713" y="3330575"/>
          <p14:tracePt t="544574" x="7732713" y="3340100"/>
          <p14:tracePt t="544589" x="7724775" y="3357563"/>
          <p14:tracePt t="544606" x="7724775" y="3367088"/>
          <p14:tracePt t="544624" x="7715250" y="3375025"/>
          <p14:tracePt t="544639" x="7715250" y="3384550"/>
          <p14:tracePt t="544656" x="7715250" y="3394075"/>
          <p14:tracePt t="544673" x="7715250" y="3411538"/>
          <p14:tracePt t="544689" x="7715250" y="3419475"/>
          <p14:tracePt t="544706" x="7715250" y="3429000"/>
          <p14:tracePt t="544723" x="7715250" y="3455988"/>
          <p14:tracePt t="544745" x="7715250" y="3465513"/>
          <p14:tracePt t="544758" x="7715250" y="3473450"/>
          <p14:tracePt t="544773" x="7715250" y="3490913"/>
          <p14:tracePt t="544794" x="7715250" y="3500438"/>
          <p14:tracePt t="544806" x="7715250" y="3517900"/>
          <p14:tracePt t="544830" x="7715250" y="3527425"/>
          <p14:tracePt t="544978" x="7724775" y="3527425"/>
          <p14:tracePt t="545001" x="7724775" y="3517900"/>
          <p14:tracePt t="545014" x="7724775" y="3509963"/>
          <p14:tracePt t="545027" x="7724775" y="3500438"/>
          <p14:tracePt t="545050" x="7724775" y="3490913"/>
          <p14:tracePt t="545063" x="7724775" y="3482975"/>
          <p14:tracePt t="545075" x="7724775" y="3473450"/>
          <p14:tracePt t="545089" x="7724775" y="3465513"/>
          <p14:tracePt t="545099" x="7724775" y="3455988"/>
          <p14:tracePt t="545125" x="7724775" y="3446463"/>
          <p14:tracePt t="545136" x="7732713" y="3429000"/>
          <p14:tracePt t="545149" x="7732713" y="3419475"/>
          <p14:tracePt t="545160" x="7732713" y="3402013"/>
          <p14:tracePt t="545174" x="7742238" y="3394075"/>
          <p14:tracePt t="545189" x="7742238" y="3384550"/>
          <p14:tracePt t="545206" x="7742238" y="3367088"/>
          <p14:tracePt t="545223" x="7742238" y="3340100"/>
          <p14:tracePt t="545240" x="7742238" y="3330575"/>
          <p14:tracePt t="545256" x="7742238" y="3303588"/>
          <p14:tracePt t="545273" x="7742238" y="3259138"/>
          <p14:tracePt t="545289" x="7742238" y="3241675"/>
          <p14:tracePt t="545306" x="7742238" y="3214688"/>
          <p14:tracePt t="545323" x="7742238" y="3170238"/>
          <p14:tracePt t="545339" x="7742238" y="3133725"/>
          <p14:tracePt t="545356" x="7742238" y="3089275"/>
          <p14:tracePt t="545373" x="7742238" y="3017838"/>
          <p14:tracePt t="545390" x="7742238" y="2990850"/>
          <p14:tracePt t="545406" x="7742238" y="2938463"/>
          <p14:tracePt t="545423" x="7742238" y="2919413"/>
          <p14:tracePt t="545439" x="7742238" y="2901950"/>
          <p14:tracePt t="545456" x="7732713" y="2874963"/>
          <p14:tracePt t="545473" x="7732713" y="2867025"/>
          <p14:tracePt t="545489" x="7732713" y="2857500"/>
          <p14:tracePt t="545506" x="7732713" y="2847975"/>
          <p14:tracePt t="545602" x="7724775" y="2847975"/>
          <p14:tracePt t="545736" x="7724775" y="2857500"/>
          <p14:tracePt t="545748" x="7724775" y="2867025"/>
          <p14:tracePt t="545761" x="7724775" y="2874963"/>
          <p14:tracePt t="545774" x="7724775" y="2884488"/>
          <p14:tracePt t="545785" x="7724775" y="2894013"/>
          <p14:tracePt t="545798" x="7724775" y="2919413"/>
          <p14:tracePt t="545810" x="7724775" y="2955925"/>
          <p14:tracePt t="545823" x="7724775" y="2982913"/>
          <p14:tracePt t="545840" x="7724775" y="3027363"/>
          <p14:tracePt t="545856" x="7724775" y="3071813"/>
          <p14:tracePt t="545873" x="7732713" y="3179763"/>
          <p14:tracePt t="545890" x="7732713" y="3241675"/>
          <p14:tracePt t="545906" x="7732713" y="3295650"/>
          <p14:tracePt t="545923" x="7732713" y="3394075"/>
          <p14:tracePt t="545940" x="7732713" y="3429000"/>
          <p14:tracePt t="545957" x="7732713" y="3446463"/>
          <p14:tracePt t="545973" x="7732713" y="3482975"/>
          <p14:tracePt t="545990" x="7732713" y="3490913"/>
          <p14:tracePt t="546006" x="7732713" y="3517900"/>
          <p14:tracePt t="546023" x="7732713" y="3527425"/>
          <p14:tracePt t="546040" x="7732713" y="3536950"/>
          <p14:tracePt t="546056" x="7732713" y="3544888"/>
          <p14:tracePt t="546104" x="7732713" y="3554413"/>
          <p14:tracePt t="555384" x="7724775" y="3562350"/>
          <p14:tracePt t="555396" x="7724775" y="3571875"/>
          <p14:tracePt t="555421" x="7724775" y="3581400"/>
          <p14:tracePt t="555481" x="7724775" y="3554413"/>
          <p14:tracePt t="555494" x="7742238" y="3482975"/>
          <p14:tracePt t="555505" x="7777163" y="3384550"/>
          <p14:tracePt t="555519" x="7813675" y="3241675"/>
          <p14:tracePt t="555530" x="7840663" y="3098800"/>
          <p14:tracePt t="555543" x="7867650" y="2955925"/>
          <p14:tracePt t="555559" x="7875588" y="2867025"/>
          <p14:tracePt t="555576" x="7875588" y="2803525"/>
          <p14:tracePt t="555594" x="7875588" y="2759075"/>
          <p14:tracePt t="555609" x="7875588" y="2751138"/>
          <p14:tracePt t="555626" x="7875588" y="2741613"/>
          <p14:tracePt t="555643" x="7875588" y="2732088"/>
          <p14:tracePt t="555659" x="7867650" y="2724150"/>
          <p14:tracePt t="555677" x="7867650" y="2714625"/>
          <p14:tracePt t="555692" x="7858125" y="2705100"/>
          <p14:tracePt t="555709" x="7858125" y="2697163"/>
          <p14:tracePt t="555726" x="7858125" y="2679700"/>
          <p14:tracePt t="555743" x="7858125" y="2670175"/>
          <p14:tracePt t="555995" x="7858125" y="2660650"/>
          <p14:tracePt t="556007" x="7858125" y="2652713"/>
          <p14:tracePt t="556032" x="7858125" y="2643188"/>
          <p14:tracePt t="556044" x="7840663" y="2616200"/>
          <p14:tracePt t="556058" x="7840663" y="2598738"/>
          <p14:tracePt t="556070" x="7823200" y="2571750"/>
          <p14:tracePt t="556081" x="7804150" y="2527300"/>
          <p14:tracePt t="556093" x="7786688" y="2473325"/>
          <p14:tracePt t="556110" x="7759700" y="2428875"/>
          <p14:tracePt t="556126" x="7742238" y="2384425"/>
          <p14:tracePt t="556143" x="7715250" y="2330450"/>
          <p14:tracePt t="556160" x="7680325" y="2224088"/>
          <p14:tracePt t="556176" x="7670800" y="2170113"/>
          <p14:tracePt t="556193" x="7626350" y="2098675"/>
          <p14:tracePt t="556209" x="7608888" y="2071688"/>
          <p14:tracePt t="556226" x="7599363" y="2062163"/>
          <p14:tracePt t="556243" x="7572375" y="2054225"/>
          <p14:tracePt t="556277" x="7562850" y="2044700"/>
          <p14:tracePt t="556290" x="7554913" y="2044700"/>
          <p14:tracePt t="556302" x="7554913" y="2036763"/>
          <p14:tracePt t="556314" x="7545388" y="2036763"/>
          <p14:tracePt t="556326" x="7545388" y="2027238"/>
          <p14:tracePt t="556343" x="7537450" y="2027238"/>
          <p14:tracePt t="556359" x="7527925" y="2017713"/>
          <p14:tracePt t="556376" x="7518400" y="2009775"/>
          <p14:tracePt t="556393" x="7518400" y="2000250"/>
          <p14:tracePt t="556409" x="7500938" y="1982788"/>
          <p14:tracePt t="556426" x="7483475" y="1955800"/>
          <p14:tracePt t="556443" x="7473950" y="1946275"/>
          <p14:tracePt t="556459" x="7466013" y="1928813"/>
          <p14:tracePt t="556476" x="7456488" y="1919288"/>
          <p14:tracePt t="556493" x="7439025" y="1911350"/>
          <p14:tracePt t="556510" x="7412038" y="1893888"/>
          <p14:tracePt t="556526" x="7402513" y="1884363"/>
          <p14:tracePt t="556543" x="7394575" y="1874838"/>
          <p14:tracePt t="556560" x="7367588" y="1874838"/>
          <p14:tracePt t="556576" x="7358063" y="1874838"/>
          <p14:tracePt t="556593" x="7348538" y="1874838"/>
          <p14:tracePt t="556610" x="7323138" y="1874838"/>
          <p14:tracePt t="556626" x="7304088" y="1874838"/>
          <p14:tracePt t="556643" x="7286625" y="1874838"/>
          <p14:tracePt t="556659" x="7269163" y="1874838"/>
          <p14:tracePt t="556696" x="7269163" y="1884363"/>
          <p14:tracePt t="556707" x="7269163" y="1893888"/>
          <p14:tracePt t="556717" x="7259638" y="1901825"/>
          <p14:tracePt t="556731" x="7251700" y="1919288"/>
          <p14:tracePt t="556743" x="7242175" y="1938338"/>
          <p14:tracePt t="556760" x="7232650" y="1965325"/>
          <p14:tracePt t="556776" x="7232650" y="1973263"/>
          <p14:tracePt t="556793" x="7232650" y="1990725"/>
          <p14:tracePt t="556816" x="7232650" y="2000250"/>
          <p14:tracePt t="556828" x="7232650" y="2009775"/>
          <p14:tracePt t="556843" x="7232650" y="2017713"/>
          <p14:tracePt t="556860" x="7232650" y="2027238"/>
          <p14:tracePt t="556876" x="7232650" y="2036763"/>
          <p14:tracePt t="556893" x="7259638" y="2054225"/>
          <p14:tracePt t="556910" x="7286625" y="2062163"/>
          <p14:tracePt t="556926" x="7323138" y="2062163"/>
          <p14:tracePt t="556943" x="7340600" y="2062163"/>
          <p14:tracePt t="556960" x="7358063" y="2062163"/>
          <p14:tracePt t="556976" x="7394575" y="2062163"/>
          <p14:tracePt t="556993" x="7402513" y="2054225"/>
          <p14:tracePt t="557010" x="7419975" y="2044700"/>
          <p14:tracePt t="557026" x="7456488" y="2009775"/>
          <p14:tracePt t="557043" x="7466013" y="1982788"/>
          <p14:tracePt t="557060" x="7483475" y="1946275"/>
          <p14:tracePt t="557076" x="7483475" y="1928813"/>
          <p14:tracePt t="557093" x="7483475" y="1919288"/>
          <p14:tracePt t="557110" x="7483475" y="1901825"/>
          <p14:tracePt t="557126" x="7483475" y="1893888"/>
          <p14:tracePt t="557143" x="7483475" y="1884363"/>
          <p14:tracePt t="557160" x="7456488" y="1866900"/>
          <p14:tracePt t="557177" x="7446963" y="1847850"/>
          <p14:tracePt t="557193" x="7439025" y="1839913"/>
          <p14:tracePt t="557210" x="7412038" y="1830388"/>
          <p14:tracePt t="557226" x="7402513" y="1830388"/>
          <p14:tracePt t="557243" x="7394575" y="1822450"/>
          <p14:tracePt t="557260" x="7367588" y="1812925"/>
          <p14:tracePt t="557276" x="7367588" y="1803400"/>
          <p14:tracePt t="557293" x="7358063" y="1803400"/>
          <p14:tracePt t="557318" x="7348538" y="1803400"/>
          <p14:tracePt t="557330" x="7340600" y="1803400"/>
          <p14:tracePt t="557354" x="7331075" y="1812925"/>
          <p14:tracePt t="557379" x="7331075" y="1822450"/>
          <p14:tracePt t="557391" x="7323138" y="1822450"/>
          <p14:tracePt t="557404" x="7323138" y="1830388"/>
          <p14:tracePt t="557416" x="7323138" y="1839913"/>
          <p14:tracePt t="557441" x="7323138" y="1847850"/>
          <p14:tracePt t="557476" x="7323138" y="1857375"/>
          <p14:tracePt t="557490" x="7323138" y="1866900"/>
          <p14:tracePt t="557513" x="7323138" y="1874838"/>
          <p14:tracePt t="557527" x="7323138" y="1884363"/>
          <p14:tracePt t="557537" x="7323138" y="1893888"/>
          <p14:tracePt t="557551" x="7331075" y="1911350"/>
          <p14:tracePt t="557562" x="7340600" y="1919288"/>
          <p14:tracePt t="557577" x="7358063" y="1928813"/>
          <p14:tracePt t="557593" x="7358063" y="1938338"/>
          <p14:tracePt t="557610" x="7367588" y="1938338"/>
          <p14:tracePt t="557627" x="7394575" y="1946275"/>
          <p14:tracePt t="557643" x="7402513" y="1946275"/>
          <p14:tracePt t="557660" x="7419975" y="1946275"/>
          <p14:tracePt t="557677" x="7439025" y="1946275"/>
          <p14:tracePt t="557698" x="7446963" y="1946275"/>
          <p14:tracePt t="557723" x="7456488" y="1946275"/>
          <p14:tracePt t="557733" x="7456488" y="1938338"/>
          <p14:tracePt t="557746" x="7466013" y="1928813"/>
          <p14:tracePt t="557760" x="7466013" y="1911350"/>
          <p14:tracePt t="557777" x="7466013" y="1901825"/>
          <p14:tracePt t="557793" x="7466013" y="1884363"/>
          <p14:tracePt t="557810" x="7466013" y="1847850"/>
          <p14:tracePt t="557827" x="7466013" y="1839913"/>
          <p14:tracePt t="557843" x="7466013" y="1830388"/>
          <p14:tracePt t="557860" x="7466013" y="1822450"/>
          <p14:tracePt t="557877" x="7466013" y="1803400"/>
          <p14:tracePt t="557893" x="7446963" y="1785938"/>
          <p14:tracePt t="557910" x="7439025" y="1776413"/>
          <p14:tracePt t="557927" x="7419975" y="1776413"/>
          <p14:tracePt t="557943" x="7402513" y="1768475"/>
          <p14:tracePt t="557960" x="7394575" y="1768475"/>
          <p14:tracePt t="557980" x="7375525" y="1768475"/>
          <p14:tracePt t="558003" x="7367588" y="1768475"/>
          <p14:tracePt t="558015" x="7358063" y="1768475"/>
          <p14:tracePt t="558029" x="7340600" y="1776413"/>
          <p14:tracePt t="558043" x="7331075" y="1785938"/>
          <p14:tracePt t="558060" x="7323138" y="1785938"/>
          <p14:tracePt t="558077" x="7313613" y="1795463"/>
          <p14:tracePt t="558093" x="7304088" y="1803400"/>
          <p14:tracePt t="558110" x="7296150" y="1812925"/>
          <p14:tracePt t="558127" x="7286625" y="1830388"/>
          <p14:tracePt t="558143" x="7277100" y="1847850"/>
          <p14:tracePt t="558160" x="7269163" y="1857375"/>
          <p14:tracePt t="558177" x="7251700" y="1884363"/>
          <p14:tracePt t="558194" x="7251700" y="1893888"/>
          <p14:tracePt t="558210" x="7251700" y="1901825"/>
          <p14:tracePt t="558227" x="7251700" y="1911350"/>
          <p14:tracePt t="558249" x="7251700" y="1919288"/>
          <p14:tracePt t="558272" x="7259638" y="1938338"/>
          <p14:tracePt t="558284" x="7277100" y="1946275"/>
          <p14:tracePt t="558298" x="7286625" y="1955800"/>
          <p14:tracePt t="558310" x="7304088" y="1955800"/>
          <p14:tracePt t="558327" x="7323138" y="1973263"/>
          <p14:tracePt t="558344" x="7348538" y="1982788"/>
          <p14:tracePt t="558360" x="7385050" y="1982788"/>
          <p14:tracePt t="558377" x="7412038" y="1982788"/>
          <p14:tracePt t="558393" x="7429500" y="1982788"/>
          <p14:tracePt t="558410" x="7466013" y="1973263"/>
          <p14:tracePt t="558427" x="7491413" y="1965325"/>
          <p14:tracePt t="558443" x="7510463" y="1946275"/>
          <p14:tracePt t="558460" x="7518400" y="1928813"/>
          <p14:tracePt t="558477" x="7518400" y="1919288"/>
          <p14:tracePt t="558493" x="7518400" y="1884363"/>
          <p14:tracePt t="558510" x="7518400" y="1874838"/>
          <p14:tracePt t="558527" x="7518400" y="1866900"/>
          <p14:tracePt t="558544" x="7500938" y="1847850"/>
          <p14:tracePt t="558560" x="7491413" y="1830388"/>
          <p14:tracePt t="558577" x="7483475" y="1830388"/>
          <p14:tracePt t="558594" x="7456488" y="1812925"/>
          <p14:tracePt t="558610" x="7439025" y="1812925"/>
          <p14:tracePt t="558627" x="7419975" y="1812925"/>
          <p14:tracePt t="558644" x="7402513" y="1812925"/>
          <p14:tracePt t="558660" x="7385050" y="1812925"/>
          <p14:tracePt t="558677" x="7375525" y="1812925"/>
          <p14:tracePt t="558694" x="7358063" y="1812925"/>
          <p14:tracePt t="558710" x="7358063" y="1822450"/>
          <p14:tracePt t="558727" x="7331075" y="1839913"/>
          <p14:tracePt t="558744" x="7323138" y="1847850"/>
          <p14:tracePt t="558760" x="7313613" y="1866900"/>
          <p14:tracePt t="558777" x="7304088" y="1893888"/>
          <p14:tracePt t="558794" x="7296150" y="1911350"/>
          <p14:tracePt t="558810" x="7296150" y="1928813"/>
          <p14:tracePt t="558827" x="7304088" y="1965325"/>
          <p14:tracePt t="558844" x="7313613" y="1982788"/>
          <p14:tracePt t="558860" x="7348538" y="2017713"/>
          <p14:tracePt t="558877" x="7385050" y="2054225"/>
          <p14:tracePt t="558894" x="7402513" y="2062163"/>
          <p14:tracePt t="558910" x="7429500" y="2071688"/>
          <p14:tracePt t="558927" x="7446963" y="2071688"/>
          <p14:tracePt t="558944" x="7446963" y="2081213"/>
          <p14:tracePt t="558960" x="7466013" y="2081213"/>
          <p14:tracePt t="558977" x="7473950" y="2081213"/>
          <p14:tracePt t="558995" x="7483475" y="2089150"/>
          <p14:tracePt t="559021" x="7500938" y="2098675"/>
          <p14:tracePt t="559031" x="7500938" y="2108200"/>
          <p14:tracePt t="559044" x="7510463" y="2116138"/>
          <p14:tracePt t="559060" x="7518400" y="2116138"/>
          <p14:tracePt t="559077" x="7527925" y="2125663"/>
          <p14:tracePt t="559094" x="7527925" y="2133600"/>
          <p14:tracePt t="559350" x="7518400" y="2133600"/>
          <p14:tracePt t="559387" x="7510463" y="2133600"/>
          <p14:tracePt t="559399" x="7510463" y="2125663"/>
          <p14:tracePt t="559411" x="7510463" y="2108200"/>
          <p14:tracePt t="559424" x="7500938" y="2108200"/>
          <p14:tracePt t="559436" x="7500938" y="2098675"/>
          <p14:tracePt t="559656" x="7491413" y="2098675"/>
          <p14:tracePt t="559693" x="7491413" y="2089150"/>
          <p14:tracePt t="559742" x="7491413" y="2081213"/>
          <p14:tracePt t="559754" x="7483475" y="2071688"/>
          <p14:tracePt t="559767" x="7483475" y="2062163"/>
          <p14:tracePt t="559778" x="7483475" y="2054225"/>
          <p14:tracePt t="559794" x="7483475" y="2044700"/>
          <p14:tracePt t="559811" x="7473950" y="2036763"/>
          <p14:tracePt t="559827" x="7473950" y="2027238"/>
          <p14:tracePt t="559844" x="7466013" y="2000250"/>
          <p14:tracePt t="559861" x="7466013" y="1982788"/>
          <p14:tracePt t="559878" x="7446963" y="1946275"/>
          <p14:tracePt t="559894" x="7439025" y="1928813"/>
          <p14:tracePt t="559911" x="7439025" y="1919288"/>
          <p14:tracePt t="559927" x="7419975" y="1911350"/>
          <p14:tracePt t="559944" x="7412038" y="1901825"/>
          <p14:tracePt t="559961" x="7402513" y="1901825"/>
          <p14:tracePt t="559977" x="7385050" y="1901825"/>
          <p14:tracePt t="559999" x="7375525" y="1901825"/>
          <p14:tracePt t="560036" x="7375525" y="1893888"/>
          <p14:tracePt t="560072" x="7367588" y="1893888"/>
          <p14:tracePt t="560097" x="7358063" y="1893888"/>
          <p14:tracePt t="560145" x="7348538" y="1893888"/>
          <p14:tracePt t="560439" x="7340600" y="1893888"/>
          <p14:tracePt t="560452" x="7331075" y="1893888"/>
          <p14:tracePt t="560465" x="7323138" y="1893888"/>
          <p14:tracePt t="560477" x="7313613" y="1893888"/>
          <p14:tracePt t="560488" x="7304088" y="1893888"/>
          <p14:tracePt t="560502" x="7286625" y="1884363"/>
          <p14:tracePt t="560514" x="7277100" y="1884363"/>
          <p14:tracePt t="560527" x="7269163" y="1874838"/>
          <p14:tracePt t="560545" x="7259638" y="1866900"/>
          <p14:tracePt t="560561" x="7251700" y="1866900"/>
          <p14:tracePt t="560578" x="7232650" y="1866900"/>
          <p14:tracePt t="560594" x="7215188" y="1866900"/>
          <p14:tracePt t="560612" x="7205663" y="1866900"/>
          <p14:tracePt t="560627" x="7197725" y="1866900"/>
          <p14:tracePt t="560660" x="7197725" y="1874838"/>
          <p14:tracePt t="560685" x="7197725" y="1884363"/>
          <p14:tracePt t="560710" x="7197725" y="1901825"/>
          <p14:tracePt t="560735" x="7197725" y="1911350"/>
          <p14:tracePt t="560746" x="7197725" y="1919288"/>
          <p14:tracePt t="560759" x="7197725" y="1928813"/>
          <p14:tracePt t="560771" x="7197725" y="1946275"/>
          <p14:tracePt t="560782" x="7197725" y="1955800"/>
          <p14:tracePt t="560795" x="7215188" y="1973263"/>
          <p14:tracePt t="560811" x="7224713" y="1990725"/>
          <p14:tracePt t="560827" x="7232650" y="2000250"/>
          <p14:tracePt t="560844" x="7251700" y="2009775"/>
          <p14:tracePt t="560861" x="7269163" y="2027238"/>
          <p14:tracePt t="560878" x="7286625" y="2036763"/>
          <p14:tracePt t="560894" x="7313613" y="2036763"/>
          <p14:tracePt t="560911" x="7323138" y="2036763"/>
          <p14:tracePt t="560928" x="7331075" y="2036763"/>
          <p14:tracePt t="560945" x="7358063" y="2036763"/>
          <p14:tracePt t="560966" x="7367588" y="2036763"/>
          <p14:tracePt t="560979" x="7375525" y="2036763"/>
          <p14:tracePt t="560994" x="7375525" y="2027238"/>
          <p14:tracePt t="561011" x="7375525" y="2009775"/>
          <p14:tracePt t="561028" x="7375525" y="1982788"/>
          <p14:tracePt t="561044" x="7348538" y="1965325"/>
          <p14:tracePt t="561061" x="7340600" y="1946275"/>
          <p14:tracePt t="561078" x="7296150" y="1919288"/>
          <p14:tracePt t="561094" x="7286625" y="1919288"/>
          <p14:tracePt t="561111" x="7277100" y="1919288"/>
          <p14:tracePt t="561128" x="7242175" y="1919288"/>
          <p14:tracePt t="561144" x="7232650" y="1919288"/>
          <p14:tracePt t="561161" x="7224713" y="1919288"/>
          <p14:tracePt t="561210" x="7224713" y="1928813"/>
          <p14:tracePt t="561223" x="7224713" y="1938338"/>
          <p14:tracePt t="561247" x="7224713" y="1946275"/>
          <p14:tracePt t="561260" x="7232650" y="1946275"/>
          <p14:tracePt t="561273" x="7242175" y="1946275"/>
          <p14:tracePt t="561284" x="7251700" y="1955800"/>
          <p14:tracePt t="561297" x="7259638" y="1955800"/>
          <p14:tracePt t="561311" x="7269163" y="1955800"/>
          <p14:tracePt t="561328" x="7277100" y="1955800"/>
          <p14:tracePt t="561344" x="7286625" y="1955800"/>
          <p14:tracePt t="561361" x="7296150" y="1955800"/>
          <p14:tracePt t="561381" x="7296150" y="1946275"/>
          <p14:tracePt t="561444" x="7286625" y="1946275"/>
          <p14:tracePt t="561540" x="7296150" y="1946275"/>
          <p14:tracePt t="561553" x="7304088" y="1946275"/>
          <p14:tracePt t="561578" x="7313613" y="1946275"/>
          <p14:tracePt t="561592" x="7323138" y="1946275"/>
          <p14:tracePt t="561603" x="7331075" y="1946275"/>
          <p14:tracePt t="561615" x="7340600" y="1946275"/>
          <p14:tracePt t="561628" x="7348538" y="1946275"/>
          <p14:tracePt t="561644" x="7358063" y="1946275"/>
          <p14:tracePt t="561661" x="7367588" y="1946275"/>
          <p14:tracePt t="561678" x="7385050" y="1955800"/>
          <p14:tracePt t="561694" x="7394575" y="1973263"/>
          <p14:tracePt t="561711" x="7419975" y="1982788"/>
          <p14:tracePt t="561728" x="7446963" y="2017713"/>
          <p14:tracePt t="561745" x="7473950" y="2027238"/>
          <p14:tracePt t="561761" x="7491413" y="2044700"/>
          <p14:tracePt t="561778" x="7527925" y="2071688"/>
          <p14:tracePt t="561794" x="7545388" y="2089150"/>
          <p14:tracePt t="561811" x="7572375" y="2125663"/>
          <p14:tracePt t="561828" x="7589838" y="2143125"/>
          <p14:tracePt t="561845" x="7608888" y="2152650"/>
          <p14:tracePt t="561861" x="7634288" y="2179638"/>
          <p14:tracePt t="561878" x="7643813" y="2197100"/>
          <p14:tracePt t="561895" x="7653338" y="2214563"/>
          <p14:tracePt t="561911" x="7680325" y="2241550"/>
          <p14:tracePt t="561928" x="7688263" y="2251075"/>
          <p14:tracePt t="561945" x="7697788" y="2259013"/>
          <p14:tracePt t="561961" x="7724775" y="2303463"/>
          <p14:tracePt t="561978" x="7742238" y="2312988"/>
          <p14:tracePt t="561995" x="7777163" y="2357438"/>
          <p14:tracePt t="562011" x="7777163" y="2374900"/>
          <p14:tracePt t="562028" x="7796213" y="2393950"/>
          <p14:tracePt t="562045" x="7813675" y="2428875"/>
          <p14:tracePt t="562061" x="7831138" y="2465388"/>
          <p14:tracePt t="562078" x="7840663" y="2482850"/>
          <p14:tracePt t="562095" x="7858125" y="2536825"/>
          <p14:tracePt t="562111" x="7867650" y="2571750"/>
          <p14:tracePt t="562128" x="7867650" y="2598738"/>
          <p14:tracePt t="562144" x="7875588" y="2633663"/>
          <p14:tracePt t="562161" x="7875588" y="2652713"/>
          <p14:tracePt t="562178" x="7885113" y="2697163"/>
          <p14:tracePt t="562195" x="7894638" y="2714625"/>
          <p14:tracePt t="562211" x="7894638" y="2732088"/>
          <p14:tracePt t="562228" x="7902575" y="2768600"/>
          <p14:tracePt t="562245" x="7912100" y="2768600"/>
          <p14:tracePt t="562497" x="7912100" y="2786063"/>
          <p14:tracePt t="562509" x="7912100" y="2795588"/>
          <p14:tracePt t="562522" x="7912100" y="2813050"/>
          <p14:tracePt t="562533" x="7912100" y="2822575"/>
          <p14:tracePt t="562545" x="7912100" y="2847975"/>
          <p14:tracePt t="562561" x="7912100" y="2867025"/>
          <p14:tracePt t="562578" x="7912100" y="2884488"/>
          <p14:tracePt t="562595" x="7912100" y="2928938"/>
          <p14:tracePt t="562611" x="7912100" y="2955925"/>
          <p14:tracePt t="562628" x="7912100" y="2982913"/>
          <p14:tracePt t="562645" x="7920038" y="3036888"/>
          <p14:tracePt t="562661" x="7920038" y="3062288"/>
          <p14:tracePt t="562678" x="7920038" y="3089275"/>
          <p14:tracePt t="562695" x="7920038" y="3133725"/>
          <p14:tracePt t="562711" x="7920038" y="3160713"/>
          <p14:tracePt t="562728" x="7920038" y="3197225"/>
          <p14:tracePt t="562745" x="7920038" y="3251200"/>
          <p14:tracePt t="562761" x="7920038" y="3276600"/>
          <p14:tracePt t="562778" x="7920038" y="3303588"/>
          <p14:tracePt t="562779" x="7920038" y="3322638"/>
          <p14:tracePt t="562795" x="7920038" y="3348038"/>
          <p14:tracePt t="562811" x="7920038" y="3367088"/>
          <p14:tracePt t="562828" x="7912100" y="3419475"/>
          <p14:tracePt t="562845" x="7902575" y="3446463"/>
          <p14:tracePt t="562862" x="7894638" y="3473450"/>
          <p14:tracePt t="562878" x="7894638" y="3527425"/>
          <p14:tracePt t="562895" x="7885113" y="3554413"/>
          <p14:tracePt t="562912" x="7885113" y="3589338"/>
          <p14:tracePt t="562928" x="7867650" y="3633788"/>
          <p14:tracePt t="562945" x="7867650" y="3643313"/>
          <p14:tracePt t="562962" x="7867650" y="3652838"/>
          <p14:tracePt t="564945" x="7867650" y="3643313"/>
          <p14:tracePt t="564957" x="7867650" y="3633788"/>
          <p14:tracePt t="565018" x="7867650" y="3625850"/>
          <p14:tracePt t="565190" x="7867650" y="3616325"/>
          <p14:tracePt t="565447" x="7867650" y="3608388"/>
          <p14:tracePt t="565472" x="7858125" y="3598863"/>
          <p14:tracePt t="565484" x="7848600" y="3581400"/>
          <p14:tracePt t="565495" x="7848600" y="3571875"/>
          <p14:tracePt t="565508" x="7848600" y="3562350"/>
          <p14:tracePt t="565520" x="7840663" y="3527425"/>
          <p14:tracePt t="565532" x="7831138" y="3500438"/>
          <p14:tracePt t="565546" x="7813675" y="3446463"/>
          <p14:tracePt t="565562" x="7804150" y="3402013"/>
          <p14:tracePt t="565579" x="7786688" y="3330575"/>
          <p14:tracePt t="565596" x="7751763" y="3160713"/>
          <p14:tracePt t="565612" x="7742238" y="3062288"/>
          <p14:tracePt t="565629" x="7732713" y="2955925"/>
          <p14:tracePt t="565646" x="7705725" y="2732088"/>
          <p14:tracePt t="565662" x="7688263" y="2633663"/>
          <p14:tracePt t="565679" x="7688263" y="2562225"/>
          <p14:tracePt t="565696" x="7670800" y="2446338"/>
          <p14:tracePt t="565712" x="7661275" y="2419350"/>
          <p14:tracePt t="565729" x="7661275" y="2384425"/>
          <p14:tracePt t="565746" x="7661275" y="2374900"/>
          <p14:tracePt t="565770" x="7661275" y="2366963"/>
          <p14:tracePt t="565851" x="7661275" y="2374900"/>
          <p14:tracePt t="566107" x="7661275" y="2357438"/>
          <p14:tracePt t="566120" x="7661275" y="2347913"/>
          <p14:tracePt t="566132" x="7661275" y="2339975"/>
          <p14:tracePt t="566145" x="7653338" y="2322513"/>
          <p14:tracePt t="566157" x="7653338" y="2303463"/>
          <p14:tracePt t="566169" x="7634288" y="2286000"/>
          <p14:tracePt t="566182" x="7626350" y="2259013"/>
          <p14:tracePt t="566196" x="7616825" y="2232025"/>
          <p14:tracePt t="566212" x="7608888" y="2205038"/>
          <p14:tracePt t="566229" x="7599363" y="2179638"/>
          <p14:tracePt t="566246" x="7581900" y="2116138"/>
          <p14:tracePt t="566263" x="7572375" y="2089150"/>
          <p14:tracePt t="566279" x="7562850" y="2081213"/>
          <p14:tracePt t="566296" x="7554913" y="2054225"/>
          <p14:tracePt t="566313" x="7554913" y="2036763"/>
          <p14:tracePt t="566329" x="7545388" y="2027238"/>
          <p14:tracePt t="566353" x="7537450" y="2009775"/>
          <p14:tracePt t="566377" x="7527925" y="2009775"/>
          <p14:tracePt t="566439" x="7518400" y="2009775"/>
          <p14:tracePt t="566463" x="7510463" y="2009775"/>
          <p14:tracePt t="566476" x="7500938" y="2009775"/>
          <p14:tracePt t="566501" x="7491413" y="2009775"/>
          <p14:tracePt t="566524" x="7473950" y="2009775"/>
          <p14:tracePt t="566549" x="7466013" y="2009775"/>
          <p14:tracePt t="566560" x="7456488" y="2009775"/>
          <p14:tracePt t="566574" x="7446963" y="2000250"/>
          <p14:tracePt t="566586" x="7429500" y="1990725"/>
          <p14:tracePt t="566610" x="7419975" y="1990725"/>
          <p14:tracePt t="566622" x="7412038" y="1982788"/>
          <p14:tracePt t="566634" x="7402513" y="1982788"/>
          <p14:tracePt t="566646" x="7394575" y="1982788"/>
          <p14:tracePt t="566671" x="7385050" y="1973263"/>
          <p14:tracePt t="566684" x="7375525" y="1973263"/>
          <p14:tracePt t="566720" x="7367588" y="1965325"/>
          <p14:tracePt t="566744" x="7358063" y="1965325"/>
          <p14:tracePt t="566783" x="7348538" y="1965325"/>
          <p14:tracePt t="566794" x="7340600" y="1955800"/>
          <p14:tracePt t="566830" x="7331075" y="1955800"/>
          <p14:tracePt t="567148" x="7331075" y="1965325"/>
          <p14:tracePt t="567247" x="7340600" y="1965325"/>
          <p14:tracePt t="567296" x="7348538" y="1965325"/>
          <p14:tracePt t="567333" x="7348538" y="1973263"/>
          <p14:tracePt t="567419" x="7358063" y="1973263"/>
          <p14:tracePt t="567736" x="7358063" y="1982788"/>
          <p14:tracePt t="568568" x="7367588" y="1982788"/>
          <p14:tracePt t="568691" x="7375525" y="1982788"/>
          <p14:tracePt t="568716" x="7385050" y="1982788"/>
          <p14:tracePt t="568765" x="7394575" y="1982788"/>
          <p14:tracePt t="568804" x="7402513" y="1982788"/>
          <p14:tracePt t="568815" x="7412038" y="1982788"/>
          <p14:tracePt t="568826" x="7412038" y="1990725"/>
          <p14:tracePt t="568839" x="7419975" y="1990725"/>
          <p14:tracePt t="568850" x="7419975" y="2000250"/>
          <p14:tracePt t="568864" x="7429500" y="2000250"/>
          <p14:tracePt t="568880" x="7439025" y="2000250"/>
          <p14:tracePt t="568897" x="7439025" y="2009775"/>
          <p14:tracePt t="568914" x="7446963" y="2009775"/>
          <p14:tracePt t="568930" x="7446963" y="2017713"/>
          <p14:tracePt t="568947" x="7456488" y="2017713"/>
          <p14:tracePt t="568963" x="7466013" y="2036763"/>
          <p14:tracePt t="568980" x="7473950" y="2036763"/>
          <p14:tracePt t="568997" x="7473950" y="2044700"/>
          <p14:tracePt t="568997" x="7483475" y="2044700"/>
          <p14:tracePt t="569013" x="7483475" y="2054225"/>
          <p14:tracePt t="569030" x="7483475" y="2062163"/>
          <p14:tracePt t="569047" x="7491413" y="2071688"/>
          <p14:tracePt t="569071" x="7500938" y="2071688"/>
          <p14:tracePt t="569082" x="7500938" y="2081213"/>
          <p14:tracePt t="569107" x="7510463" y="2081213"/>
          <p14:tracePt t="569132" x="7510463" y="2089150"/>
          <p14:tracePt t="569145" x="7510463" y="2098675"/>
          <p14:tracePt t="569156" x="7518400" y="2098675"/>
          <p14:tracePt t="569181" x="7518400" y="2108200"/>
          <p14:tracePt t="569193" x="7527925" y="2108200"/>
          <p14:tracePt t="569206" x="7527925" y="2116138"/>
          <p14:tracePt t="569218" x="7537450" y="2125663"/>
          <p14:tracePt t="569243" x="7537450" y="2133600"/>
          <p14:tracePt t="569254" x="7545388" y="2133600"/>
          <p14:tracePt t="569266" x="7545388" y="2143125"/>
          <p14:tracePt t="569280" x="7554913" y="2152650"/>
          <p14:tracePt t="569297" x="7562850" y="2160588"/>
          <p14:tracePt t="569313" x="7562850" y="2170113"/>
          <p14:tracePt t="569330" x="7572375" y="2179638"/>
          <p14:tracePt t="569347" x="7572375" y="2187575"/>
          <p14:tracePt t="569363" x="7572375" y="2197100"/>
          <p14:tracePt t="569380" x="7581900" y="2214563"/>
          <p14:tracePt t="569397" x="7589838" y="2214563"/>
          <p14:tracePt t="569414" x="7589838" y="2224088"/>
          <p14:tracePt t="569430" x="7599363" y="2232025"/>
          <p14:tracePt t="569447" x="7599363" y="2241550"/>
          <p14:tracePt t="569463" x="7599363" y="2259013"/>
          <p14:tracePt t="569487" x="7608888" y="2268538"/>
          <p14:tracePt t="569498" x="7608888" y="2276475"/>
          <p14:tracePt t="569514" x="7608888" y="2286000"/>
          <p14:tracePt t="569535" x="7616825" y="2295525"/>
          <p14:tracePt t="569560" x="7616825" y="2303463"/>
          <p14:tracePt t="569573" x="7626350" y="2312988"/>
          <p14:tracePt t="569597" x="7626350" y="2322513"/>
          <p14:tracePt t="569610" x="7626350" y="2330450"/>
          <p14:tracePt t="569635" x="7626350" y="2339975"/>
          <p14:tracePt t="569646" x="7634288" y="2339975"/>
          <p14:tracePt t="569658" x="7634288" y="2347913"/>
          <p14:tracePt t="569683" x="7634288" y="2357438"/>
          <p14:tracePt t="569707" x="7643813" y="2366963"/>
          <p14:tracePt t="569720" x="7653338" y="2374900"/>
          <p14:tracePt t="569732" x="7653338" y="2384425"/>
          <p14:tracePt t="569745" x="7653338" y="2393950"/>
          <p14:tracePt t="569757" x="7661275" y="2401888"/>
          <p14:tracePt t="569781" x="7661275" y="2419350"/>
          <p14:tracePt t="569795" x="7670800" y="2419350"/>
          <p14:tracePt t="569807" x="7680325" y="2428875"/>
          <p14:tracePt t="569829" x="7680325" y="2446338"/>
          <p14:tracePt t="569843" x="7688263" y="2446338"/>
          <p14:tracePt t="570431" x="7697788" y="2446338"/>
          <p14:tracePt t="570589" x="7705725" y="2446338"/>
          <p14:tracePt t="570662" x="7715250" y="2455863"/>
          <p14:tracePt t="570711" x="7715250" y="2465388"/>
          <p14:tracePt t="570773" x="7724775" y="2465388"/>
          <p14:tracePt t="570797" x="7724775" y="2473325"/>
          <p14:tracePt t="570812" x="7732713" y="2482850"/>
          <p14:tracePt t="570822" x="7742238" y="2482850"/>
          <p14:tracePt t="570847" x="7742238" y="2490788"/>
          <p14:tracePt t="570895" x="7742238" y="2500313"/>
          <p14:tracePt t="570908" x="7751763" y="2500313"/>
          <p14:tracePt t="570919" x="7751763" y="2509838"/>
          <p14:tracePt t="570956" x="7751763" y="2517775"/>
          <p14:tracePt t="571018" x="7751763" y="2527300"/>
          <p14:tracePt t="571055" x="7751763" y="2536825"/>
          <p14:tracePt t="571065" x="7751763" y="2544763"/>
          <p14:tracePt t="571092" x="7751763" y="2554288"/>
          <p14:tracePt t="571115" x="7759700" y="2562225"/>
          <p14:tracePt t="571127" x="7759700" y="2571750"/>
          <p14:tracePt t="571152" x="7759700" y="2581275"/>
          <p14:tracePt t="571176" x="7759700" y="2589213"/>
          <p14:tracePt t="571201" x="7759700" y="2598738"/>
          <p14:tracePt t="571226" x="7759700" y="2608263"/>
          <p14:tracePt t="571250" x="7759700" y="2616200"/>
          <p14:tracePt t="571275" x="7769225" y="2633663"/>
          <p14:tracePt t="571298" x="7769225" y="2643188"/>
          <p14:tracePt t="571312" x="7769225" y="2652713"/>
          <p14:tracePt t="571324" x="7777163" y="2660650"/>
          <p14:tracePt t="571347" x="7777163" y="2670175"/>
          <p14:tracePt t="571360" x="7777163" y="2679700"/>
          <p14:tracePt t="571372" x="7777163" y="2687638"/>
          <p14:tracePt t="571384" x="7777163" y="2697163"/>
          <p14:tracePt t="571397" x="7786688" y="2705100"/>
          <p14:tracePt t="571414" x="7786688" y="2714625"/>
          <p14:tracePt t="571434" x="7786688" y="2724150"/>
          <p14:tracePt t="571447" x="7786688" y="2732088"/>
          <p14:tracePt t="571464" x="7796213" y="2732088"/>
          <p14:tracePt t="571495" x="7796213" y="2741613"/>
          <p14:tracePt t="573503" x="7796213" y="2751138"/>
          <p14:tracePt t="573552" x="7796213" y="2759075"/>
          <p14:tracePt t="573575" x="7796213" y="2768600"/>
          <p14:tracePt t="573625" x="7796213" y="2776538"/>
          <p14:tracePt t="573662" x="7796213" y="2786063"/>
          <p14:tracePt t="573686" x="7796213" y="2795588"/>
          <p14:tracePt t="573723" x="7796213" y="2803525"/>
          <p14:tracePt t="573746" x="7796213" y="2813050"/>
          <p14:tracePt t="573771" x="7796213" y="2822575"/>
          <p14:tracePt t="573785" x="7796213" y="2830513"/>
          <p14:tracePt t="573808" x="7796213" y="2840038"/>
          <p14:tracePt t="573834" x="7796213" y="2847975"/>
          <p14:tracePt t="573846" x="7796213" y="2857500"/>
          <p14:tracePt t="573869" x="7796213" y="2867025"/>
          <p14:tracePt t="573894" x="7796213" y="2874963"/>
          <p14:tracePt t="573906" x="7796213" y="2884488"/>
          <p14:tracePt t="573919" x="7796213" y="2894013"/>
          <p14:tracePt t="573943" x="7796213" y="2901950"/>
          <p14:tracePt t="573968" x="7796213" y="2911475"/>
          <p14:tracePt t="573981" x="7796213" y="2919413"/>
          <p14:tracePt t="573992" x="7796213" y="2928938"/>
          <p14:tracePt t="574017" x="7796213" y="2938463"/>
          <p14:tracePt t="574028" x="7796213" y="2946400"/>
          <p14:tracePt t="574384" x="7796213" y="2938463"/>
          <p14:tracePt t="575657" x="7796213" y="2946400"/>
          <p14:tracePt t="575669" x="7796213" y="2955925"/>
          <p14:tracePt t="575694" x="7796213" y="2965450"/>
          <p14:tracePt t="575706" x="7796213" y="2973388"/>
          <p14:tracePt t="575719" x="7786688" y="2982913"/>
          <p14:tracePt t="575731" x="7786688" y="2990850"/>
          <p14:tracePt t="575743" x="7786688" y="3000375"/>
          <p14:tracePt t="575755" x="7786688" y="3017838"/>
          <p14:tracePt t="575779" x="7786688" y="3036888"/>
          <p14:tracePt t="575804" x="7786688" y="3044825"/>
          <p14:tracePt t="575829" x="7786688" y="3054350"/>
          <p14:tracePt t="575856" x="7786688" y="3062288"/>
          <p14:tracePt t="575866" x="7777163" y="3071813"/>
          <p14:tracePt t="575889" x="7777163" y="3081338"/>
          <p14:tracePt t="575902" x="7777163" y="3089275"/>
          <p14:tracePt t="575914" x="7777163" y="3098800"/>
          <p14:tracePt t="575938" x="7777163" y="3108325"/>
          <p14:tracePt t="575951" x="7777163" y="3116263"/>
          <p14:tracePt t="575963" x="7777163" y="3125788"/>
          <p14:tracePt t="575974" x="7777163" y="3133725"/>
          <p14:tracePt t="575988" x="7777163" y="3143250"/>
          <p14:tracePt t="575999" x="7777163" y="3152775"/>
          <p14:tracePt t="576015" x="7777163" y="3170238"/>
          <p14:tracePt t="576032" x="7777163" y="3179763"/>
          <p14:tracePt t="576049" x="7777163" y="3187700"/>
          <p14:tracePt t="576066" x="7777163" y="3197225"/>
          <p14:tracePt t="576085" x="7777163" y="3214688"/>
          <p14:tracePt t="576111" x="7777163" y="3224213"/>
          <p14:tracePt t="576122" x="7777163" y="3241675"/>
          <p14:tracePt t="576146" x="7777163" y="3259138"/>
          <p14:tracePt t="576170" x="7777163" y="3268663"/>
          <p14:tracePt t="576208" x="7769225" y="3276600"/>
          <p14:tracePt t="576220" x="7769225" y="3286125"/>
          <p14:tracePt t="576231" x="7769225" y="3295650"/>
          <p14:tracePt t="576257" x="7769225" y="3303588"/>
          <p14:tracePt t="576269" x="7769225" y="3313113"/>
          <p14:tracePt t="576331" x="7769225" y="3322638"/>
          <p14:tracePt t="576366" x="7769225" y="3330575"/>
          <p14:tracePt t="576380" x="7759700" y="3330575"/>
          <p14:tracePt t="576404" x="7759700" y="3340100"/>
          <p14:tracePt t="576441" x="7759700" y="3348038"/>
          <p14:tracePt t="576464" x="7759700" y="3357563"/>
          <p14:tracePt t="576490" x="7759700" y="3375025"/>
          <p14:tracePt t="576513" x="7759700" y="3384550"/>
          <p14:tracePt t="576538" x="7759700" y="3394075"/>
          <p14:tracePt t="576562" x="7759700" y="3402013"/>
          <p14:tracePt t="576576" x="7759700" y="3411538"/>
          <p14:tracePt t="576587" x="7759700" y="3419475"/>
          <p14:tracePt t="576612" x="7759700" y="3429000"/>
          <p14:tracePt t="576624" x="7759700" y="3438525"/>
          <p14:tracePt t="577041" x="7759700" y="3446463"/>
          <p14:tracePt t="577053" x="7759700" y="3455988"/>
          <p14:tracePt t="577064" x="7759700" y="3465513"/>
          <p14:tracePt t="577078" x="7759700" y="3473450"/>
          <p14:tracePt t="577089" x="7759700" y="3482975"/>
          <p14:tracePt t="577101" x="7759700" y="3500438"/>
          <p14:tracePt t="577116" x="7751763" y="3509963"/>
          <p14:tracePt t="577133" x="7751763" y="3517900"/>
          <p14:tracePt t="577149" x="7751763" y="3527425"/>
          <p14:tracePt t="577166" x="7751763" y="3554413"/>
          <p14:tracePt t="577183" x="7751763" y="3571875"/>
          <p14:tracePt t="577199" x="7751763" y="3608388"/>
          <p14:tracePt t="577216" x="7751763" y="3616325"/>
          <p14:tracePt t="577233" x="7751763" y="3633788"/>
          <p14:tracePt t="577249" x="7751763" y="3652838"/>
          <p14:tracePt t="577266" x="7751763" y="3660775"/>
          <p14:tracePt t="577283" x="7742238" y="3687763"/>
          <p14:tracePt t="577299" x="7742238" y="3714750"/>
          <p14:tracePt t="577316" x="7742238" y="3732213"/>
          <p14:tracePt t="577334" x="7742238" y="3741738"/>
          <p14:tracePt t="577349" x="7742238" y="3759200"/>
          <p14:tracePt t="577369" x="7742238" y="3776663"/>
          <p14:tracePt t="577383" x="7732713" y="3786188"/>
          <p14:tracePt t="577399" x="7732713" y="3795713"/>
          <p14:tracePt t="577416" x="7732713" y="3813175"/>
          <p14:tracePt t="577433" x="7724775" y="3822700"/>
          <p14:tracePt t="577449" x="7724775" y="3840163"/>
          <p14:tracePt t="577469" x="7724775" y="3857625"/>
          <p14:tracePt t="577483" x="7724775" y="3867150"/>
          <p14:tracePt t="577506" x="7715250" y="3884613"/>
          <p14:tracePt t="577529" x="7715250" y="3894138"/>
          <p14:tracePt t="577542" x="7705725" y="3894138"/>
          <p14:tracePt t="577554" x="7705725" y="3902075"/>
          <p14:tracePt t="577591" x="7705725" y="3911600"/>
          <p14:tracePt t="577616" x="7705725" y="3919538"/>
          <p14:tracePt t="577629" x="7705725" y="3929063"/>
          <p14:tracePt t="577640" x="7705725" y="3938588"/>
          <p14:tracePt t="577665" x="7705725" y="3946525"/>
          <p14:tracePt t="577689" x="7705725" y="3956050"/>
          <p14:tracePt t="577701" x="7705725" y="3965575"/>
          <p14:tracePt t="577726" x="7697788" y="3973513"/>
          <p14:tracePt t="578117" x="7697788" y="3965575"/>
          <p14:tracePt t="578142" x="7697788" y="3956050"/>
          <p14:tracePt t="578216" x="7697788" y="3946525"/>
          <p14:tracePt t="578276" x="7697788" y="3938588"/>
          <p14:tracePt t="578365" x="7697788" y="3929063"/>
          <p14:tracePt t="578399" x="7697788" y="3919538"/>
          <p14:tracePt t="578449" x="7697788" y="3911600"/>
          <p14:tracePt t="578486" x="7697788" y="3902075"/>
          <p14:tracePt t="578497" x="7697788" y="3894138"/>
          <p14:tracePt t="578534" x="7697788" y="3884613"/>
          <p14:tracePt t="578558" x="7697788" y="3867150"/>
          <p14:tracePt t="578572" x="7697788" y="3857625"/>
          <p14:tracePt t="578582" x="7697788" y="3848100"/>
          <p14:tracePt t="578594" x="7705725" y="3830638"/>
          <p14:tracePt t="578606" x="7705725" y="3822700"/>
          <p14:tracePt t="578619" x="7715250" y="3813175"/>
          <p14:tracePt t="578633" x="7715250" y="3803650"/>
          <p14:tracePt t="578650" x="7715250" y="3786188"/>
          <p14:tracePt t="578666" x="7715250" y="3776663"/>
          <p14:tracePt t="578683" x="7724775" y="3751263"/>
          <p14:tracePt t="578700" x="7724775" y="3732213"/>
          <p14:tracePt t="578716" x="7724775" y="3724275"/>
          <p14:tracePt t="578733" x="7724775" y="3687763"/>
          <p14:tracePt t="578750" x="7724775" y="3679825"/>
          <p14:tracePt t="578766" x="7724775" y="3660775"/>
          <p14:tracePt t="578783" x="7724775" y="3616325"/>
          <p14:tracePt t="578800" x="7724775" y="3598863"/>
          <p14:tracePt t="578816" x="7724775" y="3562350"/>
          <p14:tracePt t="578833" x="7724775" y="3554413"/>
          <p14:tracePt t="578852" x="7724775" y="3544888"/>
          <p14:tracePt t="578868" x="7732713" y="3544888"/>
          <p14:tracePt t="578987" x="7732713" y="3554413"/>
          <p14:tracePt t="578999" x="7732713" y="3562350"/>
          <p14:tracePt t="579012" x="7732713" y="3571875"/>
          <p14:tracePt t="579035" x="7732713" y="3581400"/>
          <p14:tracePt t="579061" x="7732713" y="3598863"/>
          <p14:tracePt t="579072" x="7732713" y="3608388"/>
          <p14:tracePt t="579086" x="7732713" y="3625850"/>
          <p14:tracePt t="579096" x="7724775" y="3643313"/>
          <p14:tracePt t="579110" x="7724775" y="3660775"/>
          <p14:tracePt t="579121" x="7715250" y="3687763"/>
          <p14:tracePt t="579134" x="7715250" y="3705225"/>
          <p14:tracePt t="579150" x="7715250" y="3732213"/>
          <p14:tracePt t="579167" x="7705725" y="3751263"/>
          <p14:tracePt t="579183" x="7705725" y="3803650"/>
          <p14:tracePt t="579200" x="7705725" y="3830638"/>
          <p14:tracePt t="579217" x="7705725" y="3848100"/>
          <p14:tracePt t="579233" x="7697788" y="3894138"/>
          <p14:tracePt t="579250" x="7697788" y="3919538"/>
          <p14:tracePt t="579267" x="7688263" y="3938588"/>
          <p14:tracePt t="579268" x="7688263" y="3946525"/>
          <p14:tracePt t="579283" x="7680325" y="3965575"/>
          <p14:tracePt t="579300" x="7680325" y="3983038"/>
          <p14:tracePt t="579317" x="7680325" y="3990975"/>
          <p14:tracePt t="579334" x="7680325" y="4017963"/>
          <p14:tracePt t="579350" x="7670800" y="4037013"/>
          <p14:tracePt t="579368" x="7670800" y="4044950"/>
          <p14:tracePt t="579383" x="7670800" y="4054475"/>
          <p14:tracePt t="579403" x="7661275" y="4054475"/>
          <p14:tracePt t="579526" x="7661275" y="4044950"/>
          <p14:tracePt t="579549" x="7661275" y="4037013"/>
          <p14:tracePt t="579600" x="7661275" y="4027488"/>
          <p14:tracePt t="579709" x="7661275" y="4017963"/>
          <p14:tracePt t="579808" x="7661275" y="4010025"/>
          <p14:tracePt t="579873" x="7661275" y="4000500"/>
          <p14:tracePt t="579884" x="7661275" y="3990975"/>
          <p14:tracePt t="579894" x="7670800" y="3973513"/>
          <p14:tracePt t="579906" x="7680325" y="3946525"/>
          <p14:tracePt t="579917" x="7680325" y="3929063"/>
          <p14:tracePt t="579933" x="7688263" y="3902075"/>
          <p14:tracePt t="579950" x="7697788" y="3875088"/>
          <p14:tracePt t="579967" x="7697788" y="3848100"/>
          <p14:tracePt t="579984" x="7715250" y="3776663"/>
          <p14:tracePt t="580000" x="7732713" y="3724275"/>
          <p14:tracePt t="580017" x="7769225" y="3571875"/>
          <p14:tracePt t="580033" x="7796213" y="3500438"/>
          <p14:tracePt t="580050" x="7823200" y="3411538"/>
          <p14:tracePt t="580067" x="7848600" y="3268663"/>
          <p14:tracePt t="580083" x="7858125" y="3205163"/>
          <p14:tracePt t="580100" x="7867650" y="3108325"/>
          <p14:tracePt t="580117" x="7867650" y="3071813"/>
          <p14:tracePt t="580133" x="7867650" y="3036888"/>
          <p14:tracePt t="580150" x="7867650" y="2982913"/>
          <p14:tracePt t="580167" x="7867650" y="2965450"/>
          <p14:tracePt t="580183" x="7867650" y="2938463"/>
          <p14:tracePt t="580200" x="7867650" y="2901950"/>
          <p14:tracePt t="580217" x="7867650" y="2874963"/>
          <p14:tracePt t="580234" x="7875588" y="2867025"/>
          <p14:tracePt t="580250" x="7875588" y="2857500"/>
          <p14:tracePt t="580346" x="7875588" y="2867025"/>
          <p14:tracePt t="580359" x="7875588" y="2874963"/>
          <p14:tracePt t="580373" x="7875588" y="2884488"/>
          <p14:tracePt t="580384" x="7875588" y="2901950"/>
          <p14:tracePt t="580407" x="7875588" y="2911475"/>
          <p14:tracePt t="580421" x="7875588" y="2919413"/>
          <p14:tracePt t="580431" x="7875588" y="2928938"/>
          <p14:tracePt t="580444" x="7867650" y="2946400"/>
          <p14:tracePt t="580456" x="7867650" y="2965450"/>
          <p14:tracePt t="580468" x="7867650" y="2982913"/>
          <p14:tracePt t="580484" x="7858125" y="3000375"/>
          <p14:tracePt t="580500" x="7848600" y="3017838"/>
          <p14:tracePt t="580517" x="7840663" y="3062288"/>
          <p14:tracePt t="580534" x="7823200" y="3116263"/>
          <p14:tracePt t="580551" x="7813675" y="3160713"/>
          <p14:tracePt t="580567" x="7786688" y="3276600"/>
          <p14:tracePt t="580583" x="7777163" y="3340100"/>
          <p14:tracePt t="580601" x="7759700" y="3394075"/>
          <p14:tracePt t="580617" x="7724775" y="3509963"/>
          <p14:tracePt t="580634" x="7715250" y="3571875"/>
          <p14:tracePt t="580650" x="7697788" y="3625850"/>
          <p14:tracePt t="580667" x="7661275" y="3724275"/>
          <p14:tracePt t="580684" x="7643813" y="3776663"/>
          <p14:tracePt t="580700" x="7626350" y="3830638"/>
          <p14:tracePt t="580717" x="7589838" y="3929063"/>
          <p14:tracePt t="580734" x="7572375" y="3965575"/>
          <p14:tracePt t="580750" x="7554913" y="4044950"/>
          <p14:tracePt t="580767" x="7537450" y="4098925"/>
          <p14:tracePt t="580784" x="7518400" y="4152900"/>
          <p14:tracePt t="580800" x="7500938" y="4232275"/>
          <p14:tracePt t="580817" x="7500938" y="4251325"/>
          <p14:tracePt t="580834" x="7500938" y="4268788"/>
          <p14:tracePt t="581044" x="7510463" y="4268788"/>
          <p14:tracePt t="581081" x="7518400" y="4268788"/>
          <p14:tracePt t="581105" x="7527925" y="4268788"/>
          <p14:tracePt t="581129" x="7537450" y="4268788"/>
          <p14:tracePt t="581239" x="7537450" y="4259263"/>
          <p14:tracePt t="581252" x="7537450" y="4251325"/>
          <p14:tracePt t="581276" x="7537450" y="4241800"/>
          <p14:tracePt t="581288" x="7537450" y="4232275"/>
          <p14:tracePt t="581306" x="7537450" y="4224338"/>
          <p14:tracePt t="581312" x="7537450" y="4214813"/>
          <p14:tracePt t="581337" x="7537450" y="4197350"/>
          <p14:tracePt t="581350" x="7545388" y="4179888"/>
          <p14:tracePt t="581362" x="7545388" y="4152900"/>
          <p14:tracePt t="581375" x="7554913" y="4133850"/>
          <p14:tracePt t="581386" x="7554913" y="4098925"/>
          <p14:tracePt t="581401" x="7554913" y="4071938"/>
          <p14:tracePt t="581417" x="7562850" y="4044950"/>
          <p14:tracePt t="581434" x="7562850" y="4027488"/>
          <p14:tracePt t="581450" x="7581900" y="3983038"/>
          <p14:tracePt t="581467" x="7581900" y="3956050"/>
          <p14:tracePt t="581484" x="7589838" y="3911600"/>
          <p14:tracePt t="581501" x="7589838" y="3894138"/>
          <p14:tracePt t="581517" x="7599363" y="3875088"/>
          <p14:tracePt t="581534" x="7608888" y="3840163"/>
          <p14:tracePt t="581551" x="7608888" y="3822700"/>
          <p14:tracePt t="581567" x="7608888" y="3813175"/>
          <p14:tracePt t="581584" x="7626350" y="3768725"/>
          <p14:tracePt t="581601" x="7634288" y="3751263"/>
          <p14:tracePt t="581617" x="7634288" y="3741738"/>
          <p14:tracePt t="581634" x="7643813" y="3724275"/>
          <p14:tracePt t="581651" x="7653338" y="3697288"/>
          <p14:tracePt t="581667" x="7661275" y="3679825"/>
          <p14:tracePt t="581684" x="7688263" y="3625850"/>
          <p14:tracePt t="581701" x="7688263" y="3608388"/>
          <p14:tracePt t="581718" x="7688263" y="3598863"/>
          <p14:tracePt t="581734" x="7688263" y="3589338"/>
          <p14:tracePt t="581975" x="7688263" y="3598863"/>
          <p14:tracePt t="582048" x="7688263" y="3608388"/>
          <p14:tracePt t="582170" x="7688263" y="3616325"/>
          <p14:tracePt t="582490" x="7680325" y="3616325"/>
          <p14:tracePt t="582806" x="7670800" y="3616325"/>
          <p14:tracePt t="583358" x="7680325" y="3616325"/>
          <p14:tracePt t="583627" x="7680325" y="3625850"/>
          <p14:tracePt t="583639" x="7680325" y="3633788"/>
          <p14:tracePt t="583652" x="7680325" y="3652838"/>
          <p14:tracePt t="583663" x="7680325" y="3679825"/>
          <p14:tracePt t="583677" x="7670800" y="3705225"/>
          <p14:tracePt t="583688" x="7661275" y="3741738"/>
          <p14:tracePt t="583701" x="7661275" y="3795713"/>
          <p14:tracePt t="583718" x="7653338" y="3830638"/>
          <p14:tracePt t="583735" x="7653338" y="3875088"/>
          <p14:tracePt t="583751" x="7626350" y="3973513"/>
          <p14:tracePt t="583768" x="7626350" y="4010025"/>
          <p14:tracePt t="583785" x="7626350" y="4044950"/>
          <p14:tracePt t="583801" x="7608888" y="4133850"/>
          <p14:tracePt t="583818" x="7599363" y="4197350"/>
          <p14:tracePt t="583835" x="7581900" y="4295775"/>
          <p14:tracePt t="583851" x="7572375" y="4340225"/>
          <p14:tracePt t="583868" x="7572375" y="4367213"/>
          <p14:tracePt t="583885" x="7562850" y="4411663"/>
          <p14:tracePt t="583901" x="7562850" y="4446588"/>
          <p14:tracePt t="583918" x="7562850" y="4500563"/>
          <p14:tracePt t="583935" x="7562850" y="4608513"/>
          <p14:tracePt t="583951" x="7562850" y="4679950"/>
          <p14:tracePt t="583968" x="7562850" y="4741863"/>
          <p14:tracePt t="583985" x="7562850" y="4813300"/>
          <p14:tracePt t="584002" x="7562850" y="4822825"/>
          <p14:tracePt t="584031" x="7562850" y="4830763"/>
          <p14:tracePt t="584990" x="7562850" y="4822825"/>
          <p14:tracePt t="585023" x="7562850" y="4813300"/>
          <p14:tracePt t="585046" x="7562850" y="4803775"/>
          <p14:tracePt t="585096" x="7572375" y="4803775"/>
          <p14:tracePt t="585109" x="7581900" y="4803775"/>
          <p14:tracePt t="585120" x="7589838" y="4803775"/>
          <p14:tracePt t="585132" x="7608888" y="4803775"/>
          <p14:tracePt t="585144" x="7616825" y="4803775"/>
          <p14:tracePt t="585158" x="7626350" y="4803775"/>
          <p14:tracePt t="585170" x="7653338" y="4803775"/>
          <p14:tracePt t="585185" x="7670800" y="4803775"/>
          <p14:tracePt t="585202" x="7680325" y="4803775"/>
          <p14:tracePt t="585218" x="7697788" y="4803775"/>
          <p14:tracePt t="585235" x="7724775" y="4803775"/>
          <p14:tracePt t="585252" x="7742238" y="4803775"/>
          <p14:tracePt t="585268" x="7769225" y="4803775"/>
          <p14:tracePt t="585285" x="7777163" y="4803775"/>
          <p14:tracePt t="585302" x="7786688" y="4803775"/>
          <p14:tracePt t="585318" x="7813675" y="4803775"/>
          <p14:tracePt t="585335" x="7823200" y="4803775"/>
          <p14:tracePt t="585352" x="7840663" y="4803775"/>
          <p14:tracePt t="585369" x="7867650" y="4803775"/>
          <p14:tracePt t="585385" x="7885113" y="4803775"/>
          <p14:tracePt t="585402" x="7902575" y="4803775"/>
          <p14:tracePt t="585418" x="7912100" y="4803775"/>
          <p14:tracePt t="585435" x="7920038" y="4795838"/>
          <p14:tracePt t="585452" x="7947025" y="4786313"/>
          <p14:tracePt t="585469" x="7966075" y="4776788"/>
          <p14:tracePt t="585485" x="7983538" y="4768850"/>
          <p14:tracePt t="585502" x="8045450" y="4741863"/>
          <p14:tracePt t="585519" x="8062913" y="4732338"/>
          <p14:tracePt t="585535" x="8089900" y="4724400"/>
          <p14:tracePt t="585552" x="8134350" y="4697413"/>
          <p14:tracePt t="585569" x="8153400" y="4679950"/>
          <p14:tracePt t="585585" x="8180388" y="4643438"/>
          <p14:tracePt t="585602" x="8197850" y="4616450"/>
          <p14:tracePt t="585618" x="8205788" y="4608513"/>
          <p14:tracePt t="585635" x="8215313" y="4589463"/>
          <p14:tracePt t="585652" x="8215313" y="4581525"/>
          <p14:tracePt t="585709" x="8205788" y="4581525"/>
          <p14:tracePt t="585720" x="8197850" y="4589463"/>
          <p14:tracePt t="585733" x="8188325" y="4608513"/>
          <p14:tracePt t="585745" x="8170863" y="4608513"/>
          <p14:tracePt t="585756" x="8170863" y="4616450"/>
          <p14:tracePt t="585770" x="8161338" y="4625975"/>
          <p14:tracePt t="585793" x="8153400" y="4633913"/>
          <p14:tracePt t="585819" x="8143875" y="4643438"/>
          <p14:tracePt t="585830" x="8143875" y="4652963"/>
          <p14:tracePt t="585844" x="8126413" y="4652963"/>
          <p14:tracePt t="585856" x="8126413" y="4660900"/>
          <p14:tracePt t="585869" x="8116888" y="4670425"/>
          <p14:tracePt t="585885" x="8089900" y="4679950"/>
          <p14:tracePt t="585902" x="8081963" y="4687888"/>
          <p14:tracePt t="585919" x="8062913" y="4697413"/>
          <p14:tracePt t="585935" x="8018463" y="4714875"/>
          <p14:tracePt t="585952" x="7974013" y="4741863"/>
          <p14:tracePt t="585969" x="7947025" y="4751388"/>
          <p14:tracePt t="585985" x="7929563" y="4759325"/>
          <p14:tracePt t="586002" x="7912100" y="4768850"/>
          <p14:tracePt t="586019" x="7875588" y="4768850"/>
          <p14:tracePt t="586035" x="7858125" y="4768850"/>
          <p14:tracePt t="586052" x="7823200" y="4768850"/>
          <p14:tracePt t="586069" x="7804150" y="4768850"/>
          <p14:tracePt t="586085" x="7796213" y="4768850"/>
          <p14:tracePt t="586102" x="7759700" y="4768850"/>
          <p14:tracePt t="586119" x="7732713" y="4768850"/>
          <p14:tracePt t="586135" x="7715250" y="4768850"/>
          <p14:tracePt t="586152" x="7680325" y="4751388"/>
          <p14:tracePt t="586169" x="7661275" y="4751388"/>
          <p14:tracePt t="586185" x="7643813" y="4751388"/>
          <p14:tracePt t="586202" x="7608888" y="4732338"/>
          <p14:tracePt t="586219" x="7599363" y="4714875"/>
          <p14:tracePt t="586235" x="7589838" y="4687888"/>
          <p14:tracePt t="586252" x="7581900" y="4670425"/>
          <p14:tracePt t="586269" x="7581900" y="4652963"/>
          <p14:tracePt t="586285" x="7581900" y="4616450"/>
          <p14:tracePt t="586302" x="7581900" y="4589463"/>
          <p14:tracePt t="586320" x="7581900" y="4581525"/>
          <p14:tracePt t="586335" x="7581900" y="4572000"/>
          <p14:tracePt t="586357" x="7581900" y="4562475"/>
          <p14:tracePt t="586566" x="7581900" y="4572000"/>
          <p14:tracePt t="586615" x="7581900" y="4581525"/>
          <p14:tracePt t="586639" x="7581900" y="4589463"/>
          <p14:tracePt t="586651" x="7581900" y="4598988"/>
          <p14:tracePt t="586687" x="7581900" y="4608513"/>
          <p14:tracePt t="586700" x="7572375" y="4608513"/>
          <p14:tracePt t="586712" x="7572375" y="4616450"/>
          <p14:tracePt t="586725" x="7572375" y="4625975"/>
          <p14:tracePt t="586736" x="7572375" y="4633913"/>
          <p14:tracePt t="586752" x="7572375" y="4643438"/>
          <p14:tracePt t="586769" x="7562850" y="4652963"/>
          <p14:tracePt t="586785" x="7562850" y="4679950"/>
          <p14:tracePt t="586802" x="7545388" y="4697413"/>
          <p14:tracePt t="586819" x="7545388" y="4714875"/>
          <p14:tracePt t="586836" x="7527925" y="4732338"/>
          <p14:tracePt t="586859" x="7527925" y="4741863"/>
          <p14:tracePt t="586896" x="7518400" y="4751388"/>
          <p14:tracePt t="586924" x="7518400" y="4759325"/>
          <p14:tracePt t="586944" x="7510463" y="4759325"/>
          <p14:tracePt t="586982" x="7510463" y="4768850"/>
          <p14:tracePt t="586993" x="7500938" y="4768850"/>
          <p14:tracePt t="587006" x="7491413" y="4768850"/>
          <p14:tracePt t="587018" x="7483475" y="4768850"/>
          <p14:tracePt t="587043" x="7466013" y="4768850"/>
          <p14:tracePt t="587067" x="7446963" y="4759325"/>
          <p14:tracePt t="587080" x="7439025" y="4751388"/>
          <p14:tracePt t="587092" x="7419975" y="4751388"/>
          <p14:tracePt t="587105" x="7402513" y="4732338"/>
          <p14:tracePt t="587119" x="7385050" y="4724400"/>
          <p14:tracePt t="587136" x="7375525" y="4714875"/>
          <p14:tracePt t="587153" x="7331075" y="4687888"/>
          <p14:tracePt t="587169" x="7323138" y="4670425"/>
          <p14:tracePt t="587186" x="7304088" y="4670425"/>
          <p14:tracePt t="587202" x="7296150" y="4643438"/>
          <p14:tracePt t="587219" x="7286625" y="4633913"/>
          <p14:tracePt t="587300" x="7304088" y="4633913"/>
          <p14:tracePt t="587311" x="7313613" y="4633913"/>
          <p14:tracePt t="587325" x="7323138" y="4633913"/>
          <p14:tracePt t="587336" x="7348538" y="4643438"/>
          <p14:tracePt t="587353" x="7367588" y="4670425"/>
          <p14:tracePt t="587369" x="7412038" y="4697413"/>
          <p14:tracePt t="587386" x="7473950" y="4741863"/>
          <p14:tracePt t="587403" x="7491413" y="4751388"/>
          <p14:tracePt t="587419" x="7518400" y="4768850"/>
          <p14:tracePt t="587436" x="7545388" y="4768850"/>
          <p14:tracePt t="587452" x="7562850" y="4768850"/>
          <p14:tracePt t="587469" x="7581900" y="4768850"/>
          <p14:tracePt t="587486" x="7608888" y="4768850"/>
          <p14:tracePt t="587502" x="7626350" y="4768850"/>
          <p14:tracePt t="587520" x="7626350" y="4759325"/>
          <p14:tracePt t="587536" x="7626350" y="4741863"/>
          <p14:tracePt t="587553" x="7626350" y="4732338"/>
          <p14:tracePt t="587569" x="7626350" y="4697413"/>
          <p14:tracePt t="587586" x="7626350" y="4687888"/>
          <p14:tracePt t="587603" x="7626350" y="4670425"/>
          <p14:tracePt t="587703" x="7626350" y="4679950"/>
          <p14:tracePt t="587716" x="7616825" y="4697413"/>
          <p14:tracePt t="587728" x="7616825" y="4705350"/>
          <p14:tracePt t="587739" x="7608888" y="4714875"/>
          <p14:tracePt t="587753" x="7599363" y="4732338"/>
          <p14:tracePt t="587769" x="7599363" y="4751388"/>
          <p14:tracePt t="587786" x="7589838" y="4768850"/>
          <p14:tracePt t="587802" x="7562850" y="4795838"/>
          <p14:tracePt t="587820" x="7554913" y="4813300"/>
          <p14:tracePt t="587836" x="7545388" y="4813300"/>
          <p14:tracePt t="587853" x="7527925" y="4822825"/>
          <p14:tracePt t="587869" x="7518400" y="4822825"/>
          <p14:tracePt t="587888" x="7510463" y="4822825"/>
          <p14:tracePt t="587903" x="7500938" y="4822825"/>
          <p14:tracePt t="587919" x="7491413" y="4822825"/>
          <p14:tracePt t="587950" x="7491413" y="4813300"/>
          <p14:tracePt t="587960" x="7483475" y="4803775"/>
          <p14:tracePt t="587972" x="7483475" y="4795838"/>
          <p14:tracePt t="588035" x="7483475" y="4803775"/>
          <p14:tracePt t="588046" x="7483475" y="4813300"/>
          <p14:tracePt t="588059" x="7483475" y="4822825"/>
          <p14:tracePt t="588072" x="7483475" y="4830763"/>
          <p14:tracePt t="588096" x="7483475" y="4840288"/>
          <p14:tracePt t="588158" x="7483475" y="4830763"/>
          <p14:tracePt t="588168" x="7483475" y="4822825"/>
          <p14:tracePt t="588182" x="7483475" y="4803775"/>
          <p14:tracePt t="588193" x="7483475" y="4786313"/>
          <p14:tracePt t="588206" x="7483475" y="4776788"/>
          <p14:tracePt t="588219" x="7491413" y="4768850"/>
          <p14:tracePt t="588236" x="7500938" y="4759325"/>
          <p14:tracePt t="588253" x="7510463" y="4759325"/>
          <p14:tracePt t="588269" x="7527925" y="4759325"/>
          <p14:tracePt t="588286" x="7527925" y="4751388"/>
          <p14:tracePt t="588303" x="7537450" y="4751388"/>
          <p14:tracePt t="588319" x="7545388" y="4732338"/>
          <p14:tracePt t="588340" x="7554913" y="4714875"/>
          <p14:tracePt t="588353" x="7554913" y="4705350"/>
          <p14:tracePt t="588369" x="7562850" y="4679950"/>
          <p14:tracePt t="588386" x="7562850" y="4660900"/>
          <p14:tracePt t="588403" x="7581900" y="4625975"/>
          <p14:tracePt t="588419" x="7581900" y="4608513"/>
          <p14:tracePt t="588436" x="7581900" y="4589463"/>
          <p14:tracePt t="588453" x="7581900" y="4562475"/>
          <p14:tracePt t="588469" x="7589838" y="4537075"/>
          <p14:tracePt t="588486" x="7599363" y="4527550"/>
          <p14:tracePt t="588503" x="7599363" y="4518025"/>
          <p14:tracePt t="588524" x="7608888" y="4518025"/>
          <p14:tracePt t="588610" x="7616825" y="4500563"/>
          <p14:tracePt t="588621" x="7626350" y="4483100"/>
          <p14:tracePt t="588633" x="7634288" y="4456113"/>
          <p14:tracePt t="588645" x="7653338" y="4429125"/>
          <p14:tracePt t="588658" x="7653338" y="4402138"/>
          <p14:tracePt t="588671" x="7653338" y="4357688"/>
          <p14:tracePt t="588686" x="7661275" y="4322763"/>
          <p14:tracePt t="588703" x="7680325" y="4295775"/>
          <p14:tracePt t="588720" x="7688263" y="4241800"/>
          <p14:tracePt t="588720" x="7705725" y="4187825"/>
          <p14:tracePt t="588736" x="7732713" y="4133850"/>
          <p14:tracePt t="588753" x="7759700" y="4081463"/>
          <p14:tracePt t="588770" x="7769225" y="4027488"/>
          <p14:tracePt t="588786" x="7769225" y="4010025"/>
          <p14:tracePt t="588803" x="7769225" y="4000500"/>
          <p14:tracePt t="588819" x="7786688" y="3973513"/>
          <p14:tracePt t="588836" x="7796213" y="3956050"/>
          <p14:tracePt t="588853" x="7804150" y="3929063"/>
          <p14:tracePt t="588870" x="7813675" y="3875088"/>
          <p14:tracePt t="588886" x="7823200" y="3875088"/>
          <p14:tracePt t="588903" x="7823200" y="3867150"/>
          <p14:tracePt t="588954" x="7823200" y="3875088"/>
          <p14:tracePt t="588964" x="7823200" y="3884613"/>
          <p14:tracePt t="588977" x="7813675" y="3894138"/>
          <p14:tracePt t="588989" x="7813675" y="3902075"/>
          <p14:tracePt t="589003" x="7804150" y="3919538"/>
          <p14:tracePt t="589020" x="7796213" y="3929063"/>
          <p14:tracePt t="589036" x="7786688" y="3956050"/>
          <p14:tracePt t="589053" x="7751763" y="4054475"/>
          <p14:tracePt t="589070" x="7724775" y="4125913"/>
          <p14:tracePt t="589086" x="7661275" y="4286250"/>
          <p14:tracePt t="589103" x="7634288" y="4375150"/>
          <p14:tracePt t="589120" x="7616825" y="4456113"/>
          <p14:tracePt t="589136" x="7589838" y="4537075"/>
          <p14:tracePt t="589137" x="7572375" y="4598988"/>
          <p14:tracePt t="589153" x="7554913" y="4660900"/>
          <p14:tracePt t="589170" x="7545388" y="4705350"/>
          <p14:tracePt t="589186" x="7527925" y="4786313"/>
          <p14:tracePt t="589203" x="7518400" y="4803775"/>
          <p14:tracePt t="589220" x="7510463" y="4830763"/>
          <p14:tracePt t="589236" x="7491413" y="4875213"/>
          <p14:tracePt t="589253" x="7483475" y="4894263"/>
          <p14:tracePt t="589270" x="7473950" y="4919663"/>
          <p14:tracePt t="589286" x="7446963" y="4991100"/>
          <p14:tracePt t="589303" x="7429500" y="5018088"/>
          <p14:tracePt t="589320" x="7419975" y="5062538"/>
          <p14:tracePt t="589336" x="7419975" y="5072063"/>
          <p14:tracePt t="589353" x="7412038" y="5081588"/>
          <p14:tracePt t="589686" x="7412038" y="5072063"/>
          <p14:tracePt t="589712" x="7412038" y="5062538"/>
          <p14:tracePt t="589724" x="7419975" y="5062538"/>
          <p14:tracePt t="589748" x="7419975" y="5054600"/>
          <p14:tracePt t="589760" x="7429500" y="5054600"/>
          <p14:tracePt t="589785" x="7439025" y="5054600"/>
          <p14:tracePt t="589796" x="7439025" y="5045075"/>
          <p14:tracePt t="589821" x="7446963" y="5045075"/>
          <p14:tracePt t="589833" x="7446963" y="5037138"/>
          <p14:tracePt t="589846" x="7456488" y="5037138"/>
          <p14:tracePt t="589859" x="7456488" y="5027613"/>
          <p14:tracePt t="589908" x="7456488" y="5018088"/>
          <p14:tracePt t="589931" x="7456488" y="5010150"/>
          <p14:tracePt t="589947" x="7456488" y="5000625"/>
          <p14:tracePt t="589968" x="7456488" y="4991100"/>
          <p14:tracePt t="589980" x="7456488" y="4965700"/>
          <p14:tracePt t="589993" x="7446963" y="4956175"/>
          <p14:tracePt t="590005" x="7446963" y="4938713"/>
          <p14:tracePt t="590020" x="7446963" y="4919663"/>
          <p14:tracePt t="590037" x="7439025" y="4911725"/>
          <p14:tracePt t="590053" x="7439025" y="4894263"/>
          <p14:tracePt t="590164" x="7446963" y="4894263"/>
          <p14:tracePt t="590177" x="7456488" y="4894263"/>
          <p14:tracePt t="590188" x="7466013" y="4894263"/>
          <p14:tracePt t="590201" x="7483475" y="4894263"/>
          <p14:tracePt t="590213" x="7500938" y="4884738"/>
          <p14:tracePt t="590226" x="7510463" y="4884738"/>
          <p14:tracePt t="590238" x="7518400" y="4884738"/>
          <p14:tracePt t="590253" x="7527925" y="4875213"/>
          <p14:tracePt t="590270" x="7537450" y="4875213"/>
          <p14:tracePt t="590287" x="7545388" y="4875213"/>
          <p14:tracePt t="590312" x="7554913" y="4875213"/>
          <p14:tracePt t="590324" x="7562850" y="4875213"/>
          <p14:tracePt t="590337" x="7572375" y="4875213"/>
          <p14:tracePt t="590360" x="7589838" y="4875213"/>
          <p14:tracePt t="590384" x="7599363" y="4875213"/>
          <p14:tracePt t="590398" x="7608888" y="4875213"/>
          <p14:tracePt t="590410" x="7616825" y="4875213"/>
          <p14:tracePt t="590422" x="7634288" y="4875213"/>
          <p14:tracePt t="590437" x="7643813" y="4875213"/>
          <p14:tracePt t="590453" x="7653338" y="4875213"/>
          <p14:tracePt t="590470" x="7680325" y="4857750"/>
          <p14:tracePt t="590487" x="7697788" y="4848225"/>
          <p14:tracePt t="590503" x="7705725" y="4848225"/>
          <p14:tracePt t="590520" x="7732713" y="4840288"/>
          <p14:tracePt t="590537" x="7742238" y="4830763"/>
          <p14:tracePt t="590554" x="7759700" y="4830763"/>
          <p14:tracePt t="590570" x="7786688" y="4813300"/>
          <p14:tracePt t="590587" x="7796213" y="4813300"/>
          <p14:tracePt t="590603" x="7796213" y="4803775"/>
          <p14:tracePt t="590620" x="7804150" y="4795838"/>
          <p14:tracePt t="594792" x="7823200" y="4795838"/>
          <p14:tracePt t="594817" x="7840663" y="4786313"/>
          <p14:tracePt t="594828" x="7858125" y="4776788"/>
          <p14:tracePt t="594841" x="7867650" y="4759325"/>
          <p14:tracePt t="594853" x="7885113" y="4751388"/>
          <p14:tracePt t="594866" x="7912100" y="4732338"/>
          <p14:tracePt t="594878" x="7920038" y="4724400"/>
          <p14:tracePt t="594891" x="7939088" y="4705350"/>
          <p14:tracePt t="594905" x="7947025" y="4687888"/>
          <p14:tracePt t="594921" x="7956550" y="4679950"/>
          <p14:tracePt t="594938" x="7956550" y="4670425"/>
          <p14:tracePt t="594955" x="7966075" y="4652963"/>
          <p14:tracePt t="594971" x="7966075" y="4643438"/>
          <p14:tracePt t="594988" x="7974013" y="4633913"/>
          <p14:tracePt t="595005" x="7974013" y="4608513"/>
          <p14:tracePt t="595022" x="7974013" y="4598988"/>
          <p14:tracePt t="595038" x="7983538" y="4545013"/>
          <p14:tracePt t="595055" x="7983538" y="4518025"/>
          <p14:tracePt t="595072" x="7983538" y="4510088"/>
          <p14:tracePt t="595088" x="7983538" y="4491038"/>
          <p14:tracePt t="595105" x="7983538" y="4483100"/>
          <p14:tracePt t="595158" x="7983538" y="4491038"/>
          <p14:tracePt t="595428" x="7991475" y="4483100"/>
          <p14:tracePt t="595440" x="8010525" y="4456113"/>
          <p14:tracePt t="595453" x="8045450" y="4411663"/>
          <p14:tracePt t="595465" x="8081963" y="4357688"/>
          <p14:tracePt t="595477" x="8116888" y="4276725"/>
          <p14:tracePt t="595492" x="8161338" y="4187825"/>
          <p14:tracePt t="595505" x="8188325" y="4098925"/>
          <p14:tracePt t="595521" x="8205788" y="4017963"/>
          <p14:tracePt t="595538" x="8251825" y="3867150"/>
          <p14:tracePt t="595555" x="8259763" y="3786188"/>
          <p14:tracePt t="595572" x="8277225" y="3705225"/>
          <p14:tracePt t="595588" x="8323263" y="3536950"/>
          <p14:tracePt t="595605" x="8367713" y="3419475"/>
          <p14:tracePt t="595622" x="8402638" y="3330575"/>
          <p14:tracePt t="595638" x="8456613" y="3170238"/>
          <p14:tracePt t="595655" x="8491538" y="3089275"/>
          <p14:tracePt t="595671" x="8510588" y="3027363"/>
          <p14:tracePt t="595688" x="8545513" y="2919413"/>
          <p14:tracePt t="595705" x="8562975" y="2874963"/>
          <p14:tracePt t="595721" x="8582025" y="2840038"/>
          <p14:tracePt t="595738" x="8589963" y="2776538"/>
          <p14:tracePt t="595755" x="8609013" y="2759075"/>
          <p14:tracePt t="595772" x="8616950" y="2714625"/>
          <p14:tracePt t="596284" x="8609013" y="2714625"/>
          <p14:tracePt t="596298" x="8599488" y="2714625"/>
          <p14:tracePt t="596310" x="8589963" y="2714625"/>
          <p14:tracePt t="596322" x="8582025" y="2705100"/>
          <p14:tracePt t="596334" x="8555038" y="2687638"/>
          <p14:tracePt t="596347" x="8545513" y="2660650"/>
          <p14:tracePt t="596358" x="8528050" y="2643188"/>
          <p14:tracePt t="596372" x="8518525" y="2608263"/>
          <p14:tracePt t="596389" x="8510588" y="2571750"/>
          <p14:tracePt t="596405" x="8501063" y="2536825"/>
          <p14:tracePt t="596422" x="8483600" y="2455863"/>
          <p14:tracePt t="596438" x="8483600" y="2419350"/>
          <p14:tracePt t="596455" x="8474075" y="2393950"/>
          <p14:tracePt t="596472" x="8474075" y="2276475"/>
          <p14:tracePt t="596488" x="8474075" y="2214563"/>
          <p14:tracePt t="596505" x="8474075" y="2170113"/>
          <p14:tracePt t="596506" x="8491538" y="2116138"/>
          <p14:tracePt t="596522" x="8501063" y="2071688"/>
          <p14:tracePt t="596539" x="8528050" y="2044700"/>
          <p14:tracePt t="596555" x="8545513" y="1982788"/>
          <p14:tracePt t="596572" x="8562975" y="1965325"/>
          <p14:tracePt t="596589" x="8562975" y="1955800"/>
          <p14:tracePt t="596605" x="8572500" y="1955800"/>
          <p14:tracePt t="597547" x="8572500" y="1965325"/>
          <p14:tracePt t="597644" x="8562975" y="1973263"/>
          <p14:tracePt t="597681" x="8555038" y="1982788"/>
          <p14:tracePt t="597693" x="8545513" y="1982788"/>
          <p14:tracePt t="597705" x="8545513" y="1990725"/>
          <p14:tracePt t="597718" x="8537575" y="1990725"/>
          <p14:tracePt t="597730" x="8537575" y="2000250"/>
          <p14:tracePt t="597742" x="8518525" y="2009775"/>
          <p14:tracePt t="597756" x="8518525" y="2027238"/>
          <p14:tracePt t="597772" x="8491538" y="2044700"/>
          <p14:tracePt t="597789" x="8491538" y="2062163"/>
          <p14:tracePt t="597806" x="8456613" y="2125663"/>
          <p14:tracePt t="597822" x="8456613" y="2152650"/>
          <p14:tracePt t="597839" x="8447088" y="2179638"/>
          <p14:tracePt t="597855" x="8429625" y="2268538"/>
          <p14:tracePt t="597872" x="8429625" y="2322513"/>
          <p14:tracePt t="597889" x="8429625" y="2384425"/>
          <p14:tracePt t="597906" x="8429625" y="2517775"/>
          <p14:tracePt t="597922" x="8429625" y="2616200"/>
          <p14:tracePt t="597939" x="8429625" y="2759075"/>
          <p14:tracePt t="597956" x="8429625" y="2830513"/>
          <p14:tracePt t="597972" x="8429625" y="2911475"/>
          <p14:tracePt t="597989" x="8429625" y="3000375"/>
          <p14:tracePt t="598005" x="8429625" y="3036888"/>
          <p14:tracePt t="598022" x="8439150" y="3071813"/>
          <p14:tracePt t="598039" x="8447088" y="3133725"/>
          <p14:tracePt t="598056" x="8447088" y="3160713"/>
          <p14:tracePt t="598072" x="8456613" y="3197225"/>
          <p14:tracePt t="598089" x="8456613" y="3205163"/>
          <p14:tracePt t="598106" x="8456613" y="3232150"/>
          <p14:tracePt t="598122" x="8456613" y="3251200"/>
          <p14:tracePt t="598139" x="8456613" y="3259138"/>
          <p14:tracePt t="598156" x="8456613" y="3276600"/>
          <p14:tracePt t="598172" x="8456613" y="3286125"/>
          <p14:tracePt t="598189" x="8456613" y="3295650"/>
          <p14:tracePt t="598342" x="8456613" y="3303588"/>
          <p14:tracePt t="598355" x="8456613" y="3322638"/>
          <p14:tracePt t="598367" x="8456613" y="3340100"/>
          <p14:tracePt t="598380" x="8456613" y="3357563"/>
          <p14:tracePt t="598391" x="8447088" y="3384550"/>
          <p14:tracePt t="598406" x="8439150" y="3411538"/>
          <p14:tracePt t="598422" x="8429625" y="3429000"/>
          <p14:tracePt t="598439" x="8420100" y="3455988"/>
          <p14:tracePt t="598456" x="8412163" y="3536950"/>
          <p14:tracePt t="598472" x="8394700" y="3608388"/>
          <p14:tracePt t="598489" x="8340725" y="3813175"/>
          <p14:tracePt t="598506" x="8313738" y="3902075"/>
          <p14:tracePt t="598522" x="8286750" y="3965575"/>
          <p14:tracePt t="598539" x="8242300" y="4062413"/>
          <p14:tracePt t="598557" x="8215313" y="4089400"/>
          <p14:tracePt t="598795" x="8197850" y="4108450"/>
          <p14:tracePt t="598808" x="8170863" y="4116388"/>
          <p14:tracePt t="598820" x="8134350" y="4160838"/>
          <p14:tracePt t="598831" x="8081963" y="4205288"/>
          <p14:tracePt t="598845" x="8027988" y="4259263"/>
          <p14:tracePt t="598856" x="7974013" y="4322763"/>
          <p14:tracePt t="598873" x="7929563" y="4357688"/>
          <p14:tracePt t="598889" x="7902575" y="4375150"/>
          <p14:tracePt t="598906" x="7858125" y="4402138"/>
          <p14:tracePt t="598923" x="7840663" y="4402138"/>
          <p14:tracePt t="598939" x="7831138" y="4402138"/>
          <p14:tracePt t="598956" x="7804150" y="4402138"/>
          <p14:tracePt t="598973" x="7777163" y="4402138"/>
          <p14:tracePt t="598989" x="7769225" y="4402138"/>
          <p14:tracePt t="599006" x="7742238" y="4402138"/>
          <p14:tracePt t="599023" x="7724775" y="4402138"/>
          <p14:tracePt t="599039" x="7697788" y="4384675"/>
          <p14:tracePt t="599056" x="7670800" y="4357688"/>
          <p14:tracePt t="599073" x="7653338" y="4348163"/>
          <p14:tracePt t="599089" x="7616825" y="4322763"/>
          <p14:tracePt t="599106" x="7608888" y="4313238"/>
          <p14:tracePt t="599126" x="7599363" y="4313238"/>
          <p14:tracePt t="599199" x="7599363" y="4330700"/>
          <p14:tracePt t="599212" x="7599363" y="4357688"/>
          <p14:tracePt t="599224" x="7599363" y="4375150"/>
          <p14:tracePt t="599237" x="7599363" y="4402138"/>
          <p14:tracePt t="599248" x="7599363" y="4419600"/>
          <p14:tracePt t="599260" x="7608888" y="4446588"/>
          <p14:tracePt t="599273" x="7626350" y="4491038"/>
          <p14:tracePt t="599289" x="7626350" y="4518025"/>
          <p14:tracePt t="599306" x="7643813" y="4554538"/>
          <p14:tracePt t="599323" x="7670800" y="4589463"/>
          <p14:tracePt t="599339" x="7688263" y="4616450"/>
          <p14:tracePt t="599356" x="7705725" y="4625975"/>
          <p14:tracePt t="599373" x="7742238" y="4660900"/>
          <p14:tracePt t="599389" x="7759700" y="4670425"/>
          <p14:tracePt t="599406" x="7777163" y="4679950"/>
          <p14:tracePt t="599423" x="7831138" y="4697413"/>
          <p14:tracePt t="599439" x="7840663" y="4697413"/>
          <p14:tracePt t="599456" x="7867650" y="4697413"/>
          <p14:tracePt t="599473" x="7885113" y="4697413"/>
          <p14:tracePt t="599490" x="7894638" y="4697413"/>
          <p14:tracePt t="599506" x="7929563" y="4697413"/>
          <p14:tracePt t="599523" x="7939088" y="4679950"/>
          <p14:tracePt t="599539" x="7947025" y="4679950"/>
          <p14:tracePt t="599556" x="7983538" y="4652963"/>
          <p14:tracePt t="599573" x="8001000" y="4643438"/>
          <p14:tracePt t="599589" x="8010525" y="4633913"/>
          <p14:tracePt t="599606" x="8037513" y="4608513"/>
          <p14:tracePt t="599623" x="8045450" y="4598988"/>
          <p14:tracePt t="599640" x="8062913" y="4572000"/>
          <p14:tracePt t="599656" x="8072438" y="4562475"/>
          <p14:tracePt t="599673" x="8072438" y="4545013"/>
          <p14:tracePt t="599690" x="8099425" y="4518025"/>
          <p14:tracePt t="599706" x="8108950" y="4491038"/>
          <p14:tracePt t="599723" x="8116888" y="4483100"/>
          <p14:tracePt t="599740" x="8126413" y="4446588"/>
          <p14:tracePt t="599756" x="8126413" y="4429125"/>
          <p14:tracePt t="599773" x="8134350" y="4411663"/>
          <p14:tracePt t="599789" x="8143875" y="4367213"/>
          <p14:tracePt t="599806" x="8143875" y="4348163"/>
          <p14:tracePt t="599823" x="8143875" y="4330700"/>
          <p14:tracePt t="599839" x="8143875" y="4286250"/>
          <p14:tracePt t="599856" x="8143875" y="4268788"/>
          <p14:tracePt t="599873" x="8153400" y="4205288"/>
          <p14:tracePt t="599890" x="8153400" y="4179888"/>
          <p14:tracePt t="599906" x="8153400" y="4160838"/>
          <p14:tracePt t="599923" x="8153400" y="4125913"/>
          <p14:tracePt t="599940" x="8153400" y="4098925"/>
          <p14:tracePt t="599956" x="8143875" y="4081463"/>
          <p14:tracePt t="599973" x="8134350" y="4037013"/>
          <p14:tracePt t="599990" x="8126413" y="4010025"/>
          <p14:tracePt t="600006" x="8126413" y="3983038"/>
          <p14:tracePt t="600023" x="8116888" y="3956050"/>
          <p14:tracePt t="600040" x="8108950" y="3929063"/>
          <p14:tracePt t="600056" x="8099425" y="3902075"/>
          <p14:tracePt t="600073" x="8099425" y="3894138"/>
          <p14:tracePt t="600090" x="8099425" y="3884613"/>
          <p14:tracePt t="600106" x="8099425" y="3875088"/>
          <p14:tracePt t="600123" x="8099425" y="3867150"/>
          <p14:tracePt t="600558" x="8099425" y="3857625"/>
          <p14:tracePt t="600571" x="8099425" y="3840163"/>
          <p14:tracePt t="600583" x="8099425" y="3822700"/>
          <p14:tracePt t="600594" x="8099425" y="3803650"/>
          <p14:tracePt t="600608" x="8099425" y="3776663"/>
          <p14:tracePt t="600623" x="8099425" y="3751263"/>
          <p14:tracePt t="600640" x="8099425" y="3705225"/>
          <p14:tracePt t="600656" x="8116888" y="3616325"/>
          <p14:tracePt t="600673" x="8126413" y="3581400"/>
          <p14:tracePt t="600690" x="8134350" y="3536950"/>
          <p14:tracePt t="600706" x="8153400" y="3419475"/>
          <p14:tracePt t="600723" x="8161338" y="3375025"/>
          <p14:tracePt t="600740" x="8170863" y="3295650"/>
          <p14:tracePt t="600756" x="8197850" y="3160713"/>
          <p14:tracePt t="600773" x="8197850" y="3108325"/>
          <p14:tracePt t="600790" x="8205788" y="3044825"/>
          <p14:tracePt t="600806" x="8224838" y="2955925"/>
          <p14:tracePt t="600823" x="8232775" y="2901950"/>
          <p14:tracePt t="600840" x="8242300" y="2840038"/>
          <p14:tracePt t="600856" x="8242300" y="2813050"/>
          <p14:tracePt t="600873" x="8242300" y="2786063"/>
          <p14:tracePt t="600890" x="8242300" y="2732088"/>
          <p14:tracePt t="600907" x="8242300" y="2705100"/>
          <p14:tracePt t="600923" x="8242300" y="2687638"/>
          <p14:tracePt t="600940" x="8242300" y="2660650"/>
          <p14:tracePt t="600957" x="8242300" y="2633663"/>
          <p14:tracePt t="600973" x="8242300" y="2616200"/>
          <p14:tracePt t="600990" x="8242300" y="2589213"/>
          <p14:tracePt t="601007" x="8242300" y="2581275"/>
          <p14:tracePt t="601023" x="8242300" y="2571750"/>
          <p14:tracePt t="601636" x="8232775" y="2589213"/>
          <p14:tracePt t="601647" x="8224838" y="2616200"/>
          <p14:tracePt t="601661" x="8205788" y="2643188"/>
          <p14:tracePt t="601672" x="8180388" y="2697163"/>
          <p14:tracePt t="601685" x="8161338" y="2751138"/>
          <p14:tracePt t="601698" x="8143875" y="2803525"/>
          <p14:tracePt t="601709" x="8126413" y="2874963"/>
          <p14:tracePt t="601723" x="8108950" y="2965450"/>
          <p14:tracePt t="601740" x="8089900" y="3054350"/>
          <p14:tracePt t="601757" x="8081963" y="3152775"/>
          <p14:tracePt t="601773" x="8062913" y="3348038"/>
          <p14:tracePt t="601790" x="8062913" y="3438525"/>
          <p14:tracePt t="601807" x="8062913" y="3490913"/>
          <p14:tracePt t="601823" x="8054975" y="3616325"/>
          <p14:tracePt t="601840" x="8054975" y="3679825"/>
          <p14:tracePt t="601857" x="8054975" y="3776663"/>
          <p14:tracePt t="601874" x="8054975" y="3822700"/>
          <p14:tracePt t="601890" x="8054975" y="3857625"/>
          <p14:tracePt t="601907" x="8062913" y="3911600"/>
          <p14:tracePt t="601923" x="8081963" y="3938588"/>
          <p14:tracePt t="601940" x="8081963" y="3956050"/>
          <p14:tracePt t="601957" x="8108950" y="3990975"/>
          <p14:tracePt t="601974" x="8116888" y="4000500"/>
          <p14:tracePt t="601990" x="8143875" y="4017963"/>
          <p14:tracePt t="602007" x="8153400" y="4027488"/>
          <p14:tracePt t="602029" x="8161338" y="4027488"/>
          <p14:tracePt t="602053" x="8170863" y="4027488"/>
          <p14:tracePt t="602078" x="8188325" y="4027488"/>
          <p14:tracePt t="602101" x="8188325" y="4017963"/>
          <p14:tracePt t="602114" x="8197850" y="4000500"/>
          <p14:tracePt t="602126" x="8205788" y="3973513"/>
          <p14:tracePt t="602138" x="8205788" y="3946525"/>
          <p14:tracePt t="602150" x="8215313" y="3902075"/>
          <p14:tracePt t="602162" x="8232775" y="3848100"/>
          <p14:tracePt t="602175" x="8251825" y="3786188"/>
          <p14:tracePt t="602190" x="8269288" y="3714750"/>
          <p14:tracePt t="602207" x="8286750" y="3633788"/>
          <p14:tracePt t="602224" x="8296275" y="3527425"/>
          <p14:tracePt t="602240" x="8296275" y="3473450"/>
          <p14:tracePt t="602257" x="8304213" y="3411538"/>
          <p14:tracePt t="602274" x="8313738" y="3286125"/>
          <p14:tracePt t="602290" x="8323263" y="3224213"/>
          <p14:tracePt t="602307" x="8331200" y="3160713"/>
          <p14:tracePt t="602324" x="8358188" y="3071813"/>
          <p14:tracePt t="602340" x="8367713" y="3027363"/>
          <p14:tracePt t="602357" x="8367713" y="3000375"/>
          <p14:tracePt t="602374" x="8375650" y="2955925"/>
          <p14:tracePt t="602390" x="8385175" y="2928938"/>
          <p14:tracePt t="602407" x="8385175" y="2911475"/>
          <p14:tracePt t="602424" x="8402638" y="2867025"/>
          <p14:tracePt t="602440" x="8412163" y="2847975"/>
          <p14:tracePt t="602457" x="8420100" y="2803525"/>
          <p14:tracePt t="602474" x="8420100" y="2795588"/>
          <p14:tracePt t="602490" x="8420100" y="2776538"/>
          <p14:tracePt t="602507" x="8439150" y="2759075"/>
          <p14:tracePt t="602524" x="8447088" y="2732088"/>
          <p14:tracePt t="602540" x="8456613" y="2714625"/>
          <p14:tracePt t="602557" x="8474075" y="2670175"/>
          <p14:tracePt t="602574" x="8474075" y="2643188"/>
          <p14:tracePt t="602590" x="8483600" y="2598738"/>
          <p14:tracePt t="602607" x="8483600" y="2589213"/>
          <p14:tracePt t="602624" x="8483600" y="2581275"/>
          <p14:tracePt t="602640" x="8483600" y="2562225"/>
          <p14:tracePt t="602994" x="8483600" y="2554288"/>
          <p14:tracePt t="603008" x="8474075" y="2536825"/>
          <p14:tracePt t="603020" x="8474075" y="2517775"/>
          <p14:tracePt t="603032" x="8474075" y="2500313"/>
          <p14:tracePt t="603046" x="8466138" y="2473325"/>
          <p14:tracePt t="603057" x="8466138" y="2428875"/>
          <p14:tracePt t="603074" x="8466138" y="2393950"/>
          <p14:tracePt t="603091" x="8466138" y="2357438"/>
          <p14:tracePt t="603107" x="8466138" y="2295525"/>
          <p14:tracePt t="603124" x="8466138" y="2259013"/>
          <p14:tracePt t="603141" x="8466138" y="2214563"/>
          <p14:tracePt t="603157" x="8474075" y="2125663"/>
          <p14:tracePt t="603174" x="8483600" y="2071688"/>
          <p14:tracePt t="603191" x="8501063" y="1982788"/>
          <p14:tracePt t="603207" x="8510588" y="1928813"/>
          <p14:tracePt t="603224" x="8518525" y="1893888"/>
          <p14:tracePt t="603241" x="8528050" y="1847850"/>
          <p14:tracePt t="603257" x="8528050" y="1822450"/>
          <p14:tracePt t="603274" x="8528050" y="1812925"/>
          <p14:tracePt t="603291" x="8528050" y="1795463"/>
          <p14:tracePt t="603307" x="8528050" y="1776413"/>
          <p14:tracePt t="603324" x="8528050" y="1768475"/>
          <p14:tracePt t="603341" x="8528050" y="1741488"/>
          <p14:tracePt t="603361" x="8528050" y="1731963"/>
          <p14:tracePt t="603827" x="8528050" y="1741488"/>
          <p14:tracePt t="603864" x="8528050" y="1758950"/>
          <p14:tracePt t="603877" x="8528050" y="1768475"/>
          <p14:tracePt t="603889" x="8528050" y="1795463"/>
          <p14:tracePt t="603900" x="8528050" y="1822450"/>
          <p14:tracePt t="603913" x="8528050" y="1847850"/>
          <p14:tracePt t="603926" x="8528050" y="1884363"/>
          <p14:tracePt t="603941" x="8528050" y="1919288"/>
          <p14:tracePt t="603957" x="8518525" y="1946275"/>
          <p14:tracePt t="603974" x="8510588" y="1982788"/>
          <p14:tracePt t="603991" x="8510588" y="2000250"/>
          <p14:tracePt t="604008" x="8501063" y="2017713"/>
          <p14:tracePt t="604024" x="8491538" y="2036763"/>
          <p14:tracePt t="604041" x="8491538" y="2044700"/>
          <p14:tracePt t="604058" x="8491538" y="2054225"/>
          <p14:tracePt t="604145" x="8491538" y="2044700"/>
          <p14:tracePt t="604158" x="8491538" y="2017713"/>
          <p14:tracePt t="604170" x="8491538" y="2000250"/>
          <p14:tracePt t="604182" x="8491538" y="1973263"/>
          <p14:tracePt t="604195" x="8491538" y="1955800"/>
          <p14:tracePt t="604207" x="8491538" y="1928813"/>
          <p14:tracePt t="604224" x="8491538" y="1901825"/>
          <p14:tracePt t="604241" x="8491538" y="1874838"/>
          <p14:tracePt t="604258" x="8491538" y="1812925"/>
          <p14:tracePt t="604274" x="8491538" y="1776413"/>
          <p14:tracePt t="604291" x="8491538" y="1751013"/>
          <p14:tracePt t="604308" x="8501063" y="1704975"/>
          <p14:tracePt t="604324" x="8510588" y="1670050"/>
          <p14:tracePt t="604341" x="8528050" y="1625600"/>
          <p14:tracePt t="604358" x="8582025" y="1517650"/>
          <p14:tracePt t="604374" x="8589963" y="1490663"/>
          <p14:tracePt t="604391" x="8616950" y="1455738"/>
          <p14:tracePt t="604408" x="8616950" y="1446213"/>
          <p14:tracePt t="604424" x="8616950" y="1438275"/>
          <p14:tracePt t="604525" x="8616950" y="1428750"/>
          <p14:tracePt t="605149" x="8616950" y="1419225"/>
          <p14:tracePt t="605162" x="8609013" y="1419225"/>
          <p14:tracePt t="605174" x="8609013" y="1401763"/>
          <p14:tracePt t="605199" x="8609013" y="1384300"/>
          <p14:tracePt t="605210" x="8609013" y="1374775"/>
          <p14:tracePt t="605224" x="8599488" y="1374775"/>
          <p14:tracePt t="605236" x="8599488" y="1357313"/>
          <p14:tracePt t="605247" x="8589963" y="1357313"/>
          <p14:tracePt t="605260" x="8589963" y="1347788"/>
          <p14:tracePt t="605275" x="8582025" y="1339850"/>
          <p14:tracePt t="605291" x="8582025" y="1330325"/>
          <p14:tracePt t="605308" x="8562975" y="1303338"/>
          <p14:tracePt t="605325" x="8537575" y="1276350"/>
          <p14:tracePt t="605341" x="8528050" y="1258888"/>
          <p14:tracePt t="605358" x="8501063" y="1223963"/>
          <p14:tracePt t="605375" x="8474075" y="1214438"/>
          <p14:tracePt t="605391" x="8447088" y="1187450"/>
          <p14:tracePt t="605408" x="8375650" y="1143000"/>
          <p14:tracePt t="605425" x="8331200" y="1098550"/>
          <p14:tracePt t="605441" x="8277225" y="1054100"/>
          <p14:tracePt t="605458" x="8205788" y="973138"/>
          <p14:tracePt t="605475" x="8170863" y="946150"/>
          <p14:tracePt t="605492" x="8153400" y="928688"/>
          <p14:tracePt t="605508" x="8126413" y="911225"/>
          <p14:tracePt t="605525" x="8116888" y="901700"/>
          <p14:tracePt t="605541" x="8099425" y="901700"/>
          <p14:tracePt t="605566" x="8089900" y="901700"/>
          <p14:tracePt t="605591" x="8081963" y="901700"/>
          <p14:tracePt t="605602" x="8072438" y="901700"/>
          <p14:tracePt t="605614" x="8062913" y="901700"/>
          <p14:tracePt t="605638" x="8054975" y="901700"/>
          <p14:tracePt t="605652" x="8045450" y="901700"/>
          <p14:tracePt t="605958" x="8054975" y="901700"/>
          <p14:tracePt t="605971" x="8062913" y="919163"/>
          <p14:tracePt t="605982" x="8072438" y="928688"/>
          <p14:tracePt t="605994" x="8081963" y="946150"/>
          <p14:tracePt t="606008" x="8099425" y="973138"/>
          <p14:tracePt t="606025" x="8116888" y="990600"/>
          <p14:tracePt t="606041" x="8126413" y="1009650"/>
          <p14:tracePt t="606059" x="8153400" y="1071563"/>
          <p14:tracePt t="606075" x="8161338" y="1098550"/>
          <p14:tracePt t="606091" x="8197850" y="1204913"/>
          <p14:tracePt t="606108" x="8205788" y="1241425"/>
          <p14:tracePt t="606125" x="8224838" y="1285875"/>
          <p14:tracePt t="606142" x="8232775" y="1401763"/>
          <p14:tracePt t="606158" x="8242300" y="1465263"/>
          <p14:tracePt t="606175" x="8242300" y="1527175"/>
          <p14:tracePt t="606191" x="8251825" y="1643063"/>
          <p14:tracePt t="606208" x="8251825" y="1724025"/>
          <p14:tracePt t="606225" x="8251825" y="1795463"/>
          <p14:tracePt t="606241" x="8251825" y="1884363"/>
          <p14:tracePt t="606258" x="8251825" y="1911350"/>
          <p14:tracePt t="606275" x="8251825" y="1938338"/>
          <p14:tracePt t="606291" x="8251825" y="1965325"/>
          <p14:tracePt t="606308" x="8251825" y="1973263"/>
          <p14:tracePt t="606436" x="8259763" y="1965325"/>
          <p14:tracePt t="606447" x="8269288" y="1955800"/>
          <p14:tracePt t="606459" x="8269288" y="1946275"/>
          <p14:tracePt t="606472" x="8277225" y="1946275"/>
          <p14:tracePt t="606485" x="8286750" y="1928813"/>
          <p14:tracePt t="606497" x="8296275" y="1919288"/>
          <p14:tracePt t="606508" x="8313738" y="1901825"/>
          <p14:tracePt t="606525" x="8331200" y="1884363"/>
          <p14:tracePt t="606542" x="8358188" y="1857375"/>
          <p14:tracePt t="606559" x="8412163" y="1768475"/>
          <p14:tracePt t="606575" x="8429625" y="1714500"/>
          <p14:tracePt t="606592" x="8439150" y="1660525"/>
          <p14:tracePt t="606609" x="8456613" y="1554163"/>
          <p14:tracePt t="606625" x="8466138" y="1473200"/>
          <p14:tracePt t="606642" x="8483600" y="1401763"/>
          <p14:tracePt t="606658" x="8555038" y="1169988"/>
          <p14:tracePt t="606675" x="8599488" y="1017588"/>
          <p14:tracePt t="606692" x="8643938" y="812800"/>
          <p14:tracePt t="606708" x="8643938" y="758825"/>
          <p14:tracePt t="606725" x="8643938" y="731838"/>
          <p14:tracePt t="606742" x="8643938" y="723900"/>
          <p14:tracePt t="606826" x="8643938" y="731838"/>
          <p14:tracePt t="606851" x="8643938" y="741363"/>
          <p14:tracePt t="606863" x="8643938" y="750888"/>
          <p14:tracePt t="607096" x="8643938" y="758825"/>
          <p14:tracePt t="607133" x="8643938" y="768350"/>
          <p14:tracePt t="607145" x="8643938" y="776288"/>
          <p14:tracePt t="607158" x="8643938" y="795338"/>
          <p14:tracePt t="607170" x="8643938" y="822325"/>
          <p14:tracePt t="607182" x="8634413" y="866775"/>
          <p14:tracePt t="607193" x="8616950" y="919163"/>
          <p14:tracePt t="607208" x="8599488" y="1009650"/>
          <p14:tracePt t="607225" x="8572500" y="1125538"/>
          <p14:tracePt t="607242" x="8510588" y="1276350"/>
          <p14:tracePt t="607259" x="8394700" y="1697038"/>
          <p14:tracePt t="607275" x="8331200" y="1919288"/>
          <p14:tracePt t="607292" x="8286750" y="2116138"/>
          <p14:tracePt t="607308" x="8224838" y="2384425"/>
          <p14:tracePt t="607325" x="8197850" y="2500313"/>
          <p14:tracePt t="607342" x="8161338" y="2652713"/>
          <p14:tracePt t="607359" x="8153400" y="2714625"/>
          <p14:tracePt t="607375" x="8153400" y="2741613"/>
          <p14:tracePt t="607392" x="8143875" y="2776538"/>
          <p14:tracePt t="607409" x="8143875" y="2795588"/>
          <p14:tracePt t="607657" x="8143875" y="2813050"/>
          <p14:tracePt t="607670" x="8134350" y="2867025"/>
          <p14:tracePt t="607682" x="8126413" y="2928938"/>
          <p14:tracePt t="607695" x="8116888" y="3009900"/>
          <p14:tracePt t="607709" x="8108950" y="3125788"/>
          <p14:tracePt t="607725" x="8099425" y="3259138"/>
          <p14:tracePt t="607742" x="8072438" y="3411538"/>
          <p14:tracePt t="607759" x="8054975" y="3751263"/>
          <p14:tracePt t="607775" x="8027988" y="3894138"/>
          <p14:tracePt t="607792" x="8027988" y="4010025"/>
          <p14:tracePt t="607809" x="8010525" y="4197350"/>
          <p14:tracePt t="607825" x="8001000" y="4268788"/>
          <p14:tracePt t="607842" x="8001000" y="4322763"/>
          <p14:tracePt t="607859" x="8001000" y="4419600"/>
          <p14:tracePt t="607876" x="8001000" y="4446588"/>
          <p14:tracePt t="607892" x="8001000" y="4473575"/>
          <p14:tracePt t="607909" x="8001000" y="4483100"/>
          <p14:tracePt t="607925" x="8001000" y="4491038"/>
          <p14:tracePt t="607963" x="8001000" y="4510088"/>
          <p14:tracePt t="607977" x="8010525" y="4527550"/>
          <p14:tracePt t="607989" x="8018463" y="4545013"/>
          <p14:tracePt t="608001" x="8027988" y="4562475"/>
          <p14:tracePt t="608014" x="8037513" y="4581525"/>
          <p14:tracePt t="608026" x="8045450" y="4598988"/>
          <p14:tracePt t="608050" x="8054975" y="4608513"/>
          <p14:tracePt t="608075" x="8062913" y="4616450"/>
          <p14:tracePt t="608087" x="8072438" y="4616450"/>
          <p14:tracePt t="608099" x="8081963" y="4616450"/>
          <p14:tracePt t="608124" x="8089900" y="4616450"/>
          <p14:tracePt t="608136" x="8099425" y="4616450"/>
          <p14:tracePt t="608160" x="8099425" y="4608513"/>
          <p14:tracePt t="608172" x="8099425" y="4598988"/>
          <p14:tracePt t="608185" x="8099425" y="4589463"/>
          <p14:tracePt t="608196" x="8099425" y="4562475"/>
          <p14:tracePt t="608209" x="8099425" y="4537075"/>
          <p14:tracePt t="608226" x="8099425" y="4510088"/>
          <p14:tracePt t="608242" x="8099425" y="4473575"/>
          <p14:tracePt t="608259" x="8099425" y="4402138"/>
          <p14:tracePt t="608276" x="8108950" y="4367213"/>
          <p14:tracePt t="608293" x="8108950" y="4330700"/>
          <p14:tracePt t="608309" x="8108950" y="4286250"/>
          <p14:tracePt t="608326" x="8108950" y="4224338"/>
          <p14:tracePt t="608342" x="8108950" y="4187825"/>
          <p14:tracePt t="608359" x="8108950" y="4125913"/>
          <p14:tracePt t="608375" x="8108950" y="4089400"/>
          <p14:tracePt t="608392" x="8108950" y="4054475"/>
          <p14:tracePt t="608409" x="8108950" y="4000500"/>
          <p14:tracePt t="608426" x="8108950" y="3973513"/>
          <p14:tracePt t="608442" x="8099425" y="3929063"/>
          <p14:tracePt t="608459" x="8099425" y="3902075"/>
          <p14:tracePt t="608475" x="8099425" y="3875088"/>
          <p14:tracePt t="608493" x="8099425" y="3840163"/>
          <p14:tracePt t="608509" x="8099425" y="3813175"/>
          <p14:tracePt t="608526" x="8099425" y="3795713"/>
          <p14:tracePt t="608542" x="8099425" y="3741738"/>
          <p14:tracePt t="608559" x="8099425" y="3714750"/>
          <p14:tracePt t="608576" x="8099425" y="3687763"/>
          <p14:tracePt t="608592" x="8099425" y="3652838"/>
          <p14:tracePt t="608609" x="8099425" y="3633788"/>
          <p14:tracePt t="608625" x="8099425" y="3625850"/>
          <p14:tracePt t="608642" x="8099425" y="3616325"/>
          <p14:tracePt t="609078" x="8099425" y="3608388"/>
          <p14:tracePt t="609094" x="8099425" y="3589338"/>
          <p14:tracePt t="609104" x="8108950" y="3581400"/>
          <p14:tracePt t="609116" x="8108950" y="3562350"/>
          <p14:tracePt t="609129" x="8116888" y="3536950"/>
          <p14:tracePt t="609142" x="8126413" y="3517900"/>
          <p14:tracePt t="609159" x="8126413" y="3490913"/>
          <p14:tracePt t="609176" x="8134350" y="3465513"/>
          <p14:tracePt t="609192" x="8153400" y="3394075"/>
          <p14:tracePt t="609209" x="8161338" y="3367088"/>
          <p14:tracePt t="609226" x="8161338" y="3340100"/>
          <p14:tracePt t="609243" x="8180388" y="3295650"/>
          <p14:tracePt t="609259" x="8197850" y="3259138"/>
          <p14:tracePt t="609276" x="8205788" y="3205163"/>
          <p14:tracePt t="609292" x="8215313" y="3179763"/>
          <p14:tracePt t="609309" x="8224838" y="3152775"/>
          <p14:tracePt t="609326" x="8224838" y="3125788"/>
          <p14:tracePt t="609342" x="8224838" y="3116263"/>
          <p14:tracePt t="609359" x="8224838" y="3108325"/>
          <p14:tracePt t="609376" x="8242300" y="3081338"/>
          <p14:tracePt t="609392" x="8251825" y="3062288"/>
          <p14:tracePt t="609409" x="8251825" y="3054350"/>
          <p14:tracePt t="609426" x="8251825" y="3027363"/>
          <p14:tracePt t="609442" x="8251825" y="3017838"/>
          <p14:tracePt t="609497" x="8251825" y="3009900"/>
          <p14:tracePt t="609509" x="8251825" y="3000375"/>
          <p14:tracePt t="609520" x="8251825" y="2990850"/>
          <p14:tracePt t="609533" x="8251825" y="2973388"/>
          <p14:tracePt t="609544" x="8251825" y="2965450"/>
          <p14:tracePt t="609569" x="8251825" y="2946400"/>
          <p14:tracePt t="609597" x="8251825" y="2928938"/>
          <p14:tracePt t="609606" x="8251825" y="2911475"/>
          <p14:tracePt t="609618" x="8251825" y="2884488"/>
          <p14:tracePt t="609631" x="8251825" y="2874963"/>
          <p14:tracePt t="609643" x="8251825" y="2857500"/>
          <p14:tracePt t="609660" x="8251825" y="2847975"/>
          <p14:tracePt t="609676" x="8251825" y="2830513"/>
          <p14:tracePt t="609692" x="8251825" y="2822575"/>
          <p14:tracePt t="609709" x="8251825" y="2813050"/>
          <p14:tracePt t="609728" x="8251825" y="2803525"/>
          <p14:tracePt t="609743" x="8251825" y="2786063"/>
          <p14:tracePt t="609759" x="8251825" y="2776538"/>
          <p14:tracePt t="609776" x="8251825" y="2768600"/>
          <p14:tracePt t="609913" x="8251825" y="2759075"/>
          <p14:tracePt t="610414" x="8251825" y="2751138"/>
          <p14:tracePt t="610438" x="8251825" y="2741613"/>
          <p14:tracePt t="610451" x="8251825" y="2732088"/>
          <p14:tracePt t="610462" x="8251825" y="2724150"/>
          <p14:tracePt t="610475" x="8251825" y="2714625"/>
          <p14:tracePt t="610488" x="8251825" y="2697163"/>
          <p14:tracePt t="610499" x="8259763" y="2687638"/>
          <p14:tracePt t="610513" x="8259763" y="2679700"/>
          <p14:tracePt t="610526" x="8259763" y="2670175"/>
          <p14:tracePt t="610543" x="8269288" y="2660650"/>
          <p14:tracePt t="610560" x="8269288" y="2652713"/>
          <p14:tracePt t="610576" x="8269288" y="2643188"/>
          <p14:tracePt t="610593" x="8269288" y="2633663"/>
          <p14:tracePt t="610610" x="8277225" y="2625725"/>
          <p14:tracePt t="610626" x="8286750" y="2598738"/>
          <p14:tracePt t="610643" x="8286750" y="2581275"/>
          <p14:tracePt t="610660" x="8296275" y="2554288"/>
          <p14:tracePt t="610684" x="8296275" y="2544763"/>
          <p14:tracePt t="610695" x="8296275" y="2536825"/>
          <p14:tracePt t="610709" x="8304213" y="2527300"/>
          <p14:tracePt t="610726" x="8313738" y="2500313"/>
          <p14:tracePt t="610743" x="8313738" y="2482850"/>
          <p14:tracePt t="610759" x="8323263" y="2455863"/>
          <p14:tracePt t="610776" x="8323263" y="2438400"/>
          <p14:tracePt t="610793" x="8331200" y="2419350"/>
          <p14:tracePt t="610809" x="8331200" y="2393950"/>
          <p14:tracePt t="610826" x="8331200" y="2374900"/>
          <p14:tracePt t="610843" x="8331200" y="2322513"/>
          <p14:tracePt t="610859" x="8331200" y="2295525"/>
          <p14:tracePt t="610876" x="8331200" y="2268538"/>
          <p14:tracePt t="610893" x="8331200" y="2232025"/>
          <p14:tracePt t="610910" x="8331200" y="2224088"/>
          <p14:tracePt t="610926" x="8331200" y="2214563"/>
          <p14:tracePt t="610943" x="8340725" y="2197100"/>
          <p14:tracePt t="610960" x="8340725" y="2187575"/>
          <p14:tracePt t="610978" x="8340725" y="2179638"/>
          <p14:tracePt t="611064" x="8340725" y="2170113"/>
          <p14:tracePt t="611075" x="8340725" y="2160588"/>
          <p14:tracePt t="611103" x="8340725" y="2152650"/>
          <p14:tracePt t="611114" x="8340725" y="2143125"/>
          <p14:tracePt t="611123" x="8340725" y="2133600"/>
          <p14:tracePt t="611137" x="8340725" y="2125663"/>
          <p14:tracePt t="611148" x="8340725" y="2116138"/>
          <p14:tracePt t="611161" x="8348663" y="2098675"/>
          <p14:tracePt t="611177" x="8348663" y="2081213"/>
          <p14:tracePt t="611193" x="8348663" y="2044700"/>
          <p14:tracePt t="611210" x="8348663" y="2027238"/>
          <p14:tracePt t="611226" x="8358188" y="1990725"/>
          <p14:tracePt t="611243" x="8358188" y="1982788"/>
          <p14:tracePt t="611260" x="8358188" y="1973263"/>
          <p14:tracePt t="611737" x="8358188" y="1965325"/>
          <p14:tracePt t="611748" x="8367713" y="1955800"/>
          <p14:tracePt t="611762" x="8375650" y="1928813"/>
          <p14:tracePt t="611772" x="8385175" y="1901825"/>
          <p14:tracePt t="611785" x="8402638" y="1874838"/>
          <p14:tracePt t="611797" x="8420100" y="1839913"/>
          <p14:tracePt t="611810" x="8429625" y="1812925"/>
          <p14:tracePt t="611826" x="8447088" y="1795463"/>
          <p14:tracePt t="611843" x="8456613" y="1768475"/>
          <p14:tracePt t="611860" x="8466138" y="1731963"/>
          <p14:tracePt t="611877" x="8466138" y="1724025"/>
          <p14:tracePt t="611893" x="8474075" y="1704975"/>
          <p14:tracePt t="611910" x="8474075" y="1687513"/>
          <p14:tracePt t="611927" x="8474075" y="1670050"/>
          <p14:tracePt t="611943" x="8474075" y="1660525"/>
          <p14:tracePt t="611960" x="8474075" y="1633538"/>
          <p14:tracePt t="611982" x="8474075" y="1625600"/>
          <p14:tracePt t="613010" x="8474075" y="1616075"/>
          <p14:tracePt t="613023" x="8474075" y="1608138"/>
          <p14:tracePt t="613034" x="8474075" y="1598613"/>
          <p14:tracePt t="613059" x="8474075" y="1589088"/>
          <p14:tracePt t="613071" x="8474075" y="1581150"/>
          <p14:tracePt t="613083" x="8474075" y="1571625"/>
          <p14:tracePt t="613108" x="8474075" y="1554163"/>
          <p14:tracePt t="613132" x="8474075" y="1536700"/>
          <p14:tracePt t="613144" x="8474075" y="1527175"/>
          <p14:tracePt t="613170" x="8474075" y="1509713"/>
          <p14:tracePt t="613181" x="8466138" y="1500188"/>
          <p14:tracePt t="613195" x="8466138" y="1490663"/>
          <p14:tracePt t="613206" x="8456613" y="1482725"/>
          <p14:tracePt t="613218" x="8456613" y="1473200"/>
          <p14:tracePt t="613230" x="8447088" y="1473200"/>
          <p14:tracePt t="613244" x="8447088" y="1465263"/>
          <p14:tracePt t="613260" x="8439150" y="1465263"/>
          <p14:tracePt t="613277" x="8429625" y="1455738"/>
          <p14:tracePt t="613294" x="8420100" y="1446213"/>
          <p14:tracePt t="613310" x="8420100" y="1438275"/>
          <p14:tracePt t="613366" x="8412163" y="1428750"/>
          <p14:tracePt t="613377" x="8402638" y="1428750"/>
          <p14:tracePt t="613389" x="8402638" y="1419225"/>
          <p14:tracePt t="613401" x="8394700" y="1411288"/>
          <p14:tracePt t="613426" x="8375650" y="1401763"/>
          <p14:tracePt t="613450" x="8367713" y="1401763"/>
          <p14:tracePt t="613463" x="8358188" y="1393825"/>
          <p14:tracePt t="613474" x="8348663" y="1393825"/>
          <p14:tracePt t="613488" x="8331200" y="1393825"/>
          <p14:tracePt t="613499" x="8323263" y="1393825"/>
          <p14:tracePt t="613512" x="8304213" y="1384300"/>
          <p14:tracePt t="613527" x="8286750" y="1384300"/>
          <p14:tracePt t="613544" x="8259763" y="1384300"/>
          <p14:tracePt t="613561" x="8197850" y="1374775"/>
          <p14:tracePt t="613577" x="8170863" y="1366838"/>
          <p14:tracePt t="613594" x="8153400" y="1357313"/>
          <p14:tracePt t="613611" x="8134350" y="1347788"/>
          <p14:tracePt t="613627" x="8099425" y="1339850"/>
          <p14:tracePt t="613644" x="8089900" y="1330325"/>
          <p14:tracePt t="613661" x="8072438" y="1330325"/>
          <p14:tracePt t="613677" x="8062913" y="1322388"/>
          <p14:tracePt t="614125" x="8062913" y="1303338"/>
          <p14:tracePt t="614136" x="8062913" y="1276350"/>
          <p14:tracePt t="614148" x="8062913" y="1250950"/>
          <p14:tracePt t="614161" x="8062913" y="1214438"/>
          <p14:tracePt t="614177" x="8062913" y="1179513"/>
          <p14:tracePt t="614194" x="8062913" y="1125538"/>
          <p14:tracePt t="614211" x="8037513" y="1054100"/>
          <p14:tracePt t="614227" x="8027988" y="1027113"/>
          <p14:tracePt t="614244" x="8010525" y="1009650"/>
          <p14:tracePt t="614261" x="7966075" y="965200"/>
          <p14:tracePt t="614277" x="7939088" y="938213"/>
          <p14:tracePt t="614294" x="7912100" y="919163"/>
          <p14:tracePt t="614311" x="7858125" y="884238"/>
          <p14:tracePt t="614327" x="7831138" y="874713"/>
          <p14:tracePt t="614344" x="7804150" y="857250"/>
          <p14:tracePt t="614361" x="7777163" y="830263"/>
          <p14:tracePt t="614377" x="7751763" y="830263"/>
          <p14:tracePt t="614394" x="7742238" y="830263"/>
          <p14:tracePt t="614411" x="7732713" y="830263"/>
          <p14:tracePt t="614427" x="7724775" y="830263"/>
          <p14:tracePt t="614444" x="7715250" y="830263"/>
          <p14:tracePt t="614461" x="7705725" y="830263"/>
          <p14:tracePt t="614477" x="7697788" y="830263"/>
          <p14:tracePt t="614494" x="7680325" y="830263"/>
          <p14:tracePt t="614511" x="7661275" y="830263"/>
          <p14:tracePt t="614527" x="7634288" y="847725"/>
          <p14:tracePt t="614544" x="7608888" y="857250"/>
          <p14:tracePt t="614561" x="7581900" y="874713"/>
          <p14:tracePt t="614577" x="7545388" y="893763"/>
          <p14:tracePt t="614602" x="7537450" y="901700"/>
          <p14:tracePt t="614629" x="7527925" y="901700"/>
          <p14:tracePt t="614638" x="7518400" y="911225"/>
          <p14:tracePt t="614649" x="7518400" y="919163"/>
          <p14:tracePt t="614664" x="7510463" y="919163"/>
          <p14:tracePt t="614677" x="7510463" y="928688"/>
          <p14:tracePt t="614699" x="7500938" y="928688"/>
          <p14:tracePt t="615116" x="7510463" y="928688"/>
          <p14:tracePt t="618396" x="7518400" y="928688"/>
          <p14:tracePt t="618481" x="7527925" y="928688"/>
          <p14:tracePt t="618886" x="7527925" y="938213"/>
          <p14:tracePt t="618897" x="7527925" y="946150"/>
          <p14:tracePt t="618910" x="7527925" y="955675"/>
          <p14:tracePt t="618923" x="7537450" y="955675"/>
          <p14:tracePt t="618935" x="7537450" y="973138"/>
          <p14:tracePt t="618947" x="7537450" y="990600"/>
          <p14:tracePt t="618962" x="7554913" y="1017588"/>
          <p14:tracePt t="618979" x="7562850" y="1044575"/>
          <p14:tracePt t="618995" x="7581900" y="1081088"/>
          <p14:tracePt t="619012" x="7616825" y="1204913"/>
          <p14:tracePt t="619029" x="7643813" y="1258888"/>
          <p14:tracePt t="619045" x="7670800" y="1339850"/>
          <p14:tracePt t="619062" x="7680325" y="1374775"/>
          <p14:tracePt t="619079" x="7688263" y="1384300"/>
          <p14:tracePt t="619095" x="7688263" y="1393825"/>
          <p14:tracePt t="619131" x="7697788" y="1393825"/>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عنوان 1" hidden="1"/>
          <p:cNvSpPr>
            <a:spLocks noGrp="1"/>
          </p:cNvSpPr>
          <p:nvPr>
            <p:ph type="title"/>
          </p:nvPr>
        </p:nvSpPr>
        <p:spPr/>
        <p:txBody>
          <a:bodyPr>
            <a:normAutofit fontScale="90000"/>
          </a:bodyPr>
          <a:lstStyle/>
          <a:p>
            <a:pPr algn="l" rtl="0" eaLnBrk="1" hangingPunct="1">
              <a:defRPr/>
            </a:pPr>
            <a:r>
              <a:rPr lang="en-US" sz="3600" b="1" i="1">
                <a:solidFill>
                  <a:srgbClr val="FF0066"/>
                </a:solidFill>
              </a:rPr>
              <a:t>      </a:t>
            </a:r>
            <a:r>
              <a:rPr lang="en-US" sz="3200" b="1" i="1">
                <a:solidFill>
                  <a:schemeClr val="accent1"/>
                </a:solidFill>
                <a:effectLst>
                  <a:outerShdw blurRad="38100" dist="38100" dir="2700000" algn="tl">
                    <a:srgbClr val="000000">
                      <a:alpha val="43137"/>
                    </a:srgbClr>
                  </a:outerShdw>
                </a:effectLst>
              </a:rPr>
              <a:t>STROMA OF THE TESTIS</a:t>
            </a:r>
            <a:br>
              <a:rPr lang="en-US" sz="3200" b="1" i="1">
                <a:solidFill>
                  <a:schemeClr val="accent1"/>
                </a:solidFill>
              </a:rPr>
            </a:br>
            <a:br>
              <a:rPr lang="en-US" sz="3600" b="1"/>
            </a:br>
            <a:r>
              <a:rPr lang="en-US" sz="2800" b="1"/>
              <a:t>1. TUNICA VAGINALIS</a:t>
            </a:r>
            <a:br>
              <a:rPr lang="en-US" sz="2800" b="1"/>
            </a:br>
            <a:r>
              <a:rPr lang="en-US" sz="2800">
                <a:solidFill>
                  <a:schemeClr val="bg1"/>
                </a:solidFill>
              </a:rPr>
              <a:t>It is formed of mesothelial cells.</a:t>
            </a:r>
            <a:br>
              <a:rPr lang="en-US" sz="2800"/>
            </a:br>
            <a:br>
              <a:rPr lang="en-US" sz="2800"/>
            </a:br>
            <a:r>
              <a:rPr lang="en-US" sz="2800"/>
              <a:t>2. </a:t>
            </a:r>
            <a:r>
              <a:rPr lang="en-US" sz="2800" b="1"/>
              <a:t>TUNICA ALBUGINEA</a:t>
            </a:r>
            <a:br>
              <a:rPr lang="en-US" sz="2800" b="1"/>
            </a:br>
            <a:r>
              <a:rPr lang="en-US" sz="2800">
                <a:solidFill>
                  <a:schemeClr val="bg1"/>
                </a:solidFill>
              </a:rPr>
              <a:t>Dense irregular collagenous C.T.</a:t>
            </a:r>
            <a:br>
              <a:rPr lang="en-US" sz="2800"/>
            </a:br>
            <a:br>
              <a:rPr lang="en-US" sz="2800"/>
            </a:br>
            <a:r>
              <a:rPr lang="en-US" sz="2800"/>
              <a:t>3. </a:t>
            </a:r>
            <a:r>
              <a:rPr lang="en-US" sz="2800" b="1"/>
              <a:t>TUNICA VASCULOSA</a:t>
            </a:r>
            <a:br>
              <a:rPr lang="en-US" sz="2800" b="1"/>
            </a:br>
            <a:r>
              <a:rPr lang="en-US" sz="2800">
                <a:solidFill>
                  <a:schemeClr val="bg1"/>
                </a:solidFill>
              </a:rPr>
              <a:t>It is formed of loose vascular C.T. lining tunica albuginea &amp; speta from inside.</a:t>
            </a:r>
            <a:endParaRPr lang="en-US" sz="2800" dirty="0">
              <a:solidFill>
                <a:schemeClr val="bg1"/>
              </a:solidFill>
            </a:endParaRPr>
          </a:p>
        </p:txBody>
      </p:sp>
      <p:pic>
        <p:nvPicPr>
          <p:cNvPr id="3" name="صورة 2"/>
          <p:cNvPicPr/>
          <p:nvPr/>
        </p:nvPicPr>
        <p:blipFill>
          <a:blip r:embed="rId4"/>
          <a:stretch>
            <a:fillRect/>
          </a:stretch>
        </p:blipFill>
        <p:spPr>
          <a:xfrm>
            <a:off x="0" y="0"/>
            <a:ext cx="9144000" cy="6858000"/>
          </a:xfrm>
          <a:prstGeom prst="rect">
            <a:avLst/>
          </a:prstGeom>
        </p:spPr>
      </p:pic>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4574295"/>
      </p:ext>
    </p:extLst>
  </p:cSld>
  <p:clrMapOvr>
    <a:masterClrMapping/>
  </p:clrMapOvr>
  <mc:AlternateContent xmlns:mc="http://schemas.openxmlformats.org/markup-compatibility/2006" xmlns:p14="http://schemas.microsoft.com/office/powerpoint/2010/main">
    <mc:Choice Requires="p14">
      <p:transition spd="slow" p14:dur="2000" advTm="51895"/>
    </mc:Choice>
    <mc:Fallback xmlns="">
      <p:transition spd="slow" advTm="51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415" x="7688263" y="1393825"/>
          <p14:tracePt t="1428" x="7680325" y="1393825"/>
          <p14:tracePt t="1440" x="7670800" y="1393825"/>
          <p14:tracePt t="1453" x="7653338" y="1401763"/>
          <p14:tracePt t="1463" x="7634288" y="1411288"/>
          <p14:tracePt t="1478" x="7608888" y="1411288"/>
          <p14:tracePt t="1495" x="7554913" y="1419225"/>
          <p14:tracePt t="1512" x="7483475" y="1428750"/>
          <p14:tracePt t="1528" x="7259638" y="1465263"/>
          <p14:tracePt t="1545" x="7126288" y="1473200"/>
          <p14:tracePt t="1562" x="6973888" y="1482725"/>
          <p14:tracePt t="1578" x="6670675" y="1482725"/>
          <p14:tracePt t="1595" x="6518275" y="1482725"/>
          <p14:tracePt t="1612" x="6251575" y="1473200"/>
          <p14:tracePt t="1628" x="6116638" y="1465263"/>
          <p14:tracePt t="1645" x="5983288" y="1465263"/>
          <p14:tracePt t="1662" x="5768975" y="1455738"/>
          <p14:tracePt t="1678" x="5680075" y="1455738"/>
          <p14:tracePt t="1695" x="5616575" y="1446213"/>
          <p14:tracePt t="1712" x="5537200" y="1411288"/>
          <p14:tracePt t="1728" x="5518150" y="1393825"/>
          <p14:tracePt t="1745" x="5500688" y="1393825"/>
          <p14:tracePt t="1762" x="5491163" y="1374775"/>
          <p14:tracePt t="1796" x="5483225" y="1374775"/>
          <p14:tracePt t="1856" x="5473700" y="1374775"/>
          <p14:tracePt t="3239" x="5465763" y="1393825"/>
          <p14:tracePt t="3252" x="5446713" y="1419225"/>
          <p14:tracePt t="3265" x="5429250" y="1473200"/>
          <p14:tracePt t="3276" x="5419725" y="1517650"/>
          <p14:tracePt t="3290" x="5402263" y="1554163"/>
          <p14:tracePt t="3301" x="5394325" y="1589088"/>
          <p14:tracePt t="3313" x="5384800" y="1616075"/>
          <p14:tracePt t="3329" x="5375275" y="1643063"/>
          <p14:tracePt t="3345" x="5367338" y="1660525"/>
          <p14:tracePt t="3362" x="5357813" y="1697038"/>
          <p14:tracePt t="3449" x="5348288" y="1697038"/>
          <p14:tracePt t="3498" x="5340350" y="1697038"/>
          <p14:tracePt t="3534" x="5340350" y="1679575"/>
          <p14:tracePt t="3547" x="5330825" y="1679575"/>
          <p14:tracePt t="3558" x="5330825" y="1670050"/>
          <p14:tracePt t="3570" x="5330825" y="1660525"/>
          <p14:tracePt t="3583" x="5322888" y="1652588"/>
          <p14:tracePt t="3596" x="5313363" y="1633538"/>
          <p14:tracePt t="3621" x="5303838" y="1616075"/>
          <p14:tracePt t="3632" x="5295900" y="1598613"/>
          <p14:tracePt t="3646" x="5286375" y="1589088"/>
          <p14:tracePt t="3662" x="5276850" y="1562100"/>
          <p14:tracePt t="3679" x="5268913" y="1544638"/>
          <p14:tracePt t="3696" x="5259388" y="1509713"/>
          <p14:tracePt t="3712" x="5241925" y="1482725"/>
          <p14:tracePt t="3730" x="5232400" y="1473200"/>
          <p14:tracePt t="3746" x="5232400" y="1455738"/>
          <p14:tracePt t="3762" x="5224463" y="1455738"/>
          <p14:tracePt t="3779" x="5224463" y="1446213"/>
          <p14:tracePt t="4134" x="5214938" y="1446213"/>
          <p14:tracePt t="4146" x="5197475" y="1446213"/>
          <p14:tracePt t="4157" x="5187950" y="1446213"/>
          <p14:tracePt t="4170" x="5180013" y="1446213"/>
          <p14:tracePt t="4183" x="5153025" y="1446213"/>
          <p14:tracePt t="4196" x="5116513" y="1446213"/>
          <p14:tracePt t="4212" x="5037138" y="1446213"/>
          <p14:tracePt t="4229" x="4938713" y="1446213"/>
          <p14:tracePt t="4246" x="4608513" y="1517650"/>
          <p14:tracePt t="4262" x="4438650" y="1554163"/>
          <p14:tracePt t="4279" x="4286250" y="1598613"/>
          <p14:tracePt t="4296" x="3973513" y="1704975"/>
          <p14:tracePt t="4313" x="3840163" y="1758950"/>
          <p14:tracePt t="4329" x="3724275" y="1822450"/>
          <p14:tracePt t="4330" x="3608388" y="1874838"/>
          <p14:tracePt t="4353" x="3500438" y="1919288"/>
          <p14:tracePt t="4363" x="3411538" y="1955800"/>
          <p14:tracePt t="4379" x="3276600" y="2000250"/>
          <p14:tracePt t="4396" x="3251200" y="2000250"/>
          <p14:tracePt t="4413" x="3224213" y="2009775"/>
          <p14:tracePt t="4429" x="3187700" y="2009775"/>
          <p14:tracePt t="4446" x="3179763" y="2017713"/>
          <p14:tracePt t="4463" x="3170238" y="2017713"/>
          <p14:tracePt t="4479" x="3152775" y="2017713"/>
          <p14:tracePt t="4623" x="3152775" y="2009775"/>
          <p14:tracePt t="4634" x="3152775" y="2000250"/>
          <p14:tracePt t="4647" x="3160713" y="2000250"/>
          <p14:tracePt t="4659" x="3160713" y="1990725"/>
          <p14:tracePt t="4672" x="3179763" y="1965325"/>
          <p14:tracePt t="4684" x="3187700" y="1955800"/>
          <p14:tracePt t="4696" x="3214688" y="1919288"/>
          <p14:tracePt t="4713" x="3241675" y="1893888"/>
          <p14:tracePt t="4729" x="3259138" y="1857375"/>
          <p14:tracePt t="4746" x="3322638" y="1785938"/>
          <p14:tracePt t="4763" x="3348038" y="1731963"/>
          <p14:tracePt t="4779" x="3384550" y="1660525"/>
          <p14:tracePt t="4796" x="3438525" y="1544638"/>
          <p14:tracePt t="4813" x="3465513" y="1482725"/>
          <p14:tracePt t="4829" x="3482975" y="1428750"/>
          <p14:tracePt t="4846" x="3500438" y="1339850"/>
          <p14:tracePt t="4863" x="3509963" y="1295400"/>
          <p14:tracePt t="4879" x="3517900" y="1268413"/>
          <p14:tracePt t="4896" x="3527425" y="1231900"/>
          <p14:tracePt t="4913" x="3527425" y="1223963"/>
          <p14:tracePt t="4929" x="3536950" y="1214438"/>
          <p14:tracePt t="4946" x="3544888" y="1204913"/>
          <p14:tracePt t="4963" x="3554413" y="1204913"/>
          <p14:tracePt t="4980" x="3562350" y="1204913"/>
          <p14:tracePt t="4996" x="3581400" y="1204913"/>
          <p14:tracePt t="5013" x="3616325" y="1204913"/>
          <p14:tracePt t="5029" x="3741738" y="1204913"/>
          <p14:tracePt t="5046" x="3830638" y="1214438"/>
          <p14:tracePt t="5063" x="3911600" y="1214438"/>
          <p14:tracePt t="5079" x="4081463" y="1223963"/>
          <p14:tracePt t="5096" x="4152900" y="1223963"/>
          <p14:tracePt t="5113" x="4303713" y="1223963"/>
          <p14:tracePt t="5129" x="4375150" y="1231900"/>
          <p14:tracePt t="5146" x="4438650" y="1231900"/>
          <p14:tracePt t="5163" x="4510088" y="1231900"/>
          <p14:tracePt t="5179" x="4527550" y="1231900"/>
          <p14:tracePt t="5196" x="4545013" y="1241425"/>
          <p14:tracePt t="5213" x="4554538" y="1250950"/>
          <p14:tracePt t="5229" x="4562475" y="1258888"/>
          <p14:tracePt t="5246" x="4562475" y="1268413"/>
          <p14:tracePt t="5272" x="4562475" y="1276350"/>
          <p14:tracePt t="5297" x="4562475" y="1285875"/>
          <p14:tracePt t="5309" x="4562475" y="1295400"/>
          <p14:tracePt t="5321" x="4545013" y="1303338"/>
          <p14:tracePt t="5332" x="4527550" y="1312863"/>
          <p14:tracePt t="5347" x="4518025" y="1330325"/>
          <p14:tracePt t="5363" x="4500563" y="1339850"/>
          <p14:tracePt t="5379" x="4483100" y="1347788"/>
          <p14:tracePt t="5396" x="4438650" y="1366838"/>
          <p14:tracePt t="5413" x="4394200" y="1384300"/>
          <p14:tracePt t="5429" x="4330700" y="1411288"/>
          <p14:tracePt t="5446" x="4000500" y="1589088"/>
          <p14:tracePt t="5463" x="3759200" y="1731963"/>
          <p14:tracePt t="5480" x="3517900" y="1847850"/>
          <p14:tracePt t="5496" x="3170238" y="2017713"/>
          <p14:tracePt t="5513" x="3027363" y="2089150"/>
          <p14:tracePt t="5530" x="2776538" y="2205038"/>
          <p14:tracePt t="5547" x="2633663" y="2276475"/>
          <p14:tracePt t="5563" x="2517775" y="2330450"/>
          <p14:tracePt t="5580" x="2330450" y="2401888"/>
          <p14:tracePt t="5596" x="2268538" y="2419350"/>
          <p14:tracePt t="5613" x="2241550" y="2419350"/>
          <p14:tracePt t="5629" x="2187575" y="2419350"/>
          <p14:tracePt t="5646" x="2179638" y="2419350"/>
          <p14:tracePt t="5663" x="2170113" y="2419350"/>
          <p14:tracePt t="5680" x="2152650" y="2419350"/>
          <p14:tracePt t="5696" x="2116138" y="2411413"/>
          <p14:tracePt t="5713" x="2089150" y="2411413"/>
          <p14:tracePt t="5730" x="2081213" y="2411413"/>
          <p14:tracePt t="5746" x="2071688" y="2401888"/>
          <p14:tracePt t="5763" x="2054225" y="2384425"/>
          <p14:tracePt t="5780" x="2044700" y="2384425"/>
          <p14:tracePt t="5796" x="2036763" y="2374900"/>
          <p14:tracePt t="5813" x="1990725" y="2357438"/>
          <p14:tracePt t="5830" x="1982788" y="2357438"/>
          <p14:tracePt t="5846" x="1973263" y="2357438"/>
          <p14:tracePt t="5863" x="1946275" y="2339975"/>
          <p14:tracePt t="5880" x="1938338" y="2339975"/>
          <p14:tracePt t="5897" x="1928813" y="2339975"/>
          <p14:tracePt t="5922" x="1919288" y="2339975"/>
          <p14:tracePt t="5933" x="1911350" y="2339975"/>
          <p14:tracePt t="5971" x="1901825" y="2339975"/>
          <p14:tracePt t="6191" x="1901825" y="2330450"/>
          <p14:tracePt t="6252" x="1911350" y="2330450"/>
          <p14:tracePt t="6277" x="1919288" y="2330450"/>
          <p14:tracePt t="6301" x="1919288" y="2322513"/>
          <p14:tracePt t="6313" x="1928813" y="2322513"/>
          <p14:tracePt t="6338" x="1938338" y="2322513"/>
          <p14:tracePt t="6351" x="1946275" y="2322513"/>
          <p14:tracePt t="6362" x="1955800" y="2322513"/>
          <p14:tracePt t="6375" x="1965325" y="2322513"/>
          <p14:tracePt t="6387" x="1973263" y="2322513"/>
          <p14:tracePt t="6400" x="1990725" y="2322513"/>
          <p14:tracePt t="6413" x="2009775" y="2322513"/>
          <p14:tracePt t="6430" x="2027238" y="2322513"/>
          <p14:tracePt t="6447" x="2044700" y="2322513"/>
          <p14:tracePt t="6463" x="2108200" y="2322513"/>
          <p14:tracePt t="6480" x="2143125" y="2322513"/>
          <p14:tracePt t="6497" x="2197100" y="2322513"/>
          <p14:tracePt t="6513" x="2295525" y="2322513"/>
          <p14:tracePt t="6530" x="2357438" y="2322513"/>
          <p14:tracePt t="6546" x="2527300" y="2322513"/>
          <p14:tracePt t="6564" x="2625725" y="2322513"/>
          <p14:tracePt t="6580" x="2751138" y="2322513"/>
          <p14:tracePt t="6597" x="3017838" y="2322513"/>
          <p14:tracePt t="6613" x="3133725" y="2322513"/>
          <p14:tracePt t="6630" x="3259138" y="2312988"/>
          <p14:tracePt t="6647" x="3455988" y="2303463"/>
          <p14:tracePt t="6663" x="3527425" y="2286000"/>
          <p14:tracePt t="6680" x="3608388" y="2286000"/>
          <p14:tracePt t="6697" x="3724275" y="2276475"/>
          <p14:tracePt t="6713" x="3776663" y="2276475"/>
          <p14:tracePt t="6730" x="3813175" y="2276475"/>
          <p14:tracePt t="6747" x="3857625" y="2276475"/>
          <p14:tracePt t="6763" x="3875088" y="2276475"/>
          <p14:tracePt t="6780" x="3884613" y="2276475"/>
          <p14:tracePt t="6797" x="3894138" y="2276475"/>
          <p14:tracePt t="7146" x="3884613" y="2276475"/>
          <p14:tracePt t="7159" x="3875088" y="2276475"/>
          <p14:tracePt t="7186" x="3867150" y="2276475"/>
          <p14:tracePt t="7209" x="3848100" y="2286000"/>
          <p14:tracePt t="7221" x="3822700" y="2303463"/>
          <p14:tracePt t="7231" x="3776663" y="2330450"/>
          <p14:tracePt t="7244" x="3697288" y="2374900"/>
          <p14:tracePt t="7256" x="3608388" y="2419350"/>
          <p14:tracePt t="7267" x="3517900" y="2446338"/>
          <p14:tracePt t="7281" x="3438525" y="2482850"/>
          <p14:tracePt t="7297" x="3375025" y="2490788"/>
          <p14:tracePt t="7313" x="3303588" y="2500313"/>
          <p14:tracePt t="7330" x="3170238" y="2517775"/>
          <p14:tracePt t="7347" x="3071813" y="2536825"/>
          <p14:tracePt t="7363" x="2965450" y="2554288"/>
          <p14:tracePt t="7380" x="2776538" y="2608263"/>
          <p14:tracePt t="7397" x="2714625" y="2616200"/>
          <p14:tracePt t="7413" x="2660650" y="2616200"/>
          <p14:tracePt t="7430" x="2562225" y="2633663"/>
          <p14:tracePt t="7447" x="2509838" y="2652713"/>
          <p14:tracePt t="7463" x="2465388" y="2670175"/>
          <p14:tracePt t="7480" x="2366963" y="2697163"/>
          <p14:tracePt t="7497" x="2330450" y="2705100"/>
          <p14:tracePt t="7514" x="2295525" y="2714625"/>
          <p14:tracePt t="7531" x="2286000" y="2714625"/>
          <p14:tracePt t="7547" x="2276475" y="2714625"/>
          <p14:tracePt t="7598" x="2276475" y="2705100"/>
          <p14:tracePt t="7672" x="2286000" y="2705100"/>
          <p14:tracePt t="7698" x="2295525" y="2705100"/>
          <p14:tracePt t="7710" x="2303463" y="2705100"/>
          <p14:tracePt t="7722" x="2322513" y="2705100"/>
          <p14:tracePt t="7735" x="2339975" y="2705100"/>
          <p14:tracePt t="7747" x="2357438" y="2705100"/>
          <p14:tracePt t="7764" x="2384425" y="2705100"/>
          <p14:tracePt t="7780" x="2428875" y="2697163"/>
          <p14:tracePt t="7797" x="2562225" y="2697163"/>
          <p14:tracePt t="7814" x="2660650" y="2697163"/>
          <p14:tracePt t="7830" x="2776538" y="2697163"/>
          <p14:tracePt t="7847" x="3000375" y="2679700"/>
          <p14:tracePt t="7864" x="3125788" y="2660650"/>
          <p14:tracePt t="7880" x="3357563" y="2643188"/>
          <p14:tracePt t="7897" x="3465513" y="2633663"/>
          <p14:tracePt t="7914" x="3562350" y="2625725"/>
          <p14:tracePt t="7930" x="3751263" y="2608263"/>
          <p14:tracePt t="7947" x="3822700" y="2608263"/>
          <p14:tracePt t="7964" x="3884613" y="2598738"/>
          <p14:tracePt t="7980" x="3973513" y="2598738"/>
          <p14:tracePt t="7997" x="4000500" y="2598738"/>
          <p14:tracePt t="8014" x="4017963" y="2598738"/>
          <p14:tracePt t="8030" x="4071938" y="2598738"/>
          <p14:tracePt t="8047" x="4089400" y="2598738"/>
          <p14:tracePt t="8064" x="4098925" y="2598738"/>
          <p14:tracePt t="8080" x="4125913" y="2598738"/>
          <p14:tracePt t="8101" x="4133850" y="2598738"/>
          <p14:tracePt t="8126" x="4152900" y="2598738"/>
          <p14:tracePt t="8149" x="4160838" y="2598738"/>
          <p14:tracePt t="8162" x="4170363" y="2598738"/>
          <p14:tracePt t="8175" x="4179888" y="2598738"/>
          <p14:tracePt t="8200" x="4187825" y="2598738"/>
          <p14:tracePt t="9167" x="4187825" y="2589213"/>
          <p14:tracePt t="10672" x="4197350" y="2589213"/>
          <p14:tracePt t="11873" x="4187825" y="2589213"/>
          <p14:tracePt t="11897" x="4179888" y="2589213"/>
          <p14:tracePt t="11910" x="4170363" y="2589213"/>
          <p14:tracePt t="11923" x="4160838" y="2589213"/>
          <p14:tracePt t="11933" x="4133850" y="2589213"/>
          <p14:tracePt t="11948" x="4098925" y="2589213"/>
          <p14:tracePt t="11965" x="4062413" y="2589213"/>
          <p14:tracePt t="11982" x="4010025" y="2589213"/>
          <p14:tracePt t="11998" x="3902075" y="2589213"/>
          <p14:tracePt t="12015" x="3867150" y="2589213"/>
          <p14:tracePt t="12032" x="3759200" y="2581275"/>
          <p14:tracePt t="12048" x="3724275" y="2581275"/>
          <p14:tracePt t="12066" x="3660775" y="2571750"/>
          <p14:tracePt t="12082" x="3571875" y="2571750"/>
          <p14:tracePt t="12098" x="3536950" y="2571750"/>
          <p14:tracePt t="12115" x="3482975" y="2571750"/>
          <p14:tracePt t="12132" x="3394075" y="2571750"/>
          <p14:tracePt t="12148" x="3357563" y="2571750"/>
          <p14:tracePt t="12165" x="3313113" y="2571750"/>
          <p14:tracePt t="12167" x="3259138" y="2571750"/>
          <p14:tracePt t="12182" x="3224213" y="2571750"/>
          <p14:tracePt t="12198" x="3170238" y="2571750"/>
          <p14:tracePt t="12215" x="3133725" y="2581275"/>
          <p14:tracePt t="12232" x="3054350" y="2589213"/>
          <p14:tracePt t="12248" x="3027363" y="2589213"/>
          <p14:tracePt t="12265" x="2990850" y="2589213"/>
          <p14:tracePt t="12281" x="2965450" y="2589213"/>
          <p14:tracePt t="12298" x="2938463" y="2589213"/>
          <p14:tracePt t="12315" x="2874963" y="2589213"/>
          <p14:tracePt t="12332" x="2847975" y="2589213"/>
          <p14:tracePt t="12348" x="2830513" y="2589213"/>
          <p14:tracePt t="12365" x="2803525" y="2589213"/>
          <p14:tracePt t="12382" x="2795588" y="2589213"/>
          <p14:tracePt t="12398" x="2786063" y="2571750"/>
          <p14:tracePt t="12415" x="2776538" y="2562225"/>
          <p14:tracePt t="12432" x="2776538" y="2554288"/>
          <p14:tracePt t="12485" x="2776538" y="2544763"/>
          <p14:tracePt t="12534" x="2786063" y="2544763"/>
          <p14:tracePt t="12547" x="2795588" y="2536825"/>
          <p14:tracePt t="12583" x="2803525" y="2527300"/>
          <p14:tracePt t="12595" x="2803525" y="2517775"/>
          <p14:tracePt t="12607" x="2813050" y="2517775"/>
          <p14:tracePt t="12620" x="2822575" y="2500313"/>
          <p14:tracePt t="12633" x="2830513" y="2500313"/>
          <p14:tracePt t="12649" x="2840038" y="2490788"/>
          <p14:tracePt t="12665" x="2847975" y="2482850"/>
          <p14:tracePt t="12682" x="2867025" y="2473325"/>
          <p14:tracePt t="12698" x="2874963" y="2465388"/>
          <p14:tracePt t="12715" x="2884488" y="2455863"/>
          <p14:tracePt t="12732" x="2938463" y="2446338"/>
          <p14:tracePt t="12748" x="2973388" y="2438400"/>
          <p14:tracePt t="12765" x="3027363" y="2438400"/>
          <p14:tracePt t="12782" x="3143250" y="2419350"/>
          <p14:tracePt t="12798" x="3187700" y="2419350"/>
          <p14:tracePt t="12815" x="3313113" y="2411413"/>
          <p14:tracePt t="12832" x="3367088" y="2401888"/>
          <p14:tracePt t="12848" x="3429000" y="2393950"/>
          <p14:tracePt t="12865" x="3554413" y="2384425"/>
          <p14:tracePt t="12882" x="3598863" y="2384425"/>
          <p14:tracePt t="12899" x="3643313" y="2374900"/>
          <p14:tracePt t="12915" x="3697288" y="2374900"/>
          <p14:tracePt t="12932" x="3724275" y="2374900"/>
          <p14:tracePt t="12949" x="3751263" y="2374900"/>
          <p14:tracePt t="12965" x="3822700" y="2374900"/>
          <p14:tracePt t="12982" x="3867150" y="2374900"/>
          <p14:tracePt t="12998" x="3902075" y="2374900"/>
          <p14:tracePt t="13016" x="3983038" y="2384425"/>
          <p14:tracePt t="13032" x="4010025" y="2384425"/>
          <p14:tracePt t="13049" x="4062413" y="2393950"/>
          <p14:tracePt t="13065" x="4089400" y="2393950"/>
          <p14:tracePt t="13082" x="4116388" y="2393950"/>
          <p14:tracePt t="13099" x="4170363" y="2393950"/>
          <p14:tracePt t="13115" x="4197350" y="2401888"/>
          <p14:tracePt t="13132" x="4232275" y="2411413"/>
          <p14:tracePt t="13149" x="4251325" y="2419350"/>
          <p14:tracePt t="13165" x="4268788" y="2428875"/>
          <p14:tracePt t="13182" x="4268788" y="2438400"/>
          <p14:tracePt t="13183" x="4276725" y="2438400"/>
          <p14:tracePt t="13199" x="4276725" y="2446338"/>
          <p14:tracePt t="13219" x="4276725" y="2455863"/>
          <p14:tracePt t="13234" x="4276725" y="2465388"/>
          <p14:tracePt t="13249" x="4276725" y="2473325"/>
          <p14:tracePt t="13269" x="4276725" y="2482850"/>
          <p14:tracePt t="13282" x="4276725" y="2490788"/>
          <p14:tracePt t="13299" x="4276725" y="2500313"/>
          <p14:tracePt t="13318" x="4276725" y="2509838"/>
          <p14:tracePt t="13332" x="4276725" y="2517775"/>
          <p14:tracePt t="13349" x="4276725" y="2527300"/>
          <p14:tracePt t="13366" x="4276725" y="2544763"/>
          <p14:tracePt t="13392" x="4268788" y="2562225"/>
          <p14:tracePt t="13403" x="4259263" y="2571750"/>
          <p14:tracePt t="13416" x="4251325" y="2581275"/>
          <p14:tracePt t="13432" x="4241800" y="2608263"/>
          <p14:tracePt t="13449" x="4232275" y="2616200"/>
          <p14:tracePt t="13465" x="4214813" y="2652713"/>
          <p14:tracePt t="13482" x="4197350" y="2660650"/>
          <p14:tracePt t="13499" x="4179888" y="2679700"/>
          <p14:tracePt t="13515" x="4143375" y="2714625"/>
          <p14:tracePt t="13532" x="4125913" y="2724150"/>
          <p14:tracePt t="13549" x="4098925" y="2741613"/>
          <p14:tracePt t="13566" x="4071938" y="2751138"/>
          <p14:tracePt t="13582" x="4044950" y="2768600"/>
          <p14:tracePt t="13599" x="4017963" y="2768600"/>
          <p14:tracePt t="13615" x="3973513" y="2786063"/>
          <p14:tracePt t="13632" x="3946525" y="2795588"/>
          <p14:tracePt t="13649" x="3875088" y="2803525"/>
          <p14:tracePt t="13665" x="3840163" y="2803525"/>
          <p14:tracePt t="13682" x="3786188" y="2803525"/>
          <p14:tracePt t="13699" x="3679825" y="2822575"/>
          <p14:tracePt t="13715" x="3625850" y="2822575"/>
          <p14:tracePt t="13732" x="3562350" y="2822575"/>
          <p14:tracePt t="13749" x="3438525" y="2822575"/>
          <p14:tracePt t="13765" x="3375025" y="2795588"/>
          <p14:tracePt t="13782" x="3303588" y="2751138"/>
          <p14:tracePt t="13799" x="3179763" y="2660650"/>
          <p14:tracePt t="13815" x="3143250" y="2616200"/>
          <p14:tracePt t="13832" x="3098800" y="2571750"/>
          <p14:tracePt t="13849" x="3098800" y="2544763"/>
          <p14:tracePt t="13866" x="3089275" y="2536825"/>
          <p14:tracePt t="13882" x="3089275" y="2517775"/>
          <p14:tracePt t="13899" x="3089275" y="2509838"/>
          <p14:tracePt t="13917" x="3089275" y="2500313"/>
          <p14:tracePt t="13954" x="3089275" y="2490788"/>
          <p14:tracePt t="14039" x="3098800" y="2490788"/>
          <p14:tracePt t="14383" x="3098800" y="2500313"/>
          <p14:tracePt t="14481" x="3108325" y="2509838"/>
          <p14:tracePt t="14506" x="3108325" y="2517775"/>
          <p14:tracePt t="14543" x="3116263" y="2527300"/>
          <p14:tracePt t="14567" x="3125788" y="2527300"/>
          <p14:tracePt t="14580" x="3125788" y="2536825"/>
          <p14:tracePt t="14603" x="3133725" y="2554288"/>
          <p14:tracePt t="14615" x="3143250" y="2562225"/>
          <p14:tracePt t="14629" x="3160713" y="2589213"/>
          <p14:tracePt t="14641" x="3179763" y="2625725"/>
          <p14:tracePt t="14652" x="3187700" y="2652713"/>
          <p14:tracePt t="14666" x="3197225" y="2697163"/>
          <p14:tracePt t="14682" x="3214688" y="2732088"/>
          <p14:tracePt t="14699" x="3224213" y="2795588"/>
          <p14:tracePt t="14716" x="3232150" y="2874963"/>
          <p14:tracePt t="14732" x="3232150" y="2901950"/>
          <p14:tracePt t="14749" x="3232150" y="2919413"/>
          <p14:tracePt t="14766" x="3232150" y="2938463"/>
          <p14:tracePt t="14782" x="3232150" y="2946400"/>
          <p14:tracePt t="15019" x="3214688" y="2955925"/>
          <p14:tracePt t="15031" x="3187700" y="2982913"/>
          <p14:tracePt t="15043" x="3108325" y="3027363"/>
          <p14:tracePt t="15057" x="2990850" y="3116263"/>
          <p14:tracePt t="15069" x="2803525" y="3259138"/>
          <p14:tracePt t="15082" x="2687638" y="3330575"/>
          <p14:tracePt t="15099" x="2581275" y="3402013"/>
          <p14:tracePt t="15116" x="2500313" y="3455988"/>
          <p14:tracePt t="15132" x="2401888" y="3527425"/>
          <p14:tracePt t="15149" x="2374900" y="3554413"/>
          <p14:tracePt t="15166" x="2339975" y="3571875"/>
          <p14:tracePt t="15183" x="2312988" y="3589338"/>
          <p14:tracePt t="15276" x="2312988" y="3598863"/>
          <p14:tracePt t="15289" x="2330450" y="3608388"/>
          <p14:tracePt t="15314" x="2339975" y="3625850"/>
          <p14:tracePt t="15326" x="2347913" y="3625850"/>
          <p14:tracePt t="15339" x="2374900" y="3643313"/>
          <p14:tracePt t="15351" x="2393950" y="3643313"/>
          <p14:tracePt t="15366" x="2419350" y="3660775"/>
          <p14:tracePt t="15383" x="2465388" y="3670300"/>
          <p14:tracePt t="15399" x="2571750" y="3687763"/>
          <p14:tracePt t="15416" x="2633663" y="3687763"/>
          <p14:tracePt t="15433" x="2697163" y="3687763"/>
          <p14:tracePt t="15449" x="2874963" y="3616325"/>
          <p14:tracePt t="15466" x="2965450" y="3544888"/>
          <p14:tracePt t="15483" x="3062288" y="3473450"/>
          <p14:tracePt t="15499" x="3232150" y="3348038"/>
          <p14:tracePt t="15516" x="3303588" y="3303588"/>
          <p14:tracePt t="15533" x="3384550" y="3259138"/>
          <p14:tracePt t="15549" x="3517900" y="3179763"/>
          <p14:tracePt t="15566" x="3581400" y="3160713"/>
          <p14:tracePt t="15583" x="3652838" y="3143250"/>
          <p14:tracePt t="15599" x="3679825" y="3143250"/>
          <p14:tracePt t="15616" x="3697288" y="3143250"/>
          <p14:tracePt t="15633" x="3714750" y="3143250"/>
          <p14:tracePt t="15656" x="3724275" y="3143250"/>
          <p14:tracePt t="15668" x="3724275" y="3152775"/>
          <p14:tracePt t="15682" x="3732213" y="3152775"/>
          <p14:tracePt t="15705" x="3741738" y="3152775"/>
          <p14:tracePt t="15717" x="3751263" y="3160713"/>
          <p14:tracePt t="15733" x="3759200" y="3160713"/>
          <p14:tracePt t="15767" x="3768725" y="3160713"/>
          <p14:tracePt t="16012" x="3768725" y="3170238"/>
          <p14:tracePt t="16048" x="3768725" y="3179763"/>
          <p14:tracePt t="16084" x="3768725" y="3187700"/>
          <p14:tracePt t="16109" x="3768725" y="3197225"/>
          <p14:tracePt t="16133" x="3768725" y="3214688"/>
          <p14:tracePt t="16159" x="3768725" y="3232150"/>
          <p14:tracePt t="16183" x="3768725" y="3241675"/>
          <p14:tracePt t="16195" x="3768725" y="3251200"/>
          <p14:tracePt t="16208" x="3768725" y="3259138"/>
          <p14:tracePt t="16219" x="3768725" y="3268663"/>
          <p14:tracePt t="16244" x="3768725" y="3276600"/>
          <p14:tracePt t="16268" x="3768725" y="3286125"/>
          <p14:tracePt t="16293" x="3768725" y="3295650"/>
          <p14:tracePt t="16428" x="3759200" y="3295650"/>
          <p14:tracePt t="16697" x="3759200" y="3286125"/>
          <p14:tracePt t="16721" x="3803650" y="3268663"/>
          <p14:tracePt t="16733" x="3911600" y="3241675"/>
          <p14:tracePt t="16746" x="4116388" y="3179763"/>
          <p14:tracePt t="16762" x="4483100" y="3089275"/>
          <p14:tracePt t="16772" x="4848225" y="2990850"/>
          <p14:tracePt t="16783" x="5205413" y="2946400"/>
          <p14:tracePt t="16800" x="5599113" y="2874963"/>
          <p14:tracePt t="16816" x="5938838" y="2813050"/>
          <p14:tracePt t="16833" x="6491288" y="2724150"/>
          <p14:tracePt t="16850" x="6661150" y="2687638"/>
          <p14:tracePt t="16866" x="6777038" y="2660650"/>
          <p14:tracePt t="16883" x="6919913" y="2633663"/>
          <p14:tracePt t="16900" x="6946900" y="2633663"/>
          <p14:tracePt t="16916" x="6956425" y="2633663"/>
          <p14:tracePt t="17015" x="6946900" y="2633663"/>
          <p14:tracePt t="17051" x="6938963" y="2633663"/>
          <p14:tracePt t="17090" x="6929438" y="2633663"/>
          <p14:tracePt t="17102" x="6919913" y="2633663"/>
          <p14:tracePt t="17113" x="6911975" y="2633663"/>
          <p14:tracePt t="17125" x="6894513" y="2633663"/>
          <p14:tracePt t="17137" x="6875463" y="2633663"/>
          <p14:tracePt t="17150" x="6858000" y="2633663"/>
          <p14:tracePt t="17166" x="6840538" y="2633663"/>
          <p14:tracePt t="17183" x="6823075" y="2633663"/>
          <p14:tracePt t="17200" x="6804025" y="2633663"/>
          <p14:tracePt t="17217" x="6796088" y="2633663"/>
          <p14:tracePt t="17233" x="6786563" y="2633663"/>
          <p14:tracePt t="17250" x="6759575" y="2633663"/>
          <p14:tracePt t="17267" x="6751638" y="2633663"/>
          <p14:tracePt t="17283" x="6742113" y="2633663"/>
          <p14:tracePt t="17300" x="6732588" y="2625725"/>
          <p14:tracePt t="17316" x="6724650" y="2616200"/>
          <p14:tracePt t="17333" x="6715125" y="2608263"/>
          <p14:tracePt t="17370" x="6705600" y="2608263"/>
          <p14:tracePt t="17382" x="6705600" y="2598738"/>
          <p14:tracePt t="17394" x="6697663" y="2598738"/>
          <p14:tracePt t="17406" x="6688138" y="2598738"/>
          <p14:tracePt t="17419" x="6680200" y="2598738"/>
          <p14:tracePt t="17444" x="6670675" y="2598738"/>
          <p14:tracePt t="17468" x="6661150" y="2598738"/>
          <p14:tracePt t="17493" x="6616700" y="2633663"/>
          <p14:tracePt t="17505" x="6483350" y="2786063"/>
          <p14:tracePt t="17517" x="6348413" y="2938463"/>
          <p14:tracePt t="17530" x="6269038" y="3062288"/>
          <p14:tracePt t="17541" x="6232525" y="3143250"/>
          <p14:tracePt t="17555" x="6205538" y="3205163"/>
          <p14:tracePt t="17567" x="6197600" y="3251200"/>
          <p14:tracePt t="17583" x="6197600" y="3276600"/>
          <p14:tracePt t="17604" x="6197600" y="3286125"/>
          <p14:tracePt t="17653" x="6205538" y="3286125"/>
          <p14:tracePt t="17665" x="6215063" y="3286125"/>
          <p14:tracePt t="17713" x="6224588" y="3286125"/>
          <p14:tracePt t="17775" x="6232525" y="3286125"/>
          <p14:tracePt t="17812" x="6242050" y="3276600"/>
          <p14:tracePt t="17823" x="6251575" y="3276600"/>
          <p14:tracePt t="17836" x="6259513" y="3268663"/>
          <p14:tracePt t="17847" x="6269038" y="3259138"/>
          <p14:tracePt t="17861" x="6276975" y="3259138"/>
          <p14:tracePt t="17872" x="6286500" y="3251200"/>
          <p14:tracePt t="17885" x="6303963" y="3251200"/>
          <p14:tracePt t="17900" x="6323013" y="3251200"/>
          <p14:tracePt t="17917" x="6340475" y="3251200"/>
          <p14:tracePt t="17934" x="6357938" y="3259138"/>
          <p14:tracePt t="17950" x="6394450" y="3286125"/>
          <p14:tracePt t="17967" x="6411913" y="3303588"/>
          <p14:tracePt t="17983" x="6438900" y="3340100"/>
          <p14:tracePt t="18000" x="6456363" y="3357563"/>
          <p14:tracePt t="18018" x="6473825" y="3375025"/>
          <p14:tracePt t="18033" x="6483350" y="3394075"/>
          <p14:tracePt t="18050" x="6491288" y="3394075"/>
          <p14:tracePt t="18067" x="6491288" y="3402013"/>
          <p14:tracePt t="18153" x="6491288" y="3394075"/>
          <p14:tracePt t="18167" x="6483350" y="3375025"/>
          <p14:tracePt t="18178" x="6473825" y="3357563"/>
          <p14:tracePt t="18191" x="6473825" y="3330575"/>
          <p14:tracePt t="18203" x="6465888" y="3303588"/>
          <p14:tracePt t="18217" x="6465888" y="3276600"/>
          <p14:tracePt t="18233" x="6456363" y="3259138"/>
          <p14:tracePt t="18250" x="6456363" y="3232150"/>
          <p14:tracePt t="18267" x="6456363" y="3187700"/>
          <p14:tracePt t="18283" x="6456363" y="3160713"/>
          <p14:tracePt t="18300" x="6456363" y="3133725"/>
          <p14:tracePt t="18317" x="6456363" y="3098800"/>
          <p14:tracePt t="18333" x="6446838" y="3071813"/>
          <p14:tracePt t="18350" x="6446838" y="3054350"/>
          <p14:tracePt t="18367" x="6446838" y="3044825"/>
          <p14:tracePt t="18472" x="6446838" y="3054350"/>
          <p14:tracePt t="18485" x="6446838" y="3062288"/>
          <p14:tracePt t="18497" x="6446838" y="3071813"/>
          <p14:tracePt t="18509" x="6446838" y="3081338"/>
          <p14:tracePt t="18522" x="6456363" y="3098800"/>
          <p14:tracePt t="18534" x="6456363" y="3116263"/>
          <p14:tracePt t="18550" x="6465888" y="3125788"/>
          <p14:tracePt t="18567" x="6465888" y="3133725"/>
          <p14:tracePt t="18584" x="6465888" y="3152775"/>
          <p14:tracePt t="18600" x="6465888" y="3160713"/>
          <p14:tracePt t="18617" x="6465888" y="3170238"/>
          <p14:tracePt t="18634" x="6465888" y="3179763"/>
          <p14:tracePt t="18791" x="6465888" y="3170238"/>
          <p14:tracePt t="18803" x="6465888" y="3143250"/>
          <p14:tracePt t="18814" x="6465888" y="3116263"/>
          <p14:tracePt t="18827" x="6465888" y="3089275"/>
          <p14:tracePt t="18840" x="6465888" y="3062288"/>
          <p14:tracePt t="18852" x="6465888" y="3044825"/>
          <p14:tracePt t="18867" x="6465888" y="3027363"/>
          <p14:tracePt t="18884" x="6465888" y="3017838"/>
          <p14:tracePt t="18973" x="6465888" y="3027363"/>
          <p14:tracePt t="18987" x="6465888" y="3036888"/>
          <p14:tracePt t="19011" x="6465888" y="3044825"/>
          <p14:tracePt t="19036" x="6465888" y="3054350"/>
          <p14:tracePt t="19048" x="6465888" y="3062288"/>
          <p14:tracePt t="19060" x="6465888" y="3071813"/>
          <p14:tracePt t="19072" x="6446838" y="3081338"/>
          <p14:tracePt t="19085" x="6438900" y="3098800"/>
          <p14:tracePt t="19100" x="6411913" y="3125788"/>
          <p14:tracePt t="19117" x="6384925" y="3143250"/>
          <p14:tracePt t="19134" x="6276975" y="3197225"/>
          <p14:tracePt t="19150" x="6197600" y="3232150"/>
          <p14:tracePt t="19167" x="6099175" y="3268663"/>
          <p14:tracePt t="19184" x="5848350" y="3375025"/>
          <p14:tracePt t="19200" x="5688013" y="3455988"/>
          <p14:tracePt t="19217" x="5500688" y="3527425"/>
          <p14:tracePt t="19234" x="5153025" y="3687763"/>
          <p14:tracePt t="19250" x="5018088" y="3759200"/>
          <p14:tracePt t="19267" x="4830763" y="3867150"/>
          <p14:tracePt t="19284" x="4768850" y="3902075"/>
          <p14:tracePt t="19300" x="4714875" y="3929063"/>
          <p14:tracePt t="19317" x="4687888" y="3946525"/>
          <p14:tracePt t="19334" x="4608513" y="3965575"/>
          <p14:tracePt t="19350" x="4572000" y="3965575"/>
          <p14:tracePt t="19367" x="4518025" y="3973513"/>
          <p14:tracePt t="19384" x="4491038" y="3973513"/>
          <p14:tracePt t="19401" x="4465638" y="3983038"/>
          <p14:tracePt t="19417" x="4411663" y="3983038"/>
          <p14:tracePt t="19434" x="4375150" y="3983038"/>
          <p14:tracePt t="19450" x="4330700" y="3983038"/>
          <p14:tracePt t="19467" x="4232275" y="3965575"/>
          <p14:tracePt t="19484" x="4179888" y="3946525"/>
          <p14:tracePt t="19501" x="4098925" y="3911600"/>
          <p14:tracePt t="19517" x="4062413" y="3894138"/>
          <p14:tracePt t="19534" x="4044950" y="3875088"/>
          <p14:tracePt t="19550" x="4037013" y="3867150"/>
          <p14:tracePt t="19819" x="4027488" y="3867150"/>
          <p14:tracePt t="19843" x="4010025" y="3857625"/>
          <p14:tracePt t="19855" x="3983038" y="3857625"/>
          <p14:tracePt t="19869" x="3929063" y="3848100"/>
          <p14:tracePt t="19881" x="3848100" y="3840163"/>
          <p14:tracePt t="19892" x="3751263" y="3830638"/>
          <p14:tracePt t="19905" x="3633788" y="3813175"/>
          <p14:tracePt t="19917" x="3527425" y="3803650"/>
          <p14:tracePt t="19934" x="3438525" y="3786188"/>
          <p14:tracePt t="19951" x="3367088" y="3776663"/>
          <p14:tracePt t="19967" x="3286125" y="3759200"/>
          <p14:tracePt t="19984" x="3268663" y="3759200"/>
          <p14:tracePt t="20001" x="3251200" y="3759200"/>
          <p14:tracePt t="20018" x="3232150" y="3759200"/>
          <p14:tracePt t="20034" x="3224213" y="3759200"/>
          <p14:tracePt t="20051" x="3224213" y="3751263"/>
          <p14:tracePt t="20124" x="3224213" y="3741738"/>
          <p14:tracePt t="20150" x="3232150" y="3741738"/>
          <p14:tracePt t="20161" x="3241675" y="3741738"/>
          <p14:tracePt t="20174" x="3251200" y="3741738"/>
          <p14:tracePt t="20211" x="3259138" y="3741738"/>
          <p14:tracePt t="20223" x="3268663" y="3741738"/>
          <p14:tracePt t="20259" x="3276600" y="3741738"/>
          <p14:tracePt t="20271" x="3303588" y="3741738"/>
          <p14:tracePt t="20287" x="3322638" y="3741738"/>
          <p14:tracePt t="20297" x="3348038" y="3751263"/>
          <p14:tracePt t="20307" x="3384550" y="3759200"/>
          <p14:tracePt t="20321" x="3438525" y="3768725"/>
          <p14:tracePt t="20334" x="3490913" y="3768725"/>
          <p14:tracePt t="20351" x="3554413" y="3768725"/>
          <p14:tracePt t="20367" x="3633788" y="3776663"/>
          <p14:tracePt t="20384" x="3822700" y="3786188"/>
          <p14:tracePt t="20401" x="3919538" y="3786188"/>
          <p14:tracePt t="20418" x="4000500" y="3795713"/>
          <p14:tracePt t="20434" x="4160838" y="3803650"/>
          <p14:tracePt t="20451" x="4241800" y="3803650"/>
          <p14:tracePt t="20468" x="4357688" y="3803650"/>
          <p14:tracePt t="20484" x="4411663" y="3803650"/>
          <p14:tracePt t="20501" x="4456113" y="3803650"/>
          <p14:tracePt t="20517" x="4518025" y="3803650"/>
          <p14:tracePt t="20534" x="4545013" y="3803650"/>
          <p14:tracePt t="20551" x="4562475" y="3803650"/>
          <p14:tracePt t="20567" x="4589463" y="3803650"/>
          <p14:tracePt t="20584" x="4608513" y="3803650"/>
          <p14:tracePt t="20601" x="4633913" y="3803650"/>
          <p14:tracePt t="20618" x="4660900" y="3803650"/>
          <p14:tracePt t="20634" x="4679950" y="3803650"/>
          <p14:tracePt t="20651" x="4687888" y="3803650"/>
          <p14:tracePt t="20676" x="4697413" y="3803650"/>
          <p14:tracePt t="20713" x="4705350" y="3803650"/>
          <p14:tracePt t="20726" x="4714875" y="3803650"/>
          <p14:tracePt t="20749" x="4724400" y="3803650"/>
          <p14:tracePt t="20761" x="4732338" y="3803650"/>
          <p14:tracePt t="20774" x="4741863" y="3803650"/>
          <p14:tracePt t="20790" x="4759325" y="3803650"/>
          <p14:tracePt t="20801" x="4786313" y="3803650"/>
          <p14:tracePt t="20818" x="4822825" y="3803650"/>
          <p14:tracePt t="20834" x="4929188" y="3803650"/>
          <p14:tracePt t="20851" x="5000625" y="3803650"/>
          <p14:tracePt t="20868" x="5081588" y="3803650"/>
          <p14:tracePt t="20884" x="5251450" y="3803650"/>
          <p14:tracePt t="20901" x="5322888" y="3795713"/>
          <p14:tracePt t="20918" x="5375275" y="3786188"/>
          <p14:tracePt t="20935" x="5429250" y="3776663"/>
          <p14:tracePt t="20952" x="5456238" y="3768725"/>
          <p14:tracePt t="20970" x="5465763" y="3768725"/>
          <p14:tracePt t="20984" x="5465763" y="3759200"/>
          <p14:tracePt t="21496" x="5456238" y="3759200"/>
          <p14:tracePt t="21508" x="5456238" y="3751263"/>
          <p14:tracePt t="21519" x="5438775" y="3751263"/>
          <p14:tracePt t="21533" x="5429250" y="3751263"/>
          <p14:tracePt t="21544" x="5402263" y="3751263"/>
          <p14:tracePt t="21557" x="5357813" y="3751263"/>
          <p14:tracePt t="21570" x="5295900" y="3751263"/>
          <p14:tracePt t="21585" x="5205413" y="3751263"/>
          <p14:tracePt t="21601" x="5108575" y="3751263"/>
          <p14:tracePt t="21618" x="5018088" y="3751263"/>
          <p14:tracePt t="21635" x="4830763" y="3759200"/>
          <p14:tracePt t="21651" x="4759325" y="3759200"/>
          <p14:tracePt t="21668" x="4608513" y="3759200"/>
          <p14:tracePt t="21684" x="4545013" y="3759200"/>
          <p14:tracePt t="21701" x="4483100" y="3759200"/>
          <p14:tracePt t="21718" x="4402138" y="3759200"/>
          <p14:tracePt t="21734" x="4375150" y="3759200"/>
          <p14:tracePt t="21751" x="4348163" y="3759200"/>
          <p14:tracePt t="21768" x="4286250" y="3732213"/>
          <p14:tracePt t="21785" x="4251325" y="3724275"/>
          <p14:tracePt t="21801" x="4224338" y="3705225"/>
          <p14:tracePt t="21818" x="4179888" y="3679825"/>
          <p14:tracePt t="21835" x="4160838" y="3670300"/>
          <p14:tracePt t="21851" x="4125913" y="3643313"/>
          <p14:tracePt t="21868" x="4108450" y="3633788"/>
          <p14:tracePt t="21885" x="4089400" y="3616325"/>
          <p14:tracePt t="21901" x="4044950" y="3589338"/>
          <p14:tracePt t="21918" x="4027488" y="3571875"/>
          <p14:tracePt t="21935" x="4010025" y="3562350"/>
          <p14:tracePt t="21951" x="3990975" y="3544888"/>
          <p14:tracePt t="21968" x="3973513" y="3527425"/>
          <p14:tracePt t="21985" x="3965575" y="3517900"/>
          <p14:tracePt t="22001" x="3929063" y="3465513"/>
          <p14:tracePt t="22018" x="3902075" y="3446463"/>
          <p14:tracePt t="22035" x="3867150" y="3411538"/>
          <p14:tracePt t="22051" x="3848100" y="3402013"/>
          <p14:tracePt t="22068" x="3840163" y="3394075"/>
          <p14:tracePt t="22084" x="3822700" y="3375025"/>
          <p14:tracePt t="22101" x="3813175" y="3367088"/>
          <p14:tracePt t="22118" x="3803650" y="3367088"/>
          <p14:tracePt t="22135" x="3795713" y="3348038"/>
          <p14:tracePt t="22151" x="3795713" y="3340100"/>
          <p14:tracePt t="22206" x="3795713" y="3330575"/>
          <p14:tracePt t="23002" x="3803650" y="3330575"/>
          <p14:tracePt t="24692" x="3795713" y="3330575"/>
          <p14:tracePt t="24703" x="3768725" y="3330575"/>
          <p14:tracePt t="24717" x="3732213" y="3348038"/>
          <p14:tracePt t="24729" x="3643313" y="3367088"/>
          <p14:tracePt t="24741" x="3536950" y="3394075"/>
          <p14:tracePt t="24752" x="3367088" y="3411538"/>
          <p14:tracePt t="24769" x="3108325" y="3429000"/>
          <p14:tracePt t="24785" x="2874963" y="3438525"/>
          <p14:tracePt t="24802" x="2527300" y="3438525"/>
          <p14:tracePt t="24819" x="2393950" y="3438525"/>
          <p14:tracePt t="24835" x="2295525" y="3438525"/>
          <p14:tracePt t="24852" x="2125663" y="3438525"/>
          <p14:tracePt t="24869" x="2081213" y="3438525"/>
          <p14:tracePt t="24885" x="2036763" y="3438525"/>
          <p14:tracePt t="24902" x="1990725" y="3438525"/>
          <p14:tracePt t="24919" x="1982788" y="3438525"/>
          <p14:tracePt t="24936" x="1955800" y="3429000"/>
          <p14:tracePt t="24952" x="1938338" y="3419475"/>
          <p14:tracePt t="24969" x="1928813" y="3419475"/>
          <p14:tracePt t="24985" x="1928813" y="3411538"/>
          <p14:tracePt t="25002" x="1928813" y="3402013"/>
          <p14:tracePt t="25020" x="1919288" y="3402013"/>
          <p14:tracePt t="25414" x="1928813" y="3402013"/>
          <p14:tracePt t="25438" x="1938338" y="3402013"/>
          <p14:tracePt t="25452" x="1965325" y="3402013"/>
          <p14:tracePt t="25464" x="1982788" y="3402013"/>
          <p14:tracePt t="25475" x="2009775" y="3402013"/>
          <p14:tracePt t="25487" x="2062163" y="3402013"/>
          <p14:tracePt t="25502" x="2160588" y="3402013"/>
          <p14:tracePt t="25519" x="2286000" y="3419475"/>
          <p14:tracePt t="25536" x="2670175" y="3465513"/>
          <p14:tracePt t="25552" x="2874963" y="3473450"/>
          <p14:tracePt t="25569" x="3062288" y="3500438"/>
          <p14:tracePt t="25586" x="3330575" y="3517900"/>
          <p14:tracePt t="25602" x="3419475" y="3527425"/>
          <p14:tracePt t="25619" x="3482975" y="3527425"/>
          <p14:tracePt t="25636" x="3544888" y="3527425"/>
          <p14:tracePt t="25653" x="3571875" y="3527425"/>
          <p14:tracePt t="25669" x="3589338" y="3527425"/>
          <p14:tracePt t="25686" x="3625850" y="3527425"/>
          <p14:tracePt t="25702" x="3633788" y="3527425"/>
          <p14:tracePt t="25719" x="3652838" y="3527425"/>
          <p14:tracePt t="25736" x="3660775" y="3527425"/>
          <p14:tracePt t="25752" x="3670300" y="3527425"/>
          <p14:tracePt t="25769" x="3679825" y="3527425"/>
          <p14:tracePt t="25786" x="3697288" y="3517900"/>
          <p14:tracePt t="25802" x="3714750" y="3517900"/>
          <p14:tracePt t="25819" x="3741738" y="3500438"/>
          <p14:tracePt t="25836" x="3759200" y="3490913"/>
          <p14:tracePt t="25852" x="3776663" y="3482975"/>
          <p14:tracePt t="25869" x="3813175" y="3465513"/>
          <p14:tracePt t="25886" x="3857625" y="3446463"/>
          <p14:tracePt t="25903" x="3875088" y="3438525"/>
          <p14:tracePt t="25903" x="3894138" y="3429000"/>
          <p14:tracePt t="25919" x="3902075" y="3411538"/>
          <p14:tracePt t="25936" x="3911600" y="3411538"/>
          <p14:tracePt t="25953" x="3911600" y="3402013"/>
          <p14:tracePt t="25969" x="3911600" y="3384550"/>
          <p14:tracePt t="25988" x="3911600" y="3375025"/>
          <p14:tracePt t="26002" x="3902075" y="3367088"/>
          <p14:tracePt t="26021" x="3875088" y="3357563"/>
          <p14:tracePt t="26036" x="3867150" y="3348038"/>
          <p14:tracePt t="26052" x="3822700" y="3330575"/>
          <p14:tracePt t="26069" x="3776663" y="3313113"/>
          <p14:tracePt t="26086" x="3741738" y="3303588"/>
          <p14:tracePt t="26103" x="3608388" y="3276600"/>
          <p14:tracePt t="26119" x="3544888" y="3251200"/>
          <p14:tracePt t="26136" x="3455988" y="3232150"/>
          <p14:tracePt t="26153" x="3411538" y="3224213"/>
          <p14:tracePt t="26169" x="3394075" y="3224213"/>
          <p14:tracePt t="26186" x="3348038" y="3224213"/>
          <p14:tracePt t="26202" x="3330575" y="3224213"/>
          <p14:tracePt t="26220" x="3313113" y="3224213"/>
          <p14:tracePt t="26236" x="3268663" y="3251200"/>
          <p14:tracePt t="26253" x="3251200" y="3251200"/>
          <p14:tracePt t="26269" x="3232150" y="3259138"/>
          <p14:tracePt t="26286" x="3205163" y="3276600"/>
          <p14:tracePt t="26303" x="3197225" y="3295650"/>
          <p14:tracePt t="26319" x="3179763" y="3313113"/>
          <p14:tracePt t="26320" x="3152775" y="3330575"/>
          <p14:tracePt t="26336" x="3143250" y="3357563"/>
          <p14:tracePt t="26353" x="3125788" y="3375025"/>
          <p14:tracePt t="26369" x="3108325" y="3411538"/>
          <p14:tracePt t="26394" x="3108325" y="3419475"/>
          <p14:tracePt t="26405" x="3108325" y="3429000"/>
          <p14:tracePt t="26419" x="3108325" y="3438525"/>
          <p14:tracePt t="26436" x="3108325" y="3455988"/>
          <p14:tracePt t="26453" x="3125788" y="3465513"/>
          <p14:tracePt t="26469" x="3170238" y="3490913"/>
          <p14:tracePt t="26486" x="3197225" y="3517900"/>
          <p14:tracePt t="26503" x="3251200" y="3527425"/>
          <p14:tracePt t="26519" x="3375025" y="3562350"/>
          <p14:tracePt t="26536" x="3438525" y="3562350"/>
          <p14:tracePt t="26553" x="3554413" y="3571875"/>
          <p14:tracePt t="26569" x="3589338" y="3571875"/>
          <p14:tracePt t="26586" x="3608388" y="3571875"/>
          <p14:tracePt t="26603" x="3633788" y="3571875"/>
          <p14:tracePt t="26651" x="3633788" y="3562350"/>
          <p14:tracePt t="26676" x="3633788" y="3554413"/>
          <p14:tracePt t="28414" x="3633788" y="3562350"/>
          <p14:tracePt t="28426" x="3633788" y="3581400"/>
          <p14:tracePt t="28439" x="3625850" y="3598863"/>
          <p14:tracePt t="28451" x="3625850" y="3616325"/>
          <p14:tracePt t="28462" x="3625850" y="3643313"/>
          <p14:tracePt t="28474" x="3625850" y="3679825"/>
          <p14:tracePt t="28487" x="3616325" y="3732213"/>
          <p14:tracePt t="28503" x="3598863" y="3786188"/>
          <p14:tracePt t="28520" x="3589338" y="3848100"/>
          <p14:tracePt t="28536" x="3536950" y="4027488"/>
          <p14:tracePt t="28553" x="3509963" y="4125913"/>
          <p14:tracePt t="28570" x="3473450" y="4224338"/>
          <p14:tracePt t="28587" x="3411538" y="4465638"/>
          <p14:tracePt t="28603" x="3384550" y="4545013"/>
          <p14:tracePt t="28620" x="3367088" y="4608513"/>
          <p14:tracePt t="28637" x="3348038" y="4670425"/>
          <p14:tracePt t="28653" x="3348038" y="4679950"/>
          <p14:tracePt t="28670" x="3348038" y="4687888"/>
          <p14:tracePt t="28687" x="3348038" y="4697413"/>
          <p14:tracePt t="28703" x="3348038" y="4705350"/>
          <p14:tracePt t="28928" x="3340100" y="4705350"/>
          <p14:tracePt t="28940" x="3340100" y="4714875"/>
          <p14:tracePt t="28953" x="3322638" y="4741863"/>
          <p14:tracePt t="28964" x="3303588" y="4759325"/>
          <p14:tracePt t="28976" x="3286125" y="4786313"/>
          <p14:tracePt t="28990" x="3268663" y="4813300"/>
          <p14:tracePt t="29003" x="3232150" y="4830763"/>
          <p14:tracePt t="29021" x="3197225" y="4857750"/>
          <p14:tracePt t="29037" x="3170238" y="4867275"/>
          <p14:tracePt t="29053" x="3071813" y="4894263"/>
          <p14:tracePt t="29070" x="3009900" y="4902200"/>
          <p14:tracePt t="29087" x="2847975" y="4919663"/>
          <p14:tracePt t="29103" x="2751138" y="4919663"/>
          <p14:tracePt t="29120" x="2652713" y="4929188"/>
          <p14:tracePt t="29137" x="2490788" y="4929188"/>
          <p14:tracePt t="29153" x="2401888" y="4929188"/>
          <p14:tracePt t="29170" x="2330450" y="4929188"/>
          <p14:tracePt t="29187" x="2187575" y="4929188"/>
          <p14:tracePt t="29203" x="2108200" y="4929188"/>
          <p14:tracePt t="29220" x="2054225" y="4929188"/>
          <p14:tracePt t="29237" x="1965325" y="4929188"/>
          <p14:tracePt t="29253" x="1928813" y="4919663"/>
          <p14:tracePt t="29270" x="1911350" y="4919663"/>
          <p14:tracePt t="29287" x="1884363" y="4894263"/>
          <p14:tracePt t="29343" x="1884363" y="4884738"/>
          <p14:tracePt t="29443" x="1884363" y="4875213"/>
          <p14:tracePt t="29540" x="1893888" y="4867275"/>
          <p14:tracePt t="29564" x="1901825" y="4867275"/>
          <p14:tracePt t="29576" x="1911350" y="4867275"/>
          <p14:tracePt t="29589" x="1938338" y="4867275"/>
          <p14:tracePt t="29601" x="1965325" y="4867275"/>
          <p14:tracePt t="29613" x="2027238" y="4857750"/>
          <p14:tracePt t="29626" x="2108200" y="4848225"/>
          <p14:tracePt t="29638" x="2224088" y="4840288"/>
          <p14:tracePt t="29654" x="2357438" y="4813300"/>
          <p14:tracePt t="29670" x="2571750" y="4786313"/>
          <p14:tracePt t="29687" x="2776538" y="4759325"/>
          <p14:tracePt t="29704" x="3197225" y="4724400"/>
          <p14:tracePt t="29720" x="3330575" y="4714875"/>
          <p14:tracePt t="29737" x="3571875" y="4705350"/>
          <p14:tracePt t="29754" x="3660775" y="4697413"/>
          <p14:tracePt t="29770" x="3732213" y="4697413"/>
          <p14:tracePt t="29787" x="3786188" y="4697413"/>
          <p14:tracePt t="29804" x="3813175" y="4697413"/>
          <p14:tracePt t="29821" x="3822700" y="4697413"/>
          <p14:tracePt t="30667" x="3822700" y="4705350"/>
          <p14:tracePt t="30998" x="3822700" y="4714875"/>
          <p14:tracePt t="31609" x="3822700" y="4724400"/>
          <p14:tracePt t="31719" x="3813175" y="4724400"/>
          <p14:tracePt t="31762" x="3803650" y="4724400"/>
          <p14:tracePt t="31780" x="3803650" y="4732338"/>
          <p14:tracePt t="31806" x="3795713" y="4732338"/>
          <p14:tracePt t="31817" x="3786188" y="4732338"/>
          <p14:tracePt t="31831" x="3776663" y="4732338"/>
          <p14:tracePt t="31843" x="3759200" y="4732338"/>
          <p14:tracePt t="31855" x="3732213" y="4741863"/>
          <p14:tracePt t="31871" x="3714750" y="4741863"/>
          <p14:tracePt t="31888" x="3687763" y="4741863"/>
          <p14:tracePt t="31904" x="3660775" y="4741863"/>
          <p14:tracePt t="31928" x="3660775" y="4732338"/>
          <p14:tracePt t="32002" x="3670300" y="4732338"/>
          <p14:tracePt t="32014" x="3679825" y="4732338"/>
          <p14:tracePt t="32025" x="3697288" y="4732338"/>
          <p14:tracePt t="32038" x="3714750" y="4741863"/>
          <p14:tracePt t="32054" x="3751263" y="4751388"/>
          <p14:tracePt t="32071" x="3813175" y="4759325"/>
          <p14:tracePt t="32088" x="4000500" y="4741863"/>
          <p14:tracePt t="32104" x="4160838" y="4697413"/>
          <p14:tracePt t="32121" x="4295775" y="4643438"/>
          <p14:tracePt t="32138" x="4438650" y="4554538"/>
          <p14:tracePt t="32155" x="4483100" y="4518025"/>
          <p14:tracePt t="32171" x="4500563" y="4483100"/>
          <p14:tracePt t="32188" x="4500563" y="4429125"/>
          <p14:tracePt t="32204" x="4483100" y="4411663"/>
          <p14:tracePt t="32221" x="4438650" y="4402138"/>
          <p14:tracePt t="32238" x="4286250" y="4394200"/>
          <p14:tracePt t="32254" x="4187825" y="4394200"/>
          <p14:tracePt t="32271" x="4010025" y="4394200"/>
          <p14:tracePt t="32288" x="3929063" y="4394200"/>
          <p14:tracePt t="32304" x="3884613" y="4402138"/>
          <p14:tracePt t="32321" x="3786188" y="4429125"/>
          <p14:tracePt t="32338" x="3751263" y="4446588"/>
          <p14:tracePt t="32354" x="3714750" y="4456113"/>
          <p14:tracePt t="32371" x="3670300" y="4491038"/>
          <p14:tracePt t="32388" x="3670300" y="4500563"/>
          <p14:tracePt t="32404" x="3670300" y="4510088"/>
          <p14:tracePt t="32442" x="3679825" y="4510088"/>
          <p14:tracePt t="32455" x="3697288" y="4527550"/>
          <p14:tracePt t="32465" x="3724275" y="4527550"/>
          <p14:tracePt t="32478" x="3751263" y="4545013"/>
          <p14:tracePt t="32491" x="3776663" y="4554538"/>
          <p14:tracePt t="32504" x="3786188" y="4554538"/>
          <p14:tracePt t="32521" x="3786188" y="4562475"/>
          <p14:tracePt t="32538" x="3795713" y="4562475"/>
          <p14:tracePt t="32554" x="3795713" y="4572000"/>
          <p14:tracePt t="32577" x="3776663" y="4572000"/>
          <p14:tracePt t="32589" x="3759200" y="4572000"/>
          <p14:tracePt t="32604" x="3751263" y="4581525"/>
          <p14:tracePt t="32621" x="3741738" y="4581525"/>
          <p14:tracePt t="32638" x="3724275" y="4581525"/>
          <p14:tracePt t="32654" x="3714750" y="4581525"/>
          <p14:tracePt t="32671" x="3705225" y="4581525"/>
          <p14:tracePt t="32688" x="3697288" y="4589463"/>
          <p14:tracePt t="32705" x="3679825" y="4598988"/>
          <p14:tracePt t="32721" x="3670300" y="4608513"/>
          <p14:tracePt t="32738" x="3643313" y="4608513"/>
          <p14:tracePt t="32755" x="3633788" y="4616450"/>
          <p14:tracePt t="32771" x="3608388" y="4625975"/>
          <p14:tracePt t="32788" x="3509963" y="4670425"/>
          <p14:tracePt t="32805" x="3419475" y="4705350"/>
          <p14:tracePt t="32822" x="3295650" y="4751388"/>
          <p14:tracePt t="32822" x="3108325" y="4830763"/>
          <p14:tracePt t="32838" x="2928938" y="4894263"/>
          <p14:tracePt t="32855" x="2803525" y="4919663"/>
          <p14:tracePt t="32871" x="2571750" y="4973638"/>
          <p14:tracePt t="32888" x="2446338" y="5010150"/>
          <p14:tracePt t="32905" x="2303463" y="5037138"/>
          <p14:tracePt t="32921" x="1812925" y="5251450"/>
          <p14:tracePt t="32938" x="1509713" y="5375275"/>
          <p14:tracePt t="32955" x="1295400" y="5473700"/>
          <p14:tracePt t="32971" x="1152525" y="5518150"/>
          <p14:tracePt t="32988" x="1143000" y="5527675"/>
          <p14:tracePt t="33005" x="1133475" y="5527675"/>
          <p14:tracePt t="33067" x="1143000" y="5527675"/>
          <p14:tracePt t="33079" x="1152525" y="5518150"/>
          <p14:tracePt t="33091" x="1160463" y="5510213"/>
          <p14:tracePt t="33103" x="1196975" y="5500688"/>
          <p14:tracePt t="33115" x="1250950" y="5473700"/>
          <p14:tracePt t="33128" x="1303338" y="5456238"/>
          <p14:tracePt t="33141" x="1339850" y="5429250"/>
          <p14:tracePt t="33155" x="1366838" y="5419725"/>
          <p14:tracePt t="33171" x="1393825" y="5411788"/>
          <p14:tracePt t="33188" x="1411288" y="5402263"/>
          <p14:tracePt t="33205" x="1465263" y="5375275"/>
          <p14:tracePt t="33221" x="1500188" y="5357813"/>
          <p14:tracePt t="33238" x="1571625" y="5330825"/>
          <p14:tracePt t="33255" x="1598613" y="5330825"/>
          <p14:tracePt t="33271" x="1625600" y="5330825"/>
          <p14:tracePt t="33288" x="1679575" y="5313363"/>
          <p14:tracePt t="33305" x="1697038" y="5303838"/>
          <p14:tracePt t="33322" x="1724025" y="5295900"/>
          <p14:tracePt t="33338" x="1812925" y="5295900"/>
          <p14:tracePt t="33355" x="1866900" y="5286375"/>
          <p14:tracePt t="33371" x="1911350" y="5286375"/>
          <p14:tracePt t="33388" x="2009775" y="5286375"/>
          <p14:tracePt t="33405" x="2062163" y="5286375"/>
          <p14:tracePt t="33422" x="2125663" y="5286375"/>
          <p14:tracePt t="33438" x="2259013" y="5286375"/>
          <p14:tracePt t="33455" x="2330450" y="5286375"/>
          <p14:tracePt t="33471" x="2527300" y="5286375"/>
          <p14:tracePt t="33488" x="2633663" y="5286375"/>
          <p14:tracePt t="33505" x="2732088" y="5286375"/>
          <p14:tracePt t="33521" x="2901950" y="5276850"/>
          <p14:tracePt t="33538" x="2965450" y="5268913"/>
          <p14:tracePt t="33555" x="3017838" y="5259388"/>
          <p14:tracePt t="33571" x="3062288" y="5251450"/>
          <p14:tracePt t="33588" x="3081338" y="5251450"/>
          <p14:tracePt t="33605" x="3081338" y="5241925"/>
          <p14:tracePt t="33622" x="3089275" y="5241925"/>
          <p14:tracePt t="33654" x="3098800" y="5241925"/>
          <p14:tracePt t="33679" x="3108325" y="5241925"/>
          <p14:tracePt t="33704" x="3116263" y="5232400"/>
          <p14:tracePt t="33715" x="3125788" y="5232400"/>
          <p14:tracePt t="33728" x="3143250" y="5224463"/>
          <p14:tracePt t="33739" x="3170238" y="5224463"/>
          <p14:tracePt t="33755" x="3179763" y="5224463"/>
          <p14:tracePt t="33771" x="3187700" y="5224463"/>
          <p14:tracePt t="33788" x="3205163" y="5224463"/>
          <p14:tracePt t="33789" x="3214688" y="5214938"/>
          <p14:tracePt t="33805" x="3224213" y="5214938"/>
          <p14:tracePt t="33948" x="3224213" y="5205413"/>
          <p14:tracePt t="34487" x="3224213" y="5197475"/>
          <p14:tracePt t="34633" x="3232150" y="5197475"/>
          <p14:tracePt t="34647" x="3241675" y="5197475"/>
          <p14:tracePt t="34658" x="3259138" y="5197475"/>
          <p14:tracePt t="34672" x="3303588" y="5187950"/>
          <p14:tracePt t="34682" x="3340100" y="5180013"/>
          <p14:tracePt t="34695" x="3411538" y="5170488"/>
          <p14:tracePt t="34707" x="3490913" y="5160963"/>
          <p14:tracePt t="34722" x="3571875" y="5153025"/>
          <p14:tracePt t="34739" x="3660775" y="5143500"/>
          <p14:tracePt t="34755" x="3768725" y="5133975"/>
          <p14:tracePt t="34772" x="3990975" y="5126038"/>
          <p14:tracePt t="34788" x="4089400" y="5116513"/>
          <p14:tracePt t="34805" x="4187825" y="5108575"/>
          <p14:tracePt t="34806" x="4276725" y="5108575"/>
          <p14:tracePt t="34822" x="4357688" y="5099050"/>
          <p14:tracePt t="34838" x="4419600" y="5089525"/>
          <p14:tracePt t="34855" x="4500563" y="5089525"/>
          <p14:tracePt t="34872" x="4518025" y="5081588"/>
          <p14:tracePt t="34889" x="4527550" y="5081588"/>
          <p14:tracePt t="34905" x="4537075" y="5081588"/>
          <p14:tracePt t="35282" x="4537075" y="5072063"/>
          <p14:tracePt t="35307" x="4545013" y="5062538"/>
          <p14:tracePt t="35331" x="4562475" y="5062538"/>
          <p14:tracePt t="35345" x="4589463" y="5062538"/>
          <p14:tracePt t="35356" x="4625975" y="5062538"/>
          <p14:tracePt t="35368" x="4687888" y="5062538"/>
          <p14:tracePt t="35380" x="4786313" y="5062538"/>
          <p14:tracePt t="35396" x="4894263" y="5062538"/>
          <p14:tracePt t="35405" x="5045075" y="5062538"/>
          <p14:tracePt t="35422" x="5232400" y="5081588"/>
          <p14:tracePt t="35439" x="5367338" y="5089525"/>
          <p14:tracePt t="35455" x="5572125" y="5099050"/>
          <p14:tracePt t="35472" x="5634038" y="5108575"/>
          <p14:tracePt t="35489" x="5661025" y="5108575"/>
          <p14:tracePt t="35506" x="5680075" y="5108575"/>
          <p14:tracePt t="36201" x="5688013" y="5108575"/>
          <p14:tracePt t="36263" x="5697538" y="5108575"/>
          <p14:tracePt t="36287" x="5705475" y="5108575"/>
          <p14:tracePt t="36299" x="5724525" y="5108575"/>
          <p14:tracePt t="36312" x="5741988" y="5108575"/>
          <p14:tracePt t="36323" x="5776913" y="5099050"/>
          <p14:tracePt t="36339" x="5830888" y="5099050"/>
          <p14:tracePt t="36356" x="5902325" y="5099050"/>
          <p14:tracePt t="36372" x="6062663" y="5081588"/>
          <p14:tracePt t="36389" x="6161088" y="5081588"/>
          <p14:tracePt t="36406" x="6251575" y="5072063"/>
          <p14:tracePt t="36422" x="6402388" y="5062538"/>
          <p14:tracePt t="36439" x="6483350" y="5054600"/>
          <p14:tracePt t="36456" x="6545263" y="5045075"/>
          <p14:tracePt t="36473" x="6680200" y="5045075"/>
          <p14:tracePt t="36489" x="6732588" y="5037138"/>
          <p14:tracePt t="36506" x="6769100" y="5037138"/>
          <p14:tracePt t="36506" x="6804025" y="5037138"/>
          <p14:tracePt t="36523" x="6840538" y="5037138"/>
          <p14:tracePt t="36539" x="6884988" y="5037138"/>
          <p14:tracePt t="36556" x="6938963" y="5037138"/>
          <p14:tracePt t="36572" x="6946900" y="5037138"/>
          <p14:tracePt t="36589" x="6956425" y="5037138"/>
          <p14:tracePt t="37107" x="6956425" y="5045075"/>
          <p14:tracePt t="37804" x="6973888" y="5045075"/>
          <p14:tracePt t="37817" x="6991350" y="5045075"/>
          <p14:tracePt t="37830" x="7018338" y="5045075"/>
          <p14:tracePt t="37843" x="7045325" y="5045075"/>
          <p14:tracePt t="37856" x="7099300" y="5062538"/>
          <p14:tracePt t="37873" x="7126288" y="5072063"/>
          <p14:tracePt t="37890" x="7170738" y="5099050"/>
          <p14:tracePt t="37906" x="7259638" y="5143500"/>
          <p14:tracePt t="37923" x="7296150" y="5160963"/>
          <p14:tracePt t="37940" x="7323138" y="5170488"/>
          <p14:tracePt t="37964" x="7331075" y="5180013"/>
          <p14:tracePt t="38172" x="7323138" y="5180013"/>
          <p14:tracePt t="38186" x="7313613" y="5180013"/>
          <p14:tracePt t="38208" x="7296150" y="5180013"/>
          <p14:tracePt t="38221" x="7277100" y="5180013"/>
          <p14:tracePt t="38233" x="7251700" y="5180013"/>
          <p14:tracePt t="38246" x="7197725" y="5197475"/>
          <p14:tracePt t="38258" x="7081838" y="5224463"/>
          <p14:tracePt t="38273" x="6902450" y="5268913"/>
          <p14:tracePt t="38290" x="6680200" y="5340350"/>
          <p14:tracePt t="38307" x="6340475" y="5411788"/>
          <p14:tracePt t="38323" x="6197600" y="5438775"/>
          <p14:tracePt t="38340" x="6062663" y="5446713"/>
          <p14:tracePt t="38356" x="5688013" y="5518150"/>
          <p14:tracePt t="38373" x="5394325" y="5599113"/>
          <p14:tracePt t="38390" x="5099050" y="5680075"/>
          <p14:tracePt t="38406" x="4616450" y="5776913"/>
          <p14:tracePt t="38423" x="4446588" y="5803900"/>
          <p14:tracePt t="38440" x="4295775" y="5813425"/>
          <p14:tracePt t="38456" x="3983038" y="5822950"/>
          <p14:tracePt t="38473" x="3848100" y="5830888"/>
          <p14:tracePt t="38490" x="3714750" y="5830888"/>
          <p14:tracePt t="38506" x="3500438" y="5840413"/>
          <p14:tracePt t="38523" x="3419475" y="5840413"/>
          <p14:tracePt t="38540" x="3295650" y="5822950"/>
          <p14:tracePt t="38556" x="3241675" y="5813425"/>
          <p14:tracePt t="38573" x="3187700" y="5813425"/>
          <p14:tracePt t="38590" x="3044825" y="5813425"/>
          <p14:tracePt t="38606" x="2973388" y="5813425"/>
          <p14:tracePt t="38623" x="2911475" y="5813425"/>
          <p14:tracePt t="38640" x="2822575" y="5813425"/>
          <p14:tracePt t="38656" x="2786063" y="5813425"/>
          <p14:tracePt t="38673" x="2759075" y="5813425"/>
          <p14:tracePt t="38690" x="2705100" y="5813425"/>
          <p14:tracePt t="38706" x="2687638" y="5803900"/>
          <p14:tracePt t="38723" x="2670175" y="5795963"/>
          <p14:tracePt t="38808" x="2679700" y="5795963"/>
          <p14:tracePt t="39114" x="2660650" y="5795963"/>
          <p14:tracePt t="39127" x="2633663" y="5795963"/>
          <p14:tracePt t="39140" x="2581275" y="5786438"/>
          <p14:tracePt t="39151" x="2509838" y="5776913"/>
          <p14:tracePt t="39165" x="2419350" y="5741988"/>
          <p14:tracePt t="39176" x="2347913" y="5715000"/>
          <p14:tracePt t="39190" x="2276475" y="5680075"/>
          <p14:tracePt t="39207" x="2224088" y="5653088"/>
          <p14:tracePt t="39223" x="2197100" y="5634038"/>
          <p14:tracePt t="39240" x="2170113" y="5616575"/>
          <p14:tracePt t="39256" x="2170113" y="5608638"/>
          <p14:tracePt t="39642" x="2179638" y="5608638"/>
          <p14:tracePt t="39899" x="2187575" y="5608638"/>
          <p14:tracePt t="39937" x="2197100" y="5608638"/>
          <p14:tracePt t="39949" x="2205038" y="5608638"/>
          <p14:tracePt t="39960" x="2214563" y="5608638"/>
          <p14:tracePt t="39973" x="2224088" y="5608638"/>
          <p14:tracePt t="39990" x="2241550" y="5608638"/>
          <p14:tracePt t="40007" x="2286000" y="5608638"/>
          <p14:tracePt t="40024" x="2401888" y="5589588"/>
          <p14:tracePt t="40041" x="2482850" y="5589588"/>
          <p14:tracePt t="40057" x="2581275" y="5589588"/>
          <p14:tracePt t="40074" x="2803525" y="5581650"/>
          <p14:tracePt t="40090" x="2928938" y="5572125"/>
          <p14:tracePt t="40107" x="3197225" y="5572125"/>
          <p14:tracePt t="40124" x="3330575" y="5572125"/>
          <p14:tracePt t="40140" x="3482975" y="5572125"/>
          <p14:tracePt t="40157" x="3803650" y="5572125"/>
          <p14:tracePt t="40174" x="3938588" y="5572125"/>
          <p14:tracePt t="40190" x="4044950" y="5572125"/>
          <p14:tracePt t="40207" x="4232275" y="5581650"/>
          <p14:tracePt t="40223" x="4295775" y="5581650"/>
          <p14:tracePt t="40240" x="4322763" y="5581650"/>
          <p14:tracePt t="40257" x="4357688" y="5589588"/>
          <p14:tracePt t="40274" x="4367213" y="5589588"/>
          <p14:tracePt t="40302" x="4367213" y="5599113"/>
          <p14:tracePt t="40841" x="4375150" y="5589588"/>
          <p14:tracePt t="40854" x="4429125" y="5562600"/>
          <p14:tracePt t="40865" x="4518025" y="5500688"/>
          <p14:tracePt t="40878" x="4687888" y="5429250"/>
          <p14:tracePt t="40891" x="4902200" y="5330825"/>
          <p14:tracePt t="40907" x="5062538" y="5259388"/>
          <p14:tracePt t="40924" x="5224463" y="5180013"/>
          <p14:tracePt t="40940" x="5384800" y="5126038"/>
          <p14:tracePt t="40957" x="5599113" y="5027613"/>
          <p14:tracePt t="40974" x="5697538" y="4991100"/>
          <p14:tracePt t="40990" x="5894388" y="4911725"/>
          <p14:tracePt t="41007" x="5983288" y="4875213"/>
          <p14:tracePt t="41024" x="6143625" y="4813300"/>
          <p14:tracePt t="41040" x="6205538" y="4786313"/>
          <p14:tracePt t="41057" x="6259513" y="4759325"/>
          <p14:tracePt t="41074" x="6367463" y="4697413"/>
          <p14:tracePt t="41090" x="6419850" y="4660900"/>
          <p14:tracePt t="41107" x="6491288" y="4616450"/>
          <p14:tracePt t="41124" x="6589713" y="4554538"/>
          <p14:tracePt t="41140" x="6616700" y="4537075"/>
          <p14:tracePt t="41157" x="6643688" y="4518025"/>
          <p14:tracePt t="41174" x="6661150" y="4510088"/>
          <p14:tracePt t="41191" x="6661150" y="4500563"/>
          <p14:tracePt t="41245" x="6661150" y="4491038"/>
          <p14:tracePt t="41270" x="6653213" y="4491038"/>
          <p14:tracePt t="41282" x="6643688" y="4491038"/>
          <p14:tracePt t="41295" x="6634163" y="4483100"/>
          <p14:tracePt t="41307" x="6616700" y="4483100"/>
          <p14:tracePt t="41319" x="6589713" y="4473575"/>
          <p14:tracePt t="41331" x="6581775" y="4456113"/>
          <p14:tracePt t="41343" x="6562725" y="4456113"/>
          <p14:tracePt t="41357" x="6554788" y="4438650"/>
          <p14:tracePt t="41374" x="6545263" y="4438650"/>
          <p14:tracePt t="41391" x="6527800" y="4419600"/>
          <p14:tracePt t="41407" x="6491288" y="4394200"/>
          <p14:tracePt t="41424" x="6465888" y="4375150"/>
          <p14:tracePt t="41441" x="6438900" y="4340225"/>
          <p14:tracePt t="41457" x="6394450" y="4276725"/>
          <p14:tracePt t="41474" x="6384925" y="4251325"/>
          <p14:tracePt t="41491" x="6375400" y="4187825"/>
          <p14:tracePt t="41507" x="6375400" y="4160838"/>
          <p14:tracePt t="41524" x="6375400" y="4133850"/>
          <p14:tracePt t="41541" x="6402388" y="4098925"/>
          <p14:tracePt t="41557" x="6483350" y="4010025"/>
          <p14:tracePt t="41574" x="6545263" y="3946525"/>
          <p14:tracePt t="41591" x="6626225" y="3848100"/>
          <p14:tracePt t="41607" x="6653213" y="3813175"/>
          <p14:tracePt t="41624" x="6661150" y="3795713"/>
          <p14:tracePt t="41641" x="6680200" y="3759200"/>
          <p14:tracePt t="41657" x="6697663" y="3751263"/>
          <p14:tracePt t="41674" x="6777038" y="3705225"/>
          <p14:tracePt t="41908" x="6777038" y="3687763"/>
          <p14:tracePt t="41919" x="6786563" y="3679825"/>
          <p14:tracePt t="41931" x="6813550" y="3633788"/>
          <p14:tracePt t="41946" x="6840538" y="3562350"/>
          <p14:tracePt t="41957" x="6875463" y="3490913"/>
          <p14:tracePt t="41974" x="6929438" y="3375025"/>
          <p14:tracePt t="41991" x="6965950" y="3286125"/>
          <p14:tracePt t="42007" x="7000875" y="3187700"/>
          <p14:tracePt t="42025" x="7010400" y="3160713"/>
          <p14:tracePt t="42041" x="7018338" y="3160713"/>
          <p14:tracePt t="42057" x="7018338" y="3152775"/>
          <p14:tracePt t="42115" x="7018338" y="3143250"/>
          <p14:tracePt t="42152" x="7018338" y="3133725"/>
          <p14:tracePt t="42237" x="7027863" y="3133725"/>
          <p14:tracePt t="42262" x="7027863" y="3125788"/>
          <p14:tracePt t="42286" x="7037388" y="3125788"/>
          <p14:tracePt t="42299" x="7045325" y="3108325"/>
          <p14:tracePt t="42311" x="7062788" y="3108325"/>
          <p14:tracePt t="42323" x="7072313" y="3089275"/>
          <p14:tracePt t="42335" x="7089775" y="3081338"/>
          <p14:tracePt t="42348" x="7089775" y="3071813"/>
          <p14:tracePt t="42372" x="7099300" y="3071813"/>
          <p14:tracePt t="42630" x="7099300" y="3081338"/>
          <p14:tracePt t="42654" x="7089775" y="3081338"/>
          <p14:tracePt t="42666" x="7089775" y="3089275"/>
          <p14:tracePt t="42678" x="7089775" y="3098800"/>
          <p14:tracePt t="42740" x="7081838" y="3098800"/>
          <p14:tracePt t="42751" x="7081838" y="3108325"/>
          <p14:tracePt t="42777" x="7072313" y="3108325"/>
          <p14:tracePt t="42899" x="7062788" y="3108325"/>
          <p14:tracePt t="42911" x="7062788" y="3116263"/>
          <p14:tracePt t="42985" x="7062788" y="3125788"/>
          <p14:tracePt t="43009" x="7054850" y="3125788"/>
          <p14:tracePt t="43057" x="7045325" y="3125788"/>
          <p14:tracePt t="43966" x="7037388" y="3125788"/>
          <p14:tracePt t="44013" x="7027863" y="3125788"/>
          <p14:tracePt t="44051" x="7018338" y="3125788"/>
          <p14:tracePt t="44074" x="7010400" y="3125788"/>
          <p14:tracePt t="44099" x="7000875" y="3125788"/>
          <p14:tracePt t="44122" x="6991350" y="3125788"/>
          <p14:tracePt t="44136" x="6983413" y="3125788"/>
          <p14:tracePt t="44172" x="6973888" y="3125788"/>
          <p14:tracePt t="44197" x="6965950" y="3125788"/>
          <p14:tracePt t="44220" x="6956425" y="3125788"/>
          <p14:tracePt t="44246" x="6946900" y="3125788"/>
          <p14:tracePt t="44271" x="6938963" y="3125788"/>
          <p14:tracePt t="44294" x="6929438" y="3125788"/>
          <p14:tracePt t="44308" x="6919913" y="3125788"/>
          <p14:tracePt t="44319" x="6919913" y="3116263"/>
          <p14:tracePt t="44331" x="6911975" y="3116263"/>
          <p14:tracePt t="44343" x="6902450" y="3116263"/>
          <p14:tracePt t="44358" x="6894513" y="3116263"/>
          <p14:tracePt t="44381" x="6884988" y="3108325"/>
          <p14:tracePt t="44392" x="6875463" y="3108325"/>
          <p14:tracePt t="44408" x="6867525" y="3098800"/>
          <p14:tracePt t="44425" x="6858000" y="3098800"/>
          <p14:tracePt t="44442" x="6848475" y="3098800"/>
          <p14:tracePt t="44458" x="6840538" y="3098800"/>
          <p14:tracePt t="44475" x="6840538" y="3089275"/>
          <p14:tracePt t="44491" x="6831013" y="3089275"/>
          <p14:tracePt t="44551" x="6823075" y="3089275"/>
          <p14:tracePt t="44747" x="6823075" y="3081338"/>
          <p14:tracePt t="46080" x="6831013" y="3081338"/>
          <p14:tracePt t="46362" x="6840538" y="3081338"/>
          <p14:tracePt t="46437" x="6848475" y="3081338"/>
          <p14:tracePt t="46448" x="6858000" y="3081338"/>
          <p14:tracePt t="46476" x="6867525" y="3081338"/>
          <p14:tracePt t="46485" x="6875463" y="3081338"/>
          <p14:tracePt t="46497" x="6884988" y="3081338"/>
          <p14:tracePt t="46522" x="6894513" y="3081338"/>
          <p14:tracePt t="46535" x="6894513" y="3089275"/>
          <p14:tracePt t="46546" x="6902450" y="3089275"/>
          <p14:tracePt t="46559" x="6911975" y="3089275"/>
          <p14:tracePt t="46583" x="6919913" y="3089275"/>
          <p14:tracePt t="46608" x="6929438" y="3089275"/>
          <p14:tracePt t="46632" x="6938963" y="3089275"/>
          <p14:tracePt t="46645" x="6946900" y="3089275"/>
          <p14:tracePt t="46670" x="6956425" y="3089275"/>
          <p14:tracePt t="46694" x="6965950" y="3098800"/>
          <p14:tracePt t="46705" x="6973888" y="3098800"/>
          <p14:tracePt t="46718" x="6983413" y="3098800"/>
          <p14:tracePt t="46743" x="7000875" y="3108325"/>
          <p14:tracePt t="46767" x="7010400" y="3108325"/>
          <p14:tracePt t="46780" x="7018338" y="3108325"/>
          <p14:tracePt t="46793" x="7027863" y="3108325"/>
          <p14:tracePt t="47012" x="7018338" y="3108325"/>
          <p14:tracePt t="47112" x="7010400" y="3108325"/>
          <p14:tracePt t="47394" x="7000875" y="3108325"/>
          <p14:tracePt t="47527" x="7000875" y="3098800"/>
          <p14:tracePt t="47564" x="7000875" y="3089275"/>
          <p14:tracePt t="47748" x="7000875" y="3081338"/>
          <p14:tracePt t="47772" x="7000875" y="3071813"/>
          <p14:tracePt t="47783" x="7000875" y="3062288"/>
          <p14:tracePt t="47808" x="7000875" y="3054350"/>
          <p14:tracePt t="47834" x="7000875" y="3044825"/>
          <p14:tracePt t="47845" x="7000875" y="3036888"/>
          <p14:tracePt t="47859" x="7000875" y="3027363"/>
          <p14:tracePt t="47871" x="7000875" y="3009900"/>
          <p14:tracePt t="47881" x="7000875" y="2990850"/>
          <p14:tracePt t="47894" x="6991350" y="2982913"/>
          <p14:tracePt t="47909" x="6991350" y="2955925"/>
          <p14:tracePt t="47926" x="6991350" y="2946400"/>
          <p14:tracePt t="47942" x="6991350" y="2938463"/>
          <p14:tracePt t="47959" x="6983413" y="2928938"/>
          <p14:tracePt t="48433" x="6973888" y="2928938"/>
          <p14:tracePt t="48569" x="6965950" y="2938463"/>
          <p14:tracePt t="48593" x="6965950" y="2946400"/>
          <p14:tracePt t="48604" x="6956425" y="2946400"/>
          <p14:tracePt t="48641" x="6946900" y="2946400"/>
          <p14:tracePt t="48655" x="6938963" y="2955925"/>
          <p14:tracePt t="48677" x="6929438" y="2955925"/>
          <p14:tracePt t="48704" x="6911975" y="2965450"/>
          <p14:tracePt t="48727" x="6902450" y="2965450"/>
          <p14:tracePt t="48739" x="6894513" y="2965450"/>
          <p14:tracePt t="48752" x="6884988" y="2965450"/>
          <p14:tracePt t="48764" x="6875463" y="2965450"/>
          <p14:tracePt t="48776" x="6867525" y="2965450"/>
          <p14:tracePt t="48793" x="6858000" y="2965450"/>
          <p14:tracePt t="48809" x="6840538" y="2965450"/>
          <p14:tracePt t="48826" x="6831013" y="2965450"/>
          <p14:tracePt t="48843" x="6823075" y="2965450"/>
          <p14:tracePt t="48859" x="6813550" y="2965450"/>
          <p14:tracePt t="48877" x="6796088" y="2965450"/>
          <p14:tracePt t="48893" x="6786563" y="2965450"/>
          <p14:tracePt t="48910" x="6777038" y="2965450"/>
          <p14:tracePt t="48926" x="6769100" y="2965450"/>
          <p14:tracePt t="48948" x="6759575" y="2955925"/>
          <p14:tracePt t="48972" x="6751638" y="2955925"/>
          <p14:tracePt t="48985" x="6751638" y="2946400"/>
          <p14:tracePt t="49001" x="6742113" y="2946400"/>
          <p14:tracePt t="49011" x="6742113" y="2938463"/>
          <p14:tracePt t="49045" x="6742113" y="2928938"/>
          <p14:tracePt t="49057" x="6732588" y="2928938"/>
          <p14:tracePt t="49069" x="6732588" y="2919413"/>
          <p14:tracePt t="49094" x="6724650" y="2919413"/>
          <p14:tracePt t="49105" x="6724650" y="2911475"/>
          <p14:tracePt t="49118" x="6724650" y="2901950"/>
          <p14:tracePt t="49143" x="6724650" y="2894013"/>
          <p14:tracePt t="49179" x="6715125" y="2884488"/>
          <p14:tracePt t="49191" x="6705600" y="2884488"/>
          <p14:tracePt t="49203" x="6705600" y="2874963"/>
          <p14:tracePt t="49216" x="6697663" y="2867025"/>
          <p14:tracePt t="49227" x="6697663" y="2857500"/>
          <p14:tracePt t="49243" x="6680200" y="2847975"/>
          <p14:tracePt t="49260" x="6680200" y="2840038"/>
          <p14:tracePt t="49276" x="6661150" y="2830513"/>
          <p14:tracePt t="49293" x="6643688" y="2813050"/>
          <p14:tracePt t="49310" x="6626225" y="2803525"/>
          <p14:tracePt t="49327" x="6599238" y="2795588"/>
          <p14:tracePt t="49343" x="6589713" y="2795588"/>
          <p14:tracePt t="49360" x="6581775" y="2795588"/>
          <p14:tracePt t="49376" x="6562725" y="2795588"/>
          <p14:tracePt t="49511" x="6562725" y="2786063"/>
          <p14:tracePt t="49524" x="6562725" y="2776538"/>
          <p14:tracePt t="49535" x="6562725" y="2768600"/>
          <p14:tracePt t="49548" x="6562725" y="2759075"/>
          <p14:tracePt t="49564" x="6572250" y="2751138"/>
          <p14:tracePt t="49577" x="6572250" y="2741613"/>
          <p14:tracePt t="49593" x="6572250" y="2732088"/>
          <p14:tracePt t="49615" x="6572250" y="2724150"/>
          <p14:tracePt t="49644" x="6572250" y="2714625"/>
          <p14:tracePt t="49730" x="6572250" y="2724150"/>
          <p14:tracePt t="49742" x="6572250" y="2732088"/>
          <p14:tracePt t="49756" x="6572250" y="2741613"/>
          <p14:tracePt t="49779" x="6572250" y="2751138"/>
          <p14:tracePt t="49803" x="6572250" y="2768600"/>
          <p14:tracePt t="49815" x="6562725" y="2776538"/>
          <p14:tracePt t="49828" x="6562725" y="2795588"/>
          <p14:tracePt t="49841" x="6554788" y="2822575"/>
          <p14:tracePt t="49853" x="6554788" y="2840038"/>
          <p14:tracePt t="49864" x="6545263" y="2867025"/>
          <p14:tracePt t="49878" x="6545263" y="2894013"/>
          <p14:tracePt t="49893" x="6545263" y="2911475"/>
          <p14:tracePt t="49910" x="6537325" y="2938463"/>
          <p14:tracePt t="49926" x="6527800" y="2965450"/>
          <p14:tracePt t="49944" x="6518275" y="3009900"/>
          <p14:tracePt t="49960" x="6510338" y="3036888"/>
          <p14:tracePt t="49977" x="6510338" y="3081338"/>
          <p14:tracePt t="49993" x="6510338" y="3108325"/>
          <p14:tracePt t="50010" x="6500813" y="3116263"/>
          <p14:tracePt t="50027" x="6500813" y="3133725"/>
          <p14:tracePt t="50196" x="6500813" y="3125788"/>
          <p14:tracePt t="50208" x="6500813" y="3108325"/>
          <p14:tracePt t="50221" x="6500813" y="3089275"/>
          <p14:tracePt t="50232" x="6500813" y="3062288"/>
          <p14:tracePt t="50246" x="6500813" y="3036888"/>
          <p14:tracePt t="50260" x="6500813" y="3009900"/>
          <p14:tracePt t="50277" x="6500813" y="2990850"/>
          <p14:tracePt t="50293" x="6500813" y="2965450"/>
          <p14:tracePt t="50310" x="6500813" y="2938463"/>
          <p14:tracePt t="50327" x="6500813" y="2911475"/>
          <p14:tracePt t="50343" x="6500813" y="2901950"/>
          <p14:tracePt t="50360" x="6500813" y="2894013"/>
          <p14:tracePt t="50429" x="6500813" y="2901950"/>
          <p14:tracePt t="50442" x="6500813" y="2919413"/>
          <p14:tracePt t="50466" x="6500813" y="2928938"/>
          <p14:tracePt t="50478" x="6500813" y="2946400"/>
          <p14:tracePt t="50489" x="6500813" y="2955925"/>
          <p14:tracePt t="50506" x="6500813" y="2965450"/>
          <p14:tracePt t="50516" x="6500813" y="2990850"/>
          <p14:tracePt t="50528" x="6500813" y="3017838"/>
          <p14:tracePt t="50544" x="6500813" y="3071813"/>
          <p14:tracePt t="50560" x="6510338" y="3108325"/>
          <p14:tracePt t="50577" x="6518275" y="3205163"/>
          <p14:tracePt t="50593" x="6518275" y="3251200"/>
          <p14:tracePt t="50610" x="6518275" y="3276600"/>
          <p14:tracePt t="50627" x="6518275" y="3313113"/>
          <p14:tracePt t="50644" x="6518275" y="3322638"/>
          <p14:tracePt t="50662" x="6518275" y="3330575"/>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عنوان 1" hidden="1"/>
          <p:cNvSpPr>
            <a:spLocks noGrp="1"/>
          </p:cNvSpPr>
          <p:nvPr>
            <p:ph type="title"/>
          </p:nvPr>
        </p:nvSpPr>
        <p:spPr/>
        <p:txBody>
          <a:bodyPr/>
          <a:lstStyle/>
          <a:p>
            <a:pPr rtl="0" eaLnBrk="1" hangingPunct="1"/>
            <a:r>
              <a:rPr lang="en-US" altLang="en-US" sz="3200" b="1"/>
              <a:t>Septa of the Testis</a:t>
            </a:r>
          </a:p>
        </p:txBody>
      </p:sp>
      <p:pic>
        <p:nvPicPr>
          <p:cNvPr id="3" name="صورة 2"/>
          <p:cNvPicPr/>
          <p:nvPr/>
        </p:nvPicPr>
        <p:blipFill>
          <a:blip r:embed="rId4"/>
          <a:stretch>
            <a:fillRect/>
          </a:stretch>
        </p:blipFill>
        <p:spPr>
          <a:xfrm>
            <a:off x="0" y="0"/>
            <a:ext cx="9144000" cy="6858000"/>
          </a:xfrm>
          <a:prstGeom prst="rect">
            <a:avLst/>
          </a:prstGeom>
        </p:spPr>
      </p:pic>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39982368"/>
      </p:ext>
    </p:extLst>
  </p:cSld>
  <p:clrMapOvr>
    <a:masterClrMapping/>
  </p:clrMapOvr>
  <mc:AlternateContent xmlns:mc="http://schemas.openxmlformats.org/markup-compatibility/2006" xmlns:p14="http://schemas.microsoft.com/office/powerpoint/2010/main">
    <mc:Choice Requires="p14">
      <p:transition spd="slow" p14:dur="2000" advTm="38642"/>
    </mc:Choice>
    <mc:Fallback xmlns="">
      <p:transition spd="slow" advTm="38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843" x="6500813" y="3322638"/>
          <p14:tracePt t="2857" x="6438900" y="3259138"/>
          <p14:tracePt t="2869" x="6348413" y="3187700"/>
          <p14:tracePt t="2880" x="6197600" y="3027363"/>
          <p14:tracePt t="2893" x="5983288" y="2813050"/>
          <p14:tracePt t="2905" x="5795963" y="2625725"/>
          <p14:tracePt t="2916" x="5589588" y="2393950"/>
          <p14:tracePt t="2933" x="5402263" y="2197100"/>
          <p14:tracePt t="2950" x="5232400" y="2036763"/>
          <p14:tracePt t="2966" x="5062538" y="1847850"/>
          <p14:tracePt t="2984" x="4803775" y="1598613"/>
          <p14:tracePt t="3000" x="4705350" y="1544638"/>
          <p14:tracePt t="3017" x="4491038" y="1473200"/>
          <p14:tracePt t="3033" x="4419600" y="1465263"/>
          <p14:tracePt t="3050" x="4357688" y="1455738"/>
          <p14:tracePt t="3067" x="4286250" y="1438275"/>
          <p14:tracePt t="3083" x="4268788" y="1428750"/>
          <p14:tracePt t="3100" x="4251325" y="1428750"/>
          <p14:tracePt t="3116" x="4232275" y="1428750"/>
          <p14:tracePt t="3134" x="4224338" y="1428750"/>
          <p14:tracePt t="3431" x="4205288" y="1419225"/>
          <p14:tracePt t="3444" x="4179888" y="1411288"/>
          <p14:tracePt t="3456" x="4125913" y="1411288"/>
          <p14:tracePt t="3468" x="4017963" y="1428750"/>
          <p14:tracePt t="3483" x="3813175" y="1517650"/>
          <p14:tracePt t="3500" x="3517900" y="1670050"/>
          <p14:tracePt t="3517" x="2965450" y="1982788"/>
          <p14:tracePt t="3533" x="2768600" y="2116138"/>
          <p14:tracePt t="3550" x="2616200" y="2214563"/>
          <p14:tracePt t="3567" x="2446338" y="2303463"/>
          <p14:tracePt t="3583" x="2419350" y="2312988"/>
          <p14:tracePt t="3600" x="2401888" y="2312988"/>
          <p14:tracePt t="3617" x="2357438" y="2312988"/>
          <p14:tracePt t="3633" x="2330450" y="2295525"/>
          <p14:tracePt t="3650" x="2295525" y="2259013"/>
          <p14:tracePt t="3667" x="2251075" y="2197100"/>
          <p14:tracePt t="3683" x="2232025" y="2170113"/>
          <p14:tracePt t="3700" x="2224088" y="2152650"/>
          <p14:tracePt t="3717" x="2224088" y="2133600"/>
          <p14:tracePt t="3734" x="2224088" y="2125663"/>
          <p14:tracePt t="3789" x="2214563" y="2116138"/>
          <p14:tracePt t="3923" x="2214563" y="2108200"/>
          <p14:tracePt t="3934" x="2214563" y="2098675"/>
          <p14:tracePt t="3971" x="2214563" y="2089150"/>
          <p14:tracePt t="3982" x="2241550" y="2081213"/>
          <p14:tracePt t="3995" x="2286000" y="2062163"/>
          <p14:tracePt t="4007" x="2339975" y="2044700"/>
          <p14:tracePt t="4019" x="2428875" y="2027238"/>
          <p14:tracePt t="4033" x="2527300" y="2009775"/>
          <p14:tracePt t="4050" x="2643188" y="1982788"/>
          <p14:tracePt t="4066" x="2786063" y="1965325"/>
          <p14:tracePt t="4083" x="3170238" y="1938338"/>
          <p14:tracePt t="4100" x="3348038" y="1928813"/>
          <p14:tracePt t="4117" x="3652838" y="1928813"/>
          <p14:tracePt t="4134" x="3776663" y="1928813"/>
          <p14:tracePt t="4150" x="3875088" y="1928813"/>
          <p14:tracePt t="4167" x="3973513" y="1938338"/>
          <p14:tracePt t="4184" x="4133850" y="1955800"/>
          <p14:tracePt t="4200" x="4170363" y="1965325"/>
          <p14:tracePt t="4217" x="4251325" y="1982788"/>
          <p14:tracePt t="4233" x="4268788" y="1982788"/>
          <p14:tracePt t="4250" x="4295775" y="1982788"/>
          <p14:tracePt t="4267" x="4313238" y="1982788"/>
          <p14:tracePt t="4284" x="4322763" y="1990725"/>
          <p14:tracePt t="4671" x="4330700" y="1990725"/>
          <p14:tracePt t="4682" x="4340225" y="1990725"/>
          <p14:tracePt t="4693" x="4357688" y="1990725"/>
          <p14:tracePt t="4706" x="4394200" y="1982788"/>
          <p14:tracePt t="4717" x="4465638" y="1965325"/>
          <p14:tracePt t="4734" x="4581525" y="1955800"/>
          <p14:tracePt t="4750" x="4732338" y="1946275"/>
          <p14:tracePt t="4767" x="5089525" y="1919288"/>
          <p14:tracePt t="4784" x="5224463" y="1919288"/>
          <p14:tracePt t="4801" x="5330825" y="1919288"/>
          <p14:tracePt t="4817" x="5518150" y="1919288"/>
          <p14:tracePt t="4834" x="5581650" y="1919288"/>
          <p14:tracePt t="4850" x="5616575" y="1919288"/>
          <p14:tracePt t="4867" x="5661025" y="1919288"/>
          <p14:tracePt t="4884" x="5680075" y="1919288"/>
          <p14:tracePt t="4900" x="5688013" y="1919288"/>
          <p14:tracePt t="4918" x="5697538" y="1919288"/>
          <p14:tracePt t="5121" x="5705475" y="1919288"/>
          <p14:tracePt t="5159" x="5724525" y="1919288"/>
          <p14:tracePt t="5184" x="5732463" y="1919288"/>
          <p14:tracePt t="5196" x="5759450" y="1919288"/>
          <p14:tracePt t="5207" x="5786438" y="1919288"/>
          <p14:tracePt t="5220" x="5813425" y="1919288"/>
          <p14:tracePt t="5234" x="5857875" y="1919288"/>
          <p14:tracePt t="5250" x="5919788" y="1919288"/>
          <p14:tracePt t="5267" x="5983288" y="1911350"/>
          <p14:tracePt t="5284" x="6089650" y="1884363"/>
          <p14:tracePt t="5300" x="6126163" y="1874838"/>
          <p14:tracePt t="5317" x="6134100" y="1874838"/>
          <p14:tracePt t="5334" x="6153150" y="1874838"/>
          <p14:tracePt t="6248" x="6153150" y="1884363"/>
          <p14:tracePt t="6260" x="6153150" y="1893888"/>
          <p14:tracePt t="6271" x="6161088" y="1911350"/>
          <p14:tracePt t="6285" x="6170613" y="1938338"/>
          <p14:tracePt t="6301" x="6197600" y="1982788"/>
          <p14:tracePt t="6317" x="6224588" y="2036763"/>
          <p14:tracePt t="6334" x="6276975" y="2179638"/>
          <p14:tracePt t="6351" x="6313488" y="2259013"/>
          <p14:tracePt t="6367" x="6330950" y="2322513"/>
          <p14:tracePt t="6384" x="6375400" y="2419350"/>
          <p14:tracePt t="6401" x="6375400" y="2455863"/>
          <p14:tracePt t="6418" x="6394450" y="2482850"/>
          <p14:tracePt t="6434" x="6402388" y="2544763"/>
          <p14:tracePt t="6451" x="6419850" y="2562225"/>
          <p14:tracePt t="6468" x="6419850" y="2589213"/>
          <p14:tracePt t="6485" x="6419850" y="2625725"/>
          <p14:tracePt t="6798" x="6394450" y="2697163"/>
          <p14:tracePt t="6811" x="6340475" y="2803525"/>
          <p14:tracePt t="6823" x="6269038" y="2990850"/>
          <p14:tracePt t="6835" x="6180138" y="3241675"/>
          <p14:tracePt t="6848" x="6099175" y="3490913"/>
          <p14:tracePt t="6859" x="6045200" y="3759200"/>
          <p14:tracePt t="6871" x="5973763" y="4010025"/>
          <p14:tracePt t="6884" x="5929313" y="4224338"/>
          <p14:tracePt t="6901" x="5902325" y="4394200"/>
          <p14:tracePt t="6917" x="5894388" y="4500563"/>
          <p14:tracePt t="6935" x="5884863" y="4652963"/>
          <p14:tracePt t="6951" x="5875338" y="4679950"/>
          <p14:tracePt t="6968" x="5875338" y="4697413"/>
          <p14:tracePt t="6984" x="5875338" y="4705350"/>
          <p14:tracePt t="7094" x="5875338" y="4697413"/>
          <p14:tracePt t="7106" x="5884863" y="4697413"/>
          <p14:tracePt t="7142" x="5884863" y="4687888"/>
          <p14:tracePt t="7155" x="5894388" y="4687888"/>
          <p14:tracePt t="7168" x="5919788" y="4687888"/>
          <p14:tracePt t="7180" x="5938838" y="4687888"/>
          <p14:tracePt t="7193" x="5956300" y="4687888"/>
          <p14:tracePt t="7204" x="5983288" y="4697413"/>
          <p14:tracePt t="7217" x="6000750" y="4705350"/>
          <p14:tracePt t="7234" x="6037263" y="4732338"/>
          <p14:tracePt t="7251" x="6054725" y="4751388"/>
          <p14:tracePt t="7268" x="6089650" y="4795838"/>
          <p14:tracePt t="7284" x="6099175" y="4822825"/>
          <p14:tracePt t="7301" x="6099175" y="4840288"/>
          <p14:tracePt t="7318" x="6099175" y="4875213"/>
          <p14:tracePt t="7335" x="6099175" y="4884738"/>
          <p14:tracePt t="7351" x="6089650" y="4929188"/>
          <p14:tracePt t="7368" x="6072188" y="4946650"/>
          <p14:tracePt t="7384" x="6062663" y="4956175"/>
          <p14:tracePt t="7401" x="6018213" y="4991100"/>
          <p14:tracePt t="7418" x="6000750" y="5000625"/>
          <p14:tracePt t="7434" x="5973763" y="5010150"/>
          <p14:tracePt t="7451" x="5956300" y="5010150"/>
          <p14:tracePt t="7468" x="5938838" y="5010150"/>
          <p14:tracePt t="7484" x="5911850" y="5010150"/>
          <p14:tracePt t="7501" x="5857875" y="5010150"/>
          <p14:tracePt t="7518" x="5822950" y="5010150"/>
          <p14:tracePt t="7534" x="5732463" y="5010150"/>
          <p14:tracePt t="7551" x="5697538" y="5010150"/>
          <p14:tracePt t="7568" x="5670550" y="5010150"/>
          <p14:tracePt t="7584" x="5626100" y="4991100"/>
          <p14:tracePt t="7601" x="5608638" y="4983163"/>
          <p14:tracePt t="7618" x="5589588" y="4973638"/>
          <p14:tracePt t="7634" x="5562600" y="4938713"/>
          <p14:tracePt t="7656" x="5554663" y="4929188"/>
          <p14:tracePt t="7668" x="5554663" y="4919663"/>
          <p14:tracePt t="7694" x="5554663" y="4911725"/>
          <p14:tracePt t="7742" x="5545138" y="4911725"/>
          <p14:tracePt t="7791" x="5545138" y="4902200"/>
          <p14:tracePt t="7816" x="5537200" y="4894263"/>
          <p14:tracePt t="7828" x="5527675" y="4884738"/>
          <p14:tracePt t="7866" x="5518150" y="4875213"/>
          <p14:tracePt t="7890" x="5510213" y="4867275"/>
          <p14:tracePt t="7902" x="5510213" y="4857750"/>
          <p14:tracePt t="7914" x="5500688" y="4857750"/>
          <p14:tracePt t="8233" x="5500688" y="4848225"/>
          <p14:tracePt t="8245" x="5491163" y="4848225"/>
          <p14:tracePt t="8258" x="5491163" y="4840288"/>
          <p14:tracePt t="8269" x="5473700" y="4830763"/>
          <p14:tracePt t="8285" x="5456238" y="4813300"/>
          <p14:tracePt t="8302" x="5429250" y="4786313"/>
          <p14:tracePt t="8318" x="5367338" y="4751388"/>
          <p14:tracePt t="8335" x="5081588" y="4562475"/>
          <p14:tracePt t="8351" x="4803775" y="4394200"/>
          <p14:tracePt t="8368" x="4160838" y="4071938"/>
          <p14:tracePt t="8385" x="3946525" y="3956050"/>
          <p14:tracePt t="8401" x="3768725" y="3840163"/>
          <p14:tracePt t="8418" x="3581400" y="3724275"/>
          <p14:tracePt t="8435" x="3509963" y="3687763"/>
          <p14:tracePt t="8451" x="3455988" y="3652838"/>
          <p14:tracePt t="8468" x="3330575" y="3616325"/>
          <p14:tracePt t="8485" x="3251200" y="3608388"/>
          <p14:tracePt t="8501" x="3187700" y="3598863"/>
          <p14:tracePt t="8784" x="3170238" y="3598863"/>
          <p14:tracePt t="8795" x="3108325" y="3571875"/>
          <p14:tracePt t="8809" x="3017838" y="3517900"/>
          <p14:tracePt t="8820" x="2901950" y="3446463"/>
          <p14:tracePt t="8835" x="2751138" y="3330575"/>
          <p14:tracePt t="8851" x="2616200" y="3241675"/>
          <p14:tracePt t="8868" x="2411413" y="3044825"/>
          <p14:tracePt t="8885" x="2357438" y="2973388"/>
          <p14:tracePt t="8902" x="2322513" y="2919413"/>
          <p14:tracePt t="8918" x="2276475" y="2867025"/>
          <p14:tracePt t="8935" x="2259013" y="2840038"/>
          <p14:tracePt t="8952" x="2259013" y="2830513"/>
          <p14:tracePt t="8968" x="2251075" y="2830513"/>
          <p14:tracePt t="8985" x="2251075" y="2822575"/>
          <p14:tracePt t="9001" x="2241550" y="2813050"/>
          <p14:tracePt t="9018" x="2241550" y="2803525"/>
          <p14:tracePt t="9040" x="2241550" y="2795588"/>
          <p14:tracePt t="9053" x="2232025" y="2786063"/>
          <p14:tracePt t="9078" x="2232025" y="2776538"/>
          <p14:tracePt t="9091" x="2232025" y="2759075"/>
          <p14:tracePt t="9102" x="2232025" y="2751138"/>
          <p14:tracePt t="9118" x="2232025" y="2741613"/>
          <p14:tracePt t="9135" x="2232025" y="2724150"/>
          <p14:tracePt t="9152" x="2232025" y="2714625"/>
          <p14:tracePt t="9168" x="2232025" y="2697163"/>
          <p14:tracePt t="9187" x="2251075" y="2697163"/>
          <p14:tracePt t="9203" x="2286000" y="2679700"/>
          <p14:tracePt t="9218" x="2384425" y="2652713"/>
          <p14:tracePt t="9235" x="2562225" y="2598738"/>
          <p14:tracePt t="9252" x="3197225" y="2473325"/>
          <p14:tracePt t="9268" x="3581400" y="2438400"/>
          <p14:tracePt t="9285" x="3929063" y="2411413"/>
          <p14:tracePt t="9302" x="4527550" y="2411413"/>
          <p14:tracePt t="9318" x="4768850" y="2428875"/>
          <p14:tracePt t="9336" x="5018088" y="2490788"/>
          <p14:tracePt t="9352" x="5099050" y="2517775"/>
          <p14:tracePt t="9368" x="5126038" y="2527300"/>
          <p14:tracePt t="9385" x="5153025" y="2544763"/>
          <p14:tracePt t="9402" x="5160963" y="2544763"/>
          <p14:tracePt t="9418" x="5160963" y="2554288"/>
          <p14:tracePt t="9591" x="5170488" y="2562225"/>
          <p14:tracePt t="9617" x="5187950" y="2562225"/>
          <p14:tracePt t="9628" x="5197475" y="2571750"/>
          <p14:tracePt t="9640" x="5214938" y="2571750"/>
          <p14:tracePt t="9653" x="5232400" y="2571750"/>
          <p14:tracePt t="9668" x="5251450" y="2571750"/>
          <p14:tracePt t="9685" x="5276850" y="2571750"/>
          <p14:tracePt t="9702" x="5303838" y="2571750"/>
          <p14:tracePt t="9718" x="5357813" y="2571750"/>
          <p14:tracePt t="9735" x="5375275" y="2571750"/>
          <p14:tracePt t="9752" x="5429250" y="2571750"/>
          <p14:tracePt t="9768" x="5438775" y="2571750"/>
          <p14:tracePt t="9785" x="5456238" y="2562225"/>
          <p14:tracePt t="9802" x="5483225" y="2554288"/>
          <p14:tracePt t="9819" x="5491163" y="2554288"/>
          <p14:tracePt t="9835" x="5500688" y="2544763"/>
          <p14:tracePt t="9852" x="5510213" y="2544763"/>
          <p14:tracePt t="9869" x="5518150" y="2544763"/>
          <p14:tracePt t="9898" x="5518150" y="2536825"/>
          <p14:tracePt t="10093" x="5518150" y="2527300"/>
          <p14:tracePt t="10118" x="5518150" y="2517775"/>
          <p14:tracePt t="10132" x="5527675" y="2517775"/>
          <p14:tracePt t="10142" x="5537200" y="2517775"/>
          <p14:tracePt t="10155" x="5554663" y="2509838"/>
          <p14:tracePt t="10169" x="5608638" y="2500313"/>
          <p14:tracePt t="10185" x="5680075" y="2482850"/>
          <p14:tracePt t="10202" x="5759450" y="2465388"/>
          <p14:tracePt t="10219" x="5919788" y="2419350"/>
          <p14:tracePt t="10235" x="5983288" y="2411413"/>
          <p14:tracePt t="10252" x="6018213" y="2411413"/>
          <p14:tracePt t="10269" x="6062663" y="2411413"/>
          <p14:tracePt t="10285" x="6062663" y="2401888"/>
          <p14:tracePt t="10302" x="6072188" y="2401888"/>
          <p14:tracePt t="11171" x="6062663" y="2401888"/>
          <p14:tracePt t="11354" x="6054725" y="2401888"/>
          <p14:tracePt t="11453" x="6045200" y="2401888"/>
          <p14:tracePt t="11551" x="6037263" y="2401888"/>
          <p14:tracePt t="11599" x="6027738" y="2401888"/>
          <p14:tracePt t="11612" x="6018213" y="2401888"/>
          <p14:tracePt t="11625" x="6010275" y="2401888"/>
          <p14:tracePt t="11636" x="6000750" y="2401888"/>
          <p14:tracePt t="11649" x="5973763" y="2401888"/>
          <p14:tracePt t="11661" x="5919788" y="2411413"/>
          <p14:tracePt t="11674" x="5803900" y="2446338"/>
          <p14:tracePt t="11686" x="5608638" y="2500313"/>
          <p14:tracePt t="11702" x="5286375" y="2598738"/>
          <p14:tracePt t="11719" x="4983163" y="2714625"/>
          <p14:tracePt t="11736" x="4438650" y="2847975"/>
          <p14:tracePt t="11752" x="4241800" y="2884488"/>
          <p14:tracePt t="11770" x="4071938" y="2919413"/>
          <p14:tracePt t="11786" x="3840163" y="2955925"/>
          <p14:tracePt t="11803" x="3732213" y="2955925"/>
          <p14:tracePt t="11819" x="3633788" y="2955925"/>
          <p14:tracePt t="11836" x="3455988" y="2955925"/>
          <p14:tracePt t="11852" x="3367088" y="2955925"/>
          <p14:tracePt t="11869" x="3303588" y="2955925"/>
          <p14:tracePt t="11886" x="3232150" y="2919413"/>
          <p14:tracePt t="11902" x="3214688" y="2911475"/>
          <p14:tracePt t="11919" x="3197225" y="2867025"/>
          <p14:tracePt t="11936" x="3197225" y="2857500"/>
          <p14:tracePt t="11952" x="3197225" y="2847975"/>
          <p14:tracePt t="12114" x="3187700" y="2847975"/>
          <p14:tracePt t="12139" x="3179763" y="2847975"/>
          <p14:tracePt t="12150" x="3170238" y="2847975"/>
          <p14:tracePt t="12164" x="3170238" y="2840038"/>
          <p14:tracePt t="12175" x="3160713" y="2840038"/>
          <p14:tracePt t="12714" x="3197225" y="2830513"/>
          <p14:tracePt t="12729" x="3232150" y="2822575"/>
          <p14:tracePt t="12739" x="3295650" y="2813050"/>
          <p14:tracePt t="12752" x="3394075" y="2803525"/>
          <p14:tracePt t="12763" x="3500438" y="2803525"/>
          <p14:tracePt t="12776" x="3625850" y="2803525"/>
          <p14:tracePt t="12788" x="3741738" y="2803525"/>
          <p14:tracePt t="12803" x="3902075" y="2840038"/>
          <p14:tracePt t="12819" x="4054475" y="2874963"/>
          <p14:tracePt t="12836" x="4313238" y="2928938"/>
          <p14:tracePt t="12853" x="4419600" y="2946400"/>
          <p14:tracePt t="12869" x="4510088" y="2965450"/>
          <p14:tracePt t="12886" x="4652963" y="3009900"/>
          <p14:tracePt t="12903" x="4714875" y="3017838"/>
          <p14:tracePt t="12919" x="4768850" y="3017838"/>
          <p14:tracePt t="12936" x="4875213" y="3027363"/>
          <p14:tracePt t="12953" x="4929188" y="3027363"/>
          <p14:tracePt t="12969" x="4973638" y="3036888"/>
          <p14:tracePt t="12986" x="5062538" y="3036888"/>
          <p14:tracePt t="13003" x="5108575" y="3036888"/>
          <p14:tracePt t="13020" x="5170488" y="3044825"/>
          <p14:tracePt t="13036" x="5197475" y="3044825"/>
          <p14:tracePt t="13053" x="5224463" y="3044825"/>
          <p14:tracePt t="13070" x="5251450" y="3044825"/>
          <p14:tracePt t="13070" x="5276850" y="3044825"/>
          <p14:tracePt t="13086" x="5303838" y="3044825"/>
          <p14:tracePt t="13103" x="5313363" y="3044825"/>
          <p14:tracePt t="13120" x="5340350" y="3044825"/>
          <p14:tracePt t="13137" x="5348288" y="3044825"/>
          <p14:tracePt t="13153" x="5357813" y="3044825"/>
          <p14:tracePt t="13609" x="5357813" y="3054350"/>
          <p14:tracePt t="14026" x="5367338" y="3054350"/>
          <p14:tracePt t="14036" x="5411788" y="3054350"/>
          <p14:tracePt t="14048" x="5446713" y="3071813"/>
          <p14:tracePt t="14061" x="5500688" y="3098800"/>
          <p14:tracePt t="14073" x="5572125" y="3152775"/>
          <p14:tracePt t="14087" x="5643563" y="3232150"/>
          <p14:tracePt t="14103" x="5715000" y="3340100"/>
          <p14:tracePt t="14120" x="5786438" y="3438525"/>
          <p14:tracePt t="14137" x="5875338" y="3643313"/>
          <p14:tracePt t="14153" x="5911850" y="3741738"/>
          <p14:tracePt t="14170" x="5929313" y="3830638"/>
          <p14:tracePt t="14170" x="5946775" y="3919538"/>
          <p14:tracePt t="14187" x="5956300" y="4000500"/>
          <p14:tracePt t="14203" x="5973763" y="4089400"/>
          <p14:tracePt t="14220" x="5983288" y="4170363"/>
          <p14:tracePt t="14237" x="6010275" y="4295775"/>
          <p14:tracePt t="14253" x="6018213" y="4357688"/>
          <p14:tracePt t="14270" x="6037263" y="4456113"/>
          <p14:tracePt t="14286" x="6045200" y="4500563"/>
          <p14:tracePt t="14303" x="6045200" y="4527550"/>
          <p14:tracePt t="14320" x="6054725" y="4562475"/>
          <p14:tracePt t="14337" x="6054725" y="4581525"/>
          <p14:tracePt t="14353" x="6062663" y="4608513"/>
          <p14:tracePt t="14370" x="6089650" y="4660900"/>
          <p14:tracePt t="14387" x="6108700" y="4697413"/>
          <p14:tracePt t="14403" x="6126163" y="4732338"/>
          <p14:tracePt t="14420" x="6143625" y="4786313"/>
          <p14:tracePt t="14436" x="6161088" y="4803775"/>
          <p14:tracePt t="14453" x="6180138" y="4830763"/>
          <p14:tracePt t="14470" x="6188075" y="4840288"/>
          <p14:tracePt t="14487" x="6188075" y="4848225"/>
          <p14:tracePt t="14503" x="6205538" y="4867275"/>
          <p14:tracePt t="14528" x="6215063" y="4875213"/>
          <p14:tracePt t="14538" x="6224588" y="4884738"/>
          <p14:tracePt t="14553" x="6232525" y="4884738"/>
          <p14:tracePt t="14570" x="6242050" y="4884738"/>
          <p14:tracePt t="14919" x="6251575" y="4884738"/>
          <p14:tracePt t="15298" x="6251575" y="4894263"/>
          <p14:tracePt t="15445" x="6251575" y="4902200"/>
          <p14:tracePt t="15604" x="6251575" y="4911725"/>
          <p14:tracePt t="15629" x="6251575" y="4919663"/>
          <p14:tracePt t="15640" x="6251575" y="4929188"/>
          <p14:tracePt t="15654" x="6251575" y="4938713"/>
          <p14:tracePt t="15665" x="6251575" y="4946650"/>
          <p14:tracePt t="15678" x="6251575" y="4956175"/>
          <p14:tracePt t="15690" x="6251575" y="4973638"/>
          <p14:tracePt t="15704" x="6251575" y="4991100"/>
          <p14:tracePt t="15720" x="6251575" y="5000625"/>
          <p14:tracePt t="15737" x="6251575" y="5027613"/>
          <p14:tracePt t="15754" x="6251575" y="5062538"/>
          <p14:tracePt t="15770" x="6251575" y="5072063"/>
          <p14:tracePt t="15787" x="6251575" y="5081588"/>
          <p14:tracePt t="15804" x="6251575" y="5089525"/>
          <p14:tracePt t="15820" x="6251575" y="5099050"/>
          <p14:tracePt t="15837" x="6242050" y="5099050"/>
          <p14:tracePt t="15862" x="6232525" y="5099050"/>
          <p14:tracePt t="15886" x="6215063" y="5099050"/>
          <p14:tracePt t="15898" x="6188075" y="5099050"/>
          <p14:tracePt t="15911" x="6153150" y="5099050"/>
          <p14:tracePt t="15923" x="6116638" y="5099050"/>
          <p14:tracePt t="15937" x="6062663" y="5099050"/>
          <p14:tracePt t="15954" x="6000750" y="5089525"/>
          <p14:tracePt t="15970" x="5956300" y="5081588"/>
          <p14:tracePt t="15987" x="5857875" y="5062538"/>
          <p14:tracePt t="16004" x="5830888" y="5045075"/>
          <p14:tracePt t="16020" x="5776913" y="5027613"/>
          <p14:tracePt t="16037" x="5759450" y="5018088"/>
          <p14:tracePt t="16054" x="5751513" y="5010150"/>
          <p14:tracePt t="16071" x="5724525" y="4991100"/>
          <p14:tracePt t="16087" x="5705475" y="4983163"/>
          <p14:tracePt t="16104" x="5697538" y="4983163"/>
          <p14:tracePt t="16120" x="5680075" y="4973638"/>
          <p14:tracePt t="16140" x="5680075" y="4965700"/>
          <p14:tracePt t="16154" x="5670550" y="4956175"/>
          <p14:tracePt t="16170" x="5661025" y="4956175"/>
          <p14:tracePt t="16187" x="5653088" y="4946650"/>
          <p14:tracePt t="16204" x="5634038" y="4938713"/>
          <p14:tracePt t="16220" x="5616575" y="4929188"/>
          <p14:tracePt t="16237" x="5608638" y="4919663"/>
          <p14:tracePt t="16254" x="5589588" y="4911725"/>
          <p14:tracePt t="16271" x="5572125" y="4902200"/>
          <p14:tracePt t="16287" x="5572125" y="4884738"/>
          <p14:tracePt t="16304" x="5562600" y="4884738"/>
          <p14:tracePt t="16321" x="5562600" y="4875213"/>
          <p14:tracePt t="16388" x="5572125" y="4875213"/>
          <p14:tracePt t="16400" x="5581650" y="4875213"/>
          <p14:tracePt t="16413" x="5599113" y="4875213"/>
          <p14:tracePt t="16425" x="5608638" y="4884738"/>
          <p14:tracePt t="16437" x="5616575" y="4884738"/>
          <p14:tracePt t="16454" x="5634038" y="4894263"/>
          <p14:tracePt t="16470" x="5643563" y="4902200"/>
          <p14:tracePt t="16487" x="5661025" y="4911725"/>
          <p14:tracePt t="16504" x="5670550" y="4911725"/>
          <p14:tracePt t="16520" x="5680075" y="4919663"/>
          <p14:tracePt t="16537" x="5705475" y="4938713"/>
          <p14:tracePt t="16554" x="5724525" y="4946650"/>
          <p14:tracePt t="16571" x="5768975" y="4956175"/>
          <p14:tracePt t="16587" x="5786438" y="4965700"/>
          <p14:tracePt t="16604" x="5803900" y="4965700"/>
          <p14:tracePt t="16621" x="5822950" y="4973638"/>
          <p14:tracePt t="16637" x="5857875" y="4983163"/>
          <p14:tracePt t="16654" x="5867400" y="4991100"/>
          <p14:tracePt t="16671" x="5894388" y="4991100"/>
          <p14:tracePt t="16687" x="5902325" y="4991100"/>
          <p14:tracePt t="16704" x="5919788" y="4991100"/>
          <p14:tracePt t="16721" x="5938838" y="5000625"/>
          <p14:tracePt t="16737" x="5956300" y="5010150"/>
          <p14:tracePt t="16754" x="5973763" y="5010150"/>
          <p14:tracePt t="16771" x="6010275" y="5018088"/>
          <p14:tracePt t="16787" x="6018213" y="5018088"/>
          <p14:tracePt t="16804" x="6054725" y="5018088"/>
          <p14:tracePt t="16821" x="6062663" y="5027613"/>
          <p14:tracePt t="16837" x="6072188" y="5027613"/>
          <p14:tracePt t="16854" x="6099175" y="5027613"/>
          <p14:tracePt t="16871" x="6108700" y="5037138"/>
          <p14:tracePt t="16887" x="6116638" y="5037138"/>
          <p14:tracePt t="16904" x="6134100" y="5037138"/>
          <p14:tracePt t="16921" x="6143625" y="5037138"/>
          <p14:tracePt t="16937" x="6153150" y="5037138"/>
          <p14:tracePt t="16954" x="6161088" y="5045075"/>
          <p14:tracePt t="16971" x="6170613" y="5045075"/>
          <p14:tracePt t="16987" x="6180138" y="5045075"/>
          <p14:tracePt t="17004" x="6188075" y="5045075"/>
          <p14:tracePt t="17021" x="6197600" y="5054600"/>
          <p14:tracePt t="17037" x="6205538" y="5054600"/>
          <p14:tracePt t="17054" x="6215063" y="5054600"/>
          <p14:tracePt t="17074" x="6224588" y="5054600"/>
          <p14:tracePt t="17087" x="6232525" y="5054600"/>
          <p14:tracePt t="17110" x="6242050" y="5054600"/>
          <p14:tracePt t="17123" x="6251575" y="5054600"/>
          <p14:tracePt t="17138" x="6259513" y="5054600"/>
          <p14:tracePt t="17160" x="6269038" y="5054600"/>
          <p14:tracePt t="17185" x="6276975" y="5054600"/>
          <p14:tracePt t="17196" x="6286500" y="5054600"/>
          <p14:tracePt t="17221" x="6296025" y="5054600"/>
          <p14:tracePt t="17233" x="6303963" y="5054600"/>
          <p14:tracePt t="17245" x="6313488" y="5054600"/>
          <p14:tracePt t="17271" x="6323013" y="5054600"/>
          <p14:tracePt t="17306" x="6330950" y="5054600"/>
          <p14:tracePt t="17332" x="6340475" y="5054600"/>
          <p14:tracePt t="17343" x="6348413" y="5054600"/>
          <p14:tracePt t="17367" x="6357938" y="5054600"/>
          <p14:tracePt t="17381" x="6367463" y="5054600"/>
          <p14:tracePt t="17392" x="6375400" y="5054600"/>
          <p14:tracePt t="17404" x="6384925" y="5054600"/>
          <p14:tracePt t="17429" x="6402388" y="5054600"/>
          <p14:tracePt t="17441" x="6411913" y="5054600"/>
          <p14:tracePt t="17454" x="6419850" y="5054600"/>
          <p14:tracePt t="17466" x="6429375" y="5054600"/>
          <p14:tracePt t="17491" x="6446838" y="5054600"/>
          <p14:tracePt t="17515" x="6456363" y="5054600"/>
          <p14:tracePt t="17527" x="6465888" y="5054600"/>
          <p14:tracePt t="17540" x="6473825" y="5054600"/>
          <p14:tracePt t="17563" x="6483350" y="5054600"/>
          <p14:tracePt t="17588" x="6491288" y="5054600"/>
          <p14:tracePt t="17601" x="6500813" y="5054600"/>
          <p14:tracePt t="17625" x="6510338" y="5054600"/>
          <p14:tracePt t="17649" x="6527800" y="5054600"/>
          <p14:tracePt t="17674" x="6537325" y="5054600"/>
          <p14:tracePt t="17686" x="6545263" y="5054600"/>
          <p14:tracePt t="17710" x="6554788" y="5054600"/>
          <p14:tracePt t="17722" x="6562725" y="5054600"/>
          <p14:tracePt t="17735" x="6572250" y="5054600"/>
          <p14:tracePt t="17784" x="6581775" y="5054600"/>
          <p14:tracePt t="19082" x="6581775" y="5062538"/>
          <p14:tracePt t="19658" x="6572250" y="5062538"/>
          <p14:tracePt t="20787" x="6562725" y="5062538"/>
          <p14:tracePt t="21127" x="6554788" y="5062538"/>
          <p14:tracePt t="21139" x="6554788" y="5072063"/>
          <p14:tracePt t="21164" x="6545263" y="5072063"/>
          <p14:tracePt t="21177" x="6537325" y="5072063"/>
          <p14:tracePt t="21212" x="6527800" y="5072063"/>
          <p14:tracePt t="21225" x="6518275" y="5072063"/>
          <p14:tracePt t="21238" x="6510338" y="5072063"/>
          <p14:tracePt t="21249" x="6500813" y="5072063"/>
          <p14:tracePt t="21261" x="6483350" y="5072063"/>
          <p14:tracePt t="21274" x="6465888" y="5045075"/>
          <p14:tracePt t="21289" x="6438900" y="5037138"/>
          <p14:tracePt t="21305" x="6419850" y="5010150"/>
          <p14:tracePt t="21322" x="6402388" y="4991100"/>
          <p14:tracePt t="21339" x="6367463" y="4965700"/>
          <p14:tracePt t="21355" x="6348413" y="4946650"/>
          <p14:tracePt t="21372" x="6323013" y="4929188"/>
          <p14:tracePt t="21389" x="6303963" y="4911725"/>
          <p14:tracePt t="21405" x="6303963" y="4902200"/>
          <p14:tracePt t="21422" x="6286500" y="4894263"/>
          <p14:tracePt t="21439" x="6276975" y="4894263"/>
          <p14:tracePt t="21457" x="6269038" y="4894263"/>
          <p14:tracePt t="21557" x="6269038" y="4911725"/>
          <p14:tracePt t="21568" x="6269038" y="4929188"/>
          <p14:tracePt t="21580" x="6269038" y="4956175"/>
          <p14:tracePt t="21591" x="6259513" y="5010150"/>
          <p14:tracePt t="21605" x="6242050" y="5081588"/>
          <p14:tracePt t="21622" x="6215063" y="5170488"/>
          <p14:tracePt t="21639" x="6205538" y="5241925"/>
          <p14:tracePt t="21655" x="6188075" y="5322888"/>
          <p14:tracePt t="21672" x="6188075" y="5340350"/>
          <p14:tracePt t="21689" x="6180138" y="5348288"/>
          <p14:tracePt t="21705" x="6180138" y="5357813"/>
          <p14:tracePt t="22842" x="6180138" y="5348288"/>
          <p14:tracePt t="22940" x="6180138" y="5340350"/>
          <p14:tracePt t="22988" x="6180138" y="5330825"/>
          <p14:tracePt t="23051" x="6180138" y="5322888"/>
          <p14:tracePt t="23074" x="6180138" y="5313363"/>
          <p14:tracePt t="23086" x="6180138" y="5303838"/>
          <p14:tracePt t="23099" x="6180138" y="5295900"/>
          <p14:tracePt t="23110" x="6180138" y="5286375"/>
          <p14:tracePt t="23123" x="6180138" y="5259388"/>
          <p14:tracePt t="23140" x="6180138" y="5241925"/>
          <p14:tracePt t="23156" x="6170613" y="5224463"/>
          <p14:tracePt t="23173" x="6153150" y="5180013"/>
          <p14:tracePt t="23189" x="6153150" y="5153025"/>
          <p14:tracePt t="23206" x="6143625" y="5143500"/>
          <p14:tracePt t="23223" x="6134100" y="5126038"/>
          <p14:tracePt t="23239" x="6134100" y="5116513"/>
          <p14:tracePt t="23282" x="6134100" y="5108575"/>
          <p14:tracePt t="23343" x="6134100" y="5099050"/>
          <p14:tracePt t="23368" x="6153150" y="5089525"/>
          <p14:tracePt t="23380" x="6161088" y="5089525"/>
          <p14:tracePt t="23393" x="6170613" y="5089525"/>
          <p14:tracePt t="23405" x="6188075" y="5081588"/>
          <p14:tracePt t="23430" x="6197600" y="5072063"/>
          <p14:tracePt t="23503" x="6188075" y="5072063"/>
          <p14:tracePt t="23527" x="6180138" y="5072063"/>
          <p14:tracePt t="23551" x="6170613" y="5062538"/>
          <p14:tracePt t="23576" x="6170613" y="5054600"/>
          <p14:tracePt t="23589" x="6170613" y="5045075"/>
          <p14:tracePt t="23613" x="6170613" y="5037138"/>
          <p14:tracePt t="23687" x="6180138" y="5037138"/>
          <p14:tracePt t="23724" x="6188075" y="5037138"/>
          <p14:tracePt t="23846" x="6180138" y="5037138"/>
          <p14:tracePt t="23870" x="6170613" y="5037138"/>
          <p14:tracePt t="24090" x="6180138" y="5037138"/>
          <p14:tracePt t="24102" x="6188075" y="5037138"/>
          <p14:tracePt t="24115" x="6197600" y="5037138"/>
          <p14:tracePt t="24127" x="6215063" y="5045075"/>
          <p14:tracePt t="24142" x="6232525" y="5054600"/>
          <p14:tracePt t="24156" x="6242050" y="5062538"/>
          <p14:tracePt t="24173" x="6259513" y="5062538"/>
          <p14:tracePt t="24190" x="6286500" y="5081588"/>
          <p14:tracePt t="24206" x="6296025" y="5081588"/>
          <p14:tracePt t="24226" x="6303963" y="5081588"/>
          <p14:tracePt t="24373" x="6296025" y="5081588"/>
          <p14:tracePt t="24397" x="6286500" y="5081588"/>
          <p14:tracePt t="24423" x="6269038" y="5072063"/>
          <p14:tracePt t="24434" x="6269038" y="5062538"/>
          <p14:tracePt t="24445" x="6251575" y="5054600"/>
          <p14:tracePt t="24459" x="6242050" y="5045075"/>
          <p14:tracePt t="24483" x="6232525" y="5037138"/>
          <p14:tracePt t="24494" x="6232525" y="5027613"/>
          <p14:tracePt t="24580" x="6251575" y="5027613"/>
          <p14:tracePt t="24592" x="6259513" y="5027613"/>
          <p14:tracePt t="24618" x="6276975" y="5027613"/>
          <p14:tracePt t="24629" x="6286500" y="5027613"/>
          <p14:tracePt t="24642" x="6296025" y="5027613"/>
          <p14:tracePt t="24653" x="6303963" y="5027613"/>
          <p14:tracePt t="24751" x="6296025" y="5027613"/>
          <p14:tracePt t="24764" x="6286500" y="5027613"/>
          <p14:tracePt t="24776" x="6269038" y="5018088"/>
          <p14:tracePt t="24788" x="6259513" y="5010150"/>
          <p14:tracePt t="24802" x="6251575" y="5010150"/>
          <p14:tracePt t="24816" x="6251575" y="5000625"/>
          <p14:tracePt t="24911" x="6259513" y="5000625"/>
          <p14:tracePt t="24936" x="6269038" y="5000625"/>
          <p14:tracePt t="24948" x="6276975" y="5000625"/>
          <p14:tracePt t="24960" x="6286500" y="5000625"/>
          <p14:tracePt t="25463" x="6296025" y="5000625"/>
          <p14:tracePt t="25721" x="6303963" y="5000625"/>
          <p14:tracePt t="25757" x="6313488" y="5000625"/>
          <p14:tracePt t="25780" x="6323013" y="5000625"/>
          <p14:tracePt t="25903" x="6313488" y="5000625"/>
          <p14:tracePt t="25916" x="6313488" y="4991100"/>
          <p14:tracePt t="25928" x="6313488" y="4983163"/>
          <p14:tracePt t="25940" x="6313488" y="4973638"/>
          <p14:tracePt t="25952" x="6323013" y="4965700"/>
          <p14:tracePt t="25965" x="6330950" y="4938713"/>
          <p14:tracePt t="25977" x="6367463" y="4911725"/>
          <p14:tracePt t="25991" x="6411913" y="4875213"/>
          <p14:tracePt t="26007" x="6456363" y="4848225"/>
          <p14:tracePt t="26023" x="6473825" y="4840288"/>
          <p14:tracePt t="26040" x="6500813" y="4840288"/>
          <p14:tracePt t="26075" x="6500813" y="4848225"/>
          <p14:tracePt t="26087" x="6491288" y="4867275"/>
          <p14:tracePt t="26100" x="6483350" y="4884738"/>
          <p14:tracePt t="26111" x="6446838" y="4929188"/>
          <p14:tracePt t="26124" x="6419850" y="4956175"/>
          <p14:tracePt t="26140" x="6394450" y="4991100"/>
          <p14:tracePt t="26157" x="6357938" y="5018088"/>
          <p14:tracePt t="26174" x="6330950" y="5027613"/>
          <p14:tracePt t="26190" x="6323013" y="5027613"/>
          <p14:tracePt t="26207" x="6313488" y="5027613"/>
          <p14:tracePt t="26223" x="6303963" y="5018088"/>
          <p14:tracePt t="26240" x="6296025" y="5010150"/>
          <p14:tracePt t="26257" x="6296025" y="4983163"/>
          <p14:tracePt t="26273" x="6276975" y="4965700"/>
          <p14:tracePt t="26290" x="6276975" y="4938713"/>
          <p14:tracePt t="26308" x="6276975" y="4929188"/>
          <p14:tracePt t="26324" x="6276975" y="4911725"/>
          <p14:tracePt t="26344" x="6276975" y="4902200"/>
          <p14:tracePt t="26357" x="6269038" y="4902200"/>
          <p14:tracePt t="26394" x="6259513" y="4902200"/>
          <p14:tracePt t="26405" x="6251575" y="4902200"/>
          <p14:tracePt t="26418" x="6251575" y="4911725"/>
          <p14:tracePt t="26429" x="6251575" y="4919663"/>
          <p14:tracePt t="26443" x="6251575" y="4938713"/>
          <p14:tracePt t="26457" x="6251575" y="4946650"/>
          <p14:tracePt t="26473" x="6251575" y="4956175"/>
          <p14:tracePt t="26490" x="6251575" y="4973638"/>
          <p14:tracePt t="26507" x="6251575" y="5010150"/>
          <p14:tracePt t="26524" x="6251575" y="5027613"/>
          <p14:tracePt t="26540" x="6251575" y="5072063"/>
          <p14:tracePt t="26557" x="6251575" y="5099050"/>
          <p14:tracePt t="26574" x="6259513" y="5116513"/>
          <p14:tracePt t="26590" x="6286500" y="5160963"/>
          <p14:tracePt t="26607" x="6296025" y="5180013"/>
          <p14:tracePt t="26624" x="6303963" y="5187950"/>
          <p14:tracePt t="26640" x="6323013" y="5214938"/>
          <p14:tracePt t="26657" x="6330950" y="5224463"/>
          <p14:tracePt t="26674" x="6330950" y="5232400"/>
          <p14:tracePt t="26690" x="6340475" y="5251450"/>
          <p14:tracePt t="26707" x="6340475" y="5259388"/>
          <p14:tracePt t="26724" x="6348413" y="5276850"/>
          <p14:tracePt t="26740" x="6348413" y="5286375"/>
          <p14:tracePt t="26757" x="6348413" y="5295900"/>
          <p14:tracePt t="26774" x="6348413" y="5313363"/>
          <p14:tracePt t="26810" x="6348413" y="5322888"/>
          <p14:tracePt t="26933" x="6357938" y="5322888"/>
          <p14:tracePt t="26982" x="6357938" y="5330825"/>
          <p14:tracePt t="27141" x="6367463" y="5330825"/>
          <p14:tracePt t="27164" x="6367463" y="5322888"/>
          <p14:tracePt t="27177" x="6375400" y="5313363"/>
          <p14:tracePt t="27190" x="6384925" y="5295900"/>
          <p14:tracePt t="27201" x="6394450" y="5276850"/>
          <p14:tracePt t="27214" x="6411913" y="5259388"/>
          <p14:tracePt t="27226" x="6411913" y="5232400"/>
          <p14:tracePt t="27240" x="6429375" y="5214938"/>
          <p14:tracePt t="27257" x="6446838" y="5187950"/>
          <p14:tracePt t="27274" x="6446838" y="5170488"/>
          <p14:tracePt t="27290" x="6465888" y="5133975"/>
          <p14:tracePt t="27307" x="6465888" y="5108575"/>
          <p14:tracePt t="27324" x="6473825" y="5081588"/>
          <p14:tracePt t="27340" x="6483350" y="5037138"/>
          <p14:tracePt t="27357" x="6483350" y="5010150"/>
          <p14:tracePt t="27374" x="6483350" y="4965700"/>
          <p14:tracePt t="27390" x="6483350" y="4946650"/>
          <p14:tracePt t="27407" x="6483350" y="4929188"/>
          <p14:tracePt t="27424" x="6465888" y="4884738"/>
          <p14:tracePt t="27441" x="6456363" y="4857750"/>
          <p14:tracePt t="27457" x="6456363" y="4848225"/>
          <p14:tracePt t="27474" x="6438900" y="4830763"/>
          <p14:tracePt t="27490" x="6429375" y="4830763"/>
          <p14:tracePt t="27508" x="6411913" y="4830763"/>
          <p14:tracePt t="27524" x="6402388" y="4830763"/>
          <p14:tracePt t="27541" x="6394450" y="4830763"/>
          <p14:tracePt t="27557" x="6394450" y="4848225"/>
          <p14:tracePt t="27574" x="6394450" y="4857750"/>
          <p14:tracePt t="27591" x="6394450" y="4867275"/>
          <p14:tracePt t="27607" x="6394450" y="4911725"/>
          <p14:tracePt t="27624" x="6394450" y="4938713"/>
          <p14:tracePt t="27641" x="6394450" y="4965700"/>
          <p14:tracePt t="27657" x="6394450" y="5027613"/>
          <p14:tracePt t="27674" x="6394450" y="5054600"/>
          <p14:tracePt t="27691" x="6394450" y="5099050"/>
          <p14:tracePt t="27707" x="6411913" y="5187950"/>
          <p14:tracePt t="27724" x="6429375" y="5232400"/>
          <p14:tracePt t="27741" x="6456363" y="5322888"/>
          <p14:tracePt t="27757" x="6473825" y="5367338"/>
          <p14:tracePt t="27774" x="6483350" y="5394325"/>
          <p14:tracePt t="27791" x="6510338" y="5429250"/>
          <p14:tracePt t="27807" x="6518275" y="5438775"/>
          <p14:tracePt t="27824" x="6537325" y="5446713"/>
          <p14:tracePt t="27841" x="6545263" y="5446713"/>
          <p14:tracePt t="27862" x="6554788" y="5446713"/>
          <p14:tracePt t="27899" x="6562725" y="5446713"/>
          <p14:tracePt t="27924" x="6572250" y="5438775"/>
          <p14:tracePt t="27935" x="6572250" y="5429250"/>
          <p14:tracePt t="27948" x="6572250" y="5411788"/>
          <p14:tracePt t="27960" x="6572250" y="5402263"/>
          <p14:tracePt t="27974" x="6572250" y="5384800"/>
          <p14:tracePt t="27991" x="6572250" y="5367338"/>
          <p14:tracePt t="28007" x="6572250" y="5348288"/>
          <p14:tracePt t="28024" x="6572250" y="5322888"/>
          <p14:tracePt t="28041" x="6572250" y="5303838"/>
          <p14:tracePt t="28057" x="6562725" y="5276850"/>
          <p14:tracePt t="28074" x="6554788" y="5241925"/>
          <p14:tracePt t="28091" x="6537325" y="5224463"/>
          <p14:tracePt t="28107" x="6527800" y="5197475"/>
          <p14:tracePt t="28108" x="6510338" y="5180013"/>
          <p14:tracePt t="28124" x="6491288" y="5160963"/>
          <p14:tracePt t="28142" x="6473825" y="5133975"/>
          <p14:tracePt t="28159" x="6446838" y="5116513"/>
          <p14:tracePt t="28181" x="6438900" y="5116513"/>
          <p14:tracePt t="28940" x="6438900" y="5126038"/>
          <p14:tracePt t="29540" x="6429375" y="5126038"/>
          <p14:tracePt t="29577" x="6419850" y="5126038"/>
          <p14:tracePt t="29613" x="6411913" y="5126038"/>
          <p14:tracePt t="29639" x="6394450" y="5126038"/>
          <p14:tracePt t="29662" x="6384925" y="5126038"/>
          <p14:tracePt t="29675" x="6357938" y="5126038"/>
          <p14:tracePt t="29695" x="6348413" y="5126038"/>
          <p14:tracePt t="29699" x="6330950" y="5126038"/>
          <p14:tracePt t="29713" x="6303963" y="5126038"/>
          <p14:tracePt t="29725" x="6276975" y="5126038"/>
          <p14:tracePt t="29741" x="6232525" y="5116513"/>
          <p14:tracePt t="29758" x="6170613" y="5108575"/>
          <p14:tracePt t="29774" x="5857875" y="5089525"/>
          <p14:tracePt t="29791" x="5456238" y="5072063"/>
          <p14:tracePt t="29808" x="5037138" y="5072063"/>
          <p14:tracePt t="29825" x="4313238" y="5054600"/>
          <p14:tracePt t="29842" x="4037013" y="5037138"/>
          <p14:tracePt t="29858" x="3803650" y="5037138"/>
          <p14:tracePt t="29875" x="3527425" y="5018088"/>
          <p14:tracePt t="29891" x="3429000" y="5000625"/>
          <p14:tracePt t="29908" x="3251200" y="4946650"/>
          <p14:tracePt t="29925" x="3187700" y="4919663"/>
          <p14:tracePt t="29941" x="3125788" y="4894263"/>
          <p14:tracePt t="29958" x="3054350" y="4848225"/>
          <p14:tracePt t="29974" x="3027363" y="4840288"/>
          <p14:tracePt t="29991" x="3009900" y="4813300"/>
          <p14:tracePt t="30008" x="2990850" y="4795838"/>
          <p14:tracePt t="30025" x="2982913" y="4776788"/>
          <p14:tracePt t="30041" x="2973388" y="4768850"/>
          <p14:tracePt t="30058" x="2955925" y="4732338"/>
          <p14:tracePt t="30075" x="2946400" y="4724400"/>
          <p14:tracePt t="30091" x="2946400" y="4705350"/>
          <p14:tracePt t="30471" x="2946400" y="4697413"/>
          <p14:tracePt t="30482" x="2938463" y="4687888"/>
          <p14:tracePt t="30495" x="2928938" y="4679950"/>
          <p14:tracePt t="30507" x="2901950" y="4670425"/>
          <p14:tracePt t="30520" x="2874963" y="4633913"/>
          <p14:tracePt t="30532" x="2840038" y="4589463"/>
          <p14:tracePt t="30544" x="2786063" y="4527550"/>
          <p14:tracePt t="30558" x="2714625" y="4438650"/>
          <p14:tracePt t="30575" x="2643188" y="4340225"/>
          <p14:tracePt t="30592" x="2562225" y="4224338"/>
          <p14:tracePt t="30608" x="2438400" y="4000500"/>
          <p14:tracePt t="30625" x="2374900" y="3911600"/>
          <p14:tracePt t="30642" x="2339975" y="3830638"/>
          <p14:tracePt t="30658" x="2276475" y="3751263"/>
          <p14:tracePt t="30675" x="2268538" y="3732213"/>
          <p14:tracePt t="30691" x="2224088" y="3714750"/>
          <p14:tracePt t="30708" x="2214563" y="3697288"/>
          <p14:tracePt t="30725" x="2197100" y="3687763"/>
          <p14:tracePt t="30742" x="2179638" y="3679825"/>
          <p14:tracePt t="30789" x="2179638" y="3670300"/>
          <p14:tracePt t="30875" x="2179638" y="3660775"/>
          <p14:tracePt t="30937" x="2187575" y="3660775"/>
          <p14:tracePt t="30960" x="2197100" y="3660775"/>
          <p14:tracePt t="31022" x="2205038" y="3660775"/>
          <p14:tracePt t="31120" x="2214563" y="3660775"/>
          <p14:tracePt t="31132" x="2224088" y="3660775"/>
          <p14:tracePt t="31158" x="2232025" y="3660775"/>
          <p14:tracePt t="31182" x="2232025" y="3652838"/>
          <p14:tracePt t="31193" x="2241550" y="3652838"/>
          <p14:tracePt t="31205" x="2251075" y="3652838"/>
          <p14:tracePt t="31218" x="2259013" y="3652838"/>
          <p14:tracePt t="31230" x="2286000" y="3643313"/>
          <p14:tracePt t="31243" x="2303463" y="3643313"/>
          <p14:tracePt t="31258" x="2330450" y="3633788"/>
          <p14:tracePt t="31275" x="2384425" y="3625850"/>
          <p14:tracePt t="31292" x="2581275" y="3608388"/>
          <p14:tracePt t="31309" x="2732088" y="3571875"/>
          <p14:tracePt t="31325" x="2919413" y="3562350"/>
          <p14:tracePt t="31342" x="3286125" y="3527425"/>
          <p14:tracePt t="31358" x="3411538" y="3517900"/>
          <p14:tracePt t="31375" x="3527425" y="3509963"/>
          <p14:tracePt t="31392" x="3687763" y="3500438"/>
          <p14:tracePt t="31408" x="3714750" y="3500438"/>
          <p14:tracePt t="31425" x="3732213" y="3500438"/>
          <p14:tracePt t="31442" x="3741738" y="3500438"/>
          <p14:tracePt t="32075" x="3741738" y="3509963"/>
          <p14:tracePt t="32089" x="3741738" y="3517900"/>
          <p14:tracePt t="32099" x="3741738" y="3527425"/>
          <p14:tracePt t="32125" x="3741738" y="3544888"/>
          <p14:tracePt t="32136" x="3741738" y="3571875"/>
          <p14:tracePt t="32148" x="3741738" y="3598863"/>
          <p14:tracePt t="32161" x="3741738" y="3633788"/>
          <p14:tracePt t="32175" x="3741738" y="3660775"/>
          <p14:tracePt t="32192" x="3751263" y="3697288"/>
          <p14:tracePt t="32209" x="3751263" y="3732213"/>
          <p14:tracePt t="32226" x="3759200" y="3813175"/>
          <p14:tracePt t="32242" x="3768725" y="3840163"/>
          <p14:tracePt t="32259" x="3776663" y="3902075"/>
          <p14:tracePt t="32275" x="3786188" y="3929063"/>
          <p14:tracePt t="32292" x="3803650" y="3946525"/>
          <p14:tracePt t="32309" x="3822700" y="3973513"/>
          <p14:tracePt t="32326" x="3830638" y="3983038"/>
          <p14:tracePt t="32342" x="3840163" y="3983038"/>
          <p14:tracePt t="32529" x="3848100" y="3983038"/>
          <p14:tracePt t="32554" x="3857625" y="3983038"/>
          <p14:tracePt t="32564" x="3867150" y="3973513"/>
          <p14:tracePt t="32578" x="3902075" y="3973513"/>
          <p14:tracePt t="32589" x="3929063" y="3973513"/>
          <p14:tracePt t="32601" x="3965575" y="3973513"/>
          <p14:tracePt t="32614" x="4027488" y="3983038"/>
          <p14:tracePt t="32626" x="4098925" y="3990975"/>
          <p14:tracePt t="32642" x="4197350" y="4027488"/>
          <p14:tracePt t="32659" x="4303713" y="4062413"/>
          <p14:tracePt t="32675" x="4465638" y="4116388"/>
          <p14:tracePt t="32692" x="4491038" y="4116388"/>
          <p14:tracePt t="32709" x="4510088" y="4125913"/>
          <p14:tracePt t="32726" x="4527550" y="4133850"/>
          <p14:tracePt t="32786" x="4518025" y="4125913"/>
          <p14:tracePt t="32798" x="4500563" y="4108450"/>
          <p14:tracePt t="32810" x="4483100" y="4089400"/>
          <p14:tracePt t="32822" x="4465638" y="4054475"/>
          <p14:tracePt t="32834" x="4446588" y="4027488"/>
          <p14:tracePt t="32846" x="4429125" y="3983038"/>
          <p14:tracePt t="32859" x="4411663" y="3929063"/>
          <p14:tracePt t="32876" x="4394200" y="3867150"/>
          <p14:tracePt t="32892" x="4375150" y="3795713"/>
          <p14:tracePt t="32909" x="4357688" y="3652838"/>
          <p14:tracePt t="32926" x="4357688" y="3598863"/>
          <p14:tracePt t="32942" x="4357688" y="3536950"/>
          <p14:tracePt t="32959" x="4367213" y="3411538"/>
          <p14:tracePt t="32976" x="4384675" y="3357563"/>
          <p14:tracePt t="32992" x="4402138" y="3313113"/>
          <p14:tracePt t="33009" x="4429125" y="3276600"/>
          <p14:tracePt t="33026" x="4438650" y="3276600"/>
          <p14:tracePt t="33043" x="4438650" y="3268663"/>
          <p14:tracePt t="33059" x="4446588" y="3259138"/>
          <p14:tracePt t="33076" x="4545013" y="3232150"/>
          <p14:tracePt t="33092" x="4724400" y="3152775"/>
          <p14:tracePt t="33109" x="4857750" y="3081338"/>
          <p14:tracePt t="33126" x="5045075" y="2990850"/>
          <p14:tracePt t="33143" x="5653088" y="2768600"/>
          <p14:tracePt t="33160" x="5929313" y="2652713"/>
          <p14:tracePt t="33176" x="6081713" y="2625725"/>
          <p14:tracePt t="33193" x="6161088" y="2598738"/>
          <p14:tracePt t="33209" x="6170613" y="2598738"/>
          <p14:tracePt t="33287" x="6161088" y="2608263"/>
          <p14:tracePt t="33298" x="6153150" y="2616200"/>
          <p14:tracePt t="33311" x="6153150" y="2625725"/>
          <p14:tracePt t="33324" x="6134100" y="2633663"/>
          <p14:tracePt t="33335" x="6116638" y="2652713"/>
          <p14:tracePt t="33347" x="6099175" y="2670175"/>
          <p14:tracePt t="33360" x="6062663" y="2697163"/>
          <p14:tracePt t="33376" x="6018213" y="2724150"/>
          <p14:tracePt t="33392" x="5965825" y="2786063"/>
          <p14:tracePt t="33409" x="5857875" y="2894013"/>
          <p14:tracePt t="33426" x="5813425" y="2938463"/>
          <p14:tracePt t="33443" x="5776913" y="2973388"/>
          <p14:tracePt t="33459" x="5724525" y="3017838"/>
          <p14:tracePt t="33476" x="5705475" y="3044825"/>
          <p14:tracePt t="33492" x="5680075" y="3062288"/>
          <p14:tracePt t="33509" x="5608638" y="3098800"/>
          <p14:tracePt t="33526" x="5562600" y="3125788"/>
          <p14:tracePt t="33542" x="5518150" y="3143250"/>
          <p14:tracePt t="33559" x="5419725" y="3160713"/>
          <p14:tracePt t="33576" x="5367338" y="3170238"/>
          <p14:tracePt t="33593" x="5286375" y="3197225"/>
          <p14:tracePt t="33609" x="5045075" y="3241675"/>
          <p14:tracePt t="33626" x="4813300" y="3286125"/>
          <p14:tracePt t="33643" x="4313238" y="3419475"/>
          <p14:tracePt t="33659" x="4116388" y="3473450"/>
          <p14:tracePt t="33676" x="3973513" y="3490913"/>
          <p14:tracePt t="33692" x="3768725" y="3536950"/>
          <p14:tracePt t="33709" x="3679825" y="3544888"/>
          <p14:tracePt t="33726" x="3589338" y="3554413"/>
          <p14:tracePt t="33743" x="3455988" y="3571875"/>
          <p14:tracePt t="33759" x="3402013" y="3571875"/>
          <p14:tracePt t="33776" x="3367088" y="3571875"/>
          <p14:tracePt t="33793" x="3348038" y="3571875"/>
          <p14:tracePt t="33809" x="3340100" y="3571875"/>
          <p14:tracePt t="33827" x="3340100" y="3562350"/>
          <p14:tracePt t="34133" x="3330575" y="3562350"/>
          <p14:tracePt t="34146" x="3322638" y="3554413"/>
          <p14:tracePt t="34156" x="3313113" y="3544888"/>
          <p14:tracePt t="34168" x="3295650" y="3544888"/>
          <p14:tracePt t="34180" x="3251200" y="3517900"/>
          <p14:tracePt t="34195" x="3197225" y="3490913"/>
          <p14:tracePt t="34209" x="3098800" y="3438525"/>
          <p14:tracePt t="34226" x="2990850" y="3384550"/>
          <p14:tracePt t="34243" x="2705100" y="3259138"/>
          <p14:tracePt t="34259" x="2544763" y="3197225"/>
          <p14:tracePt t="34276" x="2411413" y="3143250"/>
          <p14:tracePt t="34293" x="2197100" y="3081338"/>
          <p14:tracePt t="34310" x="2125663" y="3071813"/>
          <p14:tracePt t="34326" x="2036763" y="3062288"/>
          <p14:tracePt t="34343" x="1938338" y="3062288"/>
          <p14:tracePt t="34360" x="1884363" y="3062288"/>
          <p14:tracePt t="34376" x="1839913" y="3062288"/>
          <p14:tracePt t="34392" x="1830388" y="3071813"/>
          <p14:tracePt t="34409" x="1822450" y="3071813"/>
          <p14:tracePt t="34426" x="1822450" y="3089275"/>
          <p14:tracePt t="34443" x="1822450" y="3098800"/>
          <p14:tracePt t="34463" x="1822450" y="3108325"/>
          <p14:tracePt t="34488" x="1822450" y="3116263"/>
          <p14:tracePt t="34500" x="1822450" y="3125788"/>
          <p14:tracePt t="34524" x="1822450" y="3133725"/>
          <p14:tracePt t="34537" x="1822450" y="3143250"/>
          <p14:tracePt t="34549" x="1822450" y="3152775"/>
          <p14:tracePt t="34560" x="1822450" y="3170238"/>
          <p14:tracePt t="34576" x="1822450" y="3187700"/>
          <p14:tracePt t="34597" x="1822450" y="3205163"/>
          <p14:tracePt t="34623" x="1830388" y="3214688"/>
          <p14:tracePt t="34635" x="1839913" y="3224213"/>
          <p14:tracePt t="34646" x="1847850" y="3232150"/>
          <p14:tracePt t="34660" x="1857375" y="3259138"/>
          <p14:tracePt t="34676" x="1874838" y="3268663"/>
          <p14:tracePt t="34693" x="1893888" y="3286125"/>
          <p14:tracePt t="34710" x="1938338" y="3313113"/>
          <p14:tracePt t="34726" x="1973263" y="3330575"/>
          <p14:tracePt t="34743" x="2009775" y="3348038"/>
          <p14:tracePt t="34759" x="2089150" y="3394075"/>
          <p14:tracePt t="34776" x="2152650" y="3411538"/>
          <p14:tracePt t="34793" x="2232025" y="3419475"/>
          <p14:tracePt t="34810" x="2411413" y="3438525"/>
          <p14:tracePt t="34826" x="2536825" y="3438525"/>
          <p14:tracePt t="34843" x="2776538" y="3438525"/>
          <p14:tracePt t="34860" x="2874963" y="3429000"/>
          <p14:tracePt t="34876" x="2965450" y="3419475"/>
          <p14:tracePt t="34893" x="3027363" y="3402013"/>
          <p14:tracePt t="34910" x="3089275" y="3367088"/>
          <p14:tracePt t="34926" x="3098800" y="3357563"/>
          <p14:tracePt t="34943" x="3098800" y="3348038"/>
          <p14:tracePt t="34965" x="3098800" y="3330575"/>
          <p14:tracePt t="34990" x="3089275" y="3322638"/>
          <p14:tracePt t="35002" x="3062288" y="3313113"/>
          <p14:tracePt t="35013" x="3027363" y="3313113"/>
          <p14:tracePt t="35027" x="3000375" y="3303588"/>
          <p14:tracePt t="35043" x="2965450" y="3286125"/>
          <p14:tracePt t="35060" x="2919413" y="3268663"/>
          <p14:tracePt t="35076" x="2803525" y="3224213"/>
          <p14:tracePt t="35093" x="2714625" y="3197225"/>
          <p14:tracePt t="35110" x="2625725" y="3160713"/>
          <p14:tracePt t="35126" x="2465388" y="3125788"/>
          <p14:tracePt t="35143" x="2374900" y="3116263"/>
          <p14:tracePt t="35160" x="2295525" y="3116263"/>
          <p14:tracePt t="35176" x="2143125" y="3116263"/>
          <p14:tracePt t="35193" x="2081213" y="3133725"/>
          <p14:tracePt t="35210" x="2036763" y="3160713"/>
          <p14:tracePt t="35226" x="2009775" y="3170238"/>
          <p14:tracePt t="35243" x="2000250" y="3187700"/>
          <p14:tracePt t="35259" x="2000250" y="3197225"/>
          <p14:tracePt t="35276" x="2000250" y="3205163"/>
          <p14:tracePt t="35293" x="1990725" y="3224213"/>
          <p14:tracePt t="35310" x="1990725" y="3268663"/>
          <p14:tracePt t="35326" x="1982788" y="3313113"/>
          <p14:tracePt t="35343" x="1982788" y="3357563"/>
          <p14:tracePt t="35360" x="1982788" y="3438525"/>
          <p14:tracePt t="35376" x="1982788" y="3473450"/>
          <p14:tracePt t="35393" x="1990725" y="3500438"/>
          <p14:tracePt t="35410" x="2054225" y="3581400"/>
          <p14:tracePt t="35426" x="2098675" y="3625850"/>
          <p14:tracePt t="35443" x="2205038" y="3670300"/>
          <p14:tracePt t="35460" x="2241550" y="3679825"/>
          <p14:tracePt t="35476" x="2295525" y="3687763"/>
          <p14:tracePt t="35493" x="2419350" y="3687763"/>
          <p14:tracePt t="35510" x="2482850" y="3679825"/>
          <p14:tracePt t="35526" x="2581275" y="3652838"/>
          <p14:tracePt t="35543" x="2776538" y="3598863"/>
          <p14:tracePt t="35560" x="2874963" y="3571875"/>
          <p14:tracePt t="35576" x="2955925" y="3554413"/>
          <p14:tracePt t="35593" x="3036888" y="3544888"/>
          <p14:tracePt t="35610" x="3054350" y="3536950"/>
          <p14:tracePt t="35627" x="3062288" y="3536950"/>
          <p14:tracePt t="35675" x="3071813" y="3536950"/>
          <p14:tracePt t="35738" x="3081338" y="3536950"/>
          <p14:tracePt t="35773" x="3108325" y="3527425"/>
          <p14:tracePt t="35786" x="3133725" y="3517900"/>
          <p14:tracePt t="35799" x="3160713" y="3509963"/>
          <p14:tracePt t="35811" x="3187700" y="3500438"/>
          <p14:tracePt t="35822" x="3214688" y="3490913"/>
          <p14:tracePt t="35834" x="3251200" y="3482975"/>
          <p14:tracePt t="35846" x="3268663" y="3473450"/>
          <p14:tracePt t="35861" x="3276600" y="3473450"/>
          <p14:tracePt t="35877" x="3295650" y="3473450"/>
          <p14:tracePt t="35893" x="3303588" y="3473450"/>
          <p14:tracePt t="36434" x="3303588" y="3465513"/>
          <p14:tracePt t="36802" x="3322638" y="3465513"/>
          <p14:tracePt t="36815" x="3348038" y="3455988"/>
          <p14:tracePt t="36827" x="3394075" y="3438525"/>
          <p14:tracePt t="36839" x="3490913" y="3429000"/>
          <p14:tracePt t="36851" x="3598863" y="3411538"/>
          <p14:tracePt t="36862" x="3714750" y="3411538"/>
          <p14:tracePt t="36877" x="3848100" y="3411538"/>
          <p14:tracePt t="36893" x="3983038" y="3411538"/>
          <p14:tracePt t="36910" x="4116388" y="3411538"/>
          <p14:tracePt t="36927" x="4340225" y="3411538"/>
          <p14:tracePt t="36943" x="4419600" y="3419475"/>
          <p14:tracePt t="36960" x="4483100" y="3429000"/>
          <p14:tracePt t="36977" x="4598988" y="3438525"/>
          <p14:tracePt t="36994" x="4625975" y="3446463"/>
          <p14:tracePt t="37010" x="4652963" y="3446463"/>
          <p14:tracePt t="37010" x="4670425" y="3446463"/>
          <p14:tracePt t="37027" x="4687888" y="3446463"/>
          <p14:tracePt t="37043" x="4697413" y="3446463"/>
          <p14:tracePt t="37060" x="4732338" y="3455988"/>
          <p14:tracePt t="37077" x="4751388" y="3455988"/>
          <p14:tracePt t="37093" x="4768850" y="3455988"/>
          <p14:tracePt t="37110" x="4822825" y="3465513"/>
          <p14:tracePt t="37127" x="4848225" y="3465513"/>
          <p14:tracePt t="37143" x="4875213" y="3465513"/>
          <p14:tracePt t="37160" x="4929188" y="3465513"/>
          <p14:tracePt t="37177" x="4946650" y="3465513"/>
          <p14:tracePt t="37194" x="4991100" y="3465513"/>
          <p14:tracePt t="37210" x="5010150" y="3465513"/>
          <p14:tracePt t="37227" x="5037138" y="3465513"/>
          <p14:tracePt t="37244" x="5099050" y="3465513"/>
          <p14:tracePt t="37260" x="5143500" y="3465513"/>
          <p14:tracePt t="37277" x="5170488" y="3465513"/>
          <p14:tracePt t="37293" x="5224463" y="3455988"/>
          <p14:tracePt t="37310" x="5241925" y="3455988"/>
          <p14:tracePt t="37327" x="5259388" y="3455988"/>
          <p14:tracePt t="37344" x="5313363" y="3455988"/>
          <p14:tracePt t="37361" x="5348288" y="3446463"/>
          <p14:tracePt t="37377" x="5367338" y="3446463"/>
          <p14:tracePt t="37378" x="5384800" y="3446463"/>
          <p14:tracePt t="37394" x="5402263" y="3446463"/>
          <p14:tracePt t="37410" x="5411788" y="3446463"/>
          <p14:tracePt t="37427" x="5446713" y="3446463"/>
          <p14:tracePt t="37444" x="5456238" y="3438525"/>
          <p14:tracePt t="37464" x="5465763" y="3438525"/>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عنوان 1" hidden="1"/>
          <p:cNvSpPr>
            <a:spLocks noGrp="1"/>
          </p:cNvSpPr>
          <p:nvPr>
            <p:ph type="title"/>
          </p:nvPr>
        </p:nvSpPr>
        <p:spPr/>
        <p:txBody>
          <a:bodyPr/>
          <a:lstStyle/>
          <a:p>
            <a:pPr eaLnBrk="1" hangingPunct="1"/>
            <a:r>
              <a:rPr lang="en-US" altLang="en-US" sz="3200" b="1"/>
              <a:t>Interstitial Tissue</a:t>
            </a:r>
          </a:p>
        </p:txBody>
      </p:sp>
      <p:pic>
        <p:nvPicPr>
          <p:cNvPr id="3" name="صورة 2"/>
          <p:cNvPicPr/>
          <p:nvPr/>
        </p:nvPicPr>
        <p:blipFill>
          <a:blip r:embed="rId4"/>
          <a:stretch>
            <a:fillRect/>
          </a:stretch>
        </p:blipFill>
        <p:spPr>
          <a:xfrm>
            <a:off x="0" y="0"/>
            <a:ext cx="9144000" cy="6858000"/>
          </a:xfrm>
          <a:prstGeom prst="rect">
            <a:avLst/>
          </a:prstGeom>
        </p:spPr>
      </p:pic>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70039387"/>
      </p:ext>
    </p:extLst>
  </p:cSld>
  <p:clrMapOvr>
    <a:masterClrMapping/>
  </p:clrMapOvr>
  <mc:AlternateContent xmlns:mc="http://schemas.openxmlformats.org/markup-compatibility/2006" xmlns:p14="http://schemas.microsoft.com/office/powerpoint/2010/main">
    <mc:Choice Requires="p14">
      <p:transition spd="slow" p14:dur="2000" advTm="131414"/>
    </mc:Choice>
    <mc:Fallback xmlns="">
      <p:transition spd="slow" advTm="131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137" x="5465763" y="3429000"/>
          <p14:tracePt t="1245" x="5473700" y="3411538"/>
          <p14:tracePt t="1257" x="5491163" y="3394075"/>
          <p14:tracePt t="1270" x="5518150" y="3348038"/>
          <p14:tracePt t="1283" x="5554663" y="3303588"/>
          <p14:tracePt t="1296" x="5589588" y="3241675"/>
          <p14:tracePt t="1309" x="5653088" y="3160713"/>
          <p14:tracePt t="1320" x="5724525" y="3081338"/>
          <p14:tracePt t="1336" x="5776913" y="3000375"/>
          <p14:tracePt t="1353" x="5840413" y="2938463"/>
          <p14:tracePt t="1369" x="5884863" y="2840038"/>
          <p14:tracePt t="1370" x="5938838" y="2776538"/>
          <p14:tracePt t="1386" x="5973763" y="2697163"/>
          <p14:tracePt t="1402" x="6000750" y="2643188"/>
          <p14:tracePt t="1419" x="6062663" y="2509838"/>
          <p14:tracePt t="1436" x="6089650" y="2455863"/>
          <p14:tracePt t="1452" x="6116638" y="2401888"/>
          <p14:tracePt t="1469" x="6170613" y="2322513"/>
          <p14:tracePt t="1486" x="6197600" y="2295525"/>
          <p14:tracePt t="1502" x="6215063" y="2276475"/>
          <p14:tracePt t="1519" x="6296025" y="2205038"/>
          <p14:tracePt t="1536" x="6348413" y="2170113"/>
          <p14:tracePt t="1553" x="6465888" y="2098675"/>
          <p14:tracePt t="1569" x="6537325" y="2062163"/>
          <p14:tracePt t="1586" x="6589713" y="2027238"/>
          <p14:tracePt t="1603" x="6705600" y="1965325"/>
          <p14:tracePt t="1619" x="6751638" y="1946275"/>
          <p14:tracePt t="1636" x="6796088" y="1928813"/>
          <p14:tracePt t="1653" x="6875463" y="1884363"/>
          <p14:tracePt t="1669" x="6902450" y="1866900"/>
          <p14:tracePt t="1686" x="6929438" y="1857375"/>
          <p14:tracePt t="1702" x="6956425" y="1839913"/>
          <p14:tracePt t="1736" x="6956425" y="1830388"/>
          <p14:tracePt t="2178" x="6965950" y="1839913"/>
          <p14:tracePt t="2189" x="6973888" y="1866900"/>
          <p14:tracePt t="2202" x="6983413" y="1893888"/>
          <p14:tracePt t="2212" x="6983413" y="1946275"/>
          <p14:tracePt t="2226" x="7000875" y="2009775"/>
          <p14:tracePt t="2237" x="7010400" y="2098675"/>
          <p14:tracePt t="2253" x="7010400" y="2170113"/>
          <p14:tracePt t="2270" x="7018338" y="2259013"/>
          <p14:tracePt t="2286" x="7027863" y="2330450"/>
          <p14:tracePt t="2303" x="7027863" y="2455863"/>
          <p14:tracePt t="2319" x="7027863" y="2482850"/>
          <p14:tracePt t="2336" x="7027863" y="2490788"/>
          <p14:tracePt t="2353" x="7027863" y="2500313"/>
          <p14:tracePt t="2373" x="7037388" y="2500313"/>
          <p14:tracePt t="3193" x="7045325" y="2500313"/>
          <p14:tracePt t="4076" x="7045325" y="2490788"/>
          <p14:tracePt t="4087" x="7045325" y="2482850"/>
          <p14:tracePt t="4111" x="7045325" y="2473325"/>
          <p14:tracePt t="4125" x="7045325" y="2455863"/>
          <p14:tracePt t="4136" x="7045325" y="2438400"/>
          <p14:tracePt t="4149" x="7062788" y="2393950"/>
          <p14:tracePt t="4160" x="7089775" y="2312988"/>
          <p14:tracePt t="4173" x="7161213" y="2160588"/>
          <p14:tracePt t="4187" x="7242175" y="1982788"/>
          <p14:tracePt t="4204" x="7269163" y="1866900"/>
          <p14:tracePt t="4220" x="7296150" y="1768475"/>
          <p14:tracePt t="4237" x="7296150" y="1687513"/>
          <p14:tracePt t="4253" x="7296150" y="1679575"/>
          <p14:tracePt t="4333" x="7296150" y="1697038"/>
          <p14:tracePt t="4357" x="7296150" y="1714500"/>
          <p14:tracePt t="4369" x="7296150" y="1731963"/>
          <p14:tracePt t="4393" x="7286625" y="1741488"/>
          <p14:tracePt t="4407" x="7286625" y="1768475"/>
          <p14:tracePt t="4418" x="7286625" y="1785938"/>
          <p14:tracePt t="4430" x="7286625" y="1822450"/>
          <p14:tracePt t="4442" x="7269163" y="1874838"/>
          <p14:tracePt t="4455" x="7259638" y="1938338"/>
          <p14:tracePt t="4470" x="7251700" y="2000250"/>
          <p14:tracePt t="4487" x="7242175" y="2071688"/>
          <p14:tracePt t="4503" x="7224713" y="2232025"/>
          <p14:tracePt t="4520" x="7197725" y="2347913"/>
          <p14:tracePt t="4537" x="7188200" y="2482850"/>
          <p14:tracePt t="4554" x="7180263" y="2732088"/>
          <p14:tracePt t="4570" x="7180263" y="2857500"/>
          <p14:tracePt t="4587" x="7170738" y="2965450"/>
          <p14:tracePt t="4603" x="7170738" y="3108325"/>
          <p14:tracePt t="4620" x="7161213" y="3179763"/>
          <p14:tracePt t="4637" x="7161213" y="3232150"/>
          <p14:tracePt t="4654" x="7153275" y="3295650"/>
          <p14:tracePt t="4670" x="7153275" y="3313113"/>
          <p14:tracePt t="4689" x="7153275" y="3322638"/>
          <p14:tracePt t="6058" x="7153275" y="3313113"/>
          <p14:tracePt t="6071" x="7153275" y="3303588"/>
          <p14:tracePt t="6084" x="7153275" y="3286125"/>
          <p14:tracePt t="6096" x="7153275" y="3259138"/>
          <p14:tracePt t="6107" x="7153275" y="3232150"/>
          <p14:tracePt t="6121" x="7153275" y="3187700"/>
          <p14:tracePt t="6137" x="7153275" y="3143250"/>
          <p14:tracePt t="6154" x="7153275" y="3089275"/>
          <p14:tracePt t="6171" x="7153275" y="2955925"/>
          <p14:tracePt t="6187" x="7153275" y="2884488"/>
          <p14:tracePt t="6204" x="7161213" y="2813050"/>
          <p14:tracePt t="6221" x="7161213" y="2705100"/>
          <p14:tracePt t="6238" x="7161213" y="2670175"/>
          <p14:tracePt t="6254" x="7161213" y="2633663"/>
          <p14:tracePt t="6270" x="7161213" y="2616200"/>
          <p14:tracePt t="6287" x="7161213" y="2598738"/>
          <p14:tracePt t="6304" x="7161213" y="2581275"/>
          <p14:tracePt t="6321" x="7161213" y="2571750"/>
          <p14:tracePt t="6377" x="7161213" y="2562225"/>
          <p14:tracePt t="6439" x="7153275" y="2562225"/>
          <p14:tracePt t="6450" x="7153275" y="2554288"/>
          <p14:tracePt t="6488" x="7153275" y="2544763"/>
          <p14:tracePt t="6512" x="7143750" y="2536825"/>
          <p14:tracePt t="6524" x="7134225" y="2527300"/>
          <p14:tracePt t="6537" x="7134225" y="2517775"/>
          <p14:tracePt t="6549" x="7134225" y="2509838"/>
          <p14:tracePt t="6560" x="7126288" y="2490788"/>
          <p14:tracePt t="6574" x="7116763" y="2482850"/>
          <p14:tracePt t="6587" x="7116763" y="2465388"/>
          <p14:tracePt t="6604" x="7108825" y="2438400"/>
          <p14:tracePt t="6621" x="7108825" y="2419350"/>
          <p14:tracePt t="6637" x="7099300" y="2401888"/>
          <p14:tracePt t="6654" x="7099300" y="2393950"/>
          <p14:tracePt t="6941" x="7089775" y="2384425"/>
          <p14:tracePt t="6952" x="7089775" y="2366963"/>
          <p14:tracePt t="6965" x="7089775" y="2347913"/>
          <p14:tracePt t="6990" x="7089775" y="2330450"/>
          <p14:tracePt t="7014" x="7089775" y="2322513"/>
          <p14:tracePt t="7027" x="7081838" y="2322513"/>
          <p14:tracePt t="7050" x="7081838" y="2312988"/>
          <p14:tracePt t="7075" x="7072313" y="2303463"/>
          <p14:tracePt t="7088" x="7062788" y="2303463"/>
          <p14:tracePt t="7112" x="7062788" y="2295525"/>
          <p14:tracePt t="7198" x="7062788" y="2286000"/>
          <p14:tracePt t="7258" x="7072313" y="2286000"/>
          <p14:tracePt t="7271" x="7072313" y="2276475"/>
          <p14:tracePt t="7283" x="7081838" y="2268538"/>
          <p14:tracePt t="7295" x="7099300" y="2268538"/>
          <p14:tracePt t="7308" x="7116763" y="2268538"/>
          <p14:tracePt t="7321" x="7134225" y="2259013"/>
          <p14:tracePt t="7338" x="7153275" y="2241550"/>
          <p14:tracePt t="7354" x="7170738" y="2241550"/>
          <p14:tracePt t="7371" x="7205663" y="2214563"/>
          <p14:tracePt t="7388" x="7215188" y="2214563"/>
          <p14:tracePt t="7404" x="7224713" y="2205038"/>
          <p14:tracePt t="7421" x="7242175" y="2197100"/>
          <p14:tracePt t="7442" x="7251700" y="2197100"/>
          <p14:tracePt t="7466" x="7259638" y="2197100"/>
          <p14:tracePt t="7480" x="7269163" y="2187575"/>
          <p14:tracePt t="7503" x="7277100" y="2187575"/>
          <p14:tracePt t="7589" x="7286625" y="2187575"/>
          <p14:tracePt t="7602" x="7296150" y="2179638"/>
          <p14:tracePt t="7614" x="7304088" y="2179638"/>
          <p14:tracePt t="7688" x="7304088" y="2170113"/>
          <p14:tracePt t="7723" x="7296150" y="2170113"/>
          <p14:tracePt t="7748" x="7286625" y="2170113"/>
          <p14:tracePt t="7773" x="7277100" y="2170113"/>
          <p14:tracePt t="7799" x="7277100" y="2160588"/>
          <p14:tracePt t="7810" x="7269163" y="2160588"/>
          <p14:tracePt t="7822" x="7259638" y="2160588"/>
          <p14:tracePt t="7833" x="7259638" y="2152650"/>
          <p14:tracePt t="7846" x="7259638" y="2143125"/>
          <p14:tracePt t="7860" x="7251700" y="2143125"/>
          <p14:tracePt t="7872" x="7251700" y="2133600"/>
          <p14:tracePt t="7888" x="7242175" y="2133600"/>
          <p14:tracePt t="7908" x="7232650" y="2125663"/>
          <p14:tracePt t="7921" x="7224713" y="2125663"/>
          <p14:tracePt t="7944" x="7215188" y="2125663"/>
          <p14:tracePt t="7957" x="7205663" y="2108200"/>
          <p14:tracePt t="7971" x="7188200" y="2098675"/>
          <p14:tracePt t="7988" x="7180263" y="2098675"/>
          <p14:tracePt t="8005" x="7161213" y="2081213"/>
          <p14:tracePt t="8021" x="7116763" y="2062163"/>
          <p14:tracePt t="8038" x="7099300" y="2044700"/>
          <p14:tracePt t="8054" x="7072313" y="2036763"/>
          <p14:tracePt t="8071" x="7027863" y="2009775"/>
          <p14:tracePt t="8088" x="7000875" y="2000250"/>
          <p14:tracePt t="8105" x="6965950" y="1982788"/>
          <p14:tracePt t="8121" x="6929438" y="1982788"/>
          <p14:tracePt t="8138" x="6911975" y="1973263"/>
          <p14:tracePt t="8154" x="6875463" y="1965325"/>
          <p14:tracePt t="8171" x="6858000" y="1965325"/>
          <p14:tracePt t="8188" x="6848475" y="1965325"/>
          <p14:tracePt t="8205" x="6840538" y="1955800"/>
          <p14:tracePt t="8226" x="6840538" y="1946275"/>
          <p14:tracePt t="8484" x="6840538" y="1938338"/>
          <p14:tracePt t="8509" x="6840538" y="1928813"/>
          <p14:tracePt t="8520" x="6840538" y="1919288"/>
          <p14:tracePt t="8533" x="6858000" y="1919288"/>
          <p14:tracePt t="8544" x="6875463" y="1919288"/>
          <p14:tracePt t="8557" x="6902450" y="1911350"/>
          <p14:tracePt t="8571" x="6929438" y="1911350"/>
          <p14:tracePt t="8588" x="6965950" y="1901825"/>
          <p14:tracePt t="8605" x="6991350" y="1901825"/>
          <p14:tracePt t="8621" x="7037388" y="1901825"/>
          <p14:tracePt t="8638" x="7054850" y="1901825"/>
          <p14:tracePt t="8655" x="7072313" y="1901825"/>
          <p14:tracePt t="8672" x="7089775" y="1901825"/>
          <p14:tracePt t="8688" x="7099300" y="1901825"/>
          <p14:tracePt t="8705" x="7116763" y="1901825"/>
          <p14:tracePt t="8729" x="7134225" y="1901825"/>
          <p14:tracePt t="8754" x="7143750" y="1901825"/>
          <p14:tracePt t="8789" x="7153275" y="1901825"/>
          <p14:tracePt t="8900" x="7143750" y="1901825"/>
          <p14:tracePt t="8937" x="7134225" y="1901825"/>
          <p14:tracePt t="8949" x="7134225" y="1893888"/>
          <p14:tracePt t="8960" x="7126288" y="1884363"/>
          <p14:tracePt t="8974" x="7116763" y="1884363"/>
          <p14:tracePt t="8988" x="7116763" y="1874838"/>
          <p14:tracePt t="9010" x="7108825" y="1874838"/>
          <p14:tracePt t="9022" x="7108825" y="1866900"/>
          <p14:tracePt t="9038" x="7108825" y="1857375"/>
          <p14:tracePt t="9071" x="7108825" y="1847850"/>
          <p14:tracePt t="9157" x="7108825" y="1857375"/>
          <p14:tracePt t="9169" x="7108825" y="1866900"/>
          <p14:tracePt t="9182" x="7126288" y="1901825"/>
          <p14:tracePt t="9194" x="7143750" y="1955800"/>
          <p14:tracePt t="9205" x="7170738" y="2036763"/>
          <p14:tracePt t="9221" x="7205663" y="2125663"/>
          <p14:tracePt t="9238" x="7232650" y="2268538"/>
          <p14:tracePt t="9255" x="7313613" y="2633663"/>
          <p14:tracePt t="9272" x="7348538" y="2847975"/>
          <p14:tracePt t="9288" x="7375525" y="3036888"/>
          <p14:tracePt t="9305" x="7439025" y="3394075"/>
          <p14:tracePt t="9322" x="7456488" y="3517900"/>
          <p14:tracePt t="9338" x="7483475" y="3633788"/>
          <p14:tracePt t="9355" x="7518400" y="3911600"/>
          <p14:tracePt t="9371" x="7554913" y="4062413"/>
          <p14:tracePt t="9388" x="7581900" y="4205288"/>
          <p14:tracePt t="9405" x="7599363" y="4322763"/>
          <p14:tracePt t="9696" x="7599363" y="4330700"/>
          <p14:tracePt t="9707" x="7599363" y="4340225"/>
          <p14:tracePt t="9721" x="7599363" y="4348163"/>
          <p14:tracePt t="9744" x="7599363" y="4357688"/>
          <p14:tracePt t="9881" x="7599363" y="4348163"/>
          <p14:tracePt t="9892" x="7589838" y="4322763"/>
          <p14:tracePt t="9905" x="7581900" y="4268788"/>
          <p14:tracePt t="9916" x="7562850" y="4205288"/>
          <p14:tracePt t="9928" x="7545388" y="4125913"/>
          <p14:tracePt t="9939" x="7527925" y="4017963"/>
          <p14:tracePt t="9955" x="7510463" y="3894138"/>
          <p14:tracePt t="9972" x="7483475" y="3741738"/>
          <p14:tracePt t="9988" x="7483475" y="3536950"/>
          <p14:tracePt t="10005" x="7473950" y="3205163"/>
          <p14:tracePt t="10022" x="7473950" y="3054350"/>
          <p14:tracePt t="10038" x="7466013" y="2874963"/>
          <p14:tracePt t="10055" x="7456488" y="2822575"/>
          <p14:tracePt t="10072" x="7446963" y="2795588"/>
          <p14:tracePt t="10089" x="7439025" y="2776538"/>
          <p14:tracePt t="10381" x="7439025" y="2759075"/>
          <p14:tracePt t="10394" x="7439025" y="2741613"/>
          <p14:tracePt t="10406" x="7429500" y="2697163"/>
          <p14:tracePt t="10418" x="7429500" y="2633663"/>
          <p14:tracePt t="10430" x="7429500" y="2536825"/>
          <p14:tracePt t="10442" x="7429500" y="2428875"/>
          <p14:tracePt t="10455" x="7429500" y="2330450"/>
          <p14:tracePt t="10472" x="7446963" y="2251075"/>
          <p14:tracePt t="10488" x="7466013" y="2205038"/>
          <p14:tracePt t="10505" x="7491413" y="2143125"/>
          <p14:tracePt t="10522" x="7510463" y="2125663"/>
          <p14:tracePt t="10539" x="7518400" y="2116138"/>
          <p14:tracePt t="10556" x="7527925" y="2108200"/>
          <p14:tracePt t="10578" x="7537450" y="2108200"/>
          <p14:tracePt t="10601" x="7554913" y="2108200"/>
          <p14:tracePt t="10614" x="7572375" y="2108200"/>
          <p14:tracePt t="10626" x="7581900" y="2108200"/>
          <p14:tracePt t="10639" x="7599363" y="2108200"/>
          <p14:tracePt t="10655" x="7626350" y="2108200"/>
          <p14:tracePt t="10672" x="7643813" y="2108200"/>
          <p14:tracePt t="10689" x="7661275" y="2098675"/>
          <p14:tracePt t="10705" x="7661275" y="2089150"/>
          <p14:tracePt t="10722" x="7670800" y="2089150"/>
          <p14:tracePt t="10739" x="7680325" y="2089150"/>
          <p14:tracePt t="10761" x="7688263" y="2081213"/>
          <p14:tracePt t="10785" x="7697788" y="2071688"/>
          <p14:tracePt t="10798" x="7697788" y="2062163"/>
          <p14:tracePt t="10810" x="7697788" y="2054225"/>
          <p14:tracePt t="10822" x="7705725" y="2044700"/>
          <p14:tracePt t="10839" x="7715250" y="2036763"/>
          <p14:tracePt t="10856" x="7715250" y="2027238"/>
          <p14:tracePt t="10872" x="7724775" y="2009775"/>
          <p14:tracePt t="10889" x="7732713" y="1973263"/>
          <p14:tracePt t="10905" x="7742238" y="1965325"/>
          <p14:tracePt t="10922" x="7751763" y="1938338"/>
          <p14:tracePt t="10939" x="7759700" y="1928813"/>
          <p14:tracePt t="10955" x="7759700" y="1919288"/>
          <p14:tracePt t="10972" x="7769225" y="1911350"/>
          <p14:tracePt t="10989" x="7777163" y="1901825"/>
          <p14:tracePt t="11006" x="7796213" y="1884363"/>
          <p14:tracePt t="11022" x="7804150" y="1874838"/>
          <p14:tracePt t="11039" x="7813675" y="1874838"/>
          <p14:tracePt t="11055" x="7831138" y="1866900"/>
          <p14:tracePt t="11072" x="7831138" y="1847850"/>
          <p14:tracePt t="11089" x="7848600" y="1847850"/>
          <p14:tracePt t="11105" x="7867650" y="1822450"/>
          <p14:tracePt t="11128" x="7875588" y="1822450"/>
          <p14:tracePt t="11153" x="7875588" y="1812925"/>
          <p14:tracePt t="11299" x="7867650" y="1812925"/>
          <p14:tracePt t="11325" x="7858125" y="1812925"/>
          <p14:tracePt t="11348" x="7848600" y="1812925"/>
          <p14:tracePt t="11361" x="7840663" y="1812925"/>
          <p14:tracePt t="11386" x="7831138" y="1812925"/>
          <p14:tracePt t="11409" x="7823200" y="1812925"/>
          <p14:tracePt t="11435" x="7804150" y="1822450"/>
          <p14:tracePt t="11472" x="7796213" y="1822450"/>
          <p14:tracePt t="11496" x="7786688" y="1822450"/>
          <p14:tracePt t="11520" x="7777163" y="1822450"/>
          <p14:tracePt t="11532" x="7777163" y="1830388"/>
          <p14:tracePt t="11545" x="7769225" y="1830388"/>
          <p14:tracePt t="11581" x="7759700" y="1830388"/>
          <p14:tracePt t="11595" x="7751763" y="1830388"/>
          <p14:tracePt t="11630" x="7742238" y="1830388"/>
          <p14:tracePt t="11667" x="7732713" y="1830388"/>
          <p14:tracePt t="11692" x="7724775" y="1830388"/>
          <p14:tracePt t="11704" x="7715250" y="1830388"/>
          <p14:tracePt t="11741" x="7705725" y="1830388"/>
          <p14:tracePt t="11778" x="7697788" y="1830388"/>
          <p14:tracePt t="11790" x="7688263" y="1830388"/>
          <p14:tracePt t="11814" x="7680325" y="1830388"/>
          <p14:tracePt t="11827" x="7670800" y="1830388"/>
          <p14:tracePt t="11838" x="7661275" y="1830388"/>
          <p14:tracePt t="11852" x="7653338" y="1830388"/>
          <p14:tracePt t="11863" x="7643813" y="1830388"/>
          <p14:tracePt t="11876" x="7634288" y="1830388"/>
          <p14:tracePt t="11889" x="7626350" y="1830388"/>
          <p14:tracePt t="11912" x="7616825" y="1830388"/>
          <p14:tracePt t="11924" x="7608888" y="1822450"/>
          <p14:tracePt t="11939" x="7599363" y="1822450"/>
          <p14:tracePt t="11961" x="7589838" y="1822450"/>
          <p14:tracePt t="11974" x="7581900" y="1822450"/>
          <p14:tracePt t="11989" x="7562850" y="1822450"/>
          <p14:tracePt t="12010" x="7554913" y="1812925"/>
          <p14:tracePt t="12023" x="7545388" y="1812925"/>
          <p14:tracePt t="12047" x="7537450" y="1812925"/>
          <p14:tracePt t="12072" x="7527925" y="1812925"/>
          <p14:tracePt t="12083" x="7518400" y="1812925"/>
          <p14:tracePt t="12095" x="7510463" y="1812925"/>
          <p14:tracePt t="12107" x="7500938" y="1812925"/>
          <p14:tracePt t="12132" x="7491413" y="1812925"/>
          <p14:tracePt t="12145" x="7483475" y="1803400"/>
          <p14:tracePt t="12169" x="7473950" y="1803400"/>
          <p14:tracePt t="12194" x="7466013" y="1803400"/>
          <p14:tracePt t="12230" x="7456488" y="1803400"/>
          <p14:tracePt t="12243" x="7446963" y="1803400"/>
          <p14:tracePt t="12266" x="7439025" y="1803400"/>
          <p14:tracePt t="12305" x="7429500" y="1803400"/>
          <p14:tracePt t="12341" x="7412038" y="1803400"/>
          <p14:tracePt t="12365" x="7402513" y="1803400"/>
          <p14:tracePt t="12391" x="7394575" y="1803400"/>
          <p14:tracePt t="12402" x="7385050" y="1803400"/>
          <p14:tracePt t="12439" x="7375525" y="1803400"/>
          <p14:tracePt t="12463" x="7367588" y="1803400"/>
          <p14:tracePt t="12475" x="7358063" y="1803400"/>
          <p14:tracePt t="12512" x="7348538" y="1803400"/>
          <p14:tracePt t="12745" x="7358063" y="1803400"/>
          <p14:tracePt t="12757" x="7367588" y="1803400"/>
          <p14:tracePt t="12781" x="7375525" y="1803400"/>
          <p14:tracePt t="12806" x="7385050" y="1803400"/>
          <p14:tracePt t="12831" x="7394575" y="1803400"/>
          <p14:tracePt t="12855" x="7402513" y="1803400"/>
          <p14:tracePt t="12868" x="7412038" y="1803400"/>
          <p14:tracePt t="12879" x="7419975" y="1803400"/>
          <p14:tracePt t="12895" x="7429500" y="1803400"/>
          <p14:tracePt t="12907" x="7439025" y="1803400"/>
          <p14:tracePt t="12923" x="7446963" y="1803400"/>
          <p14:tracePt t="12939" x="7456488" y="1803400"/>
          <p14:tracePt t="12956" x="7473950" y="1803400"/>
          <p14:tracePt t="12977" x="7483475" y="1803400"/>
          <p14:tracePt t="12990" x="7491413" y="1803400"/>
          <p14:tracePt t="13006" x="7500938" y="1803400"/>
          <p14:tracePt t="13023" x="7510463" y="1803400"/>
          <p14:tracePt t="13039" x="7527925" y="1803400"/>
          <p14:tracePt t="13063" x="7537450" y="1803400"/>
          <p14:tracePt t="13076" x="7545388" y="1803400"/>
          <p14:tracePt t="13090" x="7554913" y="1803400"/>
          <p14:tracePt t="13112" x="7562850" y="1795463"/>
          <p14:tracePt t="13125" x="7572375" y="1795463"/>
          <p14:tracePt t="13149" x="7581900" y="1795463"/>
          <p14:tracePt t="13173" x="7589838" y="1785938"/>
          <p14:tracePt t="13187" x="7599363" y="1785938"/>
          <p14:tracePt t="13846" x="7599363" y="1795463"/>
          <p14:tracePt t="14483" x="7599363" y="1803400"/>
          <p14:tracePt t="14679" x="7599363" y="1812925"/>
          <p14:tracePt t="14692" x="7599363" y="1822450"/>
          <p14:tracePt t="14705" x="7599363" y="1830388"/>
          <p14:tracePt t="14716" x="7599363" y="1847850"/>
          <p14:tracePt t="14729" x="7599363" y="1857375"/>
          <p14:tracePt t="14741" x="7599363" y="1866900"/>
          <p14:tracePt t="14757" x="7599363" y="1893888"/>
          <p14:tracePt t="14773" x="7599363" y="1911350"/>
          <p14:tracePt t="14790" x="7599363" y="1946275"/>
          <p14:tracePt t="14807" x="7599363" y="1973263"/>
          <p14:tracePt t="14823" x="7608888" y="2000250"/>
          <p14:tracePt t="14840" x="7616825" y="2036763"/>
          <p14:tracePt t="14857" x="7616825" y="2054225"/>
          <p14:tracePt t="14873" x="7626350" y="2071688"/>
          <p14:tracePt t="14890" x="7626350" y="2098675"/>
          <p14:tracePt t="14907" x="7626350" y="2108200"/>
          <p14:tracePt t="14923" x="7634288" y="2133600"/>
          <p14:tracePt t="14940" x="7643813" y="2152650"/>
          <p14:tracePt t="14962" x="7643813" y="2160588"/>
          <p14:tracePt t="15011" x="7643813" y="2170113"/>
          <p14:tracePt t="15034" x="7653338" y="2170113"/>
          <p14:tracePt t="15108" x="7661275" y="2170113"/>
          <p14:tracePt t="15158" x="7670800" y="2170113"/>
          <p14:tracePt t="15181" x="7680325" y="2170113"/>
          <p14:tracePt t="15195" x="7680325" y="2179638"/>
          <p14:tracePt t="15206" x="7697788" y="2179638"/>
          <p14:tracePt t="15218" x="7697788" y="2187575"/>
          <p14:tracePt t="15232" x="7705725" y="2187575"/>
          <p14:tracePt t="15244" x="7715250" y="2187575"/>
          <p14:tracePt t="15257" x="7724775" y="2187575"/>
          <p14:tracePt t="15403" x="7724775" y="2179638"/>
          <p14:tracePt t="15414" x="7724775" y="2170113"/>
          <p14:tracePt t="15427" x="7724775" y="2152650"/>
          <p14:tracePt t="15439" x="7724775" y="2125663"/>
          <p14:tracePt t="15451" x="7724775" y="2089150"/>
          <p14:tracePt t="15463" x="7724775" y="2062163"/>
          <p14:tracePt t="15475" x="7724775" y="2036763"/>
          <p14:tracePt t="15490" x="7724775" y="2017713"/>
          <p14:tracePt t="15507" x="7724775" y="2000250"/>
          <p14:tracePt t="15525" x="7724775" y="1990725"/>
          <p14:tracePt t="15540" x="7732713" y="1990725"/>
          <p14:tracePt t="15557" x="7732713" y="1982788"/>
          <p14:tracePt t="15586" x="7742238" y="1982788"/>
          <p14:tracePt t="15598" x="7751763" y="1982788"/>
          <p14:tracePt t="15622" x="7759700" y="1973263"/>
          <p14:tracePt t="15635" x="7769225" y="1973263"/>
          <p14:tracePt t="15648" x="7777163" y="1965325"/>
          <p14:tracePt t="15660" x="7796213" y="1955800"/>
          <p14:tracePt t="15673" x="7804150" y="1938338"/>
          <p14:tracePt t="15690" x="7823200" y="1928813"/>
          <p14:tracePt t="15707" x="7823200" y="1919288"/>
          <p14:tracePt t="15724" x="7848600" y="1901825"/>
          <p14:tracePt t="15740" x="7858125" y="1893888"/>
          <p14:tracePt t="15757" x="7867650" y="1893888"/>
          <p14:tracePt t="15774" x="7875588" y="1884363"/>
          <p14:tracePt t="15790" x="7875588" y="1874838"/>
          <p14:tracePt t="15807" x="7885113" y="1874838"/>
          <p14:tracePt t="15824" x="7902575" y="1866900"/>
          <p14:tracePt t="15840" x="7902575" y="1857375"/>
          <p14:tracePt t="15857" x="7920038" y="1847850"/>
          <p14:tracePt t="15880" x="7929563" y="1839913"/>
          <p14:tracePt t="15904" x="7939088" y="1839913"/>
          <p14:tracePt t="15918" x="7939088" y="1830388"/>
          <p14:tracePt t="15941" x="7939088" y="1822450"/>
          <p14:tracePt t="15954" x="7947025" y="1822450"/>
          <p14:tracePt t="16027" x="7956550" y="1812925"/>
          <p14:tracePt t="16125" x="7947025" y="1812925"/>
          <p14:tracePt t="16162" x="7939088" y="1812925"/>
          <p14:tracePt t="16186" x="7929563" y="1812925"/>
          <p14:tracePt t="16199" x="7920038" y="1812925"/>
          <p14:tracePt t="16211" x="7912100" y="1812925"/>
          <p14:tracePt t="16236" x="7902575" y="1812925"/>
          <p14:tracePt t="16259" x="7894638" y="1812925"/>
          <p14:tracePt t="16271" x="7885113" y="1812925"/>
          <p14:tracePt t="16296" x="7875588" y="1812925"/>
          <p14:tracePt t="16308" x="7867650" y="1812925"/>
          <p14:tracePt t="16320" x="7858125" y="1812925"/>
          <p14:tracePt t="16345" x="7848600" y="1812925"/>
          <p14:tracePt t="16370" x="7840663" y="1812925"/>
          <p14:tracePt t="16382" x="7831138" y="1812925"/>
          <p14:tracePt t="16407" x="7823200" y="1812925"/>
          <p14:tracePt t="16431" x="7804150" y="1812925"/>
          <p14:tracePt t="16456" x="7796213" y="1812925"/>
          <p14:tracePt t="16480" x="7786688" y="1812925"/>
          <p14:tracePt t="16505" x="7777163" y="1812925"/>
          <p14:tracePt t="16517" x="7769225" y="1812925"/>
          <p14:tracePt t="16528" x="7759700" y="1812925"/>
          <p14:tracePt t="16554" x="7751763" y="1812925"/>
          <p14:tracePt t="16567" x="7742238" y="1812925"/>
          <p14:tracePt t="16589" x="7732713" y="1812925"/>
          <p14:tracePt t="16615" x="7724775" y="1812925"/>
          <p14:tracePt t="16639" x="7705725" y="1812925"/>
          <p14:tracePt t="16663" x="7697788" y="1812925"/>
          <p14:tracePt t="16677" x="7688263" y="1812925"/>
          <p14:tracePt t="16700" x="7680325" y="1812925"/>
          <p14:tracePt t="16724" x="7670800" y="1812925"/>
          <p14:tracePt t="16736" x="7661275" y="1812925"/>
          <p14:tracePt t="16749" x="7653338" y="1812925"/>
          <p14:tracePt t="16773" x="7643813" y="1812925"/>
          <p14:tracePt t="16787" x="7634288" y="1812925"/>
          <p14:tracePt t="16810" x="7626350" y="1812925"/>
          <p14:tracePt t="16824" x="7616825" y="1812925"/>
          <p14:tracePt t="16835" x="7608888" y="1812925"/>
          <p14:tracePt t="16848" x="7599363" y="1812925"/>
          <p14:tracePt t="16860" x="7589838" y="1812925"/>
          <p14:tracePt t="16874" x="7581900" y="1812925"/>
          <p14:tracePt t="16896" x="7572375" y="1812925"/>
          <p14:tracePt t="16925" x="7554913" y="1812925"/>
          <p14:tracePt t="16945" x="7545388" y="1812925"/>
          <p14:tracePt t="16958" x="7527925" y="1812925"/>
          <p14:tracePt t="16969" x="7518400" y="1812925"/>
          <p14:tracePt t="16981" x="7510463" y="1812925"/>
          <p14:tracePt t="16995" x="7500938" y="1803400"/>
          <p14:tracePt t="17007" x="7491413" y="1803400"/>
          <p14:tracePt t="17031" x="7483475" y="1803400"/>
          <p14:tracePt t="17043" x="7473950" y="1803400"/>
          <p14:tracePt t="17057" x="7466013" y="1803400"/>
          <p14:tracePt t="17074" x="7456488" y="1803400"/>
          <p14:tracePt t="17090" x="7446963" y="1803400"/>
          <p14:tracePt t="17108" x="7419975" y="1803400"/>
          <p14:tracePt t="17129" x="7412038" y="1803400"/>
          <p14:tracePt t="17141" x="7402513" y="1803400"/>
          <p14:tracePt t="17157" x="7394575" y="1803400"/>
          <p14:tracePt t="17174" x="7385050" y="1803400"/>
          <p14:tracePt t="17191" x="7367588" y="1803400"/>
          <p14:tracePt t="17207" x="7358063" y="1803400"/>
          <p14:tracePt t="17224" x="7348538" y="1803400"/>
          <p14:tracePt t="17241" x="7331075" y="1803400"/>
          <p14:tracePt t="17257" x="7323138" y="1803400"/>
          <p14:tracePt t="17276" x="7313613" y="1803400"/>
          <p14:tracePt t="17291" x="7304088" y="1803400"/>
          <p14:tracePt t="17307" x="7296150" y="1803400"/>
          <p14:tracePt t="17324" x="7269163" y="1803400"/>
          <p14:tracePt t="17341" x="7259638" y="1803400"/>
          <p14:tracePt t="17358" x="7242175" y="1803400"/>
          <p14:tracePt t="17374" x="7224713" y="1803400"/>
          <p14:tracePt t="17391" x="7205663" y="1803400"/>
          <p14:tracePt t="17407" x="7188200" y="1803400"/>
          <p14:tracePt t="17424" x="7180263" y="1803400"/>
          <p14:tracePt t="17441" x="7153275" y="1803400"/>
          <p14:tracePt t="17460" x="7143750" y="1803400"/>
          <p14:tracePt t="17474" x="7134225" y="1803400"/>
          <p14:tracePt t="17877" x="7126288" y="1803400"/>
          <p14:tracePt t="17888" x="7116763" y="1803400"/>
          <p14:tracePt t="17900" x="7099300" y="1812925"/>
          <p14:tracePt t="17912" x="7072313" y="1822450"/>
          <p14:tracePt t="17928" x="7045325" y="1822450"/>
          <p14:tracePt t="17941" x="7018338" y="1830388"/>
          <p14:tracePt t="17958" x="7000875" y="1830388"/>
          <p14:tracePt t="17974" x="6965950" y="1830388"/>
          <p14:tracePt t="17991" x="6946900" y="1830388"/>
          <p14:tracePt t="18008" x="6938963" y="1830388"/>
          <p14:tracePt t="18024" x="6911975" y="1830388"/>
          <p14:tracePt t="18041" x="6902450" y="1830388"/>
          <p14:tracePt t="18059" x="6894513" y="1830388"/>
          <p14:tracePt t="18074" x="6884988" y="1830388"/>
          <p14:tracePt t="18096" x="6875463" y="1830388"/>
          <p14:tracePt t="18121" x="6867525" y="1830388"/>
          <p14:tracePt t="18133" x="6858000" y="1830388"/>
          <p14:tracePt t="18144" x="6840538" y="1830388"/>
          <p14:tracePt t="18183" x="6831013" y="1830388"/>
          <p14:tracePt t="18219" x="6823075" y="1830388"/>
          <p14:tracePt t="18243" x="6813550" y="1830388"/>
          <p14:tracePt t="18269" x="6804025" y="1830388"/>
          <p14:tracePt t="18305" x="6796088" y="1830388"/>
          <p14:tracePt t="18341" x="6786563" y="1830388"/>
          <p14:tracePt t="18353" x="6777038" y="1830388"/>
          <p14:tracePt t="18366" x="6769100" y="1830388"/>
          <p14:tracePt t="18390" x="6751638" y="1830388"/>
          <p14:tracePt t="18414" x="6742113" y="1830388"/>
          <p14:tracePt t="18439" x="6732588" y="1830388"/>
          <p14:tracePt t="18464" x="6724650" y="1830388"/>
          <p14:tracePt t="18476" x="6715125" y="1830388"/>
          <p14:tracePt t="18501" x="6705600" y="1830388"/>
          <p14:tracePt t="18512" x="6688138" y="1830388"/>
          <p14:tracePt t="18537" x="6680200" y="1822450"/>
          <p14:tracePt t="18550" x="6670675" y="1822450"/>
          <p14:tracePt t="18561" x="6661150" y="1822450"/>
          <p14:tracePt t="18586" x="6643688" y="1822450"/>
          <p14:tracePt t="18610" x="6634163" y="1822450"/>
          <p14:tracePt t="18636" x="6616700" y="1822450"/>
          <p14:tracePt t="18672" x="6608763" y="1822450"/>
          <p14:tracePt t="18684" x="6599238" y="1822450"/>
          <p14:tracePt t="18697" x="6589713" y="1812925"/>
          <p14:tracePt t="18709" x="6572250" y="1812925"/>
          <p14:tracePt t="18721" x="6562725" y="1812925"/>
          <p14:tracePt t="18746" x="6554788" y="1803400"/>
          <p14:tracePt t="18758" x="6545263" y="1803400"/>
          <p14:tracePt t="18770" x="6537325" y="1803400"/>
          <p14:tracePt t="18795" x="6518275" y="1803400"/>
          <p14:tracePt t="18808" x="6510338" y="1803400"/>
          <p14:tracePt t="18820" x="6500813" y="1803400"/>
          <p14:tracePt t="18830" x="6491288" y="1803400"/>
          <p14:tracePt t="18855" x="6483350" y="1803400"/>
          <p14:tracePt t="18868" x="6473825" y="1803400"/>
          <p14:tracePt t="18894" x="6465888" y="1803400"/>
          <p14:tracePt t="18904" x="6456363" y="1803400"/>
          <p14:tracePt t="18917" x="6446838" y="1803400"/>
          <p14:tracePt t="18930" x="6438900" y="1803400"/>
          <p14:tracePt t="19334" x="6446838" y="1803400"/>
          <p14:tracePt t="19347" x="6456363" y="1803400"/>
          <p14:tracePt t="19370" x="6465888" y="1803400"/>
          <p14:tracePt t="19383" x="6473825" y="1803400"/>
          <p14:tracePt t="19394" x="6483350" y="1803400"/>
          <p14:tracePt t="19407" x="6491288" y="1803400"/>
          <p14:tracePt t="19418" x="6500813" y="1803400"/>
          <p14:tracePt t="19431" x="6518275" y="1803400"/>
          <p14:tracePt t="19443" x="6527800" y="1803400"/>
          <p14:tracePt t="19458" x="6537325" y="1803400"/>
          <p14:tracePt t="19475" x="6545263" y="1803400"/>
          <p14:tracePt t="19491" x="6562725" y="1803400"/>
          <p14:tracePt t="19492" x="6572250" y="1803400"/>
          <p14:tracePt t="19508" x="6581775" y="1812925"/>
          <p14:tracePt t="19525" x="6589713" y="1812925"/>
          <p14:tracePt t="19542" x="6616700" y="1812925"/>
          <p14:tracePt t="19558" x="6634163" y="1812925"/>
          <p14:tracePt t="19575" x="6653213" y="1812925"/>
          <p14:tracePt t="19591" x="6688138" y="1812925"/>
          <p14:tracePt t="19608" x="6697663" y="1812925"/>
          <p14:tracePt t="19625" x="6705600" y="1822450"/>
          <p14:tracePt t="19641" x="6732588" y="1822450"/>
          <p14:tracePt t="19658" x="6742113" y="1822450"/>
          <p14:tracePt t="19675" x="6759575" y="1822450"/>
          <p14:tracePt t="19691" x="6777038" y="1830388"/>
          <p14:tracePt t="19708" x="6796088" y="1830388"/>
          <p14:tracePt t="19725" x="6813550" y="1839913"/>
          <p14:tracePt t="19741" x="6831013" y="1839913"/>
          <p14:tracePt t="19762" x="6840538" y="1839913"/>
          <p14:tracePt t="19775" x="6858000" y="1839913"/>
          <p14:tracePt t="19798" x="6875463" y="1839913"/>
          <p14:tracePt t="19812" x="6884988" y="1839913"/>
          <p14:tracePt t="19825" x="6894513" y="1839913"/>
          <p14:tracePt t="19847" x="6902450" y="1839913"/>
          <p14:tracePt t="19861" x="6911975" y="1839913"/>
          <p14:tracePt t="19875" x="6919913" y="1839913"/>
          <p14:tracePt t="19898" x="6929438" y="1839913"/>
          <p14:tracePt t="19909" x="6938963" y="1839913"/>
          <p14:tracePt t="19925" x="6946900" y="1839913"/>
          <p14:tracePt t="19941" x="6956425" y="1839913"/>
          <p14:tracePt t="19958" x="6983413" y="1839913"/>
          <p14:tracePt t="19975" x="6991350" y="1839913"/>
          <p14:tracePt t="19992" x="7010400" y="1839913"/>
          <p14:tracePt t="20008" x="7027863" y="1839913"/>
          <p14:tracePt t="20025" x="7045325" y="1839913"/>
          <p14:tracePt t="20041" x="7062788" y="1839913"/>
          <p14:tracePt t="20058" x="7089775" y="1839913"/>
          <p14:tracePt t="20075" x="7089775" y="1830388"/>
          <p14:tracePt t="20091" x="7099300" y="1830388"/>
          <p14:tracePt t="20108" x="7126288" y="1830388"/>
          <p14:tracePt t="20125" x="7134225" y="1830388"/>
          <p14:tracePt t="20141" x="7153275" y="1830388"/>
          <p14:tracePt t="20158" x="7170738" y="1830388"/>
          <p14:tracePt t="20179" x="7180263" y="1822450"/>
          <p14:tracePt t="20203" x="7197725" y="1822450"/>
          <p14:tracePt t="20228" x="7205663" y="1822450"/>
          <p14:tracePt t="20253" x="7215188" y="1822450"/>
          <p14:tracePt t="20264" x="7224713" y="1822450"/>
          <p14:tracePt t="20289" x="7232650" y="1822450"/>
          <p14:tracePt t="20313" x="7242175" y="1822450"/>
          <p14:tracePt t="20350" x="7251700" y="1812925"/>
          <p14:tracePt t="20361" x="7259638" y="1812925"/>
          <p14:tracePt t="20375" x="7269163" y="1812925"/>
          <p14:tracePt t="20399" x="7286625" y="1812925"/>
          <p14:tracePt t="20423" x="7304088" y="1812925"/>
          <p14:tracePt t="20435" x="7304088" y="1803400"/>
          <p14:tracePt t="20449" x="7313613" y="1803400"/>
          <p14:tracePt t="20472" x="7323138" y="1803400"/>
          <p14:tracePt t="20497" x="7331075" y="1803400"/>
          <p14:tracePt t="20521" x="7340600" y="1803400"/>
          <p14:tracePt t="20570" x="7348538" y="1803400"/>
          <p14:tracePt t="20606" x="7358063" y="1803400"/>
          <p14:tracePt t="20632" x="7367588" y="1803400"/>
          <p14:tracePt t="20643" x="7367588" y="1795463"/>
          <p14:tracePt t="20827" x="7375525" y="1795463"/>
          <p14:tracePt t="20889" x="7385050" y="1795463"/>
          <p14:tracePt t="20926" x="7394575" y="1795463"/>
          <p14:tracePt t="20938" x="7402513" y="1795463"/>
          <p14:tracePt t="20964" x="7412038" y="1795463"/>
          <p14:tracePt t="20998" x="7419975" y="1795463"/>
          <p14:tracePt t="21023" x="7429500" y="1795463"/>
          <p14:tracePt t="21061" x="7439025" y="1795463"/>
          <p14:tracePt t="21097" x="7446963" y="1795463"/>
          <p14:tracePt t="21122" x="7456488" y="1795463"/>
          <p14:tracePt t="21134" x="7466013" y="1795463"/>
          <p14:tracePt t="21171" x="7473950" y="1795463"/>
          <p14:tracePt t="21195" x="7483475" y="1795463"/>
          <p14:tracePt t="21219" x="7491413" y="1795463"/>
          <p14:tracePt t="21231" x="7500938" y="1795463"/>
          <p14:tracePt t="21257" x="7510463" y="1795463"/>
          <p14:tracePt t="21281" x="7527925" y="1795463"/>
          <p14:tracePt t="21305" x="7537450" y="1795463"/>
          <p14:tracePt t="21330" x="7545388" y="1795463"/>
          <p14:tracePt t="21342" x="7554913" y="1795463"/>
          <p14:tracePt t="21367" x="7562850" y="1795463"/>
          <p14:tracePt t="21391" x="7572375" y="1795463"/>
          <p14:tracePt t="21428" x="7581900" y="1795463"/>
          <p14:tracePt t="21439" x="7589838" y="1795463"/>
          <p14:tracePt t="21475" x="7599363" y="1795463"/>
          <p14:tracePt t="21500" x="7608888" y="1795463"/>
          <p14:tracePt t="21513" x="7616825" y="1795463"/>
          <p14:tracePt t="21537" x="7626350" y="1795463"/>
          <p14:tracePt t="21574" x="7634288" y="1795463"/>
          <p14:tracePt t="21610" x="7643813" y="1795463"/>
          <p14:tracePt t="21625" x="7653338" y="1795463"/>
          <p14:tracePt t="21661" x="7661275" y="1795463"/>
          <p14:tracePt t="21721" x="7670800" y="1795463"/>
          <p14:tracePt t="21746" x="7680325" y="1795463"/>
          <p14:tracePt t="21820" x="7688263" y="1795463"/>
          <p14:tracePt t="21893" x="7697788" y="1795463"/>
          <p14:tracePt t="21969" x="7705725" y="1795463"/>
          <p14:tracePt t="21990" x="7715250" y="1795463"/>
          <p14:tracePt t="22027" x="7724775" y="1795463"/>
          <p14:tracePt t="22064" x="7732713" y="1795463"/>
          <p14:tracePt t="22089" x="7742238" y="1795463"/>
          <p14:tracePt t="22125" x="7751763" y="1795463"/>
          <p14:tracePt t="22186" x="7759700" y="1795463"/>
          <p14:tracePt t="22346" x="7751763" y="1803400"/>
          <p14:tracePt t="22371" x="7742238" y="1803400"/>
          <p14:tracePt t="22383" x="7732713" y="1803400"/>
          <p14:tracePt t="22419" x="7724775" y="1803400"/>
          <p14:tracePt t="22444" x="7715250" y="1803400"/>
          <p14:tracePt t="22459" x="7705725" y="1803400"/>
          <p14:tracePt t="22482" x="7697788" y="1803400"/>
          <p14:tracePt t="22492" x="7688263" y="1803400"/>
          <p14:tracePt t="22505" x="7680325" y="1803400"/>
          <p14:tracePt t="22529" x="7670800" y="1803400"/>
          <p14:tracePt t="22542" x="7661275" y="1803400"/>
          <p14:tracePt t="22554" x="7653338" y="1803400"/>
          <p14:tracePt t="22568" x="7643813" y="1803400"/>
          <p14:tracePt t="22578" x="7634288" y="1803400"/>
          <p14:tracePt t="22592" x="7626350" y="1803400"/>
          <p14:tracePt t="22609" x="7608888" y="1803400"/>
          <p14:tracePt t="22626" x="7599363" y="1803400"/>
          <p14:tracePt t="22642" x="7581900" y="1803400"/>
          <p14:tracePt t="22659" x="7572375" y="1803400"/>
          <p14:tracePt t="22676" x="7562850" y="1803400"/>
          <p14:tracePt t="22692" x="7527925" y="1803400"/>
          <p14:tracePt t="22709" x="7518400" y="1803400"/>
          <p14:tracePt t="22726" x="7491413" y="1795463"/>
          <p14:tracePt t="22742" x="7483475" y="1795463"/>
          <p14:tracePt t="22759" x="7466013" y="1795463"/>
          <p14:tracePt t="22776" x="7446963" y="1795463"/>
          <p14:tracePt t="22792" x="7439025" y="1795463"/>
          <p14:tracePt t="22809" x="7429500" y="1795463"/>
          <p14:tracePt t="22826" x="7412038" y="1795463"/>
          <p14:tracePt t="22842" x="7402513" y="1795463"/>
          <p14:tracePt t="22859" x="7385050" y="1795463"/>
          <p14:tracePt t="22876" x="7367588" y="1795463"/>
          <p14:tracePt t="22892" x="7358063" y="1795463"/>
          <p14:tracePt t="22909" x="7340600" y="1795463"/>
          <p14:tracePt t="22926" x="7331075" y="1795463"/>
          <p14:tracePt t="22942" x="7323138" y="1795463"/>
          <p14:tracePt t="22959" x="7313613" y="1795463"/>
          <p14:tracePt t="22976" x="7286625" y="1795463"/>
          <p14:tracePt t="22992" x="7269163" y="1795463"/>
          <p14:tracePt t="23009" x="7251700" y="1795463"/>
          <p14:tracePt t="23026" x="7242175" y="1795463"/>
          <p14:tracePt t="23043" x="7224713" y="1795463"/>
          <p14:tracePt t="23059" x="7205663" y="1795463"/>
          <p14:tracePt t="23076" x="7197725" y="1795463"/>
          <p14:tracePt t="23092" x="7188200" y="1795463"/>
          <p14:tracePt t="23094" x="7180263" y="1795463"/>
          <p14:tracePt t="23109" x="7161213" y="1795463"/>
          <p14:tracePt t="23126" x="7153275" y="1795463"/>
          <p14:tracePt t="23142" x="7134225" y="1795463"/>
          <p14:tracePt t="23159" x="7126288" y="1795463"/>
          <p14:tracePt t="23176" x="7108825" y="1795463"/>
          <p14:tracePt t="23193" x="7089775" y="1795463"/>
          <p14:tracePt t="23209" x="7081838" y="1795463"/>
          <p14:tracePt t="23226" x="7062788" y="1795463"/>
          <p14:tracePt t="23242" x="7045325" y="1795463"/>
          <p14:tracePt t="23264" x="7037388" y="1795463"/>
          <p14:tracePt t="23289" x="7027863" y="1795463"/>
          <p14:tracePt t="23301" x="7018338" y="1795463"/>
          <p14:tracePt t="23313" x="7000875" y="1795463"/>
          <p14:tracePt t="23339" x="6991350" y="1795463"/>
          <p14:tracePt t="23364" x="6983413" y="1795463"/>
          <p14:tracePt t="23375" x="6973888" y="1795463"/>
          <p14:tracePt t="23411" x="6965950" y="1795463"/>
          <p14:tracePt t="23436" x="6956425" y="1795463"/>
          <p14:tracePt t="23449" x="6946900" y="1795463"/>
          <p14:tracePt t="23473" x="6938963" y="1795463"/>
          <p14:tracePt t="23718" x="6929438" y="1795463"/>
          <p14:tracePt t="23766" x="6919913" y="1795463"/>
          <p14:tracePt t="23791" x="6911975" y="1795463"/>
          <p14:tracePt t="23815" x="6902450" y="1795463"/>
          <p14:tracePt t="23840" x="6884988" y="1795463"/>
          <p14:tracePt t="23852" x="6884988" y="1803400"/>
          <p14:tracePt t="23866" x="6875463" y="1803400"/>
          <p14:tracePt t="23877" x="6867525" y="1803400"/>
          <p14:tracePt t="23893" x="6858000" y="1803400"/>
          <p14:tracePt t="23910" x="6848475" y="1803400"/>
          <p14:tracePt t="23926" x="6831013" y="1812925"/>
          <p14:tracePt t="23950" x="6823075" y="1812925"/>
          <p14:tracePt t="23963" x="6813550" y="1812925"/>
          <p14:tracePt t="23988" x="6804025" y="1812925"/>
          <p14:tracePt t="24000" x="6786563" y="1822450"/>
          <p14:tracePt t="24024" x="6777038" y="1822450"/>
          <p14:tracePt t="24037" x="6769100" y="1822450"/>
          <p14:tracePt t="24060" x="6759575" y="1822450"/>
          <p14:tracePt t="24085" x="6751638" y="1822450"/>
          <p14:tracePt t="24109" x="6742113" y="1822450"/>
          <p14:tracePt t="24123" x="6732588" y="1822450"/>
          <p14:tracePt t="24134" x="6724650" y="1822450"/>
          <p14:tracePt t="24158" x="6715125" y="1822450"/>
          <p14:tracePt t="24171" x="6705600" y="1822450"/>
          <p14:tracePt t="24195" x="6697663" y="1822450"/>
          <p14:tracePt t="24208" x="6688138" y="1830388"/>
          <p14:tracePt t="24220" x="6680200" y="1830388"/>
          <p14:tracePt t="24231" x="6661150" y="1830388"/>
          <p14:tracePt t="24256" x="6653213" y="1830388"/>
          <p14:tracePt t="24280" x="6643688" y="1830388"/>
          <p14:tracePt t="24317" x="6634163" y="1830388"/>
          <p14:tracePt t="24342" x="6626225" y="1830388"/>
          <p14:tracePt t="24428" x="6616700" y="1830388"/>
          <p14:tracePt t="24452" x="6608763" y="1830388"/>
          <p14:tracePt t="24479" x="6599238" y="1830388"/>
          <p14:tracePt t="27428" x="6608763" y="1830388"/>
          <p14:tracePt t="27504" x="6616700" y="1830388"/>
          <p14:tracePt t="27600" x="6626225" y="1830388"/>
          <p14:tracePt t="27624" x="6634163" y="1830388"/>
          <p14:tracePt t="27648" x="6643688" y="1830388"/>
          <p14:tracePt t="27661" x="6653213" y="1830388"/>
          <p14:tracePt t="27674" x="6661150" y="1839913"/>
          <p14:tracePt t="27685" x="6670675" y="1857375"/>
          <p14:tracePt t="27698" x="6697663" y="1874838"/>
          <p14:tracePt t="27711" x="6715125" y="1911350"/>
          <p14:tracePt t="27727" x="6732588" y="1938338"/>
          <p14:tracePt t="27744" x="6769100" y="1982788"/>
          <p14:tracePt t="27761" x="6813550" y="2054225"/>
          <p14:tracePt t="27777" x="6840538" y="2098675"/>
          <p14:tracePt t="27794" x="6867525" y="2133600"/>
          <p14:tracePt t="27811" x="6894513" y="2179638"/>
          <p14:tracePt t="27827" x="6911975" y="2197100"/>
          <p14:tracePt t="27844" x="6919913" y="2214563"/>
          <p14:tracePt t="27861" x="6929438" y="2251075"/>
          <p14:tracePt t="27877" x="6946900" y="2268538"/>
          <p14:tracePt t="27894" x="6956425" y="2286000"/>
          <p14:tracePt t="27911" x="6983413" y="2330450"/>
          <p14:tracePt t="27927" x="6991350" y="2347913"/>
          <p14:tracePt t="27944" x="7018338" y="2384425"/>
          <p14:tracePt t="27961" x="7027863" y="2393950"/>
          <p14:tracePt t="27977" x="7037388" y="2411413"/>
          <p14:tracePt t="27994" x="7054850" y="2438400"/>
          <p14:tracePt t="28011" x="7072313" y="2465388"/>
          <p14:tracePt t="28028" x="7099300" y="2482850"/>
          <p14:tracePt t="28028" x="7108825" y="2500313"/>
          <p14:tracePt t="28044" x="7126288" y="2509838"/>
          <p14:tracePt t="28061" x="7126288" y="2517775"/>
          <p14:tracePt t="28077" x="7134225" y="2517775"/>
          <p14:tracePt t="28094" x="7134225" y="2527300"/>
          <p14:tracePt t="28139" x="7143750" y="2527300"/>
          <p14:tracePt t="28151" x="7143750" y="2509838"/>
          <p14:tracePt t="28164" x="7153275" y="2490788"/>
          <p14:tracePt t="28175" x="7153275" y="2482850"/>
          <p14:tracePt t="28188" x="7161213" y="2465388"/>
          <p14:tracePt t="28199" x="7161213" y="2455863"/>
          <p14:tracePt t="28212" x="7161213" y="2446338"/>
          <p14:tracePt t="28227" x="7161213" y="2428875"/>
          <p14:tracePt t="28244" x="7161213" y="2411413"/>
          <p14:tracePt t="28261" x="7161213" y="2374900"/>
          <p14:tracePt t="28277" x="7161213" y="2357438"/>
          <p14:tracePt t="28294" x="7161213" y="2330450"/>
          <p14:tracePt t="28311" x="7161213" y="2295525"/>
          <p14:tracePt t="28327" x="7170738" y="2268538"/>
          <p14:tracePt t="28344" x="7170738" y="2241550"/>
          <p14:tracePt t="28361" x="7180263" y="2179638"/>
          <p14:tracePt t="28377" x="7180263" y="2170113"/>
          <p14:tracePt t="28394" x="7188200" y="2170113"/>
          <p14:tracePt t="28411" x="7197725" y="2152650"/>
          <p14:tracePt t="28519" x="7205663" y="2152650"/>
          <p14:tracePt t="28555" x="7215188" y="2152650"/>
          <p14:tracePt t="28567" x="7224713" y="2152650"/>
          <p14:tracePt t="28592" x="7232650" y="2160588"/>
          <p14:tracePt t="28604" x="7242175" y="2160588"/>
          <p14:tracePt t="28615" x="7251700" y="2160588"/>
          <p14:tracePt t="28640" x="7259638" y="2160588"/>
          <p14:tracePt t="28665" x="7269163" y="2160588"/>
          <p14:tracePt t="28678" x="7277100" y="2160588"/>
          <p14:tracePt t="28701" x="7286625" y="2160588"/>
          <p14:tracePt t="28910" x="7269163" y="2160588"/>
          <p14:tracePt t="28948" x="7259638" y="2160588"/>
          <p14:tracePt t="28971" x="7242175" y="2160588"/>
          <p14:tracePt t="28985" x="7232650" y="2160588"/>
          <p14:tracePt t="28995" x="7224713" y="2160588"/>
          <p14:tracePt t="29012" x="7215188" y="2160588"/>
          <p14:tracePt t="29033" x="7205663" y="2160588"/>
          <p14:tracePt t="29046" x="7197725" y="2160588"/>
          <p14:tracePt t="29057" x="7188200" y="2160588"/>
          <p14:tracePt t="29081" x="7170738" y="2160588"/>
          <p14:tracePt t="29094" x="7161213" y="2160588"/>
          <p14:tracePt t="29106" x="7153275" y="2160588"/>
          <p14:tracePt t="29120" x="7143750" y="2160588"/>
          <p14:tracePt t="29143" x="7126288" y="2160588"/>
          <p14:tracePt t="29168" x="7116763" y="2160588"/>
          <p14:tracePt t="29180" x="7108825" y="2160588"/>
          <p14:tracePt t="29191" x="7099300" y="2160588"/>
          <p14:tracePt t="29204" x="7089775" y="2160588"/>
          <p14:tracePt t="29229" x="7081838" y="2160588"/>
          <p14:tracePt t="29242" x="7072313" y="2160588"/>
          <p14:tracePt t="29266" x="7062788" y="2160588"/>
          <p14:tracePt t="29277" x="7054850" y="2160588"/>
          <p14:tracePt t="29290" x="7045325" y="2160588"/>
          <p14:tracePt t="29316" x="7037388" y="2160588"/>
          <p14:tracePt t="29339" x="7027863" y="2160588"/>
          <p14:tracePt t="29364" x="7018338" y="2160588"/>
          <p14:tracePt t="29388" x="7010400" y="2160588"/>
          <p14:tracePt t="29413" x="7000875" y="2160588"/>
          <p14:tracePt t="29448" x="6991350" y="2160588"/>
          <p14:tracePt t="29462" x="6983413" y="2160588"/>
          <p14:tracePt t="29485" x="6973888" y="2160588"/>
          <p14:tracePt t="29513" x="6965950" y="2160588"/>
          <p14:tracePt t="29548" x="6956425" y="2160588"/>
          <p14:tracePt t="29559" x="6946900" y="2160588"/>
          <p14:tracePt t="29596" x="6938963" y="2160588"/>
          <p14:tracePt t="29621" x="6929438" y="2160588"/>
          <p14:tracePt t="29633" x="6919913" y="2160588"/>
          <p14:tracePt t="29670" x="6911975" y="2160588"/>
          <p14:tracePt t="29707" x="6902450" y="2160588"/>
          <p14:tracePt t="29730" x="6894513" y="2160588"/>
          <p14:tracePt t="29744" x="6884988" y="2160588"/>
          <p14:tracePt t="29768" x="6875463" y="2160588"/>
          <p14:tracePt t="29779" x="6867525" y="2160588"/>
          <p14:tracePt t="29793" x="6858000" y="2160588"/>
          <p14:tracePt t="29828" x="6848475" y="2160588"/>
          <p14:tracePt t="30269" x="6840538" y="2160588"/>
          <p14:tracePt t="30282" x="6831013" y="2170113"/>
          <p14:tracePt t="30295" x="6813550" y="2170113"/>
          <p14:tracePt t="30306" x="6786563" y="2179638"/>
          <p14:tracePt t="30318" x="6777038" y="2179638"/>
          <p14:tracePt t="30331" x="6769100" y="2179638"/>
          <p14:tracePt t="30345" x="6759575" y="2179638"/>
          <p14:tracePt t="30361" x="6751638" y="2179638"/>
          <p14:tracePt t="30378" x="6742113" y="2179638"/>
          <p14:tracePt t="30395" x="6732588" y="2179638"/>
          <p14:tracePt t="30411" x="6715125" y="2179638"/>
          <p14:tracePt t="30428" x="6705600" y="2179638"/>
          <p14:tracePt t="30445" x="6688138" y="2179638"/>
          <p14:tracePt t="30461" x="6680200" y="2179638"/>
          <p14:tracePt t="30479" x="6670675" y="2179638"/>
          <p14:tracePt t="30495" x="6670675" y="2187575"/>
          <p14:tracePt t="30511" x="6653213" y="2187575"/>
          <p14:tracePt t="30528" x="6643688" y="2187575"/>
          <p14:tracePt t="30545" x="6626225" y="2187575"/>
          <p14:tracePt t="30562" x="6616700" y="2187575"/>
          <p14:tracePt t="30578" x="6608763" y="2187575"/>
          <p14:tracePt t="30595" x="6599238" y="2187575"/>
          <p14:tracePt t="30611" x="6589713" y="2197100"/>
          <p14:tracePt t="30628" x="6572250" y="2197100"/>
          <p14:tracePt t="30648" x="6554788" y="2205038"/>
          <p14:tracePt t="30673" x="6537325" y="2205038"/>
          <p14:tracePt t="30698" x="6527800" y="2205038"/>
          <p14:tracePt t="30723" x="6518275" y="2205038"/>
          <p14:tracePt t="30734" x="6510338" y="2205038"/>
          <p14:tracePt t="30748" x="6500813" y="2205038"/>
          <p14:tracePt t="30759" x="6491288" y="2205038"/>
          <p14:tracePt t="30772" x="6483350" y="2205038"/>
          <p14:tracePt t="30797" x="6473825" y="2205038"/>
          <p14:tracePt t="30821" x="6456363" y="2205038"/>
          <p14:tracePt t="30845" x="6446838" y="2205038"/>
          <p14:tracePt t="30869" x="6438900" y="2205038"/>
          <p14:tracePt t="30894" x="6429375" y="2205038"/>
          <p14:tracePt t="30906" x="6419850" y="2205038"/>
          <p14:tracePt t="30919" x="6411913" y="2205038"/>
          <p14:tracePt t="30943" x="6402388" y="2205038"/>
          <p14:tracePt t="30955" x="6394450" y="2205038"/>
          <p14:tracePt t="30979" x="6384925" y="2205038"/>
          <p14:tracePt t="31005" x="6375400" y="2205038"/>
          <p14:tracePt t="31017" x="6367463" y="2214563"/>
          <p14:tracePt t="31030" x="6357938" y="2214563"/>
          <p14:tracePt t="31054" x="6348413" y="2214563"/>
          <p14:tracePt t="31065" x="6340475" y="2214563"/>
          <p14:tracePt t="31090" x="6330950" y="2214563"/>
          <p14:tracePt t="31115" x="6323013" y="2214563"/>
          <p14:tracePt t="31127" x="6313488" y="2214563"/>
          <p14:tracePt t="31139" x="6303963" y="2224088"/>
          <p14:tracePt t="31165" x="6296025" y="2224088"/>
          <p14:tracePt t="31187" x="6286500" y="2224088"/>
          <p14:tracePt t="31201" x="6276975" y="2224088"/>
          <p14:tracePt t="31225" x="6269038" y="2224088"/>
          <p14:tracePt t="31237" x="6269038" y="2232025"/>
          <p14:tracePt t="31249" x="6259513" y="2232025"/>
          <p14:tracePt t="31262" x="6251575" y="2232025"/>
          <p14:tracePt t="31275" x="6242050" y="2232025"/>
          <p14:tracePt t="31300" x="6232525" y="2232025"/>
          <p14:tracePt t="31322" x="6224588" y="2232025"/>
          <p14:tracePt t="31334" x="6215063" y="2232025"/>
          <p14:tracePt t="31347" x="6205538" y="2232025"/>
          <p14:tracePt t="31359" x="6205538" y="2241550"/>
          <p14:tracePt t="31371" x="6188075" y="2241550"/>
          <p14:tracePt t="31396" x="6170613" y="2241550"/>
          <p14:tracePt t="31409" x="6161088" y="2241550"/>
          <p14:tracePt t="31433" x="6153150" y="2241550"/>
          <p14:tracePt t="31446" x="6143625" y="2251075"/>
          <p14:tracePt t="31458" x="6126163" y="2251075"/>
          <p14:tracePt t="32083" x="6134100" y="2251075"/>
          <p14:tracePt t="32143" x="6143625" y="2251075"/>
          <p14:tracePt t="32168" x="6153150" y="2251075"/>
          <p14:tracePt t="32192" x="6161088" y="2251075"/>
          <p14:tracePt t="32204" x="6170613" y="2251075"/>
          <p14:tracePt t="32229" x="6180138" y="2251075"/>
          <p14:tracePt t="32253" x="6188075" y="2251075"/>
          <p14:tracePt t="32291" x="6197600" y="2251075"/>
          <p14:tracePt t="32314" x="6205538" y="2251075"/>
          <p14:tracePt t="32339" x="6215063" y="2251075"/>
          <p14:tracePt t="32352" x="6224588" y="2251075"/>
          <p14:tracePt t="32364" x="6232525" y="2251075"/>
          <p14:tracePt t="32389" x="6242050" y="2251075"/>
          <p14:tracePt t="32413" x="6259513" y="2251075"/>
          <p14:tracePt t="32438" x="6269038" y="2251075"/>
          <p14:tracePt t="32449" x="6276975" y="2251075"/>
          <p14:tracePt t="32462" x="6286500" y="2251075"/>
          <p14:tracePt t="32474" x="6296025" y="2251075"/>
          <p14:tracePt t="32511" x="6303963" y="2251075"/>
          <p14:tracePt t="32523" x="6313488" y="2251075"/>
          <p14:tracePt t="32547" x="6313488" y="2241550"/>
          <p14:tracePt t="32559" x="6323013" y="2241550"/>
          <p14:tracePt t="32585" x="6330950" y="2241550"/>
          <p14:tracePt t="32596" x="6340475" y="2241550"/>
          <p14:tracePt t="32622" x="6348413" y="2232025"/>
          <p14:tracePt t="32645" x="6357938" y="2232025"/>
          <p14:tracePt t="32669" x="6367463" y="2232025"/>
          <p14:tracePt t="32683" x="6375400" y="2224088"/>
          <p14:tracePt t="32707" x="6384925" y="2214563"/>
          <p14:tracePt t="32732" x="6394450" y="2214563"/>
          <p14:tracePt t="32745" x="6402388" y="2214563"/>
          <p14:tracePt t="32768" x="6411913" y="2205038"/>
          <p14:tracePt t="32791" x="6419850" y="2205038"/>
          <p14:tracePt t="32816" x="6429375" y="2205038"/>
          <p14:tracePt t="32842" x="6438900" y="2197100"/>
          <p14:tracePt t="32854" x="6446838" y="2197100"/>
          <p14:tracePt t="32878" x="6456363" y="2197100"/>
          <p14:tracePt t="32890" x="6465888" y="2187575"/>
          <p14:tracePt t="32902" x="6473825" y="2187575"/>
          <p14:tracePt t="32915" x="6483350" y="2187575"/>
          <p14:tracePt t="32929" x="6491288" y="2187575"/>
          <p14:tracePt t="32952" x="6510338" y="2187575"/>
          <p14:tracePt t="32976" x="6518275" y="2187575"/>
          <p14:tracePt t="32988" x="6527800" y="2187575"/>
          <p14:tracePt t="33000" x="6537325" y="2187575"/>
          <p14:tracePt t="33013" x="6545263" y="2187575"/>
          <p14:tracePt t="33029" x="6554788" y="2187575"/>
          <p14:tracePt t="33046" x="6562725" y="2187575"/>
          <p14:tracePt t="33062" x="6572250" y="2187575"/>
          <p14:tracePt t="33079" x="6581775" y="2187575"/>
          <p14:tracePt t="33095" x="6589713" y="2187575"/>
          <p14:tracePt t="33112" x="6599238" y="2187575"/>
          <p14:tracePt t="33129" x="6608763" y="2187575"/>
          <p14:tracePt t="33145" x="6616700" y="2187575"/>
          <p14:tracePt t="33162" x="6626225" y="2187575"/>
          <p14:tracePt t="33179" x="6643688" y="2187575"/>
          <p14:tracePt t="33196" x="6653213" y="2187575"/>
          <p14:tracePt t="33212" x="6661150" y="2187575"/>
          <p14:tracePt t="33229" x="6670675" y="2187575"/>
          <p14:tracePt t="33246" x="6680200" y="2187575"/>
          <p14:tracePt t="33283" x="6688138" y="2187575"/>
          <p14:tracePt t="33307" x="6697663" y="2187575"/>
          <p14:tracePt t="33319" x="6705600" y="2187575"/>
          <p14:tracePt t="33343" x="6715125" y="2187575"/>
          <p14:tracePt t="33356" x="6732588" y="2187575"/>
          <p14:tracePt t="33380" x="6751638" y="2179638"/>
          <p14:tracePt t="33405" x="6759575" y="2179638"/>
          <p14:tracePt t="33417" x="6769100" y="2179638"/>
          <p14:tracePt t="33429" x="6777038" y="2179638"/>
          <p14:tracePt t="33467" x="6786563" y="2179638"/>
          <p14:tracePt t="33503" x="6796088" y="2179638"/>
          <p14:tracePt t="33526" x="6804025" y="2179638"/>
          <p14:tracePt t="33564" x="6813550" y="2179638"/>
          <p14:tracePt t="33625" x="6823075" y="2179638"/>
          <p14:tracePt t="33674" x="6831013" y="2179638"/>
          <p14:tracePt t="33711" x="6840538" y="2179638"/>
          <p14:tracePt t="33784" x="6848475" y="2179638"/>
          <p14:tracePt t="33834" x="6858000" y="2179638"/>
          <p14:tracePt t="33858" x="6867525" y="2179638"/>
          <p14:tracePt t="34261" x="6875463" y="2179638"/>
          <p14:tracePt t="34299" x="6884988" y="2179638"/>
          <p14:tracePt t="34323" x="6894513" y="2179638"/>
          <p14:tracePt t="34349" x="6902450" y="2179638"/>
          <p14:tracePt t="34630" x="6911975" y="2179638"/>
          <p14:tracePt t="34690" x="6919913" y="2179638"/>
          <p14:tracePt t="34714" x="6929438" y="2179638"/>
          <p14:tracePt t="34739" x="6938963" y="2179638"/>
          <p14:tracePt t="34765" x="6946900" y="2179638"/>
          <p14:tracePt t="34789" x="6956425" y="2179638"/>
          <p14:tracePt t="34802" x="6965950" y="2179638"/>
          <p14:tracePt t="34813" x="6973888" y="2179638"/>
          <p14:tracePt t="34824" x="6983413" y="2179638"/>
          <p14:tracePt t="34838" x="6991350" y="2179638"/>
          <p14:tracePt t="34850" x="7010400" y="2179638"/>
          <p14:tracePt t="34863" x="7018338" y="2179638"/>
          <p14:tracePt t="34879" x="7027863" y="2179638"/>
          <p14:tracePt t="34896" x="7037388" y="2179638"/>
          <p14:tracePt t="34913" x="7054850" y="2179638"/>
          <p14:tracePt t="34936" x="7062788" y="2179638"/>
          <p14:tracePt t="34973" x="7072313" y="2179638"/>
          <p14:tracePt t="34984" x="7081838" y="2179638"/>
          <p14:tracePt t="35021" x="7089775" y="2179638"/>
          <p14:tracePt t="35034" x="7089775" y="2187575"/>
          <p14:tracePt t="35046" x="7099300" y="2187575"/>
          <p14:tracePt t="35060" x="7108825" y="2187575"/>
          <p14:tracePt t="35082" x="7116763" y="2187575"/>
          <p14:tracePt t="35106" x="7126288" y="2187575"/>
          <p14:tracePt t="35144" x="7134225" y="2187575"/>
          <p14:tracePt t="35156" x="7143750" y="2187575"/>
          <p14:tracePt t="35181" x="7153275" y="2187575"/>
          <p14:tracePt t="35204" x="7161213" y="2187575"/>
          <p14:tracePt t="35217" x="7170738" y="2187575"/>
          <p14:tracePt t="35241" x="7180263" y="2187575"/>
          <p14:tracePt t="35266" x="7188200" y="2187575"/>
          <p14:tracePt t="35303" x="7197725" y="2187575"/>
          <p14:tracePt t="35315" x="7205663" y="2187575"/>
          <p14:tracePt t="35339" x="7215188" y="2187575"/>
          <p14:tracePt t="35389" x="7224713" y="2187575"/>
          <p14:tracePt t="36308" x="7224713" y="2179638"/>
          <p14:tracePt t="36333" x="7215188" y="2179638"/>
          <p14:tracePt t="36357" x="7215188" y="2170113"/>
          <p14:tracePt t="36381" x="7215188" y="2160588"/>
          <p14:tracePt t="36393" x="7215188" y="2152650"/>
          <p14:tracePt t="36406" x="7205663" y="2143125"/>
          <p14:tracePt t="36417" x="7205663" y="2133600"/>
          <p14:tracePt t="36430" x="7205663" y="2125663"/>
          <p14:tracePt t="36447" x="7205663" y="2108200"/>
          <p14:tracePt t="36463" x="7205663" y="2098675"/>
          <p14:tracePt t="36480" x="7205663" y="2081213"/>
          <p14:tracePt t="36497" x="7205663" y="2071688"/>
          <p14:tracePt t="36513" x="7205663" y="2062163"/>
          <p14:tracePt t="36530" x="7205663" y="2044700"/>
          <p14:tracePt t="36547" x="7205663" y="2027238"/>
          <p14:tracePt t="36564" x="7205663" y="2017713"/>
          <p14:tracePt t="36580" x="7205663" y="2000250"/>
          <p14:tracePt t="36597" x="7205663" y="1990725"/>
          <p14:tracePt t="36613" x="7205663" y="1982788"/>
          <p14:tracePt t="36630" x="7205663" y="1973263"/>
          <p14:tracePt t="36646" x="7205663" y="1965325"/>
          <p14:tracePt t="36663" x="7205663" y="1955800"/>
          <p14:tracePt t="36680" x="7205663" y="1946275"/>
          <p14:tracePt t="36711" x="7197725" y="1946275"/>
          <p14:tracePt t="36883" x="7188200" y="1955800"/>
          <p14:tracePt t="36895" x="7188200" y="1965325"/>
          <p14:tracePt t="36908" x="7188200" y="1982788"/>
          <p14:tracePt t="36920" x="7180263" y="1990725"/>
          <p14:tracePt t="36931" x="7180263" y="2000250"/>
          <p14:tracePt t="36947" x="7170738" y="2017713"/>
          <p14:tracePt t="36968" x="7170738" y="2036763"/>
          <p14:tracePt t="36981" x="7161213" y="2036763"/>
          <p14:tracePt t="37005" x="7153275" y="2044700"/>
          <p14:tracePt t="37055" x="7153275" y="2054225"/>
          <p14:tracePt t="37092" x="7143750" y="2054225"/>
          <p14:tracePt t="37140" x="7126288" y="2054225"/>
          <p14:tracePt t="37165" x="7116763" y="2054225"/>
          <p14:tracePt t="37177" x="7099300" y="2054225"/>
          <p14:tracePt t="37189" x="7089775" y="2054225"/>
          <p14:tracePt t="37201" x="7081838" y="2054225"/>
          <p14:tracePt t="37214" x="7062788" y="2054225"/>
          <p14:tracePt t="37230" x="7045325" y="2044700"/>
          <p14:tracePt t="37247" x="7027863" y="2044700"/>
          <p14:tracePt t="37263" x="6983413" y="2017713"/>
          <p14:tracePt t="37280" x="6973888" y="2017713"/>
          <p14:tracePt t="37297" x="6956425" y="2009775"/>
          <p14:tracePt t="37314" x="6938963" y="2000250"/>
          <p14:tracePt t="37330" x="6919913" y="2000250"/>
          <p14:tracePt t="37348" x="6911975" y="2000250"/>
          <p14:tracePt t="37364" x="6902450" y="2000250"/>
          <p14:tracePt t="37380" x="6894513" y="2000250"/>
          <p14:tracePt t="37397" x="6875463" y="2009775"/>
          <p14:tracePt t="37413" x="6858000" y="2009775"/>
          <p14:tracePt t="37430" x="6848475" y="2017713"/>
          <p14:tracePt t="37447" x="6831013" y="2027238"/>
          <p14:tracePt t="37464" x="6823075" y="2036763"/>
          <p14:tracePt t="37480" x="6813550" y="2044700"/>
          <p14:tracePt t="37497" x="6796088" y="2044700"/>
          <p14:tracePt t="37520" x="6786563" y="2044700"/>
          <p14:tracePt t="37533" x="6777038" y="2044700"/>
          <p14:tracePt t="37547" x="6769100" y="2044700"/>
          <p14:tracePt t="37564" x="6759575" y="2044700"/>
          <p14:tracePt t="37580" x="6724650" y="2036763"/>
          <p14:tracePt t="37597" x="6715125" y="2027238"/>
          <p14:tracePt t="37613" x="6697663" y="2027238"/>
          <p14:tracePt t="37630" x="6661150" y="2009775"/>
          <p14:tracePt t="37647" x="6643688" y="2000250"/>
          <p14:tracePt t="37664" x="6626225" y="2000250"/>
          <p14:tracePt t="37680" x="6589713" y="2000250"/>
          <p14:tracePt t="37697" x="6572250" y="2000250"/>
          <p14:tracePt t="37713" x="6554788" y="2000250"/>
          <p14:tracePt t="37730" x="6510338" y="2000250"/>
          <p14:tracePt t="37747" x="6491288" y="2000250"/>
          <p14:tracePt t="37764" x="6473825" y="2009775"/>
          <p14:tracePt t="37780" x="6429375" y="2009775"/>
          <p14:tracePt t="37797" x="6411913" y="2017713"/>
          <p14:tracePt t="37814" x="6357938" y="2027238"/>
          <p14:tracePt t="37830" x="6313488" y="2036763"/>
          <p14:tracePt t="37847" x="6286500" y="2044700"/>
          <p14:tracePt t="37864" x="6232525" y="2044700"/>
          <p14:tracePt t="37887" x="6224588" y="2044700"/>
          <p14:tracePt t="37899" x="6215063" y="2044700"/>
          <p14:tracePt t="37996" x="6215063" y="2054225"/>
          <p14:tracePt t="38230" x="6215063" y="2062163"/>
          <p14:tracePt t="38267" x="6205538" y="2062163"/>
          <p14:tracePt t="38278" x="6188075" y="2062163"/>
          <p14:tracePt t="38291" x="6170613" y="2062163"/>
          <p14:tracePt t="38304" x="6126163" y="2062163"/>
          <p14:tracePt t="38315" x="6081713" y="2071688"/>
          <p14:tracePt t="38330" x="6045200" y="2071688"/>
          <p14:tracePt t="38347" x="6010275" y="2071688"/>
          <p14:tracePt t="38364" x="5938838" y="2071688"/>
          <p14:tracePt t="38381" x="5919788" y="2071688"/>
          <p14:tracePt t="38397" x="5911850" y="2071688"/>
          <p14:tracePt t="38414" x="5902325" y="2071688"/>
          <p14:tracePt t="38430" x="5867400" y="2071688"/>
          <p14:tracePt t="38450" x="5848350" y="2071688"/>
          <p14:tracePt t="38575" x="5857875" y="2071688"/>
          <p14:tracePt t="38585" x="5867400" y="2071688"/>
          <p14:tracePt t="38598" x="5875338" y="2071688"/>
          <p14:tracePt t="38609" x="5884863" y="2071688"/>
          <p14:tracePt t="38635" x="5902325" y="2071688"/>
          <p14:tracePt t="38646" x="5919788" y="2071688"/>
          <p14:tracePt t="38658" x="5946775" y="2071688"/>
          <p14:tracePt t="38671" x="5965825" y="2071688"/>
          <p14:tracePt t="38683" x="5991225" y="2071688"/>
          <p14:tracePt t="38697" x="6018213" y="2071688"/>
          <p14:tracePt t="38714" x="6045200" y="2071688"/>
          <p14:tracePt t="38731" x="6072188" y="2071688"/>
          <p14:tracePt t="38747" x="6134100" y="2054225"/>
          <p14:tracePt t="38764" x="6170613" y="2036763"/>
          <p14:tracePt t="38780" x="6197600" y="2036763"/>
          <p14:tracePt t="38797" x="6269038" y="2017713"/>
          <p14:tracePt t="38814" x="6303963" y="2009775"/>
          <p14:tracePt t="38831" x="6384925" y="1982788"/>
          <p14:tracePt t="38847" x="6411913" y="1982788"/>
          <p14:tracePt t="38864" x="6446838" y="1973263"/>
          <p14:tracePt t="38881" x="6500813" y="1973263"/>
          <p14:tracePt t="38897" x="6527800" y="1973263"/>
          <p14:tracePt t="38914" x="6554788" y="1973263"/>
          <p14:tracePt t="38931" x="6599238" y="1973263"/>
          <p14:tracePt t="38947" x="6616700" y="1973263"/>
          <p14:tracePt t="38964" x="6661150" y="1973263"/>
          <p14:tracePt t="38980" x="6688138" y="1973263"/>
          <p14:tracePt t="38997" x="6705600" y="1973263"/>
          <p14:tracePt t="39014" x="6732588" y="1973263"/>
          <p14:tracePt t="39031" x="6777038" y="1973263"/>
          <p14:tracePt t="39047" x="6804025" y="1973263"/>
          <p14:tracePt t="39064" x="6858000" y="1973263"/>
          <p14:tracePt t="39081" x="6875463" y="1973263"/>
          <p14:tracePt t="39097" x="6894513" y="1982788"/>
          <p14:tracePt t="39114" x="6946900" y="1990725"/>
          <p14:tracePt t="39131" x="6965950" y="1990725"/>
          <p14:tracePt t="39147" x="6983413" y="1990725"/>
          <p14:tracePt t="39164" x="7010400" y="1990725"/>
          <p14:tracePt t="39181" x="7027863" y="2000250"/>
          <p14:tracePt t="39197" x="7037388" y="2000250"/>
          <p14:tracePt t="39214" x="7045325" y="2000250"/>
          <p14:tracePt t="40214" x="7037388" y="2000250"/>
          <p14:tracePt t="40459" x="7027863" y="2000250"/>
          <p14:tracePt t="40533" x="7018338" y="2000250"/>
          <p14:tracePt t="40595" x="7010400" y="2000250"/>
          <p14:tracePt t="40619" x="7000875" y="2009775"/>
          <p14:tracePt t="40631" x="6991350" y="2009775"/>
          <p14:tracePt t="40656" x="6973888" y="2009775"/>
          <p14:tracePt t="40667" x="6965950" y="2009775"/>
          <p14:tracePt t="40680" x="6956425" y="2009775"/>
          <p14:tracePt t="40691" x="6938963" y="2009775"/>
          <p14:tracePt t="40704" x="6919913" y="2009775"/>
          <p14:tracePt t="40716" x="6902450" y="2009775"/>
          <p14:tracePt t="40731" x="6894513" y="2017713"/>
          <p14:tracePt t="40748" x="6867525" y="2017713"/>
          <p14:tracePt t="40765" x="6848475" y="2017713"/>
          <p14:tracePt t="40781" x="6831013" y="2017713"/>
          <p14:tracePt t="40801" x="6823075" y="2017713"/>
          <p14:tracePt t="40924" x="6831013" y="2017713"/>
          <p14:tracePt t="40937" x="6840538" y="2017713"/>
          <p14:tracePt t="40948" x="6848475" y="2017713"/>
          <p14:tracePt t="40973" x="6867525" y="2017713"/>
          <p14:tracePt t="40987" x="6875463" y="2017713"/>
          <p14:tracePt t="40999" x="6894513" y="2017713"/>
          <p14:tracePt t="41010" x="6911975" y="2017713"/>
          <p14:tracePt t="41022" x="6938963" y="2017713"/>
          <p14:tracePt t="41036" x="6973888" y="2017713"/>
          <p14:tracePt t="41048" x="7010400" y="2017713"/>
          <p14:tracePt t="41065" x="7054850" y="2017713"/>
          <p14:tracePt t="41081" x="7099300" y="2017713"/>
          <p14:tracePt t="41098" x="7197725" y="2017713"/>
          <p14:tracePt t="41115" x="7232650" y="2017713"/>
          <p14:tracePt t="41131" x="7269163" y="2017713"/>
          <p14:tracePt t="41148" x="7358063" y="2017713"/>
          <p14:tracePt t="41165" x="7385050" y="2017713"/>
          <p14:tracePt t="41181" x="7412038" y="2017713"/>
          <p14:tracePt t="41198" x="7446963" y="2017713"/>
          <p14:tracePt t="41215" x="7466013" y="2017713"/>
          <p14:tracePt t="41328" x="7456488" y="2017713"/>
          <p14:tracePt t="41341" x="7446963" y="2017713"/>
          <p14:tracePt t="41354" x="7439025" y="2027238"/>
          <p14:tracePt t="41377" x="7429500" y="2027238"/>
          <p14:tracePt t="41390" x="7419975" y="2027238"/>
          <p14:tracePt t="41401" x="7402513" y="2027238"/>
          <p14:tracePt t="41414" x="7394575" y="2027238"/>
          <p14:tracePt t="41426" x="7375525" y="2027238"/>
          <p14:tracePt t="41439" x="7358063" y="2027238"/>
          <p14:tracePt t="41450" x="7340600" y="2027238"/>
          <p14:tracePt t="41465" x="7323138" y="2027238"/>
          <p14:tracePt t="41481" x="7304088" y="2027238"/>
          <p14:tracePt t="41498" x="7277100" y="2027238"/>
          <p14:tracePt t="41515" x="7215188" y="2027238"/>
          <p14:tracePt t="41532" x="7180263" y="2027238"/>
          <p14:tracePt t="41548" x="7134225" y="2027238"/>
          <p14:tracePt t="41565" x="7089775" y="2027238"/>
          <p14:tracePt t="41582" x="7072313" y="2027238"/>
          <p14:tracePt t="41598" x="7062788" y="2017713"/>
          <p14:tracePt t="41615" x="7045325" y="2017713"/>
          <p14:tracePt t="41892" x="7045325" y="2027238"/>
          <p14:tracePt t="41941" x="7045325" y="2036763"/>
          <p14:tracePt t="42027" x="7045325" y="2044700"/>
          <p14:tracePt t="42602" x="7054850" y="2044700"/>
          <p14:tracePt t="45860" x="7054850" y="2054225"/>
          <p14:tracePt t="45872" x="7054850" y="2062163"/>
          <p14:tracePt t="45885" x="7054850" y="2071688"/>
          <p14:tracePt t="45897" x="7054850" y="2081213"/>
          <p14:tracePt t="45908" x="7054850" y="2108200"/>
          <p14:tracePt t="45921" x="7054850" y="2170113"/>
          <p14:tracePt t="45934" x="7054850" y="2224088"/>
          <p14:tracePt t="45950" x="7045325" y="2312988"/>
          <p14:tracePt t="45966" x="7045325" y="2384425"/>
          <p14:tracePt t="45983" x="7045325" y="2465388"/>
          <p14:tracePt t="46000" x="7045325" y="2562225"/>
          <p14:tracePt t="46017" x="7045325" y="2581275"/>
          <p14:tracePt t="46033" x="7045325" y="2598738"/>
          <p14:tracePt t="46167" x="7045325" y="2608263"/>
          <p14:tracePt t="46178" x="7045325" y="2616200"/>
          <p14:tracePt t="46264" x="7054850" y="2616200"/>
          <p14:tracePt t="46350" x="7072313" y="2608263"/>
          <p14:tracePt t="46362" x="7108825" y="2527300"/>
          <p14:tracePt t="46375" x="7205663" y="2322513"/>
          <p14:tracePt t="46387" x="7286625" y="2044700"/>
          <p14:tracePt t="46399" x="7304088" y="1938338"/>
          <p14:tracePt t="46416" x="7304088" y="1847850"/>
          <p14:tracePt t="46433" x="7304088" y="1803400"/>
          <p14:tracePt t="46450" x="7304088" y="1768475"/>
          <p14:tracePt t="46466" x="7304088" y="1758950"/>
          <p14:tracePt t="46497" x="7304088" y="1776413"/>
          <p14:tracePt t="46509" x="7304088" y="1795463"/>
          <p14:tracePt t="46521" x="7296150" y="1830388"/>
          <p14:tracePt t="46533" x="7296150" y="1884363"/>
          <p14:tracePt t="46550" x="7286625" y="1946275"/>
          <p14:tracePt t="46567" x="7286625" y="2000250"/>
          <p14:tracePt t="46583" x="7286625" y="2108200"/>
          <p14:tracePt t="46600" x="7277100" y="2170113"/>
          <p14:tracePt t="46616" x="7277100" y="2259013"/>
          <p14:tracePt t="46633" x="7251700" y="2428875"/>
          <p14:tracePt t="46650" x="7251700" y="2527300"/>
          <p14:tracePt t="46666" x="7242175" y="2598738"/>
          <p14:tracePt t="46683" x="7232650" y="2714625"/>
          <p14:tracePt t="46700" x="7232650" y="2751138"/>
          <p14:tracePt t="46716" x="7232650" y="2803525"/>
          <p14:tracePt t="46733" x="7224713" y="2874963"/>
          <p14:tracePt t="46750" x="7224713" y="2919413"/>
          <p14:tracePt t="46766" x="7224713" y="2973388"/>
          <p14:tracePt t="46783" x="7224713" y="2990850"/>
          <p14:tracePt t="46800" x="7224713" y="3009900"/>
          <p14:tracePt t="46816" x="7224713" y="3027363"/>
          <p14:tracePt t="66985" x="7215188" y="3027363"/>
          <p14:tracePt t="67009" x="7205663" y="3027363"/>
          <p14:tracePt t="67046" x="7197725" y="3027363"/>
          <p14:tracePt t="67072" x="7188200" y="3017838"/>
          <p14:tracePt t="67085" x="7180263" y="3017838"/>
          <p14:tracePt t="67096" x="7170738" y="3009900"/>
          <p14:tracePt t="67108" x="7161213" y="3000375"/>
          <p14:tracePt t="67123" x="7134225" y="2990850"/>
          <p14:tracePt t="67139" x="7099300" y="2965450"/>
          <p14:tracePt t="67156" x="7010400" y="2919413"/>
          <p14:tracePt t="67173" x="6697663" y="2732088"/>
          <p14:tracePt t="67189" x="6510338" y="2616200"/>
          <p14:tracePt t="67206" x="6197600" y="2455863"/>
          <p14:tracePt t="67223" x="6108700" y="2419350"/>
          <p14:tracePt t="67239" x="6018213" y="2401888"/>
          <p14:tracePt t="67256" x="5875338" y="2374900"/>
          <p14:tracePt t="67273" x="5776913" y="2357438"/>
          <p14:tracePt t="67289" x="5680075" y="2357438"/>
          <p14:tracePt t="67306" x="5483225" y="2357438"/>
          <p14:tracePt t="67323" x="5384800" y="2357438"/>
          <p14:tracePt t="67339" x="5286375" y="2357438"/>
          <p14:tracePt t="67356" x="5153025" y="2357438"/>
          <p14:tracePt t="67373" x="5116513" y="2357438"/>
          <p14:tracePt t="67390" x="5054600" y="2347913"/>
          <p14:tracePt t="67406" x="5045075" y="2339975"/>
          <p14:tracePt t="67475" x="5054600" y="2339975"/>
          <p14:tracePt t="67781" x="5045075" y="2339975"/>
          <p14:tracePt t="67796" x="5018088" y="2339975"/>
          <p14:tracePt t="67807" x="4973638" y="2339975"/>
          <p14:tracePt t="67817" x="4884738" y="2339975"/>
          <p14:tracePt t="67830" x="4776788" y="2339975"/>
          <p14:tracePt t="67842" x="4652963" y="2339975"/>
          <p14:tracePt t="67856" x="4500563" y="2312988"/>
          <p14:tracePt t="67873" x="4340225" y="2295525"/>
          <p14:tracePt t="67889" x="4170363" y="2259013"/>
          <p14:tracePt t="67906" x="3848100" y="2187575"/>
          <p14:tracePt t="67923" x="3724275" y="2143125"/>
          <p14:tracePt t="67940" x="3589338" y="2098675"/>
          <p14:tracePt t="67956" x="3402013" y="2017713"/>
          <p14:tracePt t="67973" x="3348038" y="1982788"/>
          <p14:tracePt t="67990" x="3303588" y="1938338"/>
          <p14:tracePt t="68006" x="3295650" y="1928813"/>
          <p14:tracePt t="68023" x="3295650" y="1911350"/>
          <p14:tracePt t="68040" x="3295650" y="1893888"/>
          <p14:tracePt t="68063" x="3303588" y="1893888"/>
          <p14:tracePt t="68076" x="3313113" y="1893888"/>
          <p14:tracePt t="68090" x="3330575" y="1884363"/>
          <p14:tracePt t="68106" x="3340100" y="1884363"/>
          <p14:tracePt t="68123" x="3357563" y="1874838"/>
          <p14:tracePt t="68140" x="3429000" y="1839913"/>
          <p14:tracePt t="68156" x="3473450" y="1795463"/>
          <p14:tracePt t="68173" x="3589338" y="1679575"/>
          <p14:tracePt t="68190" x="3660775" y="1633538"/>
          <p14:tracePt t="68206" x="3705225" y="1589088"/>
          <p14:tracePt t="68223" x="3759200" y="1517650"/>
          <p14:tracePt t="68239" x="3768725" y="1509713"/>
          <p14:tracePt t="68256" x="3768725" y="1500188"/>
          <p14:tracePt t="68273" x="3776663" y="1500188"/>
          <p14:tracePt t="68297" x="3776663" y="1490663"/>
          <p14:tracePt t="68309" x="3795713" y="1482725"/>
          <p14:tracePt t="68323" x="3822700" y="1482725"/>
          <p14:tracePt t="68340" x="3840163" y="1465263"/>
          <p14:tracePt t="68356" x="3867150" y="1455738"/>
          <p14:tracePt t="68373" x="3929063" y="1438275"/>
          <p14:tracePt t="68390" x="3965575" y="1419225"/>
          <p14:tracePt t="68406" x="4089400" y="1401763"/>
          <p14:tracePt t="68423" x="4170363" y="1384300"/>
          <p14:tracePt t="68440" x="4259263" y="1374775"/>
          <p14:tracePt t="68456" x="4402138" y="1366838"/>
          <p14:tracePt t="68473" x="4465638" y="1357313"/>
          <p14:tracePt t="68490" x="4527550" y="1347788"/>
          <p14:tracePt t="68506" x="4589463" y="1347788"/>
          <p14:tracePt t="68523" x="4608513" y="1347788"/>
          <p14:tracePt t="68540" x="4625975" y="1347788"/>
          <p14:tracePt t="68556" x="4643438" y="1347788"/>
          <p14:tracePt t="68576" x="4652963" y="1347788"/>
          <p14:tracePt t="68590" x="4679950" y="1357313"/>
          <p14:tracePt t="68823" x="4724400" y="1347788"/>
          <p14:tracePt t="68834" x="4786313" y="1303338"/>
          <p14:tracePt t="68846" x="4875213" y="1268413"/>
          <p14:tracePt t="68859" x="4983163" y="1241425"/>
          <p14:tracePt t="68873" x="5081588" y="1204913"/>
          <p14:tracePt t="68890" x="5180013" y="1187450"/>
          <p14:tracePt t="68906" x="5251450" y="1179513"/>
          <p14:tracePt t="68923" x="5384800" y="1169988"/>
          <p14:tracePt t="68940" x="5419725" y="1169988"/>
          <p14:tracePt t="68957" x="5438775" y="1169988"/>
          <p14:tracePt t="68973" x="5456238" y="1169988"/>
          <p14:tracePt t="68990" x="5465763" y="1169988"/>
          <p14:tracePt t="69238" x="5473700" y="1169988"/>
          <p14:tracePt t="69324" x="5491163" y="1169988"/>
          <p14:tracePt t="69336" x="5500688" y="1169988"/>
          <p14:tracePt t="69349" x="5527675" y="1196975"/>
          <p14:tracePt t="69361" x="5572125" y="1231900"/>
          <p14:tracePt t="69373" x="5626100" y="1285875"/>
          <p14:tracePt t="69390" x="5680075" y="1393825"/>
          <p14:tracePt t="69407" x="5768975" y="1562100"/>
          <p14:tracePt t="69423" x="5938838" y="2152650"/>
          <p14:tracePt t="69440" x="6018213" y="2500313"/>
          <p14:tracePt t="69457" x="6081713" y="2813050"/>
          <p14:tracePt t="69473" x="6153150" y="3268663"/>
          <p14:tracePt t="69490" x="6170613" y="3384550"/>
          <p14:tracePt t="69507" x="6205538" y="3589338"/>
          <p14:tracePt t="69523" x="6215063" y="3633788"/>
          <p14:tracePt t="69540" x="6224588" y="3687763"/>
          <p14:tracePt t="69557" x="6224588" y="3732213"/>
          <p14:tracePt t="69573" x="6242050" y="3751263"/>
          <p14:tracePt t="69590" x="6251575" y="3759200"/>
          <p14:tracePt t="69607" x="6259513" y="3776663"/>
          <p14:tracePt t="69901" x="6269038" y="3776663"/>
          <p14:tracePt t="69912" x="6296025" y="3776663"/>
          <p14:tracePt t="69925" x="6313488" y="3776663"/>
          <p14:tracePt t="69937" x="6323013" y="3786188"/>
          <p14:tracePt t="69948" x="6340475" y="3795713"/>
          <p14:tracePt t="69963" x="6367463" y="3803650"/>
          <p14:tracePt t="69973" x="6384925" y="3803650"/>
          <p14:tracePt t="69990" x="6402388" y="3813175"/>
          <p14:tracePt t="70007" x="6438900" y="3830638"/>
          <p14:tracePt t="70023" x="6500813" y="3875088"/>
          <p14:tracePt t="70040" x="6527800" y="3902075"/>
          <p14:tracePt t="70057" x="6572250" y="3929063"/>
          <p14:tracePt t="70074" x="6634163" y="3956050"/>
          <p14:tracePt t="70090" x="6653213" y="3973513"/>
          <p14:tracePt t="70107" x="6670675" y="3983038"/>
          <p14:tracePt t="70124" x="6724650" y="4000500"/>
          <p14:tracePt t="70140" x="6742113" y="4017963"/>
          <p14:tracePt t="70157" x="6796088" y="4037013"/>
          <p14:tracePt t="70173" x="6823075" y="4044950"/>
          <p14:tracePt t="70190" x="6848475" y="4044950"/>
          <p14:tracePt t="70207" x="6875463" y="4044950"/>
          <p14:tracePt t="70224" x="6938963" y="4044950"/>
          <p14:tracePt t="70240" x="6983413" y="4037013"/>
          <p14:tracePt t="70257" x="7027863" y="4010025"/>
          <p14:tracePt t="70274" x="7045325" y="4000500"/>
          <p14:tracePt t="70291" x="7062788" y="3990975"/>
          <p14:tracePt t="70307" x="7089775" y="3956050"/>
          <p14:tracePt t="70324" x="7099300" y="3946525"/>
          <p14:tracePt t="70340" x="7134225" y="3894138"/>
          <p14:tracePt t="70357" x="7143750" y="3867150"/>
          <p14:tracePt t="70374" x="7161213" y="3840163"/>
          <p14:tracePt t="70391" x="7188200" y="3768725"/>
          <p14:tracePt t="70407" x="7205663" y="3732213"/>
          <p14:tracePt t="70424" x="7232650" y="3687763"/>
          <p14:tracePt t="70440" x="7259638" y="3633788"/>
          <p14:tracePt t="70457" x="7277100" y="3608388"/>
          <p14:tracePt t="70473" x="7286625" y="3589338"/>
          <p14:tracePt t="70491" x="7296150" y="3562350"/>
          <p14:tracePt t="70507" x="7296150" y="3554413"/>
          <p14:tracePt t="70524" x="7296150" y="3544888"/>
          <p14:tracePt t="70541" x="7277100" y="3509963"/>
          <p14:tracePt t="70557" x="7269163" y="3490913"/>
          <p14:tracePt t="70574" x="7242175" y="3465513"/>
          <p14:tracePt t="70591" x="7232650" y="3465513"/>
          <p14:tracePt t="70607" x="7232650" y="3455988"/>
          <p14:tracePt t="70624" x="7197725" y="3446463"/>
          <p14:tracePt t="70640" x="7180263" y="3438525"/>
          <p14:tracePt t="70657" x="7143750" y="3419475"/>
          <p14:tracePt t="70674" x="7081838" y="3411538"/>
          <p14:tracePt t="70690" x="7045325" y="3394075"/>
          <p14:tracePt t="70707" x="7018338" y="3384550"/>
          <p14:tracePt t="70724" x="6956425" y="3367088"/>
          <p14:tracePt t="70740" x="6929438" y="3367088"/>
          <p14:tracePt t="70757" x="6884988" y="3357563"/>
          <p14:tracePt t="70774" x="6759575" y="3330575"/>
          <p14:tracePt t="70790" x="6705600" y="3322638"/>
          <p14:tracePt t="70807" x="6616700" y="3313113"/>
          <p14:tracePt t="70824" x="6581775" y="3313113"/>
          <p14:tracePt t="70840" x="6554788" y="3313113"/>
          <p14:tracePt t="70857" x="6491288" y="3313113"/>
          <p14:tracePt t="70874" x="6438900" y="3313113"/>
          <p14:tracePt t="70890" x="6375400" y="3313113"/>
          <p14:tracePt t="70907" x="6259513" y="3330575"/>
          <p14:tracePt t="70924" x="6224588" y="3340100"/>
          <p14:tracePt t="70941" x="6188075" y="3357563"/>
          <p14:tracePt t="70957" x="6180138" y="3357563"/>
          <p14:tracePt t="70974" x="6161088" y="3367088"/>
          <p14:tracePt t="70990" x="6116638" y="3384550"/>
          <p14:tracePt t="71007" x="6081713" y="3402013"/>
          <p14:tracePt t="71024" x="6045200" y="3419475"/>
          <p14:tracePt t="71040" x="5991225" y="3465513"/>
          <p14:tracePt t="71057" x="5973763" y="3473450"/>
          <p14:tracePt t="71074" x="5956300" y="3490913"/>
          <p14:tracePt t="71091" x="5919788" y="3517900"/>
          <p14:tracePt t="71107" x="5894388" y="3536950"/>
          <p14:tracePt t="71124" x="5857875" y="3571875"/>
          <p14:tracePt t="71141" x="5813425" y="3625850"/>
          <p14:tracePt t="71157" x="5795963" y="3652838"/>
          <p14:tracePt t="71174" x="5776913" y="3714750"/>
          <p14:tracePt t="71191" x="5768975" y="3741738"/>
          <p14:tracePt t="71207" x="5768975" y="3776663"/>
          <p14:tracePt t="71224" x="5768975" y="3857625"/>
          <p14:tracePt t="71241" x="5795963" y="3894138"/>
          <p14:tracePt t="71257" x="5822950" y="3946525"/>
          <p14:tracePt t="71274" x="5894388" y="4071938"/>
          <p14:tracePt t="71291" x="5946775" y="4125913"/>
          <p14:tracePt t="71307" x="5991225" y="4205288"/>
          <p14:tracePt t="71324" x="6062663" y="4286250"/>
          <p14:tracePt t="71341" x="6180138" y="4411663"/>
          <p14:tracePt t="71357" x="6232525" y="4456113"/>
          <p14:tracePt t="71374" x="6340475" y="4527550"/>
          <p14:tracePt t="71391" x="6384925" y="4545013"/>
          <p14:tracePt t="71407" x="6483350" y="4598988"/>
          <p14:tracePt t="71424" x="6537325" y="4616450"/>
          <p14:tracePt t="71441" x="6562725" y="4643438"/>
          <p14:tracePt t="71457" x="6634163" y="4679950"/>
          <p14:tracePt t="71474" x="6661150" y="4679950"/>
          <p14:tracePt t="71490" x="6670675" y="4697413"/>
          <p14:tracePt t="71507" x="6680200" y="4714875"/>
          <p14:tracePt t="71524" x="6680200" y="4724400"/>
          <p14:tracePt t="71541" x="6680200" y="4751388"/>
          <p14:tracePt t="71557" x="6680200" y="4759325"/>
          <p14:tracePt t="71576" x="6680200" y="4776788"/>
          <p14:tracePt t="71591" x="6680200" y="4795838"/>
          <p14:tracePt t="71607" x="6670675" y="4830763"/>
          <p14:tracePt t="71624" x="6670675" y="4840288"/>
          <p14:tracePt t="71641" x="6653213" y="4884738"/>
          <p14:tracePt t="71657" x="6643688" y="4911725"/>
          <p14:tracePt t="71674" x="6643688" y="4919663"/>
          <p14:tracePt t="71691" x="6634163" y="4938713"/>
          <p14:tracePt t="71707" x="6626225" y="4946650"/>
          <p14:tracePt t="71724" x="6626225" y="4956175"/>
          <p14:tracePt t="71847" x="6616700" y="4946650"/>
          <p14:tracePt t="71860" x="6608763" y="4938713"/>
          <p14:tracePt t="71871" x="6589713" y="4929188"/>
          <p14:tracePt t="71885" x="6581775" y="4919663"/>
          <p14:tracePt t="71897" x="6562725" y="4902200"/>
          <p14:tracePt t="71909" x="6545263" y="4902200"/>
          <p14:tracePt t="71924" x="6527800" y="4894263"/>
          <p14:tracePt t="71941" x="6510338" y="4884738"/>
          <p14:tracePt t="71957" x="6473825" y="4875213"/>
          <p14:tracePt t="71974" x="6456363" y="4875213"/>
          <p14:tracePt t="71991" x="6438900" y="4875213"/>
          <p14:tracePt t="72007" x="6394450" y="4875213"/>
          <p14:tracePt t="72024" x="6367463" y="4875213"/>
          <p14:tracePt t="72041" x="6340475" y="4875213"/>
          <p14:tracePt t="72057" x="6269038" y="4902200"/>
          <p14:tracePt t="72074" x="6215063" y="4929188"/>
          <p14:tracePt t="72091" x="6188075" y="4946650"/>
          <p14:tracePt t="72108" x="6161088" y="4956175"/>
          <p14:tracePt t="72124" x="6161088" y="4965700"/>
          <p14:tracePt t="72141" x="6153150" y="4965700"/>
          <p14:tracePt t="72157" x="6153150" y="4983163"/>
          <p14:tracePt t="72174" x="6143625" y="5000625"/>
          <p14:tracePt t="72191" x="6126163" y="5081588"/>
          <p14:tracePt t="72208" x="6108700" y="5126038"/>
          <p14:tracePt t="72224" x="6099175" y="5187950"/>
          <p14:tracePt t="72241" x="6089650" y="5268913"/>
          <p14:tracePt t="72258" x="6089650" y="5295900"/>
          <p14:tracePt t="72274" x="6089650" y="5322888"/>
          <p14:tracePt t="72275" x="6089650" y="5340350"/>
          <p14:tracePt t="72291" x="6089650" y="5367338"/>
          <p14:tracePt t="72308" x="6108700" y="5384800"/>
          <p14:tracePt t="72324" x="6126163" y="5402263"/>
          <p14:tracePt t="72341" x="6170613" y="5438775"/>
          <p14:tracePt t="72358" x="6180138" y="5446713"/>
          <p14:tracePt t="72374" x="6215063" y="5456238"/>
          <p14:tracePt t="72391" x="6224588" y="5456238"/>
          <p14:tracePt t="72408" x="6242050" y="5456238"/>
          <p14:tracePt t="72424" x="6296025" y="5456238"/>
          <p14:tracePt t="72441" x="6330950" y="5456238"/>
          <p14:tracePt t="72458" x="6367463" y="5456238"/>
          <p14:tracePt t="72474" x="6456363" y="5456238"/>
          <p14:tracePt t="72491" x="6510338" y="5429250"/>
          <p14:tracePt t="72508" x="6616700" y="5357813"/>
          <p14:tracePt t="72525" x="6688138" y="5322888"/>
          <p14:tracePt t="72541" x="6742113" y="5276850"/>
          <p14:tracePt t="72558" x="6858000" y="5170488"/>
          <p14:tracePt t="72574" x="6919913" y="5126038"/>
          <p14:tracePt t="72591" x="6983413" y="5072063"/>
          <p14:tracePt t="72608" x="7062788" y="5000625"/>
          <p14:tracePt t="72624" x="7108825" y="4965700"/>
          <p14:tracePt t="72641" x="7134225" y="4938713"/>
          <p14:tracePt t="72658" x="7161213" y="4919663"/>
          <p14:tracePt t="72730" x="7161213" y="4902200"/>
          <p14:tracePt t="72742" x="7126288" y="4894263"/>
          <p14:tracePt t="72753" x="7089775" y="4875213"/>
          <p14:tracePt t="72766" x="7037388" y="4867275"/>
          <p14:tracePt t="72777" x="6991350" y="4848225"/>
          <p14:tracePt t="72791" x="6938963" y="4848225"/>
          <p14:tracePt t="72808" x="6884988" y="4840288"/>
          <p14:tracePt t="72824" x="6823075" y="4840288"/>
          <p14:tracePt t="72841" x="6742113" y="4840288"/>
          <p14:tracePt t="72858" x="6715125" y="4840288"/>
          <p14:tracePt t="72874" x="6680200" y="4840288"/>
          <p14:tracePt t="72891" x="6608763" y="4875213"/>
          <p14:tracePt t="72908" x="6581775" y="4902200"/>
          <p14:tracePt t="72924" x="6500813" y="4983163"/>
          <p14:tracePt t="72941" x="6465888" y="5037138"/>
          <p14:tracePt t="72958" x="6419850" y="5081588"/>
          <p14:tracePt t="72974" x="6384925" y="5126038"/>
          <p14:tracePt t="72991" x="6375400" y="5133975"/>
          <p14:tracePt t="77774" x="6384925" y="5108575"/>
          <p14:tracePt t="77787" x="6402388" y="5081588"/>
          <p14:tracePt t="77798" x="6438900" y="5045075"/>
          <p14:tracePt t="77810" x="6473825" y="4991100"/>
          <p14:tracePt t="77826" x="6500813" y="4965700"/>
          <p14:tracePt t="77842" x="6518275" y="4938713"/>
          <p14:tracePt t="77859" x="6537325" y="4919663"/>
          <p14:tracePt t="77876" x="6572250" y="4894263"/>
          <p14:tracePt t="77893" x="6599238" y="4867275"/>
          <p14:tracePt t="77909" x="6688138" y="4840288"/>
          <p14:tracePt t="77926" x="6742113" y="4813300"/>
          <p14:tracePt t="77943" x="6786563" y="4786313"/>
          <p14:tracePt t="77959" x="6858000" y="4732338"/>
          <p14:tracePt t="77976" x="6875463" y="4724400"/>
          <p14:tracePt t="77993" x="6894513" y="4697413"/>
          <p14:tracePt t="78010" x="6911975" y="4679950"/>
          <p14:tracePt t="78026" x="6919913" y="4660900"/>
          <p14:tracePt t="78043" x="6919913" y="4652963"/>
          <p14:tracePt t="78059" x="6946900" y="4608513"/>
          <p14:tracePt t="78076" x="6956425" y="4581525"/>
          <p14:tracePt t="78093" x="6965950" y="4491038"/>
          <p14:tracePt t="78109" x="6965950" y="4456113"/>
          <p14:tracePt t="78126" x="6956425" y="4419600"/>
          <p14:tracePt t="78143" x="6902450" y="4357688"/>
          <p14:tracePt t="78159" x="6858000" y="4330700"/>
          <p14:tracePt t="78176" x="6804025" y="4322763"/>
          <p14:tracePt t="78193" x="6705600" y="4322763"/>
          <p14:tracePt t="78209" x="6670675" y="4330700"/>
          <p14:tracePt t="78226" x="6626225" y="4375150"/>
          <p14:tracePt t="78243" x="6554788" y="4491038"/>
          <p14:tracePt t="78259" x="6537325" y="4562475"/>
          <p14:tracePt t="78276" x="6518275" y="4625975"/>
          <p14:tracePt t="78293" x="6518275" y="4751388"/>
          <p14:tracePt t="78309" x="6518275" y="4822825"/>
          <p14:tracePt t="78326" x="6518275" y="4946650"/>
          <p14:tracePt t="78343" x="6527800" y="5010150"/>
          <p14:tracePt t="78359" x="6537325" y="5072063"/>
          <p14:tracePt t="78376" x="6545263" y="5126038"/>
          <p14:tracePt t="78393" x="6562725" y="5187950"/>
          <p14:tracePt t="78410" x="6581775" y="5224463"/>
          <p14:tracePt t="78426" x="6608763" y="5251450"/>
          <p14:tracePt t="78443" x="6634163" y="5268913"/>
          <p14:tracePt t="78460" x="6670675" y="5286375"/>
          <p14:tracePt t="78476" x="6697663" y="5303838"/>
          <p14:tracePt t="78493" x="6732588" y="5313363"/>
          <p14:tracePt t="78510" x="6769100" y="5313363"/>
          <p14:tracePt t="78526" x="6777038" y="5313363"/>
          <p14:tracePt t="78543" x="6804025" y="5313363"/>
          <p14:tracePt t="78559" x="6840538" y="5303838"/>
          <p14:tracePt t="78576" x="6858000" y="5295900"/>
          <p14:tracePt t="78593" x="6867525" y="5286375"/>
          <p14:tracePt t="78609" x="6867525" y="5276850"/>
          <p14:tracePt t="78626" x="6867525" y="5268913"/>
          <p14:tracePt t="78643" x="6804025" y="5232400"/>
          <p14:tracePt t="78659" x="6751638" y="5224463"/>
          <p14:tracePt t="78676" x="6697663" y="5205413"/>
          <p14:tracePt t="78693" x="6643688" y="5205413"/>
          <p14:tracePt t="78710" x="6572250" y="5205413"/>
          <p14:tracePt t="78726" x="6554788" y="5214938"/>
          <p14:tracePt t="78743" x="6518275" y="5232400"/>
          <p14:tracePt t="78760" x="6510338" y="5251450"/>
          <p14:tracePt t="78776" x="6491288" y="5268913"/>
          <p14:tracePt t="78793" x="6473825" y="5340350"/>
          <p14:tracePt t="78810" x="6456363" y="5394325"/>
          <p14:tracePt t="78826" x="6446838" y="5438775"/>
          <p14:tracePt t="78843" x="6446838" y="5527675"/>
          <p14:tracePt t="78860" x="6446838" y="5554663"/>
          <p14:tracePt t="78876" x="6473825" y="5589588"/>
          <p14:tracePt t="78893" x="6572250" y="5643563"/>
          <p14:tracePt t="78910" x="6643688" y="5643563"/>
          <p14:tracePt t="78926" x="6858000" y="5589588"/>
          <p14:tracePt t="78943" x="6973888" y="5527675"/>
          <p14:tracePt t="78960" x="7081838" y="5438775"/>
          <p14:tracePt t="78976" x="7180263" y="5303838"/>
          <p14:tracePt t="78993" x="7188200" y="5276850"/>
          <p14:tracePt t="79010" x="7188200" y="5259388"/>
          <p14:tracePt t="79026" x="7170738" y="5232400"/>
          <p14:tracePt t="79043" x="7153275" y="5224463"/>
          <p14:tracePt t="79060" x="7116763" y="5214938"/>
          <p14:tracePt t="79076" x="7108825" y="5214938"/>
          <p14:tracePt t="79093" x="7099300" y="5214938"/>
          <p14:tracePt t="79110" x="7099300" y="5205413"/>
          <p14:tracePt t="79206" x="7099300" y="5197475"/>
          <p14:tracePt t="79341" x="7099300" y="5187950"/>
          <p14:tracePt t="79381" x="7099300" y="5180013"/>
          <p14:tracePt t="79415" x="7099300" y="5170488"/>
          <p14:tracePt t="79427" x="7099300" y="5160963"/>
          <p14:tracePt t="79440" x="7099300" y="5153025"/>
          <p14:tracePt t="79452" x="7099300" y="5133975"/>
          <p14:tracePt t="79463" x="7099300" y="5116513"/>
          <p14:tracePt t="79476" x="7089775" y="5089525"/>
          <p14:tracePt t="79493" x="7089775" y="5062538"/>
          <p14:tracePt t="79510" x="7081838" y="4991100"/>
          <p14:tracePt t="79526" x="7081838" y="4776788"/>
          <p14:tracePt t="79543" x="7081838" y="4625975"/>
          <p14:tracePt t="79560" x="7081838" y="4510088"/>
          <p14:tracePt t="79576" x="7081838" y="4367213"/>
          <p14:tracePt t="79593" x="7081838" y="4322763"/>
          <p14:tracePt t="79610" x="7081838" y="4313238"/>
          <p14:tracePt t="79627" x="7072313" y="4303713"/>
          <p14:tracePt t="79643" x="7062788" y="4303713"/>
          <p14:tracePt t="79683" x="7054850" y="4303713"/>
          <p14:tracePt t="79709" x="7045325" y="4313238"/>
          <p14:tracePt t="79722" x="7045325" y="4322763"/>
          <p14:tracePt t="79904" x="7045325" y="4330700"/>
          <p14:tracePt t="79929" x="7045325" y="4348163"/>
          <p14:tracePt t="79941" x="7037388" y="4367213"/>
          <p14:tracePt t="79953" x="7027863" y="4384675"/>
          <p14:tracePt t="79966" x="7027863" y="4402138"/>
          <p14:tracePt t="79978" x="7018338" y="4438650"/>
          <p14:tracePt t="79993" x="7010400" y="4465638"/>
          <p14:tracePt t="80010" x="6991350" y="4500563"/>
          <p14:tracePt t="80027" x="6983413" y="4537075"/>
          <p14:tracePt t="80043" x="6965950" y="4616450"/>
          <p14:tracePt t="80060" x="6946900" y="4679950"/>
          <p14:tracePt t="80077" x="6911975" y="4803775"/>
          <p14:tracePt t="80093" x="6884988" y="4894263"/>
          <p14:tracePt t="80110" x="6867525" y="4991100"/>
          <p14:tracePt t="80127" x="6831013" y="5133975"/>
          <p14:tracePt t="80143" x="6823075" y="5170488"/>
          <p14:tracePt t="80160" x="6813550" y="5187950"/>
          <p14:tracePt t="80176" x="6813550" y="5205413"/>
          <p14:tracePt t="80236" x="6823075" y="5205413"/>
          <p14:tracePt t="80261" x="6831013" y="5205413"/>
          <p14:tracePt t="80273" x="6848475" y="5197475"/>
          <p14:tracePt t="80284" x="6858000" y="5180013"/>
          <p14:tracePt t="80296" x="6875463" y="5180013"/>
          <p14:tracePt t="80310" x="6894513" y="5160963"/>
          <p14:tracePt t="80327" x="6911975" y="5153025"/>
          <p14:tracePt t="80343" x="6938963" y="5133975"/>
          <p14:tracePt t="80360" x="6973888" y="5126038"/>
          <p14:tracePt t="80377" x="6991350" y="5126038"/>
          <p14:tracePt t="80393" x="7010400" y="5116513"/>
          <p14:tracePt t="80410" x="7018338" y="5116513"/>
          <p14:tracePt t="80443" x="7018338" y="5108575"/>
          <p14:tracePt t="80480" x="7018338" y="5089525"/>
          <p14:tracePt t="80492" x="7018338" y="5081588"/>
          <p14:tracePt t="80505" x="7018338" y="5062538"/>
          <p14:tracePt t="80517" x="7018338" y="5027613"/>
          <p14:tracePt t="80529" x="7037388" y="4973638"/>
          <p14:tracePt t="80543" x="7062788" y="4857750"/>
          <p14:tracePt t="80560" x="7108825" y="4751388"/>
          <p14:tracePt t="80577" x="7134225" y="4625975"/>
          <p14:tracePt t="80593" x="7180263" y="4456113"/>
          <p14:tracePt t="80610" x="7180263" y="4411663"/>
          <p14:tracePt t="80627" x="7188200" y="4394200"/>
          <p14:tracePt t="80651" x="7197725" y="4394200"/>
          <p14:tracePt t="80690" x="7205663" y="4394200"/>
          <p14:tracePt t="80702" x="7205663" y="4402138"/>
          <p14:tracePt t="80713" x="7215188" y="4411663"/>
          <p14:tracePt t="80727" x="7232650" y="4429125"/>
          <p14:tracePt t="80738" x="7259638" y="4446588"/>
          <p14:tracePt t="80751" x="7277100" y="4473575"/>
          <p14:tracePt t="80764" x="7304088" y="4491038"/>
          <p14:tracePt t="80777" x="7323138" y="4500563"/>
          <p14:tracePt t="80793" x="7358063" y="4510088"/>
          <p14:tracePt t="80810" x="7385050" y="4518025"/>
          <p14:tracePt t="80827" x="7473950" y="4518025"/>
          <p14:tracePt t="80843" x="7545388" y="4518025"/>
          <p14:tracePt t="80860" x="7626350" y="4510088"/>
          <p14:tracePt t="80877" x="7777163" y="4483100"/>
          <p14:tracePt t="80893" x="7848600" y="4483100"/>
          <p14:tracePt t="80910" x="7974013" y="4483100"/>
          <p14:tracePt t="80927" x="8018463" y="4483100"/>
          <p14:tracePt t="80944" x="8081963" y="4483100"/>
          <p14:tracePt t="80960" x="8153400" y="4483100"/>
          <p14:tracePt t="80977" x="8197850" y="4483100"/>
          <p14:tracePt t="80994" x="8224838" y="4491038"/>
          <p14:tracePt t="81010" x="8304213" y="4500563"/>
          <p14:tracePt t="81027" x="8331200" y="4500563"/>
          <p14:tracePt t="81044" x="8367713" y="4500563"/>
          <p14:tracePt t="81060" x="8402638" y="4510088"/>
          <p14:tracePt t="81077" x="8412163" y="4510088"/>
          <p14:tracePt t="81179" x="8375650" y="4510088"/>
          <p14:tracePt t="81191" x="8323263" y="4518025"/>
          <p14:tracePt t="81203" x="8224838" y="4527550"/>
          <p14:tracePt t="81215" x="8108950" y="4545013"/>
          <p14:tracePt t="81229" x="7991475" y="4572000"/>
          <p14:tracePt t="81244" x="7885113" y="4608513"/>
          <p14:tracePt t="81261" x="7786688" y="4643438"/>
          <p14:tracePt t="81277" x="7643813" y="4705350"/>
          <p14:tracePt t="81294" x="7599363" y="4732338"/>
          <p14:tracePt t="81310" x="7572375" y="4759325"/>
          <p14:tracePt t="81327" x="7545388" y="4786313"/>
          <p14:tracePt t="81344" x="7545388" y="4803775"/>
          <p14:tracePt t="81361" x="7545388" y="4822825"/>
          <p14:tracePt t="81377" x="7545388" y="4848225"/>
          <p14:tracePt t="81394" x="7545388" y="4875213"/>
          <p14:tracePt t="81410" x="7562850" y="4894263"/>
          <p14:tracePt t="81427" x="7599363" y="4946650"/>
          <p14:tracePt t="81444" x="7626350" y="4973638"/>
          <p14:tracePt t="81460" x="7653338" y="5010150"/>
          <p14:tracePt t="81478" x="7715250" y="5062538"/>
          <p14:tracePt t="81494" x="7742238" y="5089525"/>
          <p14:tracePt t="81511" x="7796213" y="5108575"/>
          <p14:tracePt t="81527" x="7823200" y="5116513"/>
          <p14:tracePt t="81544" x="7848600" y="5116513"/>
          <p14:tracePt t="81561" x="7902575" y="5116513"/>
          <p14:tracePt t="81577" x="7939088" y="5116513"/>
          <p14:tracePt t="81594" x="7966075" y="5116513"/>
          <p14:tracePt t="81610" x="8027988" y="5089525"/>
          <p14:tracePt t="81628" x="8054975" y="5081588"/>
          <p14:tracePt t="81644" x="8108950" y="5054600"/>
          <p14:tracePt t="81661" x="8108950" y="5037138"/>
          <p14:tracePt t="81677" x="8126413" y="5027613"/>
          <p14:tracePt t="81694" x="8126413" y="5018088"/>
          <p14:tracePt t="81711" x="8126413" y="5010150"/>
          <p14:tracePt t="81727" x="8126413" y="5000625"/>
          <p14:tracePt t="81744" x="8089900" y="4965700"/>
          <p14:tracePt t="81760" x="8062913" y="4938713"/>
          <p14:tracePt t="81777" x="8037513" y="4929188"/>
          <p14:tracePt t="81794" x="7991475" y="4902200"/>
          <p14:tracePt t="81811" x="7966075" y="4902200"/>
          <p14:tracePt t="81827" x="7947025" y="4894263"/>
          <p14:tracePt t="81844" x="7885113" y="4875213"/>
          <p14:tracePt t="81860" x="7867650" y="4867275"/>
          <p14:tracePt t="81877" x="7840663" y="4857750"/>
          <p14:tracePt t="81894" x="7823200" y="4848225"/>
          <p14:tracePt t="81910" x="7804150" y="4848225"/>
          <p14:tracePt t="81927" x="7777163" y="4848225"/>
          <p14:tracePt t="81944" x="7759700" y="4848225"/>
          <p14:tracePt t="81960" x="7751763" y="4848225"/>
          <p14:tracePt t="81977" x="7715250" y="4840288"/>
          <p14:tracePt t="81994" x="7697788" y="4830763"/>
          <p14:tracePt t="82011" x="7688263" y="4830763"/>
          <p14:tracePt t="82028" x="7653338" y="4830763"/>
          <p14:tracePt t="82044" x="7643813" y="4822825"/>
          <p14:tracePt t="82061" x="7626350" y="4822825"/>
          <p14:tracePt t="82077" x="7589838" y="4822825"/>
          <p14:tracePt t="82094" x="7572375" y="4822825"/>
          <p14:tracePt t="82111" x="7537450" y="4822825"/>
          <p14:tracePt t="82127" x="7527925" y="4822825"/>
          <p14:tracePt t="82144" x="7518400" y="4822825"/>
          <p14:tracePt t="82161" x="7510463" y="4822825"/>
          <p14:tracePt t="82177" x="7491413" y="4822825"/>
          <p14:tracePt t="82194" x="7491413" y="4830763"/>
          <p14:tracePt t="82211" x="7483475" y="4840288"/>
          <p14:tracePt t="82231" x="7483475" y="4848225"/>
          <p14:tracePt t="82256" x="7483475" y="4867275"/>
          <p14:tracePt t="82268" x="7473950" y="4875213"/>
          <p14:tracePt t="82281" x="7473950" y="4894263"/>
          <p14:tracePt t="82294" x="7473950" y="4911725"/>
          <p14:tracePt t="82311" x="7473950" y="4929188"/>
          <p14:tracePt t="82327" x="7473950" y="4946650"/>
          <p14:tracePt t="82344" x="7473950" y="4973638"/>
          <p14:tracePt t="82361" x="7473950" y="5000625"/>
          <p14:tracePt t="82377" x="7473950" y="5010150"/>
          <p14:tracePt t="82394" x="7473950" y="5037138"/>
          <p14:tracePt t="82411" x="7483475" y="5054600"/>
          <p14:tracePt t="82428" x="7500938" y="5062538"/>
          <p14:tracePt t="82444" x="7518400" y="5089525"/>
          <p14:tracePt t="82461" x="7527925" y="5099050"/>
          <p14:tracePt t="82478" x="7545388" y="5108575"/>
          <p14:tracePt t="82478" x="7545388" y="5126038"/>
          <p14:tracePt t="82494" x="7562850" y="5133975"/>
          <p14:tracePt t="82511" x="7581900" y="5133975"/>
          <p14:tracePt t="82527" x="7626350" y="5153025"/>
          <p14:tracePt t="82544" x="7643813" y="5153025"/>
          <p14:tracePt t="82561" x="7661275" y="5160963"/>
          <p14:tracePt t="82580" x="7680325" y="5160963"/>
          <p14:tracePt t="82594" x="7697788" y="5160963"/>
          <p14:tracePt t="82611" x="7715250" y="5160963"/>
          <p14:tracePt t="82628" x="7751763" y="5160963"/>
          <p14:tracePt t="82644" x="7769225" y="5160963"/>
          <p14:tracePt t="82661" x="7804150" y="5160963"/>
          <p14:tracePt t="82678" x="7823200" y="5160963"/>
          <p14:tracePt t="82694" x="7840663" y="5153025"/>
          <p14:tracePt t="82711" x="7867650" y="5143500"/>
          <p14:tracePt t="82727" x="7885113" y="5133975"/>
          <p14:tracePt t="82745" x="7902575" y="5126038"/>
          <p14:tracePt t="82761" x="7939088" y="5108575"/>
          <p14:tracePt t="82777" x="7947025" y="5099050"/>
          <p14:tracePt t="82794" x="7956550" y="5099050"/>
          <p14:tracePt t="82811" x="7974013" y="5081588"/>
          <p14:tracePt t="82857" x="7974013" y="5072063"/>
          <p14:tracePt t="82881" x="7974013" y="5062538"/>
          <p14:tracePt t="82909" x="7974013" y="5054600"/>
          <p14:tracePt t="82919" x="7974013" y="5045075"/>
          <p14:tracePt t="82930" x="7974013" y="5037138"/>
          <p14:tracePt t="82944" x="7974013" y="5027613"/>
          <p14:tracePt t="82961" x="7974013" y="5018088"/>
          <p14:tracePt t="82978" x="7974013" y="5010150"/>
          <p14:tracePt t="82994" x="7974013" y="5000625"/>
          <p14:tracePt t="83011" x="7966075" y="4991100"/>
          <p14:tracePt t="83027" x="7947025" y="4991100"/>
          <p14:tracePt t="83044" x="7912100" y="4965700"/>
          <p14:tracePt t="83061" x="7894638" y="4965700"/>
          <p14:tracePt t="83078" x="7858125" y="4946650"/>
          <p14:tracePt t="83094" x="7840663" y="4938713"/>
          <p14:tracePt t="83111" x="7823200" y="4938713"/>
          <p14:tracePt t="83128" x="7813675" y="4938713"/>
          <p14:tracePt t="83144" x="7769225" y="4929188"/>
          <p14:tracePt t="83161" x="7742238" y="4929188"/>
          <p14:tracePt t="83178" x="7715250" y="4929188"/>
          <p14:tracePt t="83194" x="7705725" y="4929188"/>
          <p14:tracePt t="83211" x="7697788" y="4929188"/>
          <p14:tracePt t="83228" x="7688263" y="4929188"/>
          <p14:tracePt t="83244" x="7680325" y="4929188"/>
          <p14:tracePt t="83262" x="7670800" y="4929188"/>
          <p14:tracePt t="83299" x="7661275" y="4929188"/>
          <p14:tracePt t="83310" x="7661275" y="4938713"/>
          <p14:tracePt t="83322" x="7653338" y="4938713"/>
          <p14:tracePt t="83334" x="7643813" y="4956175"/>
          <p14:tracePt t="83346" x="7634288" y="4965700"/>
          <p14:tracePt t="83361" x="7626350" y="4983163"/>
          <p14:tracePt t="83378" x="7616825" y="5000625"/>
          <p14:tracePt t="83394" x="7608888" y="5010150"/>
          <p14:tracePt t="83411" x="7589838" y="5027613"/>
          <p14:tracePt t="83428" x="7589838" y="5037138"/>
          <p14:tracePt t="83445" x="7589838" y="5045075"/>
          <p14:tracePt t="83494" x="7589838" y="5054600"/>
          <p14:tracePt t="83517" x="7589838" y="5062538"/>
          <p14:tracePt t="83531" x="7599363" y="5072063"/>
          <p14:tracePt t="83542" x="7616825" y="5081588"/>
          <p14:tracePt t="83555" x="7626350" y="5089525"/>
          <p14:tracePt t="83567" x="7661275" y="5108575"/>
          <p14:tracePt t="83579" x="7705725" y="5126038"/>
          <p14:tracePt t="83594" x="7759700" y="5133975"/>
          <p14:tracePt t="83611" x="7804150" y="5143500"/>
          <p14:tracePt t="83628" x="7894638" y="5143500"/>
          <p14:tracePt t="83645" x="7929563" y="5143500"/>
          <p14:tracePt t="83661" x="7966075" y="5143500"/>
          <p14:tracePt t="83678" x="8027988" y="5099050"/>
          <p14:tracePt t="83695" x="8037513" y="5089525"/>
          <p14:tracePt t="83711" x="8054975" y="5081588"/>
          <p14:tracePt t="83728" x="8054975" y="5062538"/>
          <p14:tracePt t="83744" x="8062913" y="5062538"/>
          <p14:tracePt t="83776" x="8062913" y="5054600"/>
          <p14:tracePt t="83960" x="8062913" y="5045075"/>
          <p14:tracePt t="84302" x="8062913" y="5037138"/>
          <p14:tracePt t="84338" x="8062913" y="5027613"/>
          <p14:tracePt t="84351" x="8062913" y="5018088"/>
          <p14:tracePt t="84364" x="8062913" y="5010150"/>
          <p14:tracePt t="84376" x="8054975" y="4991100"/>
          <p14:tracePt t="84388" x="8037513" y="4983163"/>
          <p14:tracePt t="84399" x="8027988" y="4965700"/>
          <p14:tracePt t="84413" x="8010525" y="4946650"/>
          <p14:tracePt t="84428" x="7991475" y="4929188"/>
          <p14:tracePt t="84445" x="7974013" y="4919663"/>
          <p14:tracePt t="84461" x="7912100" y="4884738"/>
          <p14:tracePt t="84478" x="7885113" y="4857750"/>
          <p14:tracePt t="84495" x="7840663" y="4830763"/>
          <p14:tracePt t="84512" x="7751763" y="4786313"/>
          <p14:tracePt t="84528" x="7724775" y="4786313"/>
          <p14:tracePt t="84545" x="7705725" y="4776788"/>
          <p14:tracePt t="84562" x="7670800" y="4776788"/>
          <p14:tracePt t="84578" x="7643813" y="4776788"/>
          <p14:tracePt t="84595" x="7589838" y="4776788"/>
          <p14:tracePt t="84611" x="7562850" y="4776788"/>
          <p14:tracePt t="84628" x="7537450" y="4776788"/>
          <p14:tracePt t="84645" x="7491413" y="4795838"/>
          <p14:tracePt t="84661" x="7473950" y="4803775"/>
          <p14:tracePt t="84682" x="7456488" y="4803775"/>
          <p14:tracePt t="84706" x="7439025" y="4813300"/>
          <p14:tracePt t="84731" x="7439025" y="4822825"/>
          <p14:tracePt t="84744" x="7429500" y="4822825"/>
          <p14:tracePt t="84817" x="7419975" y="4830763"/>
          <p14:tracePt t="84828" x="7402513" y="4830763"/>
          <p14:tracePt t="84840" x="7394575" y="4848225"/>
          <p14:tracePt t="84852" x="7385050" y="4848225"/>
          <p14:tracePt t="84866" x="7385050" y="4857750"/>
          <p14:tracePt t="84878" x="7375525" y="4857750"/>
          <p14:tracePt t="84895" x="7375525" y="4867275"/>
          <p14:tracePt t="84929" x="7375525" y="4875213"/>
          <p14:tracePt t="84952" x="7375525" y="4884738"/>
          <p14:tracePt t="84963" x="7375525" y="4894263"/>
          <p14:tracePt t="84988" x="7375525" y="4902200"/>
          <p14:tracePt t="85001" x="7375525" y="4919663"/>
          <p14:tracePt t="85012" x="7394575" y="4929188"/>
          <p14:tracePt t="85025" x="7402513" y="4946650"/>
          <p14:tracePt t="85037" x="7419975" y="4965700"/>
          <p14:tracePt t="85049" x="7429500" y="4983163"/>
          <p14:tracePt t="85062" x="7446963" y="5010150"/>
          <p14:tracePt t="85078" x="7473950" y="5027613"/>
          <p14:tracePt t="85095" x="7491413" y="5045075"/>
          <p14:tracePt t="85112" x="7545388" y="5089525"/>
          <p14:tracePt t="85128" x="7572375" y="5116513"/>
          <p14:tracePt t="85145" x="7589838" y="5126038"/>
          <p14:tracePt t="85162" x="7634288" y="5153025"/>
          <p14:tracePt t="85178" x="7661275" y="5160963"/>
          <p14:tracePt t="85195" x="7680325" y="5160963"/>
          <p14:tracePt t="85212" x="7715250" y="5160963"/>
          <p14:tracePt t="85228" x="7724775" y="5160963"/>
          <p14:tracePt t="85245" x="7759700" y="5160963"/>
          <p14:tracePt t="85262" x="7769225" y="5153025"/>
          <p14:tracePt t="85278" x="7796213" y="5143500"/>
          <p14:tracePt t="85295" x="7823200" y="5126038"/>
          <p14:tracePt t="85312" x="7831138" y="5116513"/>
          <p14:tracePt t="85344" x="7831138" y="5108575"/>
          <p14:tracePt t="87780" x="7831138" y="5099050"/>
          <p14:tracePt t="87818" x="7831138" y="5089525"/>
          <p14:tracePt t="87829" x="7831138" y="5081588"/>
          <p14:tracePt t="87843" x="7831138" y="5072063"/>
          <p14:tracePt t="87854" x="7831138" y="5062538"/>
          <p14:tracePt t="87866" x="7831138" y="5054600"/>
          <p14:tracePt t="87880" x="7831138" y="5045075"/>
          <p14:tracePt t="87896" x="7831138" y="5037138"/>
          <p14:tracePt t="87928" x="7831138" y="5027613"/>
          <p14:tracePt t="88026" x="7823200" y="5027613"/>
          <p14:tracePt t="88038" x="7813675" y="5027613"/>
          <p14:tracePt t="88051" x="7804150" y="5027613"/>
          <p14:tracePt t="88061" x="7796213" y="5027613"/>
          <p14:tracePt t="88074" x="7786688" y="5027613"/>
          <p14:tracePt t="88086" x="7777163" y="5027613"/>
          <p14:tracePt t="88111" x="7769225" y="5027613"/>
          <p14:tracePt t="88125" x="7759700" y="5037138"/>
          <p14:tracePt t="88159" x="7759700" y="5045075"/>
          <p14:tracePt t="88246" x="7769225" y="5045075"/>
          <p14:tracePt t="88258" x="7786688" y="5045075"/>
          <p14:tracePt t="88270" x="7804150" y="5045075"/>
          <p14:tracePt t="88282" x="7823200" y="5045075"/>
          <p14:tracePt t="88296" x="7848600" y="5045075"/>
          <p14:tracePt t="88313" x="7875588" y="5045075"/>
          <p14:tracePt t="88329" x="7894638" y="5027613"/>
          <p14:tracePt t="88346" x="7902575" y="5010150"/>
          <p14:tracePt t="88369" x="7902575" y="5000625"/>
          <p14:tracePt t="88381" x="7902575" y="4991100"/>
          <p14:tracePt t="88396" x="7885113" y="4991100"/>
          <p14:tracePt t="88413" x="7867650" y="4991100"/>
          <p14:tracePt t="88429" x="7831138" y="4991100"/>
          <p14:tracePt t="88446" x="7777163" y="4991100"/>
          <p14:tracePt t="88463" x="7769225" y="4991100"/>
          <p14:tracePt t="88479" x="7742238" y="4991100"/>
          <p14:tracePt t="88503" x="7742238" y="5000625"/>
          <p14:tracePt t="88516" x="7732713" y="5018088"/>
          <p14:tracePt t="88529" x="7732713" y="5027613"/>
          <p14:tracePt t="88546" x="7724775" y="5027613"/>
          <p14:tracePt t="88563" x="7724775" y="5045075"/>
          <p14:tracePt t="88579" x="7724775" y="5054600"/>
          <p14:tracePt t="88596" x="7724775" y="5062538"/>
          <p14:tracePt t="88613" x="7742238" y="5072063"/>
          <p14:tracePt t="88629" x="7786688" y="5081588"/>
          <p14:tracePt t="88646" x="7823200" y="5089525"/>
          <p14:tracePt t="88663" x="7848600" y="5089525"/>
          <p14:tracePt t="88687" x="7858125" y="5089525"/>
          <p14:tracePt t="88748" x="7858125" y="5099050"/>
          <p14:tracePt t="88773" x="7848600" y="5116513"/>
          <p14:tracePt t="88797" x="7840663" y="5126038"/>
          <p14:tracePt t="88834" x="7840663" y="5133975"/>
          <p14:tracePt t="88907" x="7840663" y="5143500"/>
          <p14:tracePt t="88919" x="7840663" y="5153025"/>
          <p14:tracePt t="88932" x="7848600" y="5153025"/>
          <p14:tracePt t="88957" x="7858125" y="5153025"/>
          <p14:tracePt t="88968" x="7858125" y="5160963"/>
          <p14:tracePt t="89115" x="7858125" y="5153025"/>
          <p14:tracePt t="89128" x="7858125" y="5143500"/>
          <p14:tracePt t="89152" x="7858125" y="5133975"/>
          <p14:tracePt t="89164" x="7848600" y="5126038"/>
          <p14:tracePt t="89176" x="7848600" y="5116513"/>
          <p14:tracePt t="89190" x="7848600" y="5108575"/>
          <p14:tracePt t="89213" x="7848600" y="5099050"/>
          <p14:tracePt t="89226" x="7840663" y="5089525"/>
          <p14:tracePt t="89299" x="7840663" y="5081588"/>
          <p14:tracePt t="89433" x="7840663" y="5072063"/>
          <p14:tracePt t="89446" x="7840663" y="5062538"/>
          <p14:tracePt t="89460" x="7823200" y="5054600"/>
          <p14:tracePt t="89483" x="7804150" y="5045075"/>
          <p14:tracePt t="89495" x="7796213" y="5037138"/>
          <p14:tracePt t="89507" x="7777163" y="5037138"/>
          <p14:tracePt t="89519" x="7769225" y="5027613"/>
          <p14:tracePt t="89532" x="7751763" y="5010150"/>
          <p14:tracePt t="89546" x="7732713" y="5010150"/>
          <p14:tracePt t="89563" x="7724775" y="5000625"/>
          <p14:tracePt t="89580" x="7715250" y="5000625"/>
          <p14:tracePt t="89596" x="7705725" y="4991100"/>
          <p14:tracePt t="89613" x="7697788" y="4991100"/>
          <p14:tracePt t="89629" x="7688263" y="4991100"/>
          <p14:tracePt t="89646" x="7680325" y="4991100"/>
          <p14:tracePt t="89948" x="7697788" y="4991100"/>
          <p14:tracePt t="89961" x="7705725" y="4991100"/>
          <p14:tracePt t="89972" x="7724775" y="4991100"/>
          <p14:tracePt t="89985" x="7742238" y="4991100"/>
          <p14:tracePt t="89997" x="7769225" y="4991100"/>
          <p14:tracePt t="90013" x="7796213" y="4991100"/>
          <p14:tracePt t="90030" x="7840663" y="4991100"/>
          <p14:tracePt t="90046" x="7894638" y="4991100"/>
          <p14:tracePt t="90063" x="7920038" y="4983163"/>
          <p14:tracePt t="90080" x="7939088" y="4983163"/>
          <p14:tracePt t="90096" x="7956550" y="4973638"/>
          <p14:tracePt t="90113" x="7956550" y="4965700"/>
          <p14:tracePt t="90180" x="7947025" y="4965700"/>
          <p14:tracePt t="90191" x="7939088" y="4965700"/>
          <p14:tracePt t="90216" x="7920038" y="4965700"/>
          <p14:tracePt t="90241" x="7912100" y="4965700"/>
          <p14:tracePt t="90253" x="7902575" y="4965700"/>
          <p14:tracePt t="90266" x="7894638" y="4965700"/>
          <p14:tracePt t="90277" x="7885113" y="4965700"/>
          <p14:tracePt t="90289" x="7875588" y="4965700"/>
          <p14:tracePt t="90302" x="7875588" y="4956175"/>
          <p14:tracePt t="90326" x="7875588" y="4938713"/>
          <p14:tracePt t="90352" x="7875588" y="4929188"/>
          <p14:tracePt t="90363" x="7875588" y="4919663"/>
          <p14:tracePt t="90375" x="7875588" y="4911725"/>
          <p14:tracePt t="90474" x="7875588" y="4919663"/>
          <p14:tracePt t="90499" x="7875588" y="4929188"/>
          <p14:tracePt t="90510" x="7867650" y="4929188"/>
          <p14:tracePt t="90524" x="7867650" y="4946650"/>
          <p14:tracePt t="90535" x="7858125" y="4965700"/>
          <p14:tracePt t="90547" x="7840663" y="4991100"/>
          <p14:tracePt t="90563" x="7831138" y="5027613"/>
          <p14:tracePt t="90580" x="7813675" y="5062538"/>
          <p14:tracePt t="90596" x="7786688" y="5108575"/>
          <p14:tracePt t="90613" x="7777163" y="5116513"/>
          <p14:tracePt t="90630" x="7769225" y="5133975"/>
          <p14:tracePt t="90842" x="7769225" y="5126038"/>
          <p14:tracePt t="90892" x="7777163" y="5126038"/>
          <p14:tracePt t="90953" x="7786688" y="5126038"/>
          <p14:tracePt t="90968" x="7786688" y="5116513"/>
          <p14:tracePt t="90989" x="7796213" y="5116513"/>
          <p14:tracePt t="91013" x="7804150" y="5108575"/>
          <p14:tracePt t="91026" x="7813675" y="5099050"/>
          <p14:tracePt t="91038" x="7831138" y="5099050"/>
          <p14:tracePt t="91049" x="7840663" y="5089525"/>
          <p14:tracePt t="91063" x="7867650" y="5072063"/>
          <p14:tracePt t="91080" x="7902575" y="5062538"/>
          <p14:tracePt t="91097" x="7929563" y="5045075"/>
          <p14:tracePt t="91113" x="7983538" y="5027613"/>
          <p14:tracePt t="91130" x="7991475" y="5018088"/>
          <p14:tracePt t="91147" x="8001000" y="5010150"/>
          <p14:tracePt t="91258" x="7991475" y="5000625"/>
          <p14:tracePt t="91283" x="7991475" y="4991100"/>
          <p14:tracePt t="91295" x="7983538" y="4991100"/>
          <p14:tracePt t="91308" x="7983538" y="4983163"/>
          <p14:tracePt t="91319" x="7974013" y="4973638"/>
          <p14:tracePt t="91331" x="7966075" y="4965700"/>
          <p14:tracePt t="91347" x="7966075" y="4956175"/>
          <p14:tracePt t="91363" x="7956550" y="4956175"/>
          <p14:tracePt t="91380" x="7956550" y="4946650"/>
          <p14:tracePt t="91397" x="7947025" y="4938713"/>
          <p14:tracePt t="91413" x="7939088" y="4938713"/>
          <p14:tracePt t="91430" x="7939088" y="4929188"/>
          <p14:tracePt t="91447" x="7929563" y="4929188"/>
          <p14:tracePt t="91468" x="7920038" y="4929188"/>
          <p14:tracePt t="91564" x="7920038" y="4938713"/>
          <p14:tracePt t="91576" x="7912100" y="4946650"/>
          <p14:tracePt t="91589" x="7912100" y="4965700"/>
          <p14:tracePt t="91600" x="7902575" y="4965700"/>
          <p14:tracePt t="91613" x="7902575" y="4983163"/>
          <p14:tracePt t="91630" x="7894638" y="5000625"/>
          <p14:tracePt t="91647" x="7885113" y="5010150"/>
          <p14:tracePt t="91664" x="7875588" y="5054600"/>
          <p14:tracePt t="91680" x="7867650" y="5062538"/>
          <p14:tracePt t="91697" x="7858125" y="5072063"/>
          <p14:tracePt t="91713" x="7858125" y="5099050"/>
          <p14:tracePt t="91730" x="7858125" y="5108575"/>
          <p14:tracePt t="91747" x="7848600" y="5108575"/>
          <p14:tracePt t="91763" x="7848600" y="5116513"/>
          <p14:tracePt t="91931" x="7848600" y="5108575"/>
          <p14:tracePt t="91957" x="7848600" y="5099050"/>
          <p14:tracePt t="91970" x="7840663" y="5099050"/>
          <p14:tracePt t="91982" x="7831138" y="5089525"/>
          <p14:tracePt t="92006" x="7813675" y="5089525"/>
          <p14:tracePt t="92017" x="7804150" y="5089525"/>
          <p14:tracePt t="92042" x="7786688" y="5089525"/>
          <p14:tracePt t="92066" x="7777163" y="5089525"/>
          <p14:tracePt t="92079" x="7769225" y="5089525"/>
          <p14:tracePt t="92091" x="7759700" y="5089525"/>
          <p14:tracePt t="92104" x="7751763" y="5089525"/>
          <p14:tracePt t="92127" x="7742238" y="5089525"/>
          <p14:tracePt t="92140" x="7732713" y="5089525"/>
          <p14:tracePt t="92177" x="7724775" y="5089525"/>
          <p14:tracePt t="92225" x="7715250" y="5089525"/>
          <p14:tracePt t="92324" x="7715250" y="5081588"/>
          <p14:tracePt t="92336" x="7715250" y="5072063"/>
          <p14:tracePt t="92361" x="7724775" y="5062538"/>
          <p14:tracePt t="92373" x="7751763" y="5062538"/>
          <p14:tracePt t="92386" x="7769225" y="5045075"/>
          <p14:tracePt t="92398" x="7804150" y="5037138"/>
          <p14:tracePt t="92410" x="7858125" y="5018088"/>
          <p14:tracePt t="92422" x="7912100" y="5010150"/>
          <p14:tracePt t="92434" x="7956550" y="4991100"/>
          <p14:tracePt t="92447" x="7991475" y="4983163"/>
          <p14:tracePt t="92464" x="8027988" y="4983163"/>
          <p14:tracePt t="92480" x="8054975" y="4973638"/>
          <p14:tracePt t="92497" x="8062913" y="4965700"/>
          <p14:tracePt t="92666" x="8062913" y="4973638"/>
          <p14:tracePt t="92680" x="8062913" y="5000625"/>
          <p14:tracePt t="92692" x="8062913" y="5027613"/>
          <p14:tracePt t="92704" x="8062913" y="5062538"/>
          <p14:tracePt t="92715" x="8062913" y="5116513"/>
          <p14:tracePt t="92731" x="8062913" y="5160963"/>
          <p14:tracePt t="92747" x="8062913" y="5224463"/>
          <p14:tracePt t="92764" x="8054975" y="5286375"/>
          <p14:tracePt t="92781" x="8037513" y="5348288"/>
          <p14:tracePt t="92797" x="8027988" y="5367338"/>
          <p14:tracePt t="92814" x="8018463" y="5394325"/>
          <p14:tracePt t="92838" x="8010525" y="5402263"/>
          <p14:tracePt t="92850" x="8010525" y="5411788"/>
          <p14:tracePt t="92875" x="8010525" y="5419725"/>
          <p14:tracePt t="92936" x="8001000" y="5429250"/>
          <p14:tracePt t="92960" x="8001000" y="5438775"/>
          <p14:tracePt t="93034" x="8001000" y="5446713"/>
          <p14:tracePt t="93058" x="8001000" y="5465763"/>
          <p14:tracePt t="93071" x="8010525" y="5473700"/>
          <p14:tracePt t="93084" x="8018463" y="5491163"/>
          <p14:tracePt t="93096" x="8037513" y="5491163"/>
          <p14:tracePt t="93107" x="8045450" y="5510213"/>
          <p14:tracePt t="93119" x="8062913" y="5510213"/>
          <p14:tracePt t="93132" x="8089900" y="5510213"/>
          <p14:tracePt t="93147" x="8099425" y="5518150"/>
          <p14:tracePt t="93164" x="8108950" y="5518150"/>
          <p14:tracePt t="93181" x="8126413" y="5518150"/>
          <p14:tracePt t="93197" x="8134350" y="5518150"/>
          <p14:tracePt t="93218" x="8143875" y="5518150"/>
          <p14:tracePt t="93242" x="8153400" y="5518150"/>
          <p14:tracePt t="93254" x="8161338" y="5518150"/>
          <p14:tracePt t="93266" x="8170863" y="5518150"/>
          <p14:tracePt t="93281" x="8180388" y="5518150"/>
          <p14:tracePt t="93298" x="8197850" y="5518150"/>
          <p14:tracePt t="93314" x="8215313" y="5518150"/>
          <p14:tracePt t="93331" x="8242300" y="5510213"/>
          <p14:tracePt t="93347" x="8259763" y="5510213"/>
          <p14:tracePt t="93364" x="8277225" y="5510213"/>
          <p14:tracePt t="93381" x="8296275" y="5500688"/>
          <p14:tracePt t="93397" x="8313738" y="5500688"/>
          <p14:tracePt t="93585" x="8296275" y="5491163"/>
          <p14:tracePt t="93597" x="8277225" y="5473700"/>
          <p14:tracePt t="93610" x="8224838" y="5446713"/>
          <p14:tracePt t="93622" x="8180388" y="5394325"/>
          <p14:tracePt t="93634" x="8126413" y="5357813"/>
          <p14:tracePt t="93648" x="8072438" y="5313363"/>
          <p14:tracePt t="93664" x="8018463" y="5259388"/>
          <p14:tracePt t="93681" x="7974013" y="5214938"/>
          <p14:tracePt t="93698" x="7920038" y="5108575"/>
          <p14:tracePt t="93714" x="7902575" y="5062538"/>
          <p14:tracePt t="93731" x="7894638" y="5037138"/>
          <p14:tracePt t="93748" x="7867650" y="4991100"/>
          <p14:tracePt t="93764" x="7867650" y="4983163"/>
          <p14:tracePt t="93781" x="7858125" y="4973638"/>
          <p14:tracePt t="93797" x="7848600" y="4973638"/>
          <p14:tracePt t="93814" x="7848600" y="4965700"/>
          <p14:tracePt t="93831" x="7840663" y="4965700"/>
          <p14:tracePt t="93854" x="7831138" y="4965700"/>
          <p14:tracePt t="93891" x="7831138" y="4956175"/>
          <p14:tracePt t="93916" x="7831138" y="4946650"/>
          <p14:tracePt t="93953" x="7831138" y="4929188"/>
          <p14:tracePt t="93965" x="7848600" y="4929188"/>
          <p14:tracePt t="93976" x="7858125" y="4911725"/>
          <p14:tracePt t="94003" x="7867650" y="4902200"/>
          <p14:tracePt t="94087" x="7867650" y="4911725"/>
          <p14:tracePt t="94101" x="7867650" y="4919663"/>
          <p14:tracePt t="94113" x="7867650" y="4938713"/>
          <p14:tracePt t="94138" x="7867650" y="4946650"/>
          <p14:tracePt t="94149" x="7867650" y="4956175"/>
          <p14:tracePt t="94198" x="7867650" y="4965700"/>
          <p14:tracePt t="94589" x="7858125" y="4965700"/>
          <p14:tracePt t="94603" x="7848600" y="4965700"/>
          <p14:tracePt t="94615" x="7831138" y="4956175"/>
          <p14:tracePt t="94626" x="7813675" y="4946650"/>
          <p14:tracePt t="94638" x="7786688" y="4929188"/>
          <p14:tracePt t="94651" x="7715250" y="4902200"/>
          <p14:tracePt t="94664" x="7626350" y="4848225"/>
          <p14:tracePt t="94681" x="7446963" y="4803775"/>
          <p14:tracePt t="94698" x="7126288" y="4705350"/>
          <p14:tracePt t="94714" x="6394450" y="4537075"/>
          <p14:tracePt t="94731" x="6054725" y="4473575"/>
          <p14:tracePt t="94748" x="5768975" y="4446588"/>
          <p14:tracePt t="94764" x="5456238" y="4411663"/>
          <p14:tracePt t="94781" x="5394325" y="4402138"/>
          <p14:tracePt t="94798" x="5348288" y="4394200"/>
          <p14:tracePt t="94860" x="5367338" y="4402138"/>
          <p14:tracePt t="94872" x="5384800" y="4429125"/>
          <p14:tracePt t="95239" x="5375275" y="4419600"/>
          <p14:tracePt t="95250" x="5340350" y="4394200"/>
          <p14:tracePt t="95264" x="5295900" y="4367213"/>
          <p14:tracePt t="95276" x="5224463" y="4322763"/>
          <p14:tracePt t="95288" x="5116513" y="4251325"/>
          <p14:tracePt t="95299" x="4956175" y="4143375"/>
          <p14:tracePt t="95314" x="4732338" y="3973513"/>
          <p14:tracePt t="95331" x="4483100" y="3822700"/>
          <p14:tracePt t="95348" x="3965575" y="3473450"/>
          <p14:tracePt t="95364" x="3768725" y="3330575"/>
          <p14:tracePt t="95381" x="3608388" y="3214688"/>
          <p14:tracePt t="95398" x="3429000" y="3017838"/>
          <p14:tracePt t="95415" x="3375025" y="2928938"/>
          <p14:tracePt t="95431" x="3348038" y="2867025"/>
          <p14:tracePt t="95449" x="3322638" y="2795588"/>
          <p14:tracePt t="95472" x="3322638" y="2786063"/>
          <p14:tracePt t="95545" x="3322638" y="2795588"/>
          <p14:tracePt t="95558" x="3340100" y="2813050"/>
          <p14:tracePt t="95765" x="3330575" y="2813050"/>
          <p14:tracePt t="95778" x="3303588" y="2813050"/>
          <p14:tracePt t="95789" x="3241675" y="2795588"/>
          <p14:tracePt t="95803" x="3143250" y="2751138"/>
          <p14:tracePt t="95815" x="2982913" y="2705100"/>
          <p14:tracePt t="95831" x="2697163" y="2581275"/>
          <p14:tracePt t="95848" x="2384425" y="2446338"/>
          <p14:tracePt t="95865" x="1982788" y="2241550"/>
          <p14:tracePt t="95881" x="1893888" y="2170113"/>
          <p14:tracePt t="95898" x="1822450" y="2108200"/>
          <p14:tracePt t="95915" x="1758950" y="2044700"/>
          <p14:tracePt t="95931" x="1751013" y="2027238"/>
          <p14:tracePt t="95948" x="1731963" y="2017713"/>
          <p14:tracePt t="95965" x="1731963" y="2009775"/>
          <p14:tracePt t="95982" x="1724025" y="2009775"/>
          <p14:tracePt t="95998" x="1724025" y="2000250"/>
          <p14:tracePt t="96220" x="1731963" y="2000250"/>
          <p14:tracePt t="96232" x="1741488" y="2000250"/>
          <p14:tracePt t="96255" x="1751013" y="2000250"/>
          <p14:tracePt t="96267" x="1768475" y="2000250"/>
          <p14:tracePt t="96280" x="1795463" y="2000250"/>
          <p14:tracePt t="96292" x="1822450" y="2000250"/>
          <p14:tracePt t="96304" x="1857375" y="2000250"/>
          <p14:tracePt t="96317" x="1893888" y="2000250"/>
          <p14:tracePt t="96332" x="1928813" y="2000250"/>
          <p14:tracePt t="96348" x="1973263" y="2000250"/>
          <p14:tracePt t="96365" x="1990725" y="2000250"/>
          <p14:tracePt t="96382" x="2036763" y="2000250"/>
          <p14:tracePt t="96398" x="2062163" y="2009775"/>
          <p14:tracePt t="96415" x="2108200" y="2017713"/>
          <p14:tracePt t="96432" x="2125663" y="2017713"/>
          <p14:tracePt t="96449" x="2143125" y="2017713"/>
          <p14:tracePt t="96465" x="2170113" y="2027238"/>
          <p14:tracePt t="96482" x="2179638" y="2027238"/>
          <p14:tracePt t="96498" x="2197100" y="2036763"/>
          <p14:tracePt t="96515" x="2232025" y="2036763"/>
          <p14:tracePt t="96532" x="2251075" y="2036763"/>
          <p14:tracePt t="96549" x="2268538" y="2044700"/>
          <p14:tracePt t="96565" x="2303463" y="2054225"/>
          <p14:tracePt t="96582" x="2312988" y="2054225"/>
          <p14:tracePt t="96599" x="2330450" y="2062163"/>
          <p14:tracePt t="96615" x="2339975" y="2062163"/>
          <p14:tracePt t="96635" x="2347913" y="2062163"/>
          <p14:tracePt t="96660" x="2357438" y="2071688"/>
          <p14:tracePt t="96672" x="2366963" y="2071688"/>
          <p14:tracePt t="96683" x="2374900" y="2071688"/>
          <p14:tracePt t="96698" x="2384425" y="2071688"/>
          <p14:tracePt t="96715" x="2393950" y="2071688"/>
          <p14:tracePt t="96732" x="2419350" y="2081213"/>
          <p14:tracePt t="96748" x="2482850" y="2089150"/>
          <p14:tracePt t="96765" x="2517775" y="2098675"/>
          <p14:tracePt t="96782" x="2589213" y="2116138"/>
          <p14:tracePt t="96782" x="2652713" y="2125663"/>
          <p14:tracePt t="96798" x="2714625" y="2133600"/>
          <p14:tracePt t="96815" x="2759075" y="2143125"/>
          <p14:tracePt t="96832" x="2830513" y="2152650"/>
          <p14:tracePt t="96848" x="2847975" y="2152650"/>
          <p14:tracePt t="96865" x="2857500" y="2152650"/>
          <p14:tracePt t="96882" x="2867025" y="2152650"/>
          <p14:tracePt t="96899" x="2874963" y="2152650"/>
          <p14:tracePt t="97248" x="2894013" y="2143125"/>
          <p14:tracePt t="97261" x="2938463" y="2133600"/>
          <p14:tracePt t="97273" x="3017838" y="2125663"/>
          <p14:tracePt t="97284" x="3108325" y="2108200"/>
          <p14:tracePt t="97299" x="3214688" y="2098675"/>
          <p14:tracePt t="97315" x="3322638" y="2098675"/>
          <p14:tracePt t="97332" x="3411538" y="2098675"/>
          <p14:tracePt t="97349" x="3562350" y="2133600"/>
          <p14:tracePt t="97365" x="3616325" y="2152650"/>
          <p14:tracePt t="97382" x="3705225" y="2197100"/>
          <p14:tracePt t="97399" x="3751263" y="2205038"/>
          <p14:tracePt t="97415" x="3768725" y="2205038"/>
          <p14:tracePt t="97432" x="3813175" y="2224088"/>
          <p14:tracePt t="97449" x="3830638" y="2232025"/>
          <p14:tracePt t="97466" x="3857625" y="2241550"/>
          <p14:tracePt t="97482" x="3902075" y="2259013"/>
          <p14:tracePt t="97499" x="3929063" y="2268538"/>
          <p14:tracePt t="97515" x="3965575" y="2276475"/>
          <p14:tracePt t="97532" x="4037013" y="2295525"/>
          <p14:tracePt t="97549" x="4062413" y="2295525"/>
          <p14:tracePt t="97566" x="4089400" y="2295525"/>
          <p14:tracePt t="97566" x="4125913" y="2303463"/>
          <p14:tracePt t="97582" x="4152900" y="2303463"/>
          <p14:tracePt t="97599" x="4187825" y="2303463"/>
          <p14:tracePt t="97615" x="4295775" y="2322513"/>
          <p14:tracePt t="97632" x="4340225" y="2322513"/>
          <p14:tracePt t="97649" x="4402138" y="2330450"/>
          <p14:tracePt t="97665" x="4473575" y="2339975"/>
          <p14:tracePt t="97682" x="4491038" y="2339975"/>
          <p14:tracePt t="97699" x="4510088" y="2339975"/>
          <p14:tracePt t="97715" x="4518025" y="2339975"/>
          <p14:tracePt t="97732" x="4527550" y="2347913"/>
          <p14:tracePt t="98191" x="4518025" y="2347913"/>
          <p14:tracePt t="98203" x="4510088" y="2347913"/>
          <p14:tracePt t="98215" x="4500563" y="2347913"/>
          <p14:tracePt t="98227" x="4483100" y="2347913"/>
          <p14:tracePt t="98239" x="4446588" y="2347913"/>
          <p14:tracePt t="98252" x="4384675" y="2357438"/>
          <p14:tracePt t="98266" x="4276725" y="2384425"/>
          <p14:tracePt t="98282" x="4133850" y="2411413"/>
          <p14:tracePt t="98299" x="3965575" y="2446338"/>
          <p14:tracePt t="98315" x="3544888" y="2544763"/>
          <p14:tracePt t="98332" x="3411538" y="2562225"/>
          <p14:tracePt t="98349" x="3259138" y="2598738"/>
          <p14:tracePt t="98365" x="3062288" y="2616200"/>
          <p14:tracePt t="98382" x="2965450" y="2625725"/>
          <p14:tracePt t="98399" x="2803525" y="2643188"/>
          <p14:tracePt t="98416" x="2732088" y="2660650"/>
          <p14:tracePt t="98432" x="2679700" y="2660650"/>
          <p14:tracePt t="98449" x="2625725" y="2660650"/>
          <p14:tracePt t="98466" x="2598738" y="2660650"/>
          <p14:tracePt t="98482" x="2571750" y="2660650"/>
          <p14:tracePt t="98499" x="2536825" y="2652713"/>
          <p14:tracePt t="98516" x="2527300" y="2652713"/>
          <p14:tracePt t="98532" x="2517775" y="2652713"/>
          <p14:tracePt t="98558" x="2509838" y="2652713"/>
          <p14:tracePt t="98595" x="2500313" y="2643188"/>
          <p14:tracePt t="98607" x="2490788" y="2643188"/>
          <p14:tracePt t="98619" x="2482850" y="2633663"/>
          <p14:tracePt t="98644" x="2473325" y="2633663"/>
          <p14:tracePt t="98655" x="2465388" y="2633663"/>
          <p14:tracePt t="98668" x="2465388" y="2625725"/>
          <p14:tracePt t="98681" x="2455863" y="2625725"/>
          <p14:tracePt t="98693" x="2446338" y="2625725"/>
          <p14:tracePt t="98755" x="2446338" y="2616200"/>
          <p14:tracePt t="98790" x="2446338" y="2608263"/>
          <p14:tracePt t="99159" x="2455863" y="2608263"/>
          <p14:tracePt t="99220" x="2465388" y="2616200"/>
          <p14:tracePt t="99232" x="2473325" y="2625725"/>
          <p14:tracePt t="99243" x="2482850" y="2643188"/>
          <p14:tracePt t="99257" x="2500313" y="2660650"/>
          <p14:tracePt t="99268" x="2527300" y="2697163"/>
          <p14:tracePt t="99283" x="2554288" y="2741613"/>
          <p14:tracePt t="99299" x="2581275" y="2768600"/>
          <p14:tracePt t="99316" x="2616200" y="2813050"/>
          <p14:tracePt t="99332" x="2660650" y="2874963"/>
          <p14:tracePt t="99349" x="2679700" y="2901950"/>
          <p14:tracePt t="99366" x="2705100" y="2919413"/>
          <p14:tracePt t="99383" x="2732088" y="2946400"/>
          <p14:tracePt t="99403" x="2741613" y="2955925"/>
          <p14:tracePt t="99416" x="2741613" y="2965450"/>
          <p14:tracePt t="99432" x="2751138" y="2965450"/>
          <p14:tracePt t="99489" x="2751138" y="2973388"/>
          <p14:tracePt t="99514" x="2759075" y="2973388"/>
          <p14:tracePt t="99539" x="2768600" y="2973388"/>
          <p14:tracePt t="99575" x="2776538" y="2973388"/>
          <p14:tracePt t="99586" x="2786063" y="2973388"/>
          <p14:tracePt t="99599" x="2803525" y="2973388"/>
          <p14:tracePt t="99611" x="2822575" y="2973388"/>
          <p14:tracePt t="99623" x="2857500" y="2973388"/>
          <p14:tracePt t="99635" x="2894013" y="2973388"/>
          <p14:tracePt t="99649" x="2965450" y="2973388"/>
          <p14:tracePt t="99666" x="3062288" y="2973388"/>
          <p14:tracePt t="99683" x="3187700" y="2973388"/>
          <p14:tracePt t="99699" x="3402013" y="2973388"/>
          <p14:tracePt t="99716" x="3490913" y="2973388"/>
          <p14:tracePt t="99733" x="3562350" y="2973388"/>
          <p14:tracePt t="99733" x="3598863" y="2973388"/>
          <p14:tracePt t="99749" x="3625850" y="2965450"/>
          <p14:tracePt t="99767" x="3652838" y="2955925"/>
          <p14:tracePt t="99783" x="3660775" y="2955925"/>
          <p14:tracePt t="99800" x="3670300" y="2955925"/>
          <p14:tracePt t="99816" x="3679825" y="2955925"/>
          <p14:tracePt t="99833" x="3687763" y="2955925"/>
          <p14:tracePt t="99868" x="3697288" y="2955925"/>
          <p14:tracePt t="99917" x="3705225" y="2955925"/>
          <p14:tracePt t="99930" x="3724275" y="2955925"/>
          <p14:tracePt t="99954" x="3732213" y="2965450"/>
          <p14:tracePt t="101155" x="3732213" y="2955925"/>
          <p14:tracePt t="101216" x="3714750" y="2955925"/>
          <p14:tracePt t="101228" x="3687763" y="2973388"/>
          <p14:tracePt t="101240" x="3643313" y="2990850"/>
          <p14:tracePt t="101251" x="3581400" y="3036888"/>
          <p14:tracePt t="101267" x="3500438" y="3081338"/>
          <p14:tracePt t="101283" x="3411538" y="3133725"/>
          <p14:tracePt t="101300" x="3276600" y="3187700"/>
          <p14:tracePt t="101316" x="3054350" y="3286125"/>
          <p14:tracePt t="101333" x="2946400" y="3330575"/>
          <p14:tracePt t="101350" x="2874963" y="3348038"/>
          <p14:tracePt t="101366" x="2724150" y="3384550"/>
          <p14:tracePt t="101383" x="2660650" y="3394075"/>
          <p14:tracePt t="101400" x="2536825" y="3402013"/>
          <p14:tracePt t="101416" x="2482850" y="3411538"/>
          <p14:tracePt t="101433" x="2446338" y="3411538"/>
          <p14:tracePt t="101450" x="2384425" y="3411538"/>
          <p14:tracePt t="101467" x="2357438" y="3411538"/>
          <p14:tracePt t="101483" x="2339975" y="3411538"/>
          <p14:tracePt t="101500" x="2312988" y="3411538"/>
          <p14:tracePt t="101517" x="2303463" y="3411538"/>
          <p14:tracePt t="101533" x="2295525" y="3411538"/>
          <p14:tracePt t="101534" x="2286000" y="3411538"/>
          <p14:tracePt t="101550" x="2276475" y="3411538"/>
          <p14:tracePt t="101567" x="2259013" y="3411538"/>
          <p14:tracePt t="101583" x="2232025" y="3411538"/>
          <p14:tracePt t="101600" x="2205038" y="3411538"/>
          <p14:tracePt t="101617" x="2187575" y="3411538"/>
          <p14:tracePt t="101633" x="2160588" y="3411538"/>
          <p14:tracePt t="101650" x="2143125" y="3419475"/>
          <p14:tracePt t="101667" x="2133600" y="3419475"/>
          <p14:tracePt t="101683" x="2098675" y="3419475"/>
          <p14:tracePt t="101719" x="2089150" y="3419475"/>
          <p14:tracePt t="103260" x="2098675" y="3446463"/>
          <p14:tracePt t="103274" x="2108200" y="3465513"/>
          <p14:tracePt t="103286" x="2125663" y="3500438"/>
          <p14:tracePt t="103298" x="2133600" y="3554413"/>
          <p14:tracePt t="103310" x="2160588" y="3616325"/>
          <p14:tracePt t="103322" x="2170113" y="3670300"/>
          <p14:tracePt t="103335" x="2179638" y="3714750"/>
          <p14:tracePt t="103350" x="2187575" y="3751263"/>
          <p14:tracePt t="103367" x="2197100" y="3786188"/>
          <p14:tracePt t="103384" x="2214563" y="3840163"/>
          <p14:tracePt t="103401" x="2224088" y="3848100"/>
          <p14:tracePt t="103417" x="2224088" y="3867150"/>
          <p14:tracePt t="103824" x="2224088" y="3884613"/>
          <p14:tracePt t="103837" x="2214563" y="3902075"/>
          <p14:tracePt t="103848" x="2214563" y="3929063"/>
          <p14:tracePt t="103860" x="2205038" y="3965575"/>
          <p14:tracePt t="103874" x="2205038" y="4000500"/>
          <p14:tracePt t="103885" x="2205038" y="4044950"/>
          <p14:tracePt t="103901" x="2205038" y="4071938"/>
          <p14:tracePt t="103917" x="2205038" y="4098925"/>
          <p14:tracePt t="103934" x="2205038" y="4125913"/>
          <p14:tracePt t="103951" x="2205038" y="4143375"/>
          <p14:tracePt t="103972" x="2214563" y="4152900"/>
          <p14:tracePt t="103996" x="2224088" y="4152900"/>
          <p14:tracePt t="104082" x="2232025" y="4152900"/>
          <p14:tracePt t="104204" x="2241550" y="4152900"/>
          <p14:tracePt t="104228" x="2251075" y="4152900"/>
          <p14:tracePt t="104240" x="2268538" y="4152900"/>
          <p14:tracePt t="104253" x="2295525" y="4143375"/>
          <p14:tracePt t="104265" x="2330450" y="4133850"/>
          <p14:tracePt t="104277" x="2419350" y="4116388"/>
          <p14:tracePt t="104290" x="2544763" y="4098925"/>
          <p14:tracePt t="104302" x="2714625" y="4071938"/>
          <p14:tracePt t="104318" x="2946400" y="4044950"/>
          <p14:tracePt t="104334" x="3187700" y="4017963"/>
          <p14:tracePt t="104351" x="3527425" y="4000500"/>
          <p14:tracePt t="104367" x="3660775" y="4000500"/>
          <p14:tracePt t="104384" x="3759200" y="4000500"/>
          <p14:tracePt t="104401" x="3867150" y="3990975"/>
          <p14:tracePt t="104417" x="3902075" y="3990975"/>
          <p14:tracePt t="104434" x="3919538" y="3990975"/>
          <p14:tracePt t="104451" x="3938588" y="3990975"/>
          <p14:tracePt t="104468" x="3946525" y="3990975"/>
          <p14:tracePt t="104484" x="3956050" y="3990975"/>
          <p14:tracePt t="104501" x="3965575" y="4010025"/>
          <p14:tracePt t="104524" x="3973513" y="4010025"/>
          <p14:tracePt t="104535" x="3983038" y="4017963"/>
          <p14:tracePt t="104559" x="3990975" y="4027488"/>
          <p14:tracePt t="104574" x="4010025" y="4037013"/>
          <p14:tracePt t="104584" x="4027488" y="4044950"/>
          <p14:tracePt t="104601" x="4044950" y="4044950"/>
          <p14:tracePt t="104617" x="4071938" y="4062413"/>
          <p14:tracePt t="104634" x="4116388" y="4071938"/>
          <p14:tracePt t="104651" x="4133850" y="4081463"/>
          <p14:tracePt t="104667" x="4160838" y="4089400"/>
          <p14:tracePt t="104684" x="4205288" y="4098925"/>
          <p14:tracePt t="104701" x="4224338" y="4108450"/>
          <p14:tracePt t="104718" x="4251325" y="4116388"/>
          <p14:tracePt t="104976" x="4251325" y="4125913"/>
          <p14:tracePt t="105356" x="4241800" y="4133850"/>
          <p14:tracePt t="105380" x="4232275" y="4133850"/>
          <p14:tracePt t="105392" x="4214813" y="4133850"/>
          <p14:tracePt t="105405" x="4179888" y="4152900"/>
          <p14:tracePt t="105416" x="4089400" y="4187825"/>
          <p14:tracePt t="105428" x="3938588" y="4251325"/>
          <p14:tracePt t="105440" x="3652838" y="4375150"/>
          <p14:tracePt t="105454" x="3322638" y="4510088"/>
          <p14:tracePt t="105468" x="3000375" y="4616450"/>
          <p14:tracePt t="105485" x="2714625" y="4732338"/>
          <p14:tracePt t="105501" x="2490788" y="4813300"/>
          <p14:tracePt t="105518" x="2339975" y="4857750"/>
          <p14:tracePt t="105535" x="2312988" y="4857750"/>
          <p14:tracePt t="105552" x="2276475" y="4857750"/>
          <p14:tracePt t="105568" x="2268538" y="4857750"/>
          <p14:tracePt t="105636" x="2268538" y="4848225"/>
          <p14:tracePt t="105698" x="2268538" y="4840288"/>
          <p14:tracePt t="105722" x="2268538" y="4822825"/>
          <p14:tracePt t="105734" x="2259013" y="4822825"/>
          <p14:tracePt t="105748" x="2259013" y="4813300"/>
          <p14:tracePt t="105759" x="2259013" y="4803775"/>
          <p14:tracePt t="105771" x="2259013" y="4795838"/>
          <p14:tracePt t="105796" x="2259013" y="4786313"/>
          <p14:tracePt t="105809" x="2259013" y="4768850"/>
          <p14:tracePt t="105834" x="2251075" y="4751388"/>
          <p14:tracePt t="105845" x="2251075" y="4741863"/>
          <p14:tracePt t="105858" x="2241550" y="4732338"/>
          <p14:tracePt t="105870" x="2241550" y="4724400"/>
          <p14:tracePt t="105907" x="2241550" y="4714875"/>
          <p14:tracePt t="105968" x="2241550" y="4705350"/>
          <p14:tracePt t="106507" x="2251075" y="4705350"/>
          <p14:tracePt t="106532" x="2259013" y="4705350"/>
          <p14:tracePt t="106556" x="2268538" y="4705350"/>
          <p14:tracePt t="106580" x="2276475" y="4705350"/>
          <p14:tracePt t="106960" x="2276475" y="4714875"/>
          <p14:tracePt t="107254" x="2286000" y="4714875"/>
          <p14:tracePt t="107279" x="2295525" y="4714875"/>
          <p14:tracePt t="107289" x="2303463" y="4714875"/>
          <p14:tracePt t="107302" x="2312988" y="4714875"/>
          <p14:tracePt t="107314" x="2330450" y="4714875"/>
          <p14:tracePt t="107326" x="2347913" y="4714875"/>
          <p14:tracePt t="107340" x="2357438" y="4714875"/>
          <p14:tracePt t="107352" x="2374900" y="4714875"/>
          <p14:tracePt t="107368" x="2393950" y="4714875"/>
          <p14:tracePt t="107385" x="2411413" y="4714875"/>
          <p14:tracePt t="107402" x="2465388" y="4714875"/>
          <p14:tracePt t="107418" x="2490788" y="4714875"/>
          <p14:tracePt t="107435" x="2527300" y="4724400"/>
          <p14:tracePt t="107452" x="2616200" y="4741863"/>
          <p14:tracePt t="107468" x="2660650" y="4741863"/>
          <p14:tracePt t="107485" x="2697163" y="4741863"/>
          <p14:tracePt t="107502" x="2741613" y="4751388"/>
          <p14:tracePt t="107519" x="2768600" y="4751388"/>
          <p14:tracePt t="107535" x="2803525" y="4751388"/>
          <p14:tracePt t="107552" x="2813050" y="4751388"/>
          <p14:tracePt t="107569" x="2822575" y="4751388"/>
          <p14:tracePt t="107585" x="2840038" y="4751388"/>
          <p14:tracePt t="107817" x="2840038" y="4741863"/>
          <p14:tracePt t="108100" x="2867025" y="4724400"/>
          <p14:tracePt t="108111" x="2919413" y="4714875"/>
          <p14:tracePt t="108123" x="2990850" y="4705350"/>
          <p14:tracePt t="108135" x="3071813" y="4697413"/>
          <p14:tracePt t="108152" x="3160713" y="4687888"/>
          <p14:tracePt t="108169" x="3268663" y="4687888"/>
          <p14:tracePt t="108185" x="3473450" y="4687888"/>
          <p14:tracePt t="108202" x="3554413" y="4687888"/>
          <p14:tracePt t="108218" x="3633788" y="4687888"/>
          <p14:tracePt t="108235" x="3751263" y="4714875"/>
          <p14:tracePt t="108252" x="3776663" y="4714875"/>
          <p14:tracePt t="108269" x="3795713" y="4724400"/>
          <p14:tracePt t="108285" x="3830638" y="4732338"/>
          <p14:tracePt t="108307" x="3840163" y="4741863"/>
          <p14:tracePt t="108319" x="3848100" y="4741863"/>
          <p14:tracePt t="108336" x="3857625" y="4751388"/>
          <p14:tracePt t="108352" x="3875088" y="4751388"/>
          <p14:tracePt t="108369" x="3875088" y="4759325"/>
          <p14:tracePt t="108479" x="3857625" y="4768850"/>
          <p14:tracePt t="108491" x="3830638" y="4776788"/>
          <p14:tracePt t="108502" x="3776663" y="4786313"/>
          <p14:tracePt t="108514" x="3697288" y="4795838"/>
          <p14:tracePt t="108527" x="3581400" y="4822825"/>
          <p14:tracePt t="108538" x="3446463" y="4830763"/>
          <p14:tracePt t="108553" x="3295650" y="4857750"/>
          <p14:tracePt t="108569" x="3125788" y="4884738"/>
          <p14:tracePt t="108585" x="2990850" y="4894263"/>
          <p14:tracePt t="108602" x="2857500" y="4919663"/>
          <p14:tracePt t="108619" x="2589213" y="4965700"/>
          <p14:tracePt t="108635" x="2482850" y="4991100"/>
          <p14:tracePt t="108652" x="2303463" y="5037138"/>
          <p14:tracePt t="108669" x="2259013" y="5037138"/>
          <p14:tracePt t="108685" x="2232025" y="5037138"/>
          <p14:tracePt t="108702" x="2214563" y="5037138"/>
          <p14:tracePt t="108759" x="2214563" y="5027613"/>
          <p14:tracePt t="108832" x="2214563" y="5018088"/>
          <p14:tracePt t="109384" x="2214563" y="5010150"/>
          <p14:tracePt t="110111" x="2214563" y="5000625"/>
          <p14:tracePt t="110364" x="2224088" y="5000625"/>
          <p14:tracePt t="121276" x="2232025" y="5000625"/>
          <p14:tracePt t="121289" x="2251075" y="5000625"/>
          <p14:tracePt t="121300" x="2286000" y="5000625"/>
          <p14:tracePt t="121313" x="2347913" y="5000625"/>
          <p14:tracePt t="121324" x="2455863" y="5000625"/>
          <p14:tracePt t="121339" x="2589213" y="5000625"/>
          <p14:tracePt t="121356" x="2714625" y="5018088"/>
          <p14:tracePt t="121373" x="2813050" y="5037138"/>
          <p14:tracePt t="121389" x="2946400" y="5126038"/>
          <p14:tracePt t="121406" x="2990850" y="5180013"/>
          <p14:tracePt t="121423" x="3098800" y="5276850"/>
          <p14:tracePt t="121439" x="3152775" y="5330825"/>
          <p14:tracePt t="121456" x="3232150" y="5367338"/>
          <p14:tracePt t="121473" x="3438525" y="5456238"/>
          <p14:tracePt t="121489" x="3554413" y="5491163"/>
          <p14:tracePt t="121506" x="3660775" y="5510213"/>
          <p14:tracePt t="121523" x="3857625" y="5527675"/>
          <p14:tracePt t="121539" x="3938588" y="5527675"/>
          <p14:tracePt t="121556" x="4017963" y="5518150"/>
          <p14:tracePt t="121573" x="4214813" y="5419725"/>
          <p14:tracePt t="121589" x="4303713" y="5357813"/>
          <p14:tracePt t="121606" x="4446588" y="5268913"/>
          <p14:tracePt t="121623" x="4491038" y="5232400"/>
          <p14:tracePt t="121639" x="4545013" y="5187950"/>
          <p14:tracePt t="121656" x="4670425" y="5099050"/>
          <p14:tracePt t="121673" x="4714875" y="5089525"/>
          <p14:tracePt t="121689" x="4741863" y="5081588"/>
          <p14:tracePt t="121706" x="4803775" y="5072063"/>
          <p14:tracePt t="121723" x="4848225" y="5072063"/>
          <p14:tracePt t="121739" x="4884738" y="5072063"/>
          <p14:tracePt t="121756" x="4991100" y="5116513"/>
          <p14:tracePt t="121773" x="5054600" y="5160963"/>
          <p14:tracePt t="121789" x="5133975" y="5224463"/>
          <p14:tracePt t="121806" x="5313363" y="5375275"/>
          <p14:tracePt t="121823" x="5402263" y="5446713"/>
          <p14:tracePt t="121839" x="5527675" y="5581650"/>
          <p14:tracePt t="121856" x="5581650" y="5634038"/>
          <p14:tracePt t="121873" x="5634038" y="5670550"/>
          <p14:tracePt t="121889" x="5697538" y="5705475"/>
          <p14:tracePt t="122084" x="5705475" y="5705475"/>
          <p14:tracePt t="122096" x="5732463" y="5688013"/>
          <p14:tracePt t="122107" x="5830888" y="5616575"/>
          <p14:tracePt t="122121" x="6027738" y="5491163"/>
          <p14:tracePt t="122133" x="6276975" y="5340350"/>
          <p14:tracePt t="122146" x="6438900" y="5241925"/>
          <p14:tracePt t="122158" x="6554788" y="5197475"/>
          <p14:tracePt t="122173" x="6653213" y="5160963"/>
          <p14:tracePt t="122190" x="6724650" y="5133975"/>
          <p14:tracePt t="122206" x="6777038" y="5108575"/>
          <p14:tracePt t="122223" x="6858000" y="5072063"/>
          <p14:tracePt t="122240" x="6884988" y="5072063"/>
          <p14:tracePt t="122256" x="6965950" y="5054600"/>
          <p14:tracePt t="122273" x="7010400" y="5037138"/>
          <p14:tracePt t="122290" x="7037388" y="5037138"/>
          <p14:tracePt t="122306" x="7072313" y="5018088"/>
          <p14:tracePt t="122323" x="7089775" y="5018088"/>
          <p14:tracePt t="122340" x="7116763" y="5010150"/>
          <p14:tracePt t="122357" x="7161213" y="4991100"/>
          <p14:tracePt t="122373" x="7188200" y="4991100"/>
          <p14:tracePt t="122389" x="7205663" y="4991100"/>
          <p14:tracePt t="122406" x="7232650" y="4991100"/>
          <p14:tracePt t="122423" x="7242175" y="4991100"/>
          <p14:tracePt t="122440" x="7259638" y="5000625"/>
          <p14:tracePt t="122456" x="7259638" y="5018088"/>
          <p14:tracePt t="122477" x="7269163" y="5027613"/>
          <p14:tracePt t="122490" x="7269163" y="5054600"/>
          <p14:tracePt t="122506" x="7277100" y="5072063"/>
          <p14:tracePt t="122523" x="7277100" y="5108575"/>
          <p14:tracePt t="122540" x="7277100" y="5180013"/>
          <p14:tracePt t="122557" x="7277100" y="5232400"/>
          <p14:tracePt t="122573" x="7232650" y="5384800"/>
          <p14:tracePt t="122590" x="7197725" y="5473700"/>
          <p14:tracePt t="122606" x="7153275" y="5572125"/>
          <p14:tracePt t="122623" x="7027863" y="5776913"/>
          <p14:tracePt t="122640" x="6965950" y="5875338"/>
          <p14:tracePt t="122656" x="6911975" y="5938838"/>
          <p14:tracePt t="122673" x="6831013" y="6027738"/>
          <p14:tracePt t="122690" x="6777038" y="6072188"/>
          <p14:tracePt t="122706" x="6732588" y="6116638"/>
          <p14:tracePt t="122723" x="6634163" y="6205538"/>
          <p14:tracePt t="122740" x="6581775" y="6232525"/>
          <p14:tracePt t="122756" x="6537325" y="6251575"/>
          <p14:tracePt t="122773" x="6473825" y="6276975"/>
          <p14:tracePt t="122790" x="6456363" y="6286500"/>
          <p14:tracePt t="122806" x="6419850" y="6296025"/>
          <p14:tracePt t="122823" x="6384925" y="6303963"/>
          <p14:tracePt t="122840" x="6348413" y="6313488"/>
          <p14:tracePt t="122857" x="6251575" y="6323013"/>
          <p14:tracePt t="122873" x="6197600" y="6323013"/>
          <p14:tracePt t="122890" x="6161088" y="6323013"/>
          <p14:tracePt t="122906" x="6062663" y="6323013"/>
          <p14:tracePt t="122924" x="6027738" y="6323013"/>
          <p14:tracePt t="122940" x="5965825" y="6323013"/>
          <p14:tracePt t="122956" x="5830888" y="6323013"/>
          <p14:tracePt t="122973" x="5776913" y="6323013"/>
          <p14:tracePt t="122990" x="5724525" y="6323013"/>
          <p14:tracePt t="123006" x="5661025" y="6286500"/>
          <p14:tracePt t="123023" x="5634038" y="6251575"/>
          <p14:tracePt t="123040" x="5572125" y="6134100"/>
          <p14:tracePt t="123056" x="5554663" y="6062663"/>
          <p14:tracePt t="123073" x="5545138" y="5965825"/>
          <p14:tracePt t="123090" x="5537200" y="5741988"/>
          <p14:tracePt t="123106" x="5537200" y="5626100"/>
          <p14:tracePt t="123123" x="5537200" y="5545138"/>
          <p14:tracePt t="123140" x="5537200" y="5394325"/>
          <p14:tracePt t="123157" x="5537200" y="5330825"/>
          <p14:tracePt t="123173" x="5554663" y="5276850"/>
          <p14:tracePt t="123190" x="5616575" y="5180013"/>
          <p14:tracePt t="123207" x="5643563" y="5153025"/>
          <p14:tracePt t="123223" x="5661025" y="5133975"/>
          <p14:tracePt t="123240" x="5705475" y="5133975"/>
          <p14:tracePt t="123257" x="5732463" y="5133975"/>
          <p14:tracePt t="123273" x="5786438" y="5133975"/>
          <p14:tracePt t="123290" x="5803900" y="5153025"/>
          <p14:tracePt t="123307" x="5822950" y="5180013"/>
          <p14:tracePt t="123323" x="5840413" y="5224463"/>
          <p14:tracePt t="123340" x="5840413" y="5259388"/>
          <p14:tracePt t="123357" x="5848350" y="5322888"/>
          <p14:tracePt t="123373" x="5848350" y="5446713"/>
          <p14:tracePt t="123390" x="5857875" y="5510213"/>
          <p14:tracePt t="123407" x="5857875" y="5562600"/>
          <p14:tracePt t="123423" x="5875338" y="5616575"/>
          <p14:tracePt t="123440" x="5884863" y="5634038"/>
          <p14:tracePt t="123457" x="5919788" y="5653088"/>
          <p14:tracePt t="123473" x="5946775" y="5661025"/>
          <p14:tracePt t="123490" x="6000750" y="5670550"/>
          <p14:tracePt t="123507" x="6126163" y="5680075"/>
          <p14:tracePt t="123523" x="6205538" y="5680075"/>
          <p14:tracePt t="123540" x="6269038" y="5680075"/>
          <p14:tracePt t="123557" x="6384925" y="5653088"/>
          <p14:tracePt t="123573" x="6419850" y="5634038"/>
          <p14:tracePt t="123590" x="6446838" y="5616575"/>
          <p14:tracePt t="123607" x="6500813" y="5589588"/>
          <p14:tracePt t="123624" x="6518275" y="5581650"/>
          <p14:tracePt t="123640" x="6572250" y="5554663"/>
          <p14:tracePt t="123657" x="6608763" y="5545138"/>
          <p14:tracePt t="123673" x="6634163" y="5537200"/>
          <p14:tracePt t="123690" x="6670675" y="5518150"/>
          <p14:tracePt t="123707" x="6688138" y="5510213"/>
          <p14:tracePt t="123723" x="6697663" y="5500688"/>
          <p14:tracePt t="123740" x="6705600" y="5491163"/>
          <p14:tracePt t="123757" x="6705600" y="5483225"/>
          <p14:tracePt t="123773" x="6705600" y="5473700"/>
          <p14:tracePt t="123790" x="6705600" y="5465763"/>
          <p14:tracePt t="123807" x="6705600" y="5456238"/>
          <p14:tracePt t="123823" x="6705600" y="5446713"/>
          <p14:tracePt t="123840" x="6705600" y="5419725"/>
          <p14:tracePt t="123857" x="6705600" y="5402263"/>
          <p14:tracePt t="123874" x="6705600" y="5384800"/>
          <p14:tracePt t="123890" x="6705600" y="5367338"/>
          <p14:tracePt t="123922" x="6705600" y="5357813"/>
          <p14:tracePt t="124180" x="6705600" y="5348288"/>
          <p14:tracePt t="124191" x="6697663" y="5340350"/>
          <p14:tracePt t="124203" x="6697663" y="5322888"/>
          <p14:tracePt t="124218" x="6688138" y="5313363"/>
          <p14:tracePt t="124229" x="6680200" y="5303838"/>
          <p14:tracePt t="124240" x="6670675" y="5286375"/>
          <p14:tracePt t="124257" x="6653213" y="5276850"/>
          <p14:tracePt t="124274" x="6643688" y="5259388"/>
          <p14:tracePt t="124290" x="6599238" y="5232400"/>
          <p14:tracePt t="124307" x="6581775" y="5224463"/>
          <p14:tracePt t="124324" x="6572250" y="5205413"/>
          <p14:tracePt t="124340" x="6527800" y="5187950"/>
          <p14:tracePt t="124357" x="6500813" y="5170488"/>
          <p14:tracePt t="124374" x="6483350" y="5170488"/>
          <p14:tracePt t="124390" x="6438900" y="5160963"/>
          <p14:tracePt t="124407" x="6419850" y="5153025"/>
          <p14:tracePt t="124424" x="6394450" y="5153025"/>
          <p14:tracePt t="124441" x="6357938" y="5143500"/>
          <p14:tracePt t="124457" x="6340475" y="5143500"/>
          <p14:tracePt t="124474" x="6313488" y="5143500"/>
          <p14:tracePt t="124490" x="6286500" y="5143500"/>
          <p14:tracePt t="124507" x="6269038" y="5153025"/>
          <p14:tracePt t="124524" x="6232525" y="5160963"/>
          <p14:tracePt t="124540" x="6215063" y="5170488"/>
          <p14:tracePt t="124557" x="6180138" y="5197475"/>
          <p14:tracePt t="124574" x="6143625" y="5214938"/>
          <p14:tracePt t="124590" x="6116638" y="5224463"/>
          <p14:tracePt t="124607" x="6081713" y="5251450"/>
          <p14:tracePt t="124624" x="6027738" y="5313363"/>
          <p14:tracePt t="124640" x="6000750" y="5357813"/>
          <p14:tracePt t="124657" x="5965825" y="5419725"/>
          <p14:tracePt t="124674" x="5956300" y="5446713"/>
          <p14:tracePt t="124690" x="5946775" y="5465763"/>
          <p14:tracePt t="124707" x="5938838" y="5510213"/>
          <p14:tracePt t="124724" x="5938838" y="5527675"/>
          <p14:tracePt t="124740" x="5938838" y="5545138"/>
          <p14:tracePt t="124757" x="5938838" y="5599113"/>
          <p14:tracePt t="124774" x="5938838" y="5626100"/>
          <p14:tracePt t="124790" x="5938838" y="5643563"/>
          <p14:tracePt t="124807" x="5965825" y="5680075"/>
          <p14:tracePt t="124824" x="5973763" y="5705475"/>
          <p14:tracePt t="124840" x="5991225" y="5715000"/>
          <p14:tracePt t="124857" x="6010275" y="5741988"/>
          <p14:tracePt t="124874" x="6018213" y="5751513"/>
          <p14:tracePt t="124890" x="6062663" y="5786438"/>
          <p14:tracePt t="124907" x="6081713" y="5786438"/>
          <p14:tracePt t="124924" x="6108700" y="5803900"/>
          <p14:tracePt t="124940" x="6161088" y="5813425"/>
          <p14:tracePt t="124957" x="6205538" y="5822950"/>
          <p14:tracePt t="124974" x="6242050" y="5822950"/>
          <p14:tracePt t="124974" x="6269038" y="5822950"/>
          <p14:tracePt t="124990" x="6303963" y="5822950"/>
          <p14:tracePt t="125007" x="6340475" y="5822950"/>
          <p14:tracePt t="125024" x="6375400" y="5822950"/>
          <p14:tracePt t="125040" x="6446838" y="5803900"/>
          <p14:tracePt t="125057" x="6473825" y="5795963"/>
          <p14:tracePt t="125074" x="6545263" y="5776913"/>
          <p14:tracePt t="125091" x="6572250" y="5768975"/>
          <p14:tracePt t="125107" x="6581775" y="5751513"/>
          <p14:tracePt t="125124" x="6599238" y="5741988"/>
          <p14:tracePt t="125140" x="6608763" y="5732463"/>
          <p14:tracePt t="125157" x="6608763" y="5724525"/>
          <p14:tracePt t="125174" x="6616700" y="5715000"/>
          <p14:tracePt t="125190" x="6616700" y="5705475"/>
          <p14:tracePt t="125207" x="6616700" y="5688013"/>
          <p14:tracePt t="125224" x="6616700" y="5680075"/>
          <p14:tracePt t="125240" x="6616700" y="5653088"/>
          <p14:tracePt t="125257" x="6616700" y="5616575"/>
          <p14:tracePt t="125274" x="6616700" y="5599113"/>
          <p14:tracePt t="125291" x="6616700" y="5572125"/>
          <p14:tracePt t="125307" x="6616700" y="5527675"/>
          <p14:tracePt t="125324" x="6616700" y="5491163"/>
          <p14:tracePt t="125340" x="6608763" y="5465763"/>
          <p14:tracePt t="125357" x="6589713" y="5419725"/>
          <p14:tracePt t="125374" x="6572250" y="5394325"/>
          <p14:tracePt t="125391" x="6562725" y="5384800"/>
          <p14:tracePt t="125407" x="6537325" y="5367338"/>
          <p14:tracePt t="125424" x="6527800" y="5367338"/>
          <p14:tracePt t="125441" x="6510338" y="5357813"/>
          <p14:tracePt t="125457" x="6500813" y="5357813"/>
          <p14:tracePt t="125968" x="6510338" y="5340350"/>
          <p14:tracePt t="125980" x="6527800" y="5330825"/>
          <p14:tracePt t="125992" x="6554788" y="5303838"/>
          <p14:tracePt t="126003" x="6608763" y="5276850"/>
          <p14:tracePt t="126016" x="6653213" y="5241925"/>
          <p14:tracePt t="126029" x="6688138" y="5224463"/>
          <p14:tracePt t="126041" x="6715125" y="5197475"/>
          <p14:tracePt t="126057" x="6742113" y="5180013"/>
          <p14:tracePt t="126074" x="6769100" y="5153025"/>
          <p14:tracePt t="126091" x="6823075" y="5116513"/>
          <p14:tracePt t="126107" x="6848475" y="5099050"/>
          <p14:tracePt t="126124" x="6858000" y="5081588"/>
          <p14:tracePt t="126141" x="6884988" y="5072063"/>
          <p14:tracePt t="126163" x="6902450" y="5072063"/>
          <p14:tracePt t="126176" x="6919913" y="5072063"/>
          <p14:tracePt t="126191" x="6946900" y="5062538"/>
          <p14:tracePt t="126207" x="6973888" y="5062538"/>
          <p14:tracePt t="126224" x="6991350" y="5062538"/>
          <p14:tracePt t="126241" x="7027863" y="5062538"/>
          <p14:tracePt t="126258" x="7045325" y="5062538"/>
          <p14:tracePt t="126274" x="7062788" y="5062538"/>
          <p14:tracePt t="126291" x="7081838" y="5062538"/>
          <p14:tracePt t="126307" x="7099300" y="5062538"/>
          <p14:tracePt t="126324" x="7134225" y="5062538"/>
          <p14:tracePt t="126341" x="7153275" y="5062538"/>
          <p14:tracePt t="126357" x="7161213" y="5062538"/>
          <p14:tracePt t="126374" x="7180263" y="5062538"/>
          <p14:tracePt t="126396" x="7188200" y="5062538"/>
          <p14:tracePt t="126409" x="7197725" y="5062538"/>
          <p14:tracePt t="126424" x="7205663" y="5062538"/>
          <p14:tracePt t="126441" x="7215188" y="5062538"/>
          <p14:tracePt t="126458" x="7224713" y="5062538"/>
          <p14:tracePt t="126616" x="7215188" y="5062538"/>
          <p14:tracePt t="126628" x="7197725" y="5062538"/>
          <p14:tracePt t="126641" x="7180263" y="5072063"/>
          <p14:tracePt t="126653" x="7153275" y="5099050"/>
          <p14:tracePt t="126665" x="7116763" y="5116513"/>
          <p14:tracePt t="126677" x="7089775" y="5143500"/>
          <p14:tracePt t="126691" x="7045325" y="5187950"/>
          <p14:tracePt t="126708" x="7010400" y="5224463"/>
          <p14:tracePt t="126724" x="6956425" y="5259388"/>
          <p14:tracePt t="126741" x="6875463" y="5330825"/>
          <p14:tracePt t="126758" x="6848475" y="5340350"/>
          <p14:tracePt t="126774" x="6813550" y="5357813"/>
          <p14:tracePt t="126791" x="6786563" y="5375275"/>
          <p14:tracePt t="126812" x="6777038" y="5384800"/>
          <p14:tracePt t="126836" x="6769100" y="5394325"/>
          <p14:tracePt t="126861" x="6769100" y="5402263"/>
          <p14:tracePt t="126971" x="6786563" y="5402263"/>
          <p14:tracePt t="126984" x="6804025" y="5402263"/>
          <p14:tracePt t="126997" x="6823075" y="5402263"/>
          <p14:tracePt t="127008" x="6848475" y="5394325"/>
          <p14:tracePt t="127020" x="6884988" y="5394325"/>
          <p14:tracePt t="127032" x="6946900" y="5384800"/>
          <p14:tracePt t="127046" x="7027863" y="5367338"/>
          <p14:tracePt t="127058" x="7099300" y="5357813"/>
          <p14:tracePt t="127074" x="7161213" y="5357813"/>
          <p14:tracePt t="127091" x="7215188" y="5348288"/>
          <p14:tracePt t="127108" x="7277100" y="5340350"/>
          <p14:tracePt t="127124" x="7296150" y="5340350"/>
          <p14:tracePt t="127141" x="7304088" y="5340350"/>
          <p14:tracePt t="127254" x="7296150" y="5340350"/>
          <p14:tracePt t="127266" x="7269163" y="5340350"/>
          <p14:tracePt t="127277" x="7259638" y="5340350"/>
          <p14:tracePt t="127290" x="7242175" y="5340350"/>
          <p14:tracePt t="127302" x="7215188" y="5340350"/>
          <p14:tracePt t="127314" x="7188200" y="5340350"/>
          <p14:tracePt t="127326" x="7161213" y="5348288"/>
          <p14:tracePt t="127341" x="7116763" y="5348288"/>
          <p14:tracePt t="127358" x="7081838" y="5348288"/>
          <p14:tracePt t="127375" x="7045325" y="5348288"/>
          <p14:tracePt t="127391" x="6991350" y="5367338"/>
          <p14:tracePt t="127408" x="6973888" y="5375275"/>
          <p14:tracePt t="127424" x="6956425" y="5375275"/>
          <p14:tracePt t="127441" x="6929438" y="5394325"/>
          <p14:tracePt t="127458" x="6919913" y="5394325"/>
          <p14:tracePt t="127523" x="6919913" y="5402263"/>
          <p14:tracePt t="127534" x="6929438" y="5411788"/>
          <p14:tracePt t="127548" x="6938963" y="5438775"/>
          <p14:tracePt t="127559" x="6956425" y="5446713"/>
          <p14:tracePt t="127575" x="6956425" y="5465763"/>
          <p14:tracePt t="127591" x="6973888" y="5500688"/>
          <p14:tracePt t="127609" x="6973888" y="5518150"/>
          <p14:tracePt t="127625" x="6973888" y="5572125"/>
          <p14:tracePt t="127641" x="6973888" y="5589588"/>
          <p14:tracePt t="127658" x="6973888" y="5626100"/>
          <p14:tracePt t="127674" x="6965950" y="5634038"/>
          <p14:tracePt t="127691" x="6956425" y="5634038"/>
          <p14:tracePt t="127708" x="6946900" y="5643563"/>
          <p14:tracePt t="127724" x="6938963" y="5643563"/>
          <p14:tracePt t="127741" x="6919913" y="5643563"/>
          <p14:tracePt t="127758" x="6884988" y="5643563"/>
          <p14:tracePt t="127775" x="6858000" y="5643563"/>
          <p14:tracePt t="127792" x="6831013" y="5643563"/>
          <p14:tracePt t="127808" x="6769100" y="5616575"/>
          <p14:tracePt t="127825" x="6751638" y="5616575"/>
          <p14:tracePt t="127841" x="6732588" y="5608638"/>
          <p14:tracePt t="127939" x="6732588" y="5616575"/>
          <p14:tracePt t="127951" x="6742113" y="5634038"/>
          <p14:tracePt t="127963" x="6751638" y="5661025"/>
          <p14:tracePt t="127976" x="6759575" y="5688013"/>
          <p14:tracePt t="127991" x="6769100" y="5715000"/>
          <p14:tracePt t="128008" x="6777038" y="5741988"/>
          <p14:tracePt t="128025" x="6786563" y="5795963"/>
          <p14:tracePt t="128041" x="6786563" y="5803900"/>
          <p14:tracePt t="128058" x="6786563" y="5813425"/>
          <p14:tracePt t="128075" x="6786563" y="5830888"/>
          <p14:tracePt t="128091" x="6786563" y="5840413"/>
          <p14:tracePt t="128122" x="6786563" y="5848350"/>
          <p14:tracePt t="128171" x="6786563" y="5857875"/>
          <p14:tracePt t="128197" x="6777038" y="5857875"/>
          <p14:tracePt t="128221" x="6769100" y="5857875"/>
          <p14:tracePt t="128233" x="6742113" y="5857875"/>
          <p14:tracePt t="128248" x="6724650" y="5848350"/>
          <p14:tracePt t="128257" x="6705600" y="5840413"/>
          <p14:tracePt t="128269" x="6688138" y="5840413"/>
          <p14:tracePt t="128282" x="6680200" y="5830888"/>
          <p14:tracePt t="128319" x="6670675" y="5830888"/>
          <p14:tracePt t="128367" x="6670675" y="5840413"/>
          <p14:tracePt t="128381" x="6670675" y="5867400"/>
          <p14:tracePt t="128392" x="6670675" y="5884863"/>
          <p14:tracePt t="128404" x="6670675" y="5902325"/>
          <p14:tracePt t="128417" x="6670675" y="5919788"/>
          <p14:tracePt t="128429" x="6670675" y="5938838"/>
          <p14:tracePt t="128442" x="6670675" y="5946775"/>
          <p14:tracePt t="128458" x="6670675" y="5956300"/>
          <p14:tracePt t="128636" x="6670675" y="5946775"/>
          <p14:tracePt t="128857" x="6670675" y="5938838"/>
          <p14:tracePt t="129262" x="6680200" y="5929313"/>
          <p14:tracePt t="129275" x="6688138" y="5919788"/>
          <p14:tracePt t="129287" x="6715125" y="5894388"/>
          <p14:tracePt t="129298" x="6742113" y="5884863"/>
          <p14:tracePt t="129311" x="6786563" y="5848350"/>
          <p14:tracePt t="129325" x="6840538" y="5795963"/>
          <p14:tracePt t="129342" x="6946900" y="5724525"/>
          <p14:tracePt t="129358" x="7062788" y="5634038"/>
          <p14:tracePt t="129375" x="7313613" y="5483225"/>
          <p14:tracePt t="129392" x="7394575" y="5419725"/>
          <p14:tracePt t="129409" x="7562850" y="5322888"/>
          <p14:tracePt t="129425" x="7626350" y="5286375"/>
          <p14:tracePt t="129442" x="7688263" y="5251450"/>
          <p14:tracePt t="129458" x="7759700" y="5205413"/>
          <p14:tracePt t="129476" x="7777163" y="5197475"/>
          <p14:tracePt t="129492" x="7786688" y="5187950"/>
          <p14:tracePt t="129508" x="7786688" y="5180013"/>
          <p14:tracePt t="129525" x="7796213" y="5180013"/>
          <p14:tracePt t="129653" x="7796213" y="5187950"/>
          <p14:tracePt t="129667" x="7804150" y="5187950"/>
          <p14:tracePt t="129679" x="7813675" y="5197475"/>
          <p14:tracePt t="129690" x="7823200" y="5214938"/>
          <p14:tracePt t="129702" x="7831138" y="5224463"/>
          <p14:tracePt t="129715" x="7848600" y="5251450"/>
          <p14:tracePt t="129727" x="7858125" y="5268913"/>
          <p14:tracePt t="129742" x="7867650" y="5276850"/>
          <p14:tracePt t="129759" x="7885113" y="5295900"/>
          <p14:tracePt t="129775" x="7885113" y="5303838"/>
          <p14:tracePt t="129792" x="7885113" y="5322888"/>
          <p14:tracePt t="129814" x="7885113" y="5330825"/>
          <p14:tracePt t="129874" x="7867650" y="5322888"/>
          <p14:tracePt t="129887" x="7858125" y="5313363"/>
          <p14:tracePt t="129899" x="7831138" y="5295900"/>
          <p14:tracePt t="129910" x="7823200" y="5268913"/>
          <p14:tracePt t="129925" x="7804150" y="5241925"/>
          <p14:tracePt t="129942" x="7796213" y="5214938"/>
          <p14:tracePt t="129959" x="7777163" y="5180013"/>
          <p14:tracePt t="129975" x="7759700" y="5126038"/>
          <p14:tracePt t="129992" x="7759700" y="5108575"/>
          <p14:tracePt t="130009" x="7751763" y="5089525"/>
          <p14:tracePt t="130025" x="7742238" y="5072063"/>
          <p14:tracePt t="130042" x="7742238" y="5062538"/>
          <p14:tracePt t="130059" x="7732713" y="5045075"/>
          <p14:tracePt t="130075" x="7715250" y="5027613"/>
          <p14:tracePt t="130092" x="7715250" y="5018088"/>
          <p14:tracePt t="130109" x="7688263" y="4983163"/>
          <p14:tracePt t="130125" x="7670800" y="4973638"/>
          <p14:tracePt t="130142" x="7653338" y="4956175"/>
          <p14:tracePt t="130159" x="7626350" y="4929188"/>
          <p14:tracePt t="130175" x="7616825" y="4919663"/>
          <p14:tracePt t="130193" x="7608888" y="4911725"/>
          <p14:tracePt t="130218" x="7599363" y="4911725"/>
          <p14:tracePt t="130229" x="7589838" y="4911725"/>
          <p14:tracePt t="130256" x="7581900" y="4911725"/>
          <p14:tracePt t="130278" x="7581900" y="4929188"/>
          <p14:tracePt t="130290" x="7572375" y="4938713"/>
          <p14:tracePt t="130304" x="7562850" y="4956175"/>
          <p14:tracePt t="130315" x="7554913" y="4983163"/>
          <p14:tracePt t="130328" x="7545388" y="5000625"/>
          <p14:tracePt t="130342" x="7537450" y="5018088"/>
          <p14:tracePt t="130359" x="7537450" y="5027613"/>
          <p14:tracePt t="130376" x="7537450" y="5037138"/>
          <p14:tracePt t="130425" x="7545388" y="5037138"/>
          <p14:tracePt t="130437" x="7554913" y="5045075"/>
          <p14:tracePt t="130449" x="7572375" y="5045075"/>
          <p14:tracePt t="130460" x="7589838" y="5054600"/>
          <p14:tracePt t="130475" x="7608888" y="5054600"/>
          <p14:tracePt t="130492" x="7616825" y="5054600"/>
          <p14:tracePt t="130509" x="7634288" y="5054600"/>
          <p14:tracePt t="130525" x="7661275" y="5054600"/>
          <p14:tracePt t="130542" x="7670800" y="5054600"/>
          <p14:tracePt t="130559" x="7680325" y="5054600"/>
          <p14:tracePt t="130575" x="7688263" y="505460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عنوان 1" hidden="1"/>
          <p:cNvSpPr>
            <a:spLocks noGrp="1"/>
          </p:cNvSpPr>
          <p:nvPr>
            <p:ph type="title"/>
          </p:nvPr>
        </p:nvSpPr>
        <p:spPr/>
        <p:txBody>
          <a:bodyPr/>
          <a:lstStyle/>
          <a:p>
            <a:pPr eaLnBrk="1" hangingPunct="1">
              <a:defRPr/>
            </a:pPr>
            <a:r>
              <a:rPr lang="en-US" sz="3200" b="1" i="1">
                <a:effectLst>
                  <a:outerShdw blurRad="38100" dist="38100" dir="2700000" algn="tl">
                    <a:srgbClr val="000000"/>
                  </a:outerShdw>
                </a:effectLst>
              </a:rPr>
              <a:t>PARENCHYMA OF THE TESTIS</a:t>
            </a:r>
            <a:endParaRPr lang="en-US" sz="3200" b="1" i="1" dirty="0">
              <a:effectLst>
                <a:outerShdw blurRad="38100" dist="38100" dir="2700000" algn="tl">
                  <a:srgbClr val="000000"/>
                </a:outerShdw>
              </a:effectLst>
            </a:endParaRPr>
          </a:p>
        </p:txBody>
      </p:sp>
      <p:pic>
        <p:nvPicPr>
          <p:cNvPr id="3" name="صورة 2"/>
          <p:cNvPicPr/>
          <p:nvPr/>
        </p:nvPicPr>
        <p:blipFill>
          <a:blip r:embed="rId4"/>
          <a:stretch>
            <a:fillRect/>
          </a:stretch>
        </p:blipFill>
        <p:spPr>
          <a:xfrm>
            <a:off x="0" y="0"/>
            <a:ext cx="9144000" cy="6858000"/>
          </a:xfrm>
          <a:prstGeom prst="rect">
            <a:avLst/>
          </a:prstGeom>
        </p:spPr>
      </p:pic>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8330660"/>
      </p:ext>
    </p:extLst>
  </p:cSld>
  <p:clrMapOvr>
    <a:masterClrMapping/>
  </p:clrMapOvr>
  <mc:AlternateContent xmlns:mc="http://schemas.openxmlformats.org/markup-compatibility/2006" xmlns:p14="http://schemas.microsoft.com/office/powerpoint/2010/main">
    <mc:Choice Requires="p14">
      <p:transition spd="slow" p14:dur="2000" advTm="88271"/>
    </mc:Choice>
    <mc:Fallback xmlns="">
      <p:transition spd="slow" advTm="88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367" x="7680325" y="5054600"/>
          <p14:tracePt t="2381" x="7670800" y="5054600"/>
          <p14:tracePt t="2391" x="7653338" y="5045075"/>
          <p14:tracePt t="2407" x="7626350" y="5027613"/>
          <p14:tracePt t="2417" x="7581900" y="4991100"/>
          <p14:tracePt t="2429" x="7510463" y="4929188"/>
          <p14:tracePt t="2446" x="7419975" y="4840288"/>
          <p14:tracePt t="2462" x="7313613" y="4697413"/>
          <p14:tracePt t="2479" x="7081838" y="4330700"/>
          <p14:tracePt t="2496" x="6956425" y="4133850"/>
          <p14:tracePt t="2512" x="6875463" y="3946525"/>
          <p14:tracePt t="2529" x="6769100" y="3679825"/>
          <p14:tracePt t="2546" x="6732588" y="3598863"/>
          <p14:tracePt t="2562" x="6705600" y="3517900"/>
          <p14:tracePt t="2579" x="6680200" y="3419475"/>
          <p14:tracePt t="2596" x="6670675" y="3394075"/>
          <p14:tracePt t="2613" x="6661150" y="3357563"/>
          <p14:tracePt t="2629" x="6661150" y="3348038"/>
          <p14:tracePt t="2662" x="6653213" y="3340100"/>
          <p14:tracePt t="3028" x="6572250" y="3259138"/>
          <p14:tracePt t="3040" x="6402388" y="3009900"/>
          <p14:tracePt t="3053" x="6197600" y="2660650"/>
          <p14:tracePt t="3066" x="6045200" y="2303463"/>
          <p14:tracePt t="3079" x="5929313" y="1928813"/>
          <p14:tracePt t="3096" x="5875338" y="1643063"/>
          <p14:tracePt t="3113" x="5867400" y="1438275"/>
          <p14:tracePt t="3130" x="5857875" y="1204913"/>
          <p14:tracePt t="3146" x="5857875" y="1169988"/>
          <p14:tracePt t="3163" x="5857875" y="1152525"/>
          <p14:tracePt t="3188" x="5867400" y="1152525"/>
          <p14:tracePt t="3201" x="5894388" y="1152525"/>
          <p14:tracePt t="3213" x="5929313" y="1152525"/>
          <p14:tracePt t="3229" x="5965825" y="1152525"/>
          <p14:tracePt t="3246" x="5983288" y="1160463"/>
          <p14:tracePt t="3263" x="6037263" y="1187450"/>
          <p14:tracePt t="3279" x="6062663" y="1196975"/>
          <p14:tracePt t="3296" x="6081713" y="1214438"/>
          <p14:tracePt t="3313" x="6143625" y="1231900"/>
          <p14:tracePt t="3329" x="6170613" y="1250950"/>
          <p14:tracePt t="3346" x="6197600" y="1250950"/>
          <p14:tracePt t="3363" x="6251575" y="1250950"/>
          <p14:tracePt t="3379" x="6269038" y="1250950"/>
          <p14:tracePt t="3396" x="6367463" y="1231900"/>
          <p14:tracePt t="3413" x="6446838" y="1204913"/>
          <p14:tracePt t="3430" x="6518275" y="1169988"/>
          <p14:tracePt t="3446" x="6732588" y="1116013"/>
          <p14:tracePt t="3463" x="6831013" y="1081088"/>
          <p14:tracePt t="3480" x="6919913" y="1062038"/>
          <p14:tracePt t="3496" x="7018338" y="1054100"/>
          <p14:tracePt t="3513" x="7045325" y="1044575"/>
          <p14:tracePt t="3530" x="7054850" y="1044575"/>
          <p14:tracePt t="3546" x="7062788" y="1044575"/>
          <p14:tracePt t="4536" x="7054850" y="1044575"/>
          <p14:tracePt t="4919" x="7054850" y="1054100"/>
          <p14:tracePt t="4977" x="7054850" y="1062038"/>
          <p14:tracePt t="4988" x="7045325" y="1062038"/>
          <p14:tracePt t="5270" x="7037388" y="1062038"/>
          <p14:tracePt t="5308" x="7037388" y="1071563"/>
          <p14:tracePt t="5332" x="7027863" y="1081088"/>
          <p14:tracePt t="5344" x="7018338" y="1089025"/>
          <p14:tracePt t="5356" x="7018338" y="1108075"/>
          <p14:tracePt t="5368" x="7010400" y="1116013"/>
          <p14:tracePt t="5382" x="6991350" y="1152525"/>
          <p14:tracePt t="5397" x="6973888" y="1223963"/>
          <p14:tracePt t="5413" x="6956425" y="1285875"/>
          <p14:tracePt t="5430" x="6938963" y="1374775"/>
          <p14:tracePt t="5447" x="6902450" y="1571625"/>
          <p14:tracePt t="5463" x="6884988" y="1652588"/>
          <p14:tracePt t="5480" x="6867525" y="1812925"/>
          <p14:tracePt t="5497" x="6867525" y="1874838"/>
          <p14:tracePt t="5513" x="6858000" y="1938338"/>
          <p14:tracePt t="5531" x="6858000" y="2009775"/>
          <p14:tracePt t="5547" x="6858000" y="2036763"/>
          <p14:tracePt t="5563" x="6858000" y="2054225"/>
          <p14:tracePt t="5580" x="6858000" y="2089150"/>
          <p14:tracePt t="5597" x="6858000" y="2108200"/>
          <p14:tracePt t="5907" x="6867525" y="2133600"/>
          <p14:tracePt t="5920" x="6867525" y="2152650"/>
          <p14:tracePt t="5933" x="6867525" y="2187575"/>
          <p14:tracePt t="5944" x="6867525" y="2224088"/>
          <p14:tracePt t="5955" x="6867525" y="2251075"/>
          <p14:tracePt t="5968" x="6867525" y="2276475"/>
          <p14:tracePt t="5980" x="6867525" y="2312988"/>
          <p14:tracePt t="5997" x="6858000" y="2339975"/>
          <p14:tracePt t="6014" x="6848475" y="2366963"/>
          <p14:tracePt t="6030" x="6848475" y="2401888"/>
          <p14:tracePt t="6047" x="6848475" y="2419350"/>
          <p14:tracePt t="6064" x="6840538" y="2428875"/>
          <p14:tracePt t="6080" x="6840538" y="2438400"/>
          <p14:tracePt t="6397" x="6831013" y="2438400"/>
          <p14:tracePt t="8528" x="6831013" y="2446338"/>
          <p14:tracePt t="8566" x="6831013" y="2465388"/>
          <p14:tracePt t="8576" x="6823075" y="2473325"/>
          <p14:tracePt t="8589" x="6813550" y="2490788"/>
          <p14:tracePt t="8602" x="6813550" y="2517775"/>
          <p14:tracePt t="8614" x="6796088" y="2544763"/>
          <p14:tracePt t="8631" x="6777038" y="2571750"/>
          <p14:tracePt t="8648" x="6769100" y="2608263"/>
          <p14:tracePt t="8664" x="6732588" y="2697163"/>
          <p14:tracePt t="8681" x="6705600" y="2741613"/>
          <p14:tracePt t="8698" x="6680200" y="2795588"/>
          <p14:tracePt t="8714" x="6626225" y="2884488"/>
          <p14:tracePt t="8731" x="6608763" y="2919413"/>
          <p14:tracePt t="8748" x="6581775" y="2973388"/>
          <p14:tracePt t="8764" x="6562725" y="2990850"/>
          <p14:tracePt t="8781" x="6562725" y="3009900"/>
          <p14:tracePt t="8798" x="6545263" y="3027363"/>
          <p14:tracePt t="8814" x="6510338" y="3054350"/>
          <p14:tracePt t="8831" x="6491288" y="3062288"/>
          <p14:tracePt t="8848" x="6465888" y="3089275"/>
          <p14:tracePt t="8864" x="6456363" y="3089275"/>
          <p14:tracePt t="8881" x="6438900" y="3108325"/>
          <p14:tracePt t="8898" x="6411913" y="3125788"/>
          <p14:tracePt t="8914" x="6402388" y="3125788"/>
          <p14:tracePt t="8931" x="6402388" y="3133725"/>
          <p14:tracePt t="8948" x="6384925" y="3143250"/>
          <p14:tracePt t="9067" x="6384925" y="3133725"/>
          <p14:tracePt t="9091" x="6384925" y="3125788"/>
          <p14:tracePt t="9116" x="6384925" y="3116263"/>
          <p14:tracePt t="9129" x="6394450" y="3108325"/>
          <p14:tracePt t="9141" x="6394450" y="3089275"/>
          <p14:tracePt t="9152" x="6402388" y="3089275"/>
          <p14:tracePt t="9166" x="6411913" y="3071813"/>
          <p14:tracePt t="9181" x="6429375" y="3054350"/>
          <p14:tracePt t="9198" x="6456363" y="3017838"/>
          <p14:tracePt t="9214" x="6527800" y="2938463"/>
          <p14:tracePt t="9231" x="6562725" y="2901950"/>
          <p14:tracePt t="9248" x="6599238" y="2857500"/>
          <p14:tracePt t="9265" x="6653213" y="2751138"/>
          <p14:tracePt t="9281" x="6680200" y="2679700"/>
          <p14:tracePt t="9298" x="6705600" y="2625725"/>
          <p14:tracePt t="9315" x="6751638" y="2473325"/>
          <p14:tracePt t="9331" x="6786563" y="2384425"/>
          <p14:tracePt t="9348" x="6804025" y="2322513"/>
          <p14:tracePt t="9365" x="6823075" y="2205038"/>
          <p14:tracePt t="9381" x="6831013" y="2179638"/>
          <p14:tracePt t="9398" x="6831013" y="2125663"/>
          <p14:tracePt t="9415" x="6831013" y="2098675"/>
          <p14:tracePt t="9432" x="6831013" y="2071688"/>
          <p14:tracePt t="9448" x="6848475" y="2009775"/>
          <p14:tracePt t="9465" x="6848475" y="1990725"/>
          <p14:tracePt t="9481" x="6848475" y="1973263"/>
          <p14:tracePt t="9498" x="6848475" y="1946275"/>
          <p14:tracePt t="9515" x="6858000" y="1938338"/>
          <p14:tracePt t="9531" x="6858000" y="1928813"/>
          <p14:tracePt t="9548" x="6858000" y="1893888"/>
          <p14:tracePt t="9565" x="6858000" y="1884363"/>
          <p14:tracePt t="9581" x="6858000" y="1874838"/>
          <p14:tracePt t="9598" x="6858000" y="1866900"/>
          <p14:tracePt t="9615" x="6858000" y="1857375"/>
          <p14:tracePt t="9716" x="6858000" y="1866900"/>
          <p14:tracePt t="9729" x="6858000" y="1874838"/>
          <p14:tracePt t="9741" x="6858000" y="1884363"/>
          <p14:tracePt t="9754" x="6858000" y="1901825"/>
          <p14:tracePt t="9766" x="6858000" y="1919288"/>
          <p14:tracePt t="9781" x="6858000" y="1938338"/>
          <p14:tracePt t="9798" x="6858000" y="1965325"/>
          <p14:tracePt t="9815" x="6858000" y="2036763"/>
          <p14:tracePt t="9831" x="6858000" y="2081213"/>
          <p14:tracePt t="9848" x="6840538" y="2143125"/>
          <p14:tracePt t="9865" x="6804025" y="2268538"/>
          <p14:tracePt t="9881" x="6796088" y="2339975"/>
          <p14:tracePt t="9898" x="6769100" y="2401888"/>
          <p14:tracePt t="9915" x="6724650" y="2527300"/>
          <p14:tracePt t="9931" x="6697663" y="2589213"/>
          <p14:tracePt t="9949" x="6643688" y="2687638"/>
          <p14:tracePt t="9965" x="6626225" y="2724150"/>
          <p14:tracePt t="9981" x="6616700" y="2751138"/>
          <p14:tracePt t="9998" x="6572250" y="2803525"/>
          <p14:tracePt t="10015" x="6554788" y="2822575"/>
          <p14:tracePt t="10031" x="6537325" y="2857500"/>
          <p14:tracePt t="10048" x="6510338" y="2894013"/>
          <p14:tracePt t="10065" x="6491288" y="2911475"/>
          <p14:tracePt t="10082" x="6473825" y="2928938"/>
          <p14:tracePt t="10098" x="6446838" y="2965450"/>
          <p14:tracePt t="10115" x="6438900" y="2973388"/>
          <p14:tracePt t="10132" x="6429375" y="2990850"/>
          <p14:tracePt t="10149" x="6411913" y="3000375"/>
          <p14:tracePt t="10165" x="6402388" y="3000375"/>
          <p14:tracePt t="10181" x="6402388" y="3009900"/>
          <p14:tracePt t="10198" x="6394450" y="3017838"/>
          <p14:tracePt t="10427" x="6394450" y="3009900"/>
          <p14:tracePt t="10732" x="6394450" y="3000375"/>
          <p14:tracePt t="10770" x="6411913" y="3009900"/>
          <p14:tracePt t="10783" x="6429375" y="3027363"/>
          <p14:tracePt t="10795" x="6473825" y="3081338"/>
          <p14:tracePt t="10807" x="6537325" y="3160713"/>
          <p14:tracePt t="10819" x="6616700" y="3259138"/>
          <p14:tracePt t="10832" x="6715125" y="3375025"/>
          <p14:tracePt t="10848" x="6831013" y="3509963"/>
          <p14:tracePt t="10865" x="6929438" y="3625850"/>
          <p14:tracePt t="10882" x="7099300" y="3776663"/>
          <p14:tracePt t="10898" x="7180263" y="3840163"/>
          <p14:tracePt t="10915" x="7251700" y="3894138"/>
          <p14:tracePt t="10932" x="7394575" y="3990975"/>
          <p14:tracePt t="10948" x="7473950" y="4027488"/>
          <p14:tracePt t="10965" x="7545388" y="4071938"/>
          <p14:tracePt t="10982" x="7680325" y="4116388"/>
          <p14:tracePt t="10998" x="7732713" y="4133850"/>
          <p14:tracePt t="11015" x="7823200" y="4152900"/>
          <p14:tracePt t="11032" x="7840663" y="4152900"/>
          <p14:tracePt t="11048" x="7858125" y="4152900"/>
          <p14:tracePt t="11065" x="7875588" y="4152900"/>
          <p14:tracePt t="11082" x="7885113" y="4152900"/>
          <p14:tracePt t="11098" x="7894638" y="4152900"/>
          <p14:tracePt t="11115" x="7902575" y="4152900"/>
          <p14:tracePt t="11137" x="7912100" y="4152900"/>
          <p14:tracePt t="16012" x="7912100" y="4143375"/>
          <p14:tracePt t="16281" x="7912100" y="4133850"/>
          <p14:tracePt t="16342" x="7912100" y="4125913"/>
          <p14:tracePt t="16391" x="7912100" y="4116388"/>
          <p14:tracePt t="16440" x="7912100" y="4108450"/>
          <p14:tracePt t="16465" x="7912100" y="4098925"/>
          <p14:tracePt t="16489" x="7912100" y="4089400"/>
          <p14:tracePt t="19454" x="7912100" y="4081463"/>
          <p14:tracePt t="19674" x="7912100" y="4071938"/>
          <p14:tracePt t="19699" x="7912100" y="4062413"/>
          <p14:tracePt t="19724" x="7912100" y="4054475"/>
          <p14:tracePt t="19735" x="7912100" y="4044950"/>
          <p14:tracePt t="19748" x="7912100" y="4017963"/>
          <p14:tracePt t="19761" x="7929563" y="3956050"/>
          <p14:tracePt t="19772" x="7974013" y="3848100"/>
          <p14:tracePt t="19785" x="8027988" y="3670300"/>
          <p14:tracePt t="19801" x="8089900" y="3490913"/>
          <p14:tracePt t="19818" x="8116888" y="3375025"/>
          <p14:tracePt t="19834" x="8143875" y="3276600"/>
          <p14:tracePt t="19851" x="8143875" y="3259138"/>
          <p14:tracePt t="19869" x="8143875" y="3251200"/>
          <p14:tracePt t="19919" x="8134350" y="3251200"/>
          <p14:tracePt t="19943" x="8126413" y="3251200"/>
          <p14:tracePt t="19969" x="8116888" y="3259138"/>
          <p14:tracePt t="19981" x="8108950" y="3259138"/>
          <p14:tracePt t="19993" x="8108950" y="3268663"/>
          <p14:tracePt t="20005" x="8099425" y="3276600"/>
          <p14:tracePt t="20032" x="8089900" y="3286125"/>
          <p14:tracePt t="20079" x="8081963" y="3286125"/>
          <p14:tracePt t="20103" x="8072438" y="3286125"/>
          <p14:tracePt t="20140" x="8062913" y="3286125"/>
          <p14:tracePt t="20153" x="8054975" y="3286125"/>
          <p14:tracePt t="20164" x="8045450" y="3286125"/>
          <p14:tracePt t="20189" x="8037513" y="3286125"/>
          <p14:tracePt t="20225" x="8037513" y="3276600"/>
          <p14:tracePt t="20239" x="8037513" y="3268663"/>
          <p14:tracePt t="20261" x="8037513" y="3259138"/>
          <p14:tracePt t="20286" x="8037513" y="3251200"/>
          <p14:tracePt t="20300" x="8037513" y="3241675"/>
          <p14:tracePt t="20310" x="8045450" y="3224213"/>
          <p14:tracePt t="20323" x="8045450" y="3214688"/>
          <p14:tracePt t="20335" x="8045450" y="3205163"/>
          <p14:tracePt t="20351" x="8054975" y="3179763"/>
          <p14:tracePt t="20368" x="8054975" y="3170238"/>
          <p14:tracePt t="20385" x="8062913" y="3133725"/>
          <p14:tracePt t="20401" x="8062913" y="3108325"/>
          <p14:tracePt t="20418" x="8072438" y="3081338"/>
          <p14:tracePt t="20435" x="8081963" y="2982913"/>
          <p14:tracePt t="20451" x="8099425" y="2928938"/>
          <p14:tracePt t="20468" x="8153400" y="2776538"/>
          <p14:tracePt t="20484" x="8180388" y="2705100"/>
          <p14:tracePt t="20501" x="8197850" y="2643188"/>
          <p14:tracePt t="20518" x="8205788" y="2581275"/>
          <p14:tracePt t="20535" x="8215313" y="2473325"/>
          <p14:tracePt t="20551" x="8215313" y="2428875"/>
          <p14:tracePt t="20568" x="8215313" y="2366963"/>
          <p14:tracePt t="20585" x="8215313" y="2357438"/>
          <p14:tracePt t="20601" x="8215313" y="2347913"/>
          <p14:tracePt t="20899" x="8215313" y="2330450"/>
          <p14:tracePt t="20910" x="8205788" y="2312988"/>
          <p14:tracePt t="20923" x="8188325" y="2286000"/>
          <p14:tracePt t="20935" x="8170863" y="2241550"/>
          <p14:tracePt t="20951" x="8153400" y="2179638"/>
          <p14:tracePt t="20968" x="8116888" y="2116138"/>
          <p14:tracePt t="20985" x="8045450" y="1990725"/>
          <p14:tracePt t="21002" x="7991475" y="1938338"/>
          <p14:tracePt t="21018" x="7956550" y="1884363"/>
          <p14:tracePt t="21035" x="7885113" y="1803400"/>
          <p14:tracePt t="21052" x="7858125" y="1776413"/>
          <p14:tracePt t="21068" x="7831138" y="1758950"/>
          <p14:tracePt t="21085" x="7759700" y="1724025"/>
          <p14:tracePt t="21101" x="7724775" y="1714500"/>
          <p14:tracePt t="21118" x="7688263" y="1714500"/>
          <p14:tracePt t="21135" x="7626350" y="1714500"/>
          <p14:tracePt t="21152" x="7589838" y="1714500"/>
          <p14:tracePt t="21169" x="7537450" y="1714500"/>
          <p14:tracePt t="21185" x="7518400" y="1714500"/>
          <p14:tracePt t="21202" x="7500938" y="1714500"/>
          <p14:tracePt t="21219" x="7456488" y="1731963"/>
          <p14:tracePt t="21235" x="7439025" y="1741488"/>
          <p14:tracePt t="21252" x="7419975" y="1758950"/>
          <p14:tracePt t="21268" x="7394575" y="1776413"/>
          <p14:tracePt t="21285" x="7375525" y="1785938"/>
          <p14:tracePt t="21302" x="7367588" y="1803400"/>
          <p14:tracePt t="21318" x="7340600" y="1847850"/>
          <p14:tracePt t="21335" x="7313613" y="1884363"/>
          <p14:tracePt t="21352" x="7286625" y="1911350"/>
          <p14:tracePt t="21368" x="7242175" y="2000250"/>
          <p14:tracePt t="21385" x="7215188" y="2054225"/>
          <p14:tracePt t="21402" x="7180263" y="2160588"/>
          <p14:tracePt t="21418" x="7153275" y="2214563"/>
          <p14:tracePt t="21435" x="7134225" y="2268538"/>
          <p14:tracePt t="21452" x="7089775" y="2384425"/>
          <p14:tracePt t="21468" x="7072313" y="2438400"/>
          <p14:tracePt t="21485" x="7054850" y="2490788"/>
          <p14:tracePt t="21502" x="7018338" y="2581275"/>
          <p14:tracePt t="21518" x="7010400" y="2633663"/>
          <p14:tracePt t="21535" x="6991350" y="2705100"/>
          <p14:tracePt t="21552" x="6991350" y="2732088"/>
          <p14:tracePt t="21568" x="6983413" y="2759075"/>
          <p14:tracePt t="21585" x="6973888" y="2840038"/>
          <p14:tracePt t="21602" x="6965950" y="2874963"/>
          <p14:tracePt t="21618" x="6956425" y="2901950"/>
          <p14:tracePt t="21635" x="6929438" y="2982913"/>
          <p14:tracePt t="21652" x="6919913" y="3009900"/>
          <p14:tracePt t="21668" x="6911975" y="3036888"/>
          <p14:tracePt t="21686" x="6902450" y="3062288"/>
          <p14:tracePt t="21702" x="6902450" y="3081338"/>
          <p14:tracePt t="21719" x="6894513" y="3098800"/>
          <p14:tracePt t="21735" x="6894513" y="3143250"/>
          <p14:tracePt t="21752" x="6894513" y="3160713"/>
          <p14:tracePt t="22038" x="6894513" y="3179763"/>
          <p14:tracePt t="22052" x="6894513" y="3187700"/>
          <p14:tracePt t="22062" x="6902450" y="3205163"/>
          <p14:tracePt t="22073" x="6919913" y="3224213"/>
          <p14:tracePt t="22086" x="6929438" y="3241675"/>
          <p14:tracePt t="22102" x="6946900" y="3259138"/>
          <p14:tracePt t="22118" x="6983413" y="3286125"/>
          <p14:tracePt t="22135" x="7081838" y="3340100"/>
          <p14:tracePt t="22152" x="7143750" y="3367088"/>
          <p14:tracePt t="22169" x="7197725" y="3375025"/>
          <p14:tracePt t="22185" x="7348538" y="3394075"/>
          <p14:tracePt t="22202" x="7412038" y="3394075"/>
          <p14:tracePt t="22219" x="7456488" y="3394075"/>
          <p14:tracePt t="22235" x="7554913" y="3394075"/>
          <p14:tracePt t="22252" x="7599363" y="3394075"/>
          <p14:tracePt t="22268" x="7653338" y="3375025"/>
          <p14:tracePt t="22285" x="7732713" y="3357563"/>
          <p14:tracePt t="22302" x="7759700" y="3340100"/>
          <p14:tracePt t="22318" x="7777163" y="3340100"/>
          <p14:tracePt t="22335" x="7813675" y="3322638"/>
          <p14:tracePt t="22352" x="7823200" y="3322638"/>
          <p14:tracePt t="22369" x="7840663" y="3322638"/>
          <p14:tracePt t="22385" x="7848600" y="3322638"/>
          <p14:tracePt t="22402" x="7867650" y="3322638"/>
          <p14:tracePt t="22419" x="7885113" y="3330575"/>
          <p14:tracePt t="22435" x="7894638" y="3348038"/>
          <p14:tracePt t="22452" x="7902575" y="3357563"/>
          <p14:tracePt t="22468" x="7929563" y="3384550"/>
          <p14:tracePt t="22485" x="7929563" y="3402013"/>
          <p14:tracePt t="22502" x="7939088" y="3402013"/>
          <p14:tracePt t="22519" x="7947025" y="3411538"/>
          <p14:tracePt t="22535" x="7956550" y="3419475"/>
          <p14:tracePt t="22552" x="7966075" y="3429000"/>
          <p14:tracePt t="22569" x="7991475" y="3438525"/>
          <p14:tracePt t="22585" x="8010525" y="3438525"/>
          <p14:tracePt t="22602" x="8037513" y="3446463"/>
          <p14:tracePt t="22619" x="8045450" y="3446463"/>
          <p14:tracePt t="22637" x="8062913" y="3446463"/>
          <p14:tracePt t="22652" x="8072438" y="3446463"/>
          <p14:tracePt t="22669" x="8081963" y="3446463"/>
          <p14:tracePt t="22688" x="8089900" y="3446463"/>
          <p14:tracePt t="22702" x="8089900" y="3438525"/>
          <p14:tracePt t="22719" x="8099425" y="3438525"/>
          <p14:tracePt t="22735" x="8108950" y="3438525"/>
          <p14:tracePt t="22752" x="8116888" y="3438525"/>
          <p14:tracePt t="22785" x="8126413" y="3438525"/>
          <p14:tracePt t="22834" x="8126413" y="3429000"/>
          <p14:tracePt t="23629" x="8126413" y="3419475"/>
          <p14:tracePt t="24108" x="8126413" y="3411538"/>
          <p14:tracePt t="24133" x="8126413" y="3402013"/>
          <p14:tracePt t="24145" x="8126413" y="3394075"/>
          <p14:tracePt t="24156" x="8116888" y="3375025"/>
          <p14:tracePt t="24169" x="8108950" y="3357563"/>
          <p14:tracePt t="24181" x="8099425" y="3322638"/>
          <p14:tracePt t="24193" x="8081963" y="3251200"/>
          <p14:tracePt t="24205" x="8072438" y="3187700"/>
          <p14:tracePt t="24219" x="8062913" y="3116263"/>
          <p14:tracePt t="24236" x="8045450" y="3044825"/>
          <p14:tracePt t="24253" x="8037513" y="2973388"/>
          <p14:tracePt t="24269" x="8027988" y="2867025"/>
          <p14:tracePt t="24286" x="8027988" y="2803525"/>
          <p14:tracePt t="24303" x="8018463" y="2741613"/>
          <p14:tracePt t="24319" x="8010525" y="2625725"/>
          <p14:tracePt t="24336" x="7991475" y="2571750"/>
          <p14:tracePt t="24353" x="7974013" y="2490788"/>
          <p14:tracePt t="24369" x="7966075" y="2446338"/>
          <p14:tracePt t="24386" x="7956550" y="2401888"/>
          <p14:tracePt t="24403" x="7929563" y="2357438"/>
          <p14:tracePt t="24419" x="7929563" y="2339975"/>
          <p14:tracePt t="24436" x="7929563" y="2330450"/>
          <p14:tracePt t="24453" x="7929563" y="2322513"/>
          <p14:tracePt t="24488" x="7920038" y="2322513"/>
          <p14:tracePt t="24548" x="7920038" y="2312988"/>
          <p14:tracePt t="24586" x="7912100" y="2312988"/>
          <p14:tracePt t="24597" x="7912100" y="2303463"/>
          <p14:tracePt t="24610" x="7912100" y="2295525"/>
          <p14:tracePt t="24634" x="7902575" y="2295525"/>
          <p14:tracePt t="24658" x="7894638" y="2286000"/>
          <p14:tracePt t="24683" x="7885113" y="2286000"/>
          <p14:tracePt t="24696" x="7885113" y="2276475"/>
          <p14:tracePt t="24707" x="7875588" y="2276475"/>
          <p14:tracePt t="24733" x="7867650" y="2276475"/>
          <p14:tracePt t="24756" x="7858125" y="2276475"/>
          <p14:tracePt t="24769" x="7848600" y="2276475"/>
          <p14:tracePt t="24793" x="7840663" y="2276475"/>
          <p14:tracePt t="24831" x="7831138" y="2276475"/>
          <p14:tracePt t="24855" x="7823200" y="2276475"/>
          <p14:tracePt t="24867" x="7813675" y="2276475"/>
          <p14:tracePt t="24880" x="7804150" y="2276475"/>
          <p14:tracePt t="24916" x="7796213" y="2276475"/>
          <p14:tracePt t="24940" x="7786688" y="2276475"/>
          <p14:tracePt t="24977" x="7777163" y="2268538"/>
          <p14:tracePt t="24989" x="7777163" y="2259013"/>
          <p14:tracePt t="25002" x="7769225" y="2259013"/>
          <p14:tracePt t="25015" x="7759700" y="2251075"/>
          <p14:tracePt t="25027" x="7759700" y="2241550"/>
          <p14:tracePt t="25038" x="7751763" y="2232025"/>
          <p14:tracePt t="25065" x="7751763" y="2224088"/>
          <p14:tracePt t="25297" x="7759700" y="2241550"/>
          <p14:tracePt t="25307" x="7769225" y="2241550"/>
          <p14:tracePt t="25321" x="7769225" y="2251075"/>
          <p14:tracePt t="25332" x="7777163" y="2268538"/>
          <p14:tracePt t="25344" x="7786688" y="2276475"/>
          <p14:tracePt t="25357" x="7786688" y="2286000"/>
          <p14:tracePt t="25370" x="7796213" y="2286000"/>
          <p14:tracePt t="25386" x="7796213" y="2295525"/>
          <p14:tracePt t="25403" x="7796213" y="2303463"/>
          <p14:tracePt t="25591" x="7796213" y="2295525"/>
          <p14:tracePt t="25601" x="7786688" y="2286000"/>
          <p14:tracePt t="25614" x="7777163" y="2286000"/>
          <p14:tracePt t="25627" x="7777163" y="2276475"/>
          <p14:tracePt t="25639" x="7777163" y="2268538"/>
          <p14:tracePt t="25653" x="7769225" y="2268538"/>
          <p14:tracePt t="25670" x="7769225" y="2259013"/>
          <p14:tracePt t="25836" x="7786688" y="2276475"/>
          <p14:tracePt t="25847" x="7796213" y="2286000"/>
          <p14:tracePt t="25860" x="7804150" y="2295525"/>
          <p14:tracePt t="25871" x="7813675" y="2303463"/>
          <p14:tracePt t="25886" x="7823200" y="2312988"/>
          <p14:tracePt t="25903" x="7831138" y="2330450"/>
          <p14:tracePt t="25920" x="7840663" y="2339975"/>
          <p14:tracePt t="25969" x="7840663" y="2347913"/>
          <p14:tracePt t="26215" x="7840663" y="2357438"/>
          <p14:tracePt t="26227" x="7840663" y="2374900"/>
          <p14:tracePt t="26239" x="7840663" y="2401888"/>
          <p14:tracePt t="26251" x="7823200" y="2455863"/>
          <p14:tracePt t="26264" x="7777163" y="2554288"/>
          <p14:tracePt t="26276" x="7705725" y="2724150"/>
          <p14:tracePt t="26288" x="7581900" y="3009900"/>
          <p14:tracePt t="26303" x="7446963" y="3268663"/>
          <p14:tracePt t="26320" x="7323138" y="3536950"/>
          <p14:tracePt t="26336" x="7081838" y="3946525"/>
          <p14:tracePt t="26353" x="6991350" y="4089400"/>
          <p14:tracePt t="26370" x="6929438" y="4179888"/>
          <p14:tracePt t="26386" x="6858000" y="4286250"/>
          <p14:tracePt t="26403" x="6848475" y="4303713"/>
          <p14:tracePt t="26420" x="6840538" y="4313238"/>
          <p14:tracePt t="26436" x="6823075" y="4330700"/>
          <p14:tracePt t="26459" x="6823075" y="4340225"/>
          <p14:tracePt t="26471" x="6813550" y="4340225"/>
          <p14:tracePt t="26487" x="6804025" y="4340225"/>
          <p14:tracePt t="26509" x="6796088" y="4348163"/>
          <p14:tracePt t="26533" x="6777038" y="4348163"/>
          <p14:tracePt t="26545" x="6759575" y="4357688"/>
          <p14:tracePt t="26558" x="6742113" y="4367213"/>
          <p14:tracePt t="26570" x="6724650" y="4367213"/>
          <p14:tracePt t="26586" x="6697663" y="4384675"/>
          <p14:tracePt t="26603" x="6688138" y="4394200"/>
          <p14:tracePt t="26620" x="6653213" y="4402138"/>
          <p14:tracePt t="26642" x="6643688" y="4402138"/>
          <p14:tracePt t="26668" x="6634163" y="4402138"/>
          <p14:tracePt t="26681" x="6626225" y="4402138"/>
          <p14:tracePt t="26692" x="6626225" y="4394200"/>
          <p14:tracePt t="26703" x="6608763" y="4394200"/>
          <p14:tracePt t="26720" x="6608763" y="4375150"/>
          <p14:tracePt t="26737" x="6599238" y="4367213"/>
          <p14:tracePt t="26753" x="6589713" y="4340225"/>
          <p14:tracePt t="26770" x="6589713" y="4330700"/>
          <p14:tracePt t="26787" x="6581775" y="4322763"/>
          <p14:tracePt t="26803" x="6581775" y="4303713"/>
          <p14:tracePt t="26820" x="6572250" y="4303713"/>
          <p14:tracePt t="26837" x="6572250" y="4295775"/>
          <p14:tracePt t="26853" x="6562725" y="4276725"/>
          <p14:tracePt t="26889" x="6562725" y="4268788"/>
          <p14:tracePt t="26900" x="6554788" y="4268788"/>
          <p14:tracePt t="26912" x="6554788" y="4259263"/>
          <p14:tracePt t="26925" x="6545263" y="4251325"/>
          <p14:tracePt t="26962" x="6537325" y="4241800"/>
          <p14:tracePt t="26999" x="6527800" y="4232275"/>
          <p14:tracePt t="27011" x="6527800" y="4224338"/>
          <p14:tracePt t="27035" x="6518275" y="4224338"/>
          <p14:tracePt t="27047" x="6510338" y="4214813"/>
          <p14:tracePt t="27072" x="6500813" y="4205288"/>
          <p14:tracePt t="27097" x="6491288" y="4197350"/>
          <p14:tracePt t="27109" x="6483350" y="4187825"/>
          <p14:tracePt t="27120" x="6483350" y="4179888"/>
          <p14:tracePt t="27133" x="6465888" y="4170363"/>
          <p14:tracePt t="27157" x="6456363" y="4160838"/>
          <p14:tracePt t="27171" x="6446838" y="4160838"/>
          <p14:tracePt t="27182" x="6438900" y="4152900"/>
          <p14:tracePt t="27194" x="6438900" y="4143375"/>
          <p14:tracePt t="27206" x="6429375" y="4143375"/>
          <p14:tracePt t="27757" x="6429375" y="4133850"/>
          <p14:tracePt t="27769" x="6419850" y="4133850"/>
          <p14:tracePt t="27794" x="6402388" y="4133850"/>
          <p14:tracePt t="27806" x="6394450" y="4125913"/>
          <p14:tracePt t="27819" x="6367463" y="4125913"/>
          <p14:tracePt t="27831" x="6348413" y="4108450"/>
          <p14:tracePt t="27843" x="6330950" y="4098925"/>
          <p14:tracePt t="27855" x="6303963" y="4089400"/>
          <p14:tracePt t="27870" x="6296025" y="4071938"/>
          <p14:tracePt t="27887" x="6276975" y="4054475"/>
          <p14:tracePt t="27904" x="6251575" y="4044950"/>
          <p14:tracePt t="27904" x="6232525" y="4017963"/>
          <p14:tracePt t="27920" x="6215063" y="4000500"/>
          <p14:tracePt t="27937" x="6197600" y="3983038"/>
          <p14:tracePt t="27954" x="6153150" y="3946525"/>
          <p14:tracePt t="27970" x="6143625" y="3919538"/>
          <p14:tracePt t="27987" x="6126163" y="3902075"/>
          <p14:tracePt t="28004" x="6116638" y="3875088"/>
          <p14:tracePt t="28020" x="6108700" y="3867150"/>
          <p14:tracePt t="28037" x="6108700" y="3857625"/>
          <p14:tracePt t="28054" x="6108700" y="3848100"/>
          <p14:tracePt t="28076" x="6099175" y="3830638"/>
          <p14:tracePt t="28092" x="6089650" y="3830638"/>
          <p14:tracePt t="28104" x="6089650" y="3822700"/>
          <p14:tracePt t="28120" x="6089650" y="3813175"/>
          <p14:tracePt t="28137" x="6081713" y="3803650"/>
          <p14:tracePt t="28154" x="6072188" y="3786188"/>
          <p14:tracePt t="28171" x="6062663" y="3768725"/>
          <p14:tracePt t="28187" x="6054725" y="3759200"/>
          <p14:tracePt t="28204" x="6045200" y="3751263"/>
          <p14:tracePt t="28221" x="6037263" y="3741738"/>
          <p14:tracePt t="28237" x="6018213" y="3732213"/>
          <p14:tracePt t="28254" x="6010275" y="3724275"/>
          <p14:tracePt t="28271" x="5983288" y="3714750"/>
          <p14:tracePt t="28287" x="5956300" y="3705225"/>
          <p14:tracePt t="28304" x="5938838" y="3697288"/>
          <p14:tracePt t="28320" x="5929313" y="3687763"/>
          <p14:tracePt t="28321" x="5919788" y="3687763"/>
          <p14:tracePt t="28337" x="5902325" y="3687763"/>
          <p14:tracePt t="28358" x="5894388" y="3687763"/>
          <p14:tracePt t="28370" x="5875338" y="3687763"/>
          <p14:tracePt t="28387" x="5867400" y="3687763"/>
          <p14:tracePt t="28404" x="5857875" y="3697288"/>
          <p14:tracePt t="28420" x="5848350" y="3705225"/>
          <p14:tracePt t="28437" x="5848350" y="3714750"/>
          <p14:tracePt t="28454" x="5840413" y="3714750"/>
          <p14:tracePt t="28470" x="5822950" y="3751263"/>
          <p14:tracePt t="28487" x="5803900" y="3786188"/>
          <p14:tracePt t="28504" x="5795963" y="3803650"/>
          <p14:tracePt t="28520" x="5776913" y="3848100"/>
          <p14:tracePt t="28537" x="5768975" y="3867150"/>
          <p14:tracePt t="28554" x="5768975" y="3884613"/>
          <p14:tracePt t="28571" x="5768975" y="3902075"/>
          <p14:tracePt t="28587" x="5768975" y="3919538"/>
          <p14:tracePt t="28604" x="5768975" y="3929063"/>
          <p14:tracePt t="28621" x="5768975" y="3965575"/>
          <p14:tracePt t="28637" x="5768975" y="3983038"/>
          <p14:tracePt t="28654" x="5776913" y="4010025"/>
          <p14:tracePt t="28671" x="5786438" y="4017963"/>
          <p14:tracePt t="28688" x="5803900" y="4027488"/>
          <p14:tracePt t="28704" x="5822950" y="4044950"/>
          <p14:tracePt t="28720" x="5830888" y="4054475"/>
          <p14:tracePt t="28737" x="5857875" y="4062413"/>
          <p14:tracePt t="28754" x="5867400" y="4071938"/>
          <p14:tracePt t="28771" x="5884863" y="4071938"/>
          <p14:tracePt t="28787" x="5911850" y="4081463"/>
          <p14:tracePt t="28804" x="5929313" y="4081463"/>
          <p14:tracePt t="28821" x="5946775" y="4081463"/>
          <p14:tracePt t="28837" x="5965825" y="4081463"/>
          <p14:tracePt t="28854" x="5991225" y="4081463"/>
          <p14:tracePt t="28871" x="6000750" y="4081463"/>
          <p14:tracePt t="28887" x="6027738" y="4081463"/>
          <p14:tracePt t="28904" x="6054725" y="4081463"/>
          <p14:tracePt t="28920" x="6081713" y="4081463"/>
          <p14:tracePt t="28937" x="6099175" y="4071938"/>
          <p14:tracePt t="28954" x="6108700" y="4071938"/>
          <p14:tracePt t="28970" x="6116638" y="4071938"/>
          <p14:tracePt t="28987" x="6116638" y="4062413"/>
          <p14:tracePt t="29004" x="6116638" y="4054475"/>
          <p14:tracePt t="29032" x="6116638" y="4044950"/>
          <p14:tracePt t="29042" x="6126163" y="4037013"/>
          <p14:tracePt t="29054" x="6126163" y="4027488"/>
          <p14:tracePt t="29079" x="6126163" y="4017963"/>
          <p14:tracePt t="29090" x="6126163" y="4010025"/>
          <p14:tracePt t="29104" x="6126163" y="4000500"/>
          <p14:tracePt t="29121" x="6126163" y="3983038"/>
          <p14:tracePt t="29137" x="6126163" y="3965575"/>
          <p14:tracePt t="29155" x="6126163" y="3956050"/>
          <p14:tracePt t="29171" x="6126163" y="3929063"/>
          <p14:tracePt t="29190" x="6126163" y="3911600"/>
          <p14:tracePt t="29204" x="6126163" y="3902075"/>
          <p14:tracePt t="29226" x="6126163" y="3884613"/>
          <p14:tracePt t="29239" x="6126163" y="3875088"/>
          <p14:tracePt t="29254" x="6126163" y="3867150"/>
          <p14:tracePt t="29271" x="6126163" y="3848100"/>
          <p14:tracePt t="29289" x="6126163" y="3840163"/>
          <p14:tracePt t="29304" x="6126163" y="3830638"/>
          <p14:tracePt t="29321" x="6126163" y="3822700"/>
          <p14:tracePt t="29337" x="6116638" y="3813175"/>
          <p14:tracePt t="29354" x="6108700" y="3803650"/>
          <p14:tracePt t="29371" x="6099175" y="3795713"/>
          <p14:tracePt t="29387" x="6081713" y="3776663"/>
          <p14:tracePt t="29404" x="6072188" y="3776663"/>
          <p14:tracePt t="29421" x="6054725" y="3768725"/>
          <p14:tracePt t="29437" x="6027738" y="3751263"/>
          <p14:tracePt t="29454" x="6018213" y="3751263"/>
          <p14:tracePt t="29471" x="6010275" y="3751263"/>
          <p14:tracePt t="29487" x="5991225" y="3751263"/>
          <p14:tracePt t="29504" x="5983288" y="3751263"/>
          <p14:tracePt t="29521" x="5973763" y="3751263"/>
          <p14:tracePt t="29521" x="5965825" y="3751263"/>
          <p14:tracePt t="29537" x="5938838" y="3751263"/>
          <p14:tracePt t="29558" x="5919788" y="3751263"/>
          <p14:tracePt t="29571" x="5919788" y="3768725"/>
          <p14:tracePt t="29588" x="5902325" y="3768725"/>
          <p14:tracePt t="29604" x="5902325" y="3776663"/>
          <p14:tracePt t="29621" x="5894388" y="3795713"/>
          <p14:tracePt t="29637" x="5884863" y="3803650"/>
          <p14:tracePt t="29654" x="5875338" y="3822700"/>
          <p14:tracePt t="29671" x="5867400" y="3867150"/>
          <p14:tracePt t="29688" x="5867400" y="3884613"/>
          <p14:tracePt t="29704" x="5867400" y="3894138"/>
          <p14:tracePt t="29721" x="5867400" y="3919538"/>
          <p14:tracePt t="29738" x="5867400" y="3929063"/>
          <p14:tracePt t="29754" x="5867400" y="3946525"/>
          <p14:tracePt t="29771" x="5884863" y="3946525"/>
          <p14:tracePt t="29788" x="5902325" y="3946525"/>
          <p14:tracePt t="29804" x="5938838" y="3956050"/>
          <p14:tracePt t="29821" x="5946775" y="3956050"/>
          <p14:tracePt t="29838" x="5956300" y="3956050"/>
          <p14:tracePt t="29854" x="5965825" y="3956050"/>
          <p14:tracePt t="29871" x="5973763" y="3956050"/>
          <p14:tracePt t="29901" x="5983288" y="3956050"/>
          <p14:tracePt t="30061" x="5991225" y="3956050"/>
          <p14:tracePt t="30111" x="6010275" y="3956050"/>
          <p14:tracePt t="30134" x="6018213" y="3956050"/>
          <p14:tracePt t="30146" x="6045200" y="3956050"/>
          <p14:tracePt t="30157" x="6072188" y="3946525"/>
          <p14:tracePt t="30170" x="6099175" y="3929063"/>
          <p14:tracePt t="30183" x="6153150" y="3911600"/>
          <p14:tracePt t="30195" x="6197600" y="3894138"/>
          <p14:tracePt t="30208" x="6251575" y="3875088"/>
          <p14:tracePt t="30221" x="6286500" y="3867150"/>
          <p14:tracePt t="30238" x="6330950" y="3848100"/>
          <p14:tracePt t="30254" x="6357938" y="3830638"/>
          <p14:tracePt t="30271" x="6402388" y="3813175"/>
          <p14:tracePt t="30288" x="6419850" y="3803650"/>
          <p14:tracePt t="30304" x="6456363" y="3795713"/>
          <p14:tracePt t="30330" x="6465888" y="3786188"/>
          <p14:tracePt t="30343" x="6473825" y="3786188"/>
          <p14:tracePt t="30354" x="6483350" y="3786188"/>
          <p14:tracePt t="30371" x="6491288" y="3776663"/>
          <p14:tracePt t="30388" x="6500813" y="3776663"/>
          <p14:tracePt t="30404" x="6537325" y="3759200"/>
          <p14:tracePt t="30421" x="6554788" y="3759200"/>
          <p14:tracePt t="30438" x="6572250" y="3751263"/>
          <p14:tracePt t="30454" x="6626225" y="3724275"/>
          <p14:tracePt t="30471" x="6643688" y="3705225"/>
          <p14:tracePt t="30488" x="6661150" y="3697288"/>
          <p14:tracePt t="30504" x="6724650" y="3652838"/>
          <p14:tracePt t="30521" x="6759575" y="3633788"/>
          <p14:tracePt t="30538" x="6804025" y="3598863"/>
          <p14:tracePt t="30555" x="6840538" y="3581400"/>
          <p14:tracePt t="30571" x="6867525" y="3562350"/>
          <p14:tracePt t="30588" x="6929438" y="3536950"/>
          <p14:tracePt t="30604" x="6956425" y="3517900"/>
          <p14:tracePt t="30621" x="6983413" y="3509963"/>
          <p14:tracePt t="30638" x="7037388" y="3490913"/>
          <p14:tracePt t="30654" x="7045325" y="3482975"/>
          <p14:tracePt t="30671" x="7062788" y="3482975"/>
          <p14:tracePt t="30688" x="7072313" y="3465513"/>
          <p14:tracePt t="30722" x="7081838" y="3465513"/>
          <p14:tracePt t="30929" x="7081838" y="3455988"/>
          <p14:tracePt t="30954" x="7081838" y="3446463"/>
          <p14:tracePt t="30979" x="7089775" y="3438525"/>
          <p14:tracePt t="30992" x="7108825" y="3419475"/>
          <p14:tracePt t="31004" x="7134225" y="3402013"/>
          <p14:tracePt t="31016" x="7170738" y="3375025"/>
          <p14:tracePt t="31028" x="7197725" y="3357563"/>
          <p14:tracePt t="31040" x="7224713" y="3340100"/>
          <p14:tracePt t="31055" x="7242175" y="3330575"/>
          <p14:tracePt t="31071" x="7259638" y="3322638"/>
          <p14:tracePt t="31088" x="7277100" y="3313113"/>
          <p14:tracePt t="31105" x="7304088" y="3303588"/>
          <p14:tracePt t="31121" x="7323138" y="3303588"/>
          <p14:tracePt t="31138" x="7340600" y="3295650"/>
          <p14:tracePt t="31155" x="7358063" y="3286125"/>
          <p14:tracePt t="31172" x="7375525" y="3276600"/>
          <p14:tracePt t="31188" x="7402513" y="3268663"/>
          <p14:tracePt t="31205" x="7419975" y="3259138"/>
          <p14:tracePt t="31221" x="7429500" y="3259138"/>
          <p14:tracePt t="31238" x="7483475" y="3241675"/>
          <p14:tracePt t="31255" x="7500938" y="3232150"/>
          <p14:tracePt t="31271" x="7518400" y="3232150"/>
          <p14:tracePt t="31288" x="7562850" y="3214688"/>
          <p14:tracePt t="31305" x="7581900" y="3214688"/>
          <p14:tracePt t="31321" x="7616825" y="3205163"/>
          <p14:tracePt t="31338" x="7634288" y="3205163"/>
          <p14:tracePt t="31355" x="7653338" y="3205163"/>
          <p14:tracePt t="31371" x="7688263" y="3197225"/>
          <p14:tracePt t="31388" x="7715250" y="3197225"/>
          <p14:tracePt t="31405" x="7724775" y="3197225"/>
          <p14:tracePt t="31421" x="7751763" y="3187700"/>
          <p14:tracePt t="31438" x="7769225" y="3187700"/>
          <p14:tracePt t="31455" x="7777163" y="3187700"/>
          <p14:tracePt t="31471" x="7804150" y="3187700"/>
          <p14:tracePt t="31488" x="7813675" y="3187700"/>
          <p14:tracePt t="31505" x="7823200" y="3187700"/>
          <p14:tracePt t="31521" x="7840663" y="3187700"/>
          <p14:tracePt t="31538" x="7848600" y="3187700"/>
          <p14:tracePt t="31555" x="7867650" y="3187700"/>
          <p14:tracePt t="31571" x="7885113" y="3187700"/>
          <p14:tracePt t="31588" x="7894638" y="3187700"/>
          <p14:tracePt t="31605" x="7920038" y="3187700"/>
          <p14:tracePt t="31621" x="7929563" y="3187700"/>
          <p14:tracePt t="31638" x="7939088" y="3187700"/>
          <p14:tracePt t="31655" x="7974013" y="3187700"/>
          <p14:tracePt t="31671" x="7983538" y="3187700"/>
          <p14:tracePt t="31689" x="8010525" y="3187700"/>
          <p14:tracePt t="31705" x="8018463" y="3187700"/>
          <p14:tracePt t="31721" x="8027988" y="3187700"/>
          <p14:tracePt t="31738" x="8045450" y="3187700"/>
          <p14:tracePt t="31755" x="8062913" y="3197225"/>
          <p14:tracePt t="31772" x="8081963" y="3197225"/>
          <p14:tracePt t="31789" x="8099425" y="3197225"/>
          <p14:tracePt t="31805" x="8116888" y="3197225"/>
          <p14:tracePt t="31821" x="8134350" y="3197225"/>
          <p14:tracePt t="31839" x="8161338" y="3205163"/>
          <p14:tracePt t="31855" x="8170863" y="3205163"/>
          <p14:tracePt t="31871" x="8180388" y="3214688"/>
          <p14:tracePt t="31888" x="8188325" y="3214688"/>
          <p14:tracePt t="31996" x="8188325" y="3224213"/>
          <p14:tracePt t="32008" x="8197850" y="3224213"/>
          <p14:tracePt t="32020" x="8197850" y="3232150"/>
          <p14:tracePt t="32032" x="8205788" y="3232150"/>
          <p14:tracePt t="32045" x="8215313" y="3241675"/>
          <p14:tracePt t="32057" x="8215313" y="3251200"/>
          <p14:tracePt t="32082" x="8215313" y="3259138"/>
          <p14:tracePt t="32094" x="8224838" y="3259138"/>
          <p14:tracePt t="32106" x="8224838" y="3268663"/>
          <p14:tracePt t="32122" x="8224838" y="3276600"/>
          <p14:tracePt t="32216" x="8224838" y="3286125"/>
          <p14:tracePt t="32241" x="8224838" y="3303588"/>
          <p14:tracePt t="32277" x="8224838" y="3313113"/>
          <p14:tracePt t="32302" x="8224838" y="3322638"/>
          <p14:tracePt t="32314" x="8224838" y="3330575"/>
          <p14:tracePt t="32326" x="8224838" y="3340100"/>
          <p14:tracePt t="32351" x="8224838" y="3348038"/>
          <p14:tracePt t="32363" x="8224838" y="3357563"/>
          <p14:tracePt t="32388" x="8224838" y="3367088"/>
          <p14:tracePt t="32449" x="8215313" y="3375025"/>
          <p14:tracePt t="32461" x="8205788" y="3384550"/>
          <p14:tracePt t="32522" x="8205788" y="3394075"/>
          <p14:tracePt t="32533" x="8197850" y="3394075"/>
          <p14:tracePt t="32582" x="8197850" y="3402013"/>
          <p14:tracePt t="32595" x="8188325" y="3402013"/>
          <p14:tracePt t="32608" x="8180388" y="3411538"/>
          <p14:tracePt t="32621" x="8180388" y="3419475"/>
          <p14:tracePt t="32634" x="8170863" y="3419475"/>
          <p14:tracePt t="32657" x="8161338" y="3429000"/>
          <p14:tracePt t="32705" x="8153400" y="3429000"/>
          <p14:tracePt t="32718" x="8143875" y="3429000"/>
          <p14:tracePt t="32742" x="8134350" y="3429000"/>
          <p14:tracePt t="32755" x="8126413" y="3438525"/>
          <p14:tracePt t="32767" x="8116888" y="3438525"/>
          <p14:tracePt t="32778" x="8108950" y="3446463"/>
          <p14:tracePt t="32803" x="8089900" y="3446463"/>
          <p14:tracePt t="32815" x="8072438" y="3446463"/>
          <p14:tracePt t="32827" x="8054975" y="3455988"/>
          <p14:tracePt t="32840" x="8037513" y="3465513"/>
          <p14:tracePt t="32855" x="8018463" y="3465513"/>
          <p14:tracePt t="32872" x="8001000" y="3465513"/>
          <p14:tracePt t="32889" x="7974013" y="3465513"/>
          <p14:tracePt t="32905" x="7929563" y="3473450"/>
          <p14:tracePt t="32922" x="7902575" y="3473450"/>
          <p14:tracePt t="32939" x="7831138" y="3490913"/>
          <p14:tracePt t="32955" x="7804150" y="3490913"/>
          <p14:tracePt t="32972" x="7777163" y="3500438"/>
          <p14:tracePt t="32989" x="7742238" y="3509963"/>
          <p14:tracePt t="33005" x="7724775" y="3509963"/>
          <p14:tracePt t="33022" x="7715250" y="3517900"/>
          <p14:tracePt t="33038" x="7688263" y="3536950"/>
          <p14:tracePt t="33055" x="7680325" y="3536950"/>
          <p14:tracePt t="33072" x="7653338" y="3544888"/>
          <p14:tracePt t="33089" x="7634288" y="3544888"/>
          <p14:tracePt t="33105" x="7616825" y="3554413"/>
          <p14:tracePt t="33122" x="7599363" y="3562350"/>
          <p14:tracePt t="33139" x="7589838" y="3562350"/>
          <p14:tracePt t="33160" x="7581900" y="3562350"/>
          <p14:tracePt t="33281" x="7589838" y="3562350"/>
          <p14:tracePt t="33306" x="7599363" y="3562350"/>
          <p14:tracePt t="33318" x="7616825" y="3562350"/>
          <p14:tracePt t="33331" x="7626350" y="3554413"/>
          <p14:tracePt t="33342" x="7643813" y="3544888"/>
          <p14:tracePt t="33355" x="7661275" y="3544888"/>
          <p14:tracePt t="33372" x="7688263" y="3536950"/>
          <p14:tracePt t="33388" x="7705725" y="3536950"/>
          <p14:tracePt t="33406" x="7751763" y="3517900"/>
          <p14:tracePt t="33422" x="7769225" y="3509963"/>
          <p14:tracePt t="33439" x="7786688" y="3509963"/>
          <p14:tracePt t="33455" x="7823200" y="3482975"/>
          <p14:tracePt t="33472" x="7840663" y="3482975"/>
          <p14:tracePt t="33489" x="7867650" y="3465513"/>
          <p14:tracePt t="33505" x="7885113" y="3465513"/>
          <p14:tracePt t="33522" x="7902575" y="3455988"/>
          <p14:tracePt t="33539" x="7912100" y="3446463"/>
          <p14:tracePt t="33555" x="7929563" y="3438525"/>
          <p14:tracePt t="33572" x="7939088" y="3429000"/>
          <p14:tracePt t="33589" x="7956550" y="3419475"/>
          <p14:tracePt t="33605" x="7956550" y="3411538"/>
          <p14:tracePt t="33622" x="7966075" y="3411538"/>
          <p14:tracePt t="33649" x="7966075" y="3402013"/>
          <p14:tracePt t="33808" x="7956550" y="3402013"/>
          <p14:tracePt t="33819" x="7947025" y="3394075"/>
          <p14:tracePt t="33833" x="7929563" y="3394075"/>
          <p14:tracePt t="33857" x="7920038" y="3384550"/>
          <p14:tracePt t="33869" x="7902575" y="3384550"/>
          <p14:tracePt t="33894" x="7885113" y="3384550"/>
          <p14:tracePt t="33918" x="7875588" y="3384550"/>
          <p14:tracePt t="33930" x="7867650" y="3384550"/>
          <p14:tracePt t="33944" x="7858125" y="3384550"/>
          <p14:tracePt t="33968" x="7848600" y="3384550"/>
          <p14:tracePt t="34114" x="7858125" y="3384550"/>
          <p14:tracePt t="34127" x="7867650" y="3384550"/>
          <p14:tracePt t="34141" x="7875588" y="3384550"/>
          <p14:tracePt t="34151" x="7885113" y="3384550"/>
          <p14:tracePt t="34162" x="7894638" y="3384550"/>
          <p14:tracePt t="34176" x="7902575" y="3384550"/>
          <p14:tracePt t="34189" x="7920038" y="3384550"/>
          <p14:tracePt t="34213" x="7929563" y="3384550"/>
          <p14:tracePt t="34224" x="7947025" y="3384550"/>
          <p14:tracePt t="34249" x="7966075" y="3384550"/>
          <p14:tracePt t="34262" x="7974013" y="3384550"/>
          <p14:tracePt t="34286" x="7983538" y="3384550"/>
          <p14:tracePt t="34298" x="7991475" y="3384550"/>
          <p14:tracePt t="34458" x="7983538" y="3384550"/>
          <p14:tracePt t="34481" x="7974013" y="3384550"/>
          <p14:tracePt t="34495" x="7947025" y="3384550"/>
          <p14:tracePt t="34507" x="7929563" y="3384550"/>
          <p14:tracePt t="34518" x="7920038" y="3384550"/>
          <p14:tracePt t="34529" x="7894638" y="3384550"/>
          <p14:tracePt t="34543" x="7875588" y="3384550"/>
          <p14:tracePt t="34556" x="7858125" y="3384550"/>
          <p14:tracePt t="34573" x="7848600" y="3384550"/>
          <p14:tracePt t="34589" x="7840663" y="3384550"/>
          <p14:tracePt t="34606" x="7831138" y="3384550"/>
          <p14:tracePt t="35413" x="7831138" y="3375025"/>
          <p14:tracePt t="35584" x="7831138" y="3367088"/>
          <p14:tracePt t="35792" x="7831138" y="3357563"/>
          <p14:tracePt t="35854" x="7831138" y="3348038"/>
          <p14:tracePt t="35878" x="7831138" y="3340100"/>
          <p14:tracePt t="35902" x="7831138" y="3322638"/>
          <p14:tracePt t="35914" x="7831138" y="3313113"/>
          <p14:tracePt t="35927" x="7831138" y="3303588"/>
          <p14:tracePt t="35939" x="7831138" y="3295650"/>
          <p14:tracePt t="35951" x="7831138" y="3286125"/>
          <p14:tracePt t="35964" x="7831138" y="3276600"/>
          <p14:tracePt t="35976" x="7831138" y="3259138"/>
          <p14:tracePt t="35989" x="7831138" y="3241675"/>
          <p14:tracePt t="36006" x="7831138" y="3224213"/>
          <p14:tracePt t="36023" x="7831138" y="3197225"/>
          <p14:tracePt t="36040" x="7831138" y="3152775"/>
          <p14:tracePt t="36056" x="7831138" y="3125788"/>
          <p14:tracePt t="36073" x="7831138" y="3098800"/>
          <p14:tracePt t="36089" x="7831138" y="3071813"/>
          <p14:tracePt t="36106" x="7831138" y="3062288"/>
          <p14:tracePt t="36123" x="7831138" y="3036888"/>
          <p14:tracePt t="36140" x="7831138" y="3027363"/>
          <p14:tracePt t="36331" x="7831138" y="3017838"/>
          <p14:tracePt t="36379" x="7831138" y="3009900"/>
          <p14:tracePt t="36418" x="7831138" y="3000375"/>
          <p14:tracePt t="36992" x="7831138" y="2990850"/>
          <p14:tracePt t="37005" x="7823200" y="2973388"/>
          <p14:tracePt t="37016" x="7813675" y="2955925"/>
          <p14:tracePt t="37029" x="7804150" y="2928938"/>
          <p14:tracePt t="37041" x="7804150" y="2884488"/>
          <p14:tracePt t="37056" x="7796213" y="2840038"/>
          <p14:tracePt t="37073" x="7796213" y="2786063"/>
          <p14:tracePt t="37090" x="7786688" y="2625725"/>
          <p14:tracePt t="37106" x="7786688" y="2527300"/>
          <p14:tracePt t="37123" x="7786688" y="2419350"/>
          <p14:tracePt t="37140" x="7823200" y="2241550"/>
          <p14:tracePt t="37157" x="7823200" y="2187575"/>
          <p14:tracePt t="37173" x="7823200" y="2170113"/>
          <p14:tracePt t="37190" x="7823200" y="2152650"/>
          <p14:tracePt t="37604" x="7813675" y="2152650"/>
          <p14:tracePt t="37618" x="7804150" y="2152650"/>
          <p14:tracePt t="37629" x="7796213" y="2143125"/>
          <p14:tracePt t="37654" x="7786688" y="2125663"/>
          <p14:tracePt t="37678" x="7777163" y="2116138"/>
          <p14:tracePt t="37690" x="7777163" y="2108200"/>
          <p14:tracePt t="37702" x="7769225" y="2098675"/>
          <p14:tracePt t="37727" x="7759700" y="2098675"/>
          <p14:tracePt t="37739" x="7759700" y="2089150"/>
          <p14:tracePt t="37764" x="7759700" y="2081213"/>
          <p14:tracePt t="37775" x="7751763" y="2071688"/>
          <p14:tracePt t="37789" x="7742238" y="2071688"/>
          <p14:tracePt t="37801" x="7742238" y="2062163"/>
          <p14:tracePt t="37813" x="7732713" y="2062163"/>
          <p14:tracePt t="37825" x="7732713" y="2054225"/>
          <p14:tracePt t="37840" x="7732713" y="2044700"/>
          <p14:tracePt t="37875" x="7732713" y="2036763"/>
          <p14:tracePt t="37911" x="7724775" y="2036763"/>
          <p14:tracePt t="38547" x="7715250" y="2036763"/>
          <p14:tracePt t="39258" x="7705725" y="2036763"/>
          <p14:tracePt t="39282" x="7705725" y="2027238"/>
          <p14:tracePt t="39552" x="7715250" y="2044700"/>
          <p14:tracePt t="39564" x="7724775" y="2062163"/>
          <p14:tracePt t="39577" x="7732713" y="2098675"/>
          <p14:tracePt t="39589" x="7769225" y="2187575"/>
          <p14:tracePt t="39601" x="7796213" y="2330450"/>
          <p14:tracePt t="39612" x="7848600" y="2527300"/>
          <p14:tracePt t="39626" x="7885113" y="2724150"/>
          <p14:tracePt t="39641" x="7912100" y="2884488"/>
          <p14:tracePt t="39657" x="7920038" y="2990850"/>
          <p14:tracePt t="39674" x="7929563" y="3081338"/>
          <p14:tracePt t="39691" x="7929563" y="3170238"/>
          <p14:tracePt t="39707" x="7929563" y="3187700"/>
          <p14:tracePt t="39724" x="7929563" y="3197225"/>
          <p14:tracePt t="40042" x="7920038" y="3197225"/>
          <p14:tracePt t="40055" x="7912100" y="3197225"/>
          <p14:tracePt t="40066" x="7894638" y="3214688"/>
          <p14:tracePt t="40079" x="7858125" y="3232150"/>
          <p14:tracePt t="40091" x="7777163" y="3276600"/>
          <p14:tracePt t="40107" x="7715250" y="3303588"/>
          <p14:tracePt t="40124" x="7634288" y="3330575"/>
          <p14:tracePt t="40141" x="7554913" y="3348038"/>
          <p14:tracePt t="40158" x="7545388" y="3357563"/>
          <p14:tracePt t="40174" x="7527925" y="3357563"/>
          <p14:tracePt t="40191" x="7518400" y="3357563"/>
          <p14:tracePt t="40214" x="7518400" y="3348038"/>
          <p14:tracePt t="40226" x="7510463" y="3340100"/>
          <p14:tracePt t="40241" x="7510463" y="3330575"/>
          <p14:tracePt t="40257" x="7500938" y="3330575"/>
          <p14:tracePt t="40274" x="7500938" y="3322638"/>
          <p14:tracePt t="40291" x="7500938" y="3303588"/>
          <p14:tracePt t="40311" x="7500938" y="3286125"/>
          <p14:tracePt t="40336" x="7500938" y="3276600"/>
          <p14:tracePt t="40348" x="7491413" y="3276600"/>
          <p14:tracePt t="40361" x="7491413" y="3268663"/>
          <p14:tracePt t="40422" x="7483475" y="3268663"/>
          <p14:tracePt t="40434" x="7473950" y="3268663"/>
          <p14:tracePt t="40459" x="7466013" y="3268663"/>
          <p14:tracePt t="40619" x="7466013" y="3276600"/>
          <p14:tracePt t="40630" x="7466013" y="3286125"/>
          <p14:tracePt t="40642" x="7466013" y="3303588"/>
          <p14:tracePt t="40654" x="7473950" y="3322638"/>
          <p14:tracePt t="40666" x="7483475" y="3348038"/>
          <p14:tracePt t="40681" x="7483475" y="3375025"/>
          <p14:tracePt t="40692" x="7491413" y="3429000"/>
          <p14:tracePt t="40708" x="7500938" y="3465513"/>
          <p14:tracePt t="40724" x="7510463" y="3517900"/>
          <p14:tracePt t="40741" x="7518400" y="3598863"/>
          <p14:tracePt t="40758" x="7527925" y="3616325"/>
          <p14:tracePt t="40774" x="7527925" y="3633788"/>
          <p14:tracePt t="40791" x="7527925" y="3652838"/>
          <p14:tracePt t="40814" x="7527925" y="3660775"/>
          <p14:tracePt t="41121" x="7527925" y="3652838"/>
          <p14:tracePt t="41144" x="7527925" y="3643313"/>
          <p14:tracePt t="41157" x="7527925" y="3616325"/>
          <p14:tracePt t="41168" x="7510463" y="3589338"/>
          <p14:tracePt t="41182" x="7483475" y="3536950"/>
          <p14:tracePt t="41195" x="7439025" y="3455988"/>
          <p14:tracePt t="41208" x="7402513" y="3384550"/>
          <p14:tracePt t="41224" x="7367588" y="3303588"/>
          <p14:tracePt t="41241" x="7340600" y="3251200"/>
          <p14:tracePt t="41258" x="7304088" y="3179763"/>
          <p14:tracePt t="41274" x="7304088" y="3160713"/>
          <p14:tracePt t="41291" x="7296150" y="3143250"/>
          <p14:tracePt t="41316" x="7296150" y="3133725"/>
          <p14:tracePt t="41329" x="7286625" y="3133725"/>
          <p14:tracePt t="41341" x="7286625" y="3125788"/>
          <p14:tracePt t="41358" x="7286625" y="3116263"/>
          <p14:tracePt t="41377" x="7286625" y="3108325"/>
          <p14:tracePt t="41401" x="7286625" y="3089275"/>
          <p14:tracePt t="41414" x="7277100" y="3081338"/>
          <p14:tracePt t="41425" x="7269163" y="3062288"/>
          <p14:tracePt t="41441" x="7269163" y="3044825"/>
          <p14:tracePt t="41458" x="7259638" y="3009900"/>
          <p14:tracePt t="41474" x="7242175" y="2955925"/>
          <p14:tracePt t="41491" x="7242175" y="2946400"/>
          <p14:tracePt t="41508" x="7242175" y="2928938"/>
          <p14:tracePt t="41830" x="7232650" y="2919413"/>
          <p14:tracePt t="41842" x="7224713" y="2911475"/>
          <p14:tracePt t="41855" x="7215188" y="2901950"/>
          <p14:tracePt t="41868" x="7197725" y="2894013"/>
          <p14:tracePt t="41879" x="7188200" y="2874963"/>
          <p14:tracePt t="41891" x="7170738" y="2857500"/>
          <p14:tracePt t="41908" x="7143750" y="2840038"/>
          <p14:tracePt t="41925" x="7126288" y="2822575"/>
          <p14:tracePt t="41941" x="7089775" y="2786063"/>
          <p14:tracePt t="41965" x="7081838" y="2776538"/>
          <p14:tracePt t="42002" x="7072313" y="2776538"/>
          <p14:tracePt t="42039" x="7062788" y="2776538"/>
          <p14:tracePt t="42101" x="7062788" y="2768600"/>
          <p14:tracePt t="42529" x="7072313" y="2776538"/>
          <p14:tracePt t="42541" x="7089775" y="2786063"/>
          <p14:tracePt t="42553" x="7108825" y="2803525"/>
          <p14:tracePt t="42564" x="7134225" y="2822575"/>
          <p14:tracePt t="42577" x="7170738" y="2867025"/>
          <p14:tracePt t="42591" x="7205663" y="2911475"/>
          <p14:tracePt t="42608" x="7242175" y="2955925"/>
          <p14:tracePt t="42625" x="7286625" y="3009900"/>
          <p14:tracePt t="42641" x="7358063" y="3098800"/>
          <p14:tracePt t="42658" x="7394575" y="3152775"/>
          <p14:tracePt t="42675" x="7466013" y="3251200"/>
          <p14:tracePt t="42691" x="7491413" y="3295650"/>
          <p14:tracePt t="42708" x="7510463" y="3330575"/>
          <p14:tracePt t="42725" x="7537450" y="3357563"/>
          <p14:tracePt t="42742" x="7545388" y="3375025"/>
          <p14:tracePt t="42761" x="7554913" y="3384550"/>
          <p14:tracePt t="42775" x="7554913" y="3394075"/>
          <p14:tracePt t="42810" x="7562850" y="3394075"/>
          <p14:tracePt t="42897" x="7562850" y="3402013"/>
          <p14:tracePt t="43128" x="7572375" y="3402013"/>
          <p14:tracePt t="43141" x="7581900" y="3419475"/>
          <p14:tracePt t="43153" x="7581900" y="3438525"/>
          <p14:tracePt t="43165" x="7581900" y="3446463"/>
          <p14:tracePt t="43177" x="7589838" y="3465513"/>
          <p14:tracePt t="43192" x="7599363" y="3482975"/>
          <p14:tracePt t="43215" x="7599363" y="3500438"/>
          <p14:tracePt t="43226" x="7599363" y="3509963"/>
          <p14:tracePt t="43252" x="7599363" y="3517900"/>
          <p14:tracePt t="43263" x="7599363" y="3527425"/>
          <p14:tracePt t="43374" x="7599363" y="3536950"/>
          <p14:tracePt t="43386" x="7599363" y="3544888"/>
          <p14:tracePt t="43399" x="7599363" y="3554413"/>
          <p14:tracePt t="43410" x="7599363" y="3562350"/>
          <p14:tracePt t="43447" x="7599363" y="3571875"/>
          <p14:tracePt t="43581" x="7589838" y="3562350"/>
          <p14:tracePt t="43606" x="7589838" y="3554413"/>
          <p14:tracePt t="43632" x="7581900" y="3544888"/>
          <p14:tracePt t="43643" x="7581900" y="3536950"/>
          <p14:tracePt t="43655" x="7572375" y="3536950"/>
          <p14:tracePt t="43668" x="7572375" y="3527425"/>
          <p14:tracePt t="43679" x="7562850" y="3527425"/>
          <p14:tracePt t="43692" x="7562850" y="3517900"/>
          <p14:tracePt t="43708" x="7562850" y="3509963"/>
          <p14:tracePt t="43725" x="7554913" y="3509963"/>
          <p14:tracePt t="43742" x="7545388" y="3500438"/>
          <p14:tracePt t="43759" x="7537450" y="3500438"/>
          <p14:tracePt t="43775" x="7537450" y="3490913"/>
          <p14:tracePt t="43792" x="7527925" y="3490913"/>
          <p14:tracePt t="43808" x="7518400" y="3490913"/>
          <p14:tracePt t="43826" x="7510463" y="3482975"/>
          <p14:tracePt t="43842" x="7500938" y="3482975"/>
          <p14:tracePt t="43863" x="7500938" y="3473450"/>
          <p14:tracePt t="43876" x="7491413" y="3473450"/>
          <p14:tracePt t="43892" x="7483475" y="3473450"/>
          <p14:tracePt t="43926" x="7473950" y="3473450"/>
          <p14:tracePt t="43961" x="7466013" y="3473450"/>
          <p14:tracePt t="43998" x="7456488" y="3473450"/>
          <p14:tracePt t="44023" x="7446963" y="3473450"/>
          <p14:tracePt t="44047" x="7439025" y="3473450"/>
          <p14:tracePt t="44071" x="7439025" y="3482975"/>
          <p14:tracePt t="44169" x="7456488" y="3482975"/>
          <p14:tracePt t="44193" x="7466013" y="3482975"/>
          <p14:tracePt t="44208" x="7473950" y="3482975"/>
          <p14:tracePt t="44219" x="7483475" y="3482975"/>
          <p14:tracePt t="44231" x="7491413" y="3482975"/>
          <p14:tracePt t="44257" x="7510463" y="3482975"/>
          <p14:tracePt t="44279" x="7527925" y="3473450"/>
          <p14:tracePt t="44293" x="7537450" y="3473450"/>
          <p14:tracePt t="44304" x="7545388" y="3473450"/>
          <p14:tracePt t="44317" x="7562850" y="3473450"/>
          <p14:tracePt t="44328" x="7581900" y="3465513"/>
          <p14:tracePt t="44342" x="7599363" y="3465513"/>
          <p14:tracePt t="44359" x="7616825" y="3455988"/>
          <p14:tracePt t="44376" x="7643813" y="3455988"/>
          <p14:tracePt t="44392" x="7697788" y="3446463"/>
          <p14:tracePt t="44409" x="7715250" y="3438525"/>
          <p14:tracePt t="44425" x="7732713" y="3419475"/>
          <p14:tracePt t="44442" x="7751763" y="3411538"/>
          <p14:tracePt t="44459" x="7759700" y="3402013"/>
          <p14:tracePt t="44684" x="7751763" y="3402013"/>
          <p14:tracePt t="44695" x="7742238" y="3402013"/>
          <p14:tracePt t="44709" x="7742238" y="3411538"/>
          <p14:tracePt t="44723" x="7724775" y="3438525"/>
          <p14:tracePt t="44733" x="7670800" y="3482975"/>
          <p14:tracePt t="44744" x="7626350" y="3544888"/>
          <p14:tracePt t="44759" x="7554913" y="3616325"/>
          <p14:tracePt t="44776" x="7483475" y="3705225"/>
          <p14:tracePt t="44792" x="7402513" y="3795713"/>
          <p14:tracePt t="44809" x="7269163" y="3956050"/>
          <p14:tracePt t="44826" x="7205663" y="4010025"/>
          <p14:tracePt t="44842" x="7180263" y="4027488"/>
          <p14:tracePt t="44859" x="7126288" y="4037013"/>
          <p14:tracePt t="44892" x="7126288" y="4017963"/>
          <p14:tracePt t="44905" x="7126288" y="4000500"/>
          <p14:tracePt t="44918" x="7126288" y="3990975"/>
          <p14:tracePt t="44930" x="7126288" y="3983038"/>
          <p14:tracePt t="44942" x="7126288" y="3973513"/>
          <p14:tracePt t="44978" x="7126288" y="3965575"/>
          <p14:tracePt t="45015" x="7126288" y="3956050"/>
          <p14:tracePt t="45064" x="7134225" y="3946525"/>
          <p14:tracePt t="45087" x="7143750" y="3929063"/>
          <p14:tracePt t="45100" x="7153275" y="3919538"/>
          <p14:tracePt t="45112" x="7170738" y="3902075"/>
          <p14:tracePt t="45124" x="7180263" y="3894138"/>
          <p14:tracePt t="45137" x="7197725" y="3884613"/>
          <p14:tracePt t="45149" x="7205663" y="3875088"/>
          <p14:tracePt t="45161" x="7224713" y="3857625"/>
          <p14:tracePt t="45176" x="7224713" y="3848100"/>
          <p14:tracePt t="45192" x="7242175" y="3830638"/>
          <p14:tracePt t="45209" x="7251700" y="3830638"/>
          <p14:tracePt t="45226" x="7277100" y="3813175"/>
          <p14:tracePt t="45242" x="7286625" y="3795713"/>
          <p14:tracePt t="45259" x="7296150" y="3795713"/>
          <p14:tracePt t="45276" x="7304088" y="3776663"/>
          <p14:tracePt t="45292" x="7313613" y="3776663"/>
          <p14:tracePt t="45309" x="7323138" y="3768725"/>
          <p14:tracePt t="45326" x="7323138" y="3759200"/>
          <p14:tracePt t="45346" x="7331075" y="3751263"/>
          <p14:tracePt t="45359" x="7340600" y="3741738"/>
          <p14:tracePt t="45396" x="7340600" y="3732213"/>
          <p14:tracePt t="45406" x="7348538" y="3732213"/>
          <p14:tracePt t="45431" x="7348538" y="3724275"/>
          <p14:tracePt t="45443" x="7358063" y="3714750"/>
          <p14:tracePt t="45456" x="7367588" y="3705225"/>
          <p14:tracePt t="45479" x="7375525" y="3687763"/>
          <p14:tracePt t="45504" x="7375525" y="3679825"/>
          <p14:tracePt t="45517" x="7385050" y="3679825"/>
          <p14:tracePt t="45530" x="7394575" y="3660775"/>
          <p14:tracePt t="45540" x="7394575" y="3652838"/>
          <p14:tracePt t="45553" x="7394575" y="3643313"/>
          <p14:tracePt t="45590" x="7402513" y="3633788"/>
          <p14:tracePt t="45639" x="7412038" y="3625850"/>
          <p14:tracePt t="45676" x="7412038" y="3616325"/>
          <p14:tracePt t="45749" x="7412038" y="3608388"/>
          <p14:tracePt t="45835" x="7419975" y="3608388"/>
          <p14:tracePt t="45848" x="7429500" y="3608388"/>
          <p14:tracePt t="45860" x="7439025" y="3608388"/>
          <p14:tracePt t="45885" x="7446963" y="3608388"/>
          <p14:tracePt t="45897" x="7456488" y="3608388"/>
          <p14:tracePt t="45934" x="7466013" y="3608388"/>
          <p14:tracePt t="46019" x="7466013" y="3598863"/>
          <p14:tracePt t="46081" x="7466013" y="3589338"/>
          <p14:tracePt t="46117" x="7466013" y="3581400"/>
          <p14:tracePt t="46142" x="7466013" y="3571875"/>
          <p14:tracePt t="46166" x="7466013" y="3562350"/>
          <p14:tracePt t="46178" x="7456488" y="3554413"/>
          <p14:tracePt t="46191" x="7456488" y="3544888"/>
          <p14:tracePt t="46202" x="7446963" y="3536950"/>
          <p14:tracePt t="46215" x="7439025" y="3517900"/>
          <p14:tracePt t="46240" x="7439025" y="3509963"/>
          <p14:tracePt t="46436" x="7439025" y="3517900"/>
          <p14:tracePt t="46473" x="7439025" y="3527425"/>
          <p14:tracePt t="46484" x="7446963" y="3536950"/>
          <p14:tracePt t="46509" x="7456488" y="3536950"/>
          <p14:tracePt t="46522" x="7456488" y="3544888"/>
          <p14:tracePt t="46707" x="7466013" y="3544888"/>
          <p14:tracePt t="46841" x="7483475" y="3544888"/>
          <p14:tracePt t="46852" x="7491413" y="3544888"/>
          <p14:tracePt t="46864" x="7518400" y="3544888"/>
          <p14:tracePt t="46876" x="7562850" y="3536950"/>
          <p14:tracePt t="46893" x="7626350" y="3509963"/>
          <p14:tracePt t="46910" x="7680325" y="3465513"/>
          <p14:tracePt t="46926" x="7777163" y="3384550"/>
          <p14:tracePt t="46943" x="7804150" y="3367088"/>
          <p14:tracePt t="46960" x="7813675" y="3348038"/>
          <p14:tracePt t="46976" x="7823200" y="3348038"/>
          <p14:tracePt t="47403" x="7823200" y="3357563"/>
          <p14:tracePt t="47416" x="7813675" y="3357563"/>
          <p14:tracePt t="47465" x="7804150" y="3367088"/>
          <p14:tracePt t="47502" x="7796213" y="3367088"/>
          <p14:tracePt t="56124" x="7786688" y="3367088"/>
          <p14:tracePt t="56564" x="7777163" y="3367088"/>
          <p14:tracePt t="56589" x="7769225" y="3367088"/>
          <p14:tracePt t="56638" x="7759700" y="3367088"/>
          <p14:tracePt t="56662" x="7751763" y="3367088"/>
          <p14:tracePt t="56687" x="7742238" y="3367088"/>
          <p14:tracePt t="56698" x="7732713" y="3367088"/>
          <p14:tracePt t="56737" x="7724775" y="3367088"/>
          <p14:tracePt t="56785" x="7715250" y="3367088"/>
          <p14:tracePt t="56812" x="7705725" y="3367088"/>
          <p14:tracePt t="56834" x="7697788" y="3367088"/>
          <p14:tracePt t="56859" x="7688263" y="3367088"/>
          <p14:tracePt t="56871" x="7688263" y="3375025"/>
          <p14:tracePt t="56882" x="7680325" y="3384550"/>
          <p14:tracePt t="56895" x="7670800" y="3384550"/>
          <p14:tracePt t="56907" x="7643813" y="3394075"/>
          <p14:tracePt t="56920" x="7626350" y="3402013"/>
          <p14:tracePt t="56932" x="7616825" y="3402013"/>
          <p14:tracePt t="56946" x="7599363" y="3402013"/>
          <p14:tracePt t="56963" x="7589838" y="3402013"/>
          <p14:tracePt t="56979" x="7581900" y="3402013"/>
          <p14:tracePt t="56996" x="7554913" y="3402013"/>
          <p14:tracePt t="57013" x="7545388" y="3402013"/>
          <p14:tracePt t="57029" x="7537450" y="3402013"/>
          <p14:tracePt t="57046" x="7527925" y="3402013"/>
          <p14:tracePt t="57067" x="7527925" y="3394075"/>
          <p14:tracePt t="57091" x="7527925" y="3384550"/>
          <p14:tracePt t="57141" x="7527925" y="3375025"/>
          <p14:tracePt t="57175" x="7527925" y="3367088"/>
          <p14:tracePt t="57213" x="7537450" y="3367088"/>
          <p14:tracePt t="57239" x="7554913" y="3367088"/>
          <p14:tracePt t="57251" x="7562850" y="3357563"/>
          <p14:tracePt t="57262" x="7572375" y="3357563"/>
          <p14:tracePt t="57275" x="7589838" y="3357563"/>
          <p14:tracePt t="57287" x="7608888" y="3357563"/>
          <p14:tracePt t="57299" x="7626350" y="3357563"/>
          <p14:tracePt t="57314" x="7643813" y="3357563"/>
          <p14:tracePt t="57329" x="7670800" y="3348038"/>
          <p14:tracePt t="57346" x="7697788" y="3348038"/>
          <p14:tracePt t="57363" x="7751763" y="3340100"/>
          <p14:tracePt t="57379" x="7777163" y="3340100"/>
          <p14:tracePt t="57396" x="7813675" y="3340100"/>
          <p14:tracePt t="57413" x="7867650" y="3330575"/>
          <p14:tracePt t="57429" x="7894638" y="3330575"/>
          <p14:tracePt t="57446" x="7939088" y="3330575"/>
          <p14:tracePt t="57463" x="7947025" y="3330575"/>
          <p14:tracePt t="57479" x="7956550" y="3330575"/>
          <p14:tracePt t="57496" x="7991475" y="3330575"/>
          <p14:tracePt t="57519" x="8010525" y="3330575"/>
          <p14:tracePt t="57545" x="8010525" y="3340100"/>
          <p14:tracePt t="57556" x="8018463" y="3340100"/>
          <p14:tracePt t="57593" x="8018463" y="3348038"/>
          <p14:tracePt t="57631" x="8018463" y="3357563"/>
          <p14:tracePt t="57667" x="8018463" y="3367088"/>
          <p14:tracePt t="57679" x="8018463" y="3375025"/>
          <p14:tracePt t="57728" x="8018463" y="3384550"/>
          <p14:tracePt t="57801" x="8018463" y="3394075"/>
          <p14:tracePt t="57850" x="8018463" y="3402013"/>
          <p14:tracePt t="57912" x="8018463" y="3411538"/>
          <p14:tracePt t="57937" x="8010525" y="3411538"/>
          <p14:tracePt t="57960" x="8001000" y="3411538"/>
          <p14:tracePt t="57972" x="8001000" y="3419475"/>
          <p14:tracePt t="57998" x="7991475" y="3419475"/>
          <p14:tracePt t="58035" x="7983538" y="3419475"/>
          <p14:tracePt t="58059" x="7974013" y="3419475"/>
          <p14:tracePt t="58071" x="7966075" y="3419475"/>
          <p14:tracePt t="58083" x="7956550" y="3429000"/>
          <p14:tracePt t="58095" x="7947025" y="3429000"/>
          <p14:tracePt t="58108" x="7929563" y="3429000"/>
          <p14:tracePt t="58120" x="7920038" y="3438525"/>
          <p14:tracePt t="58132" x="7912100" y="3438525"/>
          <p14:tracePt t="58146" x="7894638" y="3438525"/>
          <p14:tracePt t="58163" x="7885113" y="3438525"/>
          <p14:tracePt t="58180" x="7875588" y="3438525"/>
          <p14:tracePt t="58196" x="7867650" y="3438525"/>
          <p14:tracePt t="59369" x="7867650" y="3429000"/>
          <p14:tracePt t="59626" x="7867650" y="3419475"/>
          <p14:tracePt t="60202" x="7848600" y="3419475"/>
          <p14:tracePt t="60214" x="7831138" y="3429000"/>
          <p14:tracePt t="60225" x="7813675" y="3438525"/>
          <p14:tracePt t="60239" x="7777163" y="3438525"/>
          <p14:tracePt t="60250" x="7715250" y="3446463"/>
          <p14:tracePt t="60264" x="7626350" y="3473450"/>
          <p14:tracePt t="60280" x="7510463" y="3490913"/>
          <p14:tracePt t="60297" x="7394575" y="3509963"/>
          <p14:tracePt t="60314" x="7000875" y="3589338"/>
          <p14:tracePt t="60330" x="6751638" y="3660775"/>
          <p14:tracePt t="60347" x="6446838" y="3751263"/>
          <p14:tracePt t="60364" x="5867400" y="3956050"/>
          <p14:tracePt t="60380" x="5634038" y="4044950"/>
          <p14:tracePt t="60397" x="5411788" y="4116388"/>
          <p14:tracePt t="60414" x="5081588" y="4224338"/>
          <p14:tracePt t="60430" x="4956175" y="4259263"/>
          <p14:tracePt t="60447" x="4741863" y="4303713"/>
          <p14:tracePt t="60464" x="4660900" y="4322763"/>
          <p14:tracePt t="60480" x="4598988" y="4340225"/>
          <p14:tracePt t="60497" x="4491038" y="4348163"/>
          <p14:tracePt t="60514" x="4473575" y="4348163"/>
          <p14:tracePt t="60530" x="4456113" y="4348163"/>
          <p14:tracePt t="60547" x="4446588" y="4348163"/>
          <p14:tracePt t="60581" x="4456113" y="4367213"/>
          <p14:tracePt t="60842" x="4419600" y="4367213"/>
          <p14:tracePt t="60851" x="4357688" y="4367213"/>
          <p14:tracePt t="60863" x="4259263" y="4367213"/>
          <p14:tracePt t="60877" x="4125913" y="4367213"/>
          <p14:tracePt t="60889" x="3946525" y="4367213"/>
          <p14:tracePt t="60901" x="3714750" y="4367213"/>
          <p14:tracePt t="60914" x="3490913" y="4367213"/>
          <p14:tracePt t="60930" x="3241675" y="4367213"/>
          <p14:tracePt t="60947" x="3036888" y="4357688"/>
          <p14:tracePt t="60964" x="2741613" y="4330700"/>
          <p14:tracePt t="60980" x="2643188" y="4303713"/>
          <p14:tracePt t="60997" x="2581275" y="4295775"/>
          <p14:tracePt t="61014" x="2509838" y="4268788"/>
          <p14:tracePt t="61031" x="2500313" y="4259263"/>
          <p14:tracePt t="61047" x="2490788" y="4251325"/>
          <p14:tracePt t="61354" x="2482850" y="4251325"/>
          <p14:tracePt t="61364" x="2473325" y="4251325"/>
          <p14:tracePt t="61377" x="2455863" y="4251325"/>
          <p14:tracePt t="61389" x="2419350" y="4268788"/>
          <p14:tracePt t="61402" x="2393950" y="4276725"/>
          <p14:tracePt t="61415" x="2339975" y="4303713"/>
          <p14:tracePt t="61431" x="2295525" y="4330700"/>
          <p14:tracePt t="61447" x="2259013" y="4348163"/>
          <p14:tracePt t="61464" x="2197100" y="4375150"/>
          <p14:tracePt t="61481" x="2170113" y="4384675"/>
          <p14:tracePt t="61497" x="2152650" y="4384675"/>
          <p14:tracePt t="61514" x="2125663" y="4402138"/>
          <p14:tracePt t="61531" x="2098675" y="4411663"/>
          <p14:tracePt t="61547" x="2089150" y="4411663"/>
          <p14:tracePt t="61564" x="2071688" y="4419600"/>
          <p14:tracePt t="61580" x="2062163" y="4419600"/>
          <p14:tracePt t="61744" x="2071688" y="4419600"/>
          <p14:tracePt t="61771" x="2081213" y="4419600"/>
          <p14:tracePt t="61793" x="2098675" y="4419600"/>
          <p14:tracePt t="61807" x="2108200" y="4411663"/>
          <p14:tracePt t="61819" x="2116138" y="4411663"/>
          <p14:tracePt t="61831" x="2133600" y="4402138"/>
          <p14:tracePt t="61846" x="2143125" y="4402138"/>
          <p14:tracePt t="61856" x="2152650" y="4402138"/>
          <p14:tracePt t="61868" x="2170113" y="4402138"/>
          <p14:tracePt t="61881" x="2187575" y="4402138"/>
          <p14:tracePt t="61897" x="2197100" y="4402138"/>
          <p14:tracePt t="61914" x="2214563" y="4402138"/>
          <p14:tracePt t="61931" x="2251075" y="4394200"/>
          <p14:tracePt t="61948" x="2268538" y="4394200"/>
          <p14:tracePt t="61964" x="2286000" y="4394200"/>
          <p14:tracePt t="61965" x="2312988" y="4394200"/>
          <p14:tracePt t="61981" x="2339975" y="4394200"/>
          <p14:tracePt t="61998" x="2366963" y="4394200"/>
          <p14:tracePt t="62015" x="2419350" y="4402138"/>
          <p14:tracePt t="62031" x="2473325" y="4411663"/>
          <p14:tracePt t="62047" x="2509838" y="4429125"/>
          <p14:tracePt t="62064" x="2589213" y="4456113"/>
          <p14:tracePt t="62081" x="2633663" y="4465638"/>
          <p14:tracePt t="62097" x="2679700" y="4483100"/>
          <p14:tracePt t="62114" x="2795588" y="4510088"/>
          <p14:tracePt t="62131" x="2840038" y="4510088"/>
          <p14:tracePt t="62148" x="2884488" y="4518025"/>
          <p14:tracePt t="62164" x="2928938" y="4537075"/>
          <p14:tracePt t="62181" x="2938463" y="4545013"/>
          <p14:tracePt t="62542" x="2955925" y="4545013"/>
          <p14:tracePt t="62553" x="2973388" y="4545013"/>
          <p14:tracePt t="62615" x="2955925" y="4545013"/>
          <p14:tracePt t="62627" x="2928938" y="4562475"/>
          <p14:tracePt t="62639" x="2874963" y="4589463"/>
          <p14:tracePt t="62652" x="2813050" y="4625975"/>
          <p14:tracePt t="62665" x="2724150" y="4660900"/>
          <p14:tracePt t="62681" x="2633663" y="4705350"/>
          <p14:tracePt t="62698" x="2544763" y="4732338"/>
          <p14:tracePt t="62714" x="2411413" y="4768850"/>
          <p14:tracePt t="62731" x="2366963" y="4768850"/>
          <p14:tracePt t="62748" x="2303463" y="4776788"/>
          <p14:tracePt t="62764" x="2187575" y="4776788"/>
          <p14:tracePt t="62781" x="2152650" y="4776788"/>
          <p14:tracePt t="62798" x="2081213" y="4776788"/>
          <p14:tracePt t="62814" x="2054225" y="4776788"/>
          <p14:tracePt t="62831" x="2036763" y="4776788"/>
          <p14:tracePt t="62848" x="2027238" y="4776788"/>
          <p14:tracePt t="62865" x="2009775" y="4776788"/>
          <p14:tracePt t="62881" x="2000250" y="4776788"/>
          <p14:tracePt t="62898" x="1982788" y="4776788"/>
          <p14:tracePt t="62914" x="1973263" y="4776788"/>
          <p14:tracePt t="62982" x="1965325" y="4776788"/>
          <p14:tracePt t="62995" x="1965325" y="4786313"/>
          <p14:tracePt t="63177" x="1973263" y="4786313"/>
          <p14:tracePt t="63299" x="1982788" y="4786313"/>
          <p14:tracePt t="63313" x="1990725" y="4786313"/>
          <p14:tracePt t="63337" x="2000250" y="4786313"/>
          <p14:tracePt t="63352" x="2017713" y="4786313"/>
          <p14:tracePt t="63362" x="2036763" y="4786313"/>
          <p14:tracePt t="63374" x="2062163" y="4786313"/>
          <p14:tracePt t="63387" x="2089150" y="4786313"/>
          <p14:tracePt t="63398" x="2152650" y="4795838"/>
          <p14:tracePt t="63415" x="2214563" y="4803775"/>
          <p14:tracePt t="63431" x="2303463" y="4822825"/>
          <p14:tracePt t="63448" x="2490788" y="4848225"/>
          <p14:tracePt t="63465" x="2589213" y="4857750"/>
          <p14:tracePt t="63481" x="2670175" y="4867275"/>
          <p14:tracePt t="63498" x="2847975" y="4867275"/>
          <p14:tracePt t="63515" x="2911475" y="4875213"/>
          <p14:tracePt t="63531" x="2955925" y="4875213"/>
          <p14:tracePt t="63548" x="3017838" y="4875213"/>
          <p14:tracePt t="63565" x="3027363" y="4875213"/>
          <p14:tracePt t="63767" x="3027363" y="4884738"/>
          <p14:tracePt t="63889" x="3036888" y="4884738"/>
          <p14:tracePt t="64084" x="3054350" y="4884738"/>
          <p14:tracePt t="64096" x="3071813" y="4884738"/>
          <p14:tracePt t="64109" x="3089275" y="4884738"/>
          <p14:tracePt t="64121" x="3116263" y="4884738"/>
          <p14:tracePt t="64133" x="3160713" y="4884738"/>
          <p14:tracePt t="64148" x="3197225" y="4884738"/>
          <p14:tracePt t="64165" x="3224213" y="4884738"/>
          <p14:tracePt t="64182" x="3286125" y="4884738"/>
          <p14:tracePt t="64198" x="3295650" y="4884738"/>
          <p14:tracePt t="64215" x="3313113" y="4884738"/>
          <p14:tracePt t="64255" x="3313113" y="4894263"/>
          <p14:tracePt t="64293" x="3313113" y="4902200"/>
          <p14:tracePt t="64342" x="3303588" y="4911725"/>
          <p14:tracePt t="64354" x="3295650" y="4911725"/>
          <p14:tracePt t="64366" x="3276600" y="4919663"/>
          <p14:tracePt t="64378" x="3259138" y="4929188"/>
          <p14:tracePt t="64391" x="3232150" y="4938713"/>
          <p14:tracePt t="64402" x="3205163" y="4946650"/>
          <p14:tracePt t="64415" x="3152775" y="4973638"/>
          <p14:tracePt t="64432" x="3089275" y="5010150"/>
          <p14:tracePt t="64448" x="3009900" y="5037138"/>
          <p14:tracePt t="64465" x="2847975" y="5081588"/>
          <p14:tracePt t="64482" x="2768600" y="5108575"/>
          <p14:tracePt t="64498" x="2705100" y="5126038"/>
          <p14:tracePt t="64515" x="2608263" y="5170488"/>
          <p14:tracePt t="64532" x="2571750" y="5187950"/>
          <p14:tracePt t="64548" x="2536825" y="5205413"/>
          <p14:tracePt t="64565" x="2482850" y="5232400"/>
          <p14:tracePt t="64582" x="2482850" y="5241925"/>
          <p14:tracePt t="64598" x="2473325" y="5241925"/>
          <p14:tracePt t="65359" x="2490788" y="5232400"/>
          <p14:tracePt t="65372" x="2536825" y="5224463"/>
          <p14:tracePt t="65384" x="2608263" y="5187950"/>
          <p14:tracePt t="65396" x="2751138" y="5143500"/>
          <p14:tracePt t="65407" x="3054350" y="5037138"/>
          <p14:tracePt t="65419" x="3384550" y="4919663"/>
          <p14:tracePt t="65432" x="3786188" y="4795838"/>
          <p14:tracePt t="65449" x="4160838" y="4660900"/>
          <p14:tracePt t="65465" x="4581525" y="4537075"/>
          <p14:tracePt t="65482" x="5438775" y="4214813"/>
          <p14:tracePt t="65498" x="5840413" y="4062413"/>
          <p14:tracePt t="65515" x="6170613" y="3929063"/>
          <p14:tracePt t="65532" x="6786563" y="3652838"/>
          <p14:tracePt t="65549" x="7000875" y="3554413"/>
          <p14:tracePt t="65565" x="7205663" y="3455988"/>
          <p14:tracePt t="65582" x="7466013" y="3340100"/>
          <p14:tracePt t="65599" x="7554913" y="3303588"/>
          <p14:tracePt t="65615" x="7705725" y="3251200"/>
          <p14:tracePt t="65632" x="7751763" y="3232150"/>
          <p14:tracePt t="65649" x="7777163" y="3224213"/>
          <p14:tracePt t="65665" x="7823200" y="3205163"/>
          <p14:tracePt t="65682" x="7831138" y="3205163"/>
          <p14:tracePt t="65699" x="7848600" y="3205163"/>
          <p14:tracePt t="65715" x="7875588" y="3187700"/>
          <p14:tracePt t="65732" x="7912100" y="3179763"/>
          <p14:tracePt t="65749" x="7939088" y="3179763"/>
          <p14:tracePt t="65765" x="8010525" y="3152775"/>
          <p14:tracePt t="65782" x="8072438" y="3125788"/>
          <p14:tracePt t="65799" x="8224838" y="3062288"/>
          <p14:tracePt t="65815" x="8277225" y="3027363"/>
          <p14:tracePt t="65832" x="8331200" y="3009900"/>
          <p14:tracePt t="65849" x="8385175" y="3000375"/>
          <p14:tracePt t="65865" x="8394700" y="2990850"/>
          <p14:tracePt t="65958" x="8385175" y="2990850"/>
          <p14:tracePt t="65983" x="8375650" y="3000375"/>
          <p14:tracePt t="66007" x="8367713" y="3009900"/>
          <p14:tracePt t="66021" x="8358188" y="3017838"/>
          <p14:tracePt t="66031" x="8348663" y="3027363"/>
          <p14:tracePt t="66044" x="8340725" y="3036888"/>
          <p14:tracePt t="66057" x="8323263" y="3054350"/>
          <p14:tracePt t="66081" x="8304213" y="3071813"/>
          <p14:tracePt t="66093" x="8296275" y="3081338"/>
          <p14:tracePt t="66105" x="8286750" y="3098800"/>
          <p14:tracePt t="66118" x="8269288" y="3108325"/>
          <p14:tracePt t="66132" x="8251825" y="3125788"/>
          <p14:tracePt t="66149" x="8224838" y="3133725"/>
          <p14:tracePt t="66165" x="8197850" y="3160713"/>
          <p14:tracePt t="66182" x="8153400" y="3214688"/>
          <p14:tracePt t="66199" x="8134350" y="3224213"/>
          <p14:tracePt t="66216" x="8081963" y="3259138"/>
          <p14:tracePt t="66232" x="8072438" y="3276600"/>
          <p14:tracePt t="66249" x="8045450" y="3286125"/>
          <p14:tracePt t="66265" x="8010525" y="3303588"/>
          <p14:tracePt t="66282" x="7991475" y="3313113"/>
          <p14:tracePt t="66299" x="7966075" y="3322638"/>
          <p14:tracePt t="66315" x="7929563" y="3330575"/>
          <p14:tracePt t="66332" x="7912100" y="3340100"/>
          <p14:tracePt t="66349" x="7885113" y="3348038"/>
          <p14:tracePt t="66365" x="7831138" y="3357563"/>
          <p14:tracePt t="66383" x="7796213" y="3375025"/>
          <p14:tracePt t="66399" x="7759700" y="3394075"/>
          <p14:tracePt t="66415" x="7688263" y="3419475"/>
          <p14:tracePt t="66432" x="7661275" y="3429000"/>
          <p14:tracePt t="66449" x="7599363" y="3446463"/>
          <p14:tracePt t="66465" x="7562850" y="3455988"/>
          <p14:tracePt t="66482" x="7537450" y="3465513"/>
          <p14:tracePt t="66499" x="7483475" y="3465513"/>
          <p14:tracePt t="66515" x="7473950" y="3465513"/>
          <p14:tracePt t="66532" x="7456488" y="3465513"/>
          <p14:tracePt t="66549" x="7439025" y="3465513"/>
          <p14:tracePt t="66571" x="7429500" y="3465513"/>
          <p14:tracePt t="66987" x="7439025" y="3465513"/>
          <p14:tracePt t="67011" x="7446963" y="3465513"/>
          <p14:tracePt t="67024" x="7456488" y="3465513"/>
          <p14:tracePt t="67036" x="7466013" y="3455988"/>
          <p14:tracePt t="67050" x="7483475" y="3455988"/>
          <p14:tracePt t="67061" x="7491413" y="3455988"/>
          <p14:tracePt t="67073" x="7510463" y="3455988"/>
          <p14:tracePt t="67085" x="7527925" y="3455988"/>
          <p14:tracePt t="67099" x="7554913" y="3455988"/>
          <p14:tracePt t="67116" x="7572375" y="3455988"/>
          <p14:tracePt t="67132" x="7589838" y="3455988"/>
          <p14:tracePt t="67149" x="7634288" y="3455988"/>
          <p14:tracePt t="67166" x="7653338" y="3455988"/>
          <p14:tracePt t="67183" x="7688263" y="3455988"/>
          <p14:tracePt t="67199" x="7705725" y="3455988"/>
          <p14:tracePt t="67216" x="7715250" y="3455988"/>
          <p14:tracePt t="67233" x="7732713" y="3455988"/>
          <p14:tracePt t="67257" x="7742238" y="3455988"/>
          <p14:tracePt t="67281" x="7751763" y="3455988"/>
          <p14:tracePt t="67294" x="7759700" y="3455988"/>
          <p14:tracePt t="67319" x="7769225" y="3455988"/>
          <p14:tracePt t="67342" x="7777163" y="3455988"/>
          <p14:tracePt t="67367" x="7796213" y="3455988"/>
          <p14:tracePt t="67403" x="7804150" y="3455988"/>
          <p14:tracePt t="67415" x="7813675" y="3455988"/>
          <p14:tracePt t="67429" x="7823200" y="3455988"/>
          <p14:tracePt t="67453" x="7840663" y="3455988"/>
          <p14:tracePt t="67476" x="7858125" y="3446463"/>
          <p14:tracePt t="67489" x="7858125" y="3438525"/>
          <p14:tracePt t="67501" x="7867650" y="3429000"/>
          <p14:tracePt t="67514" x="7875588" y="3429000"/>
          <p14:tracePt t="67527" x="7885113" y="3419475"/>
          <p14:tracePt t="67539" x="7885113" y="3411538"/>
          <p14:tracePt t="67550" x="7894638" y="3411538"/>
          <p14:tracePt t="71506" x="7885113" y="3411538"/>
          <p14:tracePt t="71519" x="7875588" y="3411538"/>
          <p14:tracePt t="71531" x="7848600" y="3411538"/>
          <p14:tracePt t="71543" x="7831138" y="3419475"/>
          <p14:tracePt t="71555" x="7813675" y="3429000"/>
          <p14:tracePt t="71567" x="7804150" y="3429000"/>
          <p14:tracePt t="71584" x="7786688" y="3438525"/>
          <p14:tracePt t="71600" x="7777163" y="3446463"/>
          <p14:tracePt t="71617" x="7759700" y="3455988"/>
          <p14:tracePt t="71634" x="7742238" y="3455988"/>
          <p14:tracePt t="71650" x="7732713" y="3465513"/>
          <p14:tracePt t="71667" x="7715250" y="3473450"/>
          <p14:tracePt t="71690" x="7705725" y="3473450"/>
          <p14:tracePt t="71702" x="7697788" y="3482975"/>
          <p14:tracePt t="71738" x="7688263" y="3482975"/>
          <p14:tracePt t="71776" x="7680325" y="3482975"/>
          <p14:tracePt t="71800" x="7670800" y="3482975"/>
          <p14:tracePt t="71911" x="7661275" y="3473450"/>
          <p14:tracePt t="71935" x="7661275" y="3465513"/>
          <p14:tracePt t="71947" x="7653338" y="3465513"/>
          <p14:tracePt t="71973" x="7643813" y="3465513"/>
          <p14:tracePt t="71983" x="7634288" y="3465513"/>
          <p14:tracePt t="71996" x="7616825" y="3465513"/>
          <p14:tracePt t="72008" x="7608888" y="3465513"/>
          <p14:tracePt t="72021" x="7589838" y="3455988"/>
          <p14:tracePt t="72034" x="7572375" y="3455988"/>
          <p14:tracePt t="72051" x="7554913" y="3455988"/>
          <p14:tracePt t="72067" x="7545388" y="3446463"/>
          <p14:tracePt t="72084" x="7518400" y="3446463"/>
          <p14:tracePt t="72101" x="7518400" y="3438525"/>
          <p14:tracePt t="72117" x="7500938" y="3438525"/>
          <p14:tracePt t="72134" x="7483475" y="3429000"/>
          <p14:tracePt t="72151" x="7473950" y="3429000"/>
          <p14:tracePt t="72167" x="7466013" y="3419475"/>
          <p14:tracePt t="72184" x="7456488" y="3419475"/>
          <p14:tracePt t="72201" x="7439025" y="3411538"/>
          <p14:tracePt t="72217" x="7429500" y="3402013"/>
          <p14:tracePt t="72241" x="7412038" y="3402013"/>
          <p14:tracePt t="72266" x="7402513" y="3402013"/>
          <p14:tracePt t="72302" x="7394575" y="3402013"/>
          <p14:tracePt t="72364" x="7385050" y="3411538"/>
          <p14:tracePt t="72376" x="7385050" y="3419475"/>
          <p14:tracePt t="72387" x="7375525" y="3429000"/>
          <p14:tracePt t="72400" x="7375525" y="3438525"/>
          <p14:tracePt t="72426" x="7375525" y="3446463"/>
          <p14:tracePt t="72449" x="7367588" y="3455988"/>
          <p14:tracePt t="72474" x="7367588" y="3465513"/>
          <p14:tracePt t="72511" x="7367588" y="3473450"/>
          <p14:tracePt t="72547" x="7367588" y="3482975"/>
          <p14:tracePt t="72584" x="7367588" y="3490913"/>
          <p14:tracePt t="72608" x="7367588" y="3500438"/>
          <p14:tracePt t="72632" x="7367588" y="3509963"/>
          <p14:tracePt t="72646" x="7367588" y="3517900"/>
          <p14:tracePt t="72657" x="7367588" y="3527425"/>
          <p14:tracePt t="72670" x="7367588" y="3536950"/>
          <p14:tracePt t="72694" x="7367588" y="3544888"/>
          <p14:tracePt t="72706" x="7367588" y="3554413"/>
          <p14:tracePt t="72718" x="7375525" y="3554413"/>
          <p14:tracePt t="72755" x="7385050" y="3554413"/>
          <p14:tracePt t="72767" x="7385050" y="3562350"/>
          <p14:tracePt t="72792" x="7394575" y="3562350"/>
          <p14:tracePt t="72804" x="7402513" y="3562350"/>
          <p14:tracePt t="72817" x="7412038" y="3562350"/>
          <p14:tracePt t="72841" x="7429500" y="3571875"/>
          <p14:tracePt t="72853" x="7439025" y="3571875"/>
          <p14:tracePt t="72865" x="7446963" y="3571875"/>
          <p14:tracePt t="72878" x="7456488" y="3571875"/>
          <p14:tracePt t="72890" x="7466013" y="3571875"/>
          <p14:tracePt t="72902" x="7473950" y="3571875"/>
          <p14:tracePt t="72930" x="7491413" y="3571875"/>
          <p14:tracePt t="72952" x="7500938" y="3571875"/>
          <p14:tracePt t="72963" x="7510463" y="3571875"/>
          <p14:tracePt t="72975" x="7518400" y="3571875"/>
          <p14:tracePt t="72989" x="7537450" y="3562350"/>
          <p14:tracePt t="73001" x="7545388" y="3554413"/>
          <p14:tracePt t="73018" x="7554913" y="3544888"/>
          <p14:tracePt t="73034" x="7554913" y="3536950"/>
          <p14:tracePt t="73051" x="7572375" y="3527425"/>
          <p14:tracePt t="73068" x="7572375" y="3509963"/>
          <p14:tracePt t="73084" x="7572375" y="3500438"/>
          <p14:tracePt t="73101" x="7589838" y="3473450"/>
          <p14:tracePt t="73117" x="7589838" y="3465513"/>
          <p14:tracePt t="73134" x="7599363" y="3446463"/>
          <p14:tracePt t="73151" x="7616825" y="3438525"/>
          <p14:tracePt t="73167" x="7626350" y="3429000"/>
          <p14:tracePt t="73184" x="7653338" y="3411538"/>
          <p14:tracePt t="73201" x="7670800" y="3402013"/>
          <p14:tracePt t="73218" x="7688263" y="3394075"/>
          <p14:tracePt t="73234" x="7724775" y="3384550"/>
          <p14:tracePt t="73251" x="7742238" y="3384550"/>
          <p14:tracePt t="73267" x="7751763" y="3384550"/>
          <p14:tracePt t="73284" x="7759700" y="3384550"/>
          <p14:tracePt t="73301" x="7769225" y="3384550"/>
          <p14:tracePt t="73318" x="7777163" y="3384550"/>
          <p14:tracePt t="73334" x="7786688" y="3384550"/>
          <p14:tracePt t="74996" x="7777163" y="3394075"/>
          <p14:tracePt t="75032" x="7769225" y="3402013"/>
          <p14:tracePt t="75058" x="7759700" y="3411538"/>
          <p14:tracePt t="75070" x="7751763" y="3411538"/>
          <p14:tracePt t="75083" x="7742238" y="3419475"/>
          <p14:tracePt t="75095" x="7742238" y="3429000"/>
          <p14:tracePt t="75107" x="7724775" y="3429000"/>
          <p14:tracePt t="75130" x="7715250" y="3438525"/>
          <p14:tracePt t="75144" x="7705725" y="3438525"/>
          <p14:tracePt t="75169" x="7697788" y="3438525"/>
          <p14:tracePt t="75205" x="7688263" y="3438525"/>
          <p14:tracePt t="75254" x="7680325" y="3438525"/>
          <p14:tracePt t="75266" x="7670800" y="3438525"/>
          <p14:tracePt t="75291" x="7661275" y="3438525"/>
          <p14:tracePt t="75302" x="7653338" y="3438525"/>
          <p14:tracePt t="75316" x="7643813" y="3438525"/>
          <p14:tracePt t="75339" x="7634288" y="3438525"/>
          <p14:tracePt t="75352" x="7626350" y="3438525"/>
          <p14:tracePt t="75376" x="7616825" y="3438525"/>
          <p14:tracePt t="75388" x="7608888" y="3438525"/>
          <p14:tracePt t="75401" x="7599363" y="3438525"/>
          <p14:tracePt t="75413" x="7589838" y="3438525"/>
          <p14:tracePt t="75425" x="7581900" y="3438525"/>
          <p14:tracePt t="75450" x="7572375" y="3438525"/>
          <p14:tracePt t="75473" x="7562850" y="3438525"/>
          <p14:tracePt t="75487" x="7554913" y="3438525"/>
          <p14:tracePt t="75510" x="7545388" y="3438525"/>
          <p14:tracePt t="75523" x="7537450" y="3438525"/>
          <p14:tracePt t="75536" x="7527925" y="3438525"/>
          <p14:tracePt t="75548" x="7510463" y="3438525"/>
          <p14:tracePt t="75572" x="7500938" y="3438525"/>
          <p14:tracePt t="75584" x="7491413" y="3438525"/>
          <p14:tracePt t="75595" x="7483475" y="3438525"/>
          <p14:tracePt t="75608" x="7466013" y="3438525"/>
          <p14:tracePt t="75633" x="7456488" y="3438525"/>
          <p14:tracePt t="75645" x="7446963" y="3438525"/>
          <p14:tracePt t="75658" x="7439025" y="3438525"/>
          <p14:tracePt t="75670" x="7429500" y="3438525"/>
          <p14:tracePt t="75685" x="7419975" y="3438525"/>
          <p14:tracePt t="75702" x="7412038" y="3446463"/>
          <p14:tracePt t="75719" x="7402513" y="3446463"/>
          <p14:tracePt t="75735" x="7402513" y="3455988"/>
          <p14:tracePt t="75752" x="7394575" y="3455988"/>
          <p14:tracePt t="75768" x="7385050" y="3455988"/>
          <p14:tracePt t="75792" x="7385050" y="3465513"/>
          <p14:tracePt t="75855" x="7385050" y="3473450"/>
          <p14:tracePt t="75866" x="7385050" y="3482975"/>
          <p14:tracePt t="75903" x="7385050" y="3490913"/>
          <p14:tracePt t="75927" x="7385050" y="3500438"/>
          <p14:tracePt t="75954" x="7385050" y="3509963"/>
          <p14:tracePt t="75964" x="7385050" y="3517900"/>
          <p14:tracePt t="75988" x="7385050" y="3527425"/>
          <p14:tracePt t="76014" x="7385050" y="3536950"/>
          <p14:tracePt t="76025" x="7385050" y="3544888"/>
          <p14:tracePt t="76050" x="7385050" y="3554413"/>
          <p14:tracePt t="76074" x="7394575" y="3554413"/>
          <p14:tracePt t="76086" x="7402513" y="3571875"/>
          <p14:tracePt t="76112" x="7419975" y="3581400"/>
          <p14:tracePt t="76123" x="7429500" y="3589338"/>
          <p14:tracePt t="76136" x="7446963" y="3589338"/>
          <p14:tracePt t="76148" x="7466013" y="3589338"/>
          <p14:tracePt t="76159" x="7483475" y="3589338"/>
          <p14:tracePt t="76172" x="7500938" y="3589338"/>
          <p14:tracePt t="76185" x="7510463" y="3589338"/>
          <p14:tracePt t="76202" x="7527925" y="3589338"/>
          <p14:tracePt t="76219" x="7537450" y="3589338"/>
          <p14:tracePt t="76235" x="7554913" y="3589338"/>
          <p14:tracePt t="76258" x="7562850" y="3589338"/>
          <p14:tracePt t="76283" x="7572375" y="3589338"/>
          <p14:tracePt t="76306" x="7581900" y="3589338"/>
          <p14:tracePt t="76332" x="7581900" y="3581400"/>
          <p14:tracePt t="76344" x="7589838" y="3581400"/>
          <p14:tracePt t="76357" x="7599363" y="3571875"/>
          <p14:tracePt t="76368" x="7608888" y="3571875"/>
          <p14:tracePt t="76380" x="7616825" y="3562350"/>
          <p14:tracePt t="76392" x="7626350" y="3554413"/>
          <p14:tracePt t="76405" x="7634288" y="3554413"/>
          <p14:tracePt t="76418" x="7643813" y="3544888"/>
          <p14:tracePt t="76441" x="7643813" y="3536950"/>
          <p14:tracePt t="76454" x="7653338" y="3527425"/>
          <p14:tracePt t="76503" x="7653338" y="3517900"/>
          <p14:tracePt t="76576" x="7653338" y="3509963"/>
          <p14:tracePt t="76589" x="7661275" y="3509963"/>
          <p14:tracePt t="76602" x="7661275" y="3500438"/>
          <p14:tracePt t="76614" x="7670800" y="3490913"/>
          <p14:tracePt t="76625" x="7670800" y="3482975"/>
          <p14:tracePt t="76637" x="7670800" y="3465513"/>
          <p14:tracePt t="76652" x="7680325" y="3446463"/>
          <p14:tracePt t="76669" x="7697788" y="3419475"/>
          <p14:tracePt t="76685" x="7705725" y="3394075"/>
          <p14:tracePt t="76702" x="7769225" y="3295650"/>
          <p14:tracePt t="76719" x="7804150" y="3241675"/>
          <p14:tracePt t="76735" x="7894638" y="3133725"/>
          <p14:tracePt t="76752" x="7912100" y="3108325"/>
          <p14:tracePt t="76769" x="7920038" y="3089275"/>
          <p14:tracePt t="76785" x="7929563" y="3071813"/>
          <p14:tracePt t="76882" x="7920038" y="3071813"/>
          <p14:tracePt t="76959" x="7912100" y="3071813"/>
          <p14:tracePt t="76969" x="7912100" y="3081338"/>
          <p14:tracePt t="77030" x="7902575" y="3081338"/>
          <p14:tracePt t="77042" x="7902575" y="3089275"/>
          <p14:tracePt t="77139" x="7894638" y="3089275"/>
          <p14:tracePt t="77152" x="7894638" y="3098800"/>
          <p14:tracePt t="77164" x="7894638" y="3108325"/>
          <p14:tracePt t="77188" x="7894638" y="3116263"/>
          <p14:tracePt t="77201" x="7885113" y="3116263"/>
          <p14:tracePt t="77214" x="7885113" y="3125788"/>
          <p14:tracePt t="77226" x="7885113" y="3133725"/>
          <p14:tracePt t="77237" x="7885113" y="3143250"/>
          <p14:tracePt t="77252" x="7875588" y="3152775"/>
          <p14:tracePt t="77269" x="7867650" y="3170238"/>
          <p14:tracePt t="77285" x="7867650" y="3179763"/>
          <p14:tracePt t="77302" x="7848600" y="3197225"/>
          <p14:tracePt t="77319" x="7840663" y="3205163"/>
          <p14:tracePt t="77336" x="7831138" y="3224213"/>
          <p14:tracePt t="77352" x="7823200" y="3224213"/>
          <p14:tracePt t="77372" x="7823200" y="3232150"/>
          <p14:tracePt t="77824" x="7813675" y="3232150"/>
          <p14:tracePt t="77837" x="7813675" y="3241675"/>
          <p14:tracePt t="77850" x="7804150" y="3241675"/>
          <p14:tracePt t="77862" x="7786688" y="3259138"/>
          <p14:tracePt t="77875" x="7777163" y="3295650"/>
          <p14:tracePt t="77886" x="7751763" y="3322638"/>
          <p14:tracePt t="77902" x="7724775" y="3348038"/>
          <p14:tracePt t="77919" x="7697788" y="3367088"/>
          <p14:tracePt t="77936" x="7653338" y="3402013"/>
          <p14:tracePt t="77952" x="7634288" y="3419475"/>
          <p14:tracePt t="77969" x="7616825" y="3438525"/>
          <p14:tracePt t="77986" x="7599363" y="3465513"/>
          <p14:tracePt t="78002" x="7599363" y="3473450"/>
          <p14:tracePt t="78019" x="7599363" y="3482975"/>
          <p14:tracePt t="78036" x="7589838" y="3490913"/>
          <p14:tracePt t="78052" x="7581900" y="3490913"/>
          <p14:tracePt t="78069" x="7581900" y="3500438"/>
          <p14:tracePt t="78120" x="7581900" y="3509963"/>
          <p14:tracePt t="78131" x="7572375" y="3517900"/>
          <p14:tracePt t="78157" x="7562850" y="3527425"/>
          <p14:tracePt t="78179" x="7562850" y="3536950"/>
          <p14:tracePt t="78205" x="7554913" y="3544888"/>
          <p14:tracePt t="78230" x="7545388" y="3544888"/>
          <p14:tracePt t="78302" x="7537450" y="3544888"/>
          <p14:tracePt t="78365" x="7527925" y="3544888"/>
          <p14:tracePt t="78389" x="7518400" y="3544888"/>
          <p14:tracePt t="78425" x="7510463" y="3544888"/>
          <p14:tracePt t="78465" x="7500938" y="3544888"/>
          <p14:tracePt t="79124" x="7500938" y="3536950"/>
          <p14:tracePt t="79135" x="7491413" y="3536950"/>
          <p14:tracePt t="79172" x="7483475" y="3536950"/>
          <p14:tracePt t="79186" x="7483475" y="3527425"/>
          <p14:tracePt t="79209" x="7473950" y="3517900"/>
          <p14:tracePt t="79222" x="7473950" y="3509963"/>
          <p14:tracePt t="79246" x="7456488" y="3500438"/>
          <p14:tracePt t="79270" x="7446963" y="3490913"/>
          <p14:tracePt t="79283" x="7446963" y="3482975"/>
          <p14:tracePt t="79295" x="7429500" y="3473450"/>
          <p14:tracePt t="79307" x="7419975" y="3465513"/>
          <p14:tracePt t="79320" x="7412038" y="3455988"/>
          <p14:tracePt t="79336" x="7402513" y="3446463"/>
          <p14:tracePt t="79353" x="7394575" y="3438525"/>
          <p14:tracePt t="79369" x="7367588" y="3419475"/>
          <p14:tracePt t="79386" x="7358063" y="3402013"/>
          <p14:tracePt t="79403" x="7348538" y="3394075"/>
          <p14:tracePt t="79419" x="7340600" y="3384550"/>
          <p14:tracePt t="79436" x="7331075" y="3367088"/>
          <p14:tracePt t="79454" x="7323138" y="3357563"/>
          <p14:tracePt t="79479" x="7313613" y="3357563"/>
          <p14:tracePt t="79528" x="7304088" y="3357563"/>
          <p14:tracePt t="79551" x="7304088" y="3348038"/>
          <p14:tracePt t="79589" x="7296150" y="3348038"/>
          <p14:tracePt t="79601" x="7286625" y="3348038"/>
          <p14:tracePt t="79625" x="7286625" y="3340100"/>
          <p14:tracePt t="79649" x="7277100" y="3340100"/>
          <p14:tracePt t="79662" x="7277100" y="3330575"/>
          <p14:tracePt t="79687" x="7269163" y="3330575"/>
          <p14:tracePt t="79698" x="7269163" y="3322638"/>
          <p14:tracePt t="79725" x="7251700" y="3322638"/>
          <p14:tracePt t="79736" x="7251700" y="3313113"/>
          <p14:tracePt t="79749" x="7242175" y="3303588"/>
          <p14:tracePt t="79760" x="7232650" y="3303588"/>
          <p14:tracePt t="79773" x="7224713" y="3286125"/>
          <p14:tracePt t="79797" x="7215188" y="3268663"/>
          <p14:tracePt t="79810" x="7197725" y="3259138"/>
          <p14:tracePt t="79822" x="7197725" y="3251200"/>
          <p14:tracePt t="79836" x="7188200" y="3232150"/>
          <p14:tracePt t="79853" x="7180263" y="3232150"/>
          <p14:tracePt t="79870" x="7180263" y="3224213"/>
          <p14:tracePt t="79886" x="7170738" y="3214688"/>
          <p14:tracePt t="79907" x="7170738" y="3205163"/>
          <p14:tracePt t="80018" x="7161213" y="3205163"/>
          <p14:tracePt t="80042" x="7161213" y="3197225"/>
          <p14:tracePt t="80079" x="7153275" y="3197225"/>
          <p14:tracePt t="80103" x="7153275" y="3187700"/>
          <p14:tracePt t="80116" x="7143750" y="3187700"/>
          <p14:tracePt t="80238" x="7143750" y="3179763"/>
          <p14:tracePt t="80459" x="7143750" y="3187700"/>
          <p14:tracePt t="81169" x="7134225" y="3187700"/>
          <p14:tracePt t="81181" x="7134225" y="3179763"/>
          <p14:tracePt t="81193" x="7134225" y="3170238"/>
          <p14:tracePt t="81206" x="7126288" y="3170238"/>
          <p14:tracePt t="81220" x="7116763" y="3160713"/>
          <p14:tracePt t="81241" x="7116763" y="3152775"/>
          <p14:tracePt t="81254" x="7108825" y="3143250"/>
          <p14:tracePt t="81279" x="7108825" y="3133725"/>
          <p14:tracePt t="81291" x="7099300" y="3125788"/>
          <p14:tracePt t="81304" x="7099300" y="3116263"/>
          <p14:tracePt t="81320" x="7089775" y="3116263"/>
          <p14:tracePt t="81337" x="7081838" y="3116263"/>
          <p14:tracePt t="81353" x="7072313" y="3108325"/>
          <p14:tracePt t="81377" x="7072313" y="3098800"/>
          <p14:tracePt t="81390" x="7062788" y="3098800"/>
          <p14:tracePt t="81403" x="7062788" y="3089275"/>
          <p14:tracePt t="81420" x="7054850" y="3089275"/>
          <p14:tracePt t="81437" x="7045325" y="3081338"/>
          <p14:tracePt t="81453" x="7037388" y="3071813"/>
          <p14:tracePt t="81830" x="7037388" y="3062288"/>
          <p14:tracePt t="82161" x="7045325" y="3062288"/>
          <p14:tracePt t="82185" x="7054850" y="3062288"/>
          <p14:tracePt t="82209" x="7054850" y="3054350"/>
          <p14:tracePt t="82223" x="7062788" y="3054350"/>
          <p14:tracePt t="82234" x="7072313" y="3044825"/>
          <p14:tracePt t="82247" x="7081838" y="3027363"/>
          <p14:tracePt t="82259" x="7108825" y="3017838"/>
          <p14:tracePt t="82270" x="7126288" y="2990850"/>
          <p14:tracePt t="82287" x="7143750" y="2973388"/>
          <p14:tracePt t="82304" x="7170738" y="2938463"/>
          <p14:tracePt t="82321" x="7205663" y="2894013"/>
          <p14:tracePt t="82337" x="7277100" y="2776538"/>
          <p14:tracePt t="82354" x="7323138" y="2724150"/>
          <p14:tracePt t="82370" x="7394575" y="2589213"/>
          <p14:tracePt t="82387" x="7419975" y="2536825"/>
          <p14:tracePt t="82404" x="7446963" y="2482850"/>
          <p14:tracePt t="82420" x="7491413" y="2384425"/>
          <p14:tracePt t="82437" x="7510463" y="2357438"/>
          <p14:tracePt t="82454" x="7518400" y="2322513"/>
          <p14:tracePt t="82470" x="7527925" y="2295525"/>
          <p14:tracePt t="82487" x="7527925" y="2276475"/>
          <p14:tracePt t="82563" x="7537450" y="2268538"/>
          <p14:tracePt t="82808" x="7537450" y="2259013"/>
          <p14:tracePt t="82821" x="7545388" y="2251075"/>
          <p14:tracePt t="82832" x="7554913" y="2241550"/>
          <p14:tracePt t="82845" x="7554913" y="2214563"/>
          <p14:tracePt t="82857" x="7562850" y="2187575"/>
          <p14:tracePt t="82871" x="7572375" y="2160588"/>
          <p14:tracePt t="82887" x="7581900" y="2143125"/>
          <p14:tracePt t="82904" x="7589838" y="2116138"/>
          <p14:tracePt t="82920" x="7599363" y="2062163"/>
          <p14:tracePt t="82937" x="7599363" y="2054225"/>
          <p14:tracePt t="82954" x="7608888" y="2044700"/>
          <p14:tracePt t="82970" x="7608888" y="2036763"/>
          <p14:tracePt t="83690" x="7616825" y="2036763"/>
          <p14:tracePt t="83739" x="7626350" y="2036763"/>
          <p14:tracePt t="83752" x="7634288" y="2036763"/>
          <p14:tracePt t="83775" x="7643813" y="2036763"/>
          <p14:tracePt t="83788" x="7661275" y="2036763"/>
          <p14:tracePt t="83800" x="7670800" y="2036763"/>
          <p14:tracePt t="83813" x="7680325" y="2036763"/>
          <p14:tracePt t="83824" x="7688263" y="2036763"/>
          <p14:tracePt t="83849" x="7697788" y="2036763"/>
          <p14:tracePt t="83862" x="7705725" y="2036763"/>
          <p14:tracePt t="83899" x="7705725" y="2027238"/>
          <p14:tracePt t="83959" x="7705725" y="2017713"/>
          <p14:tracePt t="84021" x="7705725" y="2009775"/>
          <p14:tracePt t="84059" x="7705725" y="2000250"/>
          <p14:tracePt t="84095" x="7705725" y="1990725"/>
          <p14:tracePt t="84107" x="7705725" y="1982788"/>
          <p14:tracePt t="84133" x="7705725" y="1973263"/>
          <p14:tracePt t="84144" x="7705725" y="1965325"/>
          <p14:tracePt t="84158" x="7705725" y="1955800"/>
          <p14:tracePt t="84180" x="7705725" y="1946275"/>
          <p14:tracePt t="84194" x="7697788" y="1946275"/>
          <p14:tracePt t="84206" x="7697788" y="1938338"/>
          <p14:tracePt t="84217" x="7697788" y="1928813"/>
          <p14:tracePt t="84242" x="7697788" y="1919288"/>
          <p14:tracePt t="84280" x="7697788" y="1911350"/>
          <p14:tracePt t="84290" x="7688263" y="1911350"/>
          <p14:tracePt t="84342" x="7688263" y="1901825"/>
          <p14:tracePt t="84377" x="7688263" y="1893888"/>
          <p14:tracePt t="84586" x="7688263" y="1901825"/>
          <p14:tracePt t="84597" x="7697788" y="1901825"/>
          <p14:tracePt t="84612" x="7705725" y="1911350"/>
          <p14:tracePt t="84646" x="7705725" y="1919288"/>
          <p14:tracePt t="84683" x="7715250" y="1928813"/>
          <p14:tracePt t="84696" x="7715250" y="1938338"/>
          <p14:tracePt t="84722" x="7715250" y="1946275"/>
          <p14:tracePt t="84745" x="7715250" y="1955800"/>
          <p14:tracePt t="84757" x="7715250" y="1965325"/>
          <p14:tracePt t="84782" x="7715250" y="1973263"/>
          <p14:tracePt t="84819" x="7715250" y="1990725"/>
          <p14:tracePt t="84856" x="7715250" y="2000250"/>
          <p14:tracePt t="84879" x="7715250" y="2009775"/>
          <p14:tracePt t="84892" x="7715250" y="2017713"/>
          <p14:tracePt t="84904" x="7715250" y="2027238"/>
          <p14:tracePt t="84917" x="7705725" y="2027238"/>
          <p14:tracePt t="84929" x="7705725" y="2036763"/>
          <p14:tracePt t="84939" x="7697788" y="2036763"/>
          <p14:tracePt t="84964" x="7697788" y="2044700"/>
          <p14:tracePt t="85173" x="7705725" y="2036763"/>
          <p14:tracePt t="85210" x="7705725" y="2027238"/>
          <p14:tracePt t="85406" x="7705725" y="2036763"/>
          <p14:tracePt t="85418" x="7705725" y="2044700"/>
          <p14:tracePt t="85431" x="7705725" y="2054225"/>
          <p14:tracePt t="85442" x="7705725" y="2071688"/>
          <p14:tracePt t="85456" x="7705725" y="2089150"/>
          <p14:tracePt t="85471" x="7697788" y="2116138"/>
          <p14:tracePt t="85488" x="7688263" y="2143125"/>
          <p14:tracePt t="85505" x="7680325" y="2205038"/>
          <p14:tracePt t="85522" x="7670800" y="2232025"/>
          <p14:tracePt t="85538" x="7661275" y="2259013"/>
          <p14:tracePt t="85554" x="7653338" y="2312988"/>
          <p14:tracePt t="85572" x="7653338" y="2330450"/>
          <p14:tracePt t="85589" x="7653338" y="2347913"/>
          <p14:tracePt t="85605" x="7643813" y="2357438"/>
          <p14:tracePt t="85909" x="7634288" y="2374900"/>
          <p14:tracePt t="85920" x="7616825" y="2411413"/>
          <p14:tracePt t="85933" x="7589838" y="2482850"/>
          <p14:tracePt t="85945" x="7537450" y="2581275"/>
          <p14:tracePt t="85958" x="7483475" y="2724150"/>
          <p14:tracePt t="85971" x="7412038" y="2911475"/>
          <p14:tracePt t="85988" x="7367588" y="3081338"/>
          <p14:tracePt t="86005" x="7313613" y="3259138"/>
          <p14:tracePt t="86022" x="7251700" y="3616325"/>
          <p14:tracePt t="86038" x="7242175" y="3751263"/>
          <p14:tracePt t="86055" x="7232650" y="3983038"/>
          <p14:tracePt t="86072" x="7232650" y="4081463"/>
          <p14:tracePt t="86088" x="7232650" y="4133850"/>
          <p14:tracePt t="86105" x="7232650" y="4241800"/>
          <p14:tracePt t="86122" x="7232650" y="4286250"/>
          <p14:tracePt t="86138" x="7232650" y="4348163"/>
          <p14:tracePt t="86155" x="7232650" y="4518025"/>
          <p14:tracePt t="86171" x="7242175" y="4581525"/>
          <p14:tracePt t="86188" x="7242175" y="4705350"/>
          <p14:tracePt t="86205" x="7251700" y="4732338"/>
          <p14:tracePt t="86222" x="7251700" y="4751388"/>
          <p14:tracePt t="86238" x="7251700" y="4759325"/>
          <p14:tracePt t="86522" x="7232650" y="4759325"/>
          <p14:tracePt t="86534" x="7215188" y="4751388"/>
          <p14:tracePt t="86545" x="7197725" y="4751388"/>
          <p14:tracePt t="86557" x="7161213" y="4751388"/>
          <p14:tracePt t="86572" x="7108825" y="4741863"/>
          <p14:tracePt t="86588" x="7054850" y="4732338"/>
          <p14:tracePt t="86605" x="6983413" y="4724400"/>
          <p14:tracePt t="86622" x="6777038" y="4697413"/>
          <p14:tracePt t="86638" x="6643688" y="4687888"/>
          <p14:tracePt t="86656" x="6323013" y="4643438"/>
          <p14:tracePt t="86672" x="6161088" y="4625975"/>
          <p14:tracePt t="86688" x="6037263" y="4608513"/>
          <p14:tracePt t="86705" x="5813425" y="4581525"/>
          <p14:tracePt t="86722" x="5732463" y="4572000"/>
          <p14:tracePt t="86739" x="5653088" y="4572000"/>
          <p14:tracePt t="86755" x="5510213" y="4572000"/>
          <p14:tracePt t="86772" x="5419725" y="4572000"/>
          <p14:tracePt t="86788" x="5375275" y="4572000"/>
          <p14:tracePt t="86805" x="5295900" y="4581525"/>
          <p14:tracePt t="86822" x="5276850" y="4598988"/>
          <p14:tracePt t="87047" x="5268913" y="4598988"/>
          <p14:tracePt t="87059" x="5251450" y="4608513"/>
          <p14:tracePt t="87071" x="5197475" y="4625975"/>
          <p14:tracePt t="87084" x="5108575" y="4670425"/>
          <p14:tracePt t="87095" x="4938713" y="4759325"/>
          <p14:tracePt t="87109" x="4679950" y="4875213"/>
          <p14:tracePt t="87122" x="4438650" y="5000625"/>
          <p14:tracePt t="87138" x="4276725" y="5089525"/>
          <p14:tracePt t="87155" x="4160838" y="5143500"/>
          <p14:tracePt t="87172" x="4027488" y="5232400"/>
          <p14:tracePt t="87189" x="4010025" y="5259388"/>
          <p14:tracePt t="87206" x="3990975" y="5259388"/>
          <p14:tracePt t="87206" x="3990975" y="5276850"/>
          <p14:tracePt t="87230" x="3990975" y="5286375"/>
          <p14:tracePt t="87242" x="3990975" y="5295900"/>
          <p14:tracePt t="87267" x="3990975" y="5303838"/>
          <p14:tracePt t="87304" x="3990975" y="5313363"/>
          <p14:tracePt t="87341" x="3990975" y="5322888"/>
          <p14:tracePt t="87378" x="3990975" y="5330825"/>
          <p14:tracePt t="87413" x="3990975" y="534035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عنوان 1" hidden="1"/>
          <p:cNvSpPr>
            <a:spLocks noGrp="1"/>
          </p:cNvSpPr>
          <p:nvPr>
            <p:ph type="title"/>
          </p:nvPr>
        </p:nvSpPr>
        <p:spPr/>
        <p:txBody>
          <a:bodyPr/>
          <a:lstStyle/>
          <a:p>
            <a:pPr rtl="0" eaLnBrk="1" hangingPunct="1">
              <a:defRPr/>
            </a:pPr>
            <a:r>
              <a:rPr lang="en-US" sz="3200" b="1">
                <a:effectLst>
                  <a:outerShdw blurRad="38100" dist="38100" dir="2700000" algn="tl">
                    <a:srgbClr val="000000">
                      <a:alpha val="43137"/>
                    </a:srgbClr>
                  </a:outerShdw>
                </a:effectLst>
              </a:rPr>
              <a:t>Interstitial Cells of Leydig</a:t>
            </a:r>
            <a:endParaRPr lang="en-US" sz="3200" b="1" dirty="0">
              <a:effectLst>
                <a:outerShdw blurRad="38100" dist="38100" dir="2700000" algn="tl">
                  <a:srgbClr val="000000">
                    <a:alpha val="43137"/>
                  </a:srgbClr>
                </a:outerShdw>
              </a:effectLst>
            </a:endParaRPr>
          </a:p>
        </p:txBody>
      </p:sp>
      <p:pic>
        <p:nvPicPr>
          <p:cNvPr id="3" name="صورة 2"/>
          <p:cNvPicPr/>
          <p:nvPr/>
        </p:nvPicPr>
        <p:blipFill>
          <a:blip r:embed="rId4"/>
          <a:stretch>
            <a:fillRect/>
          </a:stretch>
        </p:blipFill>
        <p:spPr>
          <a:xfrm>
            <a:off x="0" y="0"/>
            <a:ext cx="9144000" cy="6858000"/>
          </a:xfrm>
          <a:prstGeom prst="rect">
            <a:avLst/>
          </a:prstGeom>
        </p:spPr>
      </p:pic>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98159739"/>
      </p:ext>
    </p:extLst>
  </p:cSld>
  <p:clrMapOvr>
    <a:masterClrMapping/>
  </p:clrMapOvr>
  <mc:AlternateContent xmlns:mc="http://schemas.openxmlformats.org/markup-compatibility/2006" xmlns:p14="http://schemas.microsoft.com/office/powerpoint/2010/main">
    <mc:Choice Requires="p14">
      <p:transition spd="slow" p14:dur="2000" advTm="97170"/>
    </mc:Choice>
    <mc:Fallback xmlns="">
      <p:transition spd="slow" advTm="97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116" x="4010025" y="5330825"/>
          <p14:tracePt t="1128" x="4044950" y="5259388"/>
          <p14:tracePt t="1139" x="4125913" y="5108575"/>
          <p14:tracePt t="1152" x="4268788" y="4867275"/>
          <p14:tracePt t="1168" x="4429125" y="4554538"/>
          <p14:tracePt t="1185" x="4598988" y="4214813"/>
          <p14:tracePt t="1202" x="4857750" y="3625850"/>
          <p14:tracePt t="1218" x="4938713" y="3411538"/>
          <p14:tracePt t="1235" x="4991100" y="3276600"/>
          <p14:tracePt t="1252" x="5081588" y="3098800"/>
          <p14:tracePt t="1268" x="5133975" y="3009900"/>
          <p14:tracePt t="1285" x="5180013" y="2946400"/>
          <p14:tracePt t="1302" x="5241925" y="2847975"/>
          <p14:tracePt t="1318" x="5251450" y="2822575"/>
          <p14:tracePt t="1335" x="5259388" y="2795588"/>
          <p14:tracePt t="1351" x="5276850" y="2732088"/>
          <p14:tracePt t="1368" x="5286375" y="2679700"/>
          <p14:tracePt t="1385" x="5340350" y="2544763"/>
          <p14:tracePt t="1402" x="5384800" y="2482850"/>
          <p14:tracePt t="1418" x="5419725" y="2428875"/>
          <p14:tracePt t="1435" x="5500688" y="2339975"/>
          <p14:tracePt t="1452" x="5554663" y="2303463"/>
          <p14:tracePt t="1468" x="5608638" y="2268538"/>
          <p14:tracePt t="1485" x="5724525" y="2197100"/>
          <p14:tracePt t="1502" x="5776913" y="2187575"/>
          <p14:tracePt t="1518" x="5840413" y="2179638"/>
          <p14:tracePt t="1535" x="5929313" y="2170113"/>
          <p14:tracePt t="1552" x="5983288" y="2160588"/>
          <p14:tracePt t="1569" x="6099175" y="2125663"/>
          <p14:tracePt t="1585" x="6153150" y="2108200"/>
          <p14:tracePt t="1602" x="6224588" y="2062163"/>
          <p14:tracePt t="1618" x="6411913" y="1955800"/>
          <p14:tracePt t="1635" x="6537325" y="1857375"/>
          <p14:tracePt t="1652" x="6670675" y="1741488"/>
          <p14:tracePt t="1668" x="6884988" y="1589088"/>
          <p14:tracePt t="1685" x="6956425" y="1544638"/>
          <p14:tracePt t="1702" x="7010400" y="1527175"/>
          <p14:tracePt t="1936" x="7010400" y="1509713"/>
          <p14:tracePt t="1949" x="7010400" y="1473200"/>
          <p14:tracePt t="1960" x="7027863" y="1393825"/>
          <p14:tracePt t="1973" x="7072313" y="1285875"/>
          <p14:tracePt t="1986" x="7099300" y="1179513"/>
          <p14:tracePt t="2002" x="7134225" y="1081088"/>
          <p14:tracePt t="2018" x="7153275" y="1009650"/>
          <p14:tracePt t="2035" x="7153275" y="965200"/>
          <p14:tracePt t="2052" x="7153275" y="946150"/>
          <p14:tracePt t="2070" x="7143750" y="946150"/>
          <p14:tracePt t="2085" x="7116763" y="946150"/>
          <p14:tracePt t="2102" x="7089775" y="946150"/>
          <p14:tracePt t="2118" x="7062788" y="946150"/>
          <p14:tracePt t="2135" x="7037388" y="946150"/>
          <p14:tracePt t="2152" x="7018338" y="946150"/>
          <p14:tracePt t="2168" x="7010400" y="946150"/>
          <p14:tracePt t="2185" x="6983413" y="946150"/>
          <p14:tracePt t="2202" x="6965950" y="946150"/>
          <p14:tracePt t="2219" x="6946900" y="946150"/>
          <p14:tracePt t="2242" x="6938963" y="946150"/>
          <p14:tracePt t="2267" x="6919913" y="946150"/>
          <p14:tracePt t="2292" x="6902450" y="946150"/>
          <p14:tracePt t="2315" x="6894513" y="946150"/>
          <p14:tracePt t="2498" x="6884988" y="946150"/>
          <p14:tracePt t="2548" x="6875463" y="946150"/>
          <p14:tracePt t="2573" x="6867525" y="946150"/>
          <p14:tracePt t="3086" x="6875463" y="955675"/>
          <p14:tracePt t="3099" x="6875463" y="973138"/>
          <p14:tracePt t="3113" x="6875463" y="1009650"/>
          <p14:tracePt t="3124" x="6902450" y="1071563"/>
          <p14:tracePt t="3136" x="6919913" y="1169988"/>
          <p14:tracePt t="3152" x="6938963" y="1295400"/>
          <p14:tracePt t="3169" x="6973888" y="1490663"/>
          <p14:tracePt t="3186" x="7000875" y="1901825"/>
          <p14:tracePt t="3202" x="7010400" y="2054225"/>
          <p14:tracePt t="3219" x="7010400" y="2187575"/>
          <p14:tracePt t="3235" x="7018338" y="2411413"/>
          <p14:tracePt t="3252" x="7018338" y="2509838"/>
          <p14:tracePt t="3269" x="7045325" y="2589213"/>
          <p14:tracePt t="3286" x="7126288" y="2795588"/>
          <p14:tracePt t="3515" x="7126288" y="2830513"/>
          <p14:tracePt t="3527" x="7126288" y="2884488"/>
          <p14:tracePt t="3540" x="7126288" y="2946400"/>
          <p14:tracePt t="3553" x="7134225" y="3017838"/>
          <p14:tracePt t="3564" x="7134225" y="3098800"/>
          <p14:tracePt t="3578" x="7134225" y="3187700"/>
          <p14:tracePt t="3589" x="7143750" y="3276600"/>
          <p14:tracePt t="3602" x="7143750" y="3357563"/>
          <p14:tracePt t="3619" x="7153275" y="3446463"/>
          <p14:tracePt t="3636" x="7161213" y="3517900"/>
          <p14:tracePt t="3652" x="7188200" y="3652838"/>
          <p14:tracePt t="3669" x="7197725" y="3687763"/>
          <p14:tracePt t="3686" x="7215188" y="3741738"/>
          <p14:tracePt t="3702" x="7232650" y="3813175"/>
          <p14:tracePt t="3719" x="7242175" y="3840163"/>
          <p14:tracePt t="3736" x="7259638" y="3857625"/>
          <p14:tracePt t="3752" x="7277100" y="3902075"/>
          <p14:tracePt t="3769" x="7286625" y="3919538"/>
          <p14:tracePt t="3786" x="7286625" y="3929063"/>
          <p14:tracePt t="3786" x="7296150" y="3946525"/>
          <p14:tracePt t="3802" x="7304088" y="3956050"/>
          <p14:tracePt t="3819" x="7313613" y="3973513"/>
          <p14:tracePt t="3836" x="7331075" y="4000500"/>
          <p14:tracePt t="3852" x="7340600" y="4017963"/>
          <p14:tracePt t="3869" x="7348538" y="4027488"/>
          <p14:tracePt t="4103" x="7348538" y="4044950"/>
          <p14:tracePt t="4115" x="7358063" y="4071938"/>
          <p14:tracePt t="4129" x="7358063" y="4108450"/>
          <p14:tracePt t="4139" x="7367588" y="4133850"/>
          <p14:tracePt t="4153" x="7375525" y="4170363"/>
          <p14:tracePt t="4169" x="7394575" y="4224338"/>
          <p14:tracePt t="4186" x="7402513" y="4276725"/>
          <p14:tracePt t="4203" x="7439025" y="4384675"/>
          <p14:tracePt t="4219" x="7446963" y="4419600"/>
          <p14:tracePt t="4236" x="7466013" y="4456113"/>
          <p14:tracePt t="4253" x="7466013" y="4510088"/>
          <p14:tracePt t="4269" x="7473950" y="4527550"/>
          <p14:tracePt t="4286" x="7483475" y="4545013"/>
          <p14:tracePt t="4303" x="7491413" y="4572000"/>
          <p14:tracePt t="4319" x="7491413" y="4581525"/>
          <p14:tracePt t="4336" x="7491413" y="4589463"/>
          <p14:tracePt t="4361" x="7491413" y="4598988"/>
          <p14:tracePt t="4372" x="7500938" y="4608513"/>
          <p14:tracePt t="4397" x="7500938" y="4616450"/>
          <p14:tracePt t="4411" x="7500938" y="4625975"/>
          <p14:tracePt t="4422" x="7510463" y="4633913"/>
          <p14:tracePt t="4436" x="7510463" y="4643438"/>
          <p14:tracePt t="4453" x="7518400" y="4652963"/>
          <p14:tracePt t="4469" x="7518400" y="4670425"/>
          <p14:tracePt t="4486" x="7537450" y="4687888"/>
          <p14:tracePt t="4503" x="7537450" y="4705350"/>
          <p14:tracePt t="4519" x="7537450" y="4714875"/>
          <p14:tracePt t="4536" x="7545388" y="4724400"/>
          <p14:tracePt t="4655" x="7554913" y="4724400"/>
          <p14:tracePt t="4667" x="7562850" y="4724400"/>
          <p14:tracePt t="5046" x="7562850" y="4714875"/>
          <p14:tracePt t="5071" x="7545388" y="4705350"/>
          <p14:tracePt t="5082" x="7537450" y="4697413"/>
          <p14:tracePt t="5095" x="7510463" y="4687888"/>
          <p14:tracePt t="5108" x="7466013" y="4660900"/>
          <p14:tracePt t="5120" x="7402513" y="4633913"/>
          <p14:tracePt t="5136" x="7313613" y="4589463"/>
          <p14:tracePt t="5153" x="7197725" y="4527550"/>
          <p14:tracePt t="5169" x="6715125" y="4367213"/>
          <p14:tracePt t="5186" x="6384925" y="4259263"/>
          <p14:tracePt t="5203" x="6010275" y="4116388"/>
          <p14:tracePt t="5220" x="5276850" y="3848100"/>
          <p14:tracePt t="5236" x="5000625" y="3732213"/>
          <p14:tracePt t="5253" x="4751388" y="3660775"/>
          <p14:tracePt t="5269" x="4295775" y="3517900"/>
          <p14:tracePt t="5286" x="4116388" y="3455988"/>
          <p14:tracePt t="5303" x="3732213" y="3322638"/>
          <p14:tracePt t="5320" x="3598863" y="3268663"/>
          <p14:tracePt t="5336" x="3482975" y="3241675"/>
          <p14:tracePt t="5353" x="3330575" y="3170238"/>
          <p14:tracePt t="5370" x="3268663" y="3152775"/>
          <p14:tracePt t="5386" x="3224213" y="3133725"/>
          <p14:tracePt t="5403" x="3205163" y="3125788"/>
          <p14:tracePt t="5684" x="3152775" y="3098800"/>
          <p14:tracePt t="5695" x="3044825" y="3044825"/>
          <p14:tracePt t="5708" x="2894013" y="2965450"/>
          <p14:tracePt t="5721" x="2660650" y="2847975"/>
          <p14:tracePt t="5736" x="2438400" y="2714625"/>
          <p14:tracePt t="5753" x="2214563" y="2562225"/>
          <p14:tracePt t="5770" x="1938338" y="2268538"/>
          <p14:tracePt t="5786" x="1866900" y="2143125"/>
          <p14:tracePt t="5803" x="1812925" y="2044700"/>
          <p14:tracePt t="5820" x="1768475" y="1901825"/>
          <p14:tracePt t="5836" x="1758950" y="1884363"/>
          <p14:tracePt t="5853" x="1758950" y="1874838"/>
          <p14:tracePt t="5870" x="1758950" y="1866900"/>
          <p14:tracePt t="5916" x="1768475" y="1866900"/>
          <p14:tracePt t="5953" x="1776413" y="1866900"/>
          <p14:tracePt t="6100" x="1803400" y="1866900"/>
          <p14:tracePt t="6113" x="1839913" y="1866900"/>
          <p14:tracePt t="6124" x="1893888" y="1866900"/>
          <p14:tracePt t="6136" x="1973263" y="1866900"/>
          <p14:tracePt t="6148" x="2089150" y="1866900"/>
          <p14:tracePt t="6162" x="2241550" y="1857375"/>
          <p14:tracePt t="6173" x="2411413" y="1857375"/>
          <p14:tracePt t="6186" x="2616200" y="1857375"/>
          <p14:tracePt t="6203" x="2813050" y="1857375"/>
          <p14:tracePt t="6220" x="2946400" y="1857375"/>
          <p14:tracePt t="6236" x="3143250" y="1857375"/>
          <p14:tracePt t="6253" x="3179763" y="1857375"/>
          <p14:tracePt t="6270" x="3197225" y="1857375"/>
          <p14:tracePt t="6287" x="3205163" y="1857375"/>
          <p14:tracePt t="6663" x="3205163" y="1847850"/>
          <p14:tracePt t="6676" x="3224213" y="1847850"/>
          <p14:tracePt t="6688" x="3241675" y="1839913"/>
          <p14:tracePt t="6701" x="3259138" y="1839913"/>
          <p14:tracePt t="6712" x="3286125" y="1830388"/>
          <p14:tracePt t="6724" x="3340100" y="1812925"/>
          <p14:tracePt t="6737" x="3394075" y="1803400"/>
          <p14:tracePt t="6753" x="3482975" y="1785938"/>
          <p14:tracePt t="6770" x="3581400" y="1758950"/>
          <p14:tracePt t="6787" x="3830638" y="1741488"/>
          <p14:tracePt t="6804" x="3973513" y="1724025"/>
          <p14:tracePt t="6820" x="4108450" y="1724025"/>
          <p14:tracePt t="6837" x="4322763" y="1714500"/>
          <p14:tracePt t="6853" x="4419600" y="1714500"/>
          <p14:tracePt t="6870" x="4500563" y="1714500"/>
          <p14:tracePt t="6887" x="4616450" y="1704975"/>
          <p14:tracePt t="6903" x="4652963" y="1704975"/>
          <p14:tracePt t="6920" x="4705350" y="1697038"/>
          <p14:tracePt t="6944" x="4714875" y="1697038"/>
          <p14:tracePt t="7251" x="4714875" y="1687513"/>
          <p14:tracePt t="7276" x="4741863" y="1687513"/>
          <p14:tracePt t="7289" x="4786313" y="1679575"/>
          <p14:tracePt t="7300" x="4857750" y="1679575"/>
          <p14:tracePt t="7312" x="4973638" y="1679575"/>
          <p14:tracePt t="7325" x="5081588" y="1679575"/>
          <p14:tracePt t="7337" x="5197475" y="1679575"/>
          <p14:tracePt t="7353" x="5322888" y="1679575"/>
          <p14:tracePt t="7370" x="5446713" y="1697038"/>
          <p14:tracePt t="7387" x="5599113" y="1741488"/>
          <p14:tracePt t="7404" x="5634038" y="1741488"/>
          <p14:tracePt t="7420" x="5653088" y="1751013"/>
          <p14:tracePt t="7437" x="5661025" y="1758950"/>
          <p14:tracePt t="7949" x="5680075" y="1758950"/>
          <p14:tracePt t="7962" x="5715000" y="1758950"/>
          <p14:tracePt t="7974" x="5751513" y="1758950"/>
          <p14:tracePt t="7985" x="5795963" y="1758950"/>
          <p14:tracePt t="7998" x="5875338" y="1758950"/>
          <p14:tracePt t="8010" x="5973763" y="1751013"/>
          <p14:tracePt t="8023" x="6089650" y="1731963"/>
          <p14:tracePt t="8037" x="6215063" y="1714500"/>
          <p14:tracePt t="8054" x="6340475" y="1704975"/>
          <p14:tracePt t="8070" x="6465888" y="1697038"/>
          <p14:tracePt t="8087" x="6680200" y="1670050"/>
          <p14:tracePt t="8104" x="6769100" y="1643063"/>
          <p14:tracePt t="8120" x="6848475" y="1643063"/>
          <p14:tracePt t="8137" x="6965950" y="1633538"/>
          <p14:tracePt t="8154" x="6991350" y="1633538"/>
          <p14:tracePt t="8170" x="7018338" y="1633538"/>
          <p14:tracePt t="8187" x="7037388" y="1633538"/>
          <p14:tracePt t="8732" x="7045325" y="1633538"/>
          <p14:tracePt t="8758" x="7062788" y="1643063"/>
          <p14:tracePt t="8770" x="7072313" y="1652588"/>
          <p14:tracePt t="8783" x="7089775" y="1660525"/>
          <p14:tracePt t="8795" x="7099300" y="1660525"/>
          <p14:tracePt t="8806" x="7116763" y="1679575"/>
          <p14:tracePt t="8821" x="7134225" y="1679575"/>
          <p14:tracePt t="8837" x="7143750" y="1687513"/>
          <p14:tracePt t="8854" x="7161213" y="1697038"/>
          <p14:tracePt t="8871" x="7188200" y="1704975"/>
          <p14:tracePt t="8888" x="7197725" y="1704975"/>
          <p14:tracePt t="8904" x="7197725" y="1714500"/>
          <p14:tracePt t="9308" x="7188200" y="1714500"/>
          <p14:tracePt t="9321" x="7170738" y="1714500"/>
          <p14:tracePt t="9334" x="7143750" y="1714500"/>
          <p14:tracePt t="9345" x="7099300" y="1714500"/>
          <p14:tracePt t="9361" x="7037388" y="1714500"/>
          <p14:tracePt t="9371" x="6938963" y="1714500"/>
          <p14:tracePt t="9387" x="6823075" y="1724025"/>
          <p14:tracePt t="9404" x="6670675" y="1731963"/>
          <p14:tracePt t="9421" x="6313488" y="1751013"/>
          <p14:tracePt t="9437" x="6153150" y="1758950"/>
          <p14:tracePt t="9454" x="6000750" y="1758950"/>
          <p14:tracePt t="9471" x="5661025" y="1776413"/>
          <p14:tracePt t="9488" x="5446713" y="1803400"/>
          <p14:tracePt t="9504" x="5214938" y="1839913"/>
          <p14:tracePt t="9521" x="4724400" y="1893888"/>
          <p14:tracePt t="9537" x="4562475" y="1901825"/>
          <p14:tracePt t="9554" x="4375150" y="1911350"/>
          <p14:tracePt t="9571" x="4303713" y="1911350"/>
          <p14:tracePt t="9587" x="4241800" y="1919288"/>
          <p14:tracePt t="9604" x="4108450" y="1928813"/>
          <p14:tracePt t="9621" x="4027488" y="1965325"/>
          <p14:tracePt t="9638" x="3956050" y="1973263"/>
          <p14:tracePt t="9654" x="3830638" y="1990725"/>
          <p14:tracePt t="9671" x="3795713" y="1990725"/>
          <p14:tracePt t="9688" x="3768725" y="1990725"/>
          <p14:tracePt t="9704" x="3697288" y="1990725"/>
          <p14:tracePt t="9721" x="3670300" y="1990725"/>
          <p14:tracePt t="9738" x="3589338" y="2009775"/>
          <p14:tracePt t="9754" x="3562350" y="2017713"/>
          <p14:tracePt t="9771" x="3527425" y="2027238"/>
          <p14:tracePt t="9787" x="3446463" y="2027238"/>
          <p14:tracePt t="9804" x="3429000" y="2036763"/>
          <p14:tracePt t="9821" x="3411538" y="2036763"/>
          <p14:tracePt t="9837" x="3402013" y="2036763"/>
          <p14:tracePt t="9854" x="3394075" y="2036763"/>
          <p14:tracePt t="9871" x="3384550" y="2036763"/>
          <p14:tracePt t="9888" x="3375025" y="2036763"/>
          <p14:tracePt t="10399" x="3384550" y="2036763"/>
          <p14:tracePt t="10510" x="3394075" y="2036763"/>
          <p14:tracePt t="10901" x="3411538" y="2036763"/>
          <p14:tracePt t="10912" x="3438525" y="2036763"/>
          <p14:tracePt t="10926" x="3490913" y="2036763"/>
          <p14:tracePt t="10938" x="3598863" y="2071688"/>
          <p14:tracePt t="10950" x="3776663" y="2116138"/>
          <p14:tracePt t="10963" x="4125913" y="2214563"/>
          <p14:tracePt t="10975" x="4483100" y="2347913"/>
          <p14:tracePt t="10988" x="4902200" y="2509838"/>
          <p14:tracePt t="11005" x="5313363" y="2670175"/>
          <p14:tracePt t="11021" x="5741988" y="2867025"/>
          <p14:tracePt t="11038" x="6491288" y="3232150"/>
          <p14:tracePt t="11055" x="6823075" y="3367088"/>
          <p14:tracePt t="11071" x="7072313" y="3455988"/>
          <p14:tracePt t="11088" x="7402513" y="3562350"/>
          <p14:tracePt t="11105" x="7491413" y="3598863"/>
          <p14:tracePt t="11121" x="7545388" y="3608388"/>
          <p14:tracePt t="11138" x="7581900" y="3616325"/>
          <p14:tracePt t="11155" x="7581900" y="3625850"/>
          <p14:tracePt t="11452" x="7599363" y="3652838"/>
          <p14:tracePt t="11464" x="7626350" y="3705225"/>
          <p14:tracePt t="11477" x="7653338" y="3776663"/>
          <p14:tracePt t="11489" x="7670800" y="3875088"/>
          <p14:tracePt t="11505" x="7688263" y="3973513"/>
          <p14:tracePt t="11521" x="7697788" y="4071938"/>
          <p14:tracePt t="11538" x="7697788" y="4259263"/>
          <p14:tracePt t="11555" x="7697788" y="4340225"/>
          <p14:tracePt t="11572" x="7697788" y="4419600"/>
          <p14:tracePt t="11588" x="7680325" y="4537075"/>
          <p14:tracePt t="11605" x="7661275" y="4572000"/>
          <p14:tracePt t="11622" x="7653338" y="4598988"/>
          <p14:tracePt t="11638" x="7653338" y="4616450"/>
          <p14:tracePt t="11655" x="7643813" y="4616450"/>
          <p14:tracePt t="11820" x="7626350" y="4616450"/>
          <p14:tracePt t="11844" x="7616825" y="4616450"/>
          <p14:tracePt t="11884" x="7608888" y="4625975"/>
          <p14:tracePt t="11906" x="7599363" y="4625975"/>
          <p14:tracePt t="11968" x="7589838" y="4625975"/>
          <p14:tracePt t="12053" x="7589838" y="4616450"/>
          <p14:tracePt t="12066" x="7589838" y="4608513"/>
          <p14:tracePt t="12077" x="7599363" y="4608513"/>
          <p14:tracePt t="12089" x="7608888" y="4598988"/>
          <p14:tracePt t="12105" x="7616825" y="4598988"/>
          <p14:tracePt t="12122" x="7626350" y="4589463"/>
          <p14:tracePt t="12138" x="7643813" y="4589463"/>
          <p14:tracePt t="12163" x="7653338" y="4589463"/>
          <p14:tracePt t="12261" x="7653338" y="4598988"/>
          <p14:tracePt t="12284" x="7653338" y="4608513"/>
          <p14:tracePt t="12297" x="7661275" y="4608513"/>
          <p14:tracePt t="12322" x="7661275" y="4616450"/>
          <p14:tracePt t="12347" x="7661275" y="4625975"/>
          <p14:tracePt t="12371" x="7661275" y="4633913"/>
          <p14:tracePt t="12398" x="7661275" y="4643438"/>
          <p14:tracePt t="12445" x="7661275" y="4652963"/>
          <p14:tracePt t="12458" x="7661275" y="4660900"/>
          <p14:tracePt t="12494" x="7653338" y="4660900"/>
          <p14:tracePt t="12505" x="7653338" y="4670425"/>
          <p14:tracePt t="12554" x="7653338" y="4679950"/>
          <p14:tracePt t="12567" x="7643813" y="4679950"/>
          <p14:tracePt t="12604" x="7634288" y="4687888"/>
          <p14:tracePt t="12630" x="7634288" y="4697413"/>
          <p14:tracePt t="12641" x="7626350" y="4697413"/>
          <p14:tracePt t="12666" x="7626350" y="4705350"/>
          <p14:tracePt t="12676" x="7616825" y="4705350"/>
          <p14:tracePt t="12701" x="7616825" y="4714875"/>
          <p14:tracePt t="12715" x="7608888" y="4724400"/>
          <p14:tracePt t="12726" x="7599363" y="4724400"/>
          <p14:tracePt t="12787" x="7589838" y="4724400"/>
          <p14:tracePt t="12824" x="7581900" y="4724400"/>
          <p14:tracePt t="12861" x="7572375" y="4724400"/>
          <p14:tracePt t="12888" x="7562850" y="4724400"/>
          <p14:tracePt t="12910" x="7562850" y="4714875"/>
          <p14:tracePt t="12922" x="7554913" y="4714875"/>
          <p14:tracePt t="12933" x="7554913" y="4705350"/>
          <p14:tracePt t="12971" x="7554913" y="4697413"/>
          <p14:tracePt t="12984" x="7545388" y="4697413"/>
          <p14:tracePt t="12997" x="7545388" y="4687888"/>
          <p14:tracePt t="13021" x="7537450" y="4679950"/>
          <p14:tracePt t="13045" x="7537450" y="4670425"/>
          <p14:tracePt t="13070" x="7537450" y="4660900"/>
          <p14:tracePt t="13081" x="7537450" y="4652963"/>
          <p14:tracePt t="13118" x="7537450" y="4643438"/>
          <p14:tracePt t="13217" x="7545388" y="4643438"/>
          <p14:tracePt t="13241" x="7554913" y="4643438"/>
          <p14:tracePt t="13252" x="7562850" y="4660900"/>
          <p14:tracePt t="13266" x="7572375" y="4670425"/>
          <p14:tracePt t="13277" x="7581900" y="4687888"/>
          <p14:tracePt t="13290" x="7589838" y="4697413"/>
          <p14:tracePt t="13305" x="7589838" y="4705350"/>
          <p14:tracePt t="13322" x="7599363" y="4705350"/>
          <p14:tracePt t="13339" x="7599363" y="4714875"/>
          <p14:tracePt t="13903" x="7608888" y="4714875"/>
          <p14:tracePt t="13914" x="7616825" y="4714875"/>
          <p14:tracePt t="13926" x="7626350" y="4714875"/>
          <p14:tracePt t="13939" x="7643813" y="4714875"/>
          <p14:tracePt t="13956" x="7653338" y="4705350"/>
          <p14:tracePt t="13972" x="7670800" y="4705350"/>
          <p14:tracePt t="13989" x="7705725" y="4687888"/>
          <p14:tracePt t="14005" x="7715250" y="4679950"/>
          <p14:tracePt t="14022" x="7724775" y="4670425"/>
          <p14:tracePt t="14039" x="7742238" y="4652963"/>
          <p14:tracePt t="14056" x="7742238" y="4643438"/>
          <p14:tracePt t="14072" x="7751763" y="4633913"/>
          <p14:tracePt t="14099" x="7751763" y="4625975"/>
          <p14:tracePt t="14122" x="7751763" y="4616450"/>
          <p14:tracePt t="14147" x="7751763" y="4608513"/>
          <p14:tracePt t="14159" x="7751763" y="4598988"/>
          <p14:tracePt t="14184" x="7742238" y="4598988"/>
          <p14:tracePt t="14196" x="7742238" y="4589463"/>
          <p14:tracePt t="14207" x="7732713" y="4589463"/>
          <p14:tracePt t="14221" x="7732713" y="4581525"/>
          <p14:tracePt t="14233" x="7724775" y="4581525"/>
          <p14:tracePt t="14245" x="7724775" y="4572000"/>
          <p14:tracePt t="14258" x="7715250" y="4572000"/>
          <p14:tracePt t="14272" x="7715250" y="4562475"/>
          <p14:tracePt t="14289" x="7705725" y="4562475"/>
          <p14:tracePt t="14306" x="7697788" y="4562475"/>
          <p14:tracePt t="14322" x="7688263" y="4554538"/>
          <p14:tracePt t="14339" x="7680325" y="4554538"/>
          <p14:tracePt t="14356" x="7661275" y="4537075"/>
          <p14:tracePt t="14372" x="7653338" y="4537075"/>
          <p14:tracePt t="14389" x="7653338" y="4527550"/>
          <p14:tracePt t="14406" x="7643813" y="4527550"/>
          <p14:tracePt t="14422" x="7626350" y="4518025"/>
          <p14:tracePt t="14439" x="7616825" y="4510088"/>
          <p14:tracePt t="14456" x="7589838" y="4491038"/>
          <p14:tracePt t="14472" x="7581900" y="4483100"/>
          <p14:tracePt t="14489" x="7572375" y="4483100"/>
          <p14:tracePt t="14506" x="7562850" y="4483100"/>
          <p14:tracePt t="14527" x="7554913" y="4483100"/>
          <p14:tracePt t="14613" x="7554913" y="4473575"/>
          <p14:tracePt t="14638" x="7562850" y="4473575"/>
          <p14:tracePt t="14674" x="7572375" y="4473575"/>
          <p14:tracePt t="14686" x="7581900" y="4473575"/>
          <p14:tracePt t="14698" x="7589838" y="4473575"/>
          <p14:tracePt t="14711" x="7608888" y="4473575"/>
          <p14:tracePt t="14723" x="7616825" y="4473575"/>
          <p14:tracePt t="14739" x="7626350" y="4473575"/>
          <p14:tracePt t="14756" x="7634288" y="4473575"/>
          <p14:tracePt t="14772" x="7653338" y="4473575"/>
          <p14:tracePt t="14789" x="7661275" y="4473575"/>
          <p14:tracePt t="14806" x="7670800" y="4473575"/>
          <p14:tracePt t="14822" x="7688263" y="4491038"/>
          <p14:tracePt t="14839" x="7705725" y="4491038"/>
          <p14:tracePt t="14856" x="7715250" y="4500563"/>
          <p14:tracePt t="14872" x="7732713" y="4518025"/>
          <p14:tracePt t="14889" x="7742238" y="4537075"/>
          <p14:tracePt t="14909" x="7742238" y="4545013"/>
          <p14:tracePt t="14923" x="7751763" y="4554538"/>
          <p14:tracePt t="14939" x="7751763" y="4562475"/>
          <p14:tracePt t="14956" x="7751763" y="4581525"/>
          <p14:tracePt t="14973" x="7751763" y="4589463"/>
          <p14:tracePt t="15006" x="7751763" y="4598988"/>
          <p14:tracePt t="15151" x="7742238" y="4598988"/>
          <p14:tracePt t="15163" x="7732713" y="4608513"/>
          <p14:tracePt t="15175" x="7705725" y="4608513"/>
          <p14:tracePt t="15189" x="7688263" y="4625975"/>
          <p14:tracePt t="15200" x="7670800" y="4633913"/>
          <p14:tracePt t="15213" x="7653338" y="4633913"/>
          <p14:tracePt t="15225" x="7643813" y="4633913"/>
          <p14:tracePt t="15239" x="7634288" y="4643438"/>
          <p14:tracePt t="15256" x="7616825" y="4652963"/>
          <p14:tracePt t="15274" x="7608888" y="4652963"/>
          <p14:tracePt t="15289" x="7599363" y="4652963"/>
          <p14:tracePt t="15306" x="7589838" y="4652963"/>
          <p14:tracePt t="15348" x="7581900" y="4652963"/>
          <p14:tracePt t="15507" x="7581900" y="4643438"/>
          <p14:tracePt t="15642" x="7572375" y="4643438"/>
          <p14:tracePt t="15653" x="7562850" y="4643438"/>
          <p14:tracePt t="15678" x="7554913" y="4643438"/>
          <p14:tracePt t="15702" x="7554913" y="4633913"/>
          <p14:tracePt t="15715" x="7545388" y="4633913"/>
          <p14:tracePt t="15740" x="7537450" y="4633913"/>
          <p14:tracePt t="15751" x="7527925" y="4625975"/>
          <p14:tracePt t="15776" x="7518400" y="4625975"/>
          <p14:tracePt t="15788" x="7500938" y="4616450"/>
          <p14:tracePt t="15802" x="7500938" y="4608513"/>
          <p14:tracePt t="15813" x="7491413" y="4608513"/>
          <p14:tracePt t="15826" x="7483475" y="4608513"/>
          <p14:tracePt t="15839" x="7473950" y="4598988"/>
          <p14:tracePt t="15862" x="7466013" y="4589463"/>
          <p14:tracePt t="15874" x="7456488" y="4589463"/>
          <p14:tracePt t="15889" x="7456488" y="4581525"/>
          <p14:tracePt t="15936" x="7446963" y="4581525"/>
          <p14:tracePt t="16241" x="7439025" y="4581525"/>
          <p14:tracePt t="16253" x="7429500" y="4581525"/>
          <p14:tracePt t="16291" x="7419975" y="4581525"/>
          <p14:tracePt t="16328" x="7412038" y="4581525"/>
          <p14:tracePt t="16340" x="7402513" y="4581525"/>
          <p14:tracePt t="16352" x="7394575" y="4572000"/>
          <p14:tracePt t="16363" x="7385050" y="4572000"/>
          <p14:tracePt t="16389" x="7367588" y="4572000"/>
          <p14:tracePt t="16417" x="7348538" y="4572000"/>
          <p14:tracePt t="16428" x="7340600" y="4572000"/>
          <p14:tracePt t="16437" x="7323138" y="4562475"/>
          <p14:tracePt t="16450" x="7313613" y="4562475"/>
          <p14:tracePt t="16463" x="7296150" y="4554538"/>
          <p14:tracePt t="16487" x="7286625" y="4554538"/>
          <p14:tracePt t="16500" x="7277100" y="4554538"/>
          <p14:tracePt t="16523" x="7277100" y="4545013"/>
          <p14:tracePt t="16549" x="7269163" y="4545013"/>
          <p14:tracePt t="16573" x="7259638" y="4545013"/>
          <p14:tracePt t="16597" x="7242175" y="4537075"/>
          <p14:tracePt t="16622" x="7232650" y="4537075"/>
          <p14:tracePt t="16646" x="7224713" y="4537075"/>
          <p14:tracePt t="16694" x="7224713" y="4527550"/>
          <p14:tracePt t="16878" x="7215188" y="4527550"/>
          <p14:tracePt t="16891" x="7205663" y="4527550"/>
          <p14:tracePt t="16903" x="7197725" y="4527550"/>
          <p14:tracePt t="16918" x="7188200" y="4527550"/>
          <p14:tracePt t="16928" x="7180263" y="4527550"/>
          <p14:tracePt t="16940" x="7170738" y="4527550"/>
          <p14:tracePt t="16957" x="7153275" y="4527550"/>
          <p14:tracePt t="16973" x="7134225" y="4527550"/>
          <p14:tracePt t="16990" x="7116763" y="4518025"/>
          <p14:tracePt t="17008" x="7099300" y="4518025"/>
          <p14:tracePt t="17023" x="7081838" y="4518025"/>
          <p14:tracePt t="17040" x="7054850" y="4518025"/>
          <p14:tracePt t="17056" x="7045325" y="4510088"/>
          <p14:tracePt t="17073" x="7037388" y="4510088"/>
          <p14:tracePt t="17090" x="7018338" y="4500563"/>
          <p14:tracePt t="17111" x="7018338" y="4491038"/>
          <p14:tracePt t="17124" x="7010400" y="4491038"/>
          <p14:tracePt t="17296" x="7000875" y="4491038"/>
          <p14:tracePt t="17307" x="7000875" y="4483100"/>
          <p14:tracePt t="17321" x="6991350" y="4483100"/>
          <p14:tracePt t="17331" x="6983413" y="4473575"/>
          <p14:tracePt t="17344" x="6973888" y="4465638"/>
          <p14:tracePt t="17356" x="6956425" y="4446588"/>
          <p14:tracePt t="17373" x="6938963" y="4429125"/>
          <p14:tracePt t="17390" x="6929438" y="4402138"/>
          <p14:tracePt t="17407" x="6902450" y="4384675"/>
          <p14:tracePt t="17423" x="6902450" y="4367213"/>
          <p14:tracePt t="17440" x="6894513" y="4367213"/>
          <p14:tracePt t="17457" x="6894513" y="4357688"/>
          <p14:tracePt t="17492" x="6884988" y="4348163"/>
          <p14:tracePt t="17515" x="6884988" y="4340225"/>
          <p14:tracePt t="17527" x="6875463" y="4340225"/>
          <p14:tracePt t="17540" x="6875463" y="4330700"/>
          <p14:tracePt t="18777" x="6875463" y="4340225"/>
          <p14:tracePt t="19046" x="6875463" y="4348163"/>
          <p14:tracePt t="19109" x="6884988" y="4348163"/>
          <p14:tracePt t="19119" x="6884988" y="4357688"/>
          <p14:tracePt t="19695" x="6875463" y="4357688"/>
          <p14:tracePt t="19708" x="6867525" y="4357688"/>
          <p14:tracePt t="19721" x="6848475" y="4357688"/>
          <p14:tracePt t="19733" x="6813550" y="4357688"/>
          <p14:tracePt t="19745" x="6732588" y="4348163"/>
          <p14:tracePt t="19757" x="6626225" y="4340225"/>
          <p14:tracePt t="19774" x="6456363" y="4313238"/>
          <p14:tracePt t="19791" x="6143625" y="4286250"/>
          <p14:tracePt t="19807" x="5419725" y="4152900"/>
          <p14:tracePt t="19824" x="5054600" y="4062413"/>
          <p14:tracePt t="19841" x="4697413" y="3929063"/>
          <p14:tracePt t="19857" x="4152900" y="3697288"/>
          <p14:tracePt t="19874" x="4000500" y="3643313"/>
          <p14:tracePt t="19891" x="3884613" y="3589338"/>
          <p14:tracePt t="19907" x="3732213" y="3544888"/>
          <p14:tracePt t="19924" x="3679825" y="3527425"/>
          <p14:tracePt t="19941" x="3633788" y="3509963"/>
          <p14:tracePt t="19958" x="3581400" y="3490913"/>
          <p14:tracePt t="19974" x="3571875" y="3482975"/>
          <p14:tracePt t="19991" x="3527425" y="3482975"/>
          <p14:tracePt t="20007" x="3509963" y="3473450"/>
          <p14:tracePt t="20024" x="3490913" y="3473450"/>
          <p14:tracePt t="20041" x="3455988" y="3465513"/>
          <p14:tracePt t="20057" x="3438525" y="3455988"/>
          <p14:tracePt t="20074" x="3429000" y="3455988"/>
          <p14:tracePt t="20091" x="3394075" y="3446463"/>
          <p14:tracePt t="20107" x="3375025" y="3438525"/>
          <p14:tracePt t="20124" x="3367088" y="3438525"/>
          <p14:tracePt t="20141" x="3348038" y="3429000"/>
          <p14:tracePt t="20186" x="3348038" y="3419475"/>
          <p14:tracePt t="20259" x="3357563" y="3419475"/>
          <p14:tracePt t="20271" x="3367088" y="3419475"/>
          <p14:tracePt t="20283" x="3375025" y="3411538"/>
          <p14:tracePt t="20296" x="3402013" y="3402013"/>
          <p14:tracePt t="20308" x="3419475" y="3394075"/>
          <p14:tracePt t="20324" x="3455988" y="3367088"/>
          <p14:tracePt t="20341" x="3509963" y="3340100"/>
          <p14:tracePt t="20357" x="3679825" y="3232150"/>
          <p14:tracePt t="20375" x="3786188" y="3170238"/>
          <p14:tracePt t="20391" x="3875088" y="3108325"/>
          <p14:tracePt t="20407" x="4044950" y="3000375"/>
          <p14:tracePt t="20424" x="4098925" y="2955925"/>
          <p14:tracePt t="20441" x="4143375" y="2928938"/>
          <p14:tracePt t="20457" x="4160838" y="2919413"/>
          <p14:tracePt t="20810" x="4170363" y="2919413"/>
          <p14:tracePt t="21496" x="4179888" y="2919413"/>
          <p14:tracePt t="21790" x="4179888" y="2911475"/>
          <p14:tracePt t="36583" x="4179888" y="2919413"/>
          <p14:tracePt t="36620" x="4179888" y="2928938"/>
          <p14:tracePt t="36694" x="4170363" y="2928938"/>
          <p14:tracePt t="36705" x="4160838" y="2928938"/>
          <p14:tracePt t="36731" x="4160838" y="2919413"/>
          <p14:tracePt t="36743" x="4152900" y="2911475"/>
          <p14:tracePt t="36754" x="4152900" y="2901950"/>
          <p14:tracePt t="36768" x="4143375" y="2901950"/>
          <p14:tracePt t="36780" x="4143375" y="2894013"/>
          <p14:tracePt t="36796" x="4133850" y="2894013"/>
          <p14:tracePt t="36812" x="4125913" y="2884488"/>
          <p14:tracePt t="36829" x="4089400" y="2884488"/>
          <p14:tracePt t="36846" x="4071938" y="2884488"/>
          <p14:tracePt t="36862" x="4054475" y="2884488"/>
          <p14:tracePt t="36879" x="4010025" y="2894013"/>
          <p14:tracePt t="36896" x="4000500" y="2894013"/>
          <p14:tracePt t="36914" x="3990975" y="2894013"/>
          <p14:tracePt t="36963" x="3990975" y="2884488"/>
          <p14:tracePt t="36988" x="4010025" y="2874963"/>
          <p14:tracePt t="37000" x="4044950" y="2847975"/>
          <p14:tracePt t="37011" x="4125913" y="2822575"/>
          <p14:tracePt t="37025" x="4205288" y="2795588"/>
          <p14:tracePt t="37036" x="4286250" y="2786063"/>
          <p14:tracePt t="37049" x="4340225" y="2776538"/>
          <p14:tracePt t="37064" x="4357688" y="2776538"/>
          <p14:tracePt t="37122" x="4348163" y="2776538"/>
          <p14:tracePt t="37134" x="4322763" y="2776538"/>
          <p14:tracePt t="37147" x="4295775" y="2776538"/>
          <p14:tracePt t="37159" x="4268788" y="2786063"/>
          <p14:tracePt t="37172" x="4251325" y="2786063"/>
          <p14:tracePt t="37183" x="4232275" y="2795588"/>
          <p14:tracePt t="37196" x="4205288" y="2795588"/>
          <p14:tracePt t="37213" x="4197350" y="2795588"/>
          <p14:tracePt t="37229" x="4187825" y="2803525"/>
          <p14:tracePt t="37246" x="4179888" y="2803525"/>
          <p14:tracePt t="37967" x="4179888" y="2813050"/>
          <p14:tracePt t="38298" x="4179888" y="2822575"/>
          <p14:tracePt t="38433" x="4179888" y="2830513"/>
          <p14:tracePt t="38482" x="4179888" y="2840038"/>
          <p14:tracePt t="43565" x="4170363" y="2840038"/>
          <p14:tracePt t="44862" x="4170363" y="2830513"/>
          <p14:tracePt t="44949" x="4179888" y="2822575"/>
          <p14:tracePt t="45378" x="4179888" y="2813050"/>
          <p14:tracePt t="45415" x="4179888" y="2803525"/>
          <p14:tracePt t="45427" x="4179888" y="2795588"/>
          <p14:tracePt t="45450" x="4187825" y="2786063"/>
          <p14:tracePt t="45462" x="4197350" y="2786063"/>
          <p14:tracePt t="45475" x="4214813" y="2776538"/>
          <p14:tracePt t="45487" x="4241800" y="2776538"/>
          <p14:tracePt t="45499" x="4276725" y="2776538"/>
          <p14:tracePt t="45515" x="4313238" y="2768600"/>
          <p14:tracePt t="45532" x="4384675" y="2768600"/>
          <p14:tracePt t="45548" x="4465638" y="2751138"/>
          <p14:tracePt t="45565" x="4660900" y="2724150"/>
          <p14:tracePt t="45582" x="4768850" y="2714625"/>
          <p14:tracePt t="45599" x="5027613" y="2687638"/>
          <p14:tracePt t="45615" x="5170488" y="2660650"/>
          <p14:tracePt t="45632" x="5313363" y="2643188"/>
          <p14:tracePt t="45648" x="5545138" y="2589213"/>
          <p14:tracePt t="45665" x="5643563" y="2581275"/>
          <p14:tracePt t="45682" x="5751513" y="2562225"/>
          <p14:tracePt t="45699" x="5946775" y="2527300"/>
          <p14:tracePt t="45715" x="6054725" y="2500313"/>
          <p14:tracePt t="45732" x="6224588" y="2482850"/>
          <p14:tracePt t="45748" x="6286500" y="2473325"/>
          <p14:tracePt t="45765" x="6348413" y="2473325"/>
          <p14:tracePt t="45782" x="6419850" y="2473325"/>
          <p14:tracePt t="45799" x="6456363" y="2473325"/>
          <p14:tracePt t="45815" x="6491288" y="2473325"/>
          <p14:tracePt t="45832" x="6537325" y="2500313"/>
          <p14:tracePt t="45849" x="6572250" y="2517775"/>
          <p14:tracePt t="45865" x="6589713" y="2527300"/>
          <p14:tracePt t="45882" x="6608763" y="2554288"/>
          <p14:tracePt t="45899" x="6616700" y="2562225"/>
          <p14:tracePt t="45916" x="6626225" y="2571750"/>
          <p14:tracePt t="45932" x="6626225" y="2581275"/>
          <p14:tracePt t="45964" x="6626225" y="2589213"/>
          <p14:tracePt t="46002" x="6626225" y="2598738"/>
          <p14:tracePt t="46357" x="6616700" y="2598738"/>
          <p14:tracePt t="46419" x="6608763" y="2598738"/>
          <p14:tracePt t="46725" x="6599238" y="2598738"/>
          <p14:tracePt t="46786" x="6589713" y="2598738"/>
          <p14:tracePt t="46798" x="6589713" y="2608263"/>
          <p14:tracePt t="46822" x="6581775" y="2616200"/>
          <p14:tracePt t="46835" x="6572250" y="2616200"/>
          <p14:tracePt t="46860" x="6562725" y="2616200"/>
          <p14:tracePt t="46871" x="6562725" y="2625725"/>
          <p14:tracePt t="46884" x="6554788" y="2625725"/>
          <p14:tracePt t="46896" x="6545263" y="2625725"/>
          <p14:tracePt t="46921" x="6537325" y="2625725"/>
          <p14:tracePt t="46933" x="6527800" y="2633663"/>
          <p14:tracePt t="46944" x="6518275" y="2643188"/>
          <p14:tracePt t="46957" x="6510338" y="2643188"/>
          <p14:tracePt t="46982" x="6500813" y="2643188"/>
          <p14:tracePt t="46993" x="6491288" y="2643188"/>
          <p14:tracePt t="47006" x="6491288" y="2652713"/>
          <p14:tracePt t="47019" x="6483350" y="2652713"/>
          <p14:tracePt t="47055" x="6473825" y="2652713"/>
          <p14:tracePt t="47508" x="6473825" y="2660650"/>
          <p14:tracePt t="47532" x="6473825" y="2670175"/>
          <p14:tracePt t="47546" x="6473825" y="2679700"/>
          <p14:tracePt t="47569" x="6473825" y="2687638"/>
          <p14:tracePt t="47582" x="6483350" y="2705100"/>
          <p14:tracePt t="47594" x="6483350" y="2714625"/>
          <p14:tracePt t="47606" x="6491288" y="2732088"/>
          <p14:tracePt t="47618" x="6491288" y="2751138"/>
          <p14:tracePt t="47632" x="6491288" y="2759075"/>
          <p14:tracePt t="47649" x="6491288" y="2768600"/>
          <p14:tracePt t="47666" x="6491288" y="2776538"/>
          <p14:tracePt t="47683" x="6500813" y="2786063"/>
          <p14:tracePt t="47699" x="6510338" y="2795588"/>
          <p14:tracePt t="47716" x="6527800" y="2847975"/>
          <p14:tracePt t="47733" x="6554788" y="2894013"/>
          <p14:tracePt t="47749" x="6599238" y="2955925"/>
          <p14:tracePt t="47766" x="6715125" y="3152775"/>
          <p14:tracePt t="47782" x="6796088" y="3276600"/>
          <p14:tracePt t="47799" x="6884988" y="3402013"/>
          <p14:tracePt t="47816" x="7037388" y="3625850"/>
          <p14:tracePt t="47833" x="7108825" y="3732213"/>
          <p14:tracePt t="47849" x="7161213" y="3822700"/>
          <p14:tracePt t="47866" x="7259638" y="3965575"/>
          <p14:tracePt t="47883" x="7304088" y="4027488"/>
          <p14:tracePt t="47899" x="7323138" y="4054475"/>
          <p14:tracePt t="47916" x="7331075" y="4062413"/>
          <p14:tracePt t="47933" x="7340600" y="4062413"/>
          <p14:tracePt t="47974" x="7340600" y="4054475"/>
          <p14:tracePt t="48231" x="7394575" y="4071938"/>
          <p14:tracePt t="48243" x="7446963" y="4108450"/>
          <p14:tracePt t="48255" x="7510463" y="4170363"/>
          <p14:tracePt t="48268" x="7562850" y="4251325"/>
          <p14:tracePt t="48283" x="7616825" y="4340225"/>
          <p14:tracePt t="48299" x="7643813" y="4411663"/>
          <p14:tracePt t="48316" x="7670800" y="4465638"/>
          <p14:tracePt t="48333" x="7688263" y="4527550"/>
          <p14:tracePt t="48349" x="7688263" y="4545013"/>
          <p14:tracePt t="48366" x="7697788" y="4562475"/>
          <p14:tracePt t="48440" x="7705725" y="4562475"/>
          <p14:tracePt t="48464" x="7715250" y="4562475"/>
          <p14:tracePt t="48475" x="7732713" y="4581525"/>
          <p14:tracePt t="48489" x="7742238" y="4581525"/>
          <p14:tracePt t="48501" x="7759700" y="4598988"/>
          <p14:tracePt t="48517" x="7769225" y="4598988"/>
          <p14:tracePt t="48533" x="7777163" y="4616450"/>
          <p14:tracePt t="48550" x="7786688" y="4616450"/>
          <p14:tracePt t="48566" x="7786688" y="4625975"/>
          <p14:tracePt t="48583" x="7796213" y="4625975"/>
          <p14:tracePt t="48684" x="7786688" y="4625975"/>
          <p14:tracePt t="48696" x="7769225" y="4625975"/>
          <p14:tracePt t="48709" x="7759700" y="4616450"/>
          <p14:tracePt t="48721" x="7742238" y="4598988"/>
          <p14:tracePt t="48733" x="7732713" y="4598988"/>
          <p14:tracePt t="48750" x="7724775" y="4581525"/>
          <p14:tracePt t="48766" x="7715250" y="4581525"/>
          <p14:tracePt t="48783" x="7697788" y="4572000"/>
          <p14:tracePt t="48807" x="7688263" y="4562475"/>
          <p14:tracePt t="48819" x="7680325" y="4554538"/>
          <p14:tracePt t="48843" x="7670800" y="4554538"/>
          <p14:tracePt t="48867" x="7653338" y="4545013"/>
          <p14:tracePt t="48892" x="7643813" y="4545013"/>
          <p14:tracePt t="48905" x="7634288" y="4537075"/>
          <p14:tracePt t="48918" x="7626350" y="4527550"/>
          <p14:tracePt t="48929" x="7616825" y="4527550"/>
          <p14:tracePt t="48955" x="7608888" y="4518025"/>
          <p14:tracePt t="48965" x="7599363" y="4518025"/>
          <p14:tracePt t="48977" x="7589838" y="4518025"/>
          <p14:tracePt t="48989" x="7581900" y="4518025"/>
          <p14:tracePt t="49014" x="7572375" y="4518025"/>
          <p14:tracePt t="49027" x="7562850" y="4518025"/>
          <p14:tracePt t="49052" x="7554913" y="4518025"/>
          <p14:tracePt t="49065" x="7545388" y="4518025"/>
          <p14:tracePt t="49112" x="7537450" y="4518025"/>
          <p14:tracePt t="49309" x="7537450" y="4510088"/>
          <p14:tracePt t="49321" x="7545388" y="4510088"/>
          <p14:tracePt t="49334" x="7554913" y="4510088"/>
          <p14:tracePt t="49358" x="7562850" y="4500563"/>
          <p14:tracePt t="49382" x="7572375" y="4500563"/>
          <p14:tracePt t="49407" x="7581900" y="4500563"/>
          <p14:tracePt t="49418" x="7589838" y="4500563"/>
          <p14:tracePt t="49444" x="7599363" y="4500563"/>
          <p14:tracePt t="49468" x="7608888" y="4500563"/>
          <p14:tracePt t="49493" x="7616825" y="4510088"/>
          <p14:tracePt t="49504" x="7626350" y="4510088"/>
          <p14:tracePt t="49516" x="7634288" y="4510088"/>
          <p14:tracePt t="49529" x="7634288" y="4518025"/>
          <p14:tracePt t="49542" x="7643813" y="4518025"/>
          <p14:tracePt t="49554" x="7653338" y="4527550"/>
          <p14:tracePt t="49567" x="7661275" y="4527550"/>
          <p14:tracePt t="49583" x="7670800" y="4537075"/>
          <p14:tracePt t="49600" x="7670800" y="4545013"/>
          <p14:tracePt t="49616" x="7680325" y="4554538"/>
          <p14:tracePt t="49639" x="7680325" y="4562475"/>
          <p14:tracePt t="49654" x="7688263" y="4572000"/>
          <p14:tracePt t="49666" x="7688263" y="4581525"/>
          <p14:tracePt t="49688" x="7688263" y="4589463"/>
          <p14:tracePt t="49701" x="7688263" y="4598988"/>
          <p14:tracePt t="49718" x="7697788" y="4598988"/>
          <p14:tracePt t="49733" x="7697788" y="4608513"/>
          <p14:tracePt t="49762" x="7697788" y="4616450"/>
          <p14:tracePt t="49994" x="7697788" y="4608513"/>
          <p14:tracePt t="50007" x="7697788" y="4598988"/>
          <p14:tracePt t="50019" x="7697788" y="4589463"/>
          <p14:tracePt t="50032" x="7688263" y="4589463"/>
          <p14:tracePt t="50044" x="7688263" y="4572000"/>
          <p14:tracePt t="50068" x="7688263" y="4562475"/>
          <p14:tracePt t="50081" x="7680325" y="4562475"/>
          <p14:tracePt t="50092" x="7670800" y="4545013"/>
          <p14:tracePt t="50117" x="7661275" y="4537075"/>
          <p14:tracePt t="50129" x="7653338" y="4527550"/>
          <p14:tracePt t="50142" x="7643813" y="4518025"/>
          <p14:tracePt t="50154" x="7616825" y="4510088"/>
          <p14:tracePt t="50168" x="7608888" y="4491038"/>
          <p14:tracePt t="50183" x="7599363" y="4491038"/>
          <p14:tracePt t="50200" x="7589838" y="4491038"/>
          <p14:tracePt t="50217" x="7581900" y="4483100"/>
          <p14:tracePt t="50233" x="7572375" y="4483100"/>
          <p14:tracePt t="50534" x="7581900" y="4483100"/>
          <p14:tracePt t="50546" x="7589838" y="4483100"/>
          <p14:tracePt t="50570" x="7599363" y="4483100"/>
          <p14:tracePt t="50582" x="7616825" y="4483100"/>
          <p14:tracePt t="50595" x="7626350" y="4483100"/>
          <p14:tracePt t="50606" x="7643813" y="4491038"/>
          <p14:tracePt t="50619" x="7670800" y="4510088"/>
          <p14:tracePt t="50633" x="7688263" y="4510088"/>
          <p14:tracePt t="50650" x="7697788" y="4527550"/>
          <p14:tracePt t="50667" x="7715250" y="4537075"/>
          <p14:tracePt t="50684" x="7724775" y="4562475"/>
          <p14:tracePt t="50700" x="7732713" y="4581525"/>
          <p14:tracePt t="50717" x="7742238" y="4598988"/>
          <p14:tracePt t="50734" x="7742238" y="4608513"/>
          <p14:tracePt t="50750" x="7751763" y="4616450"/>
          <p14:tracePt t="50767" x="7751763" y="4625975"/>
          <p14:tracePt t="50783" x="7751763" y="4633913"/>
          <p14:tracePt t="50840" x="7751763" y="4643438"/>
          <p14:tracePt t="51219" x="7742238" y="4643438"/>
          <p14:tracePt t="51232" x="7732713" y="4643438"/>
          <p14:tracePt t="51244" x="7732713" y="4633913"/>
          <p14:tracePt t="51255" x="7724775" y="4633913"/>
          <p14:tracePt t="51268" x="7724775" y="4625975"/>
          <p14:tracePt t="51284" x="7715250" y="4625975"/>
          <p14:tracePt t="51305" x="7705725" y="4616450"/>
          <p14:tracePt t="51317" x="7697788" y="4616450"/>
          <p14:tracePt t="51334" x="7688263" y="4608513"/>
          <p14:tracePt t="51350" x="7680325" y="4598988"/>
          <p14:tracePt t="51367" x="7634288" y="4581525"/>
          <p14:tracePt t="51383" x="7626350" y="4581525"/>
          <p14:tracePt t="51400" x="7608888" y="4572000"/>
          <p14:tracePt t="51417" x="7599363" y="4562475"/>
          <p14:tracePt t="51710" x="7599363" y="4554538"/>
          <p14:tracePt t="52137" x="7608888" y="4554538"/>
          <p14:tracePt t="52188" x="7608888" y="4545013"/>
          <p14:tracePt t="52199" x="7616825" y="4545013"/>
          <p14:tracePt t="52223" x="7626350" y="4537075"/>
          <p14:tracePt t="52272" x="7634288" y="4537075"/>
          <p14:tracePt t="52286" x="7634288" y="4527550"/>
          <p14:tracePt t="52309" x="7643813" y="4518025"/>
          <p14:tracePt t="52322" x="7653338" y="4518025"/>
          <p14:tracePt t="52334" x="7653338" y="4510088"/>
          <p14:tracePt t="52346" x="7653338" y="4500563"/>
          <p14:tracePt t="52357" x="7661275" y="4500563"/>
          <p14:tracePt t="52370" x="7661275" y="4491038"/>
          <p14:tracePt t="52395" x="7661275" y="4483100"/>
          <p14:tracePt t="52407" x="7661275" y="4473575"/>
          <p14:tracePt t="52445" x="7661275" y="4465638"/>
          <p14:tracePt t="53240" x="7661275" y="4483100"/>
          <p14:tracePt t="59622" x="7653338" y="4491038"/>
          <p14:tracePt t="59633" x="7643813" y="4510088"/>
          <p14:tracePt t="59645" x="7626350" y="4518025"/>
          <p14:tracePt t="59670" x="7616825" y="4527550"/>
          <p14:tracePt t="59719" x="7608888" y="4527550"/>
          <p14:tracePt t="59733" x="7599363" y="4527550"/>
          <p14:tracePt t="59744" x="7589838" y="4527550"/>
          <p14:tracePt t="59768" x="7581900" y="4527550"/>
          <p14:tracePt t="59781" x="7572375" y="4510088"/>
          <p14:tracePt t="59793" x="7562850" y="4473575"/>
          <p14:tracePt t="59804" x="7562850" y="4438650"/>
          <p14:tracePt t="59820" x="7554913" y="4384675"/>
          <p14:tracePt t="59836" x="7554913" y="4313238"/>
          <p14:tracePt t="59853" x="7545388" y="4187825"/>
          <p14:tracePt t="59870" x="7537450" y="4152900"/>
          <p14:tracePt t="59886" x="7537450" y="4143375"/>
          <p14:tracePt t="59903" x="7527925" y="4133850"/>
          <p14:tracePt t="59976" x="7527925" y="4143375"/>
          <p14:tracePt t="60014" x="7527925" y="4152900"/>
          <p14:tracePt t="60024" x="7527925" y="4160838"/>
          <p14:tracePt t="60036" x="7527925" y="4170363"/>
          <p14:tracePt t="60050" x="7527925" y="4179888"/>
          <p14:tracePt t="60061" x="7527925" y="4187825"/>
          <p14:tracePt t="60074" x="7527925" y="4205288"/>
          <p14:tracePt t="60086" x="7527925" y="4232275"/>
          <p14:tracePt t="60103" x="7527925" y="4251325"/>
          <p14:tracePt t="60120" x="7527925" y="4276725"/>
          <p14:tracePt t="60136" x="7527925" y="4322763"/>
          <p14:tracePt t="60153" x="7527925" y="4340225"/>
          <p14:tracePt t="60170" x="7527925" y="4357688"/>
          <p14:tracePt t="60186" x="7527925" y="4367213"/>
          <p14:tracePt t="61812" x="7527925" y="4384675"/>
          <p14:tracePt t="61838" x="7527925" y="4402138"/>
          <p14:tracePt t="61850" x="7537450" y="4402138"/>
          <p14:tracePt t="61861" x="7537450" y="4411663"/>
          <p14:tracePt t="61875" x="7537450" y="4419600"/>
          <p14:tracePt t="61887" x="7537450" y="4429125"/>
          <p14:tracePt t="61903" x="7537450" y="4438650"/>
          <p14:tracePt t="61924" x="7545388" y="4446588"/>
          <p14:tracePt t="61937" x="7545388" y="4456113"/>
          <p14:tracePt t="62548" x="7545388" y="4465638"/>
          <p14:tracePt t="62560" x="7554913" y="4465638"/>
          <p14:tracePt t="62573" x="7554913" y="4483100"/>
          <p14:tracePt t="62597" x="7554913" y="4491038"/>
          <p14:tracePt t="62622" x="7562850" y="4500563"/>
          <p14:tracePt t="62647" x="7572375" y="4510088"/>
          <p14:tracePt t="62658" x="7572375" y="4518025"/>
          <p14:tracePt t="62683" x="7572375" y="4527550"/>
          <p14:tracePt t="62720" x="7581900" y="4527550"/>
          <p14:tracePt t="62731" x="7581900" y="4537075"/>
          <p14:tracePt t="62806" x="7581900" y="4545013"/>
          <p14:tracePt t="62856" x="7589838" y="4554538"/>
          <p14:tracePt t="62881" x="7599363" y="4554538"/>
          <p14:tracePt t="62902" x="7608888" y="4554538"/>
          <p14:tracePt t="62915" x="7616825" y="4562475"/>
          <p14:tracePt t="62927" x="7626350" y="4562475"/>
          <p14:tracePt t="62940" x="7634288" y="4562475"/>
          <p14:tracePt t="62964" x="7643813" y="4562475"/>
          <p14:tracePt t="63050" x="7626350" y="4562475"/>
          <p14:tracePt t="63062" x="7599363" y="4562475"/>
          <p14:tracePt t="63075" x="7554913" y="4562475"/>
          <p14:tracePt t="63087" x="7483475" y="4562475"/>
          <p14:tracePt t="63099" x="7385050" y="4562475"/>
          <p14:tracePt t="63111" x="7259638" y="4562475"/>
          <p14:tracePt t="63124" x="7143750" y="4537075"/>
          <p14:tracePt t="63137" x="7018338" y="4510088"/>
          <p14:tracePt t="63154" x="6919913" y="4473575"/>
          <p14:tracePt t="63171" x="6840538" y="4438650"/>
          <p14:tracePt t="63187" x="6742113" y="4394200"/>
          <p14:tracePt t="63204" x="6724650" y="4394200"/>
          <p14:tracePt t="63220" x="6724650" y="4384675"/>
          <p14:tracePt t="63262" x="6742113" y="4384675"/>
          <p14:tracePt t="63271" x="6786563" y="4384675"/>
          <p14:tracePt t="63283" x="6831013" y="4394200"/>
          <p14:tracePt t="63295" x="6902450" y="4411663"/>
          <p14:tracePt t="63307" x="6991350" y="4446588"/>
          <p14:tracePt t="63321" x="7062788" y="4473575"/>
          <p14:tracePt t="63337" x="7143750" y="4518025"/>
          <p14:tracePt t="63354" x="7224713" y="4545013"/>
          <p14:tracePt t="63371" x="7358063" y="4598988"/>
          <p14:tracePt t="63387" x="7439025" y="4625975"/>
          <p14:tracePt t="63404" x="7500938" y="4652963"/>
          <p14:tracePt t="63421" x="7608888" y="4670425"/>
          <p14:tracePt t="63437" x="7643813" y="4670425"/>
          <p14:tracePt t="63454" x="7670800" y="4679950"/>
          <p14:tracePt t="63471" x="7688263" y="4687888"/>
          <p14:tracePt t="63541" x="7680325" y="4687888"/>
          <p14:tracePt t="63552" x="7661275" y="4687888"/>
          <p14:tracePt t="63565" x="7634288" y="4687888"/>
          <p14:tracePt t="63577" x="7599363" y="4687888"/>
          <p14:tracePt t="63589" x="7554913" y="4660900"/>
          <p14:tracePt t="63604" x="7500938" y="4643438"/>
          <p14:tracePt t="63621" x="7439025" y="4608513"/>
          <p14:tracePt t="63637" x="7348538" y="4554538"/>
          <p14:tracePt t="63654" x="7331075" y="4545013"/>
          <p14:tracePt t="63671" x="7323138" y="4537075"/>
          <p14:tracePt t="63687" x="7323138" y="4527550"/>
          <p14:tracePt t="63736" x="7331075" y="4527550"/>
          <p14:tracePt t="63748" x="7358063" y="4527550"/>
          <p14:tracePt t="63763" x="7385050" y="4537075"/>
          <p14:tracePt t="63773" x="7439025" y="4554538"/>
          <p14:tracePt t="63787" x="7500938" y="4572000"/>
          <p14:tracePt t="63804" x="7562850" y="4598988"/>
          <p14:tracePt t="63821" x="7724775" y="4670425"/>
          <p14:tracePt t="63837" x="7796213" y="4697413"/>
          <p14:tracePt t="63854" x="7875588" y="4724400"/>
          <p14:tracePt t="63871" x="7956550" y="4759325"/>
          <p14:tracePt t="63887" x="7974013" y="4768850"/>
          <p14:tracePt t="63904" x="7983538" y="4768850"/>
          <p14:tracePt t="63921" x="7991475" y="4768850"/>
          <p14:tracePt t="63957" x="7983538" y="4768850"/>
          <p14:tracePt t="63971" x="7947025" y="4768850"/>
          <p14:tracePt t="63982" x="7902575" y="4768850"/>
          <p14:tracePt t="63994" x="7867650" y="4751388"/>
          <p14:tracePt t="64005" x="7796213" y="4732338"/>
          <p14:tracePt t="64021" x="7715250" y="4714875"/>
          <p14:tracePt t="64038" x="7599363" y="4679950"/>
          <p14:tracePt t="64054" x="7500938" y="4625975"/>
          <p14:tracePt t="64071" x="7304088" y="4545013"/>
          <p14:tracePt t="64088" x="7242175" y="4518025"/>
          <p14:tracePt t="64104" x="7197725" y="4500563"/>
          <p14:tracePt t="64121" x="7197725" y="4491038"/>
          <p14:tracePt t="64137" x="7188200" y="4491038"/>
          <p14:tracePt t="64177" x="7215188" y="4491038"/>
          <p14:tracePt t="64189" x="7259638" y="4491038"/>
          <p14:tracePt t="64202" x="7323138" y="4500563"/>
          <p14:tracePt t="64214" x="7375525" y="4510088"/>
          <p14:tracePt t="64227" x="7456488" y="4527550"/>
          <p14:tracePt t="64239" x="7527925" y="4554538"/>
          <p14:tracePt t="64254" x="7608888" y="4589463"/>
          <p14:tracePt t="64271" x="7670800" y="4616450"/>
          <p14:tracePt t="64287" x="7823200" y="4670425"/>
          <p14:tracePt t="64304" x="7875588" y="4697413"/>
          <p14:tracePt t="64321" x="7912100" y="4714875"/>
          <p14:tracePt t="64338" x="7939088" y="4724400"/>
          <p14:tracePt t="64354" x="7939088" y="4732338"/>
          <p14:tracePt t="64435" x="7920038" y="4732338"/>
          <p14:tracePt t="64447" x="7894638" y="4714875"/>
          <p14:tracePt t="64459" x="7848600" y="4697413"/>
          <p14:tracePt t="64471" x="7777163" y="4643438"/>
          <p14:tracePt t="64487" x="7724775" y="4598988"/>
          <p14:tracePt t="64504" x="7661275" y="4554538"/>
          <p14:tracePt t="64521" x="7581900" y="4473575"/>
          <p14:tracePt t="64538" x="7562850" y="4446588"/>
          <p14:tracePt t="64554" x="7562850" y="4438650"/>
          <p14:tracePt t="64571" x="7562850" y="4419600"/>
          <p14:tracePt t="64588" x="7572375" y="4411663"/>
          <p14:tracePt t="64604" x="7608888" y="4394200"/>
          <p14:tracePt t="64621" x="7831138" y="4357688"/>
          <p14:tracePt t="64638" x="7956550" y="4348163"/>
          <p14:tracePt t="64655" x="8054975" y="4348163"/>
          <p14:tracePt t="64671" x="8197850" y="4394200"/>
          <p14:tracePt t="64688" x="8224838" y="4402138"/>
          <p14:tracePt t="64704" x="8242300" y="4446588"/>
          <p14:tracePt t="64721" x="8242300" y="4465638"/>
          <p14:tracePt t="64738" x="8242300" y="4483100"/>
          <p14:tracePt t="64754" x="8242300" y="4510088"/>
          <p14:tracePt t="64771" x="8242300" y="4518025"/>
          <p14:tracePt t="64788" x="8232775" y="4537075"/>
          <p14:tracePt t="64804" x="8205788" y="4545013"/>
          <p14:tracePt t="64821" x="8197850" y="4545013"/>
          <p14:tracePt t="64838" x="8180388" y="4545013"/>
          <p14:tracePt t="66247" x="8180388" y="4554538"/>
          <p14:tracePt t="66578" x="8170863" y="4554538"/>
          <p14:tracePt t="66738" x="8161338" y="4554538"/>
          <p14:tracePt t="66773" x="8153400" y="4554538"/>
          <p14:tracePt t="66789" x="8143875" y="4554538"/>
          <p14:tracePt t="66799" x="8134350" y="4554538"/>
          <p14:tracePt t="66811" x="8116888" y="4554538"/>
          <p14:tracePt t="66823" x="8099425" y="4554538"/>
          <p14:tracePt t="66839" x="8062913" y="4554538"/>
          <p14:tracePt t="66855" x="8018463" y="4554538"/>
          <p14:tracePt t="66872" x="7912100" y="4554538"/>
          <p14:tracePt t="66888" x="7867650" y="4554538"/>
          <p14:tracePt t="66905" x="7831138" y="4554538"/>
          <p14:tracePt t="66922" x="7804150" y="4554538"/>
          <p14:tracePt t="66922" x="7777163" y="4554538"/>
          <p14:tracePt t="66939" x="7769225" y="4554538"/>
          <p14:tracePt t="66955" x="7759700" y="4554538"/>
          <p14:tracePt t="66972" x="7732713" y="4554538"/>
          <p14:tracePt t="66989" x="7715250" y="4554538"/>
          <p14:tracePt t="67005" x="7688263" y="4554538"/>
          <p14:tracePt t="67022" x="7653338" y="4545013"/>
          <p14:tracePt t="67038" x="7634288" y="4545013"/>
          <p14:tracePt t="67055" x="7626350" y="4545013"/>
          <p14:tracePt t="67055" x="7608888" y="4545013"/>
          <p14:tracePt t="67080" x="7589838" y="4545013"/>
          <p14:tracePt t="67092" x="7572375" y="4545013"/>
          <p14:tracePt t="67105" x="7545388" y="4545013"/>
          <p14:tracePt t="67122" x="7537450" y="4545013"/>
          <p14:tracePt t="67138" x="7518400" y="4545013"/>
          <p14:tracePt t="67155" x="7510463" y="4545013"/>
          <p14:tracePt t="67178" x="7500938" y="4545013"/>
          <p14:tracePt t="67291" x="7500938" y="4537075"/>
          <p14:tracePt t="67387" x="7510463" y="4537075"/>
          <p14:tracePt t="67423" x="7518400" y="4537075"/>
          <p14:tracePt t="67448" x="7518400" y="4527550"/>
          <p14:tracePt t="67461" x="7527925" y="4527550"/>
          <p14:tracePt t="67484" x="7537450" y="4527550"/>
          <p14:tracePt t="67496" x="7545388" y="4527550"/>
          <p14:tracePt t="67509" x="7554913" y="4527550"/>
          <p14:tracePt t="67521" x="7562850" y="4527550"/>
          <p14:tracePt t="67534" x="7572375" y="4527550"/>
          <p14:tracePt t="67545" x="7581900" y="4527550"/>
          <p14:tracePt t="67570" x="7589838" y="4527550"/>
          <p14:tracePt t="67582" x="7599363" y="4527550"/>
          <p14:tracePt t="67643" x="7608888" y="4527550"/>
          <p14:tracePt t="68574" x="7608888" y="4537075"/>
          <p14:tracePt t="68611" x="7599363" y="4537075"/>
          <p14:tracePt t="68623" x="7589838" y="4537075"/>
          <p14:tracePt t="68659" x="7589838" y="4545013"/>
          <p14:tracePt t="68710" x="7589838" y="4554538"/>
          <p14:tracePt t="68722" x="7581900" y="4562475"/>
          <p14:tracePt t="68733" x="7581900" y="4572000"/>
          <p14:tracePt t="68758" x="7581900" y="4581525"/>
          <p14:tracePt t="68770" x="7581900" y="4589463"/>
          <p14:tracePt t="68783" x="7581900" y="4598988"/>
          <p14:tracePt t="68820" x="7599363" y="4608513"/>
          <p14:tracePt t="68831" x="7599363" y="4616450"/>
          <p14:tracePt t="68843" x="7616825" y="4616450"/>
          <p14:tracePt t="68881" x="7626350" y="4616450"/>
          <p14:tracePt t="68978" x="7608888" y="4608513"/>
          <p14:tracePt t="68992" x="7599363" y="4608513"/>
          <p14:tracePt t="69003" x="7581900" y="4598988"/>
          <p14:tracePt t="69016" x="7572375" y="4589463"/>
          <p14:tracePt t="69028" x="7562850" y="4589463"/>
          <p14:tracePt t="69053" x="7554913" y="4589463"/>
          <p14:tracePt t="70081" x="7545388" y="4589463"/>
          <p14:tracePt t="70143" x="7537450" y="4589463"/>
          <p14:tracePt t="70155" x="7527925" y="4581525"/>
          <p14:tracePt t="70179" x="7518400" y="4581525"/>
          <p14:tracePt t="70191" x="7500938" y="4572000"/>
          <p14:tracePt t="70203" x="7466013" y="4572000"/>
          <p14:tracePt t="70215" x="7394575" y="4572000"/>
          <p14:tracePt t="70227" x="7277100" y="4554538"/>
          <p14:tracePt t="70240" x="7108825" y="4545013"/>
          <p14:tracePt t="70256" x="6831013" y="4537075"/>
          <p14:tracePt t="70273" x="6537325" y="4537075"/>
          <p14:tracePt t="70289" x="5973763" y="4500563"/>
          <p14:tracePt t="70306" x="5732463" y="4500563"/>
          <p14:tracePt t="70323" x="5473700" y="4491038"/>
          <p14:tracePt t="70339" x="5045075" y="4473575"/>
          <p14:tracePt t="70356" x="4840288" y="4473575"/>
          <p14:tracePt t="70373" x="4670425" y="4473575"/>
          <p14:tracePt t="70389" x="4384675" y="4500563"/>
          <p14:tracePt t="70406" x="4276725" y="4500563"/>
          <p14:tracePt t="70423" x="4152900" y="4500563"/>
          <p14:tracePt t="70440" x="4125913" y="4500563"/>
          <p14:tracePt t="70456" x="4108450" y="4500563"/>
          <p14:tracePt t="70473" x="4089400" y="4500563"/>
          <p14:tracePt t="70498" x="4098925" y="4500563"/>
          <p14:tracePt t="70827" x="4071938" y="4500563"/>
          <p14:tracePt t="70839" x="4027488" y="4500563"/>
          <p14:tracePt t="70850" x="3946525" y="4491038"/>
          <p14:tracePt t="70863" x="3822700" y="4456113"/>
          <p14:tracePt t="70876" x="3660775" y="4411663"/>
          <p14:tracePt t="70890" x="3455988" y="4313238"/>
          <p14:tracePt t="70906" x="3241675" y="4214813"/>
          <p14:tracePt t="70923" x="3044825" y="4089400"/>
          <p14:tracePt t="70940" x="2776538" y="3822700"/>
          <p14:tracePt t="70957" x="2697163" y="3697288"/>
          <p14:tracePt t="70973" x="2652713" y="3544888"/>
          <p14:tracePt t="70990" x="2616200" y="3313113"/>
          <p14:tracePt t="71006" x="2616200" y="3214688"/>
          <p14:tracePt t="71023" x="2643188" y="3116263"/>
          <p14:tracePt t="71040" x="2724150" y="2973388"/>
          <p14:tracePt t="71056" x="2786063" y="2928938"/>
          <p14:tracePt t="71073" x="2965450" y="2830513"/>
          <p14:tracePt t="71090" x="3062288" y="2795588"/>
          <p14:tracePt t="71106" x="3197225" y="2776538"/>
          <p14:tracePt t="71123" x="3465513" y="2705100"/>
          <p14:tracePt t="71140" x="3581400" y="2687638"/>
          <p14:tracePt t="71156" x="3679825" y="2660650"/>
          <p14:tracePt t="71173" x="3857625" y="2608263"/>
          <p14:tracePt t="71190" x="3919538" y="2571750"/>
          <p14:tracePt t="71206" x="3990975" y="2536825"/>
          <p14:tracePt t="71223" x="4089400" y="2465388"/>
          <p14:tracePt t="71240" x="4108450" y="2438400"/>
          <p14:tracePt t="71257" x="4125913" y="2428875"/>
          <p14:tracePt t="71274" x="4133850" y="2419350"/>
          <p14:tracePt t="71290" x="4143375" y="2411413"/>
          <p14:tracePt t="71307" x="4152900" y="2401888"/>
          <p14:tracePt t="71323" x="4179888" y="2393950"/>
          <p14:tracePt t="71340" x="4241800" y="2366963"/>
          <p14:tracePt t="71588" x="4241800" y="2347913"/>
          <p14:tracePt t="71599" x="4241800" y="2339975"/>
          <p14:tracePt t="71611" x="4241800" y="2322513"/>
          <p14:tracePt t="71623" x="4259263" y="2286000"/>
          <p14:tracePt t="71640" x="4295775" y="2214563"/>
          <p14:tracePt t="71657" x="4384675" y="2108200"/>
          <p14:tracePt t="71673" x="4679950" y="1847850"/>
          <p14:tracePt t="71690" x="4803775" y="1758950"/>
          <p14:tracePt t="71707" x="4929188" y="1697038"/>
          <p14:tracePt t="71723" x="5187950" y="1598613"/>
          <p14:tracePt t="71740" x="5303838" y="1562100"/>
          <p14:tracePt t="71757" x="5429250" y="1544638"/>
          <p14:tracePt t="71773" x="5634038" y="1517650"/>
          <p14:tracePt t="71790" x="5705475" y="1490663"/>
          <p14:tracePt t="71807" x="5786438" y="1473200"/>
          <p14:tracePt t="71824" x="5902325" y="1438275"/>
          <p14:tracePt t="71840" x="5956300" y="1428750"/>
          <p14:tracePt t="71857" x="6072188" y="1393825"/>
          <p14:tracePt t="71873" x="6126163" y="1366838"/>
          <p14:tracePt t="71890" x="6180138" y="1339850"/>
          <p14:tracePt t="71907" x="6286500" y="1285875"/>
          <p14:tracePt t="71923" x="6330950" y="1258888"/>
          <p14:tracePt t="71941" x="6384925" y="1231900"/>
          <p14:tracePt t="71957" x="6438900" y="1187450"/>
          <p14:tracePt t="71974" x="6465888" y="1169988"/>
          <p14:tracePt t="71990" x="6483350" y="1143000"/>
          <p14:tracePt t="72007" x="6491288" y="1133475"/>
          <p14:tracePt t="72023" x="6500813" y="1125538"/>
          <p14:tracePt t="72336" x="6491288" y="1125538"/>
          <p14:tracePt t="72371" x="6483350" y="1125538"/>
          <p14:tracePt t="72493" x="6473825" y="1133475"/>
          <p14:tracePt t="72555" x="6465888" y="1133475"/>
          <p14:tracePt t="72569" x="6465888" y="1143000"/>
          <p14:tracePt t="72579" x="6446838" y="1152525"/>
          <p14:tracePt t="72592" x="6419850" y="1169988"/>
          <p14:tracePt t="72607" x="6375400" y="1196975"/>
          <p14:tracePt t="72623" x="6303963" y="1231900"/>
          <p14:tracePt t="72640" x="6072188" y="1401763"/>
          <p14:tracePt t="72657" x="5867400" y="1544638"/>
          <p14:tracePt t="72674" x="5643563" y="1704975"/>
          <p14:tracePt t="72690" x="5099050" y="2170113"/>
          <p14:tracePt t="72707" x="4795838" y="2419350"/>
          <p14:tracePt t="72724" x="4510088" y="2670175"/>
          <p14:tracePt t="72740" x="4089400" y="3062288"/>
          <p14:tracePt t="72757" x="3956050" y="3224213"/>
          <p14:tracePt t="72774" x="3875088" y="3313113"/>
          <p14:tracePt t="72790" x="3741738" y="3455988"/>
          <p14:tracePt t="72807" x="3687763" y="3500438"/>
          <p14:tracePt t="72824" x="3652838" y="3536950"/>
          <p14:tracePt t="72840" x="3608388" y="3581400"/>
          <p14:tracePt t="72857" x="3589338" y="3589338"/>
          <p14:tracePt t="72874" x="3571875" y="3608388"/>
          <p14:tracePt t="72890" x="3554413" y="3616325"/>
          <p14:tracePt t="72907" x="3544888" y="3616325"/>
          <p14:tracePt t="72924" x="3536950" y="3625850"/>
          <p14:tracePt t="72946" x="3527425" y="3625850"/>
          <p14:tracePt t="73154" x="3509963" y="3633788"/>
          <p14:tracePt t="73167" x="3490913" y="3633788"/>
          <p14:tracePt t="73178" x="3473450" y="3643313"/>
          <p14:tracePt t="73191" x="3438525" y="3652838"/>
          <p14:tracePt t="73203" x="3375025" y="3660775"/>
          <p14:tracePt t="73216" x="3286125" y="3687763"/>
          <p14:tracePt t="73228" x="3197225" y="3705225"/>
          <p14:tracePt t="73242" x="3108325" y="3714750"/>
          <p14:tracePt t="73257" x="3036888" y="3732213"/>
          <p14:tracePt t="73274" x="2965450" y="3732213"/>
          <p14:tracePt t="73290" x="2884488" y="3751263"/>
          <p14:tracePt t="73307" x="2857500" y="3751263"/>
          <p14:tracePt t="73324" x="2840038" y="3751263"/>
          <p14:tracePt t="73341" x="2830513" y="3751263"/>
          <p14:tracePt t="73486" x="2830513" y="3759200"/>
          <p14:tracePt t="73499" x="2840038" y="3759200"/>
          <p14:tracePt t="73510" x="2847975" y="3768725"/>
          <p14:tracePt t="73522" x="2857500" y="3776663"/>
          <p14:tracePt t="73534" x="2874963" y="3786188"/>
          <p14:tracePt t="73545" x="2894013" y="3803650"/>
          <p14:tracePt t="73560" x="2911475" y="3813175"/>
          <p14:tracePt t="73574" x="2938463" y="3830638"/>
          <p14:tracePt t="73590" x="2973388" y="3848100"/>
          <p14:tracePt t="73607" x="3017838" y="3875088"/>
          <p14:tracePt t="73624" x="3098800" y="3919538"/>
          <p14:tracePt t="73640" x="3152775" y="3956050"/>
          <p14:tracePt t="73657" x="3214688" y="4010025"/>
          <p14:tracePt t="73674" x="3232150" y="4017963"/>
          <p14:tracePt t="73690" x="3251200" y="4037013"/>
          <p14:tracePt t="73707" x="3259138" y="4044950"/>
          <p14:tracePt t="73724" x="3268663" y="4054475"/>
          <p14:tracePt t="73742" x="3268663" y="4062413"/>
          <p14:tracePt t="73988" x="3276600" y="4062413"/>
          <p14:tracePt t="76634" x="3276600" y="4054475"/>
          <p14:tracePt t="76659" x="3286125" y="4054475"/>
          <p14:tracePt t="76671" x="3303588" y="4054475"/>
          <p14:tracePt t="76683" x="3322638" y="4054475"/>
          <p14:tracePt t="76695" x="3348038" y="4044950"/>
          <p14:tracePt t="76708" x="3375025" y="4044950"/>
          <p14:tracePt t="76725" x="3411538" y="4037013"/>
          <p14:tracePt t="76741" x="3438525" y="4027488"/>
          <p14:tracePt t="76758" x="3473450" y="4027488"/>
          <p14:tracePt t="76781" x="3473450" y="4017963"/>
          <p14:tracePt t="76805" x="3482975" y="4017963"/>
          <p14:tracePt t="76903" x="3473450" y="4010025"/>
          <p14:tracePt t="78165" x="3473450" y="4017963"/>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عنوان 1" hidden="1"/>
          <p:cNvSpPr>
            <a:spLocks noGrp="1"/>
          </p:cNvSpPr>
          <p:nvPr>
            <p:ph type="title"/>
          </p:nvPr>
        </p:nvSpPr>
        <p:spPr/>
        <p:txBody>
          <a:bodyPr/>
          <a:lstStyle/>
          <a:p>
            <a:pPr rtl="0" eaLnBrk="1" hangingPunct="1">
              <a:defRPr/>
            </a:pPr>
            <a:r>
              <a:rPr lang="en-US" sz="3200" b="1">
                <a:effectLst>
                  <a:outerShdw blurRad="38100" dist="38100" dir="2700000" algn="tl">
                    <a:srgbClr val="000000">
                      <a:alpha val="43137"/>
                    </a:srgbClr>
                  </a:outerShdw>
                </a:effectLst>
              </a:rPr>
              <a:t>Seminiferous Tubules</a:t>
            </a:r>
            <a:endParaRPr lang="en-US" sz="3200" b="1" dirty="0">
              <a:effectLst>
                <a:outerShdw blurRad="38100" dist="38100" dir="2700000" algn="tl">
                  <a:srgbClr val="000000">
                    <a:alpha val="43137"/>
                  </a:srgbClr>
                </a:outerShdw>
              </a:effectLst>
            </a:endParaRPr>
          </a:p>
        </p:txBody>
      </p:sp>
      <p:pic>
        <p:nvPicPr>
          <p:cNvPr id="3" name="صورة 2"/>
          <p:cNvPicPr/>
          <p:nvPr/>
        </p:nvPicPr>
        <p:blipFill>
          <a:blip r:embed="rId4"/>
          <a:stretch>
            <a:fillRect/>
          </a:stretch>
        </p:blipFill>
        <p:spPr>
          <a:xfrm>
            <a:off x="0" y="0"/>
            <a:ext cx="9144000" cy="6858000"/>
          </a:xfrm>
          <a:prstGeom prst="rect">
            <a:avLst/>
          </a:prstGeom>
        </p:spPr>
      </p:pic>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47891192"/>
      </p:ext>
    </p:extLst>
  </p:cSld>
  <p:clrMapOvr>
    <a:masterClrMapping/>
  </p:clrMapOvr>
  <mc:AlternateContent xmlns:mc="http://schemas.openxmlformats.org/markup-compatibility/2006" xmlns:p14="http://schemas.microsoft.com/office/powerpoint/2010/main">
    <mc:Choice Requires="p14">
      <p:transition spd="slow" p14:dur="2000" advTm="267920"/>
    </mc:Choice>
    <mc:Fallback xmlns="">
      <p:transition spd="slow" advTm="267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171" x="3473450" y="4000500"/>
          <p14:tracePt t="2184" x="3490913" y="3965575"/>
          <p14:tracePt t="2196" x="3509963" y="3911600"/>
          <p14:tracePt t="2207" x="3536950" y="3840163"/>
          <p14:tracePt t="2219" x="3581400" y="3741738"/>
          <p14:tracePt t="2232" x="3616325" y="3643313"/>
          <p14:tracePt t="2245" x="3660775" y="3517900"/>
          <p14:tracePt t="2262" x="3705225" y="3367088"/>
          <p14:tracePt t="2279" x="3759200" y="3187700"/>
          <p14:tracePt t="2295" x="3946525" y="2633663"/>
          <p14:tracePt t="2312" x="4089400" y="2303463"/>
          <p14:tracePt t="2328" x="4224338" y="1973263"/>
          <p14:tracePt t="2345" x="4402138" y="1490663"/>
          <p14:tracePt t="2362" x="4465638" y="1330325"/>
          <p14:tracePt t="2379" x="4510088" y="1133475"/>
          <p14:tracePt t="2395" x="4510088" y="1081088"/>
          <p14:tracePt t="2412" x="4518025" y="1027113"/>
          <p14:tracePt t="2428" x="4518025" y="1009650"/>
          <p14:tracePt t="2445" x="4518025" y="1000125"/>
          <p14:tracePt t="2514" x="4527550" y="1017588"/>
          <p14:tracePt t="2746" x="4537075" y="1009650"/>
          <p14:tracePt t="2760" x="4545013" y="973138"/>
          <p14:tracePt t="2770" x="4572000" y="928688"/>
          <p14:tracePt t="2783" x="4598988" y="901700"/>
          <p14:tracePt t="2795" x="4625975" y="857250"/>
          <p14:tracePt t="2812" x="4670425" y="822325"/>
          <p14:tracePt t="2829" x="4724400" y="795338"/>
          <p14:tracePt t="2845" x="4848225" y="750888"/>
          <p14:tracePt t="2862" x="4929188" y="741363"/>
          <p14:tracePt t="2879" x="5000625" y="723900"/>
          <p14:tracePt t="2895" x="5126038" y="723900"/>
          <p14:tracePt t="2912" x="5187950" y="723900"/>
          <p14:tracePt t="2929" x="5241925" y="731838"/>
          <p14:tracePt t="2945" x="5330825" y="750888"/>
          <p14:tracePt t="2962" x="5384800" y="758825"/>
          <p14:tracePt t="2979" x="5429250" y="758825"/>
          <p14:tracePt t="2995" x="5518150" y="776288"/>
          <p14:tracePt t="3012" x="5572125" y="785813"/>
          <p14:tracePt t="3029" x="5661025" y="795338"/>
          <p14:tracePt t="3045" x="5715000" y="803275"/>
          <p14:tracePt t="3062" x="5741988" y="803275"/>
          <p14:tracePt t="3079" x="5786438" y="812800"/>
          <p14:tracePt t="3095" x="5813425" y="812800"/>
          <p14:tracePt t="3112" x="5830888" y="812800"/>
          <p14:tracePt t="3129" x="5840413" y="812800"/>
          <p14:tracePt t="3151" x="5848350" y="812800"/>
          <p14:tracePt t="3174" x="5848350" y="803275"/>
          <p14:tracePt t="3470" x="5848350" y="795338"/>
          <p14:tracePt t="4094" x="5848350" y="785813"/>
          <p14:tracePt t="5281" x="5840413" y="785813"/>
          <p14:tracePt t="12940" x="5830888" y="785813"/>
          <p14:tracePt t="12961" x="5822950" y="785813"/>
          <p14:tracePt t="12973" x="5813425" y="785813"/>
          <p14:tracePt t="12985" x="5803900" y="785813"/>
          <p14:tracePt t="12998" x="5795963" y="785813"/>
          <p14:tracePt t="13011" x="5768975" y="785813"/>
          <p14:tracePt t="13022" x="5759450" y="785813"/>
          <p14:tracePt t="13036" x="5741988" y="785813"/>
          <p14:tracePt t="13048" x="5715000" y="785813"/>
          <p14:tracePt t="13065" x="5688013" y="785813"/>
          <p14:tracePt t="13082" x="5643563" y="776288"/>
          <p14:tracePt t="13098" x="5562600" y="776288"/>
          <p14:tracePt t="13115" x="5510213" y="776288"/>
          <p14:tracePt t="13132" x="5483225" y="776288"/>
          <p14:tracePt t="13148" x="5456238" y="776288"/>
          <p14:tracePt t="13165" x="5446713" y="776288"/>
          <p14:tracePt t="13182" x="5429250" y="776288"/>
          <p14:tracePt t="13207" x="5419725" y="776288"/>
          <p14:tracePt t="13218" x="5411788" y="785813"/>
          <p14:tracePt t="13232" x="5402263" y="795338"/>
          <p14:tracePt t="13255" x="5384800" y="803275"/>
          <p14:tracePt t="13279" x="5375275" y="812800"/>
          <p14:tracePt t="13304" x="5375275" y="822325"/>
          <p14:tracePt t="13488" x="5375275" y="812800"/>
          <p14:tracePt t="13758" x="5375275" y="803275"/>
          <p14:tracePt t="13965" x="5367338" y="803275"/>
          <p14:tracePt t="13978" x="5357813" y="803275"/>
          <p14:tracePt t="14003" x="5348288" y="803275"/>
          <p14:tracePt t="14026" x="5330825" y="822325"/>
          <p14:tracePt t="14039" x="5259388" y="866775"/>
          <p14:tracePt t="14052" x="5133975" y="982663"/>
          <p14:tracePt t="14063" x="4902200" y="1241425"/>
          <p14:tracePt t="14076" x="4643438" y="1509713"/>
          <p14:tracePt t="14087" x="4384675" y="1812925"/>
          <p14:tracePt t="14101" x="4133850" y="2116138"/>
          <p14:tracePt t="14115" x="3919538" y="2393950"/>
          <p14:tracePt t="14132" x="3732213" y="2652713"/>
          <p14:tracePt t="14149" x="3554413" y="2840038"/>
          <p14:tracePt t="14149" x="3429000" y="2990850"/>
          <p14:tracePt t="14166" x="3357563" y="3098800"/>
          <p14:tracePt t="14182" x="3295650" y="3170238"/>
          <p14:tracePt t="14199" x="3251200" y="3232150"/>
          <p14:tracePt t="14419" x="3241675" y="3232150"/>
          <p14:tracePt t="14445" x="3232150" y="3232150"/>
          <p14:tracePt t="14457" x="3224213" y="3232150"/>
          <p14:tracePt t="14468" x="3205163" y="3232150"/>
          <p14:tracePt t="14480" x="3170238" y="3251200"/>
          <p14:tracePt t="14492" x="3081338" y="3286125"/>
          <p14:tracePt t="14505" x="2946400" y="3357563"/>
          <p14:tracePt t="14517" x="2786063" y="3419475"/>
          <p14:tracePt t="14532" x="2625725" y="3490913"/>
          <p14:tracePt t="14549" x="2438400" y="3589338"/>
          <p14:tracePt t="14565" x="2160588" y="3768725"/>
          <p14:tracePt t="14582" x="2027238" y="3875088"/>
          <p14:tracePt t="14599" x="1938338" y="3956050"/>
          <p14:tracePt t="14616" x="1768475" y="4143375"/>
          <p14:tracePt t="14632" x="1687513" y="4232275"/>
          <p14:tracePt t="14649" x="1625600" y="4313238"/>
          <p14:tracePt t="14666" x="1544638" y="4429125"/>
          <p14:tracePt t="14682" x="1509713" y="4456113"/>
          <p14:tracePt t="14699" x="1500188" y="4500563"/>
          <p14:tracePt t="14716" x="1465263" y="4572000"/>
          <p14:tracePt t="14732" x="1455738" y="4625975"/>
          <p14:tracePt t="14749" x="1446213" y="4670425"/>
          <p14:tracePt t="14766" x="1428750" y="4813300"/>
          <p14:tracePt t="14783" x="1428750" y="4875213"/>
          <p14:tracePt t="14799" x="1428750" y="4973638"/>
          <p14:tracePt t="14816" x="1428750" y="4991100"/>
          <p14:tracePt t="14833" x="1428750" y="5010150"/>
          <p14:tracePt t="14849" x="1446213" y="5045075"/>
          <p14:tracePt t="14865" x="1473200" y="5072063"/>
          <p14:tracePt t="14882" x="1509713" y="5116513"/>
          <p14:tracePt t="14899" x="1571625" y="5197475"/>
          <p14:tracePt t="14916" x="1616075" y="5232400"/>
          <p14:tracePt t="14932" x="1679575" y="5276850"/>
          <p14:tracePt t="14949" x="1704975" y="5295900"/>
          <p14:tracePt t="14966" x="1724025" y="5295900"/>
          <p14:tracePt t="14982" x="1768475" y="5313363"/>
          <p14:tracePt t="14999" x="1803400" y="5330825"/>
          <p14:tracePt t="15016" x="1866900" y="5340350"/>
          <p14:tracePt t="15032" x="2027238" y="5375275"/>
          <p14:tracePt t="15049" x="2108200" y="5384800"/>
          <p14:tracePt t="15066" x="2170113" y="5402263"/>
          <p14:tracePt t="15082" x="2268538" y="5411788"/>
          <p14:tracePt t="15099" x="2312988" y="5419725"/>
          <p14:tracePt t="15116" x="2374900" y="5429250"/>
          <p14:tracePt t="15132" x="2490788" y="5446713"/>
          <p14:tracePt t="15149" x="2544763" y="5446713"/>
          <p14:tracePt t="15385" x="2544763" y="5456238"/>
          <p14:tracePt t="15410" x="2544763" y="5465763"/>
          <p14:tracePt t="15435" x="2544763" y="5473700"/>
          <p14:tracePt t="15448" x="2536825" y="5483225"/>
          <p14:tracePt t="15461" x="2517775" y="5483225"/>
          <p14:tracePt t="15472" x="2509838" y="5483225"/>
          <p14:tracePt t="15484" x="2500313" y="5483225"/>
          <p14:tracePt t="15499" x="2482850" y="5483225"/>
          <p14:tracePt t="15516" x="2473325" y="5483225"/>
          <p14:tracePt t="15532" x="2438400" y="5419725"/>
          <p14:tracePt t="15549" x="2419350" y="5367338"/>
          <p14:tracePt t="15566" x="2401888" y="5276850"/>
          <p14:tracePt t="15583" x="2393950" y="5045075"/>
          <p14:tracePt t="15599" x="2393950" y="4929188"/>
          <p14:tracePt t="15616" x="2393950" y="4830763"/>
          <p14:tracePt t="15633" x="2393950" y="4652963"/>
          <p14:tracePt t="15649" x="2393950" y="4589463"/>
          <p14:tracePt t="15666" x="2393950" y="4554538"/>
          <p14:tracePt t="15682" x="2393950" y="4500563"/>
          <p14:tracePt t="15699" x="2393950" y="4483100"/>
          <p14:tracePt t="15716" x="2401888" y="4473575"/>
          <p14:tracePt t="15732" x="2401888" y="4465638"/>
          <p14:tracePt t="15749" x="2401888" y="4456113"/>
          <p14:tracePt t="15766" x="2401888" y="4446588"/>
          <p14:tracePt t="15814" x="2393950" y="4446588"/>
          <p14:tracePt t="15827" x="2374900" y="4446588"/>
          <p14:tracePt t="15838" x="2366963" y="4456113"/>
          <p14:tracePt t="15852" x="2357438" y="4456113"/>
          <p14:tracePt t="15866" x="2347913" y="4465638"/>
          <p14:tracePt t="15883" x="2339975" y="4465638"/>
          <p14:tracePt t="15899" x="2339975" y="4473575"/>
          <p14:tracePt t="15926" x="2339975" y="4483100"/>
          <p14:tracePt t="15950" x="2330450" y="4491038"/>
          <p14:tracePt t="15963" x="2330450" y="4500563"/>
          <p14:tracePt t="15974" x="2330450" y="4518025"/>
          <p14:tracePt t="15986" x="2330450" y="4537075"/>
          <p14:tracePt t="15999" x="2330450" y="4554538"/>
          <p14:tracePt t="16016" x="2330450" y="4572000"/>
          <p14:tracePt t="16033" x="2330450" y="4598988"/>
          <p14:tracePt t="16049" x="2330450" y="4660900"/>
          <p14:tracePt t="16066" x="2330450" y="4705350"/>
          <p14:tracePt t="16083" x="2330450" y="4741863"/>
          <p14:tracePt t="16099" x="2339975" y="4795838"/>
          <p14:tracePt t="16116" x="2347913" y="4822825"/>
          <p14:tracePt t="16133" x="2357438" y="4848225"/>
          <p14:tracePt t="16149" x="2374900" y="4938713"/>
          <p14:tracePt t="16166" x="2393950" y="4983163"/>
          <p14:tracePt t="16183" x="2438400" y="5081588"/>
          <p14:tracePt t="16199" x="2455863" y="5133975"/>
          <p14:tracePt t="16216" x="2482850" y="5187950"/>
          <p14:tracePt t="16233" x="2536825" y="5259388"/>
          <p14:tracePt t="16249" x="2554288" y="5295900"/>
          <p14:tracePt t="16266" x="2571750" y="5313363"/>
          <p14:tracePt t="16283" x="2598738" y="5357813"/>
          <p14:tracePt t="16299" x="2608263" y="5375275"/>
          <p14:tracePt t="16316" x="2625725" y="5375275"/>
          <p14:tracePt t="16317" x="2633663" y="5394325"/>
          <p14:tracePt t="16333" x="2660650" y="5394325"/>
          <p14:tracePt t="16349" x="2687638" y="5411788"/>
          <p14:tracePt t="16366" x="2759075" y="5473700"/>
          <p14:tracePt t="16383" x="2803525" y="5500688"/>
          <p14:tracePt t="16399" x="2857500" y="5510213"/>
          <p14:tracePt t="16416" x="2919413" y="5545138"/>
          <p14:tracePt t="16433" x="2938463" y="5545138"/>
          <p14:tracePt t="16450" x="2946400" y="5545138"/>
          <p14:tracePt t="16466" x="2955925" y="5545138"/>
          <p14:tracePt t="16659" x="2938463" y="5545138"/>
          <p14:tracePt t="16684" x="2928938" y="5545138"/>
          <p14:tracePt t="16806" x="2928938" y="5537200"/>
          <p14:tracePt t="16819" x="2928938" y="5527675"/>
          <p14:tracePt t="16832" x="2919413" y="5527675"/>
          <p14:tracePt t="16844" x="2911475" y="5518150"/>
          <p14:tracePt t="16856" x="2911475" y="5510213"/>
          <p14:tracePt t="16868" x="2901950" y="5500688"/>
          <p14:tracePt t="16883" x="2884488" y="5465763"/>
          <p14:tracePt t="16900" x="2867025" y="5438775"/>
          <p14:tracePt t="16917" x="2803525" y="5330825"/>
          <p14:tracePt t="16933" x="2759075" y="5259388"/>
          <p14:tracePt t="16950" x="2732088" y="5187950"/>
          <p14:tracePt t="16966" x="2697163" y="5099050"/>
          <p14:tracePt t="16983" x="2643188" y="4919663"/>
          <p14:tracePt t="17000" x="2625725" y="4830763"/>
          <p14:tracePt t="17016" x="2598738" y="4697413"/>
          <p14:tracePt t="17033" x="2589213" y="4652963"/>
          <p14:tracePt t="17050" x="2581275" y="4625975"/>
          <p14:tracePt t="17066" x="2581275" y="4598988"/>
          <p14:tracePt t="17088" x="2581275" y="4589463"/>
          <p14:tracePt t="17541" x="2608263" y="4589463"/>
          <p14:tracePt t="17554" x="2697163" y="4616450"/>
          <p14:tracePt t="17566" x="2857500" y="4670425"/>
          <p14:tracePt t="17579" x="3116263" y="4759325"/>
          <p14:tracePt t="17591" x="3419475" y="4867275"/>
          <p14:tracePt t="17603" x="3795713" y="5010150"/>
          <p14:tracePt t="17616" x="4143375" y="5126038"/>
          <p14:tracePt t="17633" x="4518025" y="5224463"/>
          <p14:tracePt t="17650" x="4840288" y="5322888"/>
          <p14:tracePt t="17666" x="5438775" y="5491163"/>
          <p14:tracePt t="17683" x="5688013" y="5562600"/>
          <p14:tracePt t="17700" x="6045200" y="5643563"/>
          <p14:tracePt t="17716" x="6170613" y="5670550"/>
          <p14:tracePt t="17733" x="6276975" y="5670550"/>
          <p14:tracePt t="17750" x="6375400" y="5670550"/>
          <p14:tracePt t="17767" x="6527800" y="5670550"/>
          <p14:tracePt t="17784" x="6562725" y="5670550"/>
          <p14:tracePt t="17800" x="6608763" y="5670550"/>
          <p14:tracePt t="17816" x="6626225" y="5670550"/>
          <p14:tracePt t="17833" x="6643688" y="5670550"/>
          <p14:tracePt t="17850" x="6688138" y="5670550"/>
          <p14:tracePt t="17866" x="6705600" y="5670550"/>
          <p14:tracePt t="17883" x="6732588" y="5670550"/>
          <p14:tracePt t="17900" x="6804025" y="5705475"/>
          <p14:tracePt t="17917" x="6848475" y="5732463"/>
          <p14:tracePt t="17933" x="6938963" y="5776913"/>
          <p14:tracePt t="17950" x="6973888" y="5795963"/>
          <p14:tracePt t="17967" x="6991350" y="5803900"/>
          <p14:tracePt t="17983" x="7010400" y="5813425"/>
          <p14:tracePt t="18000" x="7010400" y="5822950"/>
          <p14:tracePt t="18203" x="7000875" y="5822950"/>
          <p14:tracePt t="18214" x="6991350" y="5822950"/>
          <p14:tracePt t="18227" x="6973888" y="5822950"/>
          <p14:tracePt t="18240" x="6956425" y="5822950"/>
          <p14:tracePt t="18253" x="6929438" y="5822950"/>
          <p14:tracePt t="18267" x="6902450" y="5822950"/>
          <p14:tracePt t="18283" x="6875463" y="5822950"/>
          <p14:tracePt t="18300" x="6813550" y="5822950"/>
          <p14:tracePt t="18317" x="6777038" y="5822950"/>
          <p14:tracePt t="18333" x="6732588" y="5822950"/>
          <p14:tracePt t="18350" x="6653213" y="5830888"/>
          <p14:tracePt t="18367" x="6616700" y="5830888"/>
          <p14:tracePt t="18383" x="6581775" y="5830888"/>
          <p14:tracePt t="18400" x="6527800" y="5830888"/>
          <p14:tracePt t="18417" x="6500813" y="5830888"/>
          <p14:tracePt t="18433" x="6465888" y="5830888"/>
          <p14:tracePt t="18450" x="6402388" y="5830888"/>
          <p14:tracePt t="18467" x="6367463" y="5830888"/>
          <p14:tracePt t="18484" x="6323013" y="5830888"/>
          <p14:tracePt t="18500" x="6259513" y="5830888"/>
          <p14:tracePt t="18517" x="6205538" y="5822950"/>
          <p14:tracePt t="18533" x="6072188" y="5813425"/>
          <p14:tracePt t="18550" x="5983288" y="5795963"/>
          <p14:tracePt t="18567" x="5902325" y="5786438"/>
          <p14:tracePt t="18583" x="5759450" y="5759450"/>
          <p14:tracePt t="18600" x="5705475" y="5741988"/>
          <p14:tracePt t="18617" x="5653088" y="5724525"/>
          <p14:tracePt t="18633" x="5554663" y="5688013"/>
          <p14:tracePt t="18650" x="5483225" y="5670550"/>
          <p14:tracePt t="18667" x="5411788" y="5653088"/>
          <p14:tracePt t="18684" x="5295900" y="5608638"/>
          <p14:tracePt t="18700" x="5241925" y="5581650"/>
          <p14:tracePt t="18717" x="5197475" y="5562600"/>
          <p14:tracePt t="18733" x="5116513" y="5518150"/>
          <p14:tracePt t="18750" x="5062538" y="5500688"/>
          <p14:tracePt t="18767" x="4965700" y="5465763"/>
          <p14:tracePt t="18784" x="4902200" y="5446713"/>
          <p14:tracePt t="18800" x="4848225" y="5438775"/>
          <p14:tracePt t="18817" x="4759325" y="5402263"/>
          <p14:tracePt t="18834" x="4714875" y="5394325"/>
          <p14:tracePt t="18850" x="4697413" y="5367338"/>
          <p14:tracePt t="18867" x="4660900" y="5340350"/>
          <p14:tracePt t="18884" x="4652963" y="5340350"/>
          <p14:tracePt t="18900" x="4633913" y="5322888"/>
          <p14:tracePt t="18951" x="4633913" y="5313363"/>
          <p14:tracePt t="19195" x="4616450" y="5313363"/>
          <p14:tracePt t="19207" x="4589463" y="5313363"/>
          <p14:tracePt t="19220" x="4545013" y="5313363"/>
          <p14:tracePt t="19231" x="4473575" y="5303838"/>
          <p14:tracePt t="19244" x="4384675" y="5295900"/>
          <p14:tracePt t="19256" x="4295775" y="5286375"/>
          <p14:tracePt t="19269" x="4187825" y="5286375"/>
          <p14:tracePt t="19284" x="4081463" y="5276850"/>
          <p14:tracePt t="19300" x="3973513" y="5276850"/>
          <p14:tracePt t="19317" x="3751263" y="5251450"/>
          <p14:tracePt t="19334" x="3625850" y="5241925"/>
          <p14:tracePt t="19350" x="3527425" y="5214938"/>
          <p14:tracePt t="19367" x="3375025" y="5170488"/>
          <p14:tracePt t="19384" x="3313113" y="5153025"/>
          <p14:tracePt t="19400" x="3268663" y="5133975"/>
          <p14:tracePt t="19417" x="3241675" y="5108575"/>
          <p14:tracePt t="19673" x="3241675" y="5089525"/>
          <p14:tracePt t="19685" x="3232150" y="5054600"/>
          <p14:tracePt t="19696" x="3214688" y="4991100"/>
          <p14:tracePt t="19709" x="3197225" y="4929188"/>
          <p14:tracePt t="19722" x="3179763" y="4840288"/>
          <p14:tracePt t="19734" x="3179763" y="4732338"/>
          <p14:tracePt t="19750" x="3179763" y="4643438"/>
          <p14:tracePt t="19767" x="3179763" y="4562475"/>
          <p14:tracePt t="19784" x="3179763" y="4438650"/>
          <p14:tracePt t="19801" x="3179763" y="4402138"/>
          <p14:tracePt t="19817" x="3179763" y="4375150"/>
          <p14:tracePt t="19834" x="3152775" y="4340225"/>
          <p14:tracePt t="19856" x="3143250" y="4330700"/>
          <p14:tracePt t="19880" x="3133725" y="4330700"/>
          <p14:tracePt t="19893" x="3125788" y="4330700"/>
          <p14:tracePt t="19905" x="3108325" y="4330700"/>
          <p14:tracePt t="19918" x="3081338" y="4340225"/>
          <p14:tracePt t="19934" x="3054350" y="4348163"/>
          <p14:tracePt t="19950" x="3027363" y="4348163"/>
          <p14:tracePt t="19967" x="2990850" y="4348163"/>
          <p14:tracePt t="19984" x="2973388" y="4348163"/>
          <p14:tracePt t="20001" x="2946400" y="4357688"/>
          <p14:tracePt t="20017" x="2894013" y="4367213"/>
          <p14:tracePt t="20034" x="2840038" y="4375150"/>
          <p14:tracePt t="20051" x="2795588" y="4384675"/>
          <p14:tracePt t="20067" x="2643188" y="4411663"/>
          <p14:tracePt t="20084" x="2544763" y="4419600"/>
          <p14:tracePt t="20100" x="2455863" y="4429125"/>
          <p14:tracePt t="20117" x="2251075" y="4446588"/>
          <p14:tracePt t="20134" x="2133600" y="4473575"/>
          <p14:tracePt t="20151" x="1919288" y="4510088"/>
          <p14:tracePt t="20167" x="1795463" y="4537075"/>
          <p14:tracePt t="20184" x="1704975" y="4554538"/>
          <p14:tracePt t="20201" x="1500188" y="4581525"/>
          <p14:tracePt t="20217" x="1374775" y="4608513"/>
          <p14:tracePt t="20234" x="1214438" y="4643438"/>
          <p14:tracePt t="20251" x="785813" y="4803775"/>
          <p14:tracePt t="20267" x="598488" y="4867275"/>
          <p14:tracePt t="20284" x="419100" y="4929188"/>
          <p14:tracePt t="20301" x="384175" y="4938713"/>
          <p14:tracePt t="20317" x="366713" y="4938713"/>
          <p14:tracePt t="20334" x="339725" y="4938713"/>
          <p14:tracePt t="20358" x="339725" y="4929188"/>
          <p14:tracePt t="20749" x="357188" y="4929188"/>
          <p14:tracePt t="20763" x="374650" y="4929188"/>
          <p14:tracePt t="20773" x="401638" y="4929188"/>
          <p14:tracePt t="20786" x="446088" y="4929188"/>
          <p14:tracePt t="20801" x="509588" y="4946650"/>
          <p14:tracePt t="20817" x="588963" y="4983163"/>
          <p14:tracePt t="20834" x="679450" y="5000625"/>
          <p14:tracePt t="20851" x="847725" y="5027613"/>
          <p14:tracePt t="20867" x="938213" y="5027613"/>
          <p14:tracePt t="20884" x="1054100" y="5027613"/>
          <p14:tracePt t="20901" x="1268413" y="4991100"/>
          <p14:tracePt t="20918" x="1366838" y="4965700"/>
          <p14:tracePt t="20934" x="1562100" y="4919663"/>
          <p14:tracePt t="20951" x="1660525" y="4894263"/>
          <p14:tracePt t="20967" x="1741488" y="4875213"/>
          <p14:tracePt t="20984" x="1866900" y="4857750"/>
          <p14:tracePt t="21001" x="1901825" y="4857750"/>
          <p14:tracePt t="21017" x="1928813" y="4857750"/>
          <p14:tracePt t="21034" x="2027238" y="4857750"/>
          <p14:tracePt t="21051" x="2081213" y="4867275"/>
          <p14:tracePt t="21067" x="2133600" y="4875213"/>
          <p14:tracePt t="21084" x="2251075" y="4902200"/>
          <p14:tracePt t="21101" x="2295525" y="4902200"/>
          <p14:tracePt t="21117" x="2411413" y="4902200"/>
          <p14:tracePt t="21134" x="2473325" y="4902200"/>
          <p14:tracePt t="21151" x="2544763" y="4902200"/>
          <p14:tracePt t="21168" x="2687638" y="4884738"/>
          <p14:tracePt t="21184" x="2759075" y="4867275"/>
          <p14:tracePt t="21201" x="2822575" y="4848225"/>
          <p14:tracePt t="21218" x="2919413" y="4803775"/>
          <p14:tracePt t="21234" x="2965450" y="4786313"/>
          <p14:tracePt t="21251" x="2982913" y="4776788"/>
          <p14:tracePt t="21268" x="3000375" y="4768850"/>
          <p14:tracePt t="21284" x="3009900" y="4759325"/>
          <p14:tracePt t="21375" x="3000375" y="4759325"/>
          <p14:tracePt t="21411" x="2990850" y="4759325"/>
          <p14:tracePt t="21436" x="2990850" y="4751388"/>
          <p14:tracePt t="21461" x="2982913" y="4741863"/>
          <p14:tracePt t="21500" x="2965450" y="4741863"/>
          <p14:tracePt t="21510" x="2955925" y="4741863"/>
          <p14:tracePt t="21521" x="2938463" y="4741863"/>
          <p14:tracePt t="21534" x="2911475" y="4751388"/>
          <p14:tracePt t="21551" x="2867025" y="4759325"/>
          <p14:tracePt t="21568" x="2813050" y="4768850"/>
          <p14:tracePt t="21584" x="2679700" y="4813300"/>
          <p14:tracePt t="21601" x="2562225" y="4830763"/>
          <p14:tracePt t="21618" x="2455863" y="4867275"/>
          <p14:tracePt t="21634" x="2224088" y="4894263"/>
          <p14:tracePt t="21651" x="2125663" y="4902200"/>
          <p14:tracePt t="21668" x="1973263" y="4902200"/>
          <p14:tracePt t="21684" x="1901825" y="4902200"/>
          <p14:tracePt t="21701" x="1830388" y="4902200"/>
          <p14:tracePt t="21718" x="1625600" y="4902200"/>
          <p14:tracePt t="21734" x="1509713" y="4902200"/>
          <p14:tracePt t="21751" x="1411288" y="4902200"/>
          <p14:tracePt t="21768" x="1268413" y="4884738"/>
          <p14:tracePt t="21785" x="1223963" y="4875213"/>
          <p14:tracePt t="21801" x="1214438" y="4875213"/>
          <p14:tracePt t="21818" x="1196975" y="4875213"/>
          <p14:tracePt t="21834" x="1187450" y="4875213"/>
          <p14:tracePt t="21851" x="1187450" y="4867275"/>
          <p14:tracePt t="21868" x="1152525" y="4867275"/>
          <p14:tracePt t="21885" x="1133475" y="4867275"/>
          <p14:tracePt t="21901" x="1125538" y="4867275"/>
          <p14:tracePt t="21918" x="1116013" y="4867275"/>
          <p14:tracePt t="22122" x="1116013" y="4875213"/>
          <p14:tracePt t="22135" x="1116013" y="4894263"/>
          <p14:tracePt t="22146" x="1125538" y="4911725"/>
          <p14:tracePt t="22158" x="1133475" y="4946650"/>
          <p14:tracePt t="22171" x="1152525" y="4991100"/>
          <p14:tracePt t="22185" x="1179513" y="5054600"/>
          <p14:tracePt t="22201" x="1204913" y="5133975"/>
          <p14:tracePt t="22218" x="1231900" y="5241925"/>
          <p14:tracePt t="22235" x="1303338" y="5465763"/>
          <p14:tracePt t="22251" x="1347788" y="5599113"/>
          <p14:tracePt t="22268" x="1393825" y="5786438"/>
          <p14:tracePt t="22285" x="1401763" y="5857875"/>
          <p14:tracePt t="22301" x="1419225" y="5929313"/>
          <p14:tracePt t="22318" x="1428750" y="6037263"/>
          <p14:tracePt t="22335" x="1428750" y="6072188"/>
          <p14:tracePt t="22351" x="1428750" y="6089650"/>
          <p14:tracePt t="22368" x="1428750" y="6116638"/>
          <p14:tracePt t="22391" x="1438275" y="6116638"/>
          <p14:tracePt t="22403" x="1438275" y="6126163"/>
          <p14:tracePt t="22427" x="1438275" y="6134100"/>
          <p14:tracePt t="22453" x="1446213" y="6134100"/>
          <p14:tracePt t="22477" x="1446213" y="6143625"/>
          <p14:tracePt t="22599" x="1455738" y="6143625"/>
          <p14:tracePt t="22624" x="1473200" y="6134100"/>
          <p14:tracePt t="22635" x="1527175" y="6099175"/>
          <p14:tracePt t="22648" x="1608138" y="6054725"/>
          <p14:tracePt t="22662" x="1724025" y="5965825"/>
          <p14:tracePt t="22672" x="1946275" y="5830888"/>
          <p14:tracePt t="22686" x="2179638" y="5643563"/>
          <p14:tracePt t="22701" x="2401888" y="5483225"/>
          <p14:tracePt t="22718" x="2652713" y="5303838"/>
          <p14:tracePt t="22735" x="3044825" y="4991100"/>
          <p14:tracePt t="22751" x="3152775" y="4894263"/>
          <p14:tracePt t="22768" x="3232150" y="4822825"/>
          <p14:tracePt t="22785" x="3276600" y="4776788"/>
          <p14:tracePt t="22802" x="3276600" y="4768850"/>
          <p14:tracePt t="22818" x="3286125" y="4768850"/>
          <p14:tracePt t="23236" x="3313113" y="4768850"/>
          <p14:tracePt t="23248" x="3330575" y="4776788"/>
          <p14:tracePt t="23261" x="3375025" y="4786313"/>
          <p14:tracePt t="23273" x="3455988" y="4803775"/>
          <p14:tracePt t="23285" x="3562350" y="4813300"/>
          <p14:tracePt t="23302" x="3732213" y="4822825"/>
          <p14:tracePt t="23318" x="3965575" y="4848225"/>
          <p14:tracePt t="23335" x="4518025" y="4848225"/>
          <p14:tracePt t="23351" x="4741863" y="4848225"/>
          <p14:tracePt t="23368" x="4938713" y="4848225"/>
          <p14:tracePt t="23385" x="5224463" y="4840288"/>
          <p14:tracePt t="23402" x="5303838" y="4840288"/>
          <p14:tracePt t="23418" x="5367338" y="4830763"/>
          <p14:tracePt t="23435" x="5446713" y="4830763"/>
          <p14:tracePt t="23452" x="5465763" y="4830763"/>
          <p14:tracePt t="23468" x="5483225" y="4830763"/>
          <p14:tracePt t="23848" x="5491163" y="4822825"/>
          <p14:tracePt t="23861" x="5518150" y="4813300"/>
          <p14:tracePt t="23873" x="5562600" y="4795838"/>
          <p14:tracePt t="23886" x="5634038" y="4768850"/>
          <p14:tracePt t="23898" x="5715000" y="4741863"/>
          <p14:tracePt t="23909" x="5803900" y="4705350"/>
          <p14:tracePt t="23922" x="5884863" y="4670425"/>
          <p14:tracePt t="23935" x="5946775" y="4633913"/>
          <p14:tracePt t="23952" x="6010275" y="4598988"/>
          <p14:tracePt t="23968" x="6081713" y="4545013"/>
          <p14:tracePt t="23985" x="6143625" y="4500563"/>
          <p14:tracePt t="24002" x="6161088" y="4491038"/>
          <p14:tracePt t="24019" x="6197600" y="4473575"/>
          <p14:tracePt t="24035" x="6232525" y="4465638"/>
          <p14:tracePt t="24052" x="6259513" y="4465638"/>
          <p14:tracePt t="24069" x="6323013" y="4465638"/>
          <p14:tracePt t="24085" x="6375400" y="4465638"/>
          <p14:tracePt t="24102" x="6429375" y="4491038"/>
          <p14:tracePt t="24118" x="6527800" y="4527550"/>
          <p14:tracePt t="24135" x="6562725" y="4545013"/>
          <p14:tracePt t="24152" x="6616700" y="4572000"/>
          <p14:tracePt t="24168" x="6732588" y="4616450"/>
          <p14:tracePt t="24185" x="6796088" y="4652963"/>
          <p14:tracePt t="24202" x="6848475" y="4679950"/>
          <p14:tracePt t="24219" x="6919913" y="4724400"/>
          <p14:tracePt t="24235" x="6938963" y="4732338"/>
          <p14:tracePt t="24252" x="6956425" y="4751388"/>
          <p14:tracePt t="24252" x="6973888" y="4759325"/>
          <p14:tracePt t="24268" x="6991350" y="4786313"/>
          <p14:tracePt t="24285" x="7000875" y="4795838"/>
          <p14:tracePt t="24302" x="7027863" y="4822825"/>
          <p14:tracePt t="24319" x="7037388" y="4840288"/>
          <p14:tracePt t="24335" x="7037388" y="4867275"/>
          <p14:tracePt t="24352" x="7054850" y="4929188"/>
          <p14:tracePt t="24368" x="7054850" y="4956175"/>
          <p14:tracePt t="24385" x="7054850" y="4983163"/>
          <p14:tracePt t="24402" x="7054850" y="5037138"/>
          <p14:tracePt t="24419" x="7054850" y="5054600"/>
          <p14:tracePt t="24436" x="7037388" y="5099050"/>
          <p14:tracePt t="24452" x="6983413" y="5180013"/>
          <p14:tracePt t="24469" x="6946900" y="5224463"/>
          <p14:tracePt t="24485" x="6867525" y="5313363"/>
          <p14:tracePt t="24502" x="6823075" y="5348288"/>
          <p14:tracePt t="24519" x="6777038" y="5384800"/>
          <p14:tracePt t="24535" x="6680200" y="5446713"/>
          <p14:tracePt t="24552" x="6616700" y="5483225"/>
          <p14:tracePt t="24569" x="6554788" y="5510213"/>
          <p14:tracePt t="24585" x="6411913" y="5572125"/>
          <p14:tracePt t="24602" x="6340475" y="5599113"/>
          <p14:tracePt t="24619" x="6276975" y="5626100"/>
          <p14:tracePt t="24636" x="6153150" y="5653088"/>
          <p14:tracePt t="24652" x="6099175" y="5661025"/>
          <p14:tracePt t="24669" x="5938838" y="5670550"/>
          <p14:tracePt t="24685" x="5840413" y="5670550"/>
          <p14:tracePt t="24702" x="5732463" y="5670550"/>
          <p14:tracePt t="24719" x="5500688" y="5653088"/>
          <p14:tracePt t="24735" x="5394325" y="5626100"/>
          <p14:tracePt t="24752" x="5313363" y="5599113"/>
          <p14:tracePt t="24769" x="5197475" y="5554663"/>
          <p14:tracePt t="24786" x="5160963" y="5527675"/>
          <p14:tracePt t="24802" x="5143500" y="5518150"/>
          <p14:tracePt t="24819" x="5133975" y="5500688"/>
          <p14:tracePt t="24836" x="5133975" y="5491163"/>
          <p14:tracePt t="24852" x="5126038" y="5491163"/>
          <p14:tracePt t="24869" x="5126038" y="5483225"/>
          <p14:tracePt t="26114" x="5116513" y="5473700"/>
          <p14:tracePt t="26126" x="5099050" y="5473700"/>
          <p14:tracePt t="26139" x="5081588" y="5446713"/>
          <p14:tracePt t="26151" x="5045075" y="5419725"/>
          <p14:tracePt t="26163" x="4973638" y="5340350"/>
          <p14:tracePt t="26175" x="4875213" y="5214938"/>
          <p14:tracePt t="26188" x="4714875" y="5010150"/>
          <p14:tracePt t="26203" x="4537075" y="4759325"/>
          <p14:tracePt t="26219" x="4394200" y="4554538"/>
          <p14:tracePt t="26236" x="4160838" y="4125913"/>
          <p14:tracePt t="26252" x="4108450" y="3990975"/>
          <p14:tracePt t="26269" x="4081463" y="3875088"/>
          <p14:tracePt t="26286" x="4037013" y="3759200"/>
          <p14:tracePt t="26302" x="4037013" y="3732213"/>
          <p14:tracePt t="26616" x="3990975" y="3697288"/>
          <p14:tracePt t="26628" x="3911600" y="3652838"/>
          <p14:tracePt t="26640" x="3803650" y="3562350"/>
          <p14:tracePt t="26653" x="3581400" y="3419475"/>
          <p14:tracePt t="26665" x="3357563" y="3232150"/>
          <p14:tracePt t="26678" x="3098800" y="3009900"/>
          <p14:tracePt t="26690" x="2857500" y="2768600"/>
          <p14:tracePt t="26702" x="2625725" y="2509838"/>
          <p14:tracePt t="26719" x="2446338" y="2276475"/>
          <p14:tracePt t="26736" x="2303463" y="2081213"/>
          <p14:tracePt t="26753" x="2152650" y="1803400"/>
          <p14:tracePt t="26769" x="2116138" y="1731963"/>
          <p14:tracePt t="26787" x="2098675" y="1679575"/>
          <p14:tracePt t="26803" x="2098675" y="1633538"/>
          <p14:tracePt t="26836" x="2098675" y="1625600"/>
          <p14:tracePt t="26873" x="2098675" y="1616075"/>
          <p14:tracePt t="26886" x="2108200" y="1616075"/>
          <p14:tracePt t="26898" x="2116138" y="1608138"/>
          <p14:tracePt t="26909" x="2125663" y="1589088"/>
          <p14:tracePt t="26922" x="2143125" y="1581150"/>
          <p14:tracePt t="26936" x="2170113" y="1544638"/>
          <p14:tracePt t="26953" x="2187575" y="1527175"/>
          <p14:tracePt t="26969" x="2224088" y="1490663"/>
          <p14:tracePt t="26986" x="2303463" y="1428750"/>
          <p14:tracePt t="27003" x="2366963" y="1374775"/>
          <p14:tracePt t="27019" x="2446338" y="1322388"/>
          <p14:tracePt t="27036" x="2697163" y="1133475"/>
          <p14:tracePt t="27053" x="2840038" y="1062038"/>
          <p14:tracePt t="27069" x="3027363" y="982663"/>
          <p14:tracePt t="27086" x="3089275" y="965200"/>
          <p14:tracePt t="27103" x="3116263" y="965200"/>
          <p14:tracePt t="27120" x="3170238" y="965200"/>
          <p14:tracePt t="27142" x="3187700" y="965200"/>
          <p14:tracePt t="27155" x="3187700" y="973138"/>
          <p14:tracePt t="27169" x="3187700" y="982663"/>
          <p14:tracePt t="27186" x="3187700" y="990600"/>
          <p14:tracePt t="27595" x="3197225" y="990600"/>
          <p14:tracePt t="27620" x="3224213" y="990600"/>
          <p14:tracePt t="27633" x="3286125" y="990600"/>
          <p14:tracePt t="27645" x="3384550" y="982663"/>
          <p14:tracePt t="27657" x="3554413" y="982663"/>
          <p14:tracePt t="27669" x="3822700" y="982663"/>
          <p14:tracePt t="27686" x="4133850" y="1009650"/>
          <p14:tracePt t="27703" x="4446588" y="1054100"/>
          <p14:tracePt t="27720" x="5000625" y="1169988"/>
          <p14:tracePt t="27736" x="5224463" y="1214438"/>
          <p14:tracePt t="27753" x="5384800" y="1231900"/>
          <p14:tracePt t="27769" x="5589588" y="1276350"/>
          <p14:tracePt t="27787" x="5653088" y="1285875"/>
          <p14:tracePt t="27803" x="5688013" y="1295400"/>
          <p14:tracePt t="27820" x="5697538" y="1295400"/>
          <p14:tracePt t="28367" x="5705475" y="1295400"/>
          <p14:tracePt t="28379" x="5732463" y="1295400"/>
          <p14:tracePt t="28392" x="5759450" y="1276350"/>
          <p14:tracePt t="28405" x="5795963" y="1268413"/>
          <p14:tracePt t="28420" x="5840413" y="1268413"/>
          <p14:tracePt t="28437" x="5894388" y="1258888"/>
          <p14:tracePt t="28453" x="6027738" y="1250950"/>
          <p14:tracePt t="28470" x="6089650" y="1250950"/>
          <p14:tracePt t="28486" x="6153150" y="1250950"/>
          <p14:tracePt t="28503" x="6269038" y="1250950"/>
          <p14:tracePt t="28520" x="6323013" y="1250950"/>
          <p14:tracePt t="28536" x="6357938" y="1250950"/>
          <p14:tracePt t="28553" x="6384925" y="1250950"/>
          <p14:tracePt t="28570" x="6419850" y="1250950"/>
          <p14:tracePt t="28587" x="6429375" y="1250950"/>
          <p14:tracePt t="28603" x="6438900" y="1250950"/>
          <p14:tracePt t="28686" x="6446838" y="1250950"/>
          <p14:tracePt t="28711" x="6465888" y="1250950"/>
          <p14:tracePt t="28723" x="6483350" y="1250950"/>
          <p14:tracePt t="28735" x="6527800" y="1250950"/>
          <p14:tracePt t="28747" x="6562725" y="1250950"/>
          <p14:tracePt t="28758" x="6608763" y="1241425"/>
          <p14:tracePt t="28772" x="6670675" y="1241425"/>
          <p14:tracePt t="28787" x="6751638" y="1231900"/>
          <p14:tracePt t="28803" x="6848475" y="1214438"/>
          <p14:tracePt t="28820" x="7045325" y="1196975"/>
          <p14:tracePt t="28837" x="7116763" y="1196975"/>
          <p14:tracePt t="28853" x="7180263" y="1187450"/>
          <p14:tracePt t="28870" x="7232650" y="1187450"/>
          <p14:tracePt t="28887" x="7242175" y="1187450"/>
          <p14:tracePt t="28903" x="7251700" y="1187450"/>
          <p14:tracePt t="30706" x="7242175" y="1187450"/>
          <p14:tracePt t="30756" x="7242175" y="1196975"/>
          <p14:tracePt t="30768" x="7232650" y="1204913"/>
          <p14:tracePt t="30779" x="7224713" y="1214438"/>
          <p14:tracePt t="30791" x="7197725" y="1241425"/>
          <p14:tracePt t="30804" x="7188200" y="1268413"/>
          <p14:tracePt t="30821" x="7153275" y="1295400"/>
          <p14:tracePt t="30837" x="7108825" y="1339850"/>
          <p14:tracePt t="30854" x="7010400" y="1465263"/>
          <p14:tracePt t="30871" x="6938963" y="1544638"/>
          <p14:tracePt t="30887" x="6858000" y="1625600"/>
          <p14:tracePt t="30904" x="6670675" y="1803400"/>
          <p14:tracePt t="30921" x="6572250" y="1893888"/>
          <p14:tracePt t="30937" x="6491288" y="1965325"/>
          <p14:tracePt t="30954" x="6357938" y="2062163"/>
          <p14:tracePt t="30970" x="6303963" y="2089150"/>
          <p14:tracePt t="30987" x="6259513" y="2116138"/>
          <p14:tracePt t="31004" x="6180138" y="2152650"/>
          <p14:tracePt t="31021" x="6153150" y="2170113"/>
          <p14:tracePt t="31037" x="6054725" y="2205038"/>
          <p14:tracePt t="31282" x="6045200" y="2205038"/>
          <p14:tracePt t="31295" x="6037263" y="2205038"/>
          <p14:tracePt t="31307" x="6010275" y="2232025"/>
          <p14:tracePt t="31319" x="5965825" y="2295525"/>
          <p14:tracePt t="31332" x="5884863" y="2374900"/>
          <p14:tracePt t="31344" x="5751513" y="2527300"/>
          <p14:tracePt t="31356" x="5581650" y="2687638"/>
          <p14:tracePt t="31371" x="5419725" y="2840038"/>
          <p14:tracePt t="31387" x="5232400" y="2990850"/>
          <p14:tracePt t="31404" x="4875213" y="3286125"/>
          <p14:tracePt t="31421" x="4714875" y="3402013"/>
          <p14:tracePt t="31437" x="4608513" y="3490913"/>
          <p14:tracePt t="31454" x="4394200" y="3643313"/>
          <p14:tracePt t="31471" x="4303713" y="3714750"/>
          <p14:tracePt t="31487" x="4214813" y="3786188"/>
          <p14:tracePt t="31504" x="4054475" y="3884613"/>
          <p14:tracePt t="31521" x="3990975" y="3911600"/>
          <p14:tracePt t="31537" x="3929063" y="3938588"/>
          <p14:tracePt t="31554" x="3803650" y="3990975"/>
          <p14:tracePt t="31571" x="3724275" y="4044950"/>
          <p14:tracePt t="31587" x="3652838" y="4098925"/>
          <p14:tracePt t="31604" x="3465513" y="4241800"/>
          <p14:tracePt t="31621" x="3375025" y="4295775"/>
          <p14:tracePt t="31638" x="3303588" y="4348163"/>
          <p14:tracePt t="31858" x="3303588" y="4357688"/>
          <p14:tracePt t="31870" x="3295650" y="4357688"/>
          <p14:tracePt t="31882" x="3251200" y="4367213"/>
          <p14:tracePt t="31895" x="3179763" y="4411663"/>
          <p14:tracePt t="31906" x="3062288" y="4446588"/>
          <p14:tracePt t="31921" x="2938463" y="4500563"/>
          <p14:tracePt t="31938" x="2751138" y="4562475"/>
          <p14:tracePt t="31954" x="2625725" y="4608513"/>
          <p14:tracePt t="31971" x="2401888" y="4660900"/>
          <p14:tracePt t="31988" x="2312988" y="4679950"/>
          <p14:tracePt t="32004" x="2133600" y="4732338"/>
          <p14:tracePt t="32021" x="2062163" y="4751388"/>
          <p14:tracePt t="32038" x="2000250" y="4768850"/>
          <p14:tracePt t="32054" x="1928813" y="4776788"/>
          <p14:tracePt t="32071" x="1911350" y="4776788"/>
          <p14:tracePt t="32088" x="1893888" y="4776788"/>
          <p14:tracePt t="32104" x="1857375" y="4776788"/>
          <p14:tracePt t="32121" x="1839913" y="4776788"/>
          <p14:tracePt t="32138" x="1812925" y="4776788"/>
          <p14:tracePt t="32154" x="1776413" y="4776788"/>
          <p14:tracePt t="32171" x="1758950" y="4786313"/>
          <p14:tracePt t="32188" x="1741488" y="4786313"/>
          <p14:tracePt t="32204" x="1714500" y="4786313"/>
          <p14:tracePt t="32221" x="1687513" y="4795838"/>
          <p14:tracePt t="32238" x="1660525" y="4795838"/>
          <p14:tracePt t="32254" x="1652588" y="4795838"/>
          <p14:tracePt t="32271" x="1643063" y="4795838"/>
          <p14:tracePt t="32288" x="1633538" y="4795838"/>
          <p14:tracePt t="32397" x="1625600" y="4795838"/>
          <p14:tracePt t="32434" x="1616075" y="4795838"/>
          <p14:tracePt t="32446" x="1608138" y="4795838"/>
          <p14:tracePt t="32458" x="1598613" y="4795838"/>
          <p14:tracePt t="32483" x="1581150" y="4795838"/>
          <p14:tracePt t="32507" x="1571625" y="4795838"/>
          <p14:tracePt t="32545" x="1562100" y="4795838"/>
          <p14:tracePt t="32584" x="1554163" y="4795838"/>
          <p14:tracePt t="32594" x="1544638" y="4795838"/>
          <p14:tracePt t="32606" x="1536700" y="4795838"/>
          <p14:tracePt t="32654" x="1527175" y="4795838"/>
          <p14:tracePt t="32715" x="1517650" y="4795838"/>
          <p14:tracePt t="32850" x="1509713" y="4795838"/>
          <p14:tracePt t="33144" x="1517650" y="4795838"/>
          <p14:tracePt t="33156" x="1527175" y="4795838"/>
          <p14:tracePt t="33168" x="1536700" y="4795838"/>
          <p14:tracePt t="33192" x="1554163" y="4795838"/>
          <p14:tracePt t="33206" x="1571625" y="4786313"/>
          <p14:tracePt t="33217" x="1589088" y="4776788"/>
          <p14:tracePt t="33230" x="1608138" y="4768850"/>
          <p14:tracePt t="33242" x="1643063" y="4768850"/>
          <p14:tracePt t="33255" x="1660525" y="4759325"/>
          <p14:tracePt t="33271" x="1687513" y="4751388"/>
          <p14:tracePt t="33288" x="1714500" y="4741863"/>
          <p14:tracePt t="33305" x="1768475" y="4732338"/>
          <p14:tracePt t="33321" x="1795463" y="4724400"/>
          <p14:tracePt t="33338" x="1830388" y="4714875"/>
          <p14:tracePt t="33355" x="1884363" y="4705350"/>
          <p14:tracePt t="33371" x="1911350" y="4697413"/>
          <p14:tracePt t="33388" x="1965325" y="4679950"/>
          <p14:tracePt t="33405" x="1982788" y="4670425"/>
          <p14:tracePt t="33421" x="2000250" y="4670425"/>
          <p14:tracePt t="33438" x="2044700" y="4652963"/>
          <p14:tracePt t="33455" x="2062163" y="4652963"/>
          <p14:tracePt t="33471" x="2081213" y="4643438"/>
          <p14:tracePt t="33488" x="2133600" y="4633913"/>
          <p14:tracePt t="33505" x="2143125" y="4633913"/>
          <p14:tracePt t="33521" x="2160588" y="4625975"/>
          <p14:tracePt t="33538" x="2214563" y="4616450"/>
          <p14:tracePt t="33555" x="2232025" y="4616450"/>
          <p14:tracePt t="33571" x="2259013" y="4608513"/>
          <p14:tracePt t="33588" x="2303463" y="4589463"/>
          <p14:tracePt t="33605" x="2339975" y="4589463"/>
          <p14:tracePt t="33621" x="2374900" y="4572000"/>
          <p14:tracePt t="33638" x="2393950" y="4562475"/>
          <p14:tracePt t="33655" x="2419350" y="4562475"/>
          <p14:tracePt t="33672" x="2455863" y="4545013"/>
          <p14:tracePt t="33688" x="2473325" y="4537075"/>
          <p14:tracePt t="33705" x="2490788" y="4537075"/>
          <p14:tracePt t="33721" x="2517775" y="4527550"/>
          <p14:tracePt t="33738" x="2536825" y="4527550"/>
          <p14:tracePt t="33755" x="2544763" y="4527550"/>
          <p14:tracePt t="33771" x="2562225" y="4518025"/>
          <p14:tracePt t="33793" x="2571750" y="4518025"/>
          <p14:tracePt t="33806" x="2581275" y="4518025"/>
          <p14:tracePt t="33855" x="2589213" y="4518025"/>
          <p14:tracePt t="33879" x="2598738" y="4518025"/>
          <p14:tracePt t="33891" x="2608263" y="4518025"/>
          <p14:tracePt t="33916" x="2616200" y="4518025"/>
          <p14:tracePt t="33928" x="2625725" y="4518025"/>
          <p14:tracePt t="33940" x="2633663" y="4518025"/>
          <p14:tracePt t="33952" x="2643188" y="4518025"/>
          <p14:tracePt t="33977" x="2652713" y="4518025"/>
          <p14:tracePt t="33989" x="2660650" y="4518025"/>
          <p14:tracePt t="34223" x="2670175" y="4518025"/>
          <p14:tracePt t="34234" x="2687638" y="4518025"/>
          <p14:tracePt t="34246" x="2705100" y="4537075"/>
          <p14:tracePt t="34258" x="2751138" y="4562475"/>
          <p14:tracePt t="34271" x="2813050" y="4589463"/>
          <p14:tracePt t="34288" x="2901950" y="4633913"/>
          <p14:tracePt t="34305" x="3017838" y="4697413"/>
          <p14:tracePt t="34322" x="3348038" y="4848225"/>
          <p14:tracePt t="34338" x="3544888" y="4894263"/>
          <p14:tracePt t="34355" x="3697288" y="4956175"/>
          <p14:tracePt t="34372" x="4108450" y="5089525"/>
          <p14:tracePt t="34388" x="4313238" y="5180013"/>
          <p14:tracePt t="34405" x="4598988" y="5313363"/>
          <p14:tracePt t="34422" x="4660900" y="5367338"/>
          <p14:tracePt t="34761" x="4670425" y="5367338"/>
          <p14:tracePt t="34786" x="4741863" y="5367338"/>
          <p14:tracePt t="34797" x="4894263" y="5375275"/>
          <p14:tracePt t="34810" x="5089525" y="5411788"/>
          <p14:tracePt t="34823" x="5348288" y="5446713"/>
          <p14:tracePt t="34835" x="5562600" y="5483225"/>
          <p14:tracePt t="34847" x="5741988" y="5537200"/>
          <p14:tracePt t="34858" x="5848350" y="5562600"/>
          <p14:tracePt t="34872" x="5938838" y="5581650"/>
          <p14:tracePt t="34888" x="6010275" y="5599113"/>
          <p14:tracePt t="34905" x="6081713" y="5616575"/>
          <p14:tracePt t="34922" x="6161088" y="5680075"/>
          <p14:tracePt t="34939" x="6197600" y="5705475"/>
          <p14:tracePt t="34955" x="6232525" y="5741988"/>
          <p14:tracePt t="34972" x="6269038" y="5786438"/>
          <p14:tracePt t="34989" x="6269038" y="5795963"/>
          <p14:tracePt t="35005" x="6276975" y="5803900"/>
          <p14:tracePt t="35022" x="6286500" y="5822950"/>
          <p14:tracePt t="35042" x="6286500" y="5830888"/>
          <p14:tracePt t="35055" x="6296025" y="5840413"/>
          <p14:tracePt t="35072" x="6296025" y="5848350"/>
          <p14:tracePt t="35091" x="6303963" y="5857875"/>
          <p14:tracePt t="35105" x="6303963" y="5867400"/>
          <p14:tracePt t="35122" x="6313488" y="5875338"/>
          <p14:tracePt t="35138" x="6313488" y="5894388"/>
          <p14:tracePt t="35156" x="6313488" y="5911850"/>
          <p14:tracePt t="35189" x="6313488" y="5919788"/>
          <p14:tracePt t="35262" x="6323013" y="5919788"/>
          <p14:tracePt t="35311" x="6330950" y="5919788"/>
          <p14:tracePt t="35361" x="6330950" y="5911850"/>
          <p14:tracePt t="35374" x="6330950" y="5902325"/>
          <p14:tracePt t="35386" x="6330950" y="5894388"/>
          <p14:tracePt t="35409" x="6340475" y="5875338"/>
          <p14:tracePt t="35435" x="6340475" y="5867400"/>
          <p14:tracePt t="35447" x="6340475" y="5857875"/>
          <p14:tracePt t="35471" x="6340475" y="5848350"/>
          <p14:tracePt t="35483" x="6348413" y="5848350"/>
          <p14:tracePt t="35496" x="6348413" y="5840413"/>
          <p14:tracePt t="35520" x="6348413" y="5830888"/>
          <p14:tracePt t="35545" x="6357938" y="5822950"/>
          <p14:tracePt t="35570" x="6357938" y="5813425"/>
          <p14:tracePt t="35581" x="6357938" y="5803900"/>
          <p14:tracePt t="35594" x="6357938" y="5795963"/>
          <p14:tracePt t="35619" x="6357938" y="5786438"/>
          <p14:tracePt t="35641" x="6357938" y="5776913"/>
          <p14:tracePt t="35667" x="6367463" y="5759450"/>
          <p14:tracePt t="35693" x="6367463" y="5741988"/>
          <p14:tracePt t="35715" x="6367463" y="5732463"/>
          <p14:tracePt t="35740" x="6375400" y="5732463"/>
          <p14:tracePt t="35765" x="6375400" y="5724525"/>
          <p14:tracePt t="35826" x="6384925" y="5724525"/>
          <p14:tracePt t="35863" x="6394450" y="5724525"/>
          <p14:tracePt t="35876" x="6402388" y="5724525"/>
          <p14:tracePt t="35888" x="6411913" y="5724525"/>
          <p14:tracePt t="35911" x="6419850" y="5724525"/>
          <p14:tracePt t="36427" x="6465888" y="5715000"/>
          <p14:tracePt t="36439" x="6572250" y="5697538"/>
          <p14:tracePt t="36450" x="6715125" y="5670550"/>
          <p14:tracePt t="36464" x="6867525" y="5661025"/>
          <p14:tracePt t="36475" x="7054850" y="5653088"/>
          <p14:tracePt t="36489" x="7232650" y="5634038"/>
          <p14:tracePt t="36506" x="7394575" y="5626100"/>
          <p14:tracePt t="36523" x="7589838" y="5599113"/>
          <p14:tracePt t="36539" x="7653338" y="5581650"/>
          <p14:tracePt t="36556" x="7705725" y="5572125"/>
          <p14:tracePt t="36572" x="7732713" y="5562600"/>
          <p14:tracePt t="36589" x="7777163" y="5554663"/>
          <p14:tracePt t="36606" x="7796213" y="5554663"/>
          <p14:tracePt t="36623" x="7804150" y="5554663"/>
          <p14:tracePt t="36942" x="7796213" y="5554663"/>
          <p14:tracePt t="36954" x="7777163" y="5554663"/>
          <p14:tracePt t="36966" x="7759700" y="5554663"/>
          <p14:tracePt t="36978" x="7732713" y="5554663"/>
          <p14:tracePt t="36989" x="7715250" y="5554663"/>
          <p14:tracePt t="37006" x="7705725" y="5545138"/>
          <p14:tracePt t="37023" x="7688263" y="5545138"/>
          <p14:tracePt t="37039" x="7680325" y="5545138"/>
          <p14:tracePt t="37056" x="7661275" y="5545138"/>
          <p14:tracePt t="37072" x="7643813" y="5545138"/>
          <p14:tracePt t="37089" x="7616825" y="5545138"/>
          <p14:tracePt t="37106" x="7599363" y="5545138"/>
          <p14:tracePt t="37122" x="7589838" y="5545138"/>
          <p14:tracePt t="37139" x="7572375" y="5545138"/>
          <p14:tracePt t="37156" x="7562850" y="5545138"/>
          <p14:tracePt t="37172" x="7554913" y="5545138"/>
          <p14:tracePt t="37189" x="7518400" y="5545138"/>
          <p14:tracePt t="37211" x="7500938" y="5545138"/>
          <p14:tracePt t="37234" x="7491413" y="5545138"/>
          <p14:tracePt t="37247" x="7473950" y="5545138"/>
          <p14:tracePt t="37260" x="7466013" y="5545138"/>
          <p14:tracePt t="37272" x="7456488" y="5545138"/>
          <p14:tracePt t="37289" x="7446963" y="5545138"/>
          <p14:tracePt t="37306" x="7439025" y="5545138"/>
          <p14:tracePt t="37323" x="7429500" y="5545138"/>
          <p14:tracePt t="37339" x="7412038" y="5545138"/>
          <p14:tracePt t="37357" x="7402513" y="5545138"/>
          <p14:tracePt t="37373" x="7394575" y="5554663"/>
          <p14:tracePt t="37389" x="7385050" y="5554663"/>
          <p14:tracePt t="37406" x="7375525" y="5554663"/>
          <p14:tracePt t="37431" x="7367588" y="5554663"/>
          <p14:tracePt t="37443" x="7358063" y="5554663"/>
          <p14:tracePt t="37456" x="7348538" y="5554663"/>
          <p14:tracePt t="37473" x="7348538" y="5562600"/>
          <p14:tracePt t="37489" x="7331075" y="5572125"/>
          <p14:tracePt t="37506" x="7323138" y="5572125"/>
          <p14:tracePt t="37540" x="7313613" y="5581650"/>
          <p14:tracePt t="37553" x="7304088" y="5581650"/>
          <p14:tracePt t="37566" x="7296150" y="5581650"/>
          <p14:tracePt t="37577" x="7296150" y="5589588"/>
          <p14:tracePt t="37590" x="7286625" y="5589588"/>
          <p14:tracePt t="37616" x="7277100" y="5599113"/>
          <p14:tracePt t="37664" x="7269163" y="5608638"/>
          <p14:tracePt t="37688" x="7259638" y="5608638"/>
          <p14:tracePt t="37700" x="7251700" y="5616575"/>
          <p14:tracePt t="37725" x="7242175" y="5616575"/>
          <p14:tracePt t="37750" x="7232650" y="5626100"/>
          <p14:tracePt t="37761" x="7232650" y="5634038"/>
          <p14:tracePt t="37774" x="7215188" y="5634038"/>
          <p14:tracePt t="37798" x="7197725" y="5643563"/>
          <p14:tracePt t="37822" x="7188200" y="5643563"/>
          <p14:tracePt t="37834" x="7180263" y="5643563"/>
          <p14:tracePt t="37848" x="7170738" y="5653088"/>
          <p14:tracePt t="37872" x="7161213" y="5661025"/>
          <p14:tracePt t="37885" x="7153275" y="5661025"/>
          <p14:tracePt t="37896" x="7143750" y="5670550"/>
          <p14:tracePt t="37921" x="7134225" y="5670550"/>
          <p14:tracePt t="37945" x="7126288" y="5670550"/>
          <p14:tracePt t="37971" x="7116763" y="5670550"/>
          <p14:tracePt t="37981" x="7108825" y="5670550"/>
          <p14:tracePt t="37995" x="7099300" y="5680075"/>
          <p14:tracePt t="38007" x="7089775" y="5688013"/>
          <p14:tracePt t="38032" x="7081838" y="5688013"/>
          <p14:tracePt t="38054" x="7072313" y="5688013"/>
          <p14:tracePt t="38067" x="7062788" y="5688013"/>
          <p14:tracePt t="38092" x="7054850" y="5688013"/>
          <p14:tracePt t="38104" x="7054850" y="5697538"/>
          <p14:tracePt t="38118" x="7045325" y="5697538"/>
          <p14:tracePt t="38130" x="7037388" y="5697538"/>
          <p14:tracePt t="38141" x="7027863" y="5705475"/>
          <p14:tracePt t="38178" x="7018338" y="5705475"/>
          <p14:tracePt t="38191" x="7018338" y="5715000"/>
          <p14:tracePt t="38202" x="7010400" y="5715000"/>
          <p14:tracePt t="38214" x="7000875" y="5715000"/>
          <p14:tracePt t="38238" x="6991350" y="5715000"/>
          <p14:tracePt t="38251" x="6983413" y="5724525"/>
          <p14:tracePt t="38289" x="6973888" y="5724525"/>
          <p14:tracePt t="38312" x="6965950" y="5724525"/>
          <p14:tracePt t="38324" x="6956425" y="5724525"/>
          <p14:tracePt t="38349" x="6946900" y="5724525"/>
          <p14:tracePt t="38361" x="6938963" y="5724525"/>
          <p14:tracePt t="38375" x="6929438" y="5732463"/>
          <p14:tracePt t="38412" x="6919913" y="5732463"/>
          <p14:tracePt t="38423" x="6911975" y="5732463"/>
          <p14:tracePt t="38434" x="6902450" y="5741988"/>
          <p14:tracePt t="38446" x="6894513" y="5741988"/>
          <p14:tracePt t="38459" x="6884988" y="5741988"/>
          <p14:tracePt t="38473" x="6875463" y="5741988"/>
          <p14:tracePt t="38509" x="6867525" y="5741988"/>
          <p14:tracePt t="38521" x="6858000" y="5741988"/>
          <p14:tracePt t="38557" x="6848475" y="5741988"/>
          <p14:tracePt t="38582" x="6840538" y="5741988"/>
          <p14:tracePt t="38620" x="6831013" y="5741988"/>
          <p14:tracePt t="38974" x="6823075" y="5741988"/>
          <p14:tracePt t="38987" x="6796088" y="5751513"/>
          <p14:tracePt t="38999" x="6777038" y="5751513"/>
          <p14:tracePt t="39010" x="6759575" y="5759450"/>
          <p14:tracePt t="39023" x="6724650" y="5768975"/>
          <p14:tracePt t="39040" x="6680200" y="5768975"/>
          <p14:tracePt t="39056" x="6643688" y="5786438"/>
          <p14:tracePt t="39073" x="6581775" y="5803900"/>
          <p14:tracePt t="39090" x="6554788" y="5813425"/>
          <p14:tracePt t="39106" x="6537325" y="5813425"/>
          <p14:tracePt t="39123" x="6510338" y="5813425"/>
          <p14:tracePt t="39140" x="6500813" y="5813425"/>
          <p14:tracePt t="39156" x="6491288" y="5813425"/>
          <p14:tracePt t="39173" x="6473825" y="5813425"/>
          <p14:tracePt t="39190" x="6465888" y="5813425"/>
          <p14:tracePt t="39207" x="6446838" y="5813425"/>
          <p14:tracePt t="39231" x="6438900" y="5813425"/>
          <p14:tracePt t="39256" x="6429375" y="5813425"/>
          <p14:tracePt t="39267" x="6419850" y="5813425"/>
          <p14:tracePt t="39281" x="6411913" y="5813425"/>
          <p14:tracePt t="39305" x="6402388" y="5813425"/>
          <p14:tracePt t="39330" x="6384925" y="5813425"/>
          <p14:tracePt t="39353" x="6375400" y="5813425"/>
          <p14:tracePt t="39366" x="6367463" y="5813425"/>
          <p14:tracePt t="39379" x="6357938" y="5813425"/>
          <p14:tracePt t="39391" x="6348413" y="5813425"/>
          <p14:tracePt t="39414" x="6330950" y="5813425"/>
          <p14:tracePt t="39439" x="6323013" y="5813425"/>
          <p14:tracePt t="39452" x="6313488" y="5803900"/>
          <p14:tracePt t="39465" x="6303963" y="5803900"/>
          <p14:tracePt t="39476" x="6296025" y="5795963"/>
          <p14:tracePt t="39490" x="6286500" y="5795963"/>
          <p14:tracePt t="39506" x="6276975" y="5795963"/>
          <p14:tracePt t="39523" x="6269038" y="5786438"/>
          <p14:tracePt t="39540" x="6251575" y="5776913"/>
          <p14:tracePt t="39557" x="6242050" y="5776913"/>
          <p14:tracePt t="39573" x="6224588" y="5776913"/>
          <p14:tracePt t="39590" x="6215063" y="5768975"/>
          <p14:tracePt t="39607" x="6205538" y="5759450"/>
          <p14:tracePt t="39624" x="6188075" y="5759450"/>
          <p14:tracePt t="39640" x="6180138" y="5759450"/>
          <p14:tracePt t="39657" x="6170613" y="5759450"/>
          <p14:tracePt t="39673" x="6153150" y="5741988"/>
          <p14:tracePt t="39690" x="6143625" y="5741988"/>
          <p14:tracePt t="39707" x="6134100" y="5741988"/>
          <p14:tracePt t="39723" x="6116638" y="5741988"/>
          <p14:tracePt t="39747" x="6099175" y="5732463"/>
          <p14:tracePt t="39770" x="6089650" y="5732463"/>
          <p14:tracePt t="39781" x="6081713" y="5732463"/>
          <p14:tracePt t="39794" x="6072188" y="5732463"/>
          <p14:tracePt t="39807" x="6062663" y="5732463"/>
          <p14:tracePt t="39831" x="6054725" y="5732463"/>
          <p14:tracePt t="39843" x="6045200" y="5732463"/>
          <p14:tracePt t="39857" x="6037263" y="5732463"/>
          <p14:tracePt t="39879" x="6027738" y="5732463"/>
          <p14:tracePt t="39894" x="6018213" y="5732463"/>
          <p14:tracePt t="39907" x="6010275" y="5732463"/>
          <p14:tracePt t="39923" x="6000750" y="5732463"/>
          <p14:tracePt t="39940" x="5991225" y="5732463"/>
          <p14:tracePt t="39957" x="5983288" y="5732463"/>
          <p14:tracePt t="39973" x="5973763" y="5732463"/>
          <p14:tracePt t="39990" x="5965825" y="5732463"/>
          <p14:tracePt t="40007" x="5946775" y="5732463"/>
          <p14:tracePt t="40023" x="5938838" y="5732463"/>
          <p14:tracePt t="40040" x="5929313" y="5732463"/>
          <p14:tracePt t="40057" x="5911850" y="5732463"/>
          <p14:tracePt t="40076" x="5894388" y="5732463"/>
          <p14:tracePt t="40090" x="5884863" y="5732463"/>
          <p14:tracePt t="40107" x="5875338" y="5732463"/>
          <p14:tracePt t="40124" x="5867400" y="5732463"/>
          <p14:tracePt t="40140" x="5848350" y="5732463"/>
          <p14:tracePt t="40157" x="5830888" y="5732463"/>
          <p14:tracePt t="40173" x="5822950" y="5724525"/>
          <p14:tracePt t="40190" x="5803900" y="5715000"/>
          <p14:tracePt t="40207" x="5795963" y="5705475"/>
          <p14:tracePt t="40223" x="5776913" y="5697538"/>
          <p14:tracePt t="40240" x="5751513" y="5688013"/>
          <p14:tracePt t="40257" x="5732463" y="5680075"/>
          <p14:tracePt t="40273" x="5715000" y="5680075"/>
          <p14:tracePt t="40290" x="5705475" y="5670550"/>
          <p14:tracePt t="40307" x="5697538" y="5670550"/>
          <p14:tracePt t="40323" x="5688013" y="5670550"/>
          <p14:tracePt t="40383" x="5680075" y="5670550"/>
          <p14:tracePt t="40750" x="5688013" y="5670550"/>
          <p14:tracePt t="41056" x="5697538" y="5670550"/>
          <p14:tracePt t="41069" x="5705475" y="5670550"/>
          <p14:tracePt t="41081" x="5724525" y="5670550"/>
          <p14:tracePt t="41093" x="5732463" y="5670550"/>
          <p14:tracePt t="41107" x="5741988" y="5670550"/>
          <p14:tracePt t="41124" x="5759450" y="5670550"/>
          <p14:tracePt t="41140" x="5776913" y="5670550"/>
          <p14:tracePt t="41157" x="5795963" y="5670550"/>
          <p14:tracePt t="41174" x="5813425" y="5670550"/>
          <p14:tracePt t="41190" x="5830888" y="5670550"/>
          <p14:tracePt t="41207" x="5840413" y="5670550"/>
          <p14:tracePt t="41224" x="5848350" y="5680075"/>
          <p14:tracePt t="41241" x="5884863" y="5680075"/>
          <p14:tracePt t="41257" x="5894388" y="5688013"/>
          <p14:tracePt t="41274" x="5902325" y="5688013"/>
          <p14:tracePt t="41290" x="5919788" y="5697538"/>
          <p14:tracePt t="41307" x="5929313" y="5697538"/>
          <p14:tracePt t="41324" x="5938838" y="5697538"/>
          <p14:tracePt t="41340" x="5946775" y="5697538"/>
          <p14:tracePt t="41362" x="5956300" y="5697538"/>
          <p14:tracePt t="41374" x="5965825" y="5697538"/>
          <p14:tracePt t="41399" x="5973763" y="5697538"/>
          <p14:tracePt t="41461" x="5983288" y="5697538"/>
          <p14:tracePt t="41521" x="5991225" y="5697538"/>
          <p14:tracePt t="41608" x="6000750" y="5705475"/>
          <p14:tracePt t="41619" x="6000750" y="5715000"/>
          <p14:tracePt t="41632" x="6018213" y="5724525"/>
          <p14:tracePt t="41646" x="6027738" y="5732463"/>
          <p14:tracePt t="41657" x="6045200" y="5768975"/>
          <p14:tracePt t="41674" x="6054725" y="5795963"/>
          <p14:tracePt t="41691" x="6072188" y="5840413"/>
          <p14:tracePt t="41707" x="6099175" y="5894388"/>
          <p14:tracePt t="41724" x="6108700" y="5929313"/>
          <p14:tracePt t="41741" x="6116638" y="5956300"/>
          <p14:tracePt t="41757" x="6134100" y="6018213"/>
          <p14:tracePt t="41774" x="6153150" y="6054725"/>
          <p14:tracePt t="41791" x="6153150" y="6072188"/>
          <p14:tracePt t="41808" x="6170613" y="6108700"/>
          <p14:tracePt t="41824" x="6180138" y="6116638"/>
          <p14:tracePt t="41841" x="6197600" y="6161088"/>
          <p14:tracePt t="41857" x="6205538" y="6188075"/>
          <p14:tracePt t="41874" x="6205538" y="6215063"/>
          <p14:tracePt t="41890" x="6215063" y="6242050"/>
          <p14:tracePt t="42122" x="6232525" y="6242050"/>
          <p14:tracePt t="42134" x="6232525" y="6232525"/>
          <p14:tracePt t="42147" x="6242050" y="6232525"/>
          <p14:tracePt t="42170" x="6259513" y="6232525"/>
          <p14:tracePt t="42195" x="6269038" y="6242050"/>
          <p14:tracePt t="42208" x="6276975" y="6259513"/>
          <p14:tracePt t="42219" x="6296025" y="6269038"/>
          <p14:tracePt t="42231" x="6296025" y="6286500"/>
          <p14:tracePt t="42244" x="6303963" y="6286500"/>
          <p14:tracePt t="42257" x="6313488" y="6296025"/>
          <p14:tracePt t="42274" x="6313488" y="6303963"/>
          <p14:tracePt t="42647" x="6313488" y="6313488"/>
          <p14:tracePt t="43812" x="6323013" y="6313488"/>
          <p14:tracePt t="44975" x="6367463" y="6313488"/>
          <p14:tracePt t="44987" x="6419850" y="6286500"/>
          <p14:tracePt t="45000" x="6518275" y="6242050"/>
          <p14:tracePt t="45012" x="6626225" y="6180138"/>
          <p14:tracePt t="45025" x="6742113" y="6116638"/>
          <p14:tracePt t="45042" x="6823075" y="6062663"/>
          <p14:tracePt t="45058" x="6875463" y="6027738"/>
          <p14:tracePt t="45075" x="6919913" y="5983288"/>
          <p14:tracePt t="45098" x="6929438" y="5973763"/>
          <p14:tracePt t="45147" x="6929438" y="5965825"/>
          <p14:tracePt t="45174" x="6929438" y="5956300"/>
          <p14:tracePt t="45244" x="6929438" y="5946775"/>
          <p14:tracePt t="45429" x="6929438" y="5965825"/>
          <p14:tracePt t="45440" x="6929438" y="5983288"/>
          <p14:tracePt t="45453" x="6929438" y="6000750"/>
          <p14:tracePt t="45465" x="6919913" y="6018213"/>
          <p14:tracePt t="45477" x="6911975" y="6054725"/>
          <p14:tracePt t="45492" x="6902450" y="6081713"/>
          <p14:tracePt t="45508" x="6902450" y="6108700"/>
          <p14:tracePt t="45525" x="6894513" y="6161088"/>
          <p14:tracePt t="45542" x="6867525" y="6259513"/>
          <p14:tracePt t="45558" x="6848475" y="6313488"/>
          <p14:tracePt t="45575" x="6823075" y="6394450"/>
          <p14:tracePt t="45592" x="6813550" y="6411913"/>
          <p14:tracePt t="45608" x="6813550" y="6429375"/>
          <p14:tracePt t="45771" x="6813550" y="6419850"/>
          <p14:tracePt t="45955" x="6813550" y="6411913"/>
          <p14:tracePt t="46127" x="6804025" y="6419850"/>
          <p14:tracePt t="46138" x="6796088" y="6419850"/>
          <p14:tracePt t="46176" x="6786563" y="6429375"/>
          <p14:tracePt t="46212" x="6777038" y="6429375"/>
          <p14:tracePt t="46223" x="6777038" y="6438900"/>
          <p14:tracePt t="46237" x="6769100" y="6438900"/>
          <p14:tracePt t="46250" x="6759575" y="6446838"/>
          <p14:tracePt t="46273" x="6751638" y="6446838"/>
          <p14:tracePt t="46285" x="6742113" y="6465888"/>
          <p14:tracePt t="46298" x="6724650" y="6465888"/>
          <p14:tracePt t="46309" x="6715125" y="6491288"/>
          <p14:tracePt t="46325" x="6697663" y="6510338"/>
          <p14:tracePt t="46342" x="6680200" y="6527800"/>
          <p14:tracePt t="46359" x="6634163" y="6589713"/>
          <p14:tracePt t="46375" x="6616700" y="6608763"/>
          <p14:tracePt t="46392" x="6608763" y="6616700"/>
          <p14:tracePt t="46409" x="6599238" y="6626225"/>
          <p14:tracePt t="46825" x="6589713" y="6626225"/>
          <p14:tracePt t="46849" x="6572250" y="6626225"/>
          <p14:tracePt t="46862" x="6545263" y="6626225"/>
          <p14:tracePt t="46874" x="6518275" y="6634163"/>
          <p14:tracePt t="46885" x="6491288" y="6643688"/>
          <p14:tracePt t="46898" x="6465888" y="6653213"/>
          <p14:tracePt t="46911" x="6438900" y="6653213"/>
          <p14:tracePt t="46926" x="6411913" y="6661150"/>
          <p14:tracePt t="46942" x="6384925" y="6670675"/>
          <p14:tracePt t="46959" x="6357938" y="6680200"/>
          <p14:tracePt t="46976" x="6348413" y="6680200"/>
          <p14:tracePt t="47094" x="6357938" y="6680200"/>
          <p14:tracePt t="47106" x="6375400" y="6680200"/>
          <p14:tracePt t="47118" x="6394450" y="6680200"/>
          <p14:tracePt t="47130" x="6419850" y="6680200"/>
          <p14:tracePt t="47143" x="6438900" y="6680200"/>
          <p14:tracePt t="47159" x="6456363" y="6680200"/>
          <p14:tracePt t="47176" x="6483350" y="6680200"/>
          <p14:tracePt t="47192" x="6500813" y="6680200"/>
          <p14:tracePt t="47209" x="6554788" y="6680200"/>
          <p14:tracePt t="47226" x="6572250" y="6680200"/>
          <p14:tracePt t="47243" x="6608763" y="6680200"/>
          <p14:tracePt t="47259" x="6616700" y="6680200"/>
          <p14:tracePt t="47276" x="6634163" y="6680200"/>
          <p14:tracePt t="47292" x="6643688" y="6680200"/>
          <p14:tracePt t="47437" x="6634163" y="6680200"/>
          <p14:tracePt t="47448" x="6616700" y="6680200"/>
          <p14:tracePt t="47461" x="6599238" y="6680200"/>
          <p14:tracePt t="47474" x="6572250" y="6680200"/>
          <p14:tracePt t="47485" x="6554788" y="6680200"/>
          <p14:tracePt t="47498" x="6545263" y="6680200"/>
          <p14:tracePt t="47511" x="6537325" y="6680200"/>
          <p14:tracePt t="47526" x="6527800" y="6680200"/>
          <p14:tracePt t="47547" x="6518275" y="6680200"/>
          <p14:tracePt t="47657" x="6527800" y="6680200"/>
          <p14:tracePt t="47669" x="6537325" y="6680200"/>
          <p14:tracePt t="47682" x="6554788" y="6680200"/>
          <p14:tracePt t="47697" x="6581775" y="6670675"/>
          <p14:tracePt t="47709" x="6608763" y="6661150"/>
          <p14:tracePt t="47726" x="6634163" y="6661150"/>
          <p14:tracePt t="47742" x="6661150" y="6653213"/>
          <p14:tracePt t="47759" x="6697663" y="6634163"/>
          <p14:tracePt t="47776" x="6715125" y="6634163"/>
          <p14:tracePt t="47792" x="6724650" y="6626225"/>
          <p14:tracePt t="47809" x="6742113" y="6608763"/>
          <p14:tracePt t="47826" x="6742113" y="6599238"/>
          <p14:tracePt t="47843" x="6742113" y="6589713"/>
          <p14:tracePt t="47865" x="6751638" y="6572250"/>
          <p14:tracePt t="47878" x="6751638" y="6545263"/>
          <p14:tracePt t="47892" x="6751638" y="6527800"/>
          <p14:tracePt t="47909" x="6751638" y="6510338"/>
          <p14:tracePt t="47926" x="6751638" y="6465888"/>
          <p14:tracePt t="47943" x="6742113" y="6446838"/>
          <p14:tracePt t="47959" x="6732588" y="6419850"/>
          <p14:tracePt t="47976" x="6715125" y="6367463"/>
          <p14:tracePt t="47993" x="6705600" y="6348413"/>
          <p14:tracePt t="48010" x="6697663" y="6330950"/>
          <p14:tracePt t="48026" x="6688138" y="6313488"/>
          <p14:tracePt t="48042" x="6680200" y="6313488"/>
          <p14:tracePt t="48059" x="6670675" y="6296025"/>
          <p14:tracePt t="48076" x="6653213" y="6276975"/>
          <p14:tracePt t="48093" x="6634163" y="6269038"/>
          <p14:tracePt t="48109" x="6634163" y="6259513"/>
          <p14:tracePt t="48126" x="6616700" y="6251575"/>
          <p14:tracePt t="48147" x="6608763" y="6251575"/>
          <p14:tracePt t="48491" x="6608763" y="6242050"/>
          <p14:tracePt t="48514" x="6608763" y="6232525"/>
          <p14:tracePt t="48527" x="6608763" y="6224588"/>
          <p14:tracePt t="48540" x="6608763" y="6205538"/>
          <p14:tracePt t="48551" x="6599238" y="6197600"/>
          <p14:tracePt t="48563" x="6589713" y="6180138"/>
          <p14:tracePt t="48576" x="6581775" y="6161088"/>
          <p14:tracePt t="48593" x="6581775" y="6134100"/>
          <p14:tracePt t="48609" x="6572250" y="6116638"/>
          <p14:tracePt t="48626" x="6562725" y="6108700"/>
          <p14:tracePt t="48643" x="6562725" y="6099175"/>
          <p14:tracePt t="48673" x="6562725" y="6089650"/>
          <p14:tracePt t="48758" x="6562725" y="6099175"/>
          <p14:tracePt t="48770" x="6562725" y="6108700"/>
          <p14:tracePt t="48782" x="6562725" y="6126163"/>
          <p14:tracePt t="48797" x="6562725" y="6153150"/>
          <p14:tracePt t="48810" x="6572250" y="6170613"/>
          <p14:tracePt t="48826" x="6572250" y="6197600"/>
          <p14:tracePt t="48843" x="6581775" y="6242050"/>
          <p14:tracePt t="48859" x="6589713" y="6348413"/>
          <p14:tracePt t="48876" x="6589713" y="6384925"/>
          <p14:tracePt t="48893" x="6589713" y="6419850"/>
          <p14:tracePt t="48909" x="6599238" y="6483350"/>
          <p14:tracePt t="48931" x="6599238" y="6491288"/>
          <p14:tracePt t="49004" x="6608763" y="6483350"/>
          <p14:tracePt t="49017" x="6634163" y="6438900"/>
          <p14:tracePt t="49028" x="6670675" y="6384925"/>
          <p14:tracePt t="49041" x="6705600" y="6323013"/>
          <p14:tracePt t="49053" x="6759575" y="6242050"/>
          <p14:tracePt t="49065" x="6804025" y="6170613"/>
          <p14:tracePt t="49077" x="6858000" y="6116638"/>
          <p14:tracePt t="49093" x="6911975" y="6062663"/>
          <p14:tracePt t="49109" x="6965950" y="6027738"/>
          <p14:tracePt t="49126" x="7010400" y="5991225"/>
          <p14:tracePt t="49143" x="7072313" y="5938838"/>
          <p14:tracePt t="49159" x="7089775" y="5929313"/>
          <p14:tracePt t="49176" x="7126288" y="5911850"/>
          <p14:tracePt t="49193" x="7134225" y="5911850"/>
          <p14:tracePt t="49210" x="7153275" y="5902325"/>
          <p14:tracePt t="49226" x="7180263" y="5894388"/>
          <p14:tracePt t="49249" x="7188200" y="5884863"/>
          <p14:tracePt t="49262" x="7205663" y="5875338"/>
          <p14:tracePt t="49310" x="7215188" y="5875338"/>
          <p14:tracePt t="49396" x="7215188" y="5884863"/>
          <p14:tracePt t="50609" x="7224713" y="5884863"/>
          <p14:tracePt t="50645" x="7232650" y="5884863"/>
          <p14:tracePt t="50693" x="7242175" y="5884863"/>
          <p14:tracePt t="50721" x="7242175" y="5894388"/>
          <p14:tracePt t="50964" x="7251700" y="5894388"/>
          <p14:tracePt t="51000" x="7259638" y="5894388"/>
          <p14:tracePt t="51024" x="7259638" y="5884863"/>
          <p14:tracePt t="51038" x="7259638" y="5875338"/>
          <p14:tracePt t="51049" x="7269163" y="5875338"/>
          <p14:tracePt t="51379" x="7269163" y="5867400"/>
          <p14:tracePt t="51441" x="7277100" y="5867400"/>
          <p14:tracePt t="51453" x="7277100" y="5857875"/>
          <p14:tracePt t="51465" x="7286625" y="5848350"/>
          <p14:tracePt t="51490" x="7296150" y="5848350"/>
          <p14:tracePt t="51504" x="7296150" y="5840413"/>
          <p14:tracePt t="51540" x="7304088" y="5830888"/>
          <p14:tracePt t="51599" x="7304088" y="5822950"/>
          <p14:tracePt t="51662" x="7313613" y="5822950"/>
          <p14:tracePt t="51685" x="7323138" y="5822950"/>
          <p14:tracePt t="51711" x="7331075" y="5822950"/>
          <p14:tracePt t="51737" x="7340600" y="5822950"/>
          <p14:tracePt t="51760" x="7348538" y="5822950"/>
          <p14:tracePt t="51991" x="7348538" y="5830888"/>
          <p14:tracePt t="52005" x="7348538" y="5840413"/>
          <p14:tracePt t="52016" x="7348538" y="5848350"/>
          <p14:tracePt t="52029" x="7348538" y="5867400"/>
          <p14:tracePt t="52044" x="7348538" y="5884863"/>
          <p14:tracePt t="52060" x="7348538" y="5894388"/>
          <p14:tracePt t="52077" x="7348538" y="5911850"/>
          <p14:tracePt t="52094" x="7358063" y="5919788"/>
          <p14:tracePt t="52110" x="7358063" y="5938838"/>
          <p14:tracePt t="52127" x="7358063" y="5946775"/>
          <p14:tracePt t="52151" x="7358063" y="5956300"/>
          <p14:tracePt t="52298" x="7358063" y="5946775"/>
          <p14:tracePt t="52323" x="7358063" y="5929313"/>
          <p14:tracePt t="52360" x="7358063" y="5919788"/>
          <p14:tracePt t="52371" x="7358063" y="5911850"/>
          <p14:tracePt t="52397" x="7358063" y="5902325"/>
          <p14:tracePt t="52618" x="7358063" y="5894388"/>
          <p14:tracePt t="52703" x="7358063" y="5911850"/>
          <p14:tracePt t="52715" x="7367588" y="5919788"/>
          <p14:tracePt t="52729" x="7367588" y="5929313"/>
          <p14:tracePt t="52740" x="7367588" y="5946775"/>
          <p14:tracePt t="52764" x="7367588" y="5956300"/>
          <p14:tracePt t="52789" x="7375525" y="5956300"/>
          <p14:tracePt t="53009" x="7375525" y="5946775"/>
          <p14:tracePt t="53033" x="7375525" y="5929313"/>
          <p14:tracePt t="53046" x="7367588" y="5929313"/>
          <p14:tracePt t="53058" x="7367588" y="5911850"/>
          <p14:tracePt t="53069" x="7348538" y="5884863"/>
          <p14:tracePt t="53083" x="7331075" y="5867400"/>
          <p14:tracePt t="53094" x="7296150" y="5830888"/>
          <p14:tracePt t="53111" x="7269163" y="5803900"/>
          <p14:tracePt t="53127" x="7205663" y="5741988"/>
          <p14:tracePt t="53144" x="7054850" y="5589588"/>
          <p14:tracePt t="53161" x="6973888" y="5527675"/>
          <p14:tracePt t="53177" x="6919913" y="5456238"/>
          <p14:tracePt t="53194" x="6848475" y="5375275"/>
          <p14:tracePt t="53211" x="6840538" y="5357813"/>
          <p14:tracePt t="53227" x="6823075" y="5340350"/>
          <p14:tracePt t="53244" x="6823075" y="5330825"/>
          <p14:tracePt t="53261" x="6813550" y="5322888"/>
          <p14:tracePt t="53389" x="6813550" y="5330825"/>
          <p14:tracePt t="53463" x="6813550" y="5348288"/>
          <p14:tracePt t="53474" x="6823075" y="5348288"/>
          <p14:tracePt t="53486" x="6823075" y="5367338"/>
          <p14:tracePt t="53498" x="6823075" y="5375275"/>
          <p14:tracePt t="53511" x="6831013" y="5375275"/>
          <p14:tracePt t="53528" x="6831013" y="5384800"/>
          <p14:tracePt t="53544" x="6831013" y="5394325"/>
          <p14:tracePt t="53561" x="6840538" y="5394325"/>
          <p14:tracePt t="53578" x="6840538" y="5402263"/>
          <p14:tracePt t="53609" x="6840538" y="5411788"/>
          <p14:tracePt t="53756" x="6840538" y="5402263"/>
          <p14:tracePt t="53768" x="6840538" y="5384800"/>
          <p14:tracePt t="53780" x="6840538" y="5357813"/>
          <p14:tracePt t="53792" x="6823075" y="5303838"/>
          <p14:tracePt t="53803" x="6813550" y="5224463"/>
          <p14:tracePt t="53817" x="6804025" y="5143500"/>
          <p14:tracePt t="53829" x="6796088" y="5045075"/>
          <p14:tracePt t="53844" x="6786563" y="4919663"/>
          <p14:tracePt t="53861" x="6777038" y="4830763"/>
          <p14:tracePt t="53878" x="6751638" y="4670425"/>
          <p14:tracePt t="53894" x="6742113" y="4608513"/>
          <p14:tracePt t="53911" x="6732588" y="4562475"/>
          <p14:tracePt t="53928" x="6715125" y="4500563"/>
          <p14:tracePt t="53944" x="6715125" y="4483100"/>
          <p14:tracePt t="53961" x="6705600" y="4465638"/>
          <p14:tracePt t="53978" x="6705600" y="4429125"/>
          <p14:tracePt t="54221" x="6705600" y="4438650"/>
          <p14:tracePt t="54245" x="6705600" y="4446588"/>
          <p14:tracePt t="54259" x="6705600" y="4456113"/>
          <p14:tracePt t="55213" x="6705600" y="4465638"/>
          <p14:tracePt t="55408" x="6705600" y="4473575"/>
          <p14:tracePt t="55420" x="6705600" y="4483100"/>
          <p14:tracePt t="55434" x="6705600" y="4491038"/>
          <p14:tracePt t="55445" x="6705600" y="4500563"/>
          <p14:tracePt t="55458" x="6724650" y="4527550"/>
          <p14:tracePt t="55470" x="6742113" y="4581525"/>
          <p14:tracePt t="55482" x="6769100" y="4625975"/>
          <p14:tracePt t="55496" x="6796088" y="4679950"/>
          <p14:tracePt t="55511" x="6848475" y="4759325"/>
          <p14:tracePt t="55528" x="6875463" y="4822825"/>
          <p14:tracePt t="55545" x="6956425" y="4956175"/>
          <p14:tracePt t="55561" x="6991350" y="5037138"/>
          <p14:tracePt t="55578" x="7027863" y="5099050"/>
          <p14:tracePt t="55595" x="7108825" y="5224463"/>
          <p14:tracePt t="55611" x="7134225" y="5268913"/>
          <p14:tracePt t="55628" x="7197725" y="5330825"/>
          <p14:tracePt t="55645" x="7215188" y="5348288"/>
          <p14:tracePt t="55662" x="7232650" y="5357813"/>
          <p14:tracePt t="55678" x="7259638" y="5375275"/>
          <p14:tracePt t="55695" x="7277100" y="5384800"/>
          <p14:tracePt t="55711" x="7286625" y="5384800"/>
          <p14:tracePt t="55728" x="7296150" y="5384800"/>
          <p14:tracePt t="55745" x="7304088" y="5384800"/>
          <p14:tracePt t="55761" x="7313613" y="5384800"/>
          <p14:tracePt t="55778" x="7323138" y="5384800"/>
          <p14:tracePt t="55795" x="7331075" y="5384800"/>
          <p14:tracePt t="55812" x="7340600" y="5384800"/>
          <p14:tracePt t="55828" x="7358063" y="5384800"/>
          <p14:tracePt t="55845" x="7367588" y="5384800"/>
          <p14:tracePt t="55861" x="7394575" y="5384800"/>
          <p14:tracePt t="55878" x="7429500" y="5394325"/>
          <p14:tracePt t="55895" x="7456488" y="5411788"/>
          <p14:tracePt t="55912" x="7518400" y="5438775"/>
          <p14:tracePt t="55928" x="7537450" y="5456238"/>
          <p14:tracePt t="55945" x="7554913" y="5465763"/>
          <p14:tracePt t="55962" x="7581900" y="5473700"/>
          <p14:tracePt t="55978" x="7589838" y="5483225"/>
          <p14:tracePt t="55995" x="7599363" y="5491163"/>
          <p14:tracePt t="56012" x="7616825" y="5500688"/>
          <p14:tracePt t="56028" x="7626350" y="5500688"/>
          <p14:tracePt t="56045" x="7634288" y="5510213"/>
          <p14:tracePt t="56062" x="7653338" y="5510213"/>
          <p14:tracePt t="56083" x="7661275" y="5510213"/>
          <p14:tracePt t="56095" x="7670800" y="5510213"/>
          <p14:tracePt t="56112" x="7680325" y="5510213"/>
          <p14:tracePt t="56131" x="7688263" y="5510213"/>
          <p14:tracePt t="56145" x="7697788" y="5510213"/>
          <p14:tracePt t="56162" x="7705725" y="5510213"/>
          <p14:tracePt t="56178" x="7715250" y="5518150"/>
          <p14:tracePt t="56195" x="7724775" y="5518150"/>
          <p14:tracePt t="56438" x="7715250" y="5518150"/>
          <p14:tracePt t="56450" x="7705725" y="5518150"/>
          <p14:tracePt t="56461" x="7697788" y="5518150"/>
          <p14:tracePt t="56473" x="7688263" y="5518150"/>
          <p14:tracePt t="56498" x="7670800" y="5518150"/>
          <p14:tracePt t="56511" x="7661275" y="5518150"/>
          <p14:tracePt t="56524" x="7653338" y="5527675"/>
          <p14:tracePt t="56535" x="7643813" y="5527675"/>
          <p14:tracePt t="56561" x="7626350" y="5527675"/>
          <p14:tracePt t="56573" x="7616825" y="5537200"/>
          <p14:tracePt t="56585" x="7608888" y="5537200"/>
          <p14:tracePt t="56609" x="7599363" y="5537200"/>
          <p14:tracePt t="56621" x="7589838" y="5537200"/>
          <p14:tracePt t="56634" x="7581900" y="5537200"/>
          <p14:tracePt t="56658" x="7572375" y="5537200"/>
          <p14:tracePt t="56670" x="7562850" y="5537200"/>
          <p14:tracePt t="56683" x="7554913" y="5545138"/>
          <p14:tracePt t="56695" x="7545388" y="5545138"/>
          <p14:tracePt t="56720" x="7537450" y="5545138"/>
          <p14:tracePt t="56732" x="7527925" y="5554663"/>
          <p14:tracePt t="56759" x="7518400" y="5554663"/>
          <p14:tracePt t="56780" x="7500938" y="5554663"/>
          <p14:tracePt t="56806" x="7491413" y="5554663"/>
          <p14:tracePt t="56817" x="7491413" y="5562600"/>
          <p14:tracePt t="56831" x="7483475" y="5562600"/>
          <p14:tracePt t="56842" x="7473950" y="5562600"/>
          <p14:tracePt t="56866" x="7466013" y="5572125"/>
          <p14:tracePt t="56878" x="7456488" y="5572125"/>
          <p14:tracePt t="56891" x="7446963" y="5572125"/>
          <p14:tracePt t="56903" x="7439025" y="5572125"/>
          <p14:tracePt t="56915" x="7429500" y="5572125"/>
          <p14:tracePt t="56928" x="7419975" y="5581650"/>
          <p14:tracePt t="56945" x="7402513" y="5589588"/>
          <p14:tracePt t="56962" x="7394575" y="5589588"/>
          <p14:tracePt t="56979" x="7367588" y="5589588"/>
          <p14:tracePt t="56995" x="7358063" y="5599113"/>
          <p14:tracePt t="57012" x="7340600" y="5599113"/>
          <p14:tracePt t="57029" x="7304088" y="5608638"/>
          <p14:tracePt t="57045" x="7286625" y="5616575"/>
          <p14:tracePt t="57062" x="7251700" y="5616575"/>
          <p14:tracePt t="57079" x="7232650" y="5616575"/>
          <p14:tracePt t="57095" x="7224713" y="5626100"/>
          <p14:tracePt t="57112" x="7180263" y="5626100"/>
          <p14:tracePt t="57129" x="7161213" y="5634038"/>
          <p14:tracePt t="57145" x="7153275" y="5634038"/>
          <p14:tracePt t="57162" x="7126288" y="5634038"/>
          <p14:tracePt t="57179" x="7116763" y="5634038"/>
          <p14:tracePt t="57195" x="7108825" y="5643563"/>
          <p14:tracePt t="57212" x="7089775" y="5643563"/>
          <p14:tracePt t="57229" x="7072313" y="5653088"/>
          <p14:tracePt t="57245" x="7062788" y="5653088"/>
          <p14:tracePt t="57246" x="7045325" y="5653088"/>
          <p14:tracePt t="57271" x="7037388" y="5661025"/>
          <p14:tracePt t="57283" x="7027863" y="5661025"/>
          <p14:tracePt t="57295" x="7018338" y="5670550"/>
          <p14:tracePt t="57312" x="7010400" y="5670550"/>
          <p14:tracePt t="57329" x="7000875" y="5670550"/>
          <p14:tracePt t="57345" x="6983413" y="5688013"/>
          <p14:tracePt t="57362" x="6973888" y="5688013"/>
          <p14:tracePt t="57379" x="6965950" y="5688013"/>
          <p14:tracePt t="57395" x="6956425" y="5697538"/>
          <p14:tracePt t="57412" x="6946900" y="5697538"/>
          <p14:tracePt t="57430" x="6938963" y="5705475"/>
          <p14:tracePt t="57445" x="6929438" y="5705475"/>
          <p14:tracePt t="57462" x="6919913" y="5715000"/>
          <p14:tracePt t="57479" x="6911975" y="5724525"/>
          <p14:tracePt t="57504" x="6902450" y="5724525"/>
          <p14:tracePt t="57516" x="6902450" y="5732463"/>
          <p14:tracePt t="57529" x="6894513" y="5732463"/>
          <p14:tracePt t="57545" x="6884988" y="5732463"/>
          <p14:tracePt t="57562" x="6884988" y="5741988"/>
          <p14:tracePt t="57579" x="6875463" y="5741988"/>
          <p14:tracePt t="57595" x="6867525" y="5751513"/>
          <p14:tracePt t="57612" x="6858000" y="5751513"/>
          <p14:tracePt t="57629" x="6848475" y="5751513"/>
          <p14:tracePt t="57645" x="6848475" y="5759450"/>
          <p14:tracePt t="57662" x="6840538" y="5759450"/>
          <p14:tracePt t="57687" x="6823075" y="5759450"/>
          <p14:tracePt t="57711" x="6813550" y="5768975"/>
          <p14:tracePt t="57724" x="6804025" y="5768975"/>
          <p14:tracePt t="57748" x="6796088" y="5768975"/>
          <p14:tracePt t="57775" x="6786563" y="5768975"/>
          <p14:tracePt t="57798" x="6777038" y="5768975"/>
          <p14:tracePt t="57808" x="6769100" y="5776913"/>
          <p14:tracePt t="57820" x="6759575" y="5776913"/>
          <p14:tracePt t="57847" x="6751638" y="5776913"/>
          <p14:tracePt t="57858" x="6742113" y="5776913"/>
          <p14:tracePt t="57883" x="6732588" y="5776913"/>
          <p14:tracePt t="57907" x="6724650" y="5776913"/>
          <p14:tracePt t="57932" x="6715125" y="5776913"/>
          <p14:tracePt t="57944" x="6705600" y="5776913"/>
          <p14:tracePt t="57969" x="6697663" y="5776913"/>
          <p14:tracePt t="57981" x="6688138" y="5776913"/>
          <p14:tracePt t="57993" x="6680200" y="5776913"/>
          <p14:tracePt t="58018" x="6670675" y="5776913"/>
          <p14:tracePt t="58041" x="6661150" y="5776913"/>
          <p14:tracePt t="58067" x="6653213" y="5776913"/>
          <p14:tracePt t="58091" x="6643688" y="5776913"/>
          <p14:tracePt t="58115" x="6634163" y="5776913"/>
          <p14:tracePt t="58152" x="6626225" y="5776913"/>
          <p14:tracePt t="58177" x="6616700" y="5776913"/>
          <p14:tracePt t="58225" x="6608763" y="5776913"/>
          <p14:tracePt t="61336" x="6599238" y="5776913"/>
          <p14:tracePt t="61349" x="6589713" y="5776913"/>
          <p14:tracePt t="61361" x="6572250" y="5776913"/>
          <p14:tracePt t="61373" x="6562725" y="5776913"/>
          <p14:tracePt t="61384" x="6554788" y="5776913"/>
          <p14:tracePt t="61397" x="6545263" y="5776913"/>
          <p14:tracePt t="61413" x="6518275" y="5776913"/>
          <p14:tracePt t="61430" x="6510338" y="5776913"/>
          <p14:tracePt t="61447" x="6491288" y="5776913"/>
          <p14:tracePt t="61471" x="6483350" y="5776913"/>
          <p14:tracePt t="61483" x="6473825" y="5776913"/>
          <p14:tracePt t="61507" x="6465888" y="5776913"/>
          <p14:tracePt t="61519" x="6456363" y="5776913"/>
          <p14:tracePt t="61544" x="6446838" y="5776913"/>
          <p14:tracePt t="61555" x="6438900" y="5776913"/>
          <p14:tracePt t="61581" x="6429375" y="5776913"/>
          <p14:tracePt t="61606" x="6419850" y="5776913"/>
          <p14:tracePt t="61618" x="6419850" y="5768975"/>
          <p14:tracePt t="61997" x="6419850" y="5759450"/>
          <p14:tracePt t="62009" x="6419850" y="5751513"/>
          <p14:tracePt t="62023" x="6419850" y="5741988"/>
          <p14:tracePt t="62034" x="6419850" y="5715000"/>
          <p14:tracePt t="62047" x="6419850" y="5688013"/>
          <p14:tracePt t="62064" x="6419850" y="5653088"/>
          <p14:tracePt t="62080" x="6411913" y="5608638"/>
          <p14:tracePt t="62097" x="6384925" y="5510213"/>
          <p14:tracePt t="62114" x="6375400" y="5456238"/>
          <p14:tracePt t="62130" x="6367463" y="5419725"/>
          <p14:tracePt t="62147" x="6367463" y="5330825"/>
          <p14:tracePt t="62164" x="6357938" y="5276850"/>
          <p14:tracePt t="62180" x="6357938" y="5241925"/>
          <p14:tracePt t="62197" x="6348413" y="5126038"/>
          <p14:tracePt t="62214" x="6340475" y="5081588"/>
          <p14:tracePt t="62230" x="6330950" y="5000625"/>
          <p14:tracePt t="62247" x="6323013" y="4973638"/>
          <p14:tracePt t="62264" x="6323013" y="4956175"/>
          <p14:tracePt t="62280" x="6313488" y="4919663"/>
          <p14:tracePt t="62297" x="6303963" y="4894263"/>
          <p14:tracePt t="62314" x="6303963" y="4875213"/>
          <p14:tracePt t="62330" x="6303963" y="4795838"/>
          <p14:tracePt t="62347" x="6303963" y="4768850"/>
          <p14:tracePt t="62364" x="6303963" y="4751388"/>
          <p14:tracePt t="62380" x="6296025" y="4714875"/>
          <p14:tracePt t="62397" x="6286500" y="4697413"/>
          <p14:tracePt t="62414" x="6286500" y="4679950"/>
          <p14:tracePt t="62430" x="6286500" y="4652963"/>
          <p14:tracePt t="62450" x="6276975" y="4643438"/>
          <p14:tracePt t="62464" x="6276975" y="4633913"/>
          <p14:tracePt t="62480" x="6276975" y="4625975"/>
          <p14:tracePt t="62511" x="6276975" y="4616450"/>
          <p14:tracePt t="62610" x="6276975" y="4633913"/>
          <p14:tracePt t="62634" x="6276975" y="4643438"/>
          <p14:tracePt t="62659" x="6276975" y="4660900"/>
          <p14:tracePt t="62671" x="6276975" y="4679950"/>
          <p14:tracePt t="62682" x="6276975" y="4697413"/>
          <p14:tracePt t="62695" x="6276975" y="4741863"/>
          <p14:tracePt t="62708" x="6276975" y="4795838"/>
          <p14:tracePt t="62719" x="6276975" y="4857750"/>
          <p14:tracePt t="62732" x="6276975" y="4919663"/>
          <p14:tracePt t="62747" x="6276975" y="4973638"/>
          <p14:tracePt t="62764" x="6276975" y="5027613"/>
          <p14:tracePt t="62780" x="6276975" y="5089525"/>
          <p14:tracePt t="62797" x="6276975" y="5108575"/>
          <p14:tracePt t="62814" x="6276975" y="5126038"/>
          <p14:tracePt t="62830" x="6286500" y="5153025"/>
          <p14:tracePt t="62847" x="6303963" y="5153025"/>
          <p14:tracePt t="62864" x="6323013" y="5170488"/>
          <p14:tracePt t="62880" x="6384925" y="5187950"/>
          <p14:tracePt t="62897" x="6419850" y="5197475"/>
          <p14:tracePt t="62914" x="6473825" y="5205413"/>
          <p14:tracePt t="62930" x="6572250" y="5205413"/>
          <p14:tracePt t="62947" x="6634163" y="5205413"/>
          <p14:tracePt t="62964" x="6697663" y="5205413"/>
          <p14:tracePt t="62980" x="6796088" y="5205413"/>
          <p14:tracePt t="62997" x="6831013" y="5205413"/>
          <p14:tracePt t="63014" x="6911975" y="5197475"/>
          <p14:tracePt t="63030" x="6938963" y="5197475"/>
          <p14:tracePt t="63047" x="6983413" y="5180013"/>
          <p14:tracePt t="63064" x="7045325" y="5153025"/>
          <p14:tracePt t="63080" x="7062788" y="5153025"/>
          <p14:tracePt t="63097" x="7081838" y="5153025"/>
          <p14:tracePt t="63114" x="7108825" y="5153025"/>
          <p14:tracePt t="63137" x="7108825" y="5143500"/>
          <p14:tracePt t="63160" x="7116763" y="5143500"/>
          <p14:tracePt t="63332" x="7099300" y="5143500"/>
          <p14:tracePt t="63344" x="7089775" y="5143500"/>
          <p14:tracePt t="63356" x="7072313" y="5143500"/>
          <p14:tracePt t="63369" x="7054850" y="5143500"/>
          <p14:tracePt t="63381" x="7027863" y="5143500"/>
          <p14:tracePt t="63397" x="6991350" y="5143500"/>
          <p14:tracePt t="63414" x="6956425" y="5143500"/>
          <p14:tracePt t="63430" x="6858000" y="5143500"/>
          <p14:tracePt t="63447" x="6813550" y="5143500"/>
          <p14:tracePt t="63464" x="6759575" y="5153025"/>
          <p14:tracePt t="63481" x="6643688" y="5153025"/>
          <p14:tracePt t="63497" x="6599238" y="5153025"/>
          <p14:tracePt t="63514" x="6545263" y="5153025"/>
          <p14:tracePt t="63531" x="6438900" y="5153025"/>
          <p14:tracePt t="63547" x="6384925" y="5153025"/>
          <p14:tracePt t="63564" x="6340475" y="5153025"/>
          <p14:tracePt t="63581" x="6251575" y="5153025"/>
          <p14:tracePt t="63597" x="6215063" y="5153025"/>
          <p14:tracePt t="63614" x="6180138" y="5153025"/>
          <p14:tracePt t="63614" x="6134100" y="5153025"/>
          <p14:tracePt t="63631" x="6099175" y="5153025"/>
          <p14:tracePt t="63647" x="6072188" y="5143500"/>
          <p14:tracePt t="63664" x="5983288" y="5126038"/>
          <p14:tracePt t="63681" x="5938838" y="5126038"/>
          <p14:tracePt t="63697" x="5902325" y="5116513"/>
          <p14:tracePt t="63714" x="5803900" y="5108575"/>
          <p14:tracePt t="63731" x="5759450" y="5099050"/>
          <p14:tracePt t="63747" x="5724525" y="5099050"/>
          <p14:tracePt t="63764" x="5670550" y="5089525"/>
          <p14:tracePt t="63781" x="5661025" y="5081588"/>
          <p14:tracePt t="63797" x="5653088" y="5072063"/>
          <p14:tracePt t="63933" x="5670550" y="5072063"/>
          <p14:tracePt t="63944" x="5680075" y="5072063"/>
          <p14:tracePt t="63957" x="5705475" y="5072063"/>
          <p14:tracePt t="63969" x="5732463" y="5072063"/>
          <p14:tracePt t="63982" x="5776913" y="5081588"/>
          <p14:tracePt t="63997" x="5822950" y="5089525"/>
          <p14:tracePt t="64014" x="5884863" y="5099050"/>
          <p14:tracePt t="64031" x="6062663" y="5116513"/>
          <p14:tracePt t="64047" x="6161088" y="5126038"/>
          <p14:tracePt t="64064" x="6269038" y="5126038"/>
          <p14:tracePt t="64081" x="6510338" y="5133975"/>
          <p14:tracePt t="64097" x="6634163" y="5133975"/>
          <p14:tracePt t="64114" x="6751638" y="5133975"/>
          <p14:tracePt t="64131" x="6983413" y="5133975"/>
          <p14:tracePt t="64147" x="7089775" y="5133975"/>
          <p14:tracePt t="64164" x="7180263" y="5126038"/>
          <p14:tracePt t="64181" x="7348538" y="5108575"/>
          <p14:tracePt t="64197" x="7429500" y="5099050"/>
          <p14:tracePt t="64214" x="7537450" y="5081588"/>
          <p14:tracePt t="64231" x="7581900" y="5081588"/>
          <p14:tracePt t="64247" x="7608888" y="5072063"/>
          <p14:tracePt t="64264" x="7626350" y="5072063"/>
          <p14:tracePt t="64471" x="7616825" y="5072063"/>
          <p14:tracePt t="64484" x="7608888" y="5072063"/>
          <p14:tracePt t="64496" x="7589838" y="5072063"/>
          <p14:tracePt t="64507" x="7581900" y="5072063"/>
          <p14:tracePt t="64520" x="7562850" y="5081588"/>
          <p14:tracePt t="64532" x="7545388" y="5081588"/>
          <p14:tracePt t="64548" x="7518400" y="5081588"/>
          <p14:tracePt t="64564" x="7491413" y="5089525"/>
          <p14:tracePt t="64581" x="7466013" y="5099050"/>
          <p14:tracePt t="64598" x="7385050" y="5108575"/>
          <p14:tracePt t="64614" x="7348538" y="5116513"/>
          <p14:tracePt t="64631" x="7232650" y="5126038"/>
          <p14:tracePt t="64648" x="7170738" y="5126038"/>
          <p14:tracePt t="64664" x="7099300" y="5133975"/>
          <p14:tracePt t="64681" x="6938963" y="5133975"/>
          <p14:tracePt t="64698" x="6867525" y="5143500"/>
          <p14:tracePt t="64714" x="6777038" y="5143500"/>
          <p14:tracePt t="64731" x="6634163" y="5143500"/>
          <p14:tracePt t="64748" x="6562725" y="5143500"/>
          <p14:tracePt t="64764" x="6446838" y="5126038"/>
          <p14:tracePt t="64781" x="6394450" y="5116513"/>
          <p14:tracePt t="64798" x="6367463" y="5108575"/>
          <p14:tracePt t="64815" x="6330950" y="5089525"/>
          <p14:tracePt t="64851" x="6323013" y="5089525"/>
          <p14:tracePt t="64875" x="6323013" y="5081588"/>
          <p14:tracePt t="65011" x="6323013" y="5089525"/>
          <p14:tracePt t="65021" x="6323013" y="5099050"/>
          <p14:tracePt t="65035" x="6323013" y="5108575"/>
          <p14:tracePt t="65046" x="6313488" y="5126038"/>
          <p14:tracePt t="65058" x="6303963" y="5143500"/>
          <p14:tracePt t="65072" x="6296025" y="5160963"/>
          <p14:tracePt t="65083" x="6286500" y="5180013"/>
          <p14:tracePt t="65098" x="6276975" y="5197475"/>
          <p14:tracePt t="65114" x="6269038" y="5205413"/>
          <p14:tracePt t="65131" x="6259513" y="5224463"/>
          <p14:tracePt t="65148" x="6259513" y="5251450"/>
          <p14:tracePt t="65164" x="6259513" y="5268913"/>
          <p14:tracePt t="65181" x="6259513" y="5303838"/>
          <p14:tracePt t="65198" x="6259513" y="5322888"/>
          <p14:tracePt t="65214" x="6259513" y="5330825"/>
          <p14:tracePt t="65231" x="6269038" y="5348288"/>
          <p14:tracePt t="65248" x="6269038" y="5367338"/>
          <p14:tracePt t="65264" x="6276975" y="5367338"/>
          <p14:tracePt t="65281" x="6286500" y="5375275"/>
          <p14:tracePt t="65298" x="6296025" y="5384800"/>
          <p14:tracePt t="65328" x="6296025" y="5394325"/>
          <p14:tracePt t="65340" x="6313488" y="5402263"/>
          <p14:tracePt t="65364" x="6323013" y="5419725"/>
          <p14:tracePt t="65389" x="6340475" y="5429250"/>
          <p14:tracePt t="65403" x="6340475" y="5438775"/>
          <p14:tracePt t="65414" x="6348413" y="5446713"/>
          <p14:tracePt t="65425" x="6357938" y="5456238"/>
          <p14:tracePt t="65439" x="6367463" y="5465763"/>
          <p14:tracePt t="65905" x="6367463" y="5483225"/>
          <p14:tracePt t="65916" x="6367463" y="5491163"/>
          <p14:tracePt t="65928" x="6367463" y="5518150"/>
          <p14:tracePt t="65942" x="6367463" y="5537200"/>
          <p14:tracePt t="65953" x="6367463" y="5545138"/>
          <p14:tracePt t="65965" x="6367463" y="5554663"/>
          <p14:tracePt t="65981" x="6367463" y="5572125"/>
          <p14:tracePt t="66014" x="6367463" y="5581650"/>
          <p14:tracePt t="66198" x="6367463" y="5572125"/>
          <p14:tracePt t="66222" x="6367463" y="5554663"/>
          <p14:tracePt t="66247" x="6367463" y="5537200"/>
          <p14:tracePt t="66258" x="6367463" y="5518150"/>
          <p14:tracePt t="66270" x="6367463" y="5500688"/>
          <p14:tracePt t="66284" x="6367463" y="5491163"/>
          <p14:tracePt t="66299" x="6367463" y="5483225"/>
          <p14:tracePt t="66315" x="6367463" y="5456238"/>
          <p14:tracePt t="66332" x="6367463" y="5446713"/>
          <p14:tracePt t="66348" x="6367463" y="5411788"/>
          <p14:tracePt t="66365" x="6367463" y="5394325"/>
          <p14:tracePt t="66381" x="6367463" y="5348288"/>
          <p14:tracePt t="66398" x="6367463" y="5340350"/>
          <p14:tracePt t="66415" x="6367463" y="5322888"/>
          <p14:tracePt t="66431" x="6357938" y="5295900"/>
          <p14:tracePt t="66448" x="6357938" y="5286375"/>
          <p14:tracePt t="66465" x="6357938" y="5259388"/>
          <p14:tracePt t="66482" x="6348413" y="5241925"/>
          <p14:tracePt t="66498" x="6348413" y="5214938"/>
          <p14:tracePt t="66515" x="6340475" y="5205413"/>
          <p14:tracePt t="66532" x="6340475" y="5170488"/>
          <p14:tracePt t="66548" x="6340475" y="5153025"/>
          <p14:tracePt t="66565" x="6330950" y="5143500"/>
          <p14:tracePt t="66582" x="6330950" y="5108575"/>
          <p14:tracePt t="66598" x="6330950" y="5099050"/>
          <p14:tracePt t="66615" x="6330950" y="5072063"/>
          <p14:tracePt t="66632" x="6330950" y="5062538"/>
          <p14:tracePt t="66648" x="6330950" y="5054600"/>
          <p14:tracePt t="66665" x="6330950" y="5018088"/>
          <p14:tracePt t="66682" x="6330950" y="5010150"/>
          <p14:tracePt t="66698" x="6330950" y="5000625"/>
          <p14:tracePt t="66715" x="6323013" y="4983163"/>
          <p14:tracePt t="66732" x="6323013" y="4973638"/>
          <p14:tracePt t="66748" x="6323013" y="4965700"/>
          <p14:tracePt t="66765" x="6323013" y="4946650"/>
          <p14:tracePt t="66782" x="6323013" y="4938713"/>
          <p14:tracePt t="66799" x="6323013" y="4929188"/>
          <p14:tracePt t="66815" x="6323013" y="4911725"/>
          <p14:tracePt t="66847" x="6313488" y="4911725"/>
          <p14:tracePt t="67472" x="6303963" y="4911725"/>
          <p14:tracePt t="67496" x="6296025" y="4911725"/>
          <p14:tracePt t="67520" x="6296025" y="4919663"/>
          <p14:tracePt t="67545" x="6296025" y="4938713"/>
          <p14:tracePt t="67557" x="6296025" y="4965700"/>
          <p14:tracePt t="67569" x="6296025" y="5000625"/>
          <p14:tracePt t="67580" x="6296025" y="5037138"/>
          <p14:tracePt t="67593" x="6296025" y="5089525"/>
          <p14:tracePt t="67606" x="6296025" y="5143500"/>
          <p14:tracePt t="67619" x="6296025" y="5180013"/>
          <p14:tracePt t="67632" x="6296025" y="5214938"/>
          <p14:tracePt t="67649" x="6296025" y="5268913"/>
          <p14:tracePt t="67665" x="6296025" y="5303838"/>
          <p14:tracePt t="67682" x="6296025" y="5367338"/>
          <p14:tracePt t="67698" x="6296025" y="5394325"/>
          <p14:tracePt t="67715" x="6296025" y="5411788"/>
          <p14:tracePt t="67732" x="6296025" y="5438775"/>
          <p14:tracePt t="67748" x="6296025" y="5446713"/>
          <p14:tracePt t="68035" x="6296025" y="5456238"/>
          <p14:tracePt t="68047" x="6296025" y="5465763"/>
          <p14:tracePt t="68072" x="6296025" y="5473700"/>
          <p14:tracePt t="68084" x="6296025" y="5483225"/>
          <p14:tracePt t="68097" x="6296025" y="5491163"/>
          <p14:tracePt t="68219" x="6296025" y="5483225"/>
          <p14:tracePt t="68231" x="6296025" y="5465763"/>
          <p14:tracePt t="68243" x="6296025" y="5446713"/>
          <p14:tracePt t="68255" x="6296025" y="5419725"/>
          <p14:tracePt t="68266" x="6286500" y="5394325"/>
          <p14:tracePt t="68282" x="6286500" y="5348288"/>
          <p14:tracePt t="68299" x="6286500" y="5313363"/>
          <p14:tracePt t="68316" x="6276975" y="5286375"/>
          <p14:tracePt t="68332" x="6276975" y="5224463"/>
          <p14:tracePt t="68349" x="6276975" y="5197475"/>
          <p14:tracePt t="68366" x="6276975" y="5133975"/>
          <p14:tracePt t="68382" x="6276975" y="5108575"/>
          <p14:tracePt t="68399" x="6276975" y="5081588"/>
          <p14:tracePt t="68415" x="6276975" y="5018088"/>
          <p14:tracePt t="68432" x="6276975" y="4991100"/>
          <p14:tracePt t="68449" x="6276975" y="4965700"/>
          <p14:tracePt t="68465" x="6276975" y="4919663"/>
          <p14:tracePt t="68482" x="6276975" y="4894263"/>
          <p14:tracePt t="68499" x="6276975" y="4875213"/>
          <p14:tracePt t="68516" x="6276975" y="4830763"/>
          <p14:tracePt t="68532" x="6276975" y="4813300"/>
          <p14:tracePt t="68549" x="6276975" y="4759325"/>
          <p14:tracePt t="68565" x="6276975" y="4732338"/>
          <p14:tracePt t="68582" x="6276975" y="4714875"/>
          <p14:tracePt t="68599" x="6276975" y="4679950"/>
          <p14:tracePt t="68623" x="6276975" y="4670425"/>
          <p14:tracePt t="68635" x="6276975" y="4660900"/>
          <p14:tracePt t="69199" x="6276975" y="4652963"/>
          <p14:tracePt t="69222" x="6276975" y="4633913"/>
          <p14:tracePt t="69247" x="6276975" y="4625975"/>
          <p14:tracePt t="69259" x="6276975" y="4598988"/>
          <p14:tracePt t="69273" x="6276975" y="4562475"/>
          <p14:tracePt t="69285" x="6276975" y="4527550"/>
          <p14:tracePt t="69299" x="6276975" y="4465638"/>
          <p14:tracePt t="69316" x="6269038" y="4402138"/>
          <p14:tracePt t="69332" x="6259513" y="4322763"/>
          <p14:tracePt t="69333" x="6251575" y="4232275"/>
          <p14:tracePt t="69349" x="6232525" y="4152900"/>
          <p14:tracePt t="69366" x="6224588" y="4054475"/>
          <p14:tracePt t="69382" x="6205538" y="3840163"/>
          <p14:tracePt t="69399" x="6197600" y="3724275"/>
          <p14:tracePt t="69416" x="6180138" y="3608388"/>
          <p14:tracePt t="69432" x="6161088" y="3419475"/>
          <p14:tracePt t="69449" x="6153150" y="3348038"/>
          <p14:tracePt t="69466" x="6143625" y="3295650"/>
          <p14:tracePt t="69482" x="6143625" y="3259138"/>
          <p14:tracePt t="69499" x="6134100" y="3251200"/>
          <p14:tracePt t="69603" x="6134100" y="3259138"/>
          <p14:tracePt t="69615" x="6134100" y="3268663"/>
          <p14:tracePt t="69640" x="6134100" y="3286125"/>
          <p14:tracePt t="69651" x="6134100" y="3322638"/>
          <p14:tracePt t="69664" x="6153150" y="3384550"/>
          <p14:tracePt t="69676" x="6188075" y="3455988"/>
          <p14:tracePt t="69687" x="6215063" y="3536950"/>
          <p14:tracePt t="69701" x="6232525" y="3633788"/>
          <p14:tracePt t="69716" x="6251575" y="3751263"/>
          <p14:tracePt t="69732" x="6276975" y="3848100"/>
          <p14:tracePt t="69749" x="6296025" y="4081463"/>
          <p14:tracePt t="69766" x="6303963" y="4179888"/>
          <p14:tracePt t="69783" x="6303963" y="4286250"/>
          <p14:tracePt t="69799" x="6323013" y="4491038"/>
          <p14:tracePt t="69816" x="6323013" y="4562475"/>
          <p14:tracePt t="69833" x="6323013" y="4643438"/>
          <p14:tracePt t="69849" x="6323013" y="4724400"/>
          <p14:tracePt t="69866" x="6323013" y="4768850"/>
          <p14:tracePt t="69882" x="6323013" y="4786313"/>
          <p14:tracePt t="69899" x="6323013" y="4803775"/>
          <p14:tracePt t="69916" x="6323013" y="4813300"/>
          <p14:tracePt t="69982" x="6330950" y="4822825"/>
          <p14:tracePt t="70007" x="6330950" y="4830763"/>
          <p14:tracePt t="70326" x="6330950" y="4857750"/>
          <p14:tracePt t="70337" x="6340475" y="4902200"/>
          <p14:tracePt t="70350" x="6348413" y="4946650"/>
          <p14:tracePt t="70363" x="6367463" y="5018088"/>
          <p14:tracePt t="70373" x="6384925" y="5099050"/>
          <p14:tracePt t="70386" x="6394450" y="5180013"/>
          <p14:tracePt t="70399" x="6411913" y="5232400"/>
          <p14:tracePt t="70416" x="6419850" y="5268913"/>
          <p14:tracePt t="70433" x="6429375" y="5295900"/>
          <p14:tracePt t="70449" x="6429375" y="5340350"/>
          <p14:tracePt t="70466" x="6438900" y="5357813"/>
          <p14:tracePt t="70483" x="6438900" y="5375275"/>
          <p14:tracePt t="70499" x="6438900" y="5402263"/>
          <p14:tracePt t="70516" x="6438900" y="5411788"/>
          <p14:tracePt t="70533" x="6438900" y="5419725"/>
          <p14:tracePt t="70557" x="6446838" y="5438775"/>
          <p14:tracePt t="70570" x="6446838" y="5446713"/>
          <p14:tracePt t="70583" x="6456363" y="5465763"/>
          <p14:tracePt t="70599" x="6456363" y="5473700"/>
          <p14:tracePt t="70616" x="6465888" y="5491163"/>
          <p14:tracePt t="70633" x="6465888" y="5510213"/>
          <p14:tracePt t="70717" x="6465888" y="5518150"/>
          <p14:tracePt t="70791" x="6465888" y="5527675"/>
          <p14:tracePt t="70803" x="6456363" y="5537200"/>
          <p14:tracePt t="70815" x="6456363" y="5545138"/>
          <p14:tracePt t="70937" x="6446838" y="5545138"/>
          <p14:tracePt t="70987" x="6438900" y="5537200"/>
          <p14:tracePt t="70998" x="6429375" y="5527675"/>
          <p14:tracePt t="71010" x="6429375" y="5510213"/>
          <p14:tracePt t="71023" x="6419850" y="5483225"/>
          <p14:tracePt t="71036" x="6402388" y="5456238"/>
          <p14:tracePt t="71050" x="6394450" y="5411788"/>
          <p14:tracePt t="71066" x="6384925" y="5375275"/>
          <p14:tracePt t="71083" x="6375400" y="5330825"/>
          <p14:tracePt t="71100" x="6367463" y="5251450"/>
          <p14:tracePt t="71116" x="6357938" y="5224463"/>
          <p14:tracePt t="71133" x="6348413" y="5180013"/>
          <p14:tracePt t="71150" x="6330950" y="5108575"/>
          <p14:tracePt t="71166" x="6330950" y="5081588"/>
          <p14:tracePt t="71183" x="6323013" y="5018088"/>
          <p14:tracePt t="71200" x="6323013" y="4983163"/>
          <p14:tracePt t="71216" x="6323013" y="4973638"/>
          <p14:tracePt t="71233" x="6303963" y="4938713"/>
          <p14:tracePt t="71250" x="6303963" y="4919663"/>
          <p14:tracePt t="71266" x="6303963" y="4894263"/>
          <p14:tracePt t="71283" x="6296025" y="4875213"/>
          <p14:tracePt t="71300" x="6296025" y="4867275"/>
          <p14:tracePt t="71317" x="6296025" y="4848225"/>
          <p14:tracePt t="71333" x="6296025" y="4840288"/>
          <p14:tracePt t="71350" x="6296025" y="4830763"/>
          <p14:tracePt t="71366" x="6296025" y="4822825"/>
          <p14:tracePt t="71383" x="6296025" y="4786313"/>
          <p14:tracePt t="71400" x="6296025" y="4776788"/>
          <p14:tracePt t="71416" x="6296025" y="4759325"/>
          <p14:tracePt t="71433" x="6296025" y="4741863"/>
          <p14:tracePt t="71452" x="6296025" y="4732338"/>
          <p14:tracePt t="71466" x="6296025" y="4714875"/>
          <p14:tracePt t="71483" x="6296025" y="4697413"/>
          <p14:tracePt t="71500" x="6296025" y="4679950"/>
          <p14:tracePt t="71516" x="6296025" y="4643438"/>
          <p14:tracePt t="71533" x="6296025" y="4616450"/>
          <p14:tracePt t="71550" x="6296025" y="4589463"/>
          <p14:tracePt t="71566" x="6296025" y="4572000"/>
          <p14:tracePt t="71583" x="6296025" y="4554538"/>
          <p14:tracePt t="71600" x="6296025" y="4527550"/>
          <p14:tracePt t="71616" x="6296025" y="4500563"/>
          <p14:tracePt t="71633" x="6296025" y="4465638"/>
          <p14:tracePt t="71650" x="6296025" y="4402138"/>
          <p14:tracePt t="71666" x="6296025" y="4375150"/>
          <p14:tracePt t="71683" x="6296025" y="4357688"/>
          <p14:tracePt t="71700" x="6303963" y="4322763"/>
          <p14:tracePt t="71716" x="6303963" y="4313238"/>
          <p14:tracePt t="71733" x="6303963" y="4303713"/>
          <p14:tracePt t="72273" x="6303963" y="4295775"/>
          <p14:tracePt t="72285" x="6276975" y="4295775"/>
          <p14:tracePt t="72297" x="6188075" y="4303713"/>
          <p14:tracePt t="72310" x="6045200" y="4367213"/>
          <p14:tracePt t="72321" x="5741988" y="4438650"/>
          <p14:tracePt t="72334" x="5456238" y="4500563"/>
          <p14:tracePt t="72350" x="5170488" y="4545013"/>
          <p14:tracePt t="72367" x="4902200" y="4581525"/>
          <p14:tracePt t="72383" x="4473575" y="4589463"/>
          <p14:tracePt t="72400" x="4303713" y="4589463"/>
          <p14:tracePt t="72417" x="4125913" y="4589463"/>
          <p14:tracePt t="72433" x="3867150" y="4589463"/>
          <p14:tracePt t="72450" x="3768725" y="4581525"/>
          <p14:tracePt t="72467" x="3670300" y="4572000"/>
          <p14:tracePt t="72483" x="3527425" y="4545013"/>
          <p14:tracePt t="72500" x="3455988" y="4518025"/>
          <p14:tracePt t="72517" x="3394075" y="4510088"/>
          <p14:tracePt t="72533" x="3276600" y="4456113"/>
          <p14:tracePt t="72550" x="3232150" y="4446588"/>
          <p14:tracePt t="72567" x="3170238" y="4419600"/>
          <p14:tracePt t="72583" x="3143250" y="4419600"/>
          <p14:tracePt t="72600" x="3125788" y="4411663"/>
          <p14:tracePt t="72617" x="3098800" y="4402138"/>
          <p14:tracePt t="72633" x="3081338" y="4402138"/>
          <p14:tracePt t="72650" x="3071813" y="4402138"/>
          <p14:tracePt t="72667" x="3044825" y="4402138"/>
          <p14:tracePt t="72683" x="3027363" y="4402138"/>
          <p14:tracePt t="72700" x="2973388" y="4402138"/>
          <p14:tracePt t="72717" x="2946400" y="4402138"/>
          <p14:tracePt t="72733" x="2919413" y="4402138"/>
          <p14:tracePt t="72750" x="2874963" y="4394200"/>
          <p14:tracePt t="72767" x="2830513" y="4394200"/>
          <p14:tracePt t="72783" x="2795588" y="4394200"/>
          <p14:tracePt t="72800" x="2687638" y="4394200"/>
          <p14:tracePt t="72817" x="2616200" y="4394200"/>
          <p14:tracePt t="72833" x="2554288" y="4394200"/>
          <p14:tracePt t="72850" x="2473325" y="4394200"/>
          <p14:tracePt t="72867" x="2455863" y="4394200"/>
          <p14:tracePt t="72883" x="2438400" y="4394200"/>
          <p14:tracePt t="72900" x="2419350" y="4394200"/>
          <p14:tracePt t="72917" x="2411413" y="4384675"/>
          <p14:tracePt t="73349" x="2393950" y="4384675"/>
          <p14:tracePt t="73363" x="2357438" y="4384675"/>
          <p14:tracePt t="73374" x="2303463" y="4411663"/>
          <p14:tracePt t="73387" x="2232025" y="4438650"/>
          <p14:tracePt t="73400" x="2152650" y="4465638"/>
          <p14:tracePt t="73417" x="2098675" y="4483100"/>
          <p14:tracePt t="73434" x="2071688" y="4483100"/>
          <p14:tracePt t="73450" x="2036763" y="4491038"/>
          <p14:tracePt t="73467" x="2027238" y="4500563"/>
          <p14:tracePt t="73484" x="2017713" y="4500563"/>
          <p14:tracePt t="73619" x="2009775" y="4500563"/>
          <p14:tracePt t="73634" x="2009775" y="4510088"/>
          <p14:tracePt t="73656" x="1990725" y="4510088"/>
          <p14:tracePt t="73681" x="1982788" y="4510088"/>
          <p14:tracePt t="73693" x="1973263" y="4518025"/>
          <p14:tracePt t="73705" x="1965325" y="4518025"/>
          <p14:tracePt t="73716" x="1946275" y="4527550"/>
          <p14:tracePt t="73731" x="1928813" y="4537075"/>
          <p14:tracePt t="73742" x="1911350" y="4554538"/>
          <p14:tracePt t="73754" x="1893888" y="4554538"/>
          <p14:tracePt t="73767" x="1893888" y="4562475"/>
          <p14:tracePt t="73802" x="1893888" y="4572000"/>
          <p14:tracePt t="73827" x="1893888" y="4589463"/>
          <p14:tracePt t="73840" x="1893888" y="4608513"/>
          <p14:tracePt t="73851" x="1919288" y="4625975"/>
          <p14:tracePt t="73864" x="1955800" y="4670425"/>
          <p14:tracePt t="73877" x="1990725" y="4741863"/>
          <p14:tracePt t="73892" x="2027238" y="4803775"/>
          <p14:tracePt t="73901" x="2062163" y="4857750"/>
          <p14:tracePt t="73917" x="2098675" y="4929188"/>
          <p14:tracePt t="73934" x="2152650" y="4983163"/>
          <p14:tracePt t="73950" x="2259013" y="5116513"/>
          <p14:tracePt t="73967" x="2322513" y="5187950"/>
          <p14:tracePt t="73984" x="2393950" y="5251450"/>
          <p14:tracePt t="74001" x="2562225" y="5375275"/>
          <p14:tracePt t="74017" x="2633663" y="5419725"/>
          <p14:tracePt t="74034" x="2714625" y="5491163"/>
          <p14:tracePt t="74051" x="2857500" y="5589588"/>
          <p14:tracePt t="74067" x="2919413" y="5626100"/>
          <p14:tracePt t="74084" x="2990850" y="5661025"/>
          <p14:tracePt t="74101" x="3108325" y="5724525"/>
          <p14:tracePt t="74117" x="3170238" y="5741988"/>
          <p14:tracePt t="74134" x="3322638" y="5759450"/>
          <p14:tracePt t="74150" x="3411538" y="5768975"/>
          <p14:tracePt t="74167" x="3490913" y="5768975"/>
          <p14:tracePt t="74184" x="3670300" y="5759450"/>
          <p14:tracePt t="74201" x="3768725" y="5715000"/>
          <p14:tracePt t="74217" x="3840163" y="5688013"/>
          <p14:tracePt t="74234" x="4010025" y="5599113"/>
          <p14:tracePt t="74251" x="4089400" y="5527675"/>
          <p14:tracePt t="74267" x="4251325" y="5411788"/>
          <p14:tracePt t="74284" x="4330700" y="5348288"/>
          <p14:tracePt t="74301" x="4394200" y="5295900"/>
          <p14:tracePt t="74317" x="4465638" y="5224463"/>
          <p14:tracePt t="74318" x="4527550" y="5143500"/>
          <p14:tracePt t="74334" x="4572000" y="5062538"/>
          <p14:tracePt t="74351" x="4625975" y="4973638"/>
          <p14:tracePt t="74367" x="4670425" y="4830763"/>
          <p14:tracePt t="74384" x="4679950" y="4768850"/>
          <p14:tracePt t="74401" x="4679950" y="4705350"/>
          <p14:tracePt t="74417" x="4679950" y="4581525"/>
          <p14:tracePt t="74434" x="4670425" y="4518025"/>
          <p14:tracePt t="74451" x="4652963" y="4456113"/>
          <p14:tracePt t="74467" x="4598988" y="4295775"/>
          <p14:tracePt t="74484" x="4562475" y="4214813"/>
          <p14:tracePt t="74501" x="4527550" y="4125913"/>
          <p14:tracePt t="74501" x="4483100" y="4037013"/>
          <p14:tracePt t="74518" x="4446588" y="3956050"/>
          <p14:tracePt t="74534" x="4411663" y="3867150"/>
          <p14:tracePt t="74551" x="4303713" y="3714750"/>
          <p14:tracePt t="74567" x="4232275" y="3633788"/>
          <p14:tracePt t="74584" x="4160838" y="3554413"/>
          <p14:tracePt t="74601" x="4000500" y="3394075"/>
          <p14:tracePt t="74617" x="3911600" y="3322638"/>
          <p14:tracePt t="74634" x="3830638" y="3259138"/>
          <p14:tracePt t="74651" x="3697288" y="3160713"/>
          <p14:tracePt t="74667" x="3633788" y="3125788"/>
          <p14:tracePt t="74684" x="3509963" y="3089275"/>
          <p14:tracePt t="74701" x="3419475" y="3071813"/>
          <p14:tracePt t="74717" x="3322638" y="3071813"/>
          <p14:tracePt t="74734" x="3116263" y="3062288"/>
          <p14:tracePt t="74751" x="3036888" y="3062288"/>
          <p14:tracePt t="74767" x="2946400" y="3062288"/>
          <p14:tracePt t="74784" x="2813050" y="3081338"/>
          <p14:tracePt t="74801" x="2741613" y="3108325"/>
          <p14:tracePt t="74818" x="2670175" y="3143250"/>
          <p14:tracePt t="74834" x="2509838" y="3259138"/>
          <p14:tracePt t="74851" x="2428875" y="3303588"/>
          <p14:tracePt t="74867" x="2384425" y="3340100"/>
          <p14:tracePt t="74884" x="2347913" y="3375025"/>
          <p14:tracePt t="74901" x="2330450" y="3394075"/>
          <p14:tracePt t="74917" x="2286000" y="3465513"/>
          <p14:tracePt t="74934" x="2268538" y="3544888"/>
          <p14:tracePt t="74951" x="2241550" y="3633788"/>
          <p14:tracePt t="74967" x="2197100" y="3803650"/>
          <p14:tracePt t="74984" x="2170113" y="3894138"/>
          <p14:tracePt t="75001" x="2160588" y="3973513"/>
          <p14:tracePt t="75017" x="2152650" y="4071938"/>
          <p14:tracePt t="75034" x="2152650" y="4133850"/>
          <p14:tracePt t="75051" x="2160588" y="4205288"/>
          <p14:tracePt t="75052" x="2197100" y="4286250"/>
          <p14:tracePt t="75067" x="2241550" y="4375150"/>
          <p14:tracePt t="75084" x="2295525" y="4456113"/>
          <p14:tracePt t="75101" x="2401888" y="4581525"/>
          <p14:tracePt t="75118" x="2455863" y="4633913"/>
          <p14:tracePt t="75134" x="2509838" y="4679950"/>
          <p14:tracePt t="75151" x="2616200" y="4732338"/>
          <p14:tracePt t="75168" x="2660650" y="4751388"/>
          <p14:tracePt t="75184" x="2670175" y="4751388"/>
          <p14:tracePt t="75201" x="2687638" y="4759325"/>
          <p14:tracePt t="75346" x="2687638" y="4751388"/>
          <p14:tracePt t="75397" x="2687638" y="4741863"/>
          <p14:tracePt t="75409" x="2687638" y="4732338"/>
          <p14:tracePt t="75419" x="2705100" y="4724400"/>
          <p14:tracePt t="75433" x="2714625" y="4705350"/>
          <p14:tracePt t="75443" x="2741613" y="4670425"/>
          <p14:tracePt t="75457" x="2795588" y="4616450"/>
          <p14:tracePt t="75468" x="2919413" y="4500563"/>
          <p14:tracePt t="75484" x="3133725" y="4303713"/>
          <p14:tracePt t="75501" x="3394075" y="4062413"/>
          <p14:tracePt t="75518" x="3946525" y="3544888"/>
          <p14:tracePt t="75534" x="4187825" y="3286125"/>
          <p14:tracePt t="75551" x="4419600" y="3081338"/>
          <p14:tracePt t="75568" x="4759325" y="2741613"/>
          <p14:tracePt t="75584" x="4867275" y="2643188"/>
          <p14:tracePt t="75601" x="4965700" y="2562225"/>
          <p14:tracePt t="75618" x="5099050" y="2455863"/>
          <p14:tracePt t="75634" x="5143500" y="2428875"/>
          <p14:tracePt t="75651" x="5187950" y="2393950"/>
          <p14:tracePt t="75668" x="5259388" y="2347913"/>
          <p14:tracePt t="75684" x="5295900" y="2312988"/>
          <p14:tracePt t="75701" x="5340350" y="2268538"/>
          <p14:tracePt t="75718" x="5375275" y="2232025"/>
          <p14:tracePt t="75734" x="5411788" y="2205038"/>
          <p14:tracePt t="75751" x="5465763" y="2179638"/>
          <p14:tracePt t="75982" x="5465763" y="2170113"/>
          <p14:tracePt t="76007" x="5465763" y="2133600"/>
          <p14:tracePt t="76019" x="5465763" y="2071688"/>
          <p14:tracePt t="76032" x="5465763" y="1982788"/>
          <p14:tracePt t="76044" x="5465763" y="1866900"/>
          <p14:tracePt t="76056" x="5465763" y="1714500"/>
          <p14:tracePt t="76069" x="5465763" y="1544638"/>
          <p14:tracePt t="76084" x="5465763" y="1393825"/>
          <p14:tracePt t="76101" x="5465763" y="1268413"/>
          <p14:tracePt t="76118" x="5465763" y="1125538"/>
          <p14:tracePt t="76134" x="5465763" y="1089025"/>
          <p14:tracePt t="76151" x="5465763" y="1062038"/>
          <p14:tracePt t="76168" x="5465763" y="1054100"/>
          <p14:tracePt t="76657" x="5483225" y="1054100"/>
          <p14:tracePt t="76669" x="5491163" y="1054100"/>
          <p14:tracePt t="76681" x="5500688" y="1054100"/>
          <p14:tracePt t="76694" x="5518150" y="1054100"/>
          <p14:tracePt t="76706" x="5554663" y="1054100"/>
          <p14:tracePt t="76718" x="5599113" y="1054100"/>
          <p14:tracePt t="76735" x="5661025" y="1054100"/>
          <p14:tracePt t="76751" x="5732463" y="1054100"/>
          <p14:tracePt t="76768" x="5902325" y="1054100"/>
          <p14:tracePt t="76784" x="6000750" y="1054100"/>
          <p14:tracePt t="76801" x="6099175" y="1054100"/>
          <p14:tracePt t="76818" x="6276975" y="1054100"/>
          <p14:tracePt t="76835" x="6367463" y="1054100"/>
          <p14:tracePt t="76851" x="6446838" y="1054100"/>
          <p14:tracePt t="76868" x="6599238" y="1054100"/>
          <p14:tracePt t="76885" x="6643688" y="1054100"/>
          <p14:tracePt t="76901" x="6697663" y="1054100"/>
          <p14:tracePt t="76918" x="6769100" y="1054100"/>
          <p14:tracePt t="76935" x="6786563" y="1054100"/>
          <p14:tracePt t="76951" x="6823075" y="1054100"/>
          <p14:tracePt t="77037" x="6831013" y="1054100"/>
          <p14:tracePt t="77477" x="6840538" y="1054100"/>
          <p14:tracePt t="77502" x="6858000" y="1054100"/>
          <p14:tracePt t="77513" x="6902450" y="1054100"/>
          <p14:tracePt t="77526" x="6956425" y="1054100"/>
          <p14:tracePt t="77539" x="7018338" y="1054100"/>
          <p14:tracePt t="77552" x="7099300" y="1054100"/>
          <p14:tracePt t="77568" x="7170738" y="1054100"/>
          <p14:tracePt t="77585" x="7242175" y="1054100"/>
          <p14:tracePt t="77602" x="7394575" y="1054100"/>
          <p14:tracePt t="77618" x="7456488" y="1062038"/>
          <p14:tracePt t="77635" x="7500938" y="1071563"/>
          <p14:tracePt t="77652" x="7626350" y="1089025"/>
          <p14:tracePt t="77668" x="7697788" y="1098550"/>
          <p14:tracePt t="77685" x="7759700" y="1116013"/>
          <p14:tracePt t="77702" x="7885113" y="1125538"/>
          <p14:tracePt t="77718" x="7929563" y="1133475"/>
          <p14:tracePt t="77735" x="8018463" y="1143000"/>
          <p14:tracePt t="77752" x="8045450" y="1143000"/>
          <p14:tracePt t="77768" x="8072438" y="1143000"/>
          <p14:tracePt t="77785" x="8089900" y="1143000"/>
          <p14:tracePt t="77802" x="8108950" y="1143000"/>
          <p14:tracePt t="77821" x="8116888" y="1143000"/>
          <p14:tracePt t="77857" x="8126413" y="1143000"/>
          <p14:tracePt t="77893" x="8143875" y="1143000"/>
          <p14:tracePt t="77921" x="8161338" y="1143000"/>
          <p14:tracePt t="77943" x="8170863" y="1143000"/>
          <p14:tracePt t="78261" x="8153400" y="1143000"/>
          <p14:tracePt t="78272" x="8134350" y="1143000"/>
          <p14:tracePt t="78286" x="8108950" y="1152525"/>
          <p14:tracePt t="78298" x="8054975" y="1160463"/>
          <p14:tracePt t="78310" x="7966075" y="1179513"/>
          <p14:tracePt t="78323" x="7867650" y="1204913"/>
          <p14:tracePt t="78335" x="7742238" y="1241425"/>
          <p14:tracePt t="78352" x="7581900" y="1285875"/>
          <p14:tracePt t="78368" x="7367588" y="1322388"/>
          <p14:tracePt t="78385" x="6911975" y="1411288"/>
          <p14:tracePt t="78402" x="6643688" y="1465263"/>
          <p14:tracePt t="78418" x="6375400" y="1509713"/>
          <p14:tracePt t="78435" x="5840413" y="1625600"/>
          <p14:tracePt t="78452" x="5572125" y="1687513"/>
          <p14:tracePt t="78469" x="5062538" y="1803400"/>
          <p14:tracePt t="78485" x="4840288" y="1847850"/>
          <p14:tracePt t="78502" x="4625975" y="1884363"/>
          <p14:tracePt t="78519" x="4375150" y="1911350"/>
          <p14:tracePt t="78535" x="4259263" y="1911350"/>
          <p14:tracePt t="78552" x="4160838" y="1911350"/>
          <p14:tracePt t="78568" x="4010025" y="1911350"/>
          <p14:tracePt t="78585" x="3946525" y="1911350"/>
          <p14:tracePt t="78602" x="3884613" y="1911350"/>
          <p14:tracePt t="78618" x="3786188" y="1911350"/>
          <p14:tracePt t="78635" x="3751263" y="1911350"/>
          <p14:tracePt t="78652" x="3724275" y="1911350"/>
          <p14:tracePt t="78669" x="3679825" y="1911350"/>
          <p14:tracePt t="78685" x="3670300" y="1911350"/>
          <p14:tracePt t="78702" x="3633788" y="1911350"/>
          <p14:tracePt t="78719" x="3625850" y="1911350"/>
          <p14:tracePt t="78735" x="3608388" y="1911350"/>
          <p14:tracePt t="78752" x="3581400" y="1911350"/>
          <p14:tracePt t="78769" x="3571875" y="1911350"/>
          <p14:tracePt t="78785" x="3562350" y="1911350"/>
          <p14:tracePt t="78802" x="3527425" y="1911350"/>
          <p14:tracePt t="78819" x="3517900" y="1901825"/>
          <p14:tracePt t="78835" x="3490913" y="1901825"/>
          <p14:tracePt t="78852" x="3473450" y="1884363"/>
          <p14:tracePt t="78868" x="3455988" y="1874838"/>
          <p14:tracePt t="78886" x="3446463" y="1857375"/>
          <p14:tracePt t="78902" x="3429000" y="1839913"/>
          <p14:tracePt t="78919" x="3429000" y="1822450"/>
          <p14:tracePt t="78935" x="3411538" y="1785938"/>
          <p14:tracePt t="78952" x="3402013" y="1758950"/>
          <p14:tracePt t="78969" x="3402013" y="1751013"/>
          <p14:tracePt t="78985" x="3394075" y="1724025"/>
          <p14:tracePt t="79002" x="3384550" y="1714500"/>
          <p14:tracePt t="79019" x="3384550" y="1704975"/>
          <p14:tracePt t="79035" x="3384550" y="1697038"/>
          <p14:tracePt t="79052" x="3384550" y="1687513"/>
          <p14:tracePt t="79069" x="3384550" y="1679575"/>
          <p14:tracePt t="79167" x="3384550" y="1670050"/>
          <p14:tracePt t="79179" x="3375025" y="1670050"/>
          <p14:tracePt t="79597" x="3384550" y="1670050"/>
          <p14:tracePt t="79608" x="3394075" y="1670050"/>
          <p14:tracePt t="79620" x="3394075" y="1660525"/>
          <p14:tracePt t="79633" x="3402013" y="1660525"/>
          <p14:tracePt t="79644" x="3419475" y="1660525"/>
          <p14:tracePt t="79658" x="3429000" y="1652588"/>
          <p14:tracePt t="79669" x="3446463" y="1652588"/>
          <p14:tracePt t="79686" x="3465513" y="1652588"/>
          <p14:tracePt t="79702" x="3482975" y="1643063"/>
          <p14:tracePt t="79719" x="3527425" y="1625600"/>
          <p14:tracePt t="79736" x="3562350" y="1625600"/>
          <p14:tracePt t="79752" x="3571875" y="1616075"/>
          <p14:tracePt t="79769" x="3608388" y="1608138"/>
          <p14:tracePt t="79786" x="3625850" y="1608138"/>
          <p14:tracePt t="79803" x="3643313" y="1598613"/>
          <p14:tracePt t="79820" x="3670300" y="1598613"/>
          <p14:tracePt t="79836" x="3687763" y="1598613"/>
          <p14:tracePt t="79852" x="3714750" y="1598613"/>
          <p14:tracePt t="79869" x="3732213" y="1598613"/>
          <p14:tracePt t="79886" x="3751263" y="1598613"/>
          <p14:tracePt t="79902" x="3776663" y="1598613"/>
          <p14:tracePt t="79919" x="3795713" y="1598613"/>
          <p14:tracePt t="79936" x="3803650" y="1598613"/>
          <p14:tracePt t="79952" x="3813175" y="1598613"/>
          <p14:tracePt t="79969" x="3822700" y="1598613"/>
          <p14:tracePt t="80000" x="3830638" y="1598613"/>
          <p14:tracePt t="80024" x="3840163" y="1598613"/>
          <p14:tracePt t="80147" x="3848100" y="1598613"/>
          <p14:tracePt t="81213" x="3848100" y="1608138"/>
          <p14:tracePt t="81384" x="3848100" y="1616075"/>
          <p14:tracePt t="81433" x="3857625" y="1625600"/>
          <p14:tracePt t="81446" x="3867150" y="1625600"/>
          <p14:tracePt t="81458" x="3875088" y="1643063"/>
          <p14:tracePt t="81471" x="3884613" y="1643063"/>
          <p14:tracePt t="81483" x="3911600" y="1660525"/>
          <p14:tracePt t="81494" x="3929063" y="1670050"/>
          <p14:tracePt t="81506" x="3946525" y="1687513"/>
          <p14:tracePt t="81520" x="3973513" y="1704975"/>
          <p14:tracePt t="81536" x="4017963" y="1714500"/>
          <p14:tracePt t="81553" x="4071938" y="1741488"/>
          <p14:tracePt t="81570" x="4241800" y="1830388"/>
          <p14:tracePt t="81586" x="4340225" y="1893888"/>
          <p14:tracePt t="81603" x="4446588" y="1955800"/>
          <p14:tracePt t="81619" x="4697413" y="2089150"/>
          <p14:tracePt t="81636" x="4840288" y="2160588"/>
          <p14:tracePt t="81653" x="4965700" y="2241550"/>
          <p14:tracePt t="81669" x="5303838" y="2419350"/>
          <p14:tracePt t="81686" x="5438775" y="2490788"/>
          <p14:tracePt t="81703" x="5634038" y="2589213"/>
          <p14:tracePt t="81719" x="5697538" y="2625725"/>
          <p14:tracePt t="81736" x="5759450" y="2652713"/>
          <p14:tracePt t="81753" x="5848350" y="2705100"/>
          <p14:tracePt t="81770" x="5867400" y="2732088"/>
          <p14:tracePt t="81786" x="5884863" y="2732088"/>
          <p14:tracePt t="81803" x="5902325" y="2751138"/>
          <p14:tracePt t="82180" x="5902325" y="2741613"/>
          <p14:tracePt t="83344" x="5894388" y="2741613"/>
          <p14:tracePt t="83369" x="5884863" y="2741613"/>
          <p14:tracePt t="83380" x="5884863" y="2751138"/>
          <p14:tracePt t="83392" x="5884863" y="2768600"/>
          <p14:tracePt t="83405" x="5884863" y="2795588"/>
          <p14:tracePt t="83420" x="5884863" y="2822575"/>
          <p14:tracePt t="83437" x="5884863" y="2847975"/>
          <p14:tracePt t="83453" x="5884863" y="2894013"/>
          <p14:tracePt t="83470" x="5884863" y="3027363"/>
          <p14:tracePt t="83487" x="5902325" y="3108325"/>
          <p14:tracePt t="83503" x="5929313" y="3295650"/>
          <p14:tracePt t="83520" x="5946775" y="3375025"/>
          <p14:tracePt t="83537" x="5973763" y="3465513"/>
          <p14:tracePt t="83553" x="6018213" y="3616325"/>
          <p14:tracePt t="83570" x="6037263" y="3679825"/>
          <p14:tracePt t="83587" x="6054725" y="3732213"/>
          <p14:tracePt t="83603" x="6072188" y="3830638"/>
          <p14:tracePt t="83620" x="6081713" y="3875088"/>
          <p14:tracePt t="83637" x="6108700" y="3973513"/>
          <p14:tracePt t="83654" x="6116638" y="4017963"/>
          <p14:tracePt t="83671" x="6126163" y="4071938"/>
          <p14:tracePt t="83688" x="6153150" y="4179888"/>
          <p14:tracePt t="83704" x="6170613" y="4232275"/>
          <p14:tracePt t="83720" x="6188075" y="4286250"/>
          <p14:tracePt t="83737" x="6224588" y="4402138"/>
          <p14:tracePt t="83753" x="6232525" y="4438650"/>
          <p14:tracePt t="83770" x="6251575" y="4491038"/>
          <p14:tracePt t="83787" x="6276975" y="4608513"/>
          <p14:tracePt t="83803" x="6296025" y="4687888"/>
          <p14:tracePt t="83820" x="6330950" y="4803775"/>
          <p14:tracePt t="83837" x="6340475" y="4830763"/>
          <p14:tracePt t="83853" x="6348413" y="4857750"/>
          <p14:tracePt t="83870" x="6348413" y="4867275"/>
          <p14:tracePt t="84116" x="6348413" y="4875213"/>
          <p14:tracePt t="84213" x="6348413" y="4867275"/>
          <p14:tracePt t="84226" x="6348413" y="4848225"/>
          <p14:tracePt t="84238" x="6348413" y="4830763"/>
          <p14:tracePt t="84250" x="6348413" y="4813300"/>
          <p14:tracePt t="84261" x="6348413" y="4786313"/>
          <p14:tracePt t="84274" x="6348413" y="4759325"/>
          <p14:tracePt t="84288" x="6348413" y="4732338"/>
          <p14:tracePt t="84304" x="6348413" y="4705350"/>
          <p14:tracePt t="84320" x="6348413" y="4679950"/>
          <p14:tracePt t="84337" x="6348413" y="4643438"/>
          <p14:tracePt t="84354" x="6348413" y="4633913"/>
          <p14:tracePt t="84370" x="6348413" y="4616450"/>
          <p14:tracePt t="84387" x="6348413" y="4572000"/>
          <p14:tracePt t="84404" x="6348413" y="4554538"/>
          <p14:tracePt t="84420" x="6348413" y="4537075"/>
          <p14:tracePt t="84437" x="6348413" y="4500563"/>
          <p14:tracePt t="84454" x="6348413" y="4491038"/>
          <p14:tracePt t="84470" x="6348413" y="4483100"/>
          <p14:tracePt t="84487" x="6348413" y="4465638"/>
          <p14:tracePt t="84504" x="6348413" y="4456113"/>
          <p14:tracePt t="84521" x="6348413" y="4438650"/>
          <p14:tracePt t="84544" x="6348413" y="4429125"/>
          <p14:tracePt t="84557" x="6348413" y="4419600"/>
          <p14:tracePt t="84570" x="6348413" y="4411663"/>
          <p14:tracePt t="84587" x="6348413" y="4402138"/>
          <p14:tracePt t="84604" x="6340475" y="4402138"/>
          <p14:tracePt t="84620" x="6340475" y="4394200"/>
          <p14:tracePt t="84637" x="6330950" y="4384675"/>
          <p14:tracePt t="84703" x="6323013" y="4384675"/>
          <p14:tracePt t="84788" x="6323013" y="4394200"/>
          <p14:tracePt t="84801" x="6323013" y="4402138"/>
          <p14:tracePt t="84838" x="6323013" y="4411663"/>
          <p14:tracePt t="84851" x="6323013" y="4419600"/>
          <p14:tracePt t="84863" x="6323013" y="4429125"/>
          <p14:tracePt t="84886" x="6323013" y="4438650"/>
          <p14:tracePt t="84899" x="6323013" y="4446588"/>
          <p14:tracePt t="84912" x="6323013" y="4456113"/>
          <p14:tracePt t="84922" x="6323013" y="4465638"/>
          <p14:tracePt t="84937" x="6323013" y="4473575"/>
          <p14:tracePt t="84954" x="6323013" y="4483100"/>
          <p14:tracePt t="84970" x="6323013" y="4491038"/>
          <p14:tracePt t="84987" x="6323013" y="4518025"/>
          <p14:tracePt t="85004" x="6323013" y="4527550"/>
          <p14:tracePt t="85021" x="6323013" y="4537075"/>
          <p14:tracePt t="85037" x="6323013" y="4562475"/>
          <p14:tracePt t="85054" x="6323013" y="4572000"/>
          <p14:tracePt t="85070" x="6323013" y="4589463"/>
          <p14:tracePt t="85087" x="6323013" y="4608513"/>
          <p14:tracePt t="85104" x="6323013" y="4616450"/>
          <p14:tracePt t="85121" x="6323013" y="4643438"/>
          <p14:tracePt t="85137" x="6323013" y="4670425"/>
          <p14:tracePt t="85154" x="6323013" y="4679950"/>
          <p14:tracePt t="85171" x="6330950" y="4724400"/>
          <p14:tracePt t="85187" x="6330950" y="4751388"/>
          <p14:tracePt t="85204" x="6340475" y="4776788"/>
          <p14:tracePt t="85205" x="6340475" y="4803775"/>
          <p14:tracePt t="85221" x="6340475" y="4822825"/>
          <p14:tracePt t="85237" x="6340475" y="4848225"/>
          <p14:tracePt t="85254" x="6340475" y="4867275"/>
          <p14:tracePt t="85254" x="6340475" y="4884738"/>
          <p14:tracePt t="85271" x="6340475" y="4902200"/>
          <p14:tracePt t="85287" x="6340475" y="4929188"/>
          <p14:tracePt t="85304" x="6340475" y="4946650"/>
          <p14:tracePt t="85321" x="6348413" y="4965700"/>
          <p14:tracePt t="85337" x="6348413" y="4973638"/>
          <p14:tracePt t="85354" x="6348413" y="5010150"/>
          <p14:tracePt t="85371" x="6348413" y="5018088"/>
          <p14:tracePt t="85387" x="6348413" y="5027613"/>
          <p14:tracePt t="85388" x="6348413" y="5045075"/>
          <p14:tracePt t="85404" x="6348413" y="5072063"/>
          <p14:tracePt t="85421" x="6348413" y="5089525"/>
          <p14:tracePt t="85437" x="6348413" y="5116513"/>
          <p14:tracePt t="85454" x="6348413" y="5160963"/>
          <p14:tracePt t="85471" x="6348413" y="5187950"/>
          <p14:tracePt t="85487" x="6348413" y="5224463"/>
          <p14:tracePt t="85504" x="6348413" y="5232400"/>
          <p14:tracePt t="85521" x="6348413" y="5241925"/>
          <p14:tracePt t="85537" x="6348413" y="5251450"/>
          <p14:tracePt t="85659" x="6348413" y="5259388"/>
          <p14:tracePt t="85683" x="6348413" y="5276850"/>
          <p14:tracePt t="85695" x="6357938" y="5295900"/>
          <p14:tracePt t="85708" x="6357938" y="5303838"/>
          <p14:tracePt t="85719" x="6357938" y="5322888"/>
          <p14:tracePt t="85732" x="6367463" y="5340350"/>
          <p14:tracePt t="85744" x="6367463" y="5348288"/>
          <p14:tracePt t="85756" x="6375400" y="5357813"/>
          <p14:tracePt t="85771" x="6375400" y="5367338"/>
          <p14:tracePt t="87422" x="6375400" y="5375275"/>
          <p14:tracePt t="87435" x="6375400" y="5384800"/>
          <p14:tracePt t="87459" x="6375400" y="5402263"/>
          <p14:tracePt t="87487" x="6375400" y="5411788"/>
          <p14:tracePt t="87507" x="6375400" y="5419725"/>
          <p14:tracePt t="87546" x="6375400" y="5429250"/>
          <p14:tracePt t="87556" x="6375400" y="5438775"/>
          <p14:tracePt t="87900" x="6375400" y="5446713"/>
          <p14:tracePt t="87937" x="6375400" y="5456238"/>
          <p14:tracePt t="87948" x="6375400" y="5473700"/>
          <p14:tracePt t="87961" x="6375400" y="5483225"/>
          <p14:tracePt t="87973" x="6375400" y="5491163"/>
          <p14:tracePt t="87999" x="6375400" y="5500688"/>
          <p14:tracePt t="88107" x="6367463" y="5500688"/>
          <p14:tracePt t="88267" x="6367463" y="5491163"/>
          <p14:tracePt t="88304" x="6367463" y="5483225"/>
          <p14:tracePt t="88378" x="6367463" y="5473700"/>
          <p14:tracePt t="88414" x="6367463" y="5465763"/>
          <p14:tracePt t="88427" x="6367463" y="5456238"/>
          <p14:tracePt t="88438" x="6367463" y="5446713"/>
          <p14:tracePt t="88451" x="6367463" y="5438775"/>
          <p14:tracePt t="88463" x="6367463" y="5419725"/>
          <p14:tracePt t="88475" x="6367463" y="5394325"/>
          <p14:tracePt t="88489" x="6357938" y="5375275"/>
          <p14:tracePt t="88505" x="6348413" y="5348288"/>
          <p14:tracePt t="88522" x="6340475" y="5322888"/>
          <p14:tracePt t="88538" x="6330950" y="5268913"/>
          <p14:tracePt t="88555" x="6323013" y="5232400"/>
          <p14:tracePt t="88572" x="6323013" y="5205413"/>
          <p14:tracePt t="88588" x="6323013" y="5170488"/>
          <p14:tracePt t="88605" x="6313488" y="5160963"/>
          <p14:tracePt t="88622" x="6313488" y="5133975"/>
          <p14:tracePt t="88638" x="6313488" y="5108575"/>
          <p14:tracePt t="88655" x="6313488" y="5089525"/>
          <p14:tracePt t="88672" x="6313488" y="5062538"/>
          <p14:tracePt t="88688" x="6313488" y="5054600"/>
          <p14:tracePt t="88705" x="6313488" y="5037138"/>
          <p14:tracePt t="88795" x="6313488" y="5045075"/>
          <p14:tracePt t="89038" x="6313488" y="5054600"/>
          <p14:tracePt t="89099" x="6313488" y="5037138"/>
          <p14:tracePt t="89111" x="6313488" y="5018088"/>
          <p14:tracePt t="89124" x="6313488" y="4991100"/>
          <p14:tracePt t="89136" x="6313488" y="4956175"/>
          <p14:tracePt t="89149" x="6313488" y="4902200"/>
          <p14:tracePt t="89160" x="6313488" y="4867275"/>
          <p14:tracePt t="89175" x="6313488" y="4822825"/>
          <p14:tracePt t="89188" x="6313488" y="4776788"/>
          <p14:tracePt t="89205" x="6313488" y="4741863"/>
          <p14:tracePt t="89222" x="6313488" y="4714875"/>
          <p14:tracePt t="89239" x="6313488" y="4687888"/>
          <p14:tracePt t="89255" x="6313488" y="4679950"/>
          <p14:tracePt t="89382" x="6313488" y="4687888"/>
          <p14:tracePt t="89419" x="6313488" y="4697413"/>
          <p14:tracePt t="89455" x="6313488" y="4705350"/>
          <p14:tracePt t="89469" x="6313488" y="4714875"/>
          <p14:tracePt t="89492" x="6313488" y="4724400"/>
          <p14:tracePt t="89506" x="6313488" y="4751388"/>
          <p14:tracePt t="89517" x="6313488" y="4768850"/>
          <p14:tracePt t="89528" x="6313488" y="4786313"/>
          <p14:tracePt t="89540" x="6313488" y="4822825"/>
          <p14:tracePt t="89555" x="6313488" y="4848225"/>
          <p14:tracePt t="89572" x="6313488" y="4884738"/>
          <p14:tracePt t="89588" x="6313488" y="4911725"/>
          <p14:tracePt t="89605" x="6313488" y="5018088"/>
          <p14:tracePt t="89622" x="6313488" y="5072063"/>
          <p14:tracePt t="89638" x="6323013" y="5187950"/>
          <p14:tracePt t="89655" x="6330950" y="5232400"/>
          <p14:tracePt t="89672" x="6340475" y="5295900"/>
          <p14:tracePt t="89689" x="6357938" y="5375275"/>
          <p14:tracePt t="89705" x="6357938" y="5429250"/>
          <p14:tracePt t="89722" x="6357938" y="5465763"/>
          <p14:tracePt t="89739" x="6375400" y="5554663"/>
          <p14:tracePt t="89755" x="6375400" y="5581650"/>
          <p14:tracePt t="89772" x="6384925" y="5589588"/>
          <p14:tracePt t="90043" x="6384925" y="5599113"/>
          <p14:tracePt t="90055" x="6384925" y="5608638"/>
          <p14:tracePt t="90067" x="6384925" y="5616575"/>
          <p14:tracePt t="90080" x="6384925" y="5626100"/>
          <p14:tracePt t="90092" x="6394450" y="5643563"/>
          <p14:tracePt t="90105" x="6394450" y="5653088"/>
          <p14:tracePt t="90122" x="6394450" y="5661025"/>
          <p14:tracePt t="90139" x="6394450" y="5670550"/>
          <p14:tracePt t="90155" x="6394450" y="5680075"/>
          <p14:tracePt t="90172" x="6394450" y="5688013"/>
          <p14:tracePt t="93117" x="6394450" y="5680075"/>
          <p14:tracePt t="93129" x="6394450" y="5670550"/>
          <p14:tracePt t="93154" x="6394450" y="5661025"/>
          <p14:tracePt t="93166" x="6394450" y="5653088"/>
          <p14:tracePt t="93177" x="6394450" y="5643563"/>
          <p14:tracePt t="93190" x="6384925" y="5626100"/>
          <p14:tracePt t="93206" x="6384925" y="5616575"/>
          <p14:tracePt t="93223" x="6384925" y="5599113"/>
          <p14:tracePt t="93240" x="6384925" y="5581650"/>
          <p14:tracePt t="93257" x="6375400" y="5572125"/>
          <p14:tracePt t="93273" x="6375400" y="5562600"/>
          <p14:tracePt t="93290" x="6375400" y="5554663"/>
          <p14:tracePt t="93306" x="6375400" y="5545138"/>
          <p14:tracePt t="93325" x="6375400" y="5537200"/>
          <p14:tracePt t="93340" x="6375400" y="5527675"/>
          <p14:tracePt t="93357" x="6375400" y="5518150"/>
          <p14:tracePt t="93373" x="6367463" y="5510213"/>
          <p14:tracePt t="93390" x="6367463" y="5491163"/>
          <p14:tracePt t="93406" x="6367463" y="5483225"/>
          <p14:tracePt t="93423" x="6357938" y="5456238"/>
          <p14:tracePt t="93440" x="6357938" y="5446713"/>
          <p14:tracePt t="93457" x="6357938" y="5438775"/>
          <p14:tracePt t="93473" x="6348413" y="5429250"/>
          <p14:tracePt t="93497" x="6348413" y="5419725"/>
          <p14:tracePt t="93508" x="6348413" y="5411788"/>
          <p14:tracePt t="93535" x="6340475" y="5402263"/>
          <p14:tracePt t="93545" x="6340475" y="5394325"/>
          <p14:tracePt t="93558" x="6340475" y="5384800"/>
          <p14:tracePt t="93582" x="6330950" y="5375275"/>
          <p14:tracePt t="93619" x="6330950" y="5357813"/>
          <p14:tracePt t="93632" x="6323013" y="5357813"/>
          <p14:tracePt t="93642" x="6323013" y="5340350"/>
          <p14:tracePt t="93668" x="6323013" y="5330825"/>
          <p14:tracePt t="93681" x="6313488" y="5330825"/>
          <p14:tracePt t="94366" x="6313488" y="5322888"/>
          <p14:tracePt t="94475" x="6313488" y="5330825"/>
          <p14:tracePt t="94782" x="6313488" y="5322888"/>
          <p14:tracePt t="94794" x="6313488" y="5313363"/>
          <p14:tracePt t="94808" x="6313488" y="5295900"/>
          <p14:tracePt t="94819" x="6313488" y="5276850"/>
          <p14:tracePt t="94831" x="6313488" y="5268913"/>
          <p14:tracePt t="94843" x="6313488" y="5259388"/>
          <p14:tracePt t="94857" x="6313488" y="5241925"/>
          <p14:tracePt t="94881" x="6313488" y="5232400"/>
          <p14:tracePt t="94894" x="6313488" y="5224463"/>
          <p14:tracePt t="94907" x="6313488" y="5214938"/>
          <p14:tracePt t="94924" x="6313488" y="5205413"/>
          <p14:tracePt t="94940" x="6313488" y="5187950"/>
          <p14:tracePt t="94957" x="6313488" y="5160963"/>
          <p14:tracePt t="94974" x="6313488" y="5153025"/>
          <p14:tracePt t="94990" x="6313488" y="5126038"/>
          <p14:tracePt t="95007" x="6313488" y="5116513"/>
          <p14:tracePt t="95027" x="6313488" y="5099050"/>
          <p14:tracePt t="95043" x="6313488" y="5081588"/>
          <p14:tracePt t="95057" x="6313488" y="5072063"/>
          <p14:tracePt t="95074" x="6313488" y="5062538"/>
          <p14:tracePt t="95090" x="6313488" y="5045075"/>
          <p14:tracePt t="95151" x="6313488" y="5037138"/>
          <p14:tracePt t="95199" x="6313488" y="5027613"/>
          <p14:tracePt t="95210" x="6313488" y="5018088"/>
          <p14:tracePt t="95224" x="6313488" y="5010150"/>
          <p14:tracePt t="95236" x="6313488" y="5000625"/>
          <p14:tracePt t="95248" x="6313488" y="4991100"/>
          <p14:tracePt t="95261" x="6313488" y="4973638"/>
          <p14:tracePt t="95274" x="6313488" y="4965700"/>
          <p14:tracePt t="95291" x="6313488" y="4956175"/>
          <p14:tracePt t="95359" x="6313488" y="4946650"/>
          <p14:tracePt t="96106" x="6323013" y="4946650"/>
          <p14:tracePt t="96130" x="6323013" y="4929188"/>
          <p14:tracePt t="96143" x="6323013" y="4911725"/>
          <p14:tracePt t="96153" x="6323013" y="4902200"/>
          <p14:tracePt t="96167" x="6323013" y="4884738"/>
          <p14:tracePt t="96179" x="6323013" y="4875213"/>
          <p14:tracePt t="96191" x="6323013" y="4867275"/>
          <p14:tracePt t="96207" x="6323013" y="4848225"/>
          <p14:tracePt t="96224" x="6323013" y="4830763"/>
          <p14:tracePt t="96241" x="6323013" y="4803775"/>
          <p14:tracePt t="96257" x="6330950" y="4786313"/>
          <p14:tracePt t="96274" x="6330950" y="4768850"/>
          <p14:tracePt t="96290" x="6330950" y="4751388"/>
          <p14:tracePt t="96307" x="6330950" y="4741863"/>
          <p14:tracePt t="96326" x="6330950" y="4724400"/>
          <p14:tracePt t="96341" x="6330950" y="4714875"/>
          <p14:tracePt t="96357" x="6330950" y="4705350"/>
          <p14:tracePt t="96374" x="6330950" y="4697413"/>
          <p14:tracePt t="96399" x="6330950" y="4687888"/>
          <p14:tracePt t="96411" x="6330950" y="4679950"/>
          <p14:tracePt t="96435" x="6330950" y="4670425"/>
          <p14:tracePt t="96460" x="6330950" y="4652963"/>
          <p14:tracePt t="96485" x="6330950" y="4643438"/>
          <p14:tracePt t="96522" x="6330950" y="4633913"/>
          <p14:tracePt t="96534" x="6330950" y="4625975"/>
          <p14:tracePt t="96548" x="6330950" y="4616450"/>
          <p14:tracePt t="96560" x="6330950" y="4608513"/>
          <p14:tracePt t="96574" x="6330950" y="4598988"/>
          <p14:tracePt t="96595" x="6330950" y="4589463"/>
          <p14:tracePt t="96620" x="6330950" y="4581525"/>
          <p14:tracePt t="96633" x="6330950" y="4572000"/>
          <p14:tracePt t="96645" x="6330950" y="4554538"/>
          <p14:tracePt t="96658" x="6330950" y="4545013"/>
          <p14:tracePt t="96674" x="6330950" y="4537075"/>
          <p14:tracePt t="96691" x="6323013" y="4527550"/>
          <p14:tracePt t="96718" x="6323013" y="4518025"/>
          <p14:tracePt t="96731" x="6323013" y="4510088"/>
          <p14:tracePt t="96754" x="6323013" y="4500563"/>
          <p14:tracePt t="96779" x="6313488" y="4483100"/>
          <p14:tracePt t="96803" x="6313488" y="4473575"/>
          <p14:tracePt t="96815" x="6303963" y="4465638"/>
          <p14:tracePt t="96826" x="6303963" y="4446588"/>
          <p14:tracePt t="96839" x="6296025" y="4429125"/>
          <p14:tracePt t="96853" x="6286500" y="4394200"/>
          <p14:tracePt t="96864" x="6286500" y="4375150"/>
          <p14:tracePt t="96876" x="6276975" y="4367213"/>
          <p14:tracePt t="96891" x="6269038" y="4357688"/>
          <p14:tracePt t="97122" x="6259513" y="4357688"/>
          <p14:tracePt t="97147" x="6251575" y="4357688"/>
          <p14:tracePt t="97172" x="6232525" y="4357688"/>
          <p14:tracePt t="97184" x="6224588" y="4357688"/>
          <p14:tracePt t="97196" x="6215063" y="4357688"/>
          <p14:tracePt t="97208" x="6197600" y="4357688"/>
          <p14:tracePt t="97224" x="6180138" y="4348163"/>
          <p14:tracePt t="97241" x="6170613" y="4340225"/>
          <p14:tracePt t="97258" x="6126163" y="4322763"/>
          <p14:tracePt t="97274" x="6108700" y="4303713"/>
          <p14:tracePt t="97291" x="6081713" y="4286250"/>
          <p14:tracePt t="97308" x="6045200" y="4232275"/>
          <p14:tracePt t="97324" x="6037263" y="4214813"/>
          <p14:tracePt t="97341" x="6027738" y="4187825"/>
          <p14:tracePt t="97358" x="6018213" y="4170363"/>
          <p14:tracePt t="97378" x="6018213" y="4160838"/>
          <p14:tracePt t="97429" x="6010275" y="4152900"/>
          <p14:tracePt t="99033" x="6010275" y="4160838"/>
          <p14:tracePt t="99046" x="6018213" y="4160838"/>
          <p14:tracePt t="99057" x="6027738" y="4170363"/>
          <p14:tracePt t="99072" x="6027738" y="4179888"/>
          <p14:tracePt t="99083" x="6037263" y="4179888"/>
          <p14:tracePt t="99093" x="6037263" y="4187825"/>
          <p14:tracePt t="99108" x="6045200" y="4187825"/>
          <p14:tracePt t="99125" x="6054725" y="4205288"/>
          <p14:tracePt t="99142" x="6062663" y="4205288"/>
          <p14:tracePt t="99158" x="6062663" y="4214813"/>
          <p14:tracePt t="99266" x="6062663" y="4224338"/>
          <p14:tracePt t="99301" x="6062663" y="4232275"/>
          <p14:tracePt t="99326" x="6054725" y="4232275"/>
          <p14:tracePt t="99339" x="6045200" y="4232275"/>
          <p14:tracePt t="99363" x="6037263" y="4232275"/>
          <p14:tracePt t="99375" x="6027738" y="4232275"/>
          <p14:tracePt t="99389" x="6018213" y="4232275"/>
          <p14:tracePt t="99400" x="6000750" y="4241800"/>
          <p14:tracePt t="99412" x="5983288" y="4251325"/>
          <p14:tracePt t="99425" x="5973763" y="4251325"/>
          <p14:tracePt t="99442" x="5956300" y="4251325"/>
          <p14:tracePt t="99458" x="5946775" y="4251325"/>
          <p14:tracePt t="99475" x="5919788" y="4259263"/>
          <p14:tracePt t="99492" x="5911850" y="4268788"/>
          <p14:tracePt t="99508" x="5902325" y="4268788"/>
          <p14:tracePt t="99525" x="5867400" y="4276725"/>
          <p14:tracePt t="99542" x="5857875" y="4286250"/>
          <p14:tracePt t="99559" x="5848350" y="4286250"/>
          <p14:tracePt t="99608" x="5830888" y="4295775"/>
          <p14:tracePt t="99620" x="5822950" y="4303713"/>
          <p14:tracePt t="99634" x="5803900" y="4330700"/>
          <p14:tracePt t="99645" x="5786438" y="4340225"/>
          <p14:tracePt t="99658" x="5768975" y="4367213"/>
          <p14:tracePt t="99675" x="5759450" y="4375150"/>
          <p14:tracePt t="99692" x="5751513" y="4384675"/>
          <p14:tracePt t="99708" x="5741988" y="4394200"/>
          <p14:tracePt t="99725" x="5732463" y="4402138"/>
          <p14:tracePt t="99742" x="5724525" y="4419600"/>
          <p14:tracePt t="99758" x="5715000" y="4429125"/>
          <p14:tracePt t="99775" x="5705475" y="4446588"/>
          <p14:tracePt t="99792" x="5697538" y="4456113"/>
          <p14:tracePt t="99808" x="5697538" y="4465638"/>
          <p14:tracePt t="99825" x="5688013" y="4473575"/>
          <p14:tracePt t="99842" x="5680075" y="4491038"/>
          <p14:tracePt t="99859" x="5670550" y="4500563"/>
          <p14:tracePt t="99875" x="5661025" y="4510088"/>
          <p14:tracePt t="99892" x="5643563" y="4537075"/>
          <p14:tracePt t="99908" x="5634038" y="4537075"/>
          <p14:tracePt t="99925" x="5626100" y="4554538"/>
          <p14:tracePt t="99950" x="5616575" y="4562475"/>
          <p14:tracePt t="99988" x="5616575" y="4581525"/>
          <p14:tracePt t="100001" x="5589588" y="4598988"/>
          <p14:tracePt t="100245" x="5589588" y="4608513"/>
          <p14:tracePt t="100270" x="5572125" y="4608513"/>
          <p14:tracePt t="100281" x="5572125" y="4616450"/>
          <p14:tracePt t="100295" x="5562600" y="4616450"/>
          <p14:tracePt t="100306" x="5554663" y="4616450"/>
          <p14:tracePt t="100318" x="5545138" y="4616450"/>
          <p14:tracePt t="100342" x="5537200" y="4616450"/>
          <p14:tracePt t="100368" x="5537200" y="4598988"/>
          <p14:tracePt t="100381" x="5537200" y="4589463"/>
          <p14:tracePt t="100392" x="5537200" y="4572000"/>
          <p14:tracePt t="100404" x="5537200" y="4562475"/>
          <p14:tracePt t="100416" x="5537200" y="4537075"/>
          <p14:tracePt t="100429" x="5537200" y="4527550"/>
          <p14:tracePt t="100442" x="5537200" y="4518025"/>
          <p14:tracePt t="100459" x="5537200" y="4500563"/>
          <p14:tracePt t="100475" x="5537200" y="4491038"/>
          <p14:tracePt t="100492" x="5537200" y="4483100"/>
          <p14:tracePt t="100514" x="5537200" y="4473575"/>
          <p14:tracePt t="100625" x="5537200" y="4483100"/>
          <p14:tracePt t="100661" x="5537200" y="4491038"/>
          <p14:tracePt t="100686" x="5527675" y="4500563"/>
          <p14:tracePt t="100698" x="5527675" y="4510088"/>
          <p14:tracePt t="100711" x="5518150" y="4527550"/>
          <p14:tracePt t="100723" x="5518150" y="4545013"/>
          <p14:tracePt t="100735" x="5510213" y="4562475"/>
          <p14:tracePt t="100747" x="5500688" y="4589463"/>
          <p14:tracePt t="100760" x="5491163" y="4616450"/>
          <p14:tracePt t="100776" x="5491163" y="4643438"/>
          <p14:tracePt t="100792" x="5483225" y="4679950"/>
          <p14:tracePt t="100809" x="5473700" y="4705350"/>
          <p14:tracePt t="100826" x="5456238" y="4776788"/>
          <p14:tracePt t="100842" x="5446713" y="4822825"/>
          <p14:tracePt t="100859" x="5419725" y="4929188"/>
          <p14:tracePt t="100875" x="5411788" y="4983163"/>
          <p14:tracePt t="100892" x="5402263" y="5018088"/>
          <p14:tracePt t="100909" x="5394325" y="5089525"/>
          <p14:tracePt t="100925" x="5375275" y="5116513"/>
          <p14:tracePt t="100942" x="5367338" y="5160963"/>
          <p14:tracePt t="100959" x="5357813" y="5224463"/>
          <p14:tracePt t="100975" x="5348288" y="5241925"/>
          <p14:tracePt t="100992" x="5322888" y="5295900"/>
          <p14:tracePt t="101009" x="5322888" y="5322888"/>
          <p14:tracePt t="101026" x="5313363" y="5340350"/>
          <p14:tracePt t="101042" x="5295900" y="5384800"/>
          <p14:tracePt t="101059" x="5295900" y="5402263"/>
          <p14:tracePt t="101075" x="5286375" y="5411788"/>
          <p14:tracePt t="101092" x="5276850" y="5438775"/>
          <p14:tracePt t="101109" x="5268913" y="5456238"/>
          <p14:tracePt t="101125" x="5268913" y="5465763"/>
          <p14:tracePt t="101126" x="5268913" y="5473700"/>
          <p14:tracePt t="101142" x="5268913" y="5483225"/>
          <p14:tracePt t="101159" x="5268913" y="5491163"/>
          <p14:tracePt t="101175" x="5268913" y="5518150"/>
          <p14:tracePt t="101200" x="5268913" y="5527675"/>
          <p14:tracePt t="101263" x="5268913" y="5537200"/>
          <p14:tracePt t="101457" x="5268913" y="5527675"/>
          <p14:tracePt t="101494" x="5268913" y="5510213"/>
          <p14:tracePt t="101507" x="5268913" y="5500688"/>
          <p14:tracePt t="101519" x="5268913" y="5483225"/>
          <p14:tracePt t="101530" x="5268913" y="5456238"/>
          <p14:tracePt t="101544" x="5276850" y="5429250"/>
          <p14:tracePt t="101559" x="5286375" y="5402263"/>
          <p14:tracePt t="101576" x="5295900" y="5375275"/>
          <p14:tracePt t="101592" x="5303838" y="5340350"/>
          <p14:tracePt t="101609" x="5313363" y="5251450"/>
          <p14:tracePt t="101626" x="5322888" y="5197475"/>
          <p14:tracePt t="101642" x="5330825" y="5089525"/>
          <p14:tracePt t="101659" x="5348288" y="5045075"/>
          <p14:tracePt t="101676" x="5357813" y="4983163"/>
          <p14:tracePt t="101692" x="5367338" y="4875213"/>
          <p14:tracePt t="101709" x="5375275" y="4840288"/>
          <p14:tracePt t="101726" x="5384800" y="4795838"/>
          <p14:tracePt t="101742" x="5384800" y="4741863"/>
          <p14:tracePt t="101760" x="5394325" y="4714875"/>
          <p14:tracePt t="101776" x="5402263" y="4670425"/>
          <p14:tracePt t="101792" x="5402263" y="4643438"/>
          <p14:tracePt t="101809" x="5411788" y="4643438"/>
          <p14:tracePt t="101826" x="5411788" y="4633913"/>
          <p14:tracePt t="102559" x="5419725" y="4643438"/>
          <p14:tracePt t="102572" x="5419725" y="4652963"/>
          <p14:tracePt t="102585" x="5429250" y="4652963"/>
          <p14:tracePt t="102598" x="5438775" y="4670425"/>
          <p14:tracePt t="102609" x="5446713" y="4679950"/>
          <p14:tracePt t="102626" x="5465763" y="4705350"/>
          <p14:tracePt t="102642" x="5500688" y="4724400"/>
          <p14:tracePt t="102659" x="5599113" y="4830763"/>
          <p14:tracePt t="102676" x="5670550" y="4894263"/>
          <p14:tracePt t="102693" x="5741988" y="4956175"/>
          <p14:tracePt t="102709" x="5848350" y="5045075"/>
          <p14:tracePt t="102726" x="5875338" y="5081588"/>
          <p14:tracePt t="102743" x="5894388" y="5089525"/>
          <p14:tracePt t="102759" x="5911850" y="5116513"/>
          <p14:tracePt t="102776" x="5919788" y="5126038"/>
          <p14:tracePt t="102793" x="5919788" y="5133975"/>
          <p14:tracePt t="102809" x="5919788" y="5143500"/>
          <p14:tracePt t="102826" x="5929313" y="5153025"/>
          <p14:tracePt t="102843" x="5938838" y="5160963"/>
          <p14:tracePt t="102859" x="5938838" y="5170488"/>
          <p14:tracePt t="102928" x="5946775" y="5180013"/>
          <p14:tracePt t="102951" x="5956300" y="5187950"/>
          <p14:tracePt t="102963" x="5965825" y="5187950"/>
          <p14:tracePt t="102976" x="5965825" y="5197475"/>
          <p14:tracePt t="102989" x="5973763" y="5205413"/>
          <p14:tracePt t="103012" x="5973763" y="5214938"/>
          <p14:tracePt t="103125" x="5973763" y="5197475"/>
          <p14:tracePt t="103135" x="5973763" y="5180013"/>
          <p14:tracePt t="103148" x="5973763" y="5153025"/>
          <p14:tracePt t="103159" x="5973763" y="5126038"/>
          <p14:tracePt t="103176" x="5973763" y="5089525"/>
          <p14:tracePt t="103193" x="5973763" y="5054600"/>
          <p14:tracePt t="103210" x="5973763" y="4973638"/>
          <p14:tracePt t="103226" x="5973763" y="4946650"/>
          <p14:tracePt t="103243" x="5973763" y="4902200"/>
          <p14:tracePt t="103259" x="5983288" y="4813300"/>
          <p14:tracePt t="103276" x="5991225" y="4759325"/>
          <p14:tracePt t="103293" x="6000750" y="4724400"/>
          <p14:tracePt t="103310" x="6000750" y="4670425"/>
          <p14:tracePt t="103326" x="6000750" y="4652963"/>
          <p14:tracePt t="103343" x="6000750" y="4625975"/>
          <p14:tracePt t="103359" x="6000750" y="4572000"/>
          <p14:tracePt t="103376" x="6000750" y="4537075"/>
          <p14:tracePt t="103393" x="6000750" y="4491038"/>
          <p14:tracePt t="103410" x="6000750" y="4473575"/>
          <p14:tracePt t="103427" x="6000750" y="4446588"/>
          <p14:tracePt t="103443" x="6000750" y="4429125"/>
          <p14:tracePt t="103460" x="5991225" y="4394200"/>
          <p14:tracePt t="103476" x="5973763" y="4375150"/>
          <p14:tracePt t="103493" x="5946775" y="4340225"/>
          <p14:tracePt t="103509" x="5946775" y="4322763"/>
          <p14:tracePt t="103526" x="5938838" y="4313238"/>
          <p14:tracePt t="103543" x="5929313" y="4295775"/>
          <p14:tracePt t="103560" x="5911850" y="4286250"/>
          <p14:tracePt t="103576" x="5894388" y="4276725"/>
          <p14:tracePt t="103593" x="5867400" y="4268788"/>
          <p14:tracePt t="103609" x="5857875" y="4259263"/>
          <p14:tracePt t="103626" x="5848350" y="4259263"/>
          <p14:tracePt t="103643" x="5840413" y="4259263"/>
          <p14:tracePt t="103660" x="5830888" y="4259263"/>
          <p14:tracePt t="103698" x="5822950" y="4268788"/>
          <p14:tracePt t="103712" x="5813425" y="4268788"/>
          <p14:tracePt t="103724" x="5803900" y="4276725"/>
          <p14:tracePt t="103748" x="5803900" y="4286250"/>
          <p14:tracePt t="103786" x="5795963" y="4295775"/>
          <p14:tracePt t="103809" x="5795963" y="4303713"/>
          <p14:tracePt t="103821" x="5795963" y="4322763"/>
          <p14:tracePt t="103835" x="5786438" y="4330700"/>
          <p14:tracePt t="103847" x="5776913" y="4348163"/>
          <p14:tracePt t="103860" x="5768975" y="4367213"/>
          <p14:tracePt t="103876" x="5768975" y="4375150"/>
          <p14:tracePt t="103893" x="5759450" y="4394200"/>
          <p14:tracePt t="103910" x="5751513" y="4411663"/>
          <p14:tracePt t="103926" x="5751513" y="4429125"/>
          <p14:tracePt t="103943" x="5751513" y="4446588"/>
          <p14:tracePt t="103960" x="5751513" y="4483100"/>
          <p14:tracePt t="103976" x="5751513" y="4500563"/>
          <p14:tracePt t="103993" x="5751513" y="4527550"/>
          <p14:tracePt t="104010" x="5751513" y="4562475"/>
          <p14:tracePt t="104026" x="5751513" y="4581525"/>
          <p14:tracePt t="104043" x="5751513" y="4633913"/>
          <p14:tracePt t="104060" x="5751513" y="4660900"/>
          <p14:tracePt t="104076" x="5751513" y="4687888"/>
          <p14:tracePt t="104093" x="5751513" y="4751388"/>
          <p14:tracePt t="104110" x="5751513" y="4786313"/>
          <p14:tracePt t="104126" x="5751513" y="4813300"/>
          <p14:tracePt t="104143" x="5751513" y="4867275"/>
          <p14:tracePt t="104160" x="5751513" y="4884738"/>
          <p14:tracePt t="104176" x="5751513" y="4929188"/>
          <p14:tracePt t="104193" x="5751513" y="4946650"/>
          <p14:tracePt t="104210" x="5741988" y="4973638"/>
          <p14:tracePt t="104226" x="5732463" y="5010150"/>
          <p14:tracePt t="104243" x="5724525" y="5027613"/>
          <p14:tracePt t="104260" x="5724525" y="5045075"/>
          <p14:tracePt t="104276" x="5705475" y="5072063"/>
          <p14:tracePt t="104293" x="5697538" y="5089525"/>
          <p14:tracePt t="104310" x="5697538" y="5099050"/>
          <p14:tracePt t="104326" x="5688013" y="5126038"/>
          <p14:tracePt t="104343" x="5688013" y="5133975"/>
          <p14:tracePt t="104360" x="5680075" y="5170488"/>
          <p14:tracePt t="104377" x="5680075" y="5180013"/>
          <p14:tracePt t="104393" x="5680075" y="5197475"/>
          <p14:tracePt t="104410" x="5680075" y="5214938"/>
          <p14:tracePt t="104427" x="5680075" y="5241925"/>
          <p14:tracePt t="104443" x="5680075" y="5251450"/>
          <p14:tracePt t="104460" x="5680075" y="5286375"/>
          <p14:tracePt t="104477" x="5680075" y="5303838"/>
          <p14:tracePt t="104493" x="5680075" y="5322888"/>
          <p14:tracePt t="104510" x="5697538" y="5367338"/>
          <p14:tracePt t="104526" x="5697538" y="5384800"/>
          <p14:tracePt t="104544" x="5715000" y="5429250"/>
          <p14:tracePt t="104560" x="5724525" y="5438775"/>
          <p14:tracePt t="104576" x="5724525" y="5446713"/>
          <p14:tracePt t="104593" x="5732463" y="5473700"/>
          <p14:tracePt t="104610" x="5732463" y="5483225"/>
          <p14:tracePt t="104627" x="5741988" y="5491163"/>
          <p14:tracePt t="104643" x="5741988" y="5500688"/>
          <p14:tracePt t="104739" x="5751513" y="5500688"/>
          <p14:tracePt t="104753" x="5759450" y="5500688"/>
          <p14:tracePt t="104764" x="5768975" y="5500688"/>
          <p14:tracePt t="104777" x="5776913" y="5500688"/>
          <p14:tracePt t="104790" x="5786438" y="5491163"/>
          <p14:tracePt t="104801" x="5795963" y="5483225"/>
          <p14:tracePt t="104813" x="5803900" y="5473700"/>
          <p14:tracePt t="104827" x="5813425" y="5473700"/>
          <p14:tracePt t="104843" x="5830888" y="5456238"/>
          <p14:tracePt t="104860" x="5840413" y="5446713"/>
          <p14:tracePt t="104877" x="5867400" y="5429250"/>
          <p14:tracePt t="104893" x="5875338" y="5411788"/>
          <p14:tracePt t="104910" x="5884863" y="5394325"/>
          <p14:tracePt t="104927" x="5902325" y="5367338"/>
          <p14:tracePt t="104943" x="5902325" y="5340350"/>
          <p14:tracePt t="104960" x="5911850" y="5322888"/>
          <p14:tracePt t="104977" x="5929313" y="5276850"/>
          <p14:tracePt t="104993" x="5929313" y="5251450"/>
          <p14:tracePt t="105010" x="5938838" y="5205413"/>
          <p14:tracePt t="105027" x="5938838" y="5187950"/>
          <p14:tracePt t="105043" x="5938838" y="5170488"/>
          <p14:tracePt t="105060" x="5938838" y="5126038"/>
          <p14:tracePt t="105077" x="5938838" y="5116513"/>
          <p14:tracePt t="105093" x="5938838" y="5099050"/>
          <p14:tracePt t="105110" x="5938838" y="5062538"/>
          <p14:tracePt t="105127" x="5938838" y="5018088"/>
          <p14:tracePt t="105143" x="5938838" y="4983163"/>
          <p14:tracePt t="105160" x="5938838" y="4911725"/>
          <p14:tracePt t="105177" x="5938838" y="4867275"/>
          <p14:tracePt t="105193" x="5929313" y="4813300"/>
          <p14:tracePt t="105210" x="5929313" y="4776788"/>
          <p14:tracePt t="105227" x="5929313" y="4741863"/>
          <p14:tracePt t="105243" x="5929313" y="4652963"/>
          <p14:tracePt t="105260" x="5929313" y="4616450"/>
          <p14:tracePt t="105277" x="5929313" y="4589463"/>
          <p14:tracePt t="105293" x="5929313" y="4545013"/>
          <p14:tracePt t="105317" x="5929313" y="4537075"/>
          <p14:tracePt t="105511" x="5919788" y="4537075"/>
          <p14:tracePt t="107471" x="5929313" y="4537075"/>
          <p14:tracePt t="107484" x="5938838" y="4537075"/>
          <p14:tracePt t="107497" x="5956300" y="4537075"/>
          <p14:tracePt t="107509" x="5965825" y="4537075"/>
          <p14:tracePt t="107521" x="5973763" y="4545013"/>
          <p14:tracePt t="107533" x="5983288" y="4554538"/>
          <p14:tracePt t="107569" x="5983288" y="4562475"/>
          <p14:tracePt t="107839" x="5983288" y="4572000"/>
          <p14:tracePt t="108035" x="5983288" y="4581525"/>
          <p14:tracePt t="108048" x="5983288" y="4589463"/>
          <p14:tracePt t="108073" x="5983288" y="4598988"/>
          <p14:tracePt t="108084" x="5983288" y="4608513"/>
          <p14:tracePt t="108108" x="5991225" y="4608513"/>
          <p14:tracePt t="108218" x="6000750" y="4608513"/>
          <p14:tracePt t="108231" x="6018213" y="4633913"/>
          <p14:tracePt t="108244" x="6027738" y="4670425"/>
          <p14:tracePt t="108255" x="6062663" y="4732338"/>
          <p14:tracePt t="108267" x="6099175" y="4803775"/>
          <p14:tracePt t="108280" x="6143625" y="4875213"/>
          <p14:tracePt t="108294" x="6180138" y="4956175"/>
          <p14:tracePt t="108311" x="6232525" y="5037138"/>
          <p14:tracePt t="108328" x="6269038" y="5099050"/>
          <p14:tracePt t="108344" x="6348413" y="5187950"/>
          <p14:tracePt t="108361" x="6367463" y="5224463"/>
          <p14:tracePt t="108378" x="6394450" y="5251450"/>
          <p14:tracePt t="108538" x="6394450" y="5259388"/>
          <p14:tracePt t="108562" x="6394450" y="5268913"/>
          <p14:tracePt t="108574" x="6394450" y="5276850"/>
          <p14:tracePt t="108587" x="6367463" y="5276850"/>
          <p14:tracePt t="108598" x="6357938" y="5286375"/>
          <p14:tracePt t="108611" x="6340475" y="5295900"/>
          <p14:tracePt t="108628" x="6313488" y="5295900"/>
          <p14:tracePt t="108644" x="6303963" y="5295900"/>
          <p14:tracePt t="108661" x="6276975" y="5295900"/>
          <p14:tracePt t="108678" x="6259513" y="5295900"/>
          <p14:tracePt t="108697" x="6242050" y="5295900"/>
          <p14:tracePt t="108711" x="6242050" y="5276850"/>
          <p14:tracePt t="108728" x="6232525" y="5268913"/>
          <p14:tracePt t="108744" x="6224588" y="5232400"/>
          <p14:tracePt t="108761" x="6224588" y="5214938"/>
          <p14:tracePt t="108778" x="6224588" y="5205413"/>
          <p14:tracePt t="108794" x="6224588" y="5160963"/>
          <p14:tracePt t="108811" x="6224588" y="5153025"/>
          <p14:tracePt t="108828" x="6224588" y="5143500"/>
          <p14:tracePt t="108845" x="6224588" y="5116513"/>
          <p14:tracePt t="108861" x="6224588" y="5099050"/>
          <p14:tracePt t="108878" x="6224588" y="5081588"/>
          <p14:tracePt t="108894" x="6224588" y="5037138"/>
          <p14:tracePt t="108911" x="6224588" y="5018088"/>
          <p14:tracePt t="108928" x="6224588" y="4991100"/>
          <p14:tracePt t="108945" x="6224588" y="4946650"/>
          <p14:tracePt t="108961" x="6224588" y="4919663"/>
          <p14:tracePt t="108979" x="6224588" y="4867275"/>
          <p14:tracePt t="108994" x="6224588" y="4848225"/>
          <p14:tracePt t="109011" x="6224588" y="4830763"/>
          <p14:tracePt t="109028" x="6224588" y="4822825"/>
          <p14:tracePt t="109045" x="6224588" y="4813300"/>
          <p14:tracePt t="109062" x="6205538" y="4813300"/>
          <p14:tracePt t="109078" x="6161088" y="4813300"/>
          <p14:tracePt t="109095" x="6134100" y="4803775"/>
          <p14:tracePt t="109111" x="6108700" y="4803775"/>
          <p14:tracePt t="109128" x="6081713" y="4786313"/>
          <p14:tracePt t="109152" x="6081713" y="4776788"/>
          <p14:tracePt t="109162" x="6081713" y="4768850"/>
          <p14:tracePt t="109178" x="6081713" y="4741863"/>
          <p14:tracePt t="109195" x="6089650" y="4714875"/>
          <p14:tracePt t="109211" x="6188075" y="4572000"/>
          <p14:tracePt t="109228" x="6251575" y="4510088"/>
          <p14:tracePt t="109245" x="6286500" y="4456113"/>
          <p14:tracePt t="109261" x="6330950" y="4394200"/>
          <p14:tracePt t="109278" x="6340475" y="4384675"/>
          <p14:tracePt t="109295" x="6340475" y="4367213"/>
          <p14:tracePt t="109394" x="6340475" y="4357688"/>
          <p14:tracePt t="109408" x="6340475" y="4348163"/>
          <p14:tracePt t="109430" x="6323013" y="4348163"/>
          <p14:tracePt t="109444" x="6323013" y="4340225"/>
          <p14:tracePt t="109456" x="6313488" y="4340225"/>
          <p14:tracePt t="109468" x="6296025" y="4340225"/>
          <p14:tracePt t="109481" x="6296025" y="4330700"/>
          <p14:tracePt t="109495" x="6276975" y="4322763"/>
          <p14:tracePt t="109518" x="6269038" y="4322763"/>
          <p14:tracePt t="109529" x="6259513" y="4322763"/>
          <p14:tracePt t="109545" x="6251575" y="4322763"/>
          <p14:tracePt t="109562" x="6242050" y="4322763"/>
          <p14:tracePt t="109579" x="6224588" y="4303713"/>
          <p14:tracePt t="109689" x="6215063" y="4303713"/>
          <p14:tracePt t="109701" x="6205538" y="4303713"/>
          <p14:tracePt t="109712" x="6197600" y="4313238"/>
          <p14:tracePt t="109726" x="6188075" y="4322763"/>
          <p14:tracePt t="109738" x="6170613" y="4340225"/>
          <p14:tracePt t="109750" x="6161088" y="4357688"/>
          <p14:tracePt t="109762" x="6143625" y="4367213"/>
          <p14:tracePt t="109778" x="6143625" y="4384675"/>
          <p14:tracePt t="109795" x="6134100" y="4384675"/>
          <p14:tracePt t="109812" x="6126163" y="4394200"/>
          <p14:tracePt t="109828" x="6126163" y="4411663"/>
          <p14:tracePt t="109847" x="6126163" y="4429125"/>
          <p14:tracePt t="109862" x="6116638" y="4446588"/>
          <p14:tracePt t="109878" x="6116638" y="4473575"/>
          <p14:tracePt t="109895" x="6116638" y="4491038"/>
          <p14:tracePt t="109912" x="6108700" y="4527550"/>
          <p14:tracePt t="109928" x="6108700" y="4545013"/>
          <p14:tracePt t="109945" x="6108700" y="4554538"/>
          <p14:tracePt t="109961" x="6116638" y="4581525"/>
          <p14:tracePt t="109978" x="6134100" y="4581525"/>
          <p14:tracePt t="109995" x="6161088" y="4608513"/>
          <p14:tracePt t="110012" x="6170613" y="4616450"/>
          <p14:tracePt t="110028" x="6180138" y="4625975"/>
          <p14:tracePt t="110045" x="6188075" y="4652963"/>
          <p14:tracePt t="110062" x="6197600" y="4670425"/>
          <p14:tracePt t="110078" x="6197600" y="4679950"/>
          <p14:tracePt t="110095" x="6197600" y="4705350"/>
          <p14:tracePt t="110112" x="6197600" y="4724400"/>
          <p14:tracePt t="110128" x="6197600" y="4741863"/>
          <p14:tracePt t="110145" x="6197600" y="4776788"/>
          <p14:tracePt t="110162" x="6188075" y="4803775"/>
          <p14:tracePt t="110178" x="6161088" y="4848225"/>
          <p14:tracePt t="110195" x="6143625" y="4875213"/>
          <p14:tracePt t="110212" x="6126163" y="4894263"/>
          <p14:tracePt t="110228" x="6099175" y="4929188"/>
          <p14:tracePt t="110245" x="6081713" y="4956175"/>
          <p14:tracePt t="110262" x="6062663" y="4973638"/>
          <p14:tracePt t="110278" x="6054725" y="5000625"/>
          <p14:tracePt t="110295" x="6045200" y="5010150"/>
          <p14:tracePt t="110312" x="6045200" y="5018088"/>
          <p14:tracePt t="110328" x="6045200" y="5037138"/>
          <p14:tracePt t="110345" x="6045200" y="5054600"/>
          <p14:tracePt t="110362" x="6045200" y="5062538"/>
          <p14:tracePt t="110378" x="6045200" y="5089525"/>
          <p14:tracePt t="110395" x="6045200" y="5108575"/>
          <p14:tracePt t="110412" x="6045200" y="5133975"/>
          <p14:tracePt t="110428" x="6054725" y="5153025"/>
          <p14:tracePt t="110445" x="6062663" y="5160963"/>
          <p14:tracePt t="110462" x="6072188" y="5187950"/>
          <p14:tracePt t="110478" x="6072188" y="5197475"/>
          <p14:tracePt t="110495" x="6081713" y="5205413"/>
          <p14:tracePt t="110512" x="6081713" y="5232400"/>
          <p14:tracePt t="110528" x="6089650" y="5232400"/>
          <p14:tracePt t="110545" x="6089650" y="5241925"/>
          <p14:tracePt t="110562" x="6089650" y="5251450"/>
          <p14:tracePt t="110579" x="6089650" y="5259388"/>
          <p14:tracePt t="110595" x="6089650" y="5268913"/>
          <p14:tracePt t="110612" x="6089650" y="5276850"/>
          <p14:tracePt t="110629" x="6089650" y="5286375"/>
          <p14:tracePt t="110645" x="6089650" y="5295900"/>
          <p14:tracePt t="110662" x="6089650" y="5303838"/>
          <p14:tracePt t="110679" x="6089650" y="5313363"/>
          <p14:tracePt t="110695" x="6099175" y="5322888"/>
          <p14:tracePt t="110712" x="6108700" y="5322888"/>
          <p14:tracePt t="110729" x="6108700" y="5340350"/>
          <p14:tracePt t="110745" x="6108700" y="5348288"/>
          <p14:tracePt t="110767" x="6108700" y="5357813"/>
          <p14:tracePt t="110791" x="6108700" y="5367338"/>
          <p14:tracePt t="110840" x="6108700" y="5375275"/>
          <p14:tracePt t="110865" x="6108700" y="5384800"/>
          <p14:tracePt t="110876" x="6099175" y="5384800"/>
          <p14:tracePt t="110900" x="6099175" y="5394325"/>
          <p14:tracePt t="110913" x="6089650" y="5394325"/>
          <p14:tracePt t="110950" x="6081713" y="5394325"/>
          <p14:tracePt t="110963" x="6081713" y="5402263"/>
          <p14:tracePt t="110974" x="6062663" y="5402263"/>
          <p14:tracePt t="110999" x="6054725" y="5402263"/>
          <p14:tracePt t="111024" x="6045200" y="5402263"/>
          <p14:tracePt t="111047" x="6037263" y="5402263"/>
          <p14:tracePt t="111061" x="6027738" y="5402263"/>
          <p14:tracePt t="111085" x="6010275" y="5411788"/>
          <p14:tracePt t="111110" x="5991225" y="5411788"/>
          <p14:tracePt t="111133" x="5983288" y="5411788"/>
          <p14:tracePt t="111172" x="5973763" y="5411788"/>
          <p14:tracePt t="111281" x="5956300" y="5411788"/>
          <p14:tracePt t="111293" x="5946775" y="5429250"/>
          <p14:tracePt t="111304" x="5929313" y="5438775"/>
          <p14:tracePt t="111318" x="5919788" y="5456238"/>
          <p14:tracePt t="111328" x="5902325" y="5465763"/>
          <p14:tracePt t="111345" x="5875338" y="5483225"/>
          <p14:tracePt t="111362" x="5867400" y="5491163"/>
          <p14:tracePt t="111379" x="5822950" y="5527675"/>
          <p14:tracePt t="111395" x="5803900" y="5545138"/>
          <p14:tracePt t="111412" x="5786438" y="5554663"/>
          <p14:tracePt t="111429" x="5786438" y="5562600"/>
          <p14:tracePt t="111710" x="5795963" y="5562600"/>
          <p14:tracePt t="111807" x="5795963" y="5554663"/>
          <p14:tracePt t="111832" x="5803900" y="5545138"/>
          <p14:tracePt t="111845" x="5813425" y="5527675"/>
          <p14:tracePt t="111856" x="5822950" y="5518150"/>
          <p14:tracePt t="111868" x="5830888" y="5500688"/>
          <p14:tracePt t="111882" x="5840413" y="5491163"/>
          <p14:tracePt t="111895" x="5848350" y="5473700"/>
          <p14:tracePt t="111912" x="5867400" y="5465763"/>
          <p14:tracePt t="111929" x="5875338" y="5456238"/>
          <p14:tracePt t="111945" x="5902325" y="5446713"/>
          <p14:tracePt t="111962" x="5911850" y="5438775"/>
          <p14:tracePt t="111979" x="5938838" y="5438775"/>
          <p14:tracePt t="111995" x="5946775" y="5438775"/>
          <p14:tracePt t="112012" x="5965825" y="5438775"/>
          <p14:tracePt t="112029" x="5991225" y="5429250"/>
          <p14:tracePt t="112045" x="6000750" y="5419725"/>
          <p14:tracePt t="112062" x="6010275" y="5419725"/>
          <p14:tracePt t="112079" x="6037263" y="5402263"/>
          <p14:tracePt t="112096" x="6054725" y="5394325"/>
          <p14:tracePt t="112113" x="6072188" y="5394325"/>
          <p14:tracePt t="112129" x="6089650" y="5375275"/>
          <p14:tracePt t="112146" x="6099175" y="5367338"/>
          <p14:tracePt t="112162" x="6108700" y="5357813"/>
          <p14:tracePt t="112179" x="6108700" y="5340350"/>
          <p14:tracePt t="112196" x="6116638" y="5330825"/>
          <p14:tracePt t="112212" x="6126163" y="5303838"/>
          <p14:tracePt t="112229" x="6126163" y="5286375"/>
          <p14:tracePt t="112245" x="6126163" y="5268913"/>
          <p14:tracePt t="112262" x="6126163" y="5251450"/>
          <p14:tracePt t="112279" x="6126163" y="5224463"/>
          <p14:tracePt t="112296" x="6116638" y="5205413"/>
          <p14:tracePt t="112313" x="6116638" y="5197475"/>
          <p14:tracePt t="112329" x="6108700" y="5187950"/>
          <p14:tracePt t="112346" x="6099175" y="5180013"/>
          <p14:tracePt t="112519" x="6108700" y="5180013"/>
          <p14:tracePt t="112531" x="6108700" y="5197475"/>
          <p14:tracePt t="112542" x="6126163" y="5197475"/>
          <p14:tracePt t="112555" x="6134100" y="5214938"/>
          <p14:tracePt t="112566" x="6153150" y="5224463"/>
          <p14:tracePt t="112579" x="6170613" y="5232400"/>
          <p14:tracePt t="112596" x="6188075" y="5251450"/>
          <p14:tracePt t="112612" x="6205538" y="5259388"/>
          <p14:tracePt t="112629" x="6251575" y="5276850"/>
          <p14:tracePt t="112646" x="6259513" y="5286375"/>
          <p14:tracePt t="112663" x="6269038" y="5286375"/>
          <p14:tracePt t="112679" x="6276975" y="5286375"/>
          <p14:tracePt t="112696" x="6286500" y="5286375"/>
          <p14:tracePt t="112775" x="6296025" y="5286375"/>
          <p14:tracePt t="112787" x="6296025" y="5276850"/>
          <p14:tracePt t="112813" x="6296025" y="5268913"/>
          <p14:tracePt t="112835" x="6296025" y="5251450"/>
          <p14:tracePt t="112861" x="6296025" y="5241925"/>
          <p14:tracePt t="112873" x="6296025" y="5232400"/>
          <p14:tracePt t="112885" x="6296025" y="5224463"/>
          <p14:tracePt t="112898" x="6296025" y="5214938"/>
          <p14:tracePt t="112912" x="6286500" y="5205413"/>
          <p14:tracePt t="112929" x="6276975" y="5180013"/>
          <p14:tracePt t="112946" x="6269038" y="5170488"/>
          <p14:tracePt t="112963" x="6242050" y="5133975"/>
          <p14:tracePt t="112981" x="6224588" y="5116513"/>
          <p14:tracePt t="112996" x="6205538" y="5081588"/>
          <p14:tracePt t="113013" x="6197600" y="5062538"/>
          <p14:tracePt t="113029" x="6197600" y="5054600"/>
          <p14:tracePt t="113046" x="6197600" y="5037138"/>
          <p14:tracePt t="113063" x="6197600" y="5018088"/>
          <p14:tracePt t="113079" x="6197600" y="5000625"/>
          <p14:tracePt t="113096" x="6197600" y="4956175"/>
          <p14:tracePt t="113113" x="6197600" y="4938713"/>
          <p14:tracePt t="113129" x="6205538" y="4919663"/>
          <p14:tracePt t="113146" x="6215063" y="4894263"/>
          <p14:tracePt t="113162" x="6224588" y="4884738"/>
          <p14:tracePt t="113179" x="6224588" y="4875213"/>
          <p14:tracePt t="113196" x="6232525" y="4848225"/>
          <p14:tracePt t="113213" x="6232525" y="4840288"/>
          <p14:tracePt t="113229" x="6232525" y="4813300"/>
          <p14:tracePt t="113252" x="6232525" y="4803775"/>
          <p14:tracePt t="113265" x="6232525" y="4795838"/>
          <p14:tracePt t="113290" x="6232525" y="4786313"/>
          <p14:tracePt t="113301" x="6232525" y="4776788"/>
          <p14:tracePt t="113315" x="6224588" y="4768850"/>
          <p14:tracePt t="113338" x="6205538" y="4759325"/>
          <p14:tracePt t="113363" x="6205538" y="4751388"/>
          <p14:tracePt t="113377" x="6197600" y="4741863"/>
          <p14:tracePt t="113400" x="6197600" y="4732338"/>
          <p14:tracePt t="113412" x="6197600" y="4724400"/>
          <p14:tracePt t="113424" x="6197600" y="4714875"/>
          <p14:tracePt t="113437" x="6197600" y="4697413"/>
          <p14:tracePt t="113448" x="6197600" y="4687888"/>
          <p14:tracePt t="113463" x="6197600" y="4679950"/>
          <p14:tracePt t="113479" x="6205538" y="4660900"/>
          <p14:tracePt t="113498" x="6215063" y="4652963"/>
          <p14:tracePt t="114001" x="6215063" y="4660900"/>
          <p14:tracePt t="114012" x="6215063" y="4670425"/>
          <p14:tracePt t="114037" x="6215063" y="4679950"/>
          <p14:tracePt t="114049" x="6205538" y="4687888"/>
          <p14:tracePt t="114062" x="6197600" y="4705350"/>
          <p14:tracePt t="114073" x="6180138" y="4732338"/>
          <p14:tracePt t="114085" x="6161088" y="4751388"/>
          <p14:tracePt t="114097" x="6134100" y="4768850"/>
          <p14:tracePt t="114113" x="6116638" y="4795838"/>
          <p14:tracePt t="114130" x="6089650" y="4803775"/>
          <p14:tracePt t="114146" x="6062663" y="4830763"/>
          <p14:tracePt t="114163" x="6010275" y="4857750"/>
          <p14:tracePt t="114179" x="5983288" y="4875213"/>
          <p14:tracePt t="114196" x="5956300" y="4875213"/>
          <p14:tracePt t="114213" x="5884863" y="4902200"/>
          <p14:tracePt t="114229" x="5857875" y="4911725"/>
          <p14:tracePt t="114246" x="5822950" y="4911725"/>
          <p14:tracePt t="114263" x="5803900" y="4911725"/>
          <p14:tracePt t="114282" x="5795963" y="4911725"/>
          <p14:tracePt t="114306" x="5795963" y="4902200"/>
          <p14:tracePt t="114319" x="5795963" y="4894263"/>
          <p14:tracePt t="114368" x="5795963" y="4884738"/>
          <p14:tracePt t="114429" x="5795963" y="4875213"/>
          <p14:tracePt t="114932" x="5813425" y="4875213"/>
          <p14:tracePt t="114943" x="5822950" y="4884738"/>
          <p14:tracePt t="114955" x="5840413" y="4902200"/>
          <p14:tracePt t="114966" x="5867400" y="4919663"/>
          <p14:tracePt t="114980" x="5894388" y="4946650"/>
          <p14:tracePt t="114996" x="5938838" y="4983163"/>
          <p14:tracePt t="115013" x="5991225" y="5010150"/>
          <p14:tracePt t="115030" x="6116638" y="5081588"/>
          <p14:tracePt t="115046" x="6180138" y="5116513"/>
          <p14:tracePt t="115063" x="6251575" y="5143500"/>
          <p14:tracePt t="115080" x="6375400" y="5205413"/>
          <p14:tracePt t="115097" x="6438900" y="5224463"/>
          <p14:tracePt t="115113" x="6500813" y="5224463"/>
          <p14:tracePt t="115130" x="6589713" y="5232400"/>
          <p14:tracePt t="115147" x="6634163" y="5232400"/>
          <p14:tracePt t="115163" x="6680200" y="5232400"/>
          <p14:tracePt t="115180" x="6697663" y="5232400"/>
          <p14:tracePt t="115196" x="6715125" y="5232400"/>
          <p14:tracePt t="115213" x="6724650" y="5232400"/>
          <p14:tracePt t="115230" x="6732588" y="5232400"/>
          <p14:tracePt t="115250" x="6742113" y="5232400"/>
          <p14:tracePt t="115263" x="6751638" y="5232400"/>
          <p14:tracePt t="115286" x="6759575" y="5232400"/>
          <p14:tracePt t="115311" x="6759575" y="5224463"/>
          <p14:tracePt t="115322" x="6777038" y="5224463"/>
          <p14:tracePt t="115335" x="6777038" y="5214938"/>
          <p14:tracePt t="115347" x="6796088" y="5205413"/>
          <p14:tracePt t="115363" x="6796088" y="5197475"/>
          <p14:tracePt t="115380" x="6804025" y="5197475"/>
          <p14:tracePt t="115396" x="6804025" y="5187950"/>
          <p14:tracePt t="115457" x="6804025" y="5180013"/>
          <p14:tracePt t="115543" x="6804025" y="5170488"/>
          <p14:tracePt t="115776" x="6796088" y="5170488"/>
          <p14:tracePt t="115812" x="6786563" y="5170488"/>
          <p14:tracePt t="115850" x="6777038" y="5170488"/>
          <p14:tracePt t="115874" x="6769100" y="5170488"/>
          <p14:tracePt t="115887" x="6759575" y="5170488"/>
          <p14:tracePt t="115899" x="6751638" y="5170488"/>
          <p14:tracePt t="115911" x="6742113" y="5170488"/>
          <p14:tracePt t="115923" x="6724650" y="5170488"/>
          <p14:tracePt t="115936" x="6705600" y="5170488"/>
          <p14:tracePt t="115947" x="6680200" y="5170488"/>
          <p14:tracePt t="115963" x="6670675" y="5170488"/>
          <p14:tracePt t="115980" x="6653213" y="5170488"/>
          <p14:tracePt t="115997" x="6634163" y="5170488"/>
          <p14:tracePt t="116013" x="6626225" y="5170488"/>
          <p14:tracePt t="116030" x="6616700" y="5170488"/>
          <p14:tracePt t="116132" x="6599238" y="5170488"/>
          <p14:tracePt t="116144" x="6589713" y="5170488"/>
          <p14:tracePt t="116155" x="6581775" y="5170488"/>
          <p14:tracePt t="116167" x="6562725" y="5170488"/>
          <p14:tracePt t="116180" x="6545263" y="5170488"/>
          <p14:tracePt t="116197" x="6527800" y="5170488"/>
          <p14:tracePt t="116213" x="6500813" y="5180013"/>
          <p14:tracePt t="116230" x="6402388" y="5180013"/>
          <p14:tracePt t="116247" x="6323013" y="5187950"/>
          <p14:tracePt t="116263" x="6242050" y="5187950"/>
          <p14:tracePt t="116280" x="6081713" y="5187950"/>
          <p14:tracePt t="116297" x="6018213" y="5197475"/>
          <p14:tracePt t="116314" x="5956300" y="5197475"/>
          <p14:tracePt t="116330" x="5857875" y="5197475"/>
          <p14:tracePt t="116347" x="5803900" y="5197475"/>
          <p14:tracePt t="116364" x="5705475" y="5197475"/>
          <p14:tracePt t="116380" x="5643563" y="5197475"/>
          <p14:tracePt t="116397" x="5589588" y="5187950"/>
          <p14:tracePt t="116414" x="5500688" y="5160963"/>
          <p14:tracePt t="116430" x="5473700" y="5153025"/>
          <p14:tracePt t="116447" x="5438775" y="5153025"/>
          <p14:tracePt t="116464" x="5394325" y="5133975"/>
          <p14:tracePt t="116480" x="5375275" y="5126038"/>
          <p14:tracePt t="116498" x="5357813" y="5126038"/>
          <p14:tracePt t="116514" x="5330825" y="5126038"/>
          <p14:tracePt t="116530" x="5322888" y="5116513"/>
          <p14:tracePt t="116547" x="5322888" y="5108575"/>
          <p14:tracePt t="116572" x="5313363" y="5108575"/>
          <p14:tracePt t="116621" x="5313363" y="5099050"/>
          <p14:tracePt t="116633" x="5303838" y="5099050"/>
          <p14:tracePt t="116646" x="5295900" y="5099050"/>
          <p14:tracePt t="116671" x="5286375" y="5099050"/>
          <p14:tracePt t="116682" x="5276850" y="5099050"/>
          <p14:tracePt t="116694" x="5268913" y="5099050"/>
          <p14:tracePt t="116708" x="5251450" y="5099050"/>
          <p14:tracePt t="116720" x="5224463" y="5089525"/>
          <p14:tracePt t="116732" x="5205413" y="5089525"/>
          <p14:tracePt t="116747" x="5197475" y="5081588"/>
          <p14:tracePt t="116764" x="5170488" y="5081588"/>
          <p14:tracePt t="116780" x="5153025" y="5072063"/>
          <p14:tracePt t="116797" x="5133975" y="5072063"/>
          <p14:tracePt t="118141" x="5143500" y="5072063"/>
          <p14:tracePt t="118152" x="5160963" y="5072063"/>
          <p14:tracePt t="118163" x="5180013" y="5072063"/>
          <p14:tracePt t="118176" x="5214938" y="5072063"/>
          <p14:tracePt t="118187" x="5251450" y="5081588"/>
          <p14:tracePt t="118201" x="5330825" y="5099050"/>
          <p14:tracePt t="118218" x="5402263" y="5116513"/>
          <p14:tracePt t="118231" x="5500688" y="5126038"/>
          <p14:tracePt t="118248" x="5589588" y="5143500"/>
          <p14:tracePt t="118264" x="5724525" y="5160963"/>
          <p14:tracePt t="118281" x="5786438" y="5160963"/>
          <p14:tracePt t="118297" x="5840413" y="5160963"/>
          <p14:tracePt t="118314" x="5902325" y="5160963"/>
          <p14:tracePt t="118331" x="5919788" y="5160963"/>
          <p14:tracePt t="118347" x="5946775" y="5143500"/>
          <p14:tracePt t="118364" x="5965825" y="5143500"/>
          <p14:tracePt t="118381" x="5973763" y="5116513"/>
          <p14:tracePt t="118398" x="6000750" y="5089525"/>
          <p14:tracePt t="118414" x="6010275" y="5072063"/>
          <p14:tracePt t="118431" x="6018213" y="5062538"/>
          <p14:tracePt t="118447" x="6037263" y="5027613"/>
          <p14:tracePt t="118464" x="6037263" y="5010150"/>
          <p14:tracePt t="118481" x="6037263" y="5000625"/>
          <p14:tracePt t="118497" x="6062663" y="4956175"/>
          <p14:tracePt t="118514" x="6072188" y="4938713"/>
          <p14:tracePt t="118531" x="6089650" y="4902200"/>
          <p14:tracePt t="118547" x="6089650" y="4894263"/>
          <p14:tracePt t="118564" x="6089650" y="4875213"/>
          <p14:tracePt t="118581" x="6089650" y="4848225"/>
          <p14:tracePt t="118597" x="6089650" y="4830763"/>
          <p14:tracePt t="118614" x="6089650" y="4803775"/>
          <p14:tracePt t="118631" x="6089650" y="4741863"/>
          <p14:tracePt t="118648" x="6089650" y="4714875"/>
          <p14:tracePt t="118664" x="6081713" y="4679950"/>
          <p14:tracePt t="118681" x="6062663" y="4608513"/>
          <p14:tracePt t="118697" x="6054725" y="4589463"/>
          <p14:tracePt t="118715" x="6054725" y="4554538"/>
          <p14:tracePt t="118731" x="6037263" y="4483100"/>
          <p14:tracePt t="118748" x="6027738" y="4429125"/>
          <p14:tracePt t="118764" x="6018213" y="4330700"/>
          <p14:tracePt t="118781" x="6018213" y="4295775"/>
          <p14:tracePt t="118798" x="6010275" y="4268788"/>
          <p14:tracePt t="118814" x="6000750" y="4241800"/>
          <p14:tracePt t="118831" x="5991225" y="4224338"/>
          <p14:tracePt t="118851" x="5973763" y="4224338"/>
          <p14:tracePt t="118874" x="5956300" y="4214813"/>
          <p14:tracePt t="118887" x="5946775" y="4214813"/>
          <p14:tracePt t="118899" x="5938838" y="4214813"/>
          <p14:tracePt t="118914" x="5929313" y="4214813"/>
          <p14:tracePt t="118931" x="5911850" y="4214813"/>
          <p14:tracePt t="118948" x="5884863" y="4214813"/>
          <p14:tracePt t="118964" x="5857875" y="4214813"/>
          <p14:tracePt t="118981" x="5848350" y="4214813"/>
          <p14:tracePt t="118998" x="5830888" y="4224338"/>
          <p14:tracePt t="119014" x="5822950" y="4232275"/>
          <p14:tracePt t="119031" x="5803900" y="4241800"/>
          <p14:tracePt t="119048" x="5786438" y="4259263"/>
          <p14:tracePt t="119064" x="5776913" y="4268788"/>
          <p14:tracePt t="119081" x="5759450" y="4276725"/>
          <p14:tracePt t="119098" x="5741988" y="4322763"/>
          <p14:tracePt t="119115" x="5732463" y="4348163"/>
          <p14:tracePt t="119131" x="5724525" y="4375150"/>
          <p14:tracePt t="119148" x="5697538" y="4419600"/>
          <p14:tracePt t="119164" x="5697538" y="4446588"/>
          <p14:tracePt t="119181" x="5688013" y="4500563"/>
          <p14:tracePt t="119198" x="5688013" y="4527550"/>
          <p14:tracePt t="119214" x="5688013" y="4554538"/>
          <p14:tracePt t="119232" x="5688013" y="4625975"/>
          <p14:tracePt t="119248" x="5688013" y="4652963"/>
          <p14:tracePt t="119264" x="5705475" y="4705350"/>
          <p14:tracePt t="119281" x="5759450" y="4813300"/>
          <p14:tracePt t="119298" x="5786438" y="4867275"/>
          <p14:tracePt t="119314" x="5803900" y="4919663"/>
          <p14:tracePt t="119331" x="5840413" y="5000625"/>
          <p14:tracePt t="119348" x="5857875" y="5045075"/>
          <p14:tracePt t="119365" x="5894388" y="5143500"/>
          <p14:tracePt t="119381" x="5902325" y="5180013"/>
          <p14:tracePt t="119398" x="5911850" y="5197475"/>
          <p14:tracePt t="119415" x="5919788" y="5224463"/>
          <p14:tracePt t="119431" x="5929313" y="5224463"/>
          <p14:tracePt t="119448" x="5929313" y="5232400"/>
          <p14:tracePt t="120088" x="5919788" y="5232400"/>
          <p14:tracePt t="120100" x="5911850" y="5214938"/>
          <p14:tracePt t="120112" x="5911850" y="5205413"/>
          <p14:tracePt t="120125" x="5902325" y="5180013"/>
          <p14:tracePt t="120136" x="5894388" y="5143500"/>
          <p14:tracePt t="120148" x="5884863" y="5108575"/>
          <p14:tracePt t="120165" x="5875338" y="5054600"/>
          <p14:tracePt t="120181" x="5867400" y="5000625"/>
          <p14:tracePt t="120198" x="5840413" y="4867275"/>
          <p14:tracePt t="120215" x="5813425" y="4768850"/>
          <p14:tracePt t="120231" x="5768975" y="4625975"/>
          <p14:tracePt t="120248" x="5608638" y="4116388"/>
          <p14:tracePt t="120265" x="5510213" y="3822700"/>
          <p14:tracePt t="120281" x="5402263" y="3536950"/>
          <p14:tracePt t="120298" x="5170488" y="3108325"/>
          <p14:tracePt t="120315" x="5072063" y="2990850"/>
          <p14:tracePt t="120332" x="4867275" y="2803525"/>
          <p14:tracePt t="120348" x="4741863" y="2714625"/>
          <p14:tracePt t="120365" x="4589463" y="2625725"/>
          <p14:tracePt t="120381" x="4295775" y="2438400"/>
          <p14:tracePt t="120398" x="4187825" y="2393950"/>
          <p14:tracePt t="120415" x="4081463" y="2339975"/>
          <p14:tracePt t="120432" x="3965575" y="2295525"/>
          <p14:tracePt t="120448" x="3946525" y="2286000"/>
          <p14:tracePt t="120465" x="3938588" y="2286000"/>
          <p14:tracePt t="120481" x="3938588" y="2312988"/>
          <p14:tracePt t="120723" x="3911600" y="2303463"/>
          <p14:tracePt t="120738" x="3884613" y="2286000"/>
          <p14:tracePt t="120748" x="3803650" y="2259013"/>
          <p14:tracePt t="120761" x="3697288" y="2232025"/>
          <p14:tracePt t="120773" x="3554413" y="2187575"/>
          <p14:tracePt t="120786" x="3330575" y="2133600"/>
          <p14:tracePt t="120798" x="3133725" y="2089150"/>
          <p14:tracePt t="120815" x="2946400" y="2054225"/>
          <p14:tracePt t="120832" x="2822575" y="2044700"/>
          <p14:tracePt t="120848" x="2633663" y="2017713"/>
          <p14:tracePt t="120865" x="2562225" y="1990725"/>
          <p14:tracePt t="120882" x="2482850" y="1965325"/>
          <p14:tracePt t="120898" x="2366963" y="1928813"/>
          <p14:tracePt t="120915" x="2339975" y="1911350"/>
          <p14:tracePt t="120932" x="2295525" y="1893888"/>
          <p14:tracePt t="120948" x="2286000" y="1884363"/>
          <p14:tracePt t="120965" x="2286000" y="1874838"/>
          <p14:tracePt t="120981" x="2276475" y="1866900"/>
          <p14:tracePt t="120998" x="2276475" y="1857375"/>
          <p14:tracePt t="121042" x="2276475" y="1847850"/>
          <p14:tracePt t="121091" x="2276475" y="1839913"/>
          <p14:tracePt t="121104" x="2286000" y="1839913"/>
          <p14:tracePt t="121141" x="2295525" y="1830388"/>
          <p14:tracePt t="121152" x="2303463" y="1830388"/>
          <p14:tracePt t="121166" x="2303463" y="1822450"/>
          <p14:tracePt t="121176" x="2322513" y="1822450"/>
          <p14:tracePt t="121189" x="2322513" y="1812925"/>
          <p14:tracePt t="121201" x="2330450" y="1803400"/>
          <p14:tracePt t="121215" x="2347913" y="1803400"/>
          <p14:tracePt t="121232" x="2366963" y="1795463"/>
          <p14:tracePt t="121248" x="2393950" y="1776413"/>
          <p14:tracePt t="121265" x="2446338" y="1758950"/>
          <p14:tracePt t="121282" x="2490788" y="1731963"/>
          <p14:tracePt t="121298" x="2527300" y="1714500"/>
          <p14:tracePt t="121315" x="2608263" y="1687513"/>
          <p14:tracePt t="121332" x="2660650" y="1670050"/>
          <p14:tracePt t="121348" x="2714625" y="1652588"/>
          <p14:tracePt t="121365" x="2822575" y="1625600"/>
          <p14:tracePt t="121382" x="2874963" y="1616075"/>
          <p14:tracePt t="121398" x="2938463" y="1598613"/>
          <p14:tracePt t="121416" x="2982913" y="1598613"/>
          <p14:tracePt t="121432" x="3017838" y="1589088"/>
          <p14:tracePt t="121448" x="3108325" y="1581150"/>
          <p14:tracePt t="121465" x="3160713" y="1571625"/>
          <p14:tracePt t="121482" x="3197225" y="1562100"/>
          <p14:tracePt t="121498" x="3286125" y="1562100"/>
          <p14:tracePt t="121515" x="3322638" y="1554163"/>
          <p14:tracePt t="121532" x="3411538" y="1554163"/>
          <p14:tracePt t="121548" x="3465513" y="1544638"/>
          <p14:tracePt t="121565" x="3500438" y="1544638"/>
          <p14:tracePt t="121582" x="3571875" y="1536700"/>
          <p14:tracePt t="121598" x="3598863" y="1536700"/>
          <p14:tracePt t="121615" x="3625850" y="1536700"/>
          <p14:tracePt t="121632" x="3670300" y="1536700"/>
          <p14:tracePt t="121648" x="3697288" y="1536700"/>
          <p14:tracePt t="121665" x="3714750" y="1536700"/>
          <p14:tracePt t="121682" x="3751263" y="1536700"/>
          <p14:tracePt t="121699" x="3759200" y="1536700"/>
          <p14:tracePt t="121715" x="3795713" y="1536700"/>
          <p14:tracePt t="121732" x="3813175" y="1536700"/>
          <p14:tracePt t="121748" x="3822700" y="1536700"/>
          <p14:tracePt t="121765" x="3857625" y="1536700"/>
          <p14:tracePt t="121782" x="3867150" y="1536700"/>
          <p14:tracePt t="121798" x="3884613" y="1544638"/>
          <p14:tracePt t="121815" x="3894138" y="1544638"/>
          <p14:tracePt t="121832" x="3902075" y="1544638"/>
          <p14:tracePt t="121849" x="3911600" y="1544638"/>
          <p14:tracePt t="123014" x="3919538" y="1554163"/>
          <p14:tracePt t="123026" x="3938588" y="1562100"/>
          <p14:tracePt t="123038" x="3956050" y="1581150"/>
          <p14:tracePt t="123050" x="4000500" y="1625600"/>
          <p14:tracePt t="123065" x="4062413" y="1697038"/>
          <p14:tracePt t="123082" x="4143375" y="1785938"/>
          <p14:tracePt t="123099" x="4348163" y="2044700"/>
          <p14:tracePt t="123116" x="4438650" y="2152650"/>
          <p14:tracePt t="123132" x="4510088" y="2241550"/>
          <p14:tracePt t="123149" x="4598988" y="2393950"/>
          <p14:tracePt t="123166" x="4625975" y="2428875"/>
          <p14:tracePt t="123182" x="4643438" y="2482850"/>
          <p14:tracePt t="123199" x="4705350" y="2589213"/>
          <p14:tracePt t="123216" x="4732338" y="2660650"/>
          <p14:tracePt t="123232" x="4768850" y="2714625"/>
          <p14:tracePt t="123249" x="4803775" y="2786063"/>
          <p14:tracePt t="123266" x="4803775" y="2795588"/>
          <p14:tracePt t="123282" x="4813300" y="2813050"/>
          <p14:tracePt t="123299" x="4822825" y="2830513"/>
          <p14:tracePt t="123316" x="4822825" y="2857500"/>
          <p14:tracePt t="123332" x="4840288" y="2965450"/>
          <p14:tracePt t="123349" x="4840288" y="3054350"/>
          <p14:tracePt t="123578" x="4848225" y="3054350"/>
          <p14:tracePt t="123590" x="4867275" y="3054350"/>
          <p14:tracePt t="123601" x="4911725" y="3071813"/>
          <p14:tracePt t="123615" x="4973638" y="3133725"/>
          <p14:tracePt t="123626" x="5054600" y="3224213"/>
          <p14:tracePt t="123639" x="5160963" y="3367088"/>
          <p14:tracePt t="123650" x="5259388" y="3581400"/>
          <p14:tracePt t="123666" x="5367338" y="3751263"/>
          <p14:tracePt t="123683" x="5438775" y="3911600"/>
          <p14:tracePt t="123699" x="5537200" y="4143375"/>
          <p14:tracePt t="123716" x="5554663" y="4214813"/>
          <p14:tracePt t="123732" x="5581650" y="4276725"/>
          <p14:tracePt t="123749" x="5589588" y="4330700"/>
          <p14:tracePt t="123766" x="5616575" y="4411663"/>
          <p14:tracePt t="123782" x="5626100" y="4446588"/>
          <p14:tracePt t="123799" x="5653088" y="4518025"/>
          <p14:tracePt t="123816" x="5670550" y="4537075"/>
          <p14:tracePt t="123833" x="5670550" y="4572000"/>
          <p14:tracePt t="123849" x="5688013" y="4589463"/>
          <p14:tracePt t="123872" x="5688013" y="4598988"/>
          <p14:tracePt t="123895" x="5697538" y="4598988"/>
          <p14:tracePt t="123920" x="5705475" y="4616450"/>
          <p14:tracePt t="123932" x="5705475" y="4625975"/>
          <p14:tracePt t="123945" x="5715000" y="4643438"/>
          <p14:tracePt t="123957" x="5724525" y="4660900"/>
          <p14:tracePt t="123969" x="5732463" y="4679950"/>
          <p14:tracePt t="123982" x="5732463" y="4697413"/>
          <p14:tracePt t="123999" x="5741988" y="4705350"/>
          <p14:tracePt t="124017" x="5741988" y="4714875"/>
          <p14:tracePt t="124033" x="5751513" y="4714875"/>
          <p14:tracePt t="124166" x="5759450" y="4714875"/>
          <p14:tracePt t="124190" x="5776913" y="4724400"/>
          <p14:tracePt t="124214" x="5786438" y="4724400"/>
          <p14:tracePt t="124276" x="5795963" y="4724400"/>
          <p14:tracePt t="126885" x="5795963" y="4714875"/>
          <p14:tracePt t="126896" x="5786438" y="4687888"/>
          <p14:tracePt t="126907" x="5768975" y="4670425"/>
          <p14:tracePt t="126921" x="5759450" y="4643438"/>
          <p14:tracePt t="126933" x="5741988" y="4598988"/>
          <p14:tracePt t="126950" x="5724525" y="4537075"/>
          <p14:tracePt t="126967" x="5680075" y="4446588"/>
          <p14:tracePt t="126983" x="5599113" y="4089400"/>
          <p14:tracePt t="127000" x="5537200" y="3822700"/>
          <p14:tracePt t="127017" x="5473700" y="3554413"/>
          <p14:tracePt t="127034" x="5375275" y="3017838"/>
          <p14:tracePt t="127050" x="5330825" y="2803525"/>
          <p14:tracePt t="127067" x="5251450" y="2500313"/>
          <p14:tracePt t="127083" x="5224463" y="2419350"/>
          <p14:tracePt t="127100" x="5197475" y="2366963"/>
          <p14:tracePt t="127117" x="5170488" y="2303463"/>
          <p14:tracePt t="127134" x="5143500" y="2259013"/>
          <p14:tracePt t="127150" x="5126038" y="2251075"/>
          <p14:tracePt t="127167" x="5116513" y="2251075"/>
          <p14:tracePt t="127189" x="5108575" y="2251075"/>
          <p14:tracePt t="127202" x="5099050" y="2251075"/>
          <p14:tracePt t="127217" x="5089525" y="2251075"/>
          <p14:tracePt t="127233" x="5081588" y="2251075"/>
          <p14:tracePt t="127250" x="5072063" y="2251075"/>
          <p14:tracePt t="127267" x="5027613" y="2251075"/>
          <p14:tracePt t="127283" x="5000625" y="2251075"/>
          <p14:tracePt t="127300" x="4911725" y="2251075"/>
          <p14:tracePt t="127317" x="4867275" y="2241550"/>
          <p14:tracePt t="127333" x="4786313" y="2214563"/>
          <p14:tracePt t="127350" x="4643438" y="2108200"/>
          <p14:tracePt t="127367" x="4598988" y="2071688"/>
          <p14:tracePt t="127384" x="4562475" y="2036763"/>
          <p14:tracePt t="127400" x="4527550" y="2009775"/>
          <p14:tracePt t="127417" x="4527550" y="2000250"/>
          <p14:tracePt t="127460" x="4537075" y="2000250"/>
          <p14:tracePt t="127472" x="4554538" y="2000250"/>
          <p14:tracePt t="127484" x="4589463" y="2027238"/>
          <p14:tracePt t="127496" x="4616450" y="2062163"/>
          <p14:tracePt t="127778" x="4625975" y="2062163"/>
          <p14:tracePt t="127791" x="4633913" y="2062163"/>
          <p14:tracePt t="127802" x="4652963" y="2062163"/>
          <p14:tracePt t="127814" x="4670425" y="2062163"/>
          <p14:tracePt t="127827" x="4687888" y="2071688"/>
          <p14:tracePt t="127840" x="4714875" y="2081213"/>
          <p14:tracePt t="127851" x="4759325" y="2098675"/>
          <p14:tracePt t="127867" x="4813300" y="2125663"/>
          <p14:tracePt t="127884" x="4857750" y="2160588"/>
          <p14:tracePt t="127900" x="4902200" y="2179638"/>
          <p14:tracePt t="127917" x="4973638" y="2232025"/>
          <p14:tracePt t="127934" x="4983163" y="2241550"/>
          <p14:tracePt t="127950" x="5010150" y="2268538"/>
          <p14:tracePt t="127967" x="5010150" y="2276475"/>
          <p14:tracePt t="127999" x="5010150" y="2286000"/>
          <p14:tracePt t="128011" x="5010150" y="2295525"/>
          <p14:tracePt t="128036" x="4991100" y="2303463"/>
          <p14:tracePt t="128047" x="4956175" y="2322513"/>
          <p14:tracePt t="128060" x="4911725" y="2330450"/>
          <p14:tracePt t="128072" x="4830763" y="2339975"/>
          <p14:tracePt t="128084" x="4732338" y="2347913"/>
          <p14:tracePt t="128100" x="4598988" y="2357438"/>
          <p14:tracePt t="128117" x="4411663" y="2366963"/>
          <p14:tracePt t="128134" x="3956050" y="2393950"/>
          <p14:tracePt t="128150" x="3751263" y="2411413"/>
          <p14:tracePt t="128167" x="3589338" y="2419350"/>
          <p14:tracePt t="128184" x="3348038" y="2428875"/>
          <p14:tracePt t="128200" x="3259138" y="2428875"/>
          <p14:tracePt t="128217" x="3197225" y="2419350"/>
          <p14:tracePt t="128234" x="3125788" y="2401888"/>
          <p14:tracePt t="128250" x="3108325" y="2384425"/>
          <p14:tracePt t="128267" x="3098800" y="2374900"/>
          <p14:tracePt t="128295" x="3089275" y="2366963"/>
          <p14:tracePt t="128390" x="3089275" y="2374900"/>
          <p14:tracePt t="128624" x="3081338" y="2374900"/>
          <p14:tracePt t="128636" x="3062288" y="2374900"/>
          <p14:tracePt t="128648" x="3017838" y="2374900"/>
          <p14:tracePt t="128659" x="2955925" y="2374900"/>
          <p14:tracePt t="128671" x="2884488" y="2374900"/>
          <p14:tracePt t="128684" x="2795588" y="2374900"/>
          <p14:tracePt t="128701" x="2714625" y="2374900"/>
          <p14:tracePt t="128717" x="2633663" y="2374900"/>
          <p14:tracePt t="128735" x="2490788" y="2374900"/>
          <p14:tracePt t="128751" x="2411413" y="2366963"/>
          <p14:tracePt t="128767" x="2357438" y="2366963"/>
          <p14:tracePt t="128784" x="2232025" y="2366963"/>
          <p14:tracePt t="128801" x="2179638" y="2366963"/>
          <p14:tracePt t="128817" x="2143125" y="2366963"/>
          <p14:tracePt t="128834" x="2071688" y="2366963"/>
          <p14:tracePt t="128851" x="2036763" y="2366963"/>
          <p14:tracePt t="128867" x="2009775" y="2366963"/>
          <p14:tracePt t="128884" x="1955800" y="2357438"/>
          <p14:tracePt t="128901" x="1938338" y="2357438"/>
          <p14:tracePt t="128918" x="1893888" y="2357438"/>
          <p14:tracePt t="128934" x="1874838" y="2357438"/>
          <p14:tracePt t="128951" x="1847850" y="2357438"/>
          <p14:tracePt t="128967" x="1822450" y="2357438"/>
          <p14:tracePt t="128984" x="1803400" y="2357438"/>
          <p14:tracePt t="129001" x="1776413" y="2357438"/>
          <p14:tracePt t="129018" x="1758950" y="2357438"/>
          <p14:tracePt t="129034" x="1751013" y="2357438"/>
          <p14:tracePt t="129052" x="1741488" y="2357438"/>
          <p14:tracePt t="129211" x="1758950" y="2357438"/>
          <p14:tracePt t="129223" x="1768475" y="2357438"/>
          <p14:tracePt t="129235" x="1776413" y="2357438"/>
          <p14:tracePt t="129248" x="1795463" y="2357438"/>
          <p14:tracePt t="129260" x="1822450" y="2357438"/>
          <p14:tracePt t="129273" x="1847850" y="2357438"/>
          <p14:tracePt t="129285" x="1893888" y="2357438"/>
          <p14:tracePt t="129301" x="1938338" y="2357438"/>
          <p14:tracePt t="129317" x="1973263" y="2357438"/>
          <p14:tracePt t="129334" x="2089150" y="2357438"/>
          <p14:tracePt t="129351" x="2133600" y="2357438"/>
          <p14:tracePt t="129367" x="2197100" y="2357438"/>
          <p14:tracePt t="129384" x="2330450" y="2357438"/>
          <p14:tracePt t="129401" x="2393950" y="2357438"/>
          <p14:tracePt t="129418" x="2455863" y="2357438"/>
          <p14:tracePt t="129435" x="2589213" y="2357438"/>
          <p14:tracePt t="129451" x="2679700" y="2347913"/>
          <p14:tracePt t="129468" x="2840038" y="2339975"/>
          <p14:tracePt t="129484" x="2901950" y="2339975"/>
          <p14:tracePt t="129501" x="2982913" y="2330450"/>
          <p14:tracePt t="129518" x="3116263" y="2330450"/>
          <p14:tracePt t="129534" x="3197225" y="2330450"/>
          <p14:tracePt t="129551" x="3268663" y="2330450"/>
          <p14:tracePt t="129568" x="3394075" y="2330450"/>
          <p14:tracePt t="129584" x="3438525" y="2330450"/>
          <p14:tracePt t="129601" x="3473450" y="2330450"/>
          <p14:tracePt t="129618" x="3517900" y="2330450"/>
          <p14:tracePt t="129634" x="3527425" y="2330450"/>
          <p14:tracePt t="129651" x="3536950" y="2330450"/>
          <p14:tracePt t="129668" x="3544888" y="2330450"/>
          <p14:tracePt t="129726" x="3554413" y="2330450"/>
          <p14:tracePt t="129762" x="3562350" y="2330450"/>
          <p14:tracePt t="129982" x="3581400" y="2339975"/>
          <p14:tracePt t="129995" x="3598863" y="2357438"/>
          <p14:tracePt t="130007" x="3643313" y="2419350"/>
          <p14:tracePt t="130019" x="3724275" y="2509838"/>
          <p14:tracePt t="130034" x="3867150" y="2670175"/>
          <p14:tracePt t="130051" x="4010025" y="2874963"/>
          <p14:tracePt t="130068" x="4170363" y="3081338"/>
          <p14:tracePt t="130084" x="4446588" y="3438525"/>
          <p14:tracePt t="130101" x="4581525" y="3598863"/>
          <p14:tracePt t="130118" x="4768850" y="3857625"/>
          <p14:tracePt t="130134" x="4830763" y="3973513"/>
          <p14:tracePt t="130151" x="4894263" y="4071938"/>
          <p14:tracePt t="130168" x="4965700" y="4214813"/>
          <p14:tracePt t="130412" x="4983163" y="4259263"/>
          <p14:tracePt t="130423" x="5018088" y="4340225"/>
          <p14:tracePt t="130435" x="5072063" y="4438650"/>
          <p14:tracePt t="130447" x="5153025" y="4589463"/>
          <p14:tracePt t="130460" x="5251450" y="4803775"/>
          <p14:tracePt t="130472" x="5357813" y="4973638"/>
          <p14:tracePt t="130485" x="5446713" y="5116513"/>
          <p14:tracePt t="130501" x="5537200" y="5286375"/>
          <p14:tracePt t="130518" x="5599113" y="5394325"/>
          <p14:tracePt t="130534" x="5715000" y="5572125"/>
          <p14:tracePt t="130551" x="5759450" y="5626100"/>
          <p14:tracePt t="130568" x="5813425" y="5680075"/>
          <p14:tracePt t="130585" x="5884863" y="5732463"/>
          <p14:tracePt t="130601" x="5902325" y="5741988"/>
          <p14:tracePt t="130618" x="5919788" y="5741988"/>
          <p14:tracePt t="130635" x="5938838" y="5741988"/>
          <p14:tracePt t="130656" x="5946775" y="5741988"/>
          <p14:tracePt t="130681" x="5965825" y="5741988"/>
          <p14:tracePt t="130705" x="5973763" y="5741988"/>
          <p14:tracePt t="130718" x="5983288" y="5741988"/>
          <p14:tracePt t="130729" x="5991225" y="5741988"/>
          <p14:tracePt t="130754" x="6000750" y="5741988"/>
          <p14:tracePt t="130768" x="6010275" y="5741988"/>
          <p14:tracePt t="130778" x="6018213" y="5741988"/>
          <p14:tracePt t="130791" x="6045200" y="5741988"/>
          <p14:tracePt t="130805" x="6072188" y="5741988"/>
          <p14:tracePt t="130818" x="6099175" y="5741988"/>
          <p14:tracePt t="130835" x="6116638" y="5741988"/>
          <p14:tracePt t="130851" x="6126163" y="5732463"/>
          <p14:tracePt t="130868" x="6134100" y="5724525"/>
          <p14:tracePt t="130885" x="6143625" y="5724525"/>
          <p14:tracePt t="130901" x="6153150" y="5705475"/>
          <p14:tracePt t="130918" x="6161088" y="5705475"/>
          <p14:tracePt t="130935" x="6161088" y="5697538"/>
          <p14:tracePt t="130951" x="6180138" y="5688013"/>
          <p14:tracePt t="130968" x="6188075" y="5680075"/>
          <p14:tracePt t="130987" x="6205538" y="5670550"/>
          <p14:tracePt t="131001" x="6205538" y="5661025"/>
          <p14:tracePt t="131018" x="6224588" y="5661025"/>
          <p14:tracePt t="131035" x="6224588" y="5653088"/>
          <p14:tracePt t="131051" x="6251575" y="5643563"/>
          <p14:tracePt t="131068" x="6251575" y="5634038"/>
          <p14:tracePt t="131085" x="6259513" y="5616575"/>
          <p14:tracePt t="131101" x="6269038" y="5608638"/>
          <p14:tracePt t="131118" x="6269038" y="5599113"/>
          <p14:tracePt t="131135" x="6269038" y="5572125"/>
          <p14:tracePt t="131151" x="6269038" y="5562600"/>
          <p14:tracePt t="131168" x="6269038" y="5545138"/>
          <p14:tracePt t="131185" x="6269038" y="5500688"/>
          <p14:tracePt t="131201" x="6269038" y="5483225"/>
          <p14:tracePt t="131218" x="6269038" y="5465763"/>
          <p14:tracePt t="131235" x="6269038" y="5411788"/>
          <p14:tracePt t="131251" x="6269038" y="5384800"/>
          <p14:tracePt t="131268" x="6269038" y="5330825"/>
          <p14:tracePt t="131285" x="6269038" y="5286375"/>
          <p14:tracePt t="131301" x="6269038" y="5259388"/>
          <p14:tracePt t="131318" x="6269038" y="5214938"/>
          <p14:tracePt t="131335" x="6269038" y="5205413"/>
          <p14:tracePt t="131351" x="6269038" y="5197475"/>
          <p14:tracePt t="131611" x="6269038" y="5187950"/>
          <p14:tracePt t="131624" x="6269038" y="5170488"/>
          <p14:tracePt t="131636" x="6269038" y="5143500"/>
          <p14:tracePt t="131648" x="6269038" y="5108575"/>
          <p14:tracePt t="131661" x="6269038" y="5062538"/>
          <p14:tracePt t="131673" x="6269038" y="5010150"/>
          <p14:tracePt t="131685" x="6269038" y="4946650"/>
          <p14:tracePt t="131702" x="6269038" y="4875213"/>
          <p14:tracePt t="131718" x="6269038" y="4813300"/>
          <p14:tracePt t="131735" x="6269038" y="4670425"/>
          <p14:tracePt t="131752" x="6276975" y="4581525"/>
          <p14:tracePt t="131768" x="6276975" y="4491038"/>
          <p14:tracePt t="131785" x="6296025" y="4357688"/>
          <p14:tracePt t="131802" x="6296025" y="4322763"/>
          <p14:tracePt t="131818" x="6296025" y="4303713"/>
          <p14:tracePt t="131835" x="6296025" y="4295775"/>
          <p14:tracePt t="131852" x="6296025" y="4286250"/>
          <p14:tracePt t="131868" x="6296025" y="4276725"/>
          <p14:tracePt t="131885" x="6296025" y="4268788"/>
          <p14:tracePt t="131906" x="6286500" y="4268788"/>
          <p14:tracePt t="131930" x="6286500" y="4259263"/>
          <p14:tracePt t="131943" x="6276975" y="4259263"/>
          <p14:tracePt t="131954" x="6276975" y="4251325"/>
          <p14:tracePt t="132408" x="6269038" y="4251325"/>
          <p14:tracePt t="132420" x="6259513" y="4251325"/>
          <p14:tracePt t="132433" x="6251575" y="4251325"/>
          <p14:tracePt t="132445" x="6232525" y="4251325"/>
          <p14:tracePt t="132457" x="6197600" y="4251325"/>
          <p14:tracePt t="132468" x="6161088" y="4251325"/>
          <p14:tracePt t="132485" x="6081713" y="4251325"/>
          <p14:tracePt t="132502" x="5991225" y="4251325"/>
          <p14:tracePt t="132518" x="5537200" y="4268788"/>
          <p14:tracePt t="132535" x="5160963" y="4286250"/>
          <p14:tracePt t="132552" x="4786313" y="4295775"/>
          <p14:tracePt t="132569" x="4071938" y="4295775"/>
          <p14:tracePt t="132585" x="3768725" y="4295775"/>
          <p14:tracePt t="132602" x="3509963" y="4276725"/>
          <p14:tracePt t="132618" x="3098800" y="4197350"/>
          <p14:tracePt t="132635" x="2911475" y="4160838"/>
          <p14:tracePt t="132652" x="2732088" y="4108450"/>
          <p14:tracePt t="132652" x="2608263" y="4081463"/>
          <p14:tracePt t="132669" x="2500313" y="4037013"/>
          <p14:tracePt t="132685" x="2411413" y="4000500"/>
          <p14:tracePt t="132702" x="2286000" y="3938588"/>
          <p14:tracePt t="132719" x="2241550" y="3902075"/>
          <p14:tracePt t="132735" x="2224088" y="3875088"/>
          <p14:tracePt t="132752" x="2187575" y="3867150"/>
          <p14:tracePt t="132769" x="2179638" y="3848100"/>
          <p14:tracePt t="132785" x="2170113" y="3848100"/>
          <p14:tracePt t="132802" x="2152650" y="3840163"/>
          <p14:tracePt t="132819" x="2143125" y="3830638"/>
          <p14:tracePt t="132836" x="2116138" y="3822700"/>
          <p14:tracePt t="132852" x="2108200" y="3803650"/>
          <p14:tracePt t="132873" x="2098675" y="3803650"/>
          <p14:tracePt t="132886" x="2098675" y="3795713"/>
          <p14:tracePt t="132935" x="2089150" y="3786188"/>
          <p14:tracePt t="132948" x="2089150" y="3776663"/>
          <p14:tracePt t="132958" x="2089150" y="3768725"/>
          <p14:tracePt t="132971" x="2081213" y="3751263"/>
          <p14:tracePt t="132985" x="2071688" y="3732213"/>
          <p14:tracePt t="133002" x="2062163" y="3705225"/>
          <p14:tracePt t="133019" x="2062163" y="3660775"/>
          <p14:tracePt t="133035" x="2062163" y="3544888"/>
          <p14:tracePt t="133052" x="2062163" y="3429000"/>
          <p14:tracePt t="133069" x="2071688" y="3348038"/>
          <p14:tracePt t="133085" x="2125663" y="3205163"/>
          <p14:tracePt t="133102" x="2152650" y="3170238"/>
          <p14:tracePt t="133119" x="2214563" y="3116263"/>
          <p14:tracePt t="133135" x="2232025" y="3108325"/>
          <p14:tracePt t="133152" x="2251075" y="3108325"/>
          <p14:tracePt t="133169" x="2259013" y="3098800"/>
          <p14:tracePt t="133572" x="2259013" y="3089275"/>
          <p14:tracePt t="133584" x="2259013" y="3062288"/>
          <p14:tracePt t="133595" x="2259013" y="3027363"/>
          <p14:tracePt t="133607" x="2268538" y="2973388"/>
          <p14:tracePt t="133619" x="2276475" y="2919413"/>
          <p14:tracePt t="133636" x="2286000" y="2894013"/>
          <p14:tracePt t="133652" x="2286000" y="2874963"/>
          <p14:tracePt t="133669" x="2286000" y="2867025"/>
          <p14:tracePt t="133685" x="2295525" y="2857500"/>
          <p14:tracePt t="133927" x="2303463" y="2857500"/>
          <p14:tracePt t="133951" x="2322513" y="2857500"/>
          <p14:tracePt t="133963" x="2347913" y="2857500"/>
          <p14:tracePt t="133975" x="2393950" y="2857500"/>
          <p14:tracePt t="133988" x="2490788" y="2857500"/>
          <p14:tracePt t="134002" x="2616200" y="2884488"/>
          <p14:tracePt t="134019" x="2847975" y="2919413"/>
          <p14:tracePt t="134036" x="3133725" y="2982913"/>
          <p14:tracePt t="134052" x="3867150" y="3143250"/>
          <p14:tracePt t="134069" x="4214813" y="3251200"/>
          <p14:tracePt t="134085" x="4830763" y="3490913"/>
          <p14:tracePt t="134102" x="5089525" y="3608388"/>
          <p14:tracePt t="134119" x="5313363" y="3741738"/>
          <p14:tracePt t="134136" x="5653088" y="4027488"/>
          <p14:tracePt t="134152" x="5768975" y="4143375"/>
          <p14:tracePt t="134169" x="5884863" y="4295775"/>
          <p14:tracePt t="134186" x="6045200" y="4527550"/>
          <p14:tracePt t="134202" x="6089650" y="4608513"/>
          <p14:tracePt t="134219" x="6108700" y="4652963"/>
          <p14:tracePt t="134236" x="6126163" y="4687888"/>
          <p14:tracePt t="134257" x="6126163" y="4697413"/>
          <p14:tracePt t="134650" x="6116638" y="4697413"/>
          <p14:tracePt t="134662" x="6116638" y="4687888"/>
          <p14:tracePt t="134673" x="6099175" y="4660900"/>
          <p14:tracePt t="134686" x="6089650" y="4633913"/>
          <p14:tracePt t="134702" x="6089650" y="4598988"/>
          <p14:tracePt t="134719" x="6081713" y="4562475"/>
          <p14:tracePt t="134736" x="6062663" y="4456113"/>
          <p14:tracePt t="134753" x="6054725" y="4411663"/>
          <p14:tracePt t="134769" x="6037263" y="4357688"/>
          <p14:tracePt t="134786" x="6027738" y="4268788"/>
          <p14:tracePt t="134802" x="6018213" y="4224338"/>
          <p14:tracePt t="134819" x="6018213" y="4160838"/>
          <p14:tracePt t="134836" x="6010275" y="4152900"/>
          <p14:tracePt t="134853" x="6010275" y="4125913"/>
          <p14:tracePt t="134869" x="5983288" y="4098925"/>
          <p14:tracePt t="134886" x="5983288" y="4081463"/>
          <p14:tracePt t="134903" x="5965825" y="4054475"/>
          <p14:tracePt t="134919" x="5946775" y="4010025"/>
          <p14:tracePt t="134936" x="5929313" y="3990975"/>
          <p14:tracePt t="134952" x="5919788" y="3973513"/>
          <p14:tracePt t="134969" x="5911850" y="3956050"/>
          <p14:tracePt t="134986" x="5911850" y="3946525"/>
          <p14:tracePt t="135002" x="5902325" y="3919538"/>
          <p14:tracePt t="135019" x="5875338" y="3902075"/>
          <p14:tracePt t="135036" x="5857875" y="3884613"/>
          <p14:tracePt t="135053" x="5848350" y="3884613"/>
          <p14:tracePt t="135078" x="5840413" y="3884613"/>
          <p14:tracePt t="135151" x="5830888" y="3884613"/>
          <p14:tracePt t="135188" x="5830888" y="3894138"/>
          <p14:tracePt t="135213" x="5830888" y="3902075"/>
          <p14:tracePt t="135225" x="5822950" y="3911600"/>
          <p14:tracePt t="135237" x="5822950" y="3919538"/>
          <p14:tracePt t="135249" x="5813425" y="3929063"/>
          <p14:tracePt t="135260" x="5803900" y="3956050"/>
          <p14:tracePt t="135274" x="5803900" y="3965575"/>
          <p14:tracePt t="135286" x="5795963" y="3973513"/>
          <p14:tracePt t="135303" x="5786438" y="3990975"/>
          <p14:tracePt t="135319" x="5776913" y="4000500"/>
          <p14:tracePt t="135336" x="5776913" y="4017963"/>
          <p14:tracePt t="135353" x="5759450" y="4062413"/>
          <p14:tracePt t="135369" x="5751513" y="4089400"/>
          <p14:tracePt t="135386" x="5741988" y="4133850"/>
          <p14:tracePt t="135403" x="5732463" y="4160838"/>
          <p14:tracePt t="135419" x="5724525" y="4179888"/>
          <p14:tracePt t="135436" x="5724525" y="4224338"/>
          <p14:tracePt t="135453" x="5715000" y="4251325"/>
          <p14:tracePt t="135469" x="5715000" y="4276725"/>
          <p14:tracePt t="135486" x="5697538" y="4330700"/>
          <p14:tracePt t="135503" x="5688013" y="4357688"/>
          <p14:tracePt t="135519" x="5688013" y="4394200"/>
          <p14:tracePt t="135536" x="5688013" y="4419600"/>
          <p14:tracePt t="135553" x="5680075" y="4438650"/>
          <p14:tracePt t="135569" x="5680075" y="4473575"/>
          <p14:tracePt t="135586" x="5670550" y="4500563"/>
          <p14:tracePt t="135603" x="5670550" y="4527550"/>
          <p14:tracePt t="135620" x="5661025" y="4581525"/>
          <p14:tracePt t="135636" x="5661025" y="4598988"/>
          <p14:tracePt t="135653" x="5661025" y="4625975"/>
          <p14:tracePt t="135670" x="5653088" y="4660900"/>
          <p14:tracePt t="135686" x="5653088" y="4679950"/>
          <p14:tracePt t="135703" x="5653088" y="4705350"/>
          <p14:tracePt t="135719" x="5653088" y="4732338"/>
          <p14:tracePt t="135736" x="5653088" y="4751388"/>
          <p14:tracePt t="135753" x="5643563" y="4776788"/>
          <p14:tracePt t="135770" x="5643563" y="4795838"/>
          <p14:tracePt t="135786" x="5643563" y="4813300"/>
          <p14:tracePt t="135803" x="5643563" y="4840288"/>
          <p14:tracePt t="135820" x="5634038" y="4857750"/>
          <p14:tracePt t="135837" x="5634038" y="4875213"/>
          <p14:tracePt t="135853" x="5634038" y="4894263"/>
          <p14:tracePt t="135870" x="5634038" y="4911725"/>
          <p14:tracePt t="135886" x="5634038" y="4938713"/>
          <p14:tracePt t="135903" x="5634038" y="4956175"/>
          <p14:tracePt t="135919" x="5634038" y="4973638"/>
          <p14:tracePt t="135937" x="5634038" y="5000625"/>
          <p14:tracePt t="135958" x="5634038" y="5010150"/>
          <p14:tracePt t="135971" x="5634038" y="5018088"/>
          <p14:tracePt t="136156" x="5626100" y="5018088"/>
          <p14:tracePt t="136191" x="5626100" y="5027613"/>
          <p14:tracePt t="136204" x="5616575" y="5045075"/>
          <p14:tracePt t="136216" x="5616575" y="5072063"/>
          <p14:tracePt t="136228" x="5616575" y="5108575"/>
          <p14:tracePt t="136241" x="5616575" y="5133975"/>
          <p14:tracePt t="136253" x="5616575" y="5160963"/>
          <p14:tracePt t="136270" x="5608638" y="5187950"/>
          <p14:tracePt t="136286" x="5599113" y="5224463"/>
          <p14:tracePt t="136303" x="5599113" y="5276850"/>
          <p14:tracePt t="136320" x="5589588" y="5313363"/>
          <p14:tracePt t="136336" x="5589588" y="5340350"/>
          <p14:tracePt t="136353" x="5589588" y="5357813"/>
          <p14:tracePt t="136370" x="5581650" y="5384800"/>
          <p14:tracePt t="136386" x="5581650" y="5402263"/>
          <p14:tracePt t="136403" x="5581650" y="5411788"/>
          <p14:tracePt t="136424" x="5581650" y="5419725"/>
          <p14:tracePt t="136437" x="5581650" y="5429250"/>
          <p14:tracePt t="136462" x="5581650" y="5438775"/>
          <p14:tracePt t="136474" x="5581650" y="5446713"/>
          <p14:tracePt t="136486" x="5581650" y="5456238"/>
          <p14:tracePt t="136503" x="5581650" y="5473700"/>
          <p14:tracePt t="136522" x="5581650" y="5491163"/>
          <p14:tracePt t="136536" x="5581650" y="5510213"/>
          <p14:tracePt t="136553" x="5589588" y="5518150"/>
          <p14:tracePt t="136570" x="5589588" y="5527675"/>
          <p14:tracePt t="136586" x="5599113" y="5545138"/>
          <p14:tracePt t="136603" x="5608638" y="5554663"/>
          <p14:tracePt t="136620" x="5608638" y="5562600"/>
          <p14:tracePt t="136636" x="5616575" y="5572125"/>
          <p14:tracePt t="136658" x="5616575" y="5581650"/>
          <p14:tracePt t="136670" x="5626100" y="5581650"/>
          <p14:tracePt t="136686" x="5634038" y="5581650"/>
          <p14:tracePt t="136706" x="5643563" y="5581650"/>
          <p14:tracePt t="136731" x="5653088" y="5581650"/>
          <p14:tracePt t="136743" x="5661025" y="5581650"/>
          <p14:tracePt t="136755" x="5680075" y="5581650"/>
          <p14:tracePt t="136780" x="5688013" y="5581650"/>
          <p14:tracePt t="136791" x="5705475" y="5581650"/>
          <p14:tracePt t="136804" x="5715000" y="5581650"/>
          <p14:tracePt t="136820" x="5724525" y="5581650"/>
          <p14:tracePt t="136837" x="5732463" y="5581650"/>
          <p14:tracePt t="136853" x="5741988" y="5581650"/>
          <p14:tracePt t="136870" x="5768975" y="5572125"/>
          <p14:tracePt t="136886" x="5776913" y="5562600"/>
          <p14:tracePt t="136903" x="5813425" y="5545138"/>
          <p14:tracePt t="136920" x="5830888" y="5527675"/>
          <p14:tracePt t="136937" x="5840413" y="5518150"/>
          <p14:tracePt t="136953" x="5848350" y="5500688"/>
          <p14:tracePt t="136970" x="5857875" y="5483225"/>
          <p14:tracePt t="136987" x="5867400" y="5483225"/>
          <p14:tracePt t="137003" x="5867400" y="5473700"/>
          <p14:tracePt t="137024" x="5867400" y="5465763"/>
          <p14:tracePt t="137037" x="5875338" y="5465763"/>
          <p14:tracePt t="137062" x="5884863" y="5456238"/>
          <p14:tracePt t="137073" x="5894388" y="5446713"/>
          <p14:tracePt t="137098" x="5902325" y="5438775"/>
          <p14:tracePt t="137111" x="5911850" y="5429250"/>
          <p14:tracePt t="137123" x="5929313" y="5411788"/>
          <p14:tracePt t="137136" x="5938838" y="5402263"/>
          <p14:tracePt t="137153" x="5956300" y="5384800"/>
          <p14:tracePt t="137170" x="5965825" y="5367338"/>
          <p14:tracePt t="137187" x="5983288" y="5330825"/>
          <p14:tracePt t="137203" x="5991225" y="5303838"/>
          <p14:tracePt t="137220" x="5991225" y="5286375"/>
          <p14:tracePt t="137237" x="5991225" y="5259388"/>
          <p14:tracePt t="137253" x="5991225" y="5232400"/>
          <p14:tracePt t="137270" x="5991225" y="5187950"/>
          <p14:tracePt t="137286" x="5991225" y="5153025"/>
          <p14:tracePt t="137303" x="5983288" y="5116513"/>
          <p14:tracePt t="137320" x="5965825" y="5045075"/>
          <p14:tracePt t="137337" x="5946775" y="5010150"/>
          <p14:tracePt t="137353" x="5946775" y="4973638"/>
          <p14:tracePt t="137370" x="5929313" y="4919663"/>
          <p14:tracePt t="137387" x="5919788" y="4894263"/>
          <p14:tracePt t="137403" x="5919788" y="4875213"/>
          <p14:tracePt t="137420" x="5902325" y="4830763"/>
          <p14:tracePt t="137437" x="5902325" y="4803775"/>
          <p14:tracePt t="137454" x="5894388" y="4751388"/>
          <p14:tracePt t="137470" x="5894388" y="4724400"/>
          <p14:tracePt t="137487" x="5884863" y="4705350"/>
          <p14:tracePt t="137504" x="5875338" y="4660900"/>
          <p14:tracePt t="137520" x="5875338" y="4652963"/>
          <p14:tracePt t="137537" x="5875338" y="4633913"/>
          <p14:tracePt t="137553" x="5867400" y="4589463"/>
          <p14:tracePt t="137570" x="5857875" y="4572000"/>
          <p14:tracePt t="137587" x="5857875" y="4554538"/>
          <p14:tracePt t="137603" x="5848350" y="4518025"/>
          <p14:tracePt t="137620" x="5848350" y="4510088"/>
          <p14:tracePt t="137637" x="5848350" y="4500563"/>
          <p14:tracePt t="137653" x="5840413" y="4491038"/>
          <p14:tracePt t="137944" x="5840413" y="4473575"/>
          <p14:tracePt t="137956" x="5840413" y="4465638"/>
          <p14:tracePt t="137969" x="5840413" y="4446588"/>
          <p14:tracePt t="137979" x="5830888" y="4419600"/>
          <p14:tracePt t="137992" x="5822950" y="4375150"/>
          <p14:tracePt t="138005" x="5813425" y="4322763"/>
          <p14:tracePt t="138020" x="5803900" y="4276725"/>
          <p14:tracePt t="138037" x="5803900" y="4251325"/>
          <p14:tracePt t="138054" x="5803900" y="4197350"/>
          <p14:tracePt t="138070" x="5803900" y="4170363"/>
          <p14:tracePt t="138087" x="5803900" y="4160838"/>
          <p14:tracePt t="138104" x="5803900" y="4125913"/>
          <p14:tracePt t="138120" x="5803900" y="4108450"/>
          <p14:tracePt t="138140" x="5803900" y="4089400"/>
          <p14:tracePt t="138177" x="5813425" y="4081463"/>
          <p14:tracePt t="138189" x="5822950" y="4081463"/>
          <p14:tracePt t="138213" x="5830888" y="4081463"/>
          <p14:tracePt t="138238" x="5840413" y="4071938"/>
          <p14:tracePt t="138250" x="5848350" y="4071938"/>
          <p14:tracePt t="138263" x="5857875" y="4071938"/>
          <p14:tracePt t="138287" x="5875338" y="4071938"/>
          <p14:tracePt t="138299" x="5884863" y="4071938"/>
          <p14:tracePt t="138310" x="5894388" y="4071938"/>
          <p14:tracePt t="138323" x="5911850" y="4071938"/>
          <p14:tracePt t="138337" x="5919788" y="4071938"/>
          <p14:tracePt t="138354" x="5929313" y="4071938"/>
          <p14:tracePt t="138370" x="5946775" y="4071938"/>
          <p14:tracePt t="138387" x="5956300" y="4081463"/>
          <p14:tracePt t="138404" x="5965825" y="4089400"/>
          <p14:tracePt t="138420" x="5973763" y="4089400"/>
          <p14:tracePt t="138437" x="5983288" y="4108450"/>
          <p14:tracePt t="138454" x="5991225" y="4116388"/>
          <p14:tracePt t="138470" x="5991225" y="4133850"/>
          <p14:tracePt t="138487" x="6000750" y="4152900"/>
          <p14:tracePt t="138507" x="6000750" y="4170363"/>
          <p14:tracePt t="138531" x="6000750" y="4179888"/>
          <p14:tracePt t="138543" x="6000750" y="4197350"/>
          <p14:tracePt t="138557" x="6000750" y="4214813"/>
          <p14:tracePt t="138570" x="6000750" y="4241800"/>
          <p14:tracePt t="138587" x="6000750" y="4268788"/>
          <p14:tracePt t="138604" x="6000750" y="4286250"/>
          <p14:tracePt t="138620" x="6000750" y="4322763"/>
          <p14:tracePt t="138654" x="6000750" y="4330700"/>
          <p14:tracePt t="139193" x="5991225" y="4330700"/>
          <p14:tracePt t="139218" x="5973763" y="4322763"/>
          <p14:tracePt t="139230" x="5919788" y="4313238"/>
          <p14:tracePt t="139241" x="5848350" y="4303713"/>
          <p14:tracePt t="139254" x="5715000" y="4286250"/>
          <p14:tracePt t="139267" x="5473700" y="4241800"/>
          <p14:tracePt t="139279" x="5160963" y="4197350"/>
          <p14:tracePt t="139291" x="4840288" y="4133850"/>
          <p14:tracePt t="139304" x="4572000" y="4071938"/>
          <p14:tracePt t="139320" x="4313238" y="4044950"/>
          <p14:tracePt t="139337" x="4071938" y="4000500"/>
          <p14:tracePt t="139354" x="3633788" y="3956050"/>
          <p14:tracePt t="139371" x="3402013" y="3929063"/>
          <p14:tracePt t="139387" x="3160713" y="3902075"/>
          <p14:tracePt t="139404" x="2679700" y="3822700"/>
          <p14:tracePt t="139421" x="2509838" y="3768725"/>
          <p14:tracePt t="139437" x="2241550" y="3679825"/>
          <p14:tracePt t="139454" x="2143125" y="3643313"/>
          <p14:tracePt t="139471" x="2062163" y="3616325"/>
          <p14:tracePt t="139487" x="1938338" y="3544888"/>
          <p14:tracePt t="139504" x="1893888" y="3536950"/>
          <p14:tracePt t="139521" x="1857375" y="3517900"/>
          <p14:tracePt t="139538" x="1785938" y="3500438"/>
          <p14:tracePt t="139554" x="1758950" y="3490913"/>
          <p14:tracePt t="139573" x="1751013" y="3482975"/>
          <p14:tracePt t="139633" x="1741488" y="3482975"/>
          <p14:tracePt t="139645" x="1741488" y="3473450"/>
          <p14:tracePt t="139682" x="1741488" y="3465513"/>
          <p14:tracePt t="140014" x="1751013" y="3465513"/>
          <p14:tracePt t="140026" x="1758950" y="3465513"/>
          <p14:tracePt t="140037" x="1768475" y="3465513"/>
          <p14:tracePt t="140050" x="1795463" y="3465513"/>
          <p14:tracePt t="140063" x="1839913" y="3465513"/>
          <p14:tracePt t="140074" x="1911350" y="3465513"/>
          <p14:tracePt t="140088" x="2000250" y="3465513"/>
          <p14:tracePt t="140104" x="2116138" y="3455988"/>
          <p14:tracePt t="140121" x="2241550" y="3438525"/>
          <p14:tracePt t="140137" x="2490788" y="3419475"/>
          <p14:tracePt t="140154" x="2598738" y="3402013"/>
          <p14:tracePt t="140171" x="2679700" y="3394075"/>
          <p14:tracePt t="140188" x="2759075" y="3384550"/>
          <p14:tracePt t="140204" x="2768600" y="3384550"/>
          <p14:tracePt t="140221" x="2776538" y="3384550"/>
          <p14:tracePt t="140405" x="2786063" y="3384550"/>
          <p14:tracePt t="140417" x="2795588" y="3384550"/>
          <p14:tracePt t="140429" x="2813050" y="3384550"/>
          <p14:tracePt t="140442" x="2830513" y="3384550"/>
          <p14:tracePt t="140454" x="2847975" y="3384550"/>
          <p14:tracePt t="140471" x="2884488" y="3384550"/>
          <p14:tracePt t="140488" x="2946400" y="3384550"/>
          <p14:tracePt t="140504" x="3143250" y="3384550"/>
          <p14:tracePt t="140521" x="3295650" y="3394075"/>
          <p14:tracePt t="140538" x="3465513" y="3394075"/>
          <p14:tracePt t="140554" x="3822700" y="3411538"/>
          <p14:tracePt t="140571" x="3946525" y="3411538"/>
          <p14:tracePt t="140588" x="4044950" y="3411538"/>
          <p14:tracePt t="140604" x="4170363" y="3411538"/>
          <p14:tracePt t="140621" x="4205288" y="3411538"/>
          <p14:tracePt t="140638" x="4232275" y="3411538"/>
          <p14:tracePt t="140654" x="4241800" y="3411538"/>
          <p14:tracePt t="140886" x="4259263" y="3411538"/>
          <p14:tracePt t="140896" x="4276725" y="3411538"/>
          <p14:tracePt t="140907" x="4295775" y="3411538"/>
          <p14:tracePt t="140921" x="4322763" y="3411538"/>
          <p14:tracePt t="140938" x="4367213" y="3411538"/>
          <p14:tracePt t="140954" x="4438650" y="3402013"/>
          <p14:tracePt t="140971" x="4598988" y="3384550"/>
          <p14:tracePt t="140988" x="4697413" y="3375025"/>
          <p14:tracePt t="141004" x="4902200" y="3357563"/>
          <p14:tracePt t="141021" x="4983163" y="3357563"/>
          <p14:tracePt t="141038" x="5062538" y="3348038"/>
          <p14:tracePt t="141054" x="5099050" y="3348038"/>
          <p14:tracePt t="141071" x="5126038" y="3348038"/>
          <p14:tracePt t="141618" x="5133975" y="3348038"/>
          <p14:tracePt t="141629" x="5143500" y="3348038"/>
          <p14:tracePt t="141643" x="5160963" y="3348038"/>
          <p14:tracePt t="141653" x="5197475" y="3340100"/>
          <p14:tracePt t="141667" x="5224463" y="3330575"/>
          <p14:tracePt t="141679" x="5259388" y="3330575"/>
          <p14:tracePt t="141692" x="5313363" y="3330575"/>
          <p14:tracePt t="141705" x="5384800" y="3330575"/>
          <p14:tracePt t="141721" x="5456238" y="3330575"/>
          <p14:tracePt t="141738" x="5527675" y="3330575"/>
          <p14:tracePt t="141755" x="5732463" y="3330575"/>
          <p14:tracePt t="141771" x="5830888" y="3340100"/>
          <p14:tracePt t="141788" x="5946775" y="3357563"/>
          <p14:tracePt t="141805" x="6126163" y="3375025"/>
          <p14:tracePt t="141821" x="6224588" y="3384550"/>
          <p14:tracePt t="141838" x="6384925" y="3394075"/>
          <p14:tracePt t="141855" x="6446838" y="3394075"/>
          <p14:tracePt t="141871" x="6473825" y="3394075"/>
          <p14:tracePt t="141888" x="6500813" y="3402013"/>
          <p14:tracePt t="141905" x="6527800" y="3402013"/>
          <p14:tracePt t="141923" x="6537325" y="3402013"/>
          <p14:tracePt t="142413" x="6545263" y="3402013"/>
          <p14:tracePt t="142426" x="6554788" y="3402013"/>
          <p14:tracePt t="142437" x="6572250" y="3402013"/>
          <p14:tracePt t="142450" x="6589713" y="3402013"/>
          <p14:tracePt t="142462" x="6634163" y="3394075"/>
          <p14:tracePt t="142475" x="6670675" y="3384550"/>
          <p14:tracePt t="142488" x="6742113" y="3375025"/>
          <p14:tracePt t="142505" x="6840538" y="3367088"/>
          <p14:tracePt t="142521" x="6938963" y="3357563"/>
          <p14:tracePt t="142538" x="7161213" y="3330575"/>
          <p14:tracePt t="142555" x="7296150" y="3313113"/>
          <p14:tracePt t="142571" x="7419975" y="3303588"/>
          <p14:tracePt t="142588" x="7661275" y="3295650"/>
          <p14:tracePt t="142605" x="7759700" y="3295650"/>
          <p14:tracePt t="142622" x="7894638" y="3286125"/>
          <p14:tracePt t="142638" x="7912100" y="3286125"/>
          <p14:tracePt t="142655" x="7929563" y="3286125"/>
          <p14:tracePt t="142830" x="7920038" y="3303588"/>
          <p14:tracePt t="142842" x="7912100" y="3322638"/>
          <p14:tracePt t="142854" x="7894638" y="3357563"/>
          <p14:tracePt t="142867" x="7858125" y="3438525"/>
          <p14:tracePt t="142878" x="7813675" y="3536950"/>
          <p14:tracePt t="142893" x="7769225" y="3670300"/>
          <p14:tracePt t="142905" x="7705725" y="3848100"/>
          <p14:tracePt t="142922" x="7670800" y="3990975"/>
          <p14:tracePt t="142938" x="7626350" y="4143375"/>
          <p14:tracePt t="142955" x="7537450" y="4446588"/>
          <p14:tracePt t="142972" x="7491413" y="4581525"/>
          <p14:tracePt t="142988" x="7446963" y="4732338"/>
          <p14:tracePt t="143005" x="7385050" y="4965700"/>
          <p14:tracePt t="143022" x="7348538" y="5089525"/>
          <p14:tracePt t="143038" x="7348538" y="5295900"/>
          <p14:tracePt t="143272" x="7348538" y="5322888"/>
          <p14:tracePt t="143284" x="7358063" y="5357813"/>
          <p14:tracePt t="143295" x="7367588" y="5419725"/>
          <p14:tracePt t="143308" x="7385050" y="5473700"/>
          <p14:tracePt t="143322" x="7402513" y="5527675"/>
          <p14:tracePt t="143338" x="7412038" y="5572125"/>
          <p14:tracePt t="143355" x="7419975" y="5589588"/>
          <p14:tracePt t="143372" x="7419975" y="5599113"/>
          <p14:tracePt t="143431" x="7439025" y="5599113"/>
          <p14:tracePt t="143443" x="7446963" y="5599113"/>
          <p14:tracePt t="143455" x="7466013" y="5599113"/>
          <p14:tracePt t="143468" x="7483475" y="5589588"/>
          <p14:tracePt t="143478" x="7491413" y="5581650"/>
          <p14:tracePt t="143491" x="7500938" y="5572125"/>
          <p14:tracePt t="143505" x="7510463" y="5562600"/>
          <p14:tracePt t="143522" x="7518400" y="5554663"/>
          <p14:tracePt t="143539" x="7527925" y="5545138"/>
          <p14:tracePt t="143555" x="7537450" y="5537200"/>
          <p14:tracePt t="143572" x="7537450" y="5527675"/>
          <p14:tracePt t="143589" x="7554913" y="5527675"/>
          <p14:tracePt t="143605" x="7562850" y="5518150"/>
          <p14:tracePt t="143675" x="7572375" y="5518150"/>
          <p14:tracePt t="143760" x="7581900" y="5518150"/>
          <p14:tracePt t="143773" x="7589838" y="5518150"/>
          <p14:tracePt t="143785" x="7599363" y="5518150"/>
          <p14:tracePt t="144042" x="7589838" y="5518150"/>
          <p14:tracePt t="144054" x="7572375" y="5527675"/>
          <p14:tracePt t="144079" x="7554913" y="5537200"/>
          <p14:tracePt t="144105" x="7545388" y="5537200"/>
          <p14:tracePt t="144116" x="7527925" y="5545138"/>
          <p14:tracePt t="144129" x="7510463" y="5545138"/>
          <p14:tracePt t="144141" x="7500938" y="5554663"/>
          <p14:tracePt t="144155" x="7483475" y="5554663"/>
          <p14:tracePt t="144172" x="7473950" y="5562600"/>
          <p14:tracePt t="144189" x="7466013" y="5562600"/>
          <p14:tracePt t="144205" x="7446963" y="5572125"/>
          <p14:tracePt t="144222" x="7429500" y="5572125"/>
          <p14:tracePt t="144239" x="7412038" y="5589588"/>
          <p14:tracePt t="144255" x="7385050" y="5589588"/>
          <p14:tracePt t="144272" x="7375525" y="5599113"/>
          <p14:tracePt t="144289" x="7348538" y="5608638"/>
          <p14:tracePt t="144305" x="7331075" y="5616575"/>
          <p14:tracePt t="144322" x="7323138" y="5616575"/>
          <p14:tracePt t="144339" x="7286625" y="5643563"/>
          <p14:tracePt t="144356" x="7269163" y="5643563"/>
          <p14:tracePt t="144372" x="7259638" y="5653088"/>
          <p14:tracePt t="144389" x="7224713" y="5670550"/>
          <p14:tracePt t="144405" x="7215188" y="5680075"/>
          <p14:tracePt t="144422" x="7180263" y="5688013"/>
          <p14:tracePt t="144439" x="7161213" y="5697538"/>
          <p14:tracePt t="144456" x="7143750" y="5705475"/>
          <p14:tracePt t="144472" x="7108825" y="5715000"/>
          <p14:tracePt t="144489" x="7099300" y="5715000"/>
          <p14:tracePt t="144506" x="7081838" y="5724525"/>
          <p14:tracePt t="144522" x="7062788" y="5732463"/>
          <p14:tracePt t="144539" x="7045325" y="5732463"/>
          <p14:tracePt t="144555" x="7027863" y="5741988"/>
          <p14:tracePt t="144572" x="7000875" y="5751513"/>
          <p14:tracePt t="144593" x="6991350" y="5759450"/>
          <p14:tracePt t="144606" x="6983413" y="5768975"/>
          <p14:tracePt t="144622" x="6973888" y="5768975"/>
          <p14:tracePt t="144639" x="6965950" y="5768975"/>
          <p14:tracePt t="144655" x="6946900" y="5776913"/>
          <p14:tracePt t="144672" x="6938963" y="5786438"/>
          <p14:tracePt t="144689" x="6919913" y="5786438"/>
          <p14:tracePt t="144705" x="6902450" y="5795963"/>
          <p14:tracePt t="144722" x="6884988" y="5803900"/>
          <p14:tracePt t="144739" x="6875463" y="5803900"/>
          <p14:tracePt t="144756" x="6831013" y="5803900"/>
          <p14:tracePt t="144772" x="6813550" y="5813425"/>
          <p14:tracePt t="144789" x="6769100" y="5822950"/>
          <p14:tracePt t="144806" x="6742113" y="5830888"/>
          <p14:tracePt t="144822" x="6724650" y="5830888"/>
          <p14:tracePt t="144839" x="6661150" y="5840413"/>
          <p14:tracePt t="144856" x="6634163" y="5840413"/>
          <p14:tracePt t="144872" x="6616700" y="5840413"/>
          <p14:tracePt t="144889" x="6562725" y="5840413"/>
          <p14:tracePt t="144906" x="6545263" y="5840413"/>
          <p14:tracePt t="144922" x="6518275" y="5840413"/>
          <p14:tracePt t="144939" x="6473825" y="5840413"/>
          <p14:tracePt t="144956" x="6456363" y="5840413"/>
          <p14:tracePt t="144972" x="6438900" y="5840413"/>
          <p14:tracePt t="144989" x="6402388" y="5840413"/>
          <p14:tracePt t="145006" x="6375400" y="5840413"/>
          <p14:tracePt t="145023" x="6348413" y="5840413"/>
          <p14:tracePt t="145039" x="6340475" y="5840413"/>
          <p14:tracePt t="145056" x="6323013" y="5840413"/>
          <p14:tracePt t="145072" x="6303963" y="5830888"/>
          <p14:tracePt t="145089" x="6286500" y="5830888"/>
          <p14:tracePt t="145106" x="6276975" y="5830888"/>
          <p14:tracePt t="145122" x="6251575" y="5830888"/>
          <p14:tracePt t="145139" x="6242050" y="5822950"/>
          <p14:tracePt t="145156" x="6232525" y="5822950"/>
          <p14:tracePt t="145172" x="6205538" y="5822950"/>
          <p14:tracePt t="145189" x="6188075" y="5822950"/>
          <p14:tracePt t="145206" x="6170613" y="5822950"/>
          <p14:tracePt t="145222" x="6153150" y="5813425"/>
          <p14:tracePt t="145239" x="6126163" y="5813425"/>
          <p14:tracePt t="145256" x="6108700" y="5803900"/>
          <p14:tracePt t="145272" x="6081713" y="5803900"/>
          <p14:tracePt t="145289" x="6054725" y="5803900"/>
          <p14:tracePt t="145306" x="6000750" y="5786438"/>
          <p14:tracePt t="145322" x="5983288" y="5776913"/>
          <p14:tracePt t="145339" x="5965825" y="5776913"/>
          <p14:tracePt t="145356" x="5919788" y="5759450"/>
          <p14:tracePt t="145372" x="5911850" y="5751513"/>
          <p14:tracePt t="145389" x="5894388" y="5751513"/>
          <p14:tracePt t="145406" x="5857875" y="5741988"/>
          <p14:tracePt t="145422" x="5840413" y="5732463"/>
          <p14:tracePt t="145440" x="5813425" y="5724525"/>
          <p14:tracePt t="145456" x="5803900" y="5724525"/>
          <p14:tracePt t="145473" x="5786438" y="5724525"/>
          <p14:tracePt t="145489" x="5768975" y="5715000"/>
          <p14:tracePt t="145506" x="5759450" y="5705475"/>
          <p14:tracePt t="145522" x="5751513" y="5705475"/>
          <p14:tracePt t="145539" x="5724525" y="5705475"/>
          <p14:tracePt t="145562" x="5715000" y="5705475"/>
          <p14:tracePt t="145585" x="5715000" y="5697538"/>
          <p14:tracePt t="145758" x="5724525" y="5697538"/>
          <p14:tracePt t="145856" x="5732463" y="5697538"/>
          <p14:tracePt t="145879" x="5751513" y="5705475"/>
          <p14:tracePt t="145892" x="5768975" y="5724525"/>
          <p14:tracePt t="145904" x="5795963" y="5732463"/>
          <p14:tracePt t="145919" x="5848350" y="5759450"/>
          <p14:tracePt t="145929" x="5929313" y="5803900"/>
          <p14:tracePt t="145942" x="6027738" y="5840413"/>
          <p14:tracePt t="145956" x="6143625" y="5894388"/>
          <p14:tracePt t="145973" x="6286500" y="5938838"/>
          <p14:tracePt t="145989" x="6510338" y="6010275"/>
          <p14:tracePt t="146006" x="6634163" y="6045200"/>
          <p14:tracePt t="146023" x="6732588" y="6072188"/>
          <p14:tracePt t="146039" x="6884988" y="6089650"/>
          <p14:tracePt t="146056" x="6938963" y="6099175"/>
          <p14:tracePt t="146073" x="7000875" y="6099175"/>
          <p14:tracePt t="146089" x="7089775" y="6099175"/>
          <p14:tracePt t="146106" x="7126288" y="6099175"/>
          <p14:tracePt t="146123" x="7161213" y="6089650"/>
          <p14:tracePt t="146140" x="7205663" y="6072188"/>
          <p14:tracePt t="146156" x="7215188" y="6062663"/>
          <p14:tracePt t="146173" x="7232650" y="6054725"/>
          <p14:tracePt t="146189" x="7269163" y="6027738"/>
          <p14:tracePt t="146206" x="7277100" y="6018213"/>
          <p14:tracePt t="146223" x="7313613" y="6000750"/>
          <p14:tracePt t="146239" x="7323138" y="5991225"/>
          <p14:tracePt t="146256" x="7331075" y="5983288"/>
          <p14:tracePt t="146273" x="7348538" y="5965825"/>
          <p14:tracePt t="146289" x="7367588" y="5956300"/>
          <p14:tracePt t="146306" x="7385050" y="5938838"/>
          <p14:tracePt t="146323" x="7412038" y="5911850"/>
          <p14:tracePt t="146339" x="7429500" y="5894388"/>
          <p14:tracePt t="146358" x="7429500" y="5875338"/>
          <p14:tracePt t="146373" x="7439025" y="5867400"/>
          <p14:tracePt t="146389" x="7446963" y="5848350"/>
          <p14:tracePt t="146406" x="7466013" y="5822950"/>
          <p14:tracePt t="146423" x="7473950" y="5803900"/>
          <p14:tracePt t="146439" x="7473950" y="5776913"/>
          <p14:tracePt t="146456" x="7473950" y="5741988"/>
          <p14:tracePt t="146473" x="7483475" y="5724525"/>
          <p14:tracePt t="146490" x="7483475" y="5705475"/>
          <p14:tracePt t="146506" x="7483475" y="5688013"/>
          <p14:tracePt t="146523" x="7483475" y="5680075"/>
          <p14:tracePt t="146539" x="7483475" y="5670550"/>
          <p14:tracePt t="146603" x="7473950" y="5670550"/>
          <p14:tracePt t="146627" x="7466013" y="5670550"/>
          <p14:tracePt t="146651" x="7446963" y="5670550"/>
          <p14:tracePt t="146675" x="7439025" y="5670550"/>
          <p14:tracePt t="146700" x="7419975" y="5670550"/>
          <p14:tracePt t="146712" x="7412038" y="5670550"/>
          <p14:tracePt t="146725" x="7402513" y="5670550"/>
          <p14:tracePt t="146737" x="7385050" y="5670550"/>
          <p14:tracePt t="146749" x="7385050" y="5680075"/>
          <p14:tracePt t="146762" x="7367588" y="5688013"/>
          <p14:tracePt t="146774" x="7358063" y="5688013"/>
          <p14:tracePt t="146790" x="7348538" y="5697538"/>
          <p14:tracePt t="146806" x="7331075" y="5705475"/>
          <p14:tracePt t="146823" x="7313613" y="5715000"/>
          <p14:tracePt t="146840" x="7296150" y="5724525"/>
          <p14:tracePt t="146856" x="7286625" y="5724525"/>
          <p14:tracePt t="146873" x="7269163" y="5732463"/>
          <p14:tracePt t="146889" x="7259638" y="5741988"/>
          <p14:tracePt t="146907" x="7251700" y="5751513"/>
          <p14:tracePt t="146923" x="7232650" y="5751513"/>
          <p14:tracePt t="146940" x="7224713" y="5759450"/>
          <p14:tracePt t="146956" x="7215188" y="5768975"/>
          <p14:tracePt t="146973" x="7197725" y="5776913"/>
          <p14:tracePt t="146994" x="7188200" y="5776913"/>
          <p14:tracePt t="147020" x="7180263" y="5786438"/>
          <p14:tracePt t="147032" x="7170738" y="5795963"/>
          <p14:tracePt t="147057" x="7161213" y="5803900"/>
          <p14:tracePt t="147082" x="7153275" y="5813425"/>
          <p14:tracePt t="147092" x="7153275" y="5822950"/>
          <p14:tracePt t="147117" x="7143750" y="5822950"/>
          <p14:tracePt t="147141" x="7143750" y="5830888"/>
          <p14:tracePt t="147154" x="7134225" y="5830888"/>
          <p14:tracePt t="147278" x="7143750" y="5830888"/>
          <p14:tracePt t="147302" x="7153275" y="5830888"/>
          <p14:tracePt t="147314" x="7170738" y="5830888"/>
          <p14:tracePt t="147325" x="7188200" y="5830888"/>
          <p14:tracePt t="147338" x="7197725" y="5830888"/>
          <p14:tracePt t="147350" x="7224713" y="5830888"/>
          <p14:tracePt t="147362" x="7242175" y="5830888"/>
          <p14:tracePt t="147375" x="7269163" y="5830888"/>
          <p14:tracePt t="147390" x="7304088" y="5830888"/>
          <p14:tracePt t="147406" x="7331075" y="5813425"/>
          <p14:tracePt t="147423" x="7358063" y="5803900"/>
          <p14:tracePt t="147440" x="7394575" y="5795963"/>
          <p14:tracePt t="147456" x="7402513" y="5786438"/>
          <p14:tracePt t="147473" x="7412038" y="5786438"/>
          <p14:tracePt t="147496" x="7419975" y="5786438"/>
          <p14:tracePt t="147509" x="7429500" y="5786438"/>
          <p14:tracePt t="147535" x="7439025" y="5786438"/>
          <p14:tracePt t="147741" x="7429500" y="5786438"/>
          <p14:tracePt t="147766" x="7419975" y="5786438"/>
          <p14:tracePt t="147792" x="7412038" y="5786438"/>
          <p14:tracePt t="147803" x="7402513" y="5786438"/>
          <p14:tracePt t="147815" x="7394575" y="5786438"/>
          <p14:tracePt t="147827" x="7367588" y="5786438"/>
          <p14:tracePt t="147840" x="7358063" y="5786438"/>
          <p14:tracePt t="147857" x="7331075" y="5786438"/>
          <p14:tracePt t="147873" x="7313613" y="5786438"/>
          <p14:tracePt t="147890" x="7251700" y="5803900"/>
          <p14:tracePt t="147907" x="7215188" y="5813425"/>
          <p14:tracePt t="147923" x="7161213" y="5822950"/>
          <p14:tracePt t="147940" x="7018338" y="5884863"/>
          <p14:tracePt t="147956" x="6946900" y="5911850"/>
          <p14:tracePt t="147973" x="6858000" y="5946775"/>
          <p14:tracePt t="147990" x="6680200" y="5991225"/>
          <p14:tracePt t="148006" x="6589713" y="6000750"/>
          <p14:tracePt t="148024" x="6438900" y="6027738"/>
          <p14:tracePt t="148040" x="6394450" y="6045200"/>
          <p14:tracePt t="148056" x="6340475" y="6054725"/>
          <p14:tracePt t="148073" x="6276975" y="6054725"/>
          <p14:tracePt t="148090" x="6242050" y="6054725"/>
          <p14:tracePt t="148107" x="6232525" y="6054725"/>
          <p14:tracePt t="148123" x="6197600" y="6054725"/>
          <p14:tracePt t="148140" x="6180138" y="6054725"/>
          <p14:tracePt t="148157" x="6153150" y="6054725"/>
          <p14:tracePt t="148173" x="6126163" y="6054725"/>
          <p14:tracePt t="148190" x="6108700" y="6045200"/>
          <p14:tracePt t="148207" x="6062663" y="6037263"/>
          <p14:tracePt t="148224" x="6045200" y="6037263"/>
          <p14:tracePt t="148240" x="6018213" y="6027738"/>
          <p14:tracePt t="148257" x="5956300" y="6010275"/>
          <p14:tracePt t="148273" x="5929313" y="6000750"/>
          <p14:tracePt t="148290" x="5911850" y="5991225"/>
          <p14:tracePt t="148307" x="5884863" y="5983288"/>
          <p14:tracePt t="148323" x="5875338" y="5973763"/>
          <p14:tracePt t="148342" x="5867400" y="5965825"/>
          <p14:tracePt t="148357" x="5857875" y="5956300"/>
          <p14:tracePt t="148373" x="5848350" y="5956300"/>
          <p14:tracePt t="148390" x="5840413" y="5946775"/>
          <p14:tracePt t="148407" x="5822950" y="5938838"/>
          <p14:tracePt t="148423" x="5822950" y="5929313"/>
          <p14:tracePt t="148453" x="5813425" y="5919788"/>
          <p14:tracePt t="148464" x="5803900" y="5919788"/>
          <p14:tracePt t="148502" x="5795963" y="5919788"/>
          <p14:tracePt t="148514" x="5795963" y="5911850"/>
          <p14:tracePt t="148574" x="5786438" y="5902325"/>
          <p14:tracePt t="148735" x="5795963" y="5894388"/>
          <p14:tracePt t="148746" x="5803900" y="5894388"/>
          <p14:tracePt t="148758" x="5813425" y="5894388"/>
          <p14:tracePt t="148771" x="5830888" y="5894388"/>
          <p14:tracePt t="148796" x="5848350" y="5894388"/>
          <p14:tracePt t="148808" x="5857875" y="5894388"/>
          <p14:tracePt t="148831" x="5875338" y="5894388"/>
          <p14:tracePt t="148856" x="5884863" y="5894388"/>
          <p14:tracePt t="149151" x="5894388" y="5894388"/>
          <p14:tracePt t="149174" x="5902325" y="5894388"/>
          <p14:tracePt t="149200" x="5911850" y="5894388"/>
          <p14:tracePt t="149211" x="5929313" y="5894388"/>
          <p14:tracePt t="149224" x="5938838" y="5894388"/>
          <p14:tracePt t="149236" x="5946775" y="5902325"/>
          <p14:tracePt t="149248" x="5973763" y="5902325"/>
          <p14:tracePt t="149260" x="5991225" y="5902325"/>
          <p14:tracePt t="149274" x="6018213" y="5911850"/>
          <p14:tracePt t="149290" x="6054725" y="5919788"/>
          <p14:tracePt t="149307" x="6089650" y="5929313"/>
          <p14:tracePt t="149324" x="6153150" y="5938838"/>
          <p14:tracePt t="149340" x="6170613" y="5938838"/>
          <p14:tracePt t="149357" x="6188075" y="5938838"/>
          <p14:tracePt t="149374" x="6242050" y="5956300"/>
          <p14:tracePt t="149390" x="6259513" y="5956300"/>
          <p14:tracePt t="149407" x="6276975" y="5956300"/>
          <p14:tracePt t="149424" x="6323013" y="5956300"/>
          <p14:tracePt t="149440" x="6330950" y="5956300"/>
          <p14:tracePt t="149457" x="6340475" y="5956300"/>
          <p14:tracePt t="149474" x="6375400" y="5965825"/>
          <p14:tracePt t="149490" x="6384925" y="5965825"/>
          <p14:tracePt t="149507" x="6419850" y="5965825"/>
          <p14:tracePt t="149524" x="6429375" y="5965825"/>
          <p14:tracePt t="149540" x="6438900" y="5965825"/>
          <p14:tracePt t="149557" x="6465888" y="5965825"/>
          <p14:tracePt t="149578" x="6473825" y="5965825"/>
          <p14:tracePt t="149592" x="6483350" y="5965825"/>
          <p14:tracePt t="149607" x="6491288" y="5965825"/>
          <p14:tracePt t="149624" x="6500813" y="5965825"/>
          <p14:tracePt t="149641" x="6518275" y="5965825"/>
          <p14:tracePt t="149666" x="6537325" y="5965825"/>
          <p14:tracePt t="149677" x="6545263" y="5965825"/>
          <p14:tracePt t="149690" x="6554788" y="5965825"/>
          <p14:tracePt t="149714" x="6562725" y="5965825"/>
          <p14:tracePt t="149726" x="6581775" y="5956300"/>
          <p14:tracePt t="149740" x="6589713" y="5956300"/>
          <p14:tracePt t="149757" x="6608763" y="5956300"/>
          <p14:tracePt t="149774" x="6616700" y="5956300"/>
          <p14:tracePt t="149790" x="6643688" y="5946775"/>
          <p14:tracePt t="149807" x="6670675" y="5938838"/>
          <p14:tracePt t="149824" x="6705600" y="5929313"/>
          <p14:tracePt t="149841" x="6732588" y="5919788"/>
          <p14:tracePt t="149857" x="6769100" y="5902325"/>
          <p14:tracePt t="149874" x="6823075" y="5884863"/>
          <p14:tracePt t="149890" x="6848475" y="5875338"/>
          <p14:tracePt t="149907" x="6884988" y="5857875"/>
          <p14:tracePt t="149924" x="6919913" y="5840413"/>
          <p14:tracePt t="149940" x="6938963" y="5830888"/>
          <p14:tracePt t="149957" x="6946900" y="5830888"/>
          <p14:tracePt t="149975" x="6965950" y="5813425"/>
          <p14:tracePt t="149991" x="6973888" y="5803900"/>
          <p14:tracePt t="150007" x="6983413" y="5803900"/>
          <p14:tracePt t="150008" x="6991350" y="5795963"/>
          <p14:tracePt t="150032" x="7000875" y="5786438"/>
          <p14:tracePt t="150045" x="7018338" y="5776913"/>
          <p14:tracePt t="150070" x="7027863" y="5776913"/>
          <p14:tracePt t="150080" x="7037388" y="5768975"/>
          <p14:tracePt t="150094" x="7054850" y="5759450"/>
          <p14:tracePt t="150107" x="7062788" y="5741988"/>
          <p14:tracePt t="150124" x="7081838" y="5732463"/>
          <p14:tracePt t="150140" x="7099300" y="5724525"/>
          <p14:tracePt t="150157" x="7126288" y="5705475"/>
          <p14:tracePt t="150174" x="7143750" y="5697538"/>
          <p14:tracePt t="150191" x="7153275" y="5688013"/>
          <p14:tracePt t="150207" x="7180263" y="5661025"/>
          <p14:tracePt t="150224" x="7197725" y="5661025"/>
          <p14:tracePt t="150240" x="7205663" y="5653088"/>
          <p14:tracePt t="150257" x="7232650" y="5643563"/>
          <p14:tracePt t="150274" x="7242175" y="5643563"/>
          <p14:tracePt t="150290" x="7251700" y="5634038"/>
          <p14:tracePt t="150307" x="7269163" y="5634038"/>
          <p14:tracePt t="150324" x="7277100" y="5626100"/>
          <p14:tracePt t="150341" x="7304088" y="5626100"/>
          <p14:tracePt t="150357" x="7313613" y="5626100"/>
          <p14:tracePt t="150374" x="7323138" y="5626100"/>
          <p14:tracePt t="150391" x="7367588" y="5626100"/>
          <p14:tracePt t="150407" x="7375525" y="5626100"/>
          <p14:tracePt t="150424" x="7412038" y="5626100"/>
          <p14:tracePt t="150440" x="7439025" y="5626100"/>
          <p14:tracePt t="150457" x="7456488" y="5626100"/>
          <p14:tracePt t="150474" x="7483475" y="5626100"/>
          <p14:tracePt t="150491" x="7500938" y="5626100"/>
          <p14:tracePt t="150508" x="7510463" y="5626100"/>
          <p14:tracePt t="150524" x="7527925" y="5626100"/>
          <p14:tracePt t="150541" x="7537450" y="5626100"/>
          <p14:tracePt t="150557" x="7545388" y="5626100"/>
          <p14:tracePt t="150574" x="7562850" y="5626100"/>
          <p14:tracePt t="150591" x="7572375" y="5626100"/>
          <p14:tracePt t="150607" x="7581900" y="5626100"/>
          <p14:tracePt t="150624" x="7599363" y="5626100"/>
          <p14:tracePt t="150644" x="7616825" y="5626100"/>
          <p14:tracePt t="150669" x="7626350" y="5626100"/>
          <p14:tracePt t="150681" x="7634288" y="5626100"/>
          <p14:tracePt t="150694" x="7643813" y="5626100"/>
          <p14:tracePt t="150743" x="7653338" y="5626100"/>
          <p14:tracePt t="150830" x="7653338" y="5634038"/>
          <p14:tracePt t="150841" x="7653338" y="5643563"/>
          <p14:tracePt t="150852" x="7653338" y="5653088"/>
          <p14:tracePt t="150876" x="7653338" y="5661025"/>
          <p14:tracePt t="150890" x="7653338" y="5670550"/>
          <p14:tracePt t="150901" x="7653338" y="5680075"/>
          <p14:tracePt t="150926" x="7653338" y="5688013"/>
          <p14:tracePt t="150938" x="7653338" y="5697538"/>
          <p14:tracePt t="150952" x="7643813" y="5697538"/>
          <p14:tracePt t="150964" x="7643813" y="5705475"/>
          <p14:tracePt t="150987" x="7643813" y="5715000"/>
          <p14:tracePt t="151072" x="7634288" y="5715000"/>
          <p14:tracePt t="151098" x="7626350" y="5715000"/>
          <p14:tracePt t="151123" x="7626350" y="5724525"/>
          <p14:tracePt t="151148" x="7616825" y="5732463"/>
          <p14:tracePt t="151184" x="7608888" y="5732463"/>
          <p14:tracePt t="151197" x="7608888" y="5741988"/>
          <p14:tracePt t="151209" x="7599363" y="5741988"/>
          <p14:tracePt t="151234" x="7589838" y="5741988"/>
          <p14:tracePt t="151245" x="7589838" y="5751513"/>
          <p14:tracePt t="151270" x="7581900" y="5759450"/>
          <p14:tracePt t="151294" x="7572375" y="5759450"/>
          <p14:tracePt t="151306" x="7562850" y="5759450"/>
          <p14:tracePt t="151319" x="7562850" y="5768975"/>
          <p14:tracePt t="151343" x="7554913" y="5768975"/>
          <p14:tracePt t="151368" x="7554913" y="5776913"/>
          <p14:tracePt t="151379" x="7545388" y="5776913"/>
          <p14:tracePt t="151392" x="7537450" y="5776913"/>
          <p14:tracePt t="151416" x="7537450" y="5786438"/>
          <p14:tracePt t="151428" x="7527925" y="5786438"/>
          <p14:tracePt t="151441" x="7527925" y="5795963"/>
          <p14:tracePt t="151456" x="7518400" y="5795963"/>
          <p14:tracePt t="151479" x="7510463" y="5795963"/>
          <p14:tracePt t="151491" x="7500938" y="5803900"/>
          <p14:tracePt t="151514" x="7491413" y="5813425"/>
          <p14:tracePt t="151527" x="7483475" y="5813425"/>
          <p14:tracePt t="151539" x="7473950" y="5822950"/>
          <p14:tracePt t="151551" x="7466013" y="5822950"/>
          <p14:tracePt t="151564" x="7456488" y="5830888"/>
          <p14:tracePt t="151576" x="7446963" y="5830888"/>
          <p14:tracePt t="151591" x="7439025" y="5840413"/>
          <p14:tracePt t="151613" x="7429500" y="5840413"/>
          <p14:tracePt t="151648" x="7419975" y="5840413"/>
          <p14:tracePt t="153118" x="7412038" y="5840413"/>
          <p14:tracePt t="153131" x="7402513" y="5840413"/>
          <p14:tracePt t="153144" x="7385050" y="5840413"/>
          <p14:tracePt t="153157" x="7375525" y="5840413"/>
          <p14:tracePt t="153168" x="7348538" y="5840413"/>
          <p14:tracePt t="153180" x="7313613" y="5840413"/>
          <p14:tracePt t="153193" x="7277100" y="5840413"/>
          <p14:tracePt t="153208" x="7232650" y="5840413"/>
          <p14:tracePt t="153225" x="7180263" y="5848350"/>
          <p14:tracePt t="153241" x="7081838" y="5857875"/>
          <p14:tracePt t="153258" x="6991350" y="5867400"/>
          <p14:tracePt t="153275" x="6919913" y="5875338"/>
          <p14:tracePt t="153292" x="6759575" y="5884863"/>
          <p14:tracePt t="153308" x="6697663" y="5894388"/>
          <p14:tracePt t="153325" x="6634163" y="5894388"/>
          <p14:tracePt t="153342" x="6545263" y="5902325"/>
          <p14:tracePt t="153358" x="6491288" y="5911850"/>
          <p14:tracePt t="153375" x="6456363" y="5919788"/>
          <p14:tracePt t="153392" x="6340475" y="5929313"/>
          <p14:tracePt t="153408" x="6303963" y="5929313"/>
          <p14:tracePt t="153425" x="6224588" y="5938838"/>
          <p14:tracePt t="153442" x="6205538" y="5946775"/>
          <p14:tracePt t="153458" x="6188075" y="5946775"/>
          <p14:tracePt t="153475" x="6170613" y="5946775"/>
          <p14:tracePt t="153492" x="6161088" y="5946775"/>
          <p14:tracePt t="153508" x="6143625" y="5956300"/>
          <p14:tracePt t="153536" x="6134100" y="5956300"/>
          <p14:tracePt t="153584" x="6134100" y="5965825"/>
          <p14:tracePt t="153707" x="6143625" y="5965825"/>
          <p14:tracePt t="153732" x="6153150" y="5965825"/>
          <p14:tracePt t="153743" x="6161088" y="5965825"/>
          <p14:tracePt t="153756" x="6180138" y="5965825"/>
          <p14:tracePt t="153768" x="6188075" y="5973763"/>
          <p14:tracePt t="153781" x="6197600" y="5973763"/>
          <p14:tracePt t="153793" x="6215063" y="5983288"/>
          <p14:tracePt t="153808" x="6232525" y="5983288"/>
          <p14:tracePt t="153825" x="6251575" y="5991225"/>
          <p14:tracePt t="153842" x="6286500" y="5991225"/>
          <p14:tracePt t="153858" x="6303963" y="5991225"/>
          <p14:tracePt t="153875" x="6330950" y="5991225"/>
          <p14:tracePt t="153892" x="6375400" y="5991225"/>
          <p14:tracePt t="153908" x="6394450" y="5991225"/>
          <p14:tracePt t="153925" x="6419850" y="5991225"/>
          <p14:tracePt t="153942" x="6500813" y="5991225"/>
          <p14:tracePt t="153958" x="6527800" y="5991225"/>
          <p14:tracePt t="153975" x="6554788" y="5991225"/>
          <p14:tracePt t="153992" x="6608763" y="5991225"/>
          <p14:tracePt t="154008" x="6634163" y="5991225"/>
          <p14:tracePt t="154025" x="6661150" y="5991225"/>
          <p14:tracePt t="154042" x="6715125" y="5991225"/>
          <p14:tracePt t="154058" x="6751638" y="5991225"/>
          <p14:tracePt t="154075" x="6796088" y="5991225"/>
          <p14:tracePt t="154092" x="6813550" y="5991225"/>
          <p14:tracePt t="154109" x="6823075" y="5991225"/>
          <p14:tracePt t="154125" x="6858000" y="5973763"/>
          <p14:tracePt t="154142" x="6867525" y="5973763"/>
          <p14:tracePt t="154160" x="6875463" y="5965825"/>
          <p14:tracePt t="154197" x="6884988" y="5965825"/>
          <p14:tracePt t="154246" x="6884988" y="5956300"/>
          <p14:tracePt t="154270" x="6884988" y="5946775"/>
          <p14:tracePt t="154306" x="6884988" y="5938838"/>
          <p14:tracePt t="154319" x="6884988" y="5929313"/>
          <p14:tracePt t="154331" x="6875463" y="5919788"/>
          <p14:tracePt t="154343" x="6858000" y="5902325"/>
          <p14:tracePt t="154359" x="6823075" y="5884863"/>
          <p14:tracePt t="154375" x="6804025" y="5875338"/>
          <p14:tracePt t="154392" x="6742113" y="5848350"/>
          <p14:tracePt t="154408" x="6715125" y="5840413"/>
          <p14:tracePt t="154425" x="6688138" y="5830888"/>
          <p14:tracePt t="154442" x="6643688" y="5822950"/>
          <p14:tracePt t="154459" x="6616700" y="5822950"/>
          <p14:tracePt t="154475" x="6581775" y="5822950"/>
          <p14:tracePt t="154492" x="6554788" y="5822950"/>
          <p14:tracePt t="154509" x="6483350" y="5822950"/>
          <p14:tracePt t="154525" x="6456363" y="5822950"/>
          <p14:tracePt t="154542" x="6394450" y="5822950"/>
          <p14:tracePt t="154559" x="6367463" y="5822950"/>
          <p14:tracePt t="154575" x="6340475" y="5822950"/>
          <p14:tracePt t="154592" x="6296025" y="5840413"/>
          <p14:tracePt t="154609" x="6269038" y="5840413"/>
          <p14:tracePt t="154625" x="6232525" y="5848350"/>
          <p14:tracePt t="154642" x="6215063" y="5848350"/>
          <p14:tracePt t="154659" x="6197600" y="5857875"/>
          <p14:tracePt t="154676" x="6188075" y="5857875"/>
          <p14:tracePt t="154786" x="6188075" y="5867400"/>
          <p14:tracePt t="154809" x="6188075" y="5875338"/>
          <p14:tracePt t="154834" x="6188075" y="5884863"/>
          <p14:tracePt t="154859" x="6205538" y="5902325"/>
          <p14:tracePt t="154870" x="6205538" y="5911850"/>
          <p14:tracePt t="154882" x="6232525" y="5929313"/>
          <p14:tracePt t="154894" x="6242050" y="5938838"/>
          <p14:tracePt t="154909" x="6259513" y="5946775"/>
          <p14:tracePt t="154925" x="6276975" y="5965825"/>
          <p14:tracePt t="154942" x="6296025" y="5973763"/>
          <p14:tracePt t="154959" x="6340475" y="5991225"/>
          <p14:tracePt t="154975" x="6357938" y="6000750"/>
          <p14:tracePt t="154992" x="6375400" y="6000750"/>
          <p14:tracePt t="155009" x="6411913" y="6000750"/>
          <p14:tracePt t="155025" x="6429375" y="6000750"/>
          <p14:tracePt t="155042" x="6456363" y="6000750"/>
          <p14:tracePt t="155059" x="6473825" y="6000750"/>
          <p14:tracePt t="155075" x="6483350" y="6000750"/>
          <p14:tracePt t="155092" x="6510338" y="6000750"/>
          <p14:tracePt t="155109" x="6527800" y="6000750"/>
          <p14:tracePt t="155125" x="6545263" y="6000750"/>
          <p14:tracePt t="155142" x="6572250" y="6000750"/>
          <p14:tracePt t="155159" x="6581775" y="6000750"/>
          <p14:tracePt t="155176" x="6608763" y="6000750"/>
          <p14:tracePt t="155192" x="6626225" y="5991225"/>
          <p14:tracePt t="155209" x="6634163" y="5991225"/>
          <p14:tracePt t="155226" x="6653213" y="5991225"/>
          <p14:tracePt t="155242" x="6680200" y="5983288"/>
          <p14:tracePt t="155259" x="6697663" y="5973763"/>
          <p14:tracePt t="155275" x="6715125" y="5965825"/>
          <p14:tracePt t="155292" x="6742113" y="5956300"/>
          <p14:tracePt t="155309" x="6751638" y="5946775"/>
          <p14:tracePt t="155325" x="6769100" y="5946775"/>
          <p14:tracePt t="155342" x="6769100" y="5938838"/>
          <p14:tracePt t="155359" x="6786563" y="5938838"/>
          <p14:tracePt t="155375" x="6786563" y="5929313"/>
          <p14:tracePt t="155421" x="6796088" y="5929313"/>
          <p14:tracePt t="155447" x="6796088" y="5919788"/>
          <p14:tracePt t="155678" x="6813550" y="5919788"/>
          <p14:tracePt t="155692" x="6813550" y="5911850"/>
          <p14:tracePt t="155704" x="6823075" y="5911850"/>
          <p14:tracePt t="155716" x="6840538" y="5911850"/>
          <p14:tracePt t="155728" x="6848475" y="5902325"/>
          <p14:tracePt t="155742" x="6867525" y="5894388"/>
          <p14:tracePt t="155759" x="6875463" y="5894388"/>
          <p14:tracePt t="155776" x="6884988" y="5884863"/>
          <p14:tracePt t="155792" x="6919913" y="5884863"/>
          <p14:tracePt t="155809" x="6929438" y="5875338"/>
          <p14:tracePt t="155826" x="6938963" y="5875338"/>
          <p14:tracePt t="155843" x="6956425" y="5867400"/>
          <p14:tracePt t="155974" x="6965950" y="5867400"/>
          <p14:tracePt t="156010" x="6965950" y="5857875"/>
          <p14:tracePt t="156047" x="6973888" y="5857875"/>
          <p14:tracePt t="156059" x="6973888" y="5848350"/>
          <p14:tracePt t="156071" x="6983413" y="5848350"/>
          <p14:tracePt t="156095" x="6991350" y="5840413"/>
          <p14:tracePt t="156107" x="7000875" y="5830888"/>
          <p14:tracePt t="156120" x="7010400" y="5830888"/>
          <p14:tracePt t="156133" x="7018338" y="5822950"/>
          <p14:tracePt t="156145" x="7027863" y="5813425"/>
          <p14:tracePt t="156159" x="7037388" y="5813425"/>
          <p14:tracePt t="156176" x="7045325" y="5795963"/>
          <p14:tracePt t="156192" x="7062788" y="5795963"/>
          <p14:tracePt t="156209" x="7081838" y="5776913"/>
          <p14:tracePt t="156226" x="7099300" y="5768975"/>
          <p14:tracePt t="156242" x="7126288" y="5751513"/>
          <p14:tracePt t="156259" x="7143750" y="5751513"/>
          <p14:tracePt t="156276" x="7153275" y="5732463"/>
          <p14:tracePt t="156292" x="7188200" y="5724525"/>
          <p14:tracePt t="156309" x="7197725" y="5715000"/>
          <p14:tracePt t="156326" x="7224713" y="5705475"/>
          <p14:tracePt t="156342" x="7251700" y="5688013"/>
          <p14:tracePt t="156359" x="7277100" y="5680075"/>
          <p14:tracePt t="156376" x="7296150" y="5680075"/>
          <p14:tracePt t="156392" x="7323138" y="5661025"/>
          <p14:tracePt t="156409" x="7331075" y="5661025"/>
          <p14:tracePt t="156426" x="7348538" y="5653088"/>
          <p14:tracePt t="156442" x="7358063" y="5643563"/>
          <p14:tracePt t="156459" x="7375525" y="5634038"/>
          <p14:tracePt t="156476" x="7394575" y="5634038"/>
          <p14:tracePt t="156492" x="7394575" y="5626100"/>
          <p14:tracePt t="156509" x="7402513" y="5626100"/>
          <p14:tracePt t="156526" x="7429500" y="5626100"/>
          <p14:tracePt t="156543" x="7446963" y="5616575"/>
          <p14:tracePt t="156560" x="7456488" y="5608638"/>
          <p14:tracePt t="157015" x="7473950" y="5608638"/>
          <p14:tracePt t="157025" x="7473950" y="5626100"/>
          <p14:tracePt t="157038" x="7491413" y="5653088"/>
          <p14:tracePt t="157052" x="7500938" y="5670550"/>
          <p14:tracePt t="157063" x="7510463" y="5697538"/>
          <p14:tracePt t="157076" x="7527925" y="5724525"/>
          <p14:tracePt t="157093" x="7537450" y="5751513"/>
          <p14:tracePt t="157109" x="7537450" y="5768975"/>
          <p14:tracePt t="157126" x="7545388" y="5786438"/>
          <p14:tracePt t="157271" x="7545388" y="5776913"/>
          <p14:tracePt t="157369" x="7554913" y="5786438"/>
          <p14:tracePt t="157381" x="7554913" y="5803900"/>
          <p14:tracePt t="157394" x="7562850" y="5813425"/>
          <p14:tracePt t="157406" x="7562850" y="5830888"/>
          <p14:tracePt t="157418" x="7572375" y="5840413"/>
          <p14:tracePt t="157443" x="7572375" y="5848350"/>
          <p14:tracePt t="157491" x="7572375" y="5822950"/>
          <p14:tracePt t="157507" x="7581900" y="5768975"/>
          <p14:tracePt t="157517" x="7589838" y="5724525"/>
          <p14:tracePt t="157528" x="7599363" y="5688013"/>
          <p14:tracePt t="157543" x="7599363" y="5670550"/>
          <p14:tracePt t="157560" x="7608888" y="5670550"/>
          <p14:tracePt t="157576" x="7608888" y="5661025"/>
          <p14:tracePt t="157626" x="7616825" y="5670550"/>
          <p14:tracePt t="157638" x="7626350" y="5697538"/>
          <p14:tracePt t="157651" x="7626350" y="5724525"/>
          <p14:tracePt t="157662" x="7634288" y="5751513"/>
          <p14:tracePt t="157676" x="7634288" y="5768975"/>
          <p14:tracePt t="157693" x="7634288" y="5776913"/>
          <p14:tracePt t="157709" x="7634288" y="5786438"/>
          <p14:tracePt t="157726" x="7634288" y="5803900"/>
          <p14:tracePt t="157920" x="7634288" y="5813425"/>
          <p14:tracePt t="157932" x="7634288" y="5822950"/>
          <p14:tracePt t="157944" x="7634288" y="5830888"/>
          <p14:tracePt t="158008" x="7643813" y="5830888"/>
          <p14:tracePt t="158569" x="7643813" y="5822950"/>
          <p14:tracePt t="158692" x="7643813" y="5813425"/>
          <p14:tracePt t="158912" x="7643813" y="5795963"/>
          <p14:tracePt t="158938" x="7643813" y="5786438"/>
          <p14:tracePt t="158949" x="7643813" y="5768975"/>
          <p14:tracePt t="158974" x="7643813" y="5759450"/>
          <p14:tracePt t="158986" x="7643813" y="5751513"/>
          <p14:tracePt t="158999" x="7643813" y="5741988"/>
          <p14:tracePt t="159060" x="7643813" y="5732463"/>
          <p14:tracePt t="159085" x="7634288" y="5732463"/>
          <p14:tracePt t="159168" x="7626350" y="5732463"/>
          <p14:tracePt t="159206" x="7616825" y="5732463"/>
          <p14:tracePt t="159243" x="7608888" y="5732463"/>
          <p14:tracePt t="159268" x="7599363" y="5732463"/>
          <p14:tracePt t="159292" x="7589838" y="5732463"/>
          <p14:tracePt t="159317" x="7589838" y="5741988"/>
          <p14:tracePt t="159328" x="7581900" y="5741988"/>
          <p14:tracePt t="159341" x="7581900" y="5751513"/>
          <p14:tracePt t="159353" x="7572375" y="5751513"/>
          <p14:tracePt t="159376" x="7554913" y="5759450"/>
          <p14:tracePt t="159402" x="7545388" y="5759450"/>
          <p14:tracePt t="159414" x="7537450" y="5759450"/>
          <p14:tracePt t="159426" x="7537450" y="5768975"/>
          <p14:tracePt t="159438" x="7527925" y="5768975"/>
          <p14:tracePt t="159464" x="7518400" y="5776913"/>
          <p14:tracePt t="159476" x="7510463" y="5776913"/>
          <p14:tracePt t="159500" x="7500938" y="5776913"/>
          <p14:tracePt t="159526" x="7491413" y="5776913"/>
          <p14:tracePt t="159537" x="7483475" y="5786438"/>
          <p14:tracePt t="159550" x="7473950" y="5786438"/>
          <p14:tracePt t="159561" x="7466013" y="5786438"/>
          <p14:tracePt t="159577" x="7456488" y="5786438"/>
          <p14:tracePt t="159593" x="7446963" y="5795963"/>
          <p14:tracePt t="159610" x="7419975" y="5803900"/>
          <p14:tracePt t="159627" x="7412038" y="5803900"/>
          <p14:tracePt t="159647" x="7394575" y="5803900"/>
          <p14:tracePt t="159660" x="7375525" y="5803900"/>
          <p14:tracePt t="159677" x="7367588" y="5813425"/>
          <p14:tracePt t="159693" x="7348538" y="5822950"/>
          <p14:tracePt t="159710" x="7304088" y="5822950"/>
          <p14:tracePt t="159727" x="7286625" y="5830888"/>
          <p14:tracePt t="159744" x="7269163" y="5830888"/>
          <p14:tracePt t="159760" x="7232650" y="5830888"/>
          <p14:tracePt t="159777" x="7224713" y="5830888"/>
          <p14:tracePt t="159794" x="7215188" y="5830888"/>
          <p14:tracePt t="160210" x="7205663" y="5830888"/>
          <p14:tracePt t="160224" x="7197725" y="5830888"/>
          <p14:tracePt t="160235" x="7188200" y="5830888"/>
          <p14:tracePt t="160259" x="7180263" y="5830888"/>
          <p14:tracePt t="160272" x="7180263" y="5840413"/>
          <p14:tracePt t="160284" x="7170738" y="5840413"/>
          <p14:tracePt t="160296" x="7161213" y="5840413"/>
          <p14:tracePt t="160321" x="7153275" y="5840413"/>
          <p14:tracePt t="160334" x="7143750" y="5840413"/>
          <p14:tracePt t="160344" x="7134225" y="5840413"/>
          <p14:tracePt t="160360" x="7116763" y="5840413"/>
          <p14:tracePt t="160382" x="7099300" y="5840413"/>
          <p14:tracePt t="160394" x="7089775" y="5848350"/>
          <p14:tracePt t="160410" x="7062788" y="5848350"/>
          <p14:tracePt t="160427" x="7054850" y="5857875"/>
          <p14:tracePt t="160444" x="7010400" y="5867400"/>
          <p14:tracePt t="160460" x="6983413" y="5867400"/>
          <p14:tracePt t="160477" x="6956425" y="5875338"/>
          <p14:tracePt t="160494" x="6919913" y="5894388"/>
          <p14:tracePt t="160511" x="6894513" y="5894388"/>
          <p14:tracePt t="160527" x="6867525" y="5894388"/>
          <p14:tracePt t="160544" x="6813550" y="5911850"/>
          <p14:tracePt t="160560" x="6786563" y="5919788"/>
          <p14:tracePt t="160577" x="6759575" y="5929313"/>
          <p14:tracePt t="160594" x="6705600" y="5929313"/>
          <p14:tracePt t="160610" x="6680200" y="5929313"/>
          <p14:tracePt t="160627" x="6608763" y="5938838"/>
          <p14:tracePt t="160644" x="6581775" y="5938838"/>
          <p14:tracePt t="160660" x="6554788" y="5938838"/>
          <p14:tracePt t="160678" x="6500813" y="5946775"/>
          <p14:tracePt t="160694" x="6473825" y="5946775"/>
          <p14:tracePt t="160710" x="6446838" y="5946775"/>
          <p14:tracePt t="160727" x="6402388" y="5946775"/>
          <p14:tracePt t="160744" x="6384925" y="5946775"/>
          <p14:tracePt t="160760" x="6357938" y="5946775"/>
          <p14:tracePt t="160777" x="6313488" y="5946775"/>
          <p14:tracePt t="160794" x="6286500" y="5946775"/>
          <p14:tracePt t="160811" x="6259513" y="5946775"/>
          <p14:tracePt t="160827" x="6205538" y="5946775"/>
          <p14:tracePt t="160844" x="6180138" y="5946775"/>
          <p14:tracePt t="160860" x="6116638" y="5946775"/>
          <p14:tracePt t="160877" x="6089650" y="5938838"/>
          <p14:tracePt t="160894" x="6072188" y="5938838"/>
          <p14:tracePt t="160911" x="6018213" y="5938838"/>
          <p14:tracePt t="160927" x="6000750" y="5929313"/>
          <p14:tracePt t="160944" x="5973763" y="5929313"/>
          <p14:tracePt t="160961" x="5919788" y="5911850"/>
          <p14:tracePt t="160977" x="5894388" y="5911850"/>
          <p14:tracePt t="160994" x="5840413" y="5902325"/>
          <p14:tracePt t="161011" x="5822950" y="5902325"/>
          <p14:tracePt t="161027" x="5803900" y="5894388"/>
          <p14:tracePt t="161044" x="5759450" y="5884863"/>
          <p14:tracePt t="161060" x="5751513" y="5875338"/>
          <p14:tracePt t="161077" x="5732463" y="5867400"/>
          <p14:tracePt t="161094" x="5688013" y="5857875"/>
          <p14:tracePt t="161111" x="5670550" y="5848350"/>
          <p14:tracePt t="161127" x="5653088" y="5840413"/>
          <p14:tracePt t="161144" x="5599113" y="5830888"/>
          <p14:tracePt t="161161" x="5589588" y="5830888"/>
          <p14:tracePt t="161177" x="5572125" y="5813425"/>
          <p14:tracePt t="161194" x="5537200" y="5803900"/>
          <p14:tracePt t="161211" x="5527675" y="5803900"/>
          <p14:tracePt t="161227" x="5510213" y="5795963"/>
          <p14:tracePt t="161244" x="5483225" y="5786438"/>
          <p14:tracePt t="161261" x="5465763" y="5776913"/>
          <p14:tracePt t="161277" x="5438775" y="5776913"/>
          <p14:tracePt t="161294" x="5429250" y="5776913"/>
          <p14:tracePt t="161311" x="5429250" y="5768975"/>
          <p14:tracePt t="161327" x="5419725" y="5768975"/>
          <p14:tracePt t="161350" x="5411788" y="5768975"/>
          <p14:tracePt t="161547" x="5419725" y="5768975"/>
          <p14:tracePt t="161570" x="5429250" y="5768975"/>
          <p14:tracePt t="161595" x="5438775" y="5768975"/>
          <p14:tracePt t="161607" x="5446713" y="5768975"/>
          <p14:tracePt t="161619" x="5465763" y="5776913"/>
          <p14:tracePt t="161632" x="5473700" y="5776913"/>
          <p14:tracePt t="161644" x="5491163" y="5776913"/>
          <p14:tracePt t="161661" x="5518150" y="5786438"/>
          <p14:tracePt t="161677" x="5545138" y="5795963"/>
          <p14:tracePt t="161694" x="5599113" y="5803900"/>
          <p14:tracePt t="161711" x="5626100" y="5813425"/>
          <p14:tracePt t="161727" x="5670550" y="5813425"/>
          <p14:tracePt t="161744" x="5732463" y="5822950"/>
          <p14:tracePt t="161761" x="5786438" y="5830888"/>
          <p14:tracePt t="161777" x="5830888" y="5830888"/>
          <p14:tracePt t="161794" x="5938838" y="5840413"/>
          <p14:tracePt t="161811" x="5983288" y="5840413"/>
          <p14:tracePt t="161827" x="6099175" y="5840413"/>
          <p14:tracePt t="161845" x="6143625" y="5840413"/>
          <p14:tracePt t="161861" x="6197600" y="5840413"/>
          <p14:tracePt t="161877" x="6330950" y="5840413"/>
          <p14:tracePt t="161894" x="6394450" y="5840413"/>
          <p14:tracePt t="161911" x="6465888" y="5840413"/>
          <p14:tracePt t="161927" x="6634163" y="5840413"/>
          <p14:tracePt t="161944" x="6732588" y="5840413"/>
          <p14:tracePt t="161961" x="6840538" y="5840413"/>
          <p14:tracePt t="161977" x="7062788" y="5840413"/>
          <p14:tracePt t="161994" x="7153275" y="5840413"/>
          <p14:tracePt t="162011" x="7340600" y="5830888"/>
          <p14:tracePt t="162027" x="7402513" y="5822950"/>
          <p14:tracePt t="162044" x="7456488" y="5822950"/>
          <p14:tracePt t="162061" x="7518400" y="5803900"/>
          <p14:tracePt t="162078" x="7545388" y="5795963"/>
          <p14:tracePt t="162094" x="7572375" y="5786438"/>
          <p14:tracePt t="162111" x="7589838" y="5786438"/>
          <p14:tracePt t="162133" x="7589838" y="5776913"/>
          <p14:tracePt t="162268" x="7599363" y="5768975"/>
          <p14:tracePt t="162316" x="7608888" y="5759450"/>
          <p14:tracePt t="162329" x="7616825" y="5759450"/>
          <p14:tracePt t="162355" x="7626350" y="5751513"/>
          <p14:tracePt t="162391" x="7626350" y="5741988"/>
          <p14:tracePt t="162782" x="7616825" y="5741988"/>
          <p14:tracePt t="162806" x="7608888" y="5741988"/>
          <p14:tracePt t="162965" x="7599363" y="5741988"/>
          <p14:tracePt t="163027" x="7589838" y="5741988"/>
          <p14:tracePt t="163053" x="7581900" y="5741988"/>
          <p14:tracePt t="163101" x="7572375" y="5741988"/>
          <p14:tracePt t="163162" x="7562850" y="5741988"/>
          <p14:tracePt t="163175" x="7562850" y="5732463"/>
          <p14:tracePt t="163212" x="7554913" y="5732463"/>
          <p14:tracePt t="163236" x="7545388" y="5732463"/>
          <p14:tracePt t="163261" x="7537450" y="5732463"/>
          <p14:tracePt t="163286" x="7537450" y="5724525"/>
          <p14:tracePt t="163298" x="7527925" y="5724525"/>
          <p14:tracePt t="163320" x="7518400" y="5724525"/>
          <p14:tracePt t="163333" x="7510463" y="5724525"/>
          <p14:tracePt t="163346" x="7500938" y="5724525"/>
          <p14:tracePt t="163369" x="7491413" y="5724525"/>
          <p14:tracePt t="163384" x="7483475" y="5715000"/>
          <p14:tracePt t="163407" x="7473950" y="5715000"/>
          <p14:tracePt t="163432" x="7466013" y="5715000"/>
          <p14:tracePt t="163443" x="7456488" y="5715000"/>
          <p14:tracePt t="163456" x="7446963" y="5715000"/>
          <p14:tracePt t="163480" x="7429500" y="5715000"/>
          <p14:tracePt t="163504" x="7419975" y="5715000"/>
          <p14:tracePt t="163529" x="7402513" y="5715000"/>
          <p14:tracePt t="163556" x="7394575" y="5715000"/>
          <p14:tracePt t="163566" x="7394575" y="5724525"/>
          <p14:tracePt t="163578" x="7385050" y="5724525"/>
          <p14:tracePt t="163591" x="7375525" y="5732463"/>
          <p14:tracePt t="163604" x="7367588" y="5732463"/>
          <p14:tracePt t="163615" x="7367588" y="5741988"/>
          <p14:tracePt t="163629" x="7348538" y="5741988"/>
          <p14:tracePt t="163645" x="7348538" y="5751513"/>
          <p14:tracePt t="163661" x="7340600" y="5751513"/>
          <p14:tracePt t="163678" x="7323138" y="5759450"/>
          <p14:tracePt t="163695" x="7304088" y="5768975"/>
          <p14:tracePt t="163711" x="7296150" y="5776913"/>
          <p14:tracePt t="163728" x="7251700" y="5776913"/>
          <p14:tracePt t="163745" x="7232650" y="5776913"/>
          <p14:tracePt t="163762" x="7215188" y="5786438"/>
          <p14:tracePt t="163778" x="7170738" y="5795963"/>
          <p14:tracePt t="163795" x="7161213" y="5795963"/>
          <p14:tracePt t="163812" x="7143750" y="5795963"/>
          <p14:tracePt t="163847" x="7134225" y="5795963"/>
          <p14:tracePt t="166592" x="7134225" y="5786438"/>
          <p14:tracePt t="166604" x="7134225" y="5776913"/>
          <p14:tracePt t="166616" x="7153275" y="5768975"/>
          <p14:tracePt t="166629" x="7170738" y="5759450"/>
          <p14:tracePt t="166641" x="7197725" y="5751513"/>
          <p14:tracePt t="166653" x="7215188" y="5741988"/>
          <p14:tracePt t="166665" x="7232650" y="5724525"/>
          <p14:tracePt t="166679" x="7251700" y="5715000"/>
          <p14:tracePt t="166696" x="7277100" y="5705475"/>
          <p14:tracePt t="166713" x="7286625" y="5705475"/>
          <p14:tracePt t="166729" x="7296150" y="5697538"/>
          <p14:tracePt t="166750" x="7304088" y="5688013"/>
          <p14:tracePt t="166776" x="7313613" y="5688013"/>
          <p14:tracePt t="166787" x="7323138" y="5688013"/>
          <p14:tracePt t="166800" x="7331075" y="5688013"/>
          <p14:tracePt t="166824" x="7340600" y="5688013"/>
          <p14:tracePt t="166861" x="7348538" y="5688013"/>
          <p14:tracePt t="166872" x="7358063" y="5688013"/>
          <p14:tracePt t="166898" x="7367588" y="5688013"/>
          <p14:tracePt t="166909" x="7375525" y="5688013"/>
          <p14:tracePt t="166922" x="7385050" y="5688013"/>
          <p14:tracePt t="166934" x="7394575" y="5688013"/>
          <p14:tracePt t="166960" x="7412038" y="5688013"/>
          <p14:tracePt t="166972" x="7419975" y="5688013"/>
          <p14:tracePt t="166983" x="7429500" y="5688013"/>
          <p14:tracePt t="166996" x="7439025" y="5680075"/>
          <p14:tracePt t="167012" x="7446963" y="5680075"/>
          <p14:tracePt t="167029" x="7466013" y="5680075"/>
          <p14:tracePt t="167046" x="7491413" y="5680075"/>
          <p14:tracePt t="167062" x="7500938" y="5680075"/>
          <p14:tracePt t="167079" x="7518400" y="5680075"/>
          <p14:tracePt t="167096" x="7527925" y="5680075"/>
          <p14:tracePt t="167112" x="7545388" y="5680075"/>
          <p14:tracePt t="167131" x="7554913" y="5680075"/>
          <p14:tracePt t="167155" x="7562850" y="5680075"/>
          <p14:tracePt t="167167" x="7572375" y="5680075"/>
          <p14:tracePt t="167180" x="7581900" y="5680075"/>
          <p14:tracePt t="167203" x="7589838" y="5680075"/>
          <p14:tracePt t="167217" x="7599363" y="5680075"/>
          <p14:tracePt t="167229" x="7599363" y="5688013"/>
          <p14:tracePt t="167246" x="7608888" y="5688013"/>
          <p14:tracePt t="167262" x="7608888" y="5705475"/>
          <p14:tracePt t="167279" x="7616825" y="5715000"/>
          <p14:tracePt t="167296" x="7626350" y="5724525"/>
          <p14:tracePt t="167314" x="7626350" y="5732463"/>
          <p14:tracePt t="167339" x="7626350" y="5741988"/>
          <p14:tracePt t="167363" x="7626350" y="5751513"/>
          <p14:tracePt t="167375" x="7626350" y="5759450"/>
          <p14:tracePt t="167388" x="7626350" y="5768975"/>
          <p14:tracePt t="167401" x="7626350" y="5776913"/>
          <p14:tracePt t="167413" x="7626350" y="5786438"/>
          <p14:tracePt t="167429" x="7626350" y="5795963"/>
          <p14:tracePt t="167446" x="7626350" y="5803900"/>
          <p14:tracePt t="167462" x="7626350" y="5813425"/>
          <p14:tracePt t="167479" x="7626350" y="5822950"/>
          <p14:tracePt t="167498" x="7626350" y="5830888"/>
          <p14:tracePt t="167534" x="7616825" y="5840413"/>
          <p14:tracePt t="167559" x="7616825" y="5848350"/>
          <p14:tracePt t="167585" x="7608888" y="5848350"/>
          <p14:tracePt t="167597" x="7608888" y="5857875"/>
          <p14:tracePt t="167620" x="7599363" y="5867400"/>
          <p14:tracePt t="167633" x="7589838" y="5867400"/>
          <p14:tracePt t="167646" x="7581900" y="5867400"/>
          <p14:tracePt t="167657" x="7572375" y="5875338"/>
          <p14:tracePt t="167670" x="7562850" y="5875338"/>
          <p14:tracePt t="167682" x="7545388" y="5884863"/>
          <p14:tracePt t="167696" x="7527925" y="5884863"/>
          <p14:tracePt t="167713" x="7518400" y="5884863"/>
          <p14:tracePt t="167729" x="7500938" y="5884863"/>
          <p14:tracePt t="167746" x="7473950" y="5884863"/>
          <p14:tracePt t="167763" x="7456488" y="5884863"/>
          <p14:tracePt t="167779" x="7412038" y="5884863"/>
          <p14:tracePt t="167796" x="7394575" y="5884863"/>
          <p14:tracePt t="167813" x="7367588" y="5884863"/>
          <p14:tracePt t="167829" x="7340600" y="5884863"/>
          <p14:tracePt t="167846" x="7313613" y="5884863"/>
          <p14:tracePt t="167863" x="7296150" y="5884863"/>
          <p14:tracePt t="167880" x="7259638" y="5884863"/>
          <p14:tracePt t="167896" x="7251700" y="5884863"/>
          <p14:tracePt t="167913" x="7224713" y="5884863"/>
          <p14:tracePt t="167929" x="7197725" y="5884863"/>
          <p14:tracePt t="167946" x="7180263" y="5884863"/>
          <p14:tracePt t="167963" x="7161213" y="5884863"/>
          <p14:tracePt t="167979" x="7143750" y="5884863"/>
          <p14:tracePt t="167996" x="7134225" y="5884863"/>
          <p14:tracePt t="168013" x="7126288" y="5884863"/>
          <p14:tracePt t="168029" x="7126288" y="5894388"/>
          <p14:tracePt t="168046" x="7116763" y="5894388"/>
          <p14:tracePt t="168894" x="7126288" y="5894388"/>
          <p14:tracePt t="168930" x="7134225" y="5894388"/>
          <p14:tracePt t="168956" x="7143750" y="5894388"/>
          <p14:tracePt t="168967" x="7153275" y="5894388"/>
          <p14:tracePt t="168980" x="7161213" y="5894388"/>
          <p14:tracePt t="168992" x="7170738" y="5894388"/>
          <p14:tracePt t="169004" x="7180263" y="5894388"/>
          <p14:tracePt t="169017" x="7197725" y="5894388"/>
          <p14:tracePt t="169030" x="7205663" y="5894388"/>
          <p14:tracePt t="169046" x="7215188" y="5894388"/>
          <p14:tracePt t="169063" x="7232650" y="5894388"/>
          <p14:tracePt t="169080" x="7251700" y="5875338"/>
          <p14:tracePt t="169104" x="7259638" y="5875338"/>
          <p14:tracePt t="169127" x="7277100" y="5875338"/>
          <p14:tracePt t="169139" x="7277100" y="5867400"/>
          <p14:tracePt t="169151" x="7286625" y="5867400"/>
          <p14:tracePt t="169164" x="7304088" y="5867400"/>
          <p14:tracePt t="169188" x="7323138" y="5857875"/>
          <p14:tracePt t="169200" x="7340600" y="5848350"/>
          <p14:tracePt t="169213" x="7348538" y="5840413"/>
          <p14:tracePt t="169230" x="7367588" y="5840413"/>
          <p14:tracePt t="169246" x="7385050" y="5830888"/>
          <p14:tracePt t="169263" x="7412038" y="5822950"/>
          <p14:tracePt t="169280" x="7419975" y="5813425"/>
          <p14:tracePt t="169297" x="7429500" y="5813425"/>
          <p14:tracePt t="169297" x="7439025" y="5803900"/>
          <p14:tracePt t="169313" x="7446963" y="5803900"/>
          <p14:tracePt t="169330" x="7456488" y="5803900"/>
          <p14:tracePt t="169347" x="7466013" y="5795963"/>
          <p14:tracePt t="169373" x="7473950" y="5795963"/>
          <p14:tracePt t="169395" x="7483475" y="5786438"/>
          <p14:tracePt t="169422" x="7491413" y="5776913"/>
          <p14:tracePt t="169433" x="7500938" y="5776913"/>
          <p14:tracePt t="169445" x="7510463" y="5776913"/>
          <p14:tracePt t="169457" x="7510463" y="5768975"/>
          <p14:tracePt t="169469" x="7518400" y="5768975"/>
          <p14:tracePt t="169493" x="7518400" y="5759450"/>
          <p14:tracePt t="169506" x="7527925" y="5751513"/>
          <p14:tracePt t="169580" x="7527925" y="5741988"/>
          <p14:tracePt t="169606" x="7527925" y="5732463"/>
          <p14:tracePt t="169617" x="7510463" y="5732463"/>
          <p14:tracePt t="169629" x="7483475" y="5715000"/>
          <p14:tracePt t="169642" x="7456488" y="5697538"/>
          <p14:tracePt t="169653" x="7412038" y="5680075"/>
          <p14:tracePt t="169665" x="7358063" y="5670550"/>
          <p14:tracePt t="169680" x="7323138" y="5670550"/>
          <p14:tracePt t="169696" x="7296150" y="5670550"/>
          <p14:tracePt t="169713" x="7277100" y="5670550"/>
          <p14:tracePt t="169730" x="7251700" y="5670550"/>
          <p14:tracePt t="169746" x="7242175" y="5670550"/>
          <p14:tracePt t="169764" x="7232650" y="5670550"/>
          <p14:tracePt t="169764" x="7215188" y="5670550"/>
          <p14:tracePt t="169780" x="7197725" y="5680075"/>
          <p14:tracePt t="169797" x="7188200" y="5680075"/>
          <p14:tracePt t="169813" x="7161213" y="5705475"/>
          <p14:tracePt t="169830" x="7143750" y="5705475"/>
          <p14:tracePt t="169847" x="7134225" y="5715000"/>
          <p14:tracePt t="169863" x="7108825" y="5732463"/>
          <p14:tracePt t="169880" x="7099300" y="5741988"/>
          <p14:tracePt t="169897" x="7081838" y="5751513"/>
          <p14:tracePt t="169913" x="7062788" y="5768975"/>
          <p14:tracePt t="169930" x="7054850" y="5768975"/>
          <p14:tracePt t="169959" x="7054850" y="5776913"/>
          <p14:tracePt t="170523" x="7072313" y="5776913"/>
          <p14:tracePt t="170535" x="7081838" y="5776913"/>
          <p14:tracePt t="170548" x="7089775" y="5768975"/>
          <p14:tracePt t="170559" x="7108825" y="5768975"/>
          <p14:tracePt t="170571" x="7126288" y="5759450"/>
          <p14:tracePt t="170584" x="7143750" y="5751513"/>
          <p14:tracePt t="170598" x="7161213" y="5751513"/>
          <p14:tracePt t="170614" x="7188200" y="5751513"/>
          <p14:tracePt t="170630" x="7205663" y="5741988"/>
          <p14:tracePt t="170647" x="7242175" y="5732463"/>
          <p14:tracePt t="170664" x="7269163" y="5732463"/>
          <p14:tracePt t="170680" x="7286625" y="5732463"/>
          <p14:tracePt t="170697" x="7323138" y="5732463"/>
          <p14:tracePt t="170714" x="7340600" y="5732463"/>
          <p14:tracePt t="170730" x="7358063" y="5732463"/>
          <p14:tracePt t="170747" x="7385050" y="5732463"/>
          <p14:tracePt t="170764" x="7402513" y="5732463"/>
          <p14:tracePt t="170780" x="7412038" y="5732463"/>
          <p14:tracePt t="170797" x="7439025" y="5732463"/>
          <p14:tracePt t="170814" x="7446963" y="5732463"/>
          <p14:tracePt t="170830" x="7466013" y="5732463"/>
          <p14:tracePt t="170847" x="7473950" y="5732463"/>
          <p14:tracePt t="170864" x="7483475" y="5732463"/>
          <p14:tracePt t="170881" x="7491413" y="5732463"/>
          <p14:tracePt t="170897" x="7500938" y="5732463"/>
          <p14:tracePt t="170914" x="7510463" y="5741988"/>
          <p14:tracePt t="170951" x="7510463" y="5751513"/>
          <p14:tracePt t="170964" x="7510463" y="5759450"/>
          <p14:tracePt t="170988" x="7518400" y="5759450"/>
          <p14:tracePt t="171001" x="7518400" y="5768975"/>
          <p14:tracePt t="171024" x="7518400" y="5776913"/>
          <p14:tracePt t="171050" x="7518400" y="5795963"/>
          <p14:tracePt t="171074" x="7518400" y="5803900"/>
          <p14:tracePt t="171112" x="7518400" y="5813425"/>
          <p14:tracePt t="171122" x="7510463" y="5813425"/>
          <p14:tracePt t="171136" x="7500938" y="5822950"/>
          <p14:tracePt t="171171" x="7491413" y="5822950"/>
          <p14:tracePt t="171196" x="7483475" y="5822950"/>
          <p14:tracePt t="171221" x="7473950" y="5822950"/>
          <p14:tracePt t="171234" x="7466013" y="5822950"/>
          <p14:tracePt t="171245" x="7456488" y="5822950"/>
          <p14:tracePt t="171257" x="7446963" y="5822950"/>
          <p14:tracePt t="171270" x="7429500" y="5822950"/>
          <p14:tracePt t="171295" x="7419975" y="5822950"/>
          <p14:tracePt t="171319" x="7412038" y="5822950"/>
          <p14:tracePt t="171331" x="7402513" y="5822950"/>
          <p14:tracePt t="171356" x="7394575" y="5822950"/>
          <p14:tracePt t="181716" x="7394575" y="5830888"/>
          <p14:tracePt t="181741" x="7385050" y="5840413"/>
          <p14:tracePt t="181752" x="7375525" y="5840413"/>
          <p14:tracePt t="181765" x="7367588" y="5840413"/>
          <p14:tracePt t="181802" x="7358063" y="5840413"/>
          <p14:tracePt t="181900" x="7358063" y="5830888"/>
          <p14:tracePt t="181912" x="7394575" y="5822950"/>
          <p14:tracePt t="181923" x="7439025" y="5813425"/>
          <p14:tracePt t="181936" x="7483475" y="5803900"/>
          <p14:tracePt t="181950" x="7510463" y="5803900"/>
          <p14:tracePt t="181967" x="7537450" y="5803900"/>
          <p14:tracePt t="181984" x="7545388" y="5803900"/>
          <p14:tracePt t="182000" x="7562850" y="5803900"/>
          <p14:tracePt t="182109" x="7562850" y="5795963"/>
          <p14:tracePt t="182132" x="7562850" y="5786438"/>
          <p14:tracePt t="182218" x="7562850" y="5776913"/>
          <p14:tracePt t="182255" x="7545388" y="5768975"/>
          <p14:tracePt t="182268" x="7527925" y="5759450"/>
          <p14:tracePt t="182278" x="7510463" y="5759450"/>
          <p14:tracePt t="182291" x="7483475" y="5759450"/>
          <p14:tracePt t="182303" x="7466013" y="5751513"/>
          <p14:tracePt t="182317" x="7446963" y="5751513"/>
          <p14:tracePt t="182334" x="7419975" y="5751513"/>
          <p14:tracePt t="182351" x="7402513" y="5741988"/>
          <p14:tracePt t="182367" x="7340600" y="5741988"/>
          <p14:tracePt t="182384" x="7313613" y="5741988"/>
          <p14:tracePt t="182400" x="7296150" y="5741988"/>
          <p14:tracePt t="182417" x="7259638" y="5751513"/>
          <p14:tracePt t="182434" x="7232650" y="5759450"/>
          <p14:tracePt t="182450" x="7215188" y="5768975"/>
          <p14:tracePt t="182467" x="7180263" y="5786438"/>
          <p14:tracePt t="182484" x="7153275" y="5803900"/>
          <p14:tracePt t="182501" x="7126288" y="5822950"/>
          <p14:tracePt t="182517" x="7116763" y="5840413"/>
          <p14:tracePt t="182534" x="7108825" y="5840413"/>
          <p14:tracePt t="182550" x="7099300" y="5848350"/>
          <p14:tracePt t="182567" x="7099300" y="5857875"/>
          <p14:tracePt t="182585" x="7099300" y="5867400"/>
          <p14:tracePt t="182600" x="7099300" y="5875338"/>
          <p14:tracePt t="182617" x="7089775" y="5884863"/>
          <p14:tracePt t="182636" x="7089775" y="5902325"/>
          <p14:tracePt t="182659" x="7089775" y="5911850"/>
          <p14:tracePt t="182697" x="7089775" y="5919788"/>
          <p14:tracePt t="182709" x="7089775" y="5929313"/>
          <p14:tracePt t="182719" x="7099300" y="5929313"/>
          <p14:tracePt t="182733" x="7116763" y="5938838"/>
          <p14:tracePt t="182745" x="7143750" y="5938838"/>
          <p14:tracePt t="182757" x="7170738" y="5946775"/>
          <p14:tracePt t="182768" x="7197725" y="5946775"/>
          <p14:tracePt t="182784" x="7242175" y="5946775"/>
          <p14:tracePt t="182801" x="7313613" y="5946775"/>
          <p14:tracePt t="182817" x="7394575" y="5938838"/>
          <p14:tracePt t="182834" x="7554913" y="5867400"/>
          <p14:tracePt t="182851" x="7634288" y="5813425"/>
          <p14:tracePt t="182867" x="7786688" y="5724525"/>
          <p14:tracePt t="182884" x="7823200" y="5697538"/>
          <p14:tracePt t="182901" x="7848600" y="5680075"/>
          <p14:tracePt t="182917" x="7858125" y="5661025"/>
          <p14:tracePt t="182934" x="7867650" y="5661025"/>
          <p14:tracePt t="182978" x="7867650" y="5653088"/>
          <p14:tracePt t="183027" x="7867650" y="5643563"/>
          <p14:tracePt t="183050" x="7858125" y="5643563"/>
          <p14:tracePt t="183064" x="7848600" y="5643563"/>
          <p14:tracePt t="183087" x="7831138" y="5634038"/>
          <p14:tracePt t="183099" x="7804150" y="5634038"/>
          <p14:tracePt t="183112" x="7786688" y="5626100"/>
          <p14:tracePt t="183124" x="7769225" y="5626100"/>
          <p14:tracePt t="183136" x="7751763" y="5626100"/>
          <p14:tracePt t="183151" x="7732713" y="5616575"/>
          <p14:tracePt t="183167" x="7724775" y="5616575"/>
          <p14:tracePt t="183184" x="7705725" y="5616575"/>
          <p14:tracePt t="183201" x="7661275" y="5616575"/>
          <p14:tracePt t="183219" x="7634288" y="5616575"/>
          <p14:tracePt t="183234" x="7599363" y="5616575"/>
          <p14:tracePt t="183251" x="7537450" y="5626100"/>
          <p14:tracePt t="183267" x="7510463" y="5626100"/>
          <p14:tracePt t="183284" x="7466013" y="5634038"/>
          <p14:tracePt t="183301" x="7439025" y="5643563"/>
          <p14:tracePt t="183318" x="7419975" y="5653088"/>
          <p14:tracePt t="183334" x="7358063" y="5680075"/>
          <p14:tracePt t="183351" x="7331075" y="5697538"/>
          <p14:tracePt t="183367" x="7304088" y="5705475"/>
          <p14:tracePt t="183384" x="7286625" y="5724525"/>
          <p14:tracePt t="183401" x="7259638" y="5732463"/>
          <p14:tracePt t="183417" x="7242175" y="5741988"/>
          <p14:tracePt t="183434" x="7188200" y="5776913"/>
          <p14:tracePt t="183451" x="7170738" y="5795963"/>
          <p14:tracePt t="183467" x="7134225" y="5822950"/>
          <p14:tracePt t="183484" x="7134225" y="5830888"/>
          <p14:tracePt t="183501" x="7126288" y="5830888"/>
          <p14:tracePt t="183517" x="7116763" y="5840413"/>
          <p14:tracePt t="183737" x="7126288" y="5840413"/>
          <p14:tracePt t="183785" x="7134225" y="5840413"/>
          <p14:tracePt t="183798" x="7143750" y="5840413"/>
          <p14:tracePt t="183810" x="7153275" y="5840413"/>
          <p14:tracePt t="183823" x="7161213" y="5840413"/>
          <p14:tracePt t="183834" x="7170738" y="5840413"/>
          <p14:tracePt t="183852" x="7180263" y="5840413"/>
          <p14:tracePt t="183868" x="7197725" y="5840413"/>
          <p14:tracePt t="183884" x="7232650" y="5840413"/>
          <p14:tracePt t="183901" x="7251700" y="5840413"/>
          <p14:tracePt t="183918" x="7277100" y="5830888"/>
          <p14:tracePt t="183934" x="7331075" y="5813425"/>
          <p14:tracePt t="183951" x="7358063" y="5795963"/>
          <p14:tracePt t="183967" x="7412038" y="5776913"/>
          <p14:tracePt t="183984" x="7518400" y="5741988"/>
          <p14:tracePt t="184001" x="7572375" y="5724525"/>
          <p14:tracePt t="184018" x="7670800" y="5688013"/>
          <p14:tracePt t="184034" x="7697788" y="5680075"/>
          <p14:tracePt t="184051" x="7724775" y="5670550"/>
          <p14:tracePt t="184068" x="7777163" y="5643563"/>
          <p14:tracePt t="184085" x="7786688" y="5643563"/>
          <p14:tracePt t="184101" x="7796213" y="5643563"/>
          <p14:tracePt t="184118" x="7804150" y="5634038"/>
          <p14:tracePt t="184325" x="7804150" y="5626100"/>
          <p14:tracePt t="198444" x="7796213" y="5626100"/>
          <p14:tracePt t="198481" x="7786688" y="5626100"/>
          <p14:tracePt t="198493" x="7777163" y="5626100"/>
          <p14:tracePt t="198530" x="7769225" y="5626100"/>
          <p14:tracePt t="203042" x="7759700" y="5626100"/>
          <p14:tracePt t="203085" x="7751763" y="5634038"/>
          <p14:tracePt t="203099" x="7742238" y="5634038"/>
          <p14:tracePt t="203110" x="7732713" y="5634038"/>
          <p14:tracePt t="203121" x="7715250" y="5643563"/>
          <p14:tracePt t="203136" x="7670800" y="5661025"/>
          <p14:tracePt t="203148" x="7626350" y="5680075"/>
          <p14:tracePt t="203159" x="7572375" y="5705475"/>
          <p14:tracePt t="203173" x="7518400" y="5724525"/>
          <p14:tracePt t="203190" x="7483475" y="5741988"/>
          <p14:tracePt t="203207" x="7466013" y="5741988"/>
          <p14:tracePt t="203224" x="7439025" y="5741988"/>
          <p14:tracePt t="203244" x="7429500" y="5741988"/>
          <p14:tracePt t="203270" x="7419975" y="5741988"/>
          <p14:tracePt t="203417" x="7412038" y="5741988"/>
          <p14:tracePt t="203440" x="7402513" y="5741988"/>
          <p14:tracePt t="203454" x="7394575" y="5741988"/>
          <p14:tracePt t="203465" x="7385050" y="5741988"/>
          <p14:tracePt t="203478" x="7375525" y="5741988"/>
          <p14:tracePt t="203490" x="7358063" y="5741988"/>
          <p14:tracePt t="203507" x="7348538" y="5741988"/>
          <p14:tracePt t="203524" x="7331075" y="5741988"/>
          <p14:tracePt t="203540" x="7277100" y="5732463"/>
          <p14:tracePt t="203557" x="7259638" y="5732463"/>
          <p14:tracePt t="203574" x="7232650" y="5732463"/>
          <p14:tracePt t="203590" x="7205663" y="5732463"/>
          <p14:tracePt t="203607" x="7197725" y="5732463"/>
          <p14:tracePt t="203638" x="7197725" y="5724525"/>
          <p14:tracePt t="203648" x="7188200" y="5724525"/>
          <p14:tracePt t="203735" x="7197725" y="5724525"/>
          <p14:tracePt t="204016" x="7197725" y="5732463"/>
          <p14:tracePt t="204028" x="7170738" y="5741988"/>
          <p14:tracePt t="204041" x="7134225" y="5741988"/>
          <p14:tracePt t="204054" x="7089775" y="5768975"/>
          <p14:tracePt t="204066" x="7037388" y="5786438"/>
          <p14:tracePt t="204077" x="6946900" y="5822950"/>
          <p14:tracePt t="204090" x="6848475" y="5857875"/>
          <p14:tracePt t="204107" x="6742113" y="5902325"/>
          <p14:tracePt t="204124" x="6634163" y="5919788"/>
          <p14:tracePt t="204140" x="6473825" y="5956300"/>
          <p14:tracePt t="204157" x="6394450" y="5965825"/>
          <p14:tracePt t="204174" x="6330950" y="5973763"/>
          <p14:tracePt t="204191" x="6170613" y="5973763"/>
          <p14:tracePt t="204208" x="6081713" y="5983288"/>
          <p14:tracePt t="204224" x="6010275" y="5983288"/>
          <p14:tracePt t="204240" x="5875338" y="5983288"/>
          <p14:tracePt t="204257" x="5813425" y="5983288"/>
          <p14:tracePt t="204274" x="5724525" y="5983288"/>
          <p14:tracePt t="204291" x="5697538" y="5983288"/>
          <p14:tracePt t="204307" x="5653088" y="5973763"/>
          <p14:tracePt t="204324" x="5589588" y="5956300"/>
          <p14:tracePt t="204340" x="5562600" y="5946775"/>
          <p14:tracePt t="204357" x="5545138" y="5938838"/>
          <p14:tracePt t="204374" x="5518150" y="5919788"/>
          <p14:tracePt t="204391" x="5518150" y="5911850"/>
          <p14:tracePt t="204407" x="5500688" y="5902325"/>
          <p14:tracePt t="204424" x="5483225" y="5894388"/>
          <p14:tracePt t="204441" x="5473700" y="5884863"/>
          <p14:tracePt t="204457" x="5438775" y="5867400"/>
          <p14:tracePt t="204474" x="5429250" y="5848350"/>
          <p14:tracePt t="204491" x="5419725" y="5840413"/>
          <p14:tracePt t="204507" x="5419725" y="5830888"/>
          <p14:tracePt t="204524" x="5419725" y="5822950"/>
          <p14:tracePt t="204541" x="5419725" y="5813425"/>
          <p14:tracePt t="204752" x="5429250" y="5813425"/>
          <p14:tracePt t="204764" x="5438775" y="5813425"/>
          <p14:tracePt t="204776" x="5446713" y="5813425"/>
          <p14:tracePt t="204800" x="5465763" y="5822950"/>
          <p14:tracePt t="204813" x="5473700" y="5822950"/>
          <p14:tracePt t="204824" x="5483225" y="5822950"/>
          <p14:tracePt t="204837" x="5510213" y="5830888"/>
          <p14:tracePt t="204850" x="5527675" y="5840413"/>
          <p14:tracePt t="204862" x="5545138" y="5848350"/>
          <p14:tracePt t="204874" x="5581650" y="5848350"/>
          <p14:tracePt t="204891" x="5608638" y="5857875"/>
          <p14:tracePt t="204907" x="5643563" y="5857875"/>
          <p14:tracePt t="204924" x="5705475" y="5875338"/>
          <p14:tracePt t="204941" x="5741988" y="5884863"/>
          <p14:tracePt t="204957" x="5786438" y="5894388"/>
          <p14:tracePt t="204974" x="5884863" y="5911850"/>
          <p14:tracePt t="204991" x="5938838" y="5919788"/>
          <p14:tracePt t="205008" x="6027738" y="5919788"/>
          <p14:tracePt t="205024" x="6062663" y="5919788"/>
          <p14:tracePt t="205041" x="6099175" y="5919788"/>
          <p14:tracePt t="205057" x="6180138" y="5919788"/>
          <p14:tracePt t="205074" x="6215063" y="5919788"/>
          <p14:tracePt t="205091" x="6269038" y="5919788"/>
          <p14:tracePt t="205108" x="6340475" y="5919788"/>
          <p14:tracePt t="205124" x="6375400" y="5919788"/>
          <p14:tracePt t="205141" x="6402388" y="5919788"/>
          <p14:tracePt t="205157" x="6483350" y="5919788"/>
          <p14:tracePt t="205174" x="6518275" y="5919788"/>
          <p14:tracePt t="205191" x="6554788" y="5919788"/>
          <p14:tracePt t="205207" x="6634163" y="5919788"/>
          <p14:tracePt t="205225" x="6661150" y="5919788"/>
          <p14:tracePt t="205241" x="6724650" y="5911850"/>
          <p14:tracePt t="205258" x="6759575" y="5911850"/>
          <p14:tracePt t="205274" x="6796088" y="5911850"/>
          <p14:tracePt t="205291" x="6858000" y="5911850"/>
          <p14:tracePt t="205307" x="6875463" y="5911850"/>
          <p14:tracePt t="205324" x="6884988" y="5911850"/>
          <p14:tracePt t="205341" x="6911975" y="5902325"/>
          <p14:tracePt t="205358" x="6929438" y="5894388"/>
          <p14:tracePt t="205374" x="6956425" y="5884863"/>
          <p14:tracePt t="205391" x="7027863" y="5867400"/>
          <p14:tracePt t="205408" x="7081838" y="5857875"/>
          <p14:tracePt t="205424" x="7161213" y="5840413"/>
          <p14:tracePt t="205441" x="7197725" y="5840413"/>
          <p14:tracePt t="205458" x="7242175" y="5830888"/>
          <p14:tracePt t="205474" x="7304088" y="5813425"/>
          <p14:tracePt t="205491" x="7323138" y="5803900"/>
          <p14:tracePt t="205508" x="7348538" y="5795963"/>
          <p14:tracePt t="206111" x="7358063" y="5795963"/>
          <p14:tracePt t="206122" x="7385050" y="5795963"/>
          <p14:tracePt t="206134" x="7402513" y="5776913"/>
          <p14:tracePt t="206147" x="7439025" y="5751513"/>
          <p14:tracePt t="206160" x="7466013" y="5732463"/>
          <p14:tracePt t="206174" x="7518400" y="5705475"/>
          <p14:tracePt t="206191" x="7562850" y="5670550"/>
          <p14:tracePt t="206208" x="7599363" y="5643563"/>
          <p14:tracePt t="206225" x="7634288" y="5626100"/>
          <p14:tracePt t="206241" x="7634288" y="5616575"/>
          <p14:tracePt t="206258" x="7643813" y="5616575"/>
          <p14:tracePt t="206479" x="7634288" y="5616575"/>
          <p14:tracePt t="206504" x="7616825" y="5616575"/>
          <p14:tracePt t="206516" x="7599363" y="5616575"/>
          <p14:tracePt t="206527" x="7572375" y="5634038"/>
          <p14:tracePt t="206540" x="7545388" y="5634038"/>
          <p14:tracePt t="206552" x="7491413" y="5661025"/>
          <p14:tracePt t="206563" x="7439025" y="5680075"/>
          <p14:tracePt t="206576" x="7367588" y="5705475"/>
          <p14:tracePt t="206591" x="7304088" y="5751513"/>
          <p14:tracePt t="206608" x="7242175" y="5776913"/>
          <p14:tracePt t="206625" x="7188200" y="5795963"/>
          <p14:tracePt t="206642" x="7126288" y="5813425"/>
          <p14:tracePt t="206658" x="7116763" y="5822950"/>
          <p14:tracePt t="206675" x="7108825" y="5822950"/>
          <p14:tracePt t="207433" x="7099300" y="5830888"/>
          <p14:tracePt t="207458" x="7089775" y="5830888"/>
          <p14:tracePt t="207470" x="7081838" y="5830888"/>
          <p14:tracePt t="207482" x="7072313" y="5840413"/>
          <p14:tracePt t="207494" x="7054850" y="5848350"/>
          <p14:tracePt t="207508" x="7037388" y="5848350"/>
          <p14:tracePt t="207525" x="7018338" y="5857875"/>
          <p14:tracePt t="207541" x="7000875" y="5857875"/>
          <p14:tracePt t="207558" x="6946900" y="5867400"/>
          <p14:tracePt t="207575" x="6919913" y="5867400"/>
          <p14:tracePt t="207592" x="6894513" y="5867400"/>
          <p14:tracePt t="207609" x="6840538" y="5867400"/>
          <p14:tracePt t="207625" x="6813550" y="5867400"/>
          <p14:tracePt t="207642" x="6796088" y="5848350"/>
          <p14:tracePt t="207642" x="6769100" y="5830888"/>
          <p14:tracePt t="207658" x="6759575" y="5813425"/>
          <p14:tracePt t="207675" x="6732588" y="5768975"/>
          <p14:tracePt t="207692" x="6697663" y="5680075"/>
          <p14:tracePt t="207708" x="6688138" y="5634038"/>
          <p14:tracePt t="207725" x="6680200" y="5572125"/>
          <p14:tracePt t="207742" x="6680200" y="5465763"/>
          <p14:tracePt t="207758" x="6680200" y="5429250"/>
          <p14:tracePt t="207775" x="6680200" y="5394325"/>
          <p14:tracePt t="207792" x="6680200" y="5340350"/>
          <p14:tracePt t="207808" x="6680200" y="5322888"/>
          <p14:tracePt t="207825" x="6680200" y="5286375"/>
          <p14:tracePt t="207842" x="6680200" y="5259388"/>
          <p14:tracePt t="207859" x="6680200" y="5251450"/>
          <p14:tracePt t="207875" x="6680200" y="5241925"/>
          <p14:tracePt t="207892" x="6688138" y="5224463"/>
          <p14:tracePt t="207924" x="6688138" y="5214938"/>
          <p14:tracePt t="208426" x="6688138" y="5224463"/>
          <p14:tracePt t="208437" x="6697663" y="5224463"/>
          <p14:tracePt t="208450" x="6705600" y="5232400"/>
          <p14:tracePt t="208463" x="6715125" y="5232400"/>
          <p14:tracePt t="208475" x="6724650" y="5251450"/>
          <p14:tracePt t="208492" x="6751638" y="5268913"/>
          <p14:tracePt t="208509" x="6769100" y="5303838"/>
          <p14:tracePt t="208525" x="6858000" y="5384800"/>
          <p14:tracePt t="208542" x="6929438" y="5419725"/>
          <p14:tracePt t="208558" x="7018338" y="5473700"/>
          <p14:tracePt t="208575" x="7215188" y="5554663"/>
          <p14:tracePt t="208592" x="7323138" y="5581650"/>
          <p14:tracePt t="208608" x="7429500" y="5599113"/>
          <p14:tracePt t="208625" x="7562850" y="5616575"/>
          <p14:tracePt t="208642" x="7589838" y="5616575"/>
          <p14:tracePt t="208659" x="7616825" y="5616575"/>
          <p14:tracePt t="209074" x="7608888" y="5616575"/>
          <p14:tracePt t="209098" x="7599363" y="5626100"/>
          <p14:tracePt t="209123" x="7581900" y="5626100"/>
          <p14:tracePt t="209136" x="7572375" y="5634038"/>
          <p14:tracePt t="209147" x="7562850" y="5634038"/>
          <p14:tracePt t="209160" x="7545388" y="5643563"/>
          <p14:tracePt t="209173" x="7527925" y="5653088"/>
          <p14:tracePt t="209185" x="7510463" y="5653088"/>
          <p14:tracePt t="209196" x="7491413" y="5661025"/>
          <p14:tracePt t="209210" x="7456488" y="5670550"/>
          <p14:tracePt t="209225" x="7429500" y="5680075"/>
          <p14:tracePt t="209242" x="7394575" y="5688013"/>
          <p14:tracePt t="209259" x="7323138" y="5697538"/>
          <p14:tracePt t="209275" x="7286625" y="5705475"/>
          <p14:tracePt t="209292" x="7259638" y="5705475"/>
          <p14:tracePt t="209309" x="7197725" y="5705475"/>
          <p14:tracePt t="209327" x="7161213" y="5705475"/>
          <p14:tracePt t="209342" x="7134225" y="5705475"/>
          <p14:tracePt t="209359" x="7072313" y="5705475"/>
          <p14:tracePt t="209376" x="7037388" y="5705475"/>
          <p14:tracePt t="209392" x="6991350" y="5697538"/>
          <p14:tracePt t="209409" x="6911975" y="5643563"/>
          <p14:tracePt t="209425" x="6867525" y="5608638"/>
          <p14:tracePt t="209442" x="6804025" y="5527675"/>
          <p14:tracePt t="209459" x="6777038" y="5473700"/>
          <p14:tracePt t="209476" x="6759575" y="5419725"/>
          <p14:tracePt t="209492" x="6732588" y="5286375"/>
          <p14:tracePt t="209509" x="6732588" y="5224463"/>
          <p14:tracePt t="209525" x="6732588" y="5170488"/>
          <p14:tracePt t="209542" x="6732588" y="5072063"/>
          <p14:tracePt t="209559" x="6732588" y="5037138"/>
          <p14:tracePt t="209576" x="6742113" y="4991100"/>
          <p14:tracePt t="209592" x="6786563" y="4956175"/>
          <p14:tracePt t="209609" x="6796088" y="4929188"/>
          <p14:tracePt t="209626" x="6813550" y="4929188"/>
          <p14:tracePt t="209642" x="6813550" y="4919663"/>
          <p14:tracePt t="209659" x="6823075" y="4919663"/>
          <p14:tracePt t="209736" x="6823075" y="4929188"/>
          <p14:tracePt t="209785" x="6823075" y="4938713"/>
          <p14:tracePt t="209810" x="6804025" y="4946650"/>
          <p14:tracePt t="209821" x="6796088" y="4946650"/>
          <p14:tracePt t="209834" x="6777038" y="4946650"/>
          <p14:tracePt t="209846" x="6751638" y="4946650"/>
          <p14:tracePt t="209859" x="6715125" y="4956175"/>
          <p14:tracePt t="209876" x="6653213" y="4965700"/>
          <p14:tracePt t="209892" x="6562725" y="4983163"/>
          <p14:tracePt t="209909" x="6303963" y="5010150"/>
          <p14:tracePt t="209925" x="6099175" y="5027613"/>
          <p14:tracePt t="209942" x="5867400" y="5037138"/>
          <p14:tracePt t="209959" x="5554663" y="5027613"/>
          <p14:tracePt t="209975" x="5429250" y="5018088"/>
          <p14:tracePt t="209992" x="5313363" y="4983163"/>
          <p14:tracePt t="210009" x="5295900" y="4983163"/>
          <p14:tracePt t="210026" x="5286375" y="4983163"/>
          <p14:tracePt t="210052" x="5295900" y="5010150"/>
          <p14:tracePt t="210298" x="5268913" y="4973638"/>
          <p14:tracePt t="210309" x="5205413" y="4911725"/>
          <p14:tracePt t="210322" x="5116513" y="4813300"/>
          <p14:tracePt t="210334" x="4938713" y="4705350"/>
          <p14:tracePt t="210347" x="4724400" y="4572000"/>
          <p14:tracePt t="210359" x="4483100" y="4473575"/>
          <p14:tracePt t="210376" x="4232275" y="4367213"/>
          <p14:tracePt t="210392" x="3965575" y="4241800"/>
          <p14:tracePt t="210409" x="3429000" y="4027488"/>
          <p14:tracePt t="210426" x="3197225" y="3938588"/>
          <p14:tracePt t="210442" x="2990850" y="3875088"/>
          <p14:tracePt t="210459" x="2776538" y="3786188"/>
          <p14:tracePt t="210476" x="2697163" y="3759200"/>
          <p14:tracePt t="210492" x="2652713" y="3724275"/>
          <p14:tracePt t="210509" x="2571750" y="3660775"/>
          <p14:tracePt t="210526" x="2536825" y="3643313"/>
          <p14:tracePt t="210543" x="2509838" y="3616325"/>
          <p14:tracePt t="210559" x="2465388" y="3589338"/>
          <p14:tracePt t="210576" x="2438400" y="3571875"/>
          <p14:tracePt t="210592" x="2411413" y="3571875"/>
          <p14:tracePt t="210609" x="2357438" y="3536950"/>
          <p14:tracePt t="210626" x="2330450" y="3536950"/>
          <p14:tracePt t="210643" x="2276475" y="3509963"/>
          <p14:tracePt t="210659" x="2251075" y="3509963"/>
          <p14:tracePt t="210676" x="2224088" y="3500438"/>
          <p14:tracePt t="210693" x="2179638" y="3500438"/>
          <p14:tracePt t="210709" x="2152650" y="3500438"/>
          <p14:tracePt t="210727" x="2116138" y="3500438"/>
          <p14:tracePt t="210743" x="2062163" y="3500438"/>
          <p14:tracePt t="210759" x="2027238" y="3500438"/>
          <p14:tracePt t="210776" x="2000250" y="3509963"/>
          <p14:tracePt t="210792" x="1973263" y="3517900"/>
          <p14:tracePt t="210809" x="1973263" y="3527425"/>
          <p14:tracePt t="210826" x="1955800" y="3536950"/>
          <p14:tracePt t="210843" x="1911350" y="3589338"/>
          <p14:tracePt t="210860" x="1893888" y="3616325"/>
          <p14:tracePt t="210876" x="1830388" y="3697288"/>
          <p14:tracePt t="210893" x="1822450" y="3714750"/>
          <p14:tracePt t="210909" x="1812925" y="3724275"/>
          <p14:tracePt t="210926" x="1795463" y="3751263"/>
          <p14:tracePt t="210943" x="1795463" y="3759200"/>
          <p14:tracePt t="210959" x="1795463" y="3786188"/>
          <p14:tracePt t="210976" x="1795463" y="3822700"/>
          <p14:tracePt t="211193" x="1785938" y="3822700"/>
          <p14:tracePt t="211205" x="1785938" y="3830638"/>
          <p14:tracePt t="211218" x="1768475" y="3830638"/>
          <p14:tracePt t="211230" x="1751013" y="3830638"/>
          <p14:tracePt t="211243" x="1731963" y="3830638"/>
          <p14:tracePt t="211259" x="1724025" y="3830638"/>
          <p14:tracePt t="211276" x="1704975" y="3830638"/>
          <p14:tracePt t="211293" x="1697038" y="3813175"/>
          <p14:tracePt t="211309" x="1687513" y="3795713"/>
          <p14:tracePt t="211326" x="1679575" y="3786188"/>
          <p14:tracePt t="211343" x="1660525" y="3759200"/>
          <p14:tracePt t="211359" x="1643063" y="3741738"/>
          <p14:tracePt t="211378" x="1625600" y="3741738"/>
          <p14:tracePt t="211393" x="1625600" y="3732213"/>
          <p14:tracePt t="211409" x="1616075" y="3732213"/>
          <p14:tracePt t="211426" x="1608138" y="3732213"/>
          <p14:tracePt t="211474" x="1608138" y="3741738"/>
          <p14:tracePt t="211487" x="1608138" y="3751263"/>
          <p14:tracePt t="211500" x="1598613" y="3759200"/>
          <p14:tracePt t="211511" x="1598613" y="3776663"/>
          <p14:tracePt t="211526" x="1598613" y="3803650"/>
          <p14:tracePt t="211543" x="1589088" y="3822700"/>
          <p14:tracePt t="211559" x="1571625" y="3867150"/>
          <p14:tracePt t="211576" x="1554163" y="3929063"/>
          <p14:tracePt t="211593" x="1554163" y="3973513"/>
          <p14:tracePt t="211610" x="1527175" y="4027488"/>
          <p14:tracePt t="211627" x="1527175" y="4071938"/>
          <p14:tracePt t="211643" x="1517650" y="4108450"/>
          <p14:tracePt t="211660" x="1509713" y="4187825"/>
          <p14:tracePt t="211676" x="1509713" y="4214813"/>
          <p14:tracePt t="211693" x="1500188" y="4232275"/>
          <p14:tracePt t="211709" x="1490663" y="4276725"/>
          <p14:tracePt t="211726" x="1490663" y="4303713"/>
          <p14:tracePt t="211743" x="1490663" y="4340225"/>
          <p14:tracePt t="211760" x="1482725" y="4402138"/>
          <p14:tracePt t="211776" x="1482725" y="4429125"/>
          <p14:tracePt t="211793" x="1473200" y="4491038"/>
          <p14:tracePt t="211810" x="1473200" y="4527550"/>
          <p14:tracePt t="211826" x="1473200" y="4554538"/>
          <p14:tracePt t="211843" x="1473200" y="4608513"/>
          <p14:tracePt t="211860" x="1473200" y="4643438"/>
          <p14:tracePt t="211877" x="1473200" y="4679950"/>
          <p14:tracePt t="211893" x="1473200" y="4803775"/>
          <p14:tracePt t="211909" x="1473200" y="4867275"/>
          <p14:tracePt t="211926" x="1473200" y="4929188"/>
          <p14:tracePt t="211943" x="1473200" y="5027613"/>
          <p14:tracePt t="211959" x="1473200" y="5072063"/>
          <p14:tracePt t="211976" x="1482725" y="5126038"/>
          <p14:tracePt t="211993" x="1509713" y="5197475"/>
          <p14:tracePt t="212197" x="1509713" y="5205413"/>
          <p14:tracePt t="212284" x="1500188" y="5205413"/>
          <p14:tracePt t="212308" x="1490663" y="5197475"/>
          <p14:tracePt t="212319" x="1482725" y="5170488"/>
          <p14:tracePt t="212332" x="1473200" y="5153025"/>
          <p14:tracePt t="212343" x="1473200" y="5116513"/>
          <p14:tracePt t="212360" x="1465263" y="5072063"/>
          <p14:tracePt t="212376" x="1455738" y="5010150"/>
          <p14:tracePt t="212393" x="1438275" y="4884738"/>
          <p14:tracePt t="212410" x="1438275" y="4813300"/>
          <p14:tracePt t="212426" x="1438275" y="4751388"/>
          <p14:tracePt t="212443" x="1438275" y="4660900"/>
          <p14:tracePt t="212460" x="1438275" y="4616450"/>
          <p14:tracePt t="212476" x="1438275" y="4589463"/>
          <p14:tracePt t="212493" x="1446213" y="4518025"/>
          <p14:tracePt t="212510" x="1446213" y="4500563"/>
          <p14:tracePt t="212526" x="1446213" y="4483100"/>
          <p14:tracePt t="212543" x="1446213" y="4465638"/>
          <p14:tracePt t="212565" x="1438275" y="4456113"/>
          <p14:tracePt t="212577" x="1438275" y="4446588"/>
          <p14:tracePt t="212602" x="1438275" y="4438650"/>
          <p14:tracePt t="212626" x="1438275" y="4429125"/>
          <p14:tracePt t="212639" x="1438275" y="4419600"/>
          <p14:tracePt t="212663" x="1438275" y="4411663"/>
          <p14:tracePt t="212675" x="1428750" y="4411663"/>
          <p14:tracePt t="212699" x="1428750" y="4394200"/>
          <p14:tracePt t="212711" x="1419225" y="4394200"/>
          <p14:tracePt t="212723" x="1411288" y="4394200"/>
          <p14:tracePt t="212773" x="1411288" y="4402138"/>
          <p14:tracePt t="212787" x="1401763" y="4419600"/>
          <p14:tracePt t="212798" x="1401763" y="4429125"/>
          <p14:tracePt t="212810" x="1393825" y="4446588"/>
          <p14:tracePt t="212833" x="1393825" y="4456113"/>
          <p14:tracePt t="212846" x="1384300" y="4465638"/>
          <p14:tracePt t="212859" x="1384300" y="4473575"/>
          <p14:tracePt t="212872" x="1384300" y="4491038"/>
          <p14:tracePt t="212883" x="1384300" y="4500563"/>
          <p14:tracePt t="212894" x="1374775" y="4518025"/>
          <p14:tracePt t="212910" x="1374775" y="4537075"/>
          <p14:tracePt t="212927" x="1366838" y="4554538"/>
          <p14:tracePt t="212943" x="1366838" y="4562475"/>
          <p14:tracePt t="212960" x="1366838" y="4581525"/>
          <p14:tracePt t="212977" x="1366838" y="4589463"/>
          <p14:tracePt t="213079" x="1374775" y="4572000"/>
          <p14:tracePt t="213092" x="1374775" y="4562475"/>
          <p14:tracePt t="213104" x="1384300" y="4545013"/>
          <p14:tracePt t="213116" x="1393825" y="4527550"/>
          <p14:tracePt t="213127" x="1393825" y="4510088"/>
          <p14:tracePt t="213143" x="1393825" y="4483100"/>
          <p14:tracePt t="213160" x="1411288" y="4456113"/>
          <p14:tracePt t="213177" x="1446213" y="4375150"/>
          <p14:tracePt t="213193" x="1465263" y="4330700"/>
          <p14:tracePt t="213210" x="1482725" y="4286250"/>
          <p14:tracePt t="213227" x="1490663" y="4259263"/>
          <p14:tracePt t="213244" x="1500188" y="4241800"/>
          <p14:tracePt t="213260" x="1500188" y="4232275"/>
          <p14:tracePt t="213276" x="1509713" y="4224338"/>
          <p14:tracePt t="213293" x="1509713" y="4214813"/>
          <p14:tracePt t="213458" x="1509713" y="4205288"/>
          <p14:tracePt t="213495" x="1500188" y="4205288"/>
          <p14:tracePt t="213508" x="1500188" y="4197350"/>
          <p14:tracePt t="213520" x="1490663" y="4197350"/>
          <p14:tracePt t="213532" x="1482725" y="4197350"/>
          <p14:tracePt t="213557" x="1473200" y="4197350"/>
          <p14:tracePt t="213569" x="1465263" y="4197350"/>
          <p14:tracePt t="213581" x="1455738" y="4197350"/>
          <p14:tracePt t="213606" x="1446213" y="4205288"/>
          <p14:tracePt t="213631" x="1446213" y="4214813"/>
          <p14:tracePt t="213643" x="1438275" y="4214813"/>
          <p14:tracePt t="213668" x="1438275" y="4224338"/>
          <p14:tracePt t="213679" x="1428750" y="4224338"/>
          <p14:tracePt t="213703" x="1428750" y="4232275"/>
          <p14:tracePt t="213717" x="1428750" y="4241800"/>
          <p14:tracePt t="213731" x="1419225" y="4259263"/>
          <p14:tracePt t="213740" x="1411288" y="4276725"/>
          <p14:tracePt t="213751" x="1411288" y="4295775"/>
          <p14:tracePt t="213765" x="1401763" y="4313238"/>
          <p14:tracePt t="213777" x="1393825" y="4322763"/>
          <p14:tracePt t="213793" x="1393825" y="4330700"/>
          <p14:tracePt t="213810" x="1384300" y="4330700"/>
          <p14:tracePt t="213827" x="1384300" y="4340225"/>
          <p14:tracePt t="213887" x="1384300" y="4348163"/>
          <p14:tracePt t="213900" x="1374775" y="4367213"/>
          <p14:tracePt t="213911" x="1374775" y="4375150"/>
          <p14:tracePt t="213927" x="1374775" y="4384675"/>
          <p14:tracePt t="213937" x="1374775" y="4394200"/>
          <p14:tracePt t="213950" x="1366838" y="4402138"/>
          <p14:tracePt t="213961" x="1366838" y="4411663"/>
          <p14:tracePt t="213977" x="1357313" y="4438650"/>
          <p14:tracePt t="213993" x="1357313" y="4456113"/>
          <p14:tracePt t="214010" x="1347788" y="4491038"/>
          <p14:tracePt t="214027" x="1339850" y="4518025"/>
          <p14:tracePt t="214044" x="1339850" y="4545013"/>
          <p14:tracePt t="214060" x="1330325" y="4562475"/>
          <p14:tracePt t="214077" x="1330325" y="4581525"/>
          <p14:tracePt t="214108" x="1330325" y="4589463"/>
          <p14:tracePt t="214242" x="1330325" y="4572000"/>
          <p14:tracePt t="214254" x="1330325" y="4554538"/>
          <p14:tracePt t="214267" x="1330325" y="4537075"/>
          <p14:tracePt t="214279" x="1330325" y="4518025"/>
          <p14:tracePt t="214294" x="1330325" y="4500563"/>
          <p14:tracePt t="214310" x="1330325" y="4483100"/>
          <p14:tracePt t="214327" x="1330325" y="4465638"/>
          <p14:tracePt t="214344" x="1330325" y="4429125"/>
          <p14:tracePt t="214360" x="1330325" y="4402138"/>
          <p14:tracePt t="214377" x="1339850" y="4357688"/>
          <p14:tracePt t="214394" x="1339850" y="4340225"/>
          <p14:tracePt t="214410" x="1339850" y="4330700"/>
          <p14:tracePt t="214427" x="1339850" y="4295775"/>
          <p14:tracePt t="214444" x="1339850" y="4286250"/>
          <p14:tracePt t="214460" x="1339850" y="4268788"/>
          <p14:tracePt t="214477" x="1347788" y="4241800"/>
          <p14:tracePt t="214494" x="1347788" y="4232275"/>
          <p14:tracePt t="214510" x="1347788" y="4214813"/>
          <p14:tracePt t="214527" x="1357313" y="4214813"/>
          <p14:tracePt t="214550" x="1357313" y="4205288"/>
          <p14:tracePt t="214695" x="1357313" y="4214813"/>
          <p14:tracePt t="214708" x="1357313" y="4232275"/>
          <p14:tracePt t="214721" x="1357313" y="4241800"/>
          <p14:tracePt t="214733" x="1357313" y="4259263"/>
          <p14:tracePt t="214746" x="1357313" y="4286250"/>
          <p14:tracePt t="214761" x="1357313" y="4322763"/>
          <p14:tracePt t="214777" x="1357313" y="4357688"/>
          <p14:tracePt t="214794" x="1347788" y="4456113"/>
          <p14:tracePt t="214811" x="1339850" y="4510088"/>
          <p14:tracePt t="214827" x="1339850" y="4545013"/>
          <p14:tracePt t="214844" x="1330325" y="4608513"/>
          <p14:tracePt t="214861" x="1330325" y="4643438"/>
          <p14:tracePt t="214877" x="1330325" y="4660900"/>
          <p14:tracePt t="214894" x="1322388" y="4687888"/>
          <p14:tracePt t="214910" x="1322388" y="4705350"/>
          <p14:tracePt t="214927" x="1322388" y="4714875"/>
          <p14:tracePt t="214944" x="1322388" y="4724400"/>
          <p14:tracePt t="215051" x="1322388" y="4714875"/>
          <p14:tracePt t="215063" x="1322388" y="4697413"/>
          <p14:tracePt t="215075" x="1322388" y="4679950"/>
          <p14:tracePt t="215087" x="1322388" y="4670425"/>
          <p14:tracePt t="215100" x="1322388" y="4643438"/>
          <p14:tracePt t="215111" x="1330325" y="4616450"/>
          <p14:tracePt t="215127" x="1339850" y="4581525"/>
          <p14:tracePt t="215144" x="1357313" y="4527550"/>
          <p14:tracePt t="215161" x="1384300" y="4402138"/>
          <p14:tracePt t="215177" x="1411288" y="4340225"/>
          <p14:tracePt t="215194" x="1428750" y="4295775"/>
          <p14:tracePt t="215211" x="1438275" y="4259263"/>
          <p14:tracePt t="215227" x="1438275" y="4224338"/>
          <p14:tracePt t="215244" x="1438275" y="4214813"/>
          <p14:tracePt t="215307" x="1438275" y="4224338"/>
          <p14:tracePt t="215320" x="1438275" y="4241800"/>
          <p14:tracePt t="215346" x="1428750" y="4259263"/>
          <p14:tracePt t="215370" x="1428750" y="4268788"/>
          <p14:tracePt t="215393" x="1419225" y="4276725"/>
          <p14:tracePt t="215405" x="1419225" y="4286250"/>
          <p14:tracePt t="215418" x="1419225" y="4295775"/>
          <p14:tracePt t="215434" x="1419225" y="4303713"/>
          <p14:tracePt t="215444" x="1419225" y="4322763"/>
          <p14:tracePt t="215461" x="1419225" y="4340225"/>
          <p14:tracePt t="215477" x="1411288" y="4357688"/>
          <p14:tracePt t="215494" x="1411288" y="4384675"/>
          <p14:tracePt t="215511" x="1401763" y="4419600"/>
          <p14:tracePt t="215527" x="1401763" y="4438650"/>
          <p14:tracePt t="215544" x="1401763" y="4491038"/>
          <p14:tracePt t="215561" x="1401763" y="4527550"/>
          <p14:tracePt t="215577" x="1401763" y="4598988"/>
          <p14:tracePt t="215594" x="1401763" y="4652963"/>
          <p14:tracePt t="215611" x="1401763" y="4714875"/>
          <p14:tracePt t="215627" x="1411288" y="4803775"/>
          <p14:tracePt t="215645" x="1419225" y="4857750"/>
          <p14:tracePt t="215661" x="1428750" y="4919663"/>
          <p14:tracePt t="215677" x="1455738" y="5027613"/>
          <p14:tracePt t="215694" x="1465263" y="5072063"/>
          <p14:tracePt t="215711" x="1482725" y="5133975"/>
          <p14:tracePt t="215728" x="1517650" y="5322888"/>
          <p14:tracePt t="215744" x="1536700" y="5411788"/>
          <p14:tracePt t="215761" x="1562100" y="5554663"/>
          <p14:tracePt t="215777" x="1571625" y="5589588"/>
          <p14:tracePt t="215794" x="1581150" y="5608638"/>
          <p14:tracePt t="215811" x="1598613" y="5661025"/>
          <p14:tracePt t="215827" x="1598613" y="5670550"/>
          <p14:tracePt t="215844" x="1598613" y="5680075"/>
          <p14:tracePt t="215862" x="1608138" y="5697538"/>
          <p14:tracePt t="215878" x="1608138" y="5705475"/>
          <p14:tracePt t="215894" x="1608138" y="5715000"/>
          <p14:tracePt t="215911" x="1625600" y="5732463"/>
          <p14:tracePt t="215927" x="1633538" y="5741988"/>
          <p14:tracePt t="215944" x="1643063" y="5751513"/>
          <p14:tracePt t="215961" x="1652588" y="5751513"/>
          <p14:tracePt t="216153" x="1643063" y="5751513"/>
          <p14:tracePt t="216164" x="1633538" y="5751513"/>
          <p14:tracePt t="216178" x="1633538" y="5741988"/>
          <p14:tracePt t="216264" x="1643063" y="5741988"/>
          <p14:tracePt t="216275" x="1652588" y="5751513"/>
          <p14:tracePt t="216289" x="1670050" y="5768975"/>
          <p14:tracePt t="216300" x="1687513" y="5786438"/>
          <p14:tracePt t="216312" x="1704975" y="5803900"/>
          <p14:tracePt t="216328" x="1731963" y="5830888"/>
          <p14:tracePt t="216344" x="1758950" y="5857875"/>
          <p14:tracePt t="216361" x="1803400" y="5911850"/>
          <p14:tracePt t="216378" x="1830388" y="5938838"/>
          <p14:tracePt t="216394" x="1847850" y="5956300"/>
          <p14:tracePt t="216411" x="1901825" y="6000750"/>
          <p14:tracePt t="216428" x="1938338" y="6045200"/>
          <p14:tracePt t="216444" x="1965325" y="6081713"/>
          <p14:tracePt t="216461" x="2036763" y="6153150"/>
          <p14:tracePt t="216478" x="2054225" y="6180138"/>
          <p14:tracePt t="216494" x="2081213" y="6205538"/>
          <p14:tracePt t="216511" x="2116138" y="6259513"/>
          <p14:tracePt t="216528" x="2125663" y="6276975"/>
          <p14:tracePt t="216544" x="2160588" y="6330950"/>
          <p14:tracePt t="216561" x="2187575" y="6348413"/>
          <p14:tracePt t="216578" x="2187575" y="6367463"/>
          <p14:tracePt t="216594" x="2205038" y="6394450"/>
          <p14:tracePt t="216611" x="2224088" y="6402388"/>
          <p14:tracePt t="216628" x="2232025" y="6411913"/>
          <p14:tracePt t="216644" x="2251075" y="6429375"/>
          <p14:tracePt t="216667" x="2259013" y="6438900"/>
          <p14:tracePt t="216680" x="2268538" y="6446838"/>
          <p14:tracePt t="216695" x="2276475" y="6446838"/>
          <p14:tracePt t="216711" x="2295525" y="6446838"/>
          <p14:tracePt t="216728" x="2303463" y="6456363"/>
          <p14:tracePt t="216744" x="2330450" y="6465888"/>
          <p14:tracePt t="216761" x="2339975" y="6473825"/>
          <p14:tracePt t="216778" x="2339975" y="6483350"/>
          <p14:tracePt t="216924" x="2330450" y="6483350"/>
          <p14:tracePt t="216938" x="2276475" y="6465888"/>
          <p14:tracePt t="216951" x="2197100" y="6419850"/>
          <p14:tracePt t="216961" x="2116138" y="6367463"/>
          <p14:tracePt t="216973" x="2036763" y="6323013"/>
          <p14:tracePt t="216985" x="1982788" y="6296025"/>
          <p14:tracePt t="216998" x="1946275" y="6269038"/>
          <p14:tracePt t="217011" x="1911350" y="6251575"/>
          <p14:tracePt t="217028" x="1874838" y="6232525"/>
          <p14:tracePt t="217044" x="1839913" y="6205538"/>
          <p14:tracePt t="217061" x="1758950" y="6089650"/>
          <p14:tracePt t="217078" x="1714500" y="6018213"/>
          <p14:tracePt t="217094" x="1687513" y="5956300"/>
          <p14:tracePt t="217111" x="1652588" y="5848350"/>
          <p14:tracePt t="217128" x="1643063" y="5795963"/>
          <p14:tracePt t="217145" x="1633538" y="5751513"/>
          <p14:tracePt t="217161" x="1625600" y="5670550"/>
          <p14:tracePt t="217178" x="1625600" y="5653088"/>
          <p14:tracePt t="217195" x="1616075" y="5634038"/>
          <p14:tracePt t="217268" x="1625600" y="5634038"/>
          <p14:tracePt t="217280" x="1633538" y="5634038"/>
          <p14:tracePt t="217291" x="1660525" y="5634038"/>
          <p14:tracePt t="217305" x="1697038" y="5634038"/>
          <p14:tracePt t="217317" x="1741488" y="5616575"/>
          <p14:tracePt t="217328" x="1795463" y="5608638"/>
          <p14:tracePt t="217345" x="1847850" y="5581650"/>
          <p14:tracePt t="217361" x="1911350" y="5554663"/>
          <p14:tracePt t="217378" x="1982788" y="5491163"/>
          <p14:tracePt t="217395" x="2027238" y="5456238"/>
          <p14:tracePt t="217411" x="2054225" y="5438775"/>
          <p14:tracePt t="217428" x="2089150" y="5394325"/>
          <p14:tracePt t="217444" x="2108200" y="5375275"/>
          <p14:tracePt t="217461" x="2116138" y="5348288"/>
          <p14:tracePt t="217478" x="2160588" y="5303838"/>
          <p14:tracePt t="217494" x="2187575" y="5268913"/>
          <p14:tracePt t="217511" x="2224088" y="5224463"/>
          <p14:tracePt t="217528" x="2312988" y="5126038"/>
          <p14:tracePt t="217545" x="2374900" y="5054600"/>
          <p14:tracePt t="217561" x="2428875" y="5010150"/>
          <p14:tracePt t="217578" x="2455863" y="4973638"/>
          <p14:tracePt t="217595" x="2465388" y="4973638"/>
          <p14:tracePt t="217611" x="2473325" y="4965700"/>
          <p14:tracePt t="217628" x="2473325" y="4956175"/>
          <p14:tracePt t="217685" x="2482850" y="4956175"/>
          <p14:tracePt t="217720" x="2490788" y="4946650"/>
          <p14:tracePt t="217733" x="2517775" y="4929188"/>
          <p14:tracePt t="217745" x="2536825" y="4911725"/>
          <p14:tracePt t="217758" x="2544763" y="4911725"/>
          <p14:tracePt t="217770" x="2581275" y="4894263"/>
          <p14:tracePt t="217783" x="2598738" y="4884738"/>
          <p14:tracePt t="217795" x="2608263" y="4884738"/>
          <p14:tracePt t="217811" x="2625725" y="4875213"/>
          <p14:tracePt t="217844" x="2633663" y="4867275"/>
          <p14:tracePt t="218039" x="2625725" y="4867275"/>
          <p14:tracePt t="218063" x="2616200" y="4875213"/>
          <p14:tracePt t="218076" x="2608263" y="4875213"/>
          <p14:tracePt t="218101" x="2589213" y="4884738"/>
          <p14:tracePt t="218113" x="2581275" y="4894263"/>
          <p14:tracePt t="218125" x="2571750" y="4894263"/>
          <p14:tracePt t="218136" x="2544763" y="4902200"/>
          <p14:tracePt t="218150" x="2517775" y="4911725"/>
          <p14:tracePt t="218161" x="2500313" y="4919663"/>
          <p14:tracePt t="218178" x="2482850" y="4929188"/>
          <p14:tracePt t="218195" x="2465388" y="4938713"/>
          <p14:tracePt t="218211" x="2419350" y="4956175"/>
          <p14:tracePt t="218228" x="2401888" y="4965700"/>
          <p14:tracePt t="218245" x="2384425" y="4973638"/>
          <p14:tracePt t="218261" x="2366963" y="4973638"/>
          <p14:tracePt t="218278" x="2366963" y="4983163"/>
          <p14:tracePt t="218309" x="2357438" y="4983163"/>
          <p14:tracePt t="218481" x="2374900" y="4983163"/>
          <p14:tracePt t="218506" x="2393950" y="4973638"/>
          <p14:tracePt t="218518" x="2401888" y="4965700"/>
          <p14:tracePt t="218529" x="2428875" y="4946650"/>
          <p14:tracePt t="218542" x="2465388" y="4929188"/>
          <p14:tracePt t="218554" x="2517775" y="4902200"/>
          <p14:tracePt t="218566" x="2581275" y="4857750"/>
          <p14:tracePt t="218578" x="2660650" y="4813300"/>
          <p14:tracePt t="218595" x="2776538" y="4759325"/>
          <p14:tracePt t="218612" x="2874963" y="4714875"/>
          <p14:tracePt t="218628" x="3054350" y="4608513"/>
          <p14:tracePt t="218645" x="3098800" y="4572000"/>
          <p14:tracePt t="218662" x="3125788" y="4562475"/>
          <p14:tracePt t="218678" x="3133725" y="4554538"/>
          <p14:tracePt t="218695" x="3143250" y="4554538"/>
          <p14:tracePt t="218873" x="3133725" y="4554538"/>
          <p14:tracePt t="218897" x="3125788" y="4554538"/>
          <p14:tracePt t="218909" x="3116263" y="4554538"/>
          <p14:tracePt t="218921" x="3108325" y="4562475"/>
          <p14:tracePt t="218934" x="3089275" y="4572000"/>
          <p14:tracePt t="218946" x="3071813" y="4581525"/>
          <p14:tracePt t="218962" x="3044825" y="4589463"/>
          <p14:tracePt t="218978" x="3000375" y="4608513"/>
          <p14:tracePt t="218995" x="2894013" y="4660900"/>
          <p14:tracePt t="219012" x="2840038" y="4687888"/>
          <p14:tracePt t="219028" x="2786063" y="4714875"/>
          <p14:tracePt t="219045" x="2687638" y="4759325"/>
          <p14:tracePt t="219062" x="2643188" y="4786313"/>
          <p14:tracePt t="219078" x="2616200" y="4803775"/>
          <p14:tracePt t="219095" x="2562225" y="4840288"/>
          <p14:tracePt t="219112" x="2554288" y="4840288"/>
          <p14:tracePt t="219128" x="2544763" y="4848225"/>
          <p14:tracePt t="219145" x="2544763" y="4857750"/>
          <p14:tracePt t="219301" x="2544763" y="4848225"/>
          <p14:tracePt t="219338" x="2544763" y="4840288"/>
          <p14:tracePt t="219350" x="2554288" y="4840288"/>
          <p14:tracePt t="219374" x="2554288" y="4830763"/>
          <p14:tracePt t="219387" x="2554288" y="4822825"/>
          <p14:tracePt t="219398" x="2562225" y="4822825"/>
          <p14:tracePt t="219412" x="2571750" y="4822825"/>
          <p14:tracePt t="219423" x="2571750" y="4813300"/>
          <p14:tracePt t="219448" x="2581275" y="4803775"/>
          <p14:tracePt t="219473" x="2598738" y="4795838"/>
          <p14:tracePt t="219486" x="2598738" y="4786313"/>
          <p14:tracePt t="219498" x="2625725" y="4768850"/>
          <p14:tracePt t="219509" x="2643188" y="4751388"/>
          <p14:tracePt t="219522" x="2670175" y="4732338"/>
          <p14:tracePt t="219533" x="2705100" y="4705350"/>
          <p14:tracePt t="219546" x="2732088" y="4679950"/>
          <p14:tracePt t="219562" x="2759075" y="4652963"/>
          <p14:tracePt t="219579" x="2776538" y="4633913"/>
          <p14:tracePt t="219595" x="2803525" y="4608513"/>
          <p14:tracePt t="219612" x="2830513" y="4589463"/>
          <p14:tracePt t="219628" x="2840038" y="4581525"/>
          <p14:tracePt t="219645" x="2874963" y="4562475"/>
          <p14:tracePt t="219662" x="2874963" y="4554538"/>
          <p14:tracePt t="219679" x="2884488" y="4554538"/>
          <p14:tracePt t="219695" x="2894013" y="4545013"/>
          <p14:tracePt t="220268" x="2884488" y="4554538"/>
          <p14:tracePt t="220281" x="2884488" y="4562475"/>
          <p14:tracePt t="220293" x="2884488" y="4581525"/>
          <p14:tracePt t="220305" x="2884488" y="4598988"/>
          <p14:tracePt t="220317" x="2874963" y="4633913"/>
          <p14:tracePt t="220330" x="2867025" y="4679950"/>
          <p14:tracePt t="220345" x="2857500" y="4714875"/>
          <p14:tracePt t="220362" x="2847975" y="4759325"/>
          <p14:tracePt t="220379" x="2847975" y="4867275"/>
          <p14:tracePt t="220395" x="2847975" y="4938713"/>
          <p14:tracePt t="220412" x="2847975" y="5000625"/>
          <p14:tracePt t="220429" x="2874963" y="5099050"/>
          <p14:tracePt t="220445" x="2894013" y="5133975"/>
          <p14:tracePt t="220462" x="2911475" y="5160963"/>
          <p14:tracePt t="220479" x="2938463" y="5187950"/>
          <p14:tracePt t="220496" x="2955925" y="5197475"/>
          <p14:tracePt t="220512" x="2973388" y="5197475"/>
          <p14:tracePt t="220529" x="3009900" y="5205413"/>
          <p14:tracePt t="220546" x="3044825" y="5214938"/>
          <p14:tracePt t="220562" x="3125788" y="5214938"/>
          <p14:tracePt t="220579" x="3160713" y="5214938"/>
          <p14:tracePt t="220596" x="3197225" y="5214938"/>
          <p14:tracePt t="220612" x="3241675" y="5205413"/>
          <p14:tracePt t="220629" x="3251200" y="5205413"/>
          <p14:tracePt t="220646" x="3268663" y="5205413"/>
          <p14:tracePt t="220662" x="3268663" y="5197475"/>
          <p14:tracePt t="220697" x="3259138" y="5197475"/>
          <p14:tracePt t="220709" x="3251200" y="5197475"/>
          <p14:tracePt t="220722" x="3241675" y="5197475"/>
          <p14:tracePt t="220733" x="3214688" y="5205413"/>
          <p14:tracePt t="220746" x="3197225" y="5205413"/>
          <p14:tracePt t="220762" x="3170238" y="5214938"/>
          <p14:tracePt t="220779" x="3125788" y="5232400"/>
          <p14:tracePt t="220796" x="3036888" y="5251450"/>
          <p14:tracePt t="220812" x="3000375" y="5251450"/>
          <p14:tracePt t="220829" x="2946400" y="5251450"/>
          <p14:tracePt t="220845" x="2857500" y="5241925"/>
          <p14:tracePt t="220863" x="2822575" y="5205413"/>
          <p14:tracePt t="220879" x="2795588" y="5153025"/>
          <p14:tracePt t="220896" x="2786063" y="5054600"/>
          <p14:tracePt t="220912" x="2786063" y="4991100"/>
          <p14:tracePt t="220929" x="2795588" y="4938713"/>
          <p14:tracePt t="220946" x="2847975" y="4848225"/>
          <p14:tracePt t="220962" x="2867025" y="4840288"/>
          <p14:tracePt t="220979" x="2874963" y="4830763"/>
          <p14:tracePt t="220996" x="2894013" y="4830763"/>
          <p14:tracePt t="221012" x="2901950" y="4830763"/>
          <p14:tracePt t="221029" x="2911475" y="4830763"/>
          <p14:tracePt t="221046" x="2919413" y="4830763"/>
          <p14:tracePt t="221062" x="2938463" y="4830763"/>
          <p14:tracePt t="221079" x="2946400" y="4830763"/>
          <p14:tracePt t="221096" x="2955925" y="4822825"/>
          <p14:tracePt t="221112" x="2965450" y="4813300"/>
          <p14:tracePt t="221113" x="2973388" y="4813300"/>
          <p14:tracePt t="221129" x="3000375" y="4795838"/>
          <p14:tracePt t="221146" x="3017838" y="4786313"/>
          <p14:tracePt t="221162" x="3044825" y="4741863"/>
          <p14:tracePt t="221180" x="3054350" y="4724400"/>
          <p14:tracePt t="221196" x="3062288" y="4697413"/>
          <p14:tracePt t="221212" x="3098800" y="4625975"/>
          <p14:tracePt t="221229" x="3116263" y="4572000"/>
          <p14:tracePt t="221246" x="3143250" y="4518025"/>
          <p14:tracePt t="221262" x="3205163" y="4340225"/>
          <p14:tracePt t="221279" x="3241675" y="4259263"/>
          <p14:tracePt t="221296" x="3259138" y="4187825"/>
          <p14:tracePt t="221312" x="3268663" y="4108450"/>
          <p14:tracePt t="221329" x="3268663" y="4089400"/>
          <p14:tracePt t="221346" x="3268663" y="4071938"/>
          <p14:tracePt t="221383" x="3268663" y="4062413"/>
          <p14:tracePt t="221432" x="3259138" y="4062413"/>
          <p14:tracePt t="221457" x="3251200" y="4062413"/>
          <p14:tracePt t="221494" x="3251200" y="4054475"/>
          <p14:tracePt t="221506" x="3241675" y="4044950"/>
          <p14:tracePt t="221529" x="3232150" y="4037013"/>
          <p14:tracePt t="221542" x="3224213" y="4037013"/>
          <p14:tracePt t="221554" x="3214688" y="4037013"/>
          <p14:tracePt t="221566" x="3205163" y="4037013"/>
          <p14:tracePt t="221579" x="3197225" y="4037013"/>
          <p14:tracePt t="221596" x="3187700" y="4044950"/>
          <p14:tracePt t="221613" x="3179763" y="4054475"/>
          <p14:tracePt t="221629" x="3179763" y="4062413"/>
          <p14:tracePt t="221646" x="3179763" y="4071938"/>
          <p14:tracePt t="221663" x="3179763" y="4081463"/>
          <p14:tracePt t="221679" x="3179763" y="4125913"/>
          <p14:tracePt t="221696" x="3179763" y="4160838"/>
          <p14:tracePt t="221713" x="3179763" y="4197350"/>
          <p14:tracePt t="221729" x="3179763" y="4251325"/>
          <p14:tracePt t="221746" x="3179763" y="4259263"/>
          <p14:tracePt t="221763" x="3187700" y="4259263"/>
          <p14:tracePt t="221779" x="3205163" y="4259263"/>
          <p14:tracePt t="221800" x="3214688" y="4259263"/>
          <p14:tracePt t="221813" x="3214688" y="4251325"/>
          <p14:tracePt t="221829" x="3214688" y="4224338"/>
          <p14:tracePt t="221846" x="3214688" y="4214813"/>
          <p14:tracePt t="221863" x="3205163" y="4179888"/>
          <p14:tracePt t="221879" x="3197225" y="4152900"/>
          <p14:tracePt t="221896" x="3179763" y="4152900"/>
          <p14:tracePt t="221897" x="3160713" y="4143375"/>
          <p14:tracePt t="221913" x="3133725" y="4143375"/>
          <p14:tracePt t="221929" x="3116263" y="4143375"/>
          <p14:tracePt t="221946" x="3089275" y="4143375"/>
          <p14:tracePt t="221971" x="3081338" y="4152900"/>
          <p14:tracePt t="221985" x="3071813" y="4170363"/>
          <p14:tracePt t="221996" x="3071813" y="4179888"/>
          <p14:tracePt t="222013" x="3071813" y="4197350"/>
          <p14:tracePt t="222029" x="3071813" y="4214813"/>
          <p14:tracePt t="222046" x="3071813" y="4259263"/>
          <p14:tracePt t="222063" x="3071813" y="4268788"/>
          <p14:tracePt t="222079" x="3081338" y="4286250"/>
          <p14:tracePt t="222096" x="3108325" y="4286250"/>
          <p14:tracePt t="222113" x="3116263" y="4286250"/>
          <p14:tracePt t="222129" x="3143250" y="4286250"/>
          <p14:tracePt t="222146" x="3170238" y="4259263"/>
          <p14:tracePt t="222163" x="3170238" y="4241800"/>
          <p14:tracePt t="222179" x="3170238" y="4197350"/>
          <p14:tracePt t="222196" x="3170238" y="4187825"/>
          <p14:tracePt t="222213" x="3160713" y="4179888"/>
          <p14:tracePt t="222229" x="3108325" y="4170363"/>
          <p14:tracePt t="222246" x="3089275" y="4160838"/>
          <p14:tracePt t="222263" x="3071813" y="4160838"/>
          <p14:tracePt t="222280" x="3044825" y="4160838"/>
          <p14:tracePt t="222296" x="3036888" y="4160838"/>
          <p14:tracePt t="222313" x="3036888" y="4170363"/>
          <p14:tracePt t="222313" x="3027363" y="4170363"/>
          <p14:tracePt t="222330" x="3027363" y="4187825"/>
          <p14:tracePt t="222346" x="3017838" y="4205288"/>
          <p14:tracePt t="222363" x="3017838" y="4259263"/>
          <p14:tracePt t="222379" x="3017838" y="4286250"/>
          <p14:tracePt t="222396" x="3017838" y="4303713"/>
          <p14:tracePt t="222413" x="3044825" y="4348163"/>
          <p14:tracePt t="222429" x="3062288" y="4348163"/>
          <p14:tracePt t="222446" x="3081338" y="4348163"/>
          <p14:tracePt t="222463" x="3133725" y="4340225"/>
          <p14:tracePt t="222479" x="3179763" y="4303713"/>
          <p14:tracePt t="222497" x="3205163" y="4259263"/>
          <p14:tracePt t="222513" x="3268663" y="4152900"/>
          <p14:tracePt t="222529" x="3276600" y="4089400"/>
          <p14:tracePt t="222546" x="3276600" y="4000500"/>
          <p14:tracePt t="222563" x="3276600" y="3965575"/>
          <p14:tracePt t="222580" x="3268663" y="3911600"/>
          <p14:tracePt t="222596" x="3232150" y="3857625"/>
          <p14:tracePt t="222613" x="3205163" y="3848100"/>
          <p14:tracePt t="222630" x="3187700" y="3848100"/>
          <p14:tracePt t="222647" x="3143250" y="3857625"/>
          <p14:tracePt t="222663" x="3116263" y="3875088"/>
          <p14:tracePt t="222679" x="3098800" y="3911600"/>
          <p14:tracePt t="222696" x="3062288" y="3973513"/>
          <p14:tracePt t="222713" x="3062288" y="4000500"/>
          <p14:tracePt t="222730" x="3062288" y="4037013"/>
          <p14:tracePt t="222746" x="3081338" y="4125913"/>
          <p14:tracePt t="222763" x="3098800" y="4170363"/>
          <p14:tracePt t="222779" x="3152775" y="4214813"/>
          <p14:tracePt t="222796" x="3179763" y="4224338"/>
          <p14:tracePt t="222813" x="3197225" y="4224338"/>
          <p14:tracePt t="222830" x="3214688" y="4224338"/>
          <p14:tracePt t="222846" x="3232150" y="4224338"/>
          <p14:tracePt t="222863" x="3241675" y="4205288"/>
          <p14:tracePt t="222880" x="3241675" y="4160838"/>
          <p14:tracePt t="222896" x="3241675" y="4133850"/>
          <p14:tracePt t="222913" x="3241675" y="4098925"/>
          <p14:tracePt t="222930" x="3224213" y="4081463"/>
          <p14:tracePt t="222946" x="3197225" y="4071938"/>
          <p14:tracePt t="222963" x="3160713" y="4062413"/>
          <p14:tracePt t="222980" x="3133725" y="4062413"/>
          <p14:tracePt t="223000" x="3125788" y="4071938"/>
          <p14:tracePt t="223013" x="3116263" y="4081463"/>
          <p14:tracePt t="223029" x="3116263" y="4098925"/>
          <p14:tracePt t="223046" x="3108325" y="4125913"/>
          <p14:tracePt t="223063" x="3108325" y="4179888"/>
          <p14:tracePt t="223080" x="3108325" y="4205288"/>
          <p14:tracePt t="223096" x="3108325" y="4241800"/>
          <p14:tracePt t="223113" x="3152775" y="4295775"/>
          <p14:tracePt t="223129" x="3160713" y="4313238"/>
          <p14:tracePt t="223146" x="3197225" y="4313238"/>
          <p14:tracePt t="223163" x="3214688" y="4313238"/>
          <p14:tracePt t="223180" x="3232150" y="4303713"/>
          <p14:tracePt t="223196" x="3268663" y="4251325"/>
          <p14:tracePt t="223213" x="3268663" y="4224338"/>
          <p14:tracePt t="223230" x="3268663" y="4197350"/>
          <p14:tracePt t="223246" x="3259138" y="4160838"/>
          <p14:tracePt t="223263" x="3232150" y="4143375"/>
          <p14:tracePt t="223280" x="3205163" y="4133850"/>
          <p14:tracePt t="223296" x="3170238" y="4133850"/>
          <p14:tracePt t="223313" x="3160713" y="4143375"/>
          <p14:tracePt t="223330" x="3152775" y="4143375"/>
          <p14:tracePt t="223347" x="3143250" y="4187825"/>
          <p14:tracePt t="223363" x="3133725" y="4205288"/>
          <p14:tracePt t="223380" x="3116263" y="4251325"/>
          <p14:tracePt t="223396" x="3116263" y="4276725"/>
          <p14:tracePt t="223413" x="3116263" y="4303713"/>
          <p14:tracePt t="223430" x="3116263" y="4357688"/>
          <p14:tracePt t="223446" x="3133725" y="4375150"/>
          <p14:tracePt t="223463" x="3160713" y="4384675"/>
          <p14:tracePt t="223480" x="3205163" y="4394200"/>
          <p14:tracePt t="223496" x="3232150" y="4384675"/>
          <p14:tracePt t="223513" x="3276600" y="4322763"/>
          <p14:tracePt t="223530" x="3295650" y="4286250"/>
          <p14:tracePt t="223546" x="3295650" y="4259263"/>
          <p14:tracePt t="223563" x="3295650" y="4187825"/>
          <p14:tracePt t="223580" x="3276600" y="4152900"/>
          <p14:tracePt t="223596" x="3232150" y="4108450"/>
          <p14:tracePt t="223613" x="3133725" y="4062413"/>
          <p14:tracePt t="223630" x="3108325" y="4062413"/>
          <p14:tracePt t="223646" x="3098800" y="4062413"/>
          <p14:tracePt t="223663" x="3081338" y="4062413"/>
          <p14:tracePt t="223680" x="3071813" y="4089400"/>
          <p14:tracePt t="223696" x="3054350" y="4133850"/>
          <p14:tracePt t="223713" x="3036888" y="4224338"/>
          <p14:tracePt t="223730" x="3036888" y="4276725"/>
          <p14:tracePt t="223746" x="3036888" y="4384675"/>
          <p14:tracePt t="223763" x="3054350" y="4429125"/>
          <p14:tracePt t="223780" x="3071813" y="4446588"/>
          <p14:tracePt t="223796" x="3108325" y="4465638"/>
          <p14:tracePt t="223813" x="3133725" y="4465638"/>
          <p14:tracePt t="223830" x="3160713" y="4465638"/>
          <p14:tracePt t="223847" x="3259138" y="4394200"/>
          <p14:tracePt t="223863" x="3295650" y="4340225"/>
          <p14:tracePt t="223880" x="3330575" y="4259263"/>
          <p14:tracePt t="223897" x="3330575" y="4224338"/>
          <p14:tracePt t="223913" x="3322638" y="4187825"/>
          <p14:tracePt t="223930" x="3251200" y="4143375"/>
          <p14:tracePt t="223947" x="3224213" y="4133850"/>
          <p14:tracePt t="223963" x="3179763" y="4133850"/>
          <p14:tracePt t="223980" x="3133725" y="4133850"/>
          <p14:tracePt t="224005" x="3125788" y="4143375"/>
          <p14:tracePt t="224016" x="3116263" y="4160838"/>
          <p14:tracePt t="224030" x="3108325" y="4179888"/>
          <p14:tracePt t="224046" x="3108325" y="4214813"/>
          <p14:tracePt t="224063" x="3108325" y="4251325"/>
          <p14:tracePt t="224080" x="3108325" y="4313238"/>
          <p14:tracePt t="224097" x="3108325" y="4330700"/>
          <p14:tracePt t="224113" x="3125788" y="4357688"/>
          <p14:tracePt t="224130" x="3143250" y="4357688"/>
          <p14:tracePt t="224147" x="3160713" y="4357688"/>
          <p14:tracePt t="224163" x="3214688" y="4330700"/>
          <p14:tracePt t="224180" x="3224213" y="4303713"/>
          <p14:tracePt t="224197" x="3241675" y="4276725"/>
          <p14:tracePt t="224213" x="3241675" y="4214813"/>
          <p14:tracePt t="224230" x="3232150" y="4187825"/>
          <p14:tracePt t="224247" x="3214688" y="4170363"/>
          <p14:tracePt t="224263" x="3160713" y="4143375"/>
          <p14:tracePt t="224280" x="3143250" y="4143375"/>
          <p14:tracePt t="224297" x="3133725" y="4143375"/>
          <p14:tracePt t="224313" x="3116263" y="4152900"/>
          <p14:tracePt t="224330" x="3108325" y="4170363"/>
          <p14:tracePt t="224347" x="3108325" y="4197350"/>
          <p14:tracePt t="224347" x="3098800" y="4224338"/>
          <p14:tracePt t="224363" x="3089275" y="4251325"/>
          <p14:tracePt t="224380" x="3089275" y="4276725"/>
          <p14:tracePt t="224397" x="3089275" y="4322763"/>
          <p14:tracePt t="224413" x="3089275" y="4348163"/>
          <p14:tracePt t="224430" x="3108325" y="4357688"/>
          <p14:tracePt t="224447" x="3143250" y="4375150"/>
          <p14:tracePt t="224463" x="3160713" y="4375150"/>
          <p14:tracePt t="224480" x="3179763" y="4375150"/>
          <p14:tracePt t="224497" x="3205163" y="4367213"/>
          <p14:tracePt t="224513" x="3205163" y="4348163"/>
          <p14:tracePt t="224530" x="3205163" y="4322763"/>
          <p14:tracePt t="224547" x="3205163" y="4295775"/>
          <p14:tracePt t="224563" x="3205163" y="4268788"/>
          <p14:tracePt t="224580" x="3187700" y="4205288"/>
          <p14:tracePt t="224597" x="3160713" y="4187825"/>
          <p14:tracePt t="224613" x="3133725" y="4179888"/>
          <p14:tracePt t="224630" x="3108325" y="4170363"/>
          <p14:tracePt t="224647" x="3081338" y="4170363"/>
          <p14:tracePt t="224664" x="3071813" y="4170363"/>
          <p14:tracePt t="224680" x="3062288" y="4187825"/>
          <p14:tracePt t="224697" x="3054350" y="4214813"/>
          <p14:tracePt t="224713" x="3036888" y="4268788"/>
          <p14:tracePt t="224730" x="3036888" y="4295775"/>
          <p14:tracePt t="224747" x="3036888" y="4340225"/>
          <p14:tracePt t="224763" x="3036888" y="4438650"/>
          <p14:tracePt t="224780" x="3036888" y="4483100"/>
          <p14:tracePt t="224797" x="3036888" y="4527550"/>
          <p14:tracePt t="224813" x="3062288" y="4554538"/>
          <p14:tracePt t="224830" x="3081338" y="4554538"/>
          <p14:tracePt t="224847" x="3125788" y="4554538"/>
          <p14:tracePt t="224864" x="3224213" y="4500563"/>
          <p14:tracePt t="224880" x="3276600" y="4446588"/>
          <p14:tracePt t="224897" x="3375025" y="4330700"/>
          <p14:tracePt t="224913" x="3411538" y="4276725"/>
          <p14:tracePt t="224931" x="3411538" y="4224338"/>
          <p14:tracePt t="224947" x="3411538" y="4125913"/>
          <p14:tracePt t="224963" x="3411538" y="4098925"/>
          <p14:tracePt t="224980" x="3375025" y="4054475"/>
          <p14:tracePt t="224997" x="3303588" y="4000500"/>
          <p14:tracePt t="225014" x="3259138" y="3983038"/>
          <p14:tracePt t="225030" x="3241675" y="3983038"/>
          <p14:tracePt t="225047" x="3214688" y="3983038"/>
          <p14:tracePt t="225064" x="3205163" y="3983038"/>
          <p14:tracePt t="225081" x="3197225" y="3990975"/>
          <p14:tracePt t="225105" x="3197225" y="4000500"/>
          <p14:tracePt t="225131" x="3197225" y="4010025"/>
          <p14:tracePt t="225142" x="3197225" y="4017963"/>
          <p14:tracePt t="225154" x="3187700" y="4027488"/>
          <p14:tracePt t="225178" x="3179763" y="4037013"/>
          <p14:tracePt t="225203" x="3179763" y="4054475"/>
          <p14:tracePt t="225216" x="3179763" y="4062413"/>
          <p14:tracePt t="225229" x="3179763" y="4071938"/>
          <p14:tracePt t="225240" x="3170238" y="4089400"/>
          <p14:tracePt t="225254" x="3170238" y="4098925"/>
          <p14:tracePt t="225264" x="3160713" y="4116388"/>
          <p14:tracePt t="225280" x="3160713" y="4133850"/>
          <p14:tracePt t="225297" x="3160713" y="4152900"/>
          <p14:tracePt t="225314" x="3160713" y="4187825"/>
          <p14:tracePt t="225330" x="3160713" y="4214813"/>
          <p14:tracePt t="225347" x="3170238" y="4232275"/>
          <p14:tracePt t="225364" x="3187700" y="4259263"/>
          <p14:tracePt t="225380" x="3197225" y="4259263"/>
          <p14:tracePt t="225397" x="3205163" y="4259263"/>
          <p14:tracePt t="225414" x="3214688" y="4259263"/>
          <p14:tracePt t="225430" x="3224213" y="4259263"/>
          <p14:tracePt t="225447" x="3232150" y="4241800"/>
          <p14:tracePt t="225464" x="3268663" y="4197350"/>
          <p14:tracePt t="225480" x="3286125" y="4152900"/>
          <p14:tracePt t="225497" x="3313113" y="4044950"/>
          <p14:tracePt t="225514" x="3313113" y="4000500"/>
          <p14:tracePt t="225530" x="3313113" y="3946525"/>
          <p14:tracePt t="225547" x="3295650" y="3902075"/>
          <p14:tracePt t="225564" x="3259138" y="3884613"/>
          <p14:tracePt t="225580" x="3241675" y="3875088"/>
          <p14:tracePt t="225597" x="3197225" y="3875088"/>
          <p14:tracePt t="225614" x="3170238" y="3894138"/>
          <p14:tracePt t="225630" x="3152775" y="3911600"/>
          <p14:tracePt t="225647" x="3125788" y="3965575"/>
          <p14:tracePt t="225664" x="3108325" y="3990975"/>
          <p14:tracePt t="225680" x="3089275" y="4054475"/>
          <p14:tracePt t="225697" x="3081338" y="4081463"/>
          <p14:tracePt t="225714" x="3081338" y="4116388"/>
          <p14:tracePt t="225730" x="3081338" y="4187825"/>
          <p14:tracePt t="225747" x="3081338" y="4214813"/>
          <p14:tracePt t="225764" x="3081338" y="4232275"/>
          <p14:tracePt t="225780" x="3089275" y="4251325"/>
          <p14:tracePt t="225797" x="3116263" y="4251325"/>
          <p14:tracePt t="225814" x="3133725" y="4251325"/>
          <p14:tracePt t="225830" x="3187700" y="4251325"/>
          <p14:tracePt t="225847" x="3205163" y="4232275"/>
          <p14:tracePt t="225864" x="3224213" y="4214813"/>
          <p14:tracePt t="225881" x="3232150" y="4170363"/>
          <p14:tracePt t="225897" x="3232150" y="4152900"/>
          <p14:tracePt t="225914" x="3224213" y="4116388"/>
          <p14:tracePt t="225931" x="3214688" y="4098925"/>
          <p14:tracePt t="225947" x="3187700" y="4089400"/>
          <p14:tracePt t="225964" x="3170238" y="4071938"/>
          <p14:tracePt t="225981" x="3152775" y="4071938"/>
          <p14:tracePt t="225999" x="3143250" y="4071938"/>
          <p14:tracePt t="226015" x="3143250" y="4081463"/>
          <p14:tracePt t="226031" x="3143250" y="4098925"/>
          <p14:tracePt t="226047" x="3133725" y="4116388"/>
          <p14:tracePt t="226064" x="3133725" y="4160838"/>
          <p14:tracePt t="226081" x="3133725" y="4187825"/>
          <p14:tracePt t="226097" x="3133725" y="4224338"/>
          <p14:tracePt t="226114" x="3133725" y="4286250"/>
          <p14:tracePt t="226130" x="3133725" y="4313238"/>
          <p14:tracePt t="226147" x="3160713" y="4340225"/>
          <p14:tracePt t="226164" x="3170238" y="4340225"/>
          <p14:tracePt t="226180" x="3187700" y="4340225"/>
          <p14:tracePt t="226197" x="3214688" y="4340225"/>
          <p14:tracePt t="226214" x="3241675" y="4313238"/>
          <p14:tracePt t="226231" x="3259138" y="4276725"/>
          <p14:tracePt t="226247" x="3259138" y="4205288"/>
          <p14:tracePt t="226264" x="3259138" y="4179888"/>
          <p14:tracePt t="226281" x="3251200" y="4152900"/>
          <p14:tracePt t="226297" x="3241675" y="4152900"/>
          <p14:tracePt t="226314" x="3232150" y="4152900"/>
          <p14:tracePt t="226331" x="3224213" y="4160838"/>
          <p14:tracePt t="226347" x="3214688" y="4170363"/>
          <p14:tracePt t="226364" x="3214688" y="4179888"/>
          <p14:tracePt t="226381" x="3214688" y="4197350"/>
          <p14:tracePt t="226403" x="3214688" y="4205288"/>
          <p14:tracePt t="226428" x="3214688" y="4214813"/>
          <p14:tracePt t="226440" x="3214688" y="4224338"/>
          <p14:tracePt t="226464" x="3214688" y="4232275"/>
          <p14:tracePt t="226489" x="3214688" y="4251325"/>
          <p14:tracePt t="226518" x="3214688" y="4259263"/>
          <p14:tracePt t="226528" x="3214688" y="4268788"/>
          <p14:tracePt t="226538" x="3214688" y="4276725"/>
          <p14:tracePt t="226549" x="3214688" y="4286250"/>
          <p14:tracePt t="226564" x="3224213" y="4286250"/>
          <p14:tracePt t="226581" x="3224213" y="4295775"/>
          <p14:tracePt t="226597" x="3232150" y="4303713"/>
          <p14:tracePt t="226614" x="3241675" y="4303713"/>
          <p14:tracePt t="226631" x="3251200" y="4303713"/>
          <p14:tracePt t="226647" x="3259138" y="4303713"/>
          <p14:tracePt t="226664" x="3276600" y="4286250"/>
          <p14:tracePt t="226681" x="3295650" y="4268788"/>
          <p14:tracePt t="226697" x="3303588" y="4214813"/>
          <p14:tracePt t="226714" x="3303588" y="4170363"/>
          <p14:tracePt t="226731" x="3295650" y="4143375"/>
          <p14:tracePt t="226747" x="3241675" y="4089400"/>
          <p14:tracePt t="226764" x="3214688" y="4071938"/>
          <p14:tracePt t="226781" x="3197225" y="4071938"/>
          <p14:tracePt t="226797" x="3160713" y="4071938"/>
          <p14:tracePt t="226814" x="3152775" y="4071938"/>
          <p14:tracePt t="226831" x="3133725" y="4108450"/>
          <p14:tracePt t="226847" x="3098800" y="4160838"/>
          <p14:tracePt t="226864" x="3081338" y="4187825"/>
          <p14:tracePt t="226881" x="3062288" y="4251325"/>
          <p14:tracePt t="226898" x="3062288" y="4286250"/>
          <p14:tracePt t="226914" x="3062288" y="4313238"/>
          <p14:tracePt t="226931" x="3062288" y="4348163"/>
          <p14:tracePt t="226947" x="3071813" y="4367213"/>
          <p14:tracePt t="226966" x="3081338" y="4367213"/>
          <p14:tracePt t="226981" x="3089275" y="4367213"/>
          <p14:tracePt t="226997" x="3098800" y="4367213"/>
          <p14:tracePt t="227018" x="3098800" y="4357688"/>
          <p14:tracePt t="227040" x="3098800" y="4348163"/>
          <p14:tracePt t="227066" x="3098800" y="4340225"/>
          <p14:tracePt t="228988" x="3098800" y="4322763"/>
          <p14:tracePt t="228999" x="3089275" y="4303713"/>
          <p14:tracePt t="229011" x="3089275" y="4276725"/>
          <p14:tracePt t="229023" x="3089275" y="4259263"/>
          <p14:tracePt t="229038" x="3089275" y="4241800"/>
          <p14:tracePt t="229048" x="3089275" y="4224338"/>
          <p14:tracePt t="229065" x="3089275" y="4205288"/>
          <p14:tracePt t="229081" x="3081338" y="4187825"/>
          <p14:tracePt t="229098" x="3062288" y="4160838"/>
          <p14:tracePt t="229115" x="3054350" y="4143375"/>
          <p14:tracePt t="229131" x="3036888" y="4133850"/>
          <p14:tracePt t="229148" x="2990850" y="4089400"/>
          <p14:tracePt t="229165" x="2965450" y="4054475"/>
          <p14:tracePt t="229181" x="2946400" y="4037013"/>
          <p14:tracePt t="229198" x="2901950" y="3990975"/>
          <p14:tracePt t="229215" x="2867025" y="3965575"/>
          <p14:tracePt t="229232" x="2847975" y="3956050"/>
          <p14:tracePt t="229248" x="2803525" y="3919538"/>
          <p14:tracePt t="229265" x="2768600" y="3911600"/>
          <p14:tracePt t="229281" x="2732088" y="3894138"/>
          <p14:tracePt t="229298" x="2714625" y="3894138"/>
          <p14:tracePt t="229315" x="2714625" y="3884613"/>
          <p14:tracePt t="229332" x="2705100" y="3875088"/>
          <p14:tracePt t="229365" x="2705100" y="3867150"/>
          <p14:tracePt t="229403" x="2714625" y="3867150"/>
          <p14:tracePt t="229416" x="2732088" y="3867150"/>
          <p14:tracePt t="229428" x="2759075" y="3867150"/>
          <p14:tracePt t="229440" x="2822575" y="3867150"/>
          <p14:tracePt t="229452" x="2894013" y="3867150"/>
          <p14:tracePt t="229465" x="2982913" y="3867150"/>
          <p14:tracePt t="229482" x="3098800" y="3884613"/>
          <p14:tracePt t="229498" x="3224213" y="3884613"/>
          <p14:tracePt t="229515" x="3544888" y="3884613"/>
          <p14:tracePt t="229532" x="3679825" y="3884613"/>
          <p14:tracePt t="229548" x="3813175" y="3884613"/>
          <p14:tracePt t="229565" x="4027488" y="3857625"/>
          <p14:tracePt t="229582" x="4116388" y="3848100"/>
          <p14:tracePt t="229598" x="4214813" y="3840163"/>
          <p14:tracePt t="229616" x="4384675" y="3822700"/>
          <p14:tracePt t="229632" x="4473575" y="3822700"/>
          <p14:tracePt t="229648" x="4616450" y="3822700"/>
          <p14:tracePt t="229665" x="4660900" y="3822700"/>
          <p14:tracePt t="229682" x="4687888" y="3830638"/>
          <p14:tracePt t="229698" x="4741863" y="3875088"/>
          <p14:tracePt t="229715" x="4759325" y="3919538"/>
          <p14:tracePt t="229732" x="4786313" y="3973513"/>
          <p14:tracePt t="229748" x="4830763" y="4089400"/>
          <p14:tracePt t="229765" x="4857750" y="4133850"/>
          <p14:tracePt t="229782" x="4875213" y="4187825"/>
          <p14:tracePt t="229798" x="4919663" y="4241800"/>
          <p14:tracePt t="229815" x="4929188" y="4251325"/>
          <p14:tracePt t="229832" x="4965700" y="4276725"/>
          <p14:tracePt t="229848" x="4991100" y="4276725"/>
          <p14:tracePt t="229865" x="5018088" y="4276725"/>
          <p14:tracePt t="229882" x="5126038" y="4259263"/>
          <p14:tracePt t="229899" x="5180013" y="4232275"/>
          <p14:tracePt t="229915" x="5214938" y="4214813"/>
          <p14:tracePt t="229932" x="5268913" y="4170363"/>
          <p14:tracePt t="229948" x="5286375" y="4160838"/>
          <p14:tracePt t="230224" x="5286375" y="4152900"/>
          <p14:tracePt t="230249" x="5286375" y="4143375"/>
          <p14:tracePt t="230272" x="5303838" y="4133850"/>
          <p14:tracePt t="230285" x="5375275" y="4108450"/>
          <p14:tracePt t="230298" x="5518150" y="4062413"/>
          <p14:tracePt t="230311" x="5759450" y="4017963"/>
          <p14:tracePt t="230323" x="6089650" y="3990975"/>
          <p14:tracePt t="230335" x="6384925" y="3990975"/>
          <p14:tracePt t="230348" x="6608763" y="3990975"/>
          <p14:tracePt t="230365" x="6777038" y="4017963"/>
          <p14:tracePt t="230383" x="6884988" y="4054475"/>
          <p14:tracePt t="230398" x="7000875" y="4170363"/>
          <p14:tracePt t="230415" x="7037388" y="4241800"/>
          <p14:tracePt t="230432" x="7062788" y="4419600"/>
          <p14:tracePt t="230449" x="7072313" y="4518025"/>
          <p14:tracePt t="230465" x="7081838" y="4616450"/>
          <p14:tracePt t="230482" x="7116763" y="4751388"/>
          <p14:tracePt t="230499" x="7161213" y="4803775"/>
          <p14:tracePt t="230515" x="7188200" y="4830763"/>
          <p14:tracePt t="230532" x="7296150" y="4857750"/>
          <p14:tracePt t="230548" x="7358063" y="4867275"/>
          <p14:tracePt t="230565" x="7419975" y="4867275"/>
          <p14:tracePt t="230582" x="7581900" y="4867275"/>
          <p14:tracePt t="230599" x="7661275" y="4867275"/>
          <p14:tracePt t="230616" x="7769225" y="4830763"/>
          <p14:tracePt t="230632" x="7786688" y="4830763"/>
          <p14:tracePt t="230648" x="7796213" y="4822825"/>
          <p14:tracePt t="230665" x="7804150" y="4813300"/>
          <p14:tracePt t="230774" x="7804150" y="4803775"/>
          <p14:tracePt t="240265" x="7796213" y="4803775"/>
          <p14:tracePt t="240277" x="7777163" y="4803775"/>
          <p14:tracePt t="240291" x="7751763" y="4803775"/>
          <p14:tracePt t="240302" x="7715250" y="4822825"/>
          <p14:tracePt t="240315" x="7643813" y="4830763"/>
          <p14:tracePt t="240326" x="7581900" y="4848225"/>
          <p14:tracePt t="240339" x="7500938" y="4857750"/>
          <p14:tracePt t="240352" x="7419975" y="4857750"/>
          <p14:tracePt t="240368" x="7331075" y="4857750"/>
          <p14:tracePt t="240385" x="7224713" y="4848225"/>
          <p14:tracePt t="240402" x="7010400" y="4759325"/>
          <p14:tracePt t="240418" x="6902450" y="4705350"/>
          <p14:tracePt t="240435" x="6777038" y="4633913"/>
          <p14:tracePt t="240452" x="6634163" y="4483100"/>
          <p14:tracePt t="240469" x="6562725" y="4411663"/>
          <p14:tracePt t="240485" x="6527800" y="4367213"/>
          <p14:tracePt t="240502" x="6500813" y="4340225"/>
          <p14:tracePt t="240523" x="6491288" y="4330700"/>
          <p14:tracePt t="240805" x="6491288" y="4340225"/>
          <p14:tracePt t="240866" x="6500813" y="4348163"/>
          <p14:tracePt t="240878" x="6500813" y="4357688"/>
          <p14:tracePt t="240891" x="6510338" y="4367213"/>
          <p14:tracePt t="240903" x="6518275" y="4375150"/>
          <p14:tracePt t="240915" x="6527800" y="4394200"/>
          <p14:tracePt t="240928" x="6545263" y="4402138"/>
          <p14:tracePt t="240939" x="6554788" y="4429125"/>
          <p14:tracePt t="240952" x="6572250" y="4446588"/>
          <p14:tracePt t="240968" x="6581775" y="4465638"/>
          <p14:tracePt t="240985" x="6599238" y="4483100"/>
          <p14:tracePt t="241002" x="6634163" y="4545013"/>
          <p14:tracePt t="241018" x="6653213" y="4581525"/>
          <p14:tracePt t="241035" x="6670675" y="4608513"/>
          <p14:tracePt t="241052" x="6697663" y="4670425"/>
          <p14:tracePt t="241068" x="6715125" y="4697413"/>
          <p14:tracePt t="241085" x="6724650" y="4724400"/>
          <p14:tracePt t="241102" x="6732588" y="4768850"/>
          <p14:tracePt t="241118" x="6742113" y="4786313"/>
          <p14:tracePt t="241135" x="6759575" y="4803775"/>
          <p14:tracePt t="241152" x="6777038" y="4875213"/>
          <p14:tracePt t="241168" x="6796088" y="4929188"/>
          <p14:tracePt t="241185" x="6823075" y="5000625"/>
          <p14:tracePt t="241202" x="6831013" y="5018088"/>
          <p14:tracePt t="241219" x="6831013" y="5027613"/>
          <p14:tracePt t="241235" x="6831013" y="5045075"/>
          <p14:tracePt t="241307" x="6840538" y="5045075"/>
          <p14:tracePt t="241650" x="6840538" y="5037138"/>
          <p14:tracePt t="241660" x="6848475" y="5037138"/>
          <p14:tracePt t="241675" x="6858000" y="5037138"/>
          <p14:tracePt t="241686" x="6884988" y="5037138"/>
          <p14:tracePt t="241702" x="6911975" y="5072063"/>
          <p14:tracePt t="241719" x="6965950" y="5116513"/>
          <p14:tracePt t="241735" x="7116763" y="5276850"/>
          <p14:tracePt t="241752" x="7215188" y="5367338"/>
          <p14:tracePt t="241769" x="7277100" y="5446713"/>
          <p14:tracePt t="241785" x="7394575" y="5626100"/>
          <p14:tracePt t="241802" x="7429500" y="5697538"/>
          <p14:tracePt t="241819" x="7456488" y="5741988"/>
          <p14:tracePt t="241835" x="7500938" y="5813425"/>
          <p14:tracePt t="241852" x="7518400" y="5857875"/>
          <p14:tracePt t="241869" x="7537450" y="5875338"/>
          <p14:tracePt t="241886" x="7572375" y="5911850"/>
          <p14:tracePt t="241902" x="7581900" y="5919788"/>
          <p14:tracePt t="241919" x="7599363" y="5938838"/>
          <p14:tracePt t="241935" x="7608888" y="5938838"/>
          <p14:tracePt t="242004" x="7634288" y="5946775"/>
          <p14:tracePt t="242017" x="7670800" y="5965825"/>
          <p14:tracePt t="242029" x="7688263" y="5983288"/>
          <p14:tracePt t="242041" x="7715250" y="6000750"/>
          <p14:tracePt t="242053" x="7742238" y="6010275"/>
          <p14:tracePt t="242069" x="7751763" y="6027738"/>
          <p14:tracePt t="242085" x="7759700" y="6027738"/>
          <p14:tracePt t="242103" x="7759700" y="6037263"/>
          <p14:tracePt t="242130" x="7769225" y="6037263"/>
          <p14:tracePt t="242238" x="7751763" y="6027738"/>
          <p14:tracePt t="242249" x="7742238" y="6018213"/>
          <p14:tracePt t="242262" x="7732713" y="6018213"/>
          <p14:tracePt t="242275" x="7715250" y="6018213"/>
          <p14:tracePt t="242286" x="7705725" y="6010275"/>
          <p14:tracePt t="242302" x="7688263" y="6010275"/>
          <p14:tracePt t="242319" x="7670800" y="6000750"/>
          <p14:tracePt t="242335" x="7643813" y="5991225"/>
          <p14:tracePt t="242352" x="7616825" y="5991225"/>
          <p14:tracePt t="242369" x="7608888" y="5991225"/>
          <p14:tracePt t="242386" x="7581900" y="5991225"/>
          <p14:tracePt t="242402" x="7572375" y="5991225"/>
          <p14:tracePt t="242419" x="7562850" y="5991225"/>
          <p14:tracePt t="242436" x="7510463" y="5991225"/>
          <p14:tracePt t="242452" x="7466013" y="5991225"/>
          <p14:tracePt t="242469" x="7419975" y="6000750"/>
          <p14:tracePt t="242486" x="7402513" y="6000750"/>
          <p14:tracePt t="242502" x="7385050" y="6010275"/>
          <p14:tracePt t="242519" x="7348538" y="6018213"/>
          <p14:tracePt t="242535" x="7331075" y="6037263"/>
          <p14:tracePt t="242552" x="7286625" y="6054725"/>
          <p14:tracePt t="242569" x="7215188" y="6081713"/>
          <p14:tracePt t="242586" x="7188200" y="6099175"/>
          <p14:tracePt t="242602" x="7170738" y="6108700"/>
          <p14:tracePt t="242619" x="7134225" y="6108700"/>
          <p14:tracePt t="242636" x="7126288" y="6116638"/>
          <p14:tracePt t="242653" x="7099300" y="6134100"/>
          <p14:tracePt t="242669" x="7054850" y="6153150"/>
          <p14:tracePt t="242686" x="7045325" y="6161088"/>
          <p14:tracePt t="242703" x="7027863" y="6161088"/>
          <p14:tracePt t="242873" x="7027863" y="6170613"/>
          <p14:tracePt t="242887" x="7037388" y="6180138"/>
          <p14:tracePt t="242898" x="7054850" y="6197600"/>
          <p14:tracePt t="242911" x="7062788" y="6197600"/>
          <p14:tracePt t="242923" x="7081838" y="6215063"/>
          <p14:tracePt t="242936" x="7099300" y="6224588"/>
          <p14:tracePt t="242952" x="7108825" y="6224588"/>
          <p14:tracePt t="242969" x="7126288" y="6232525"/>
          <p14:tracePt t="242986" x="7170738" y="6242050"/>
          <p14:tracePt t="243002" x="7197725" y="6242050"/>
          <p14:tracePt t="243019" x="7224713" y="6251575"/>
          <p14:tracePt t="243036" x="7313613" y="6251575"/>
          <p14:tracePt t="243053" x="7358063" y="6251575"/>
          <p14:tracePt t="243069" x="7412038" y="6242050"/>
          <p14:tracePt t="243086" x="7527925" y="6205538"/>
          <p14:tracePt t="243102" x="7572375" y="6188075"/>
          <p14:tracePt t="243119" x="7634288" y="6170613"/>
          <p14:tracePt t="243136" x="7661275" y="6161088"/>
          <p14:tracePt t="243152" x="7680325" y="6153150"/>
          <p14:tracePt t="243169" x="7724775" y="6134100"/>
          <p14:tracePt t="243186" x="7751763" y="6126163"/>
          <p14:tracePt t="243202" x="7769225" y="6126163"/>
          <p14:tracePt t="243219" x="7796213" y="6116638"/>
          <p14:tracePt t="243236" x="7813675" y="6108700"/>
          <p14:tracePt t="243252" x="7823200" y="6108700"/>
          <p14:tracePt t="243270" x="7840663" y="6089650"/>
          <p14:tracePt t="243286" x="7840663" y="6081713"/>
          <p14:tracePt t="243303" x="7848600" y="6072188"/>
          <p14:tracePt t="243535" x="7848600" y="6062663"/>
          <p14:tracePt t="244442" x="7840663" y="6062663"/>
          <p14:tracePt t="244466" x="7823200" y="6062663"/>
          <p14:tracePt t="244478" x="7813675" y="6062663"/>
          <p14:tracePt t="244491" x="7786688" y="6062663"/>
          <p14:tracePt t="244502" x="7751763" y="6062663"/>
          <p14:tracePt t="244514" x="7670800" y="6072188"/>
          <p14:tracePt t="244527" x="7589838" y="6089650"/>
          <p14:tracePt t="244540" x="7500938" y="6108700"/>
          <p14:tracePt t="244553" x="7412038" y="6134100"/>
          <p14:tracePt t="244570" x="7313613" y="6153150"/>
          <p14:tracePt t="244586" x="7224713" y="6180138"/>
          <p14:tracePt t="244603" x="7027863" y="6242050"/>
          <p14:tracePt t="244620" x="6919913" y="6269038"/>
          <p14:tracePt t="244636" x="6840538" y="6276975"/>
          <p14:tracePt t="244653" x="6670675" y="6286500"/>
          <p14:tracePt t="244670" x="6589713" y="6286500"/>
          <p14:tracePt t="244686" x="6483350" y="6286500"/>
          <p14:tracePt t="244703" x="6456363" y="6286500"/>
          <p14:tracePt t="244720" x="6429375" y="6286500"/>
          <p14:tracePt t="244736" x="6402388" y="6286500"/>
          <p14:tracePt t="244753" x="6394450" y="6286500"/>
          <p14:tracePt t="244785" x="6384925" y="6286500"/>
          <p14:tracePt t="244833" x="6375400" y="6286500"/>
          <p14:tracePt t="250002" x="6384925" y="6286500"/>
          <p14:tracePt t="250259" x="6394450" y="6286500"/>
          <p14:tracePt t="250357" x="6402388" y="6286500"/>
          <p14:tracePt t="250406" x="6411913" y="6286500"/>
          <p14:tracePt t="250430" x="6429375" y="6286500"/>
          <p14:tracePt t="250442" x="6438900" y="6286500"/>
          <p14:tracePt t="250455" x="6446838" y="6276975"/>
          <p14:tracePt t="250467" x="6465888" y="6276975"/>
          <p14:tracePt t="250480" x="6491288" y="6269038"/>
          <p14:tracePt t="250491" x="6510338" y="6269038"/>
          <p14:tracePt t="250505" x="6537325" y="6259513"/>
          <p14:tracePt t="250522" x="6554788" y="6259513"/>
          <p14:tracePt t="250538" x="6581775" y="6259513"/>
          <p14:tracePt t="250555" x="6643688" y="6251575"/>
          <p14:tracePt t="250571" x="6680200" y="6242050"/>
          <p14:tracePt t="250588" x="6705600" y="6242050"/>
          <p14:tracePt t="250605" x="6751638" y="6242050"/>
          <p14:tracePt t="250622" x="6777038" y="6242050"/>
          <p14:tracePt t="250638" x="6813550" y="6242050"/>
          <p14:tracePt t="250655" x="6823075" y="6242050"/>
          <p14:tracePt t="250671" x="6831013" y="6242050"/>
          <p14:tracePt t="250700" x="6840538" y="6242050"/>
          <p14:tracePt t="250749" x="6840538" y="6232525"/>
          <p14:tracePt t="250834" x="6840538" y="6224588"/>
          <p14:tracePt t="251091" x="6840538" y="6232525"/>
          <p14:tracePt t="251104" x="6840538" y="6242050"/>
          <p14:tracePt t="251128" x="6840538" y="6251575"/>
          <p14:tracePt t="251153" x="6840538" y="6259513"/>
          <p14:tracePt t="251862" x="6840538" y="6251575"/>
          <p14:tracePt t="251888" x="6831013" y="6251575"/>
          <p14:tracePt t="251900" x="6831013" y="6242050"/>
          <p14:tracePt t="251912" x="6823075" y="6242050"/>
          <p14:tracePt t="251923" x="6813550" y="6232525"/>
          <p14:tracePt t="251949" x="6804025" y="6224588"/>
          <p14:tracePt t="251961" x="6796088" y="6224588"/>
          <p14:tracePt t="251972" x="6786563" y="6215063"/>
          <p14:tracePt t="251989" x="6777038" y="6205538"/>
          <p14:tracePt t="252005" x="6759575" y="6197600"/>
          <p14:tracePt t="252022" x="6742113" y="6180138"/>
          <p14:tracePt t="252039" x="6724650" y="6180138"/>
          <p14:tracePt t="252055" x="6715125" y="6161088"/>
          <p14:tracePt t="252072" x="6688138" y="6143625"/>
          <p14:tracePt t="252088" x="6670675" y="6134100"/>
          <p14:tracePt t="252105" x="6661150" y="6126163"/>
          <p14:tracePt t="252122" x="6634163" y="6108700"/>
          <p14:tracePt t="252145" x="6616700" y="6108700"/>
          <p14:tracePt t="252158" x="6608763" y="6099175"/>
          <p14:tracePt t="252172" x="6599238" y="6099175"/>
          <p14:tracePt t="252189" x="6589713" y="6099175"/>
          <p14:tracePt t="252205" x="6581775" y="6099175"/>
          <p14:tracePt t="252222" x="6562725" y="6099175"/>
          <p14:tracePt t="252239" x="6554788" y="6099175"/>
          <p14:tracePt t="252255" x="6545263" y="6099175"/>
          <p14:tracePt t="252272" x="6527800" y="6099175"/>
          <p14:tracePt t="252289" x="6518275" y="6099175"/>
          <p14:tracePt t="252305" x="6510338" y="6099175"/>
          <p14:tracePt t="252322" x="6500813" y="6116638"/>
          <p14:tracePt t="252340" x="6500813" y="6126163"/>
          <p14:tracePt t="252355" x="6491288" y="6126163"/>
          <p14:tracePt t="252372" x="6491288" y="6134100"/>
          <p14:tracePt t="252389" x="6491288" y="6143625"/>
          <p14:tracePt t="252405" x="6483350" y="6180138"/>
          <p14:tracePt t="252422" x="6483350" y="6197600"/>
          <p14:tracePt t="252439" x="6483350" y="6224588"/>
          <p14:tracePt t="252455" x="6483350" y="6232525"/>
          <p14:tracePt t="252472" x="6483350" y="6242050"/>
          <p14:tracePt t="252489" x="6483350" y="6259513"/>
          <p14:tracePt t="252505" x="6483350" y="6269038"/>
          <p14:tracePt t="252522" x="6483350" y="6276975"/>
          <p14:tracePt t="252539" x="6500813" y="6296025"/>
          <p14:tracePt t="252555" x="6510338" y="6303963"/>
          <p14:tracePt t="252572" x="6527800" y="6313488"/>
          <p14:tracePt t="252589" x="6562725" y="6330950"/>
          <p14:tracePt t="252605" x="6581775" y="6330950"/>
          <p14:tracePt t="252622" x="6608763" y="6330950"/>
          <p14:tracePt t="252639" x="6661150" y="6330950"/>
          <p14:tracePt t="252655" x="6680200" y="6330950"/>
          <p14:tracePt t="252672" x="6724650" y="6330950"/>
          <p14:tracePt t="252689" x="6742113" y="6313488"/>
          <p14:tracePt t="252705" x="6751638" y="6313488"/>
          <p14:tracePt t="252722" x="6759575" y="6296025"/>
          <p14:tracePt t="252739" x="6769100" y="6276975"/>
          <p14:tracePt t="252755" x="6777038" y="6259513"/>
          <p14:tracePt t="252772" x="6786563" y="6224588"/>
          <p14:tracePt t="252789" x="6796088" y="6188075"/>
          <p14:tracePt t="252805" x="6804025" y="6153150"/>
          <p14:tracePt t="252822" x="6804025" y="6143625"/>
          <p14:tracePt t="252839" x="6804025" y="6126163"/>
          <p14:tracePt t="252856" x="6804025" y="6116638"/>
          <p14:tracePt t="252873" x="6804025" y="6099175"/>
          <p14:tracePt t="252889" x="6796088" y="6099175"/>
          <p14:tracePt t="252906" x="6759575" y="6072188"/>
          <p14:tracePt t="252922" x="6742113" y="6072188"/>
          <p14:tracePt t="252939" x="6724650" y="6072188"/>
          <p14:tracePt t="252956" x="6680200" y="6054725"/>
          <p14:tracePt t="252972" x="6670675" y="6045200"/>
          <p14:tracePt t="252989" x="6634163" y="6045200"/>
          <p14:tracePt t="253005" x="6616700" y="6045200"/>
          <p14:tracePt t="253022" x="6599238" y="6045200"/>
          <p14:tracePt t="253039" x="6562725" y="6045200"/>
          <p14:tracePt t="253056" x="6545263" y="6045200"/>
          <p14:tracePt t="253072" x="6537325" y="6045200"/>
          <p14:tracePt t="253089" x="6518275" y="6054725"/>
          <p14:tracePt t="253106" x="6510338" y="6062663"/>
          <p14:tracePt t="253125" x="6500813" y="6081713"/>
          <p14:tracePt t="253139" x="6491288" y="6089650"/>
          <p14:tracePt t="253156" x="6483350" y="6108700"/>
          <p14:tracePt t="253172" x="6483350" y="6116638"/>
          <p14:tracePt t="253189" x="6465888" y="6153150"/>
          <p14:tracePt t="253205" x="6465888" y="6170613"/>
          <p14:tracePt t="253222" x="6456363" y="6180138"/>
          <p14:tracePt t="253239" x="6456363" y="6205538"/>
          <p14:tracePt t="253256" x="6456363" y="6215063"/>
          <p14:tracePt t="253272" x="6456363" y="6232525"/>
          <p14:tracePt t="253289" x="6456363" y="6242050"/>
          <p14:tracePt t="253306" x="6456363" y="6251575"/>
          <p14:tracePt t="253322" x="6465888" y="6276975"/>
          <p14:tracePt t="253339" x="6483350" y="6296025"/>
          <p14:tracePt t="253356" x="6500813" y="6303963"/>
          <p14:tracePt t="253372" x="6545263" y="6340475"/>
          <p14:tracePt t="253389" x="6581775" y="6348413"/>
          <p14:tracePt t="253406" x="6608763" y="6357938"/>
          <p14:tracePt t="253422" x="6653213" y="6357938"/>
          <p14:tracePt t="253439" x="6670675" y="6357938"/>
          <p14:tracePt t="253456" x="6732588" y="6357938"/>
          <p14:tracePt t="253472" x="6751638" y="6340475"/>
          <p14:tracePt t="253489" x="6786563" y="6303963"/>
          <p14:tracePt t="253506" x="6813550" y="6259513"/>
          <p14:tracePt t="253522" x="6823075" y="6224588"/>
          <p14:tracePt t="253539" x="6823075" y="6205538"/>
          <p14:tracePt t="253556" x="6823075" y="6170613"/>
          <p14:tracePt t="253572" x="6823075" y="6153150"/>
          <p14:tracePt t="253589" x="6823075" y="6126163"/>
          <p14:tracePt t="253606" x="6823075" y="6116638"/>
          <p14:tracePt t="253622" x="6804025" y="6108700"/>
          <p14:tracePt t="253639" x="6796088" y="6099175"/>
          <p14:tracePt t="253640" x="6777038" y="6089650"/>
          <p14:tracePt t="253656" x="6751638" y="6089650"/>
          <p14:tracePt t="253672" x="6724650" y="6089650"/>
          <p14:tracePt t="253689" x="6661150" y="6089650"/>
          <p14:tracePt t="253706" x="6634163" y="6089650"/>
          <p14:tracePt t="253723" x="6616700" y="6089650"/>
          <p14:tracePt t="253739" x="6589713" y="6099175"/>
          <p14:tracePt t="253756" x="6581775" y="6108700"/>
          <p14:tracePt t="253772" x="6562725" y="6116638"/>
          <p14:tracePt t="253789" x="6554788" y="6143625"/>
          <p14:tracePt t="253806" x="6545263" y="6143625"/>
          <p14:tracePt t="253822" x="6545263" y="6161088"/>
          <p14:tracePt t="253839" x="6545263" y="6170613"/>
          <p14:tracePt t="253871" x="6545263" y="6180138"/>
          <p14:tracePt t="253907" x="6545263" y="6188075"/>
          <p14:tracePt t="253932" x="6554788" y="6197600"/>
          <p14:tracePt t="253943" x="6562725" y="6205538"/>
          <p14:tracePt t="253956" x="6581775" y="6215063"/>
          <p14:tracePt t="253981" x="6599238" y="6224588"/>
          <p14:tracePt t="253992" x="6608763" y="6232525"/>
          <p14:tracePt t="254006" x="6626225" y="6232525"/>
          <p14:tracePt t="254030" x="6634163" y="6232525"/>
          <p14:tracePt t="254042" x="6653213" y="6232525"/>
          <p14:tracePt t="254055" x="6661150" y="6232525"/>
          <p14:tracePt t="254068" x="6670675" y="6232525"/>
          <p14:tracePt t="254079" x="6680200" y="6224588"/>
          <p14:tracePt t="254092" x="6697663" y="6215063"/>
          <p14:tracePt t="254106" x="6697663" y="6197600"/>
          <p14:tracePt t="254122" x="6697663" y="6188075"/>
          <p14:tracePt t="254139" x="6697663" y="6180138"/>
          <p14:tracePt t="254156" x="6697663" y="6170613"/>
          <p14:tracePt t="254173" x="6688138" y="6170613"/>
          <p14:tracePt t="254190" x="6680200" y="6170613"/>
          <p14:tracePt t="254582" x="6680200" y="6161088"/>
          <p14:tracePt t="254705" x="6688138" y="6161088"/>
          <p14:tracePt t="254741" x="6697663" y="6161088"/>
          <p14:tracePt t="255426" x="6705600" y="6161088"/>
          <p14:tracePt t="255438" x="6715125" y="6161088"/>
          <p14:tracePt t="255451" x="6724650" y="6161088"/>
          <p14:tracePt t="255463" x="6742113" y="6161088"/>
          <p14:tracePt t="255475" x="6769100" y="6161088"/>
          <p14:tracePt t="255490" x="6796088" y="6161088"/>
          <p14:tracePt t="255506" x="6813550" y="6161088"/>
          <p14:tracePt t="255523" x="6831013" y="6161088"/>
          <p14:tracePt t="255540" x="6867525" y="6161088"/>
          <p14:tracePt t="255557" x="6894513" y="6161088"/>
          <p14:tracePt t="255573" x="6919913" y="6161088"/>
          <p14:tracePt t="255590" x="6938963" y="6161088"/>
          <p14:tracePt t="255606" x="6956425" y="6161088"/>
          <p14:tracePt t="255623" x="6983413" y="6161088"/>
          <p14:tracePt t="255640" x="6991350" y="6161088"/>
          <p14:tracePt t="255656" x="7010400" y="6161088"/>
          <p14:tracePt t="255673" x="7037388" y="6161088"/>
          <p14:tracePt t="255690" x="7054850" y="6161088"/>
          <p14:tracePt t="255707" x="7062788" y="6161088"/>
          <p14:tracePt t="255723" x="7089775" y="6161088"/>
          <p14:tracePt t="255740" x="7108825" y="6161088"/>
          <p14:tracePt t="255757" x="7126288" y="6161088"/>
          <p14:tracePt t="255773" x="7170738" y="6161088"/>
          <p14:tracePt t="255790" x="7188200" y="6161088"/>
          <p14:tracePt t="255806" x="7242175" y="6143625"/>
          <p14:tracePt t="255823" x="7269163" y="6134100"/>
          <p14:tracePt t="255840" x="7323138" y="6116638"/>
          <p14:tracePt t="255856" x="7466013" y="6062663"/>
          <p14:tracePt t="255873" x="7518400" y="6027738"/>
          <p14:tracePt t="255891" x="7572375" y="5991225"/>
          <p14:tracePt t="255907" x="7616825" y="5965825"/>
          <p14:tracePt t="255923" x="7616825" y="5956300"/>
          <p14:tracePt t="255941" x="7616825" y="5946775"/>
          <p14:tracePt t="257362" x="7616825" y="5956300"/>
          <p14:tracePt t="258085" x="7616825" y="5965825"/>
          <p14:tracePt t="258169" x="7608888" y="5965825"/>
          <p14:tracePt t="258231" x="7608888" y="5973763"/>
          <p14:tracePt t="258268" x="7599363" y="5973763"/>
          <p14:tracePt t="258280" x="7599363" y="5983288"/>
          <p14:tracePt t="258378" x="7599363" y="5991225"/>
          <p14:tracePt t="258389" x="7589838" y="5991225"/>
          <p14:tracePt t="258426" x="7581900" y="6000750"/>
          <p14:tracePt t="258440" x="7572375" y="6000750"/>
          <p14:tracePt t="258464" x="7562850" y="6010275"/>
          <p14:tracePt t="258476" x="7537450" y="6027738"/>
          <p14:tracePt t="258489" x="7518400" y="6027738"/>
          <p14:tracePt t="258501" x="7500938" y="6037263"/>
          <p14:tracePt t="258514" x="7483475" y="6045200"/>
          <p14:tracePt t="258526" x="7456488" y="6054725"/>
          <p14:tracePt t="258541" x="7439025" y="6054725"/>
          <p14:tracePt t="258557" x="7419975" y="6054725"/>
          <p14:tracePt t="258574" x="7367588" y="6062663"/>
          <p14:tracePt t="258591" x="7323138" y="6072188"/>
          <p14:tracePt t="258607" x="7277100" y="6081713"/>
          <p14:tracePt t="258624" x="7197725" y="6089650"/>
          <p14:tracePt t="258641" x="7161213" y="6089650"/>
          <p14:tracePt t="258657" x="7126288" y="6089650"/>
          <p14:tracePt t="258674" x="7062788" y="6089650"/>
          <p14:tracePt t="258691" x="7037388" y="6089650"/>
          <p14:tracePt t="258707" x="6983413" y="6081713"/>
          <p14:tracePt t="258724" x="6965950" y="6081713"/>
          <p14:tracePt t="258741" x="6946900" y="6081713"/>
          <p14:tracePt t="258757" x="6929438" y="6081713"/>
          <p14:tracePt t="258774" x="6902450" y="6072188"/>
          <p14:tracePt t="258791" x="6902450" y="6062663"/>
          <p14:tracePt t="258807" x="6875463" y="6062663"/>
          <p14:tracePt t="258832" x="6858000" y="6054725"/>
          <p14:tracePt t="258991" x="6867525" y="6054725"/>
          <p14:tracePt t="259015" x="6875463" y="6054725"/>
          <p14:tracePt t="259040" x="6884988" y="6054725"/>
          <p14:tracePt t="259052" x="6894513" y="6054725"/>
          <p14:tracePt t="259063" x="6911975" y="6054725"/>
          <p14:tracePt t="259076" x="6919913" y="6062663"/>
          <p14:tracePt t="259091" x="6938963" y="6072188"/>
          <p14:tracePt t="259107" x="6983413" y="6081713"/>
          <p14:tracePt t="259124" x="7018338" y="6089650"/>
          <p14:tracePt t="259141" x="7108825" y="6116638"/>
          <p14:tracePt t="259158" x="7153275" y="6126163"/>
          <p14:tracePt t="259174" x="7232650" y="6134100"/>
          <p14:tracePt t="259191" x="7277100" y="6134100"/>
          <p14:tracePt t="259207" x="7313613" y="6134100"/>
          <p14:tracePt t="259224" x="7385050" y="6134100"/>
          <p14:tracePt t="259241" x="7394575" y="6126163"/>
          <p14:tracePt t="259257" x="7412038" y="6116638"/>
          <p14:tracePt t="259274" x="7429500" y="6099175"/>
          <p14:tracePt t="259291" x="7429500" y="6089650"/>
          <p14:tracePt t="259308" x="7429500" y="6081713"/>
          <p14:tracePt t="259334" x="7429500" y="6072188"/>
          <p14:tracePt t="259382" x="7429500" y="6062663"/>
          <p14:tracePt t="260999" x="7419975" y="6062663"/>
          <p14:tracePt t="261048" x="7412038" y="6072188"/>
          <p14:tracePt t="261072" x="7394575" y="6072188"/>
          <p14:tracePt t="261096" x="7385050" y="6072188"/>
          <p14:tracePt t="261110" x="7367588" y="6072188"/>
          <p14:tracePt t="261121" x="7348538" y="6072188"/>
          <p14:tracePt t="261134" x="7331075" y="6072188"/>
          <p14:tracePt t="261145" x="7313613" y="6072188"/>
          <p14:tracePt t="261159" x="7296150" y="6072188"/>
          <p14:tracePt t="261175" x="7269163" y="6072188"/>
          <p14:tracePt t="261191" x="7232650" y="6072188"/>
          <p14:tracePt t="261208" x="7180263" y="6072188"/>
          <p14:tracePt t="261225" x="7143750" y="6072188"/>
          <p14:tracePt t="261241" x="7116763" y="6081713"/>
          <p14:tracePt t="261258" x="7062788" y="6081713"/>
          <p14:tracePt t="261275" x="7045325" y="6081713"/>
          <p14:tracePt t="261291" x="7027863" y="6081713"/>
          <p14:tracePt t="261308" x="7010400" y="6081713"/>
          <p14:tracePt t="261330" x="7000875" y="6081713"/>
          <p14:tracePt t="261538" x="6991350" y="6081713"/>
          <p14:tracePt t="261561" x="6983413" y="6081713"/>
          <p14:tracePt t="261573" x="6973888" y="6081713"/>
          <p14:tracePt t="261599" x="6965950" y="6081713"/>
          <p14:tracePt t="261659" x="6956425" y="6081713"/>
          <p14:tracePt t="261685" x="6946900" y="6081713"/>
          <p14:tracePt t="261819" x="6956425" y="6081713"/>
          <p14:tracePt t="261832" x="6965950" y="6081713"/>
          <p14:tracePt t="261855" x="6983413" y="6081713"/>
          <p14:tracePt t="261869" x="7000875" y="6081713"/>
          <p14:tracePt t="261880" x="7018338" y="6081713"/>
          <p14:tracePt t="261893" x="7037388" y="6081713"/>
          <p14:tracePt t="261904" x="7054850" y="6081713"/>
          <p14:tracePt t="261917" x="7072313" y="6081713"/>
          <p14:tracePt t="261930" x="7099300" y="6081713"/>
          <p14:tracePt t="261942" x="7116763" y="6081713"/>
          <p14:tracePt t="261958" x="7126288" y="6072188"/>
          <p14:tracePt t="261975" x="7153275" y="6072188"/>
          <p14:tracePt t="261992" x="7188200" y="6037263"/>
          <p14:tracePt t="262008" x="7224713" y="6010275"/>
          <p14:tracePt t="262025" x="7242175" y="5983288"/>
          <p14:tracePt t="262042" x="7269163" y="5929313"/>
          <p14:tracePt t="262058" x="7269163" y="5894388"/>
          <p14:tracePt t="262075" x="7269163" y="5867400"/>
          <p14:tracePt t="262076" x="7269163" y="5830888"/>
          <p14:tracePt t="262092" x="7269163" y="5795963"/>
          <p14:tracePt t="262108" x="7242175" y="5759450"/>
          <p14:tracePt t="262125" x="7188200" y="5680075"/>
          <p14:tracePt t="262142" x="7170738" y="5653088"/>
          <p14:tracePt t="262158" x="7134225" y="5608638"/>
          <p14:tracePt t="262175" x="7089775" y="5545138"/>
          <p14:tracePt t="262192" x="7072313" y="5527675"/>
          <p14:tracePt t="262208" x="7054850" y="5500688"/>
          <p14:tracePt t="262225" x="7037388" y="5473700"/>
          <p14:tracePt t="262242" x="7037388" y="5456238"/>
          <p14:tracePt t="262258" x="7027863" y="5456238"/>
          <p14:tracePt t="262275" x="7027863" y="5446713"/>
          <p14:tracePt t="262292" x="7027863" y="5438775"/>
          <p14:tracePt t="262308" x="7027863" y="5429250"/>
          <p14:tracePt t="262369" x="7037388" y="5429250"/>
          <p14:tracePt t="262394" x="7045325" y="5429250"/>
          <p14:tracePt t="262418" x="7054850" y="5429250"/>
          <p14:tracePt t="262431" x="7072313" y="5429250"/>
          <p14:tracePt t="262626" x="7081838" y="5429250"/>
          <p14:tracePt t="262640" x="7081838" y="5411788"/>
          <p14:tracePt t="262651" x="7108825" y="5402263"/>
          <p14:tracePt t="262665" x="7126288" y="5384800"/>
          <p14:tracePt t="262677" x="7170738" y="5357813"/>
          <p14:tracePt t="262692" x="7197725" y="5330825"/>
          <p14:tracePt t="262709" x="7224713" y="5313363"/>
          <p14:tracePt t="262725" x="7251700" y="5286375"/>
          <p14:tracePt t="262742" x="7269163" y="5286375"/>
          <p14:tracePt t="262759" x="7277100" y="5276850"/>
          <p14:tracePt t="262775" x="7323138" y="5268913"/>
          <p14:tracePt t="262792" x="7348538" y="5259388"/>
          <p14:tracePt t="262809" x="7358063" y="5251450"/>
          <p14:tracePt t="262825" x="7367588" y="5241925"/>
          <p14:tracePt t="262842" x="7367588" y="5232400"/>
          <p14:tracePt t="262871" x="7367588" y="5224463"/>
          <p14:tracePt t="262883" x="7367588" y="5197475"/>
          <p14:tracePt t="262895" x="7348538" y="5187950"/>
          <p14:tracePt t="262909" x="7340600" y="5160963"/>
          <p14:tracePt t="262925" x="7313613" y="5133975"/>
          <p14:tracePt t="262942" x="7286625" y="5081588"/>
          <p14:tracePt t="262959" x="7224713" y="4965700"/>
          <p14:tracePt t="262975" x="7197725" y="4884738"/>
          <p14:tracePt t="262992" x="7170738" y="4803775"/>
          <p14:tracePt t="263009" x="7089775" y="4652963"/>
          <p14:tracePt t="263025" x="7045325" y="4572000"/>
          <p14:tracePt t="263042" x="7010400" y="4510088"/>
          <p14:tracePt t="263058" x="6946900" y="4367213"/>
          <p14:tracePt t="263075" x="6929438" y="4286250"/>
          <p14:tracePt t="263092" x="6884988" y="4170363"/>
          <p14:tracePt t="263109" x="6875463" y="4116388"/>
          <p14:tracePt t="263126" x="6858000" y="4089400"/>
          <p14:tracePt t="263142" x="6840538" y="4037013"/>
          <p14:tracePt t="263159" x="6840538" y="4010025"/>
          <p14:tracePt t="263175" x="6831013" y="4000500"/>
          <p14:tracePt t="263192" x="6813550" y="3965575"/>
          <p14:tracePt t="263209" x="6813550" y="3956050"/>
          <p14:tracePt t="263226" x="6813550" y="3938588"/>
          <p14:tracePt t="263242" x="6804025" y="3929063"/>
          <p14:tracePt t="263301" x="6796088" y="3929063"/>
          <p14:tracePt t="263386" x="6796088" y="3938588"/>
          <p14:tracePt t="263398" x="6796088" y="3946525"/>
          <p14:tracePt t="263411" x="6804025" y="3965575"/>
          <p14:tracePt t="263423" x="6813550" y="3990975"/>
          <p14:tracePt t="263435" x="6823075" y="4000500"/>
          <p14:tracePt t="263447" x="6831013" y="4017963"/>
          <p14:tracePt t="263460" x="6840538" y="4054475"/>
          <p14:tracePt t="263475" x="6858000" y="4071938"/>
          <p14:tracePt t="263492" x="6875463" y="4108450"/>
          <p14:tracePt t="263509" x="6911975" y="4197350"/>
          <p14:tracePt t="263525" x="6929438" y="4232275"/>
          <p14:tracePt t="263542" x="6956425" y="4286250"/>
          <p14:tracePt t="263559" x="6991350" y="4394200"/>
          <p14:tracePt t="263575" x="7010400" y="4446588"/>
          <p14:tracePt t="263592" x="7037388" y="4510088"/>
          <p14:tracePt t="263609" x="7072313" y="4616450"/>
          <p14:tracePt t="263626" x="7089775" y="4670425"/>
          <p14:tracePt t="263642" x="7108825" y="4724400"/>
          <p14:tracePt t="263659" x="7143750" y="4822825"/>
          <p14:tracePt t="263675" x="7153275" y="4867275"/>
          <p14:tracePt t="263692" x="7170738" y="4919663"/>
          <p14:tracePt t="263709" x="7205663" y="5010150"/>
          <p14:tracePt t="263726" x="7205663" y="5037138"/>
          <p14:tracePt t="263742" x="7232650" y="5089525"/>
          <p14:tracePt t="263759" x="7242175" y="5108575"/>
          <p14:tracePt t="263775" x="7251700" y="5133975"/>
          <p14:tracePt t="263792" x="7269163" y="5170488"/>
          <p14:tracePt t="263808" x="7277100" y="5187950"/>
          <p14:tracePt t="263825" x="7296150" y="5205413"/>
          <p14:tracePt t="263842" x="7313613" y="5251450"/>
          <p14:tracePt t="263859" x="7323138" y="5259388"/>
          <p14:tracePt t="263876" x="7323138" y="5268913"/>
          <p14:tracePt t="263892" x="7331075" y="5286375"/>
          <p14:tracePt t="263909" x="7340600" y="5286375"/>
          <p14:tracePt t="263926" x="7340600" y="5295900"/>
          <p14:tracePt t="263942" x="7340600" y="5313363"/>
          <p14:tracePt t="264146" x="7340600" y="5303838"/>
          <p14:tracePt t="264158" x="7340600" y="5286375"/>
          <p14:tracePt t="264170" x="7331075" y="5268913"/>
          <p14:tracePt t="264181" x="7323138" y="5241925"/>
          <p14:tracePt t="264195" x="7313613" y="5205413"/>
          <p14:tracePt t="264209" x="7304088" y="5187950"/>
          <p14:tracePt t="264226" x="7296150" y="5160963"/>
          <p14:tracePt t="264242" x="7286625" y="5133975"/>
          <p14:tracePt t="264259" x="7259638" y="5062538"/>
          <p14:tracePt t="264276" x="7242175" y="5018088"/>
          <p14:tracePt t="264292" x="7215188" y="4965700"/>
          <p14:tracePt t="264309" x="7170738" y="4840288"/>
          <p14:tracePt t="264326" x="7143750" y="4768850"/>
          <p14:tracePt t="264342" x="7081838" y="4643438"/>
          <p14:tracePt t="264359" x="7062788" y="4581525"/>
          <p14:tracePt t="264376" x="7037388" y="4537075"/>
          <p14:tracePt t="264393" x="6991350" y="4429125"/>
          <p14:tracePt t="264409" x="6973888" y="4375150"/>
          <p14:tracePt t="264426" x="6956425" y="4330700"/>
          <p14:tracePt t="264442" x="6919913" y="4241800"/>
          <p14:tracePt t="264459" x="6902450" y="4214813"/>
          <p14:tracePt t="264476" x="6894513" y="4197350"/>
          <p14:tracePt t="264492" x="6884988" y="4187825"/>
          <p14:tracePt t="264623" x="6884988" y="4197350"/>
          <p14:tracePt t="264647" x="6884988" y="4205288"/>
          <p14:tracePt t="264659" x="6902450" y="4214813"/>
          <p14:tracePt t="264673" x="6911975" y="4232275"/>
          <p14:tracePt t="264684" x="6929438" y="4251325"/>
          <p14:tracePt t="264697" x="6938963" y="4268788"/>
          <p14:tracePt t="264709" x="6956425" y="4303713"/>
          <p14:tracePt t="264726" x="6983413" y="4340225"/>
          <p14:tracePt t="264742" x="7000875" y="4384675"/>
          <p14:tracePt t="264759" x="7045325" y="4491038"/>
          <p14:tracePt t="264776" x="7072313" y="4554538"/>
          <p14:tracePt t="264793" x="7089775" y="4608513"/>
          <p14:tracePt t="264809" x="7143750" y="4714875"/>
          <p14:tracePt t="264826" x="7161213" y="4768850"/>
          <p14:tracePt t="264843" x="7180263" y="4822825"/>
          <p14:tracePt t="264859" x="7224713" y="4919663"/>
          <p14:tracePt t="264876" x="7224713" y="4956175"/>
          <p14:tracePt t="264893" x="7251700" y="5018088"/>
          <p14:tracePt t="264910" x="7259638" y="5037138"/>
          <p14:tracePt t="264926" x="7259638" y="5045075"/>
          <p14:tracePt t="264943" x="7269163" y="5062538"/>
          <p14:tracePt t="264959" x="7277100" y="5072063"/>
          <p14:tracePt t="264976" x="7277100" y="5081588"/>
          <p14:tracePt t="264993" x="7296150" y="5116513"/>
          <p14:tracePt t="265009" x="7304088" y="5126038"/>
          <p14:tracePt t="265026" x="7313613" y="5143500"/>
          <p14:tracePt t="265042" x="7331075" y="5170488"/>
          <p14:tracePt t="265059" x="7340600" y="5180013"/>
          <p14:tracePt t="265076" x="7348538" y="5197475"/>
          <p14:tracePt t="265093" x="7358063" y="5214938"/>
          <p14:tracePt t="265109" x="7367588" y="5224463"/>
          <p14:tracePt t="265150" x="7367588" y="5232400"/>
          <p14:tracePt t="265175" x="7375525" y="5232400"/>
          <p14:tracePt t="265345" x="7367588" y="5224463"/>
          <p14:tracePt t="265358" x="7358063" y="5214938"/>
          <p14:tracePt t="265370" x="7348538" y="5187950"/>
          <p14:tracePt t="265382" x="7331075" y="5160963"/>
          <p14:tracePt t="265395" x="7313613" y="5116513"/>
          <p14:tracePt t="265409" x="7286625" y="5081588"/>
          <p14:tracePt t="265426" x="7251700" y="5010150"/>
          <p14:tracePt t="265443" x="7224713" y="4938713"/>
          <p14:tracePt t="265459" x="7143750" y="4803775"/>
          <p14:tracePt t="265476" x="7116763" y="4724400"/>
          <p14:tracePt t="265493" x="7062788" y="4608513"/>
          <p14:tracePt t="265509" x="7054850" y="4581525"/>
          <p14:tracePt t="265526" x="7037388" y="4545013"/>
          <p14:tracePt t="265543" x="7027863" y="4527550"/>
          <p14:tracePt t="265860" x="7027863" y="4537075"/>
          <p14:tracePt t="265896" x="7027863" y="4545013"/>
          <p14:tracePt t="265910" x="7037388" y="4545013"/>
          <p14:tracePt t="265922" x="7037388" y="4562475"/>
          <p14:tracePt t="265933" x="7054850" y="4581525"/>
          <p14:tracePt t="265945" x="7081838" y="4616450"/>
          <p14:tracePt t="265959" x="7126288" y="4670425"/>
          <p14:tracePt t="265976" x="7161213" y="4751388"/>
          <p14:tracePt t="265993" x="7215188" y="4830763"/>
          <p14:tracePt t="266010" x="7286625" y="4938713"/>
          <p14:tracePt t="266026" x="7304088" y="4991100"/>
          <p14:tracePt t="266043" x="7323138" y="5037138"/>
          <p14:tracePt t="266059" x="7340600" y="5081588"/>
          <p14:tracePt t="266076" x="7348538" y="5108575"/>
          <p14:tracePt t="266093" x="7348538" y="5126038"/>
          <p14:tracePt t="266110" x="7358063" y="5126038"/>
          <p14:tracePt t="266339" x="7358063" y="5116513"/>
          <p14:tracePt t="266362" x="7348538" y="5108575"/>
          <p14:tracePt t="266374" x="7340600" y="5081588"/>
          <p14:tracePt t="266387" x="7323138" y="5072063"/>
          <p14:tracePt t="266399" x="7313613" y="5054600"/>
          <p14:tracePt t="266412" x="7296150" y="5018088"/>
          <p14:tracePt t="266426" x="7277100" y="4991100"/>
          <p14:tracePt t="266443" x="7269163" y="4956175"/>
          <p14:tracePt t="266460" x="7215188" y="4875213"/>
          <p14:tracePt t="266476" x="7188200" y="4813300"/>
          <p14:tracePt t="266493" x="7143750" y="4705350"/>
          <p14:tracePt t="266510" x="7099300" y="4598988"/>
          <p14:tracePt t="266526" x="7027863" y="4419600"/>
          <p14:tracePt t="266543" x="7000875" y="4348163"/>
          <p14:tracePt t="266560" x="6973888" y="4303713"/>
          <p14:tracePt t="266576" x="6973888" y="4295775"/>
          <p14:tracePt t="266730" x="6973888" y="4303713"/>
          <p14:tracePt t="266767" x="6973888" y="4313238"/>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عنوان 1" hidden="1"/>
          <p:cNvSpPr>
            <a:spLocks noGrp="1"/>
          </p:cNvSpPr>
          <p:nvPr>
            <p:ph type="title"/>
          </p:nvPr>
        </p:nvSpPr>
        <p:spPr/>
        <p:txBody>
          <a:bodyPr/>
          <a:lstStyle/>
          <a:p>
            <a:pPr eaLnBrk="1" hangingPunct="1"/>
            <a:r>
              <a:rPr lang="en-US" altLang="en-US" sz="2800" b="1"/>
              <a:t>Sertoli Cell</a:t>
            </a:r>
          </a:p>
        </p:txBody>
      </p:sp>
      <p:pic>
        <p:nvPicPr>
          <p:cNvPr id="3" name="صورة 2"/>
          <p:cNvPicPr/>
          <p:nvPr/>
        </p:nvPicPr>
        <p:blipFill>
          <a:blip r:embed="rId4"/>
          <a:stretch>
            <a:fillRect/>
          </a:stretch>
        </p:blipFill>
        <p:spPr>
          <a:xfrm>
            <a:off x="0" y="0"/>
            <a:ext cx="9144000" cy="6858000"/>
          </a:xfrm>
          <a:prstGeom prst="rect">
            <a:avLst/>
          </a:prstGeom>
        </p:spPr>
      </p:pic>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17149853"/>
      </p:ext>
    </p:extLst>
  </p:cSld>
  <p:clrMapOvr>
    <a:masterClrMapping/>
  </p:clrMapOvr>
  <mc:AlternateContent xmlns:mc="http://schemas.openxmlformats.org/markup-compatibility/2006" xmlns:p14="http://schemas.microsoft.com/office/powerpoint/2010/main">
    <mc:Choice Requires="p14">
      <p:transition spd="slow" p14:dur="2000" advTm="737291"/>
    </mc:Choice>
    <mc:Fallback xmlns="">
      <p:transition spd="slow" advTm="737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210" x="6965950" y="4303713"/>
          <p14:tracePt t="4221" x="6956425" y="4286250"/>
          <p14:tracePt t="4234" x="6956425" y="4259263"/>
          <p14:tracePt t="4245" x="6956425" y="4224338"/>
          <p14:tracePt t="4258" x="6946900" y="4170363"/>
          <p14:tracePt t="4274" x="6946900" y="4098925"/>
          <p14:tracePt t="4290" x="6946900" y="4010025"/>
          <p14:tracePt t="4307" x="6946900" y="3848100"/>
          <p14:tracePt t="4324" x="6946900" y="3776663"/>
          <p14:tracePt t="4340" x="6983413" y="3697288"/>
          <p14:tracePt t="4357" x="7045325" y="3554413"/>
          <p14:tracePt t="4374" x="7072313" y="3490913"/>
          <p14:tracePt t="4391" x="7099300" y="3465513"/>
          <p14:tracePt t="4407" x="7134225" y="3419475"/>
          <p14:tracePt t="4424" x="7143750" y="3402013"/>
          <p14:tracePt t="4441" x="7170738" y="3367088"/>
          <p14:tracePt t="4457" x="7232650" y="3295650"/>
          <p14:tracePt t="4474" x="7259638" y="3259138"/>
          <p14:tracePt t="4491" x="7286625" y="3214688"/>
          <p14:tracePt t="4492" x="7304088" y="3197225"/>
          <p14:tracePt t="4507" x="7323138" y="3170238"/>
          <p14:tracePt t="4524" x="7358063" y="3108325"/>
          <p14:tracePt t="4540" x="7446963" y="3009900"/>
          <p14:tracePt t="4557" x="7483475" y="2965450"/>
          <p14:tracePt t="4574" x="7537450" y="2911475"/>
          <p14:tracePt t="4591" x="7643813" y="2795588"/>
          <p14:tracePt t="4607" x="7697788" y="2732088"/>
          <p14:tracePt t="4624" x="7751763" y="2670175"/>
          <p14:tracePt t="4641" x="7804150" y="2625725"/>
          <p14:tracePt t="4657" x="7823200" y="2616200"/>
          <p14:tracePt t="4674" x="7848600" y="2616200"/>
          <p14:tracePt t="4690" x="7929563" y="2616200"/>
          <p14:tracePt t="4920" x="7947025" y="2608263"/>
          <p14:tracePt t="4932" x="7974013" y="2581275"/>
          <p14:tracePt t="4943" x="8010525" y="2562225"/>
          <p14:tracePt t="4956" x="8054975" y="2527300"/>
          <p14:tracePt t="4969" x="8099425" y="2500313"/>
          <p14:tracePt t="4980" x="8126413" y="2482850"/>
          <p14:tracePt t="4992" x="8153400" y="2473325"/>
          <p14:tracePt t="5007" x="8170863" y="2473325"/>
          <p14:tracePt t="5024" x="8205788" y="2455863"/>
          <p14:tracePt t="5041" x="8224838" y="2446338"/>
          <p14:tracePt t="5058" x="8251825" y="2446338"/>
          <p14:tracePt t="5078" x="8259763" y="2446338"/>
          <p14:tracePt t="5091" x="8259763" y="2438400"/>
          <p14:tracePt t="5107" x="8269288" y="2438400"/>
          <p14:tracePt t="5127" x="8277225" y="2428875"/>
          <p14:tracePt t="5201" x="8277225" y="2419350"/>
          <p14:tracePt t="5360" x="8269288" y="2419350"/>
          <p14:tracePt t="5421" x="8259763" y="2419350"/>
          <p14:tracePt t="5447" x="8251825" y="2411413"/>
          <p14:tracePt t="5458" x="8242300" y="2411413"/>
          <p14:tracePt t="5474" x="8242300" y="2401888"/>
          <p14:tracePt t="5483" x="8232775" y="2401888"/>
          <p14:tracePt t="5495" x="8224838" y="2393950"/>
          <p14:tracePt t="5507" x="8215313" y="2393950"/>
          <p14:tracePt t="5524" x="8205788" y="2374900"/>
          <p14:tracePt t="5541" x="8197850" y="2366963"/>
          <p14:tracePt t="5557" x="8188325" y="2357438"/>
          <p14:tracePt t="5574" x="8170863" y="2330450"/>
          <p14:tracePt t="5591" x="8161338" y="2322513"/>
          <p14:tracePt t="5607" x="8161338" y="2295525"/>
          <p14:tracePt t="5624" x="8153400" y="2286000"/>
          <p14:tracePt t="5641" x="8143875" y="2268538"/>
          <p14:tracePt t="5657" x="8143875" y="2259013"/>
          <p14:tracePt t="5674" x="8143875" y="2251075"/>
          <p14:tracePt t="5691" x="8134350" y="2214563"/>
          <p14:tracePt t="5707" x="8126413" y="2205038"/>
          <p14:tracePt t="5724" x="8126413" y="2187575"/>
          <p14:tracePt t="5741" x="8116888" y="2152650"/>
          <p14:tracePt t="5758" x="8116888" y="2133600"/>
          <p14:tracePt t="5774" x="8116888" y="2116138"/>
          <p14:tracePt t="5791" x="8108950" y="2089150"/>
          <p14:tracePt t="5808" x="8108950" y="2081213"/>
          <p14:tracePt t="6120" x="8099425" y="2081213"/>
          <p14:tracePt t="6143" x="8081963" y="2081213"/>
          <p14:tracePt t="6156" x="8072438" y="2062163"/>
          <p14:tracePt t="6169" x="8062913" y="2054225"/>
          <p14:tracePt t="6180" x="8054975" y="2036763"/>
          <p14:tracePt t="6194" x="8037513" y="2017713"/>
          <p14:tracePt t="6208" x="8027988" y="2009775"/>
          <p14:tracePt t="6224" x="8018463" y="1982788"/>
          <p14:tracePt t="6241" x="8001000" y="1965325"/>
          <p14:tracePt t="6258" x="7983538" y="1928813"/>
          <p14:tracePt t="6274" x="7974013" y="1901825"/>
          <p14:tracePt t="6291" x="7956550" y="1857375"/>
          <p14:tracePt t="6308" x="7947025" y="1839913"/>
          <p14:tracePt t="6324" x="7939088" y="1812925"/>
          <p14:tracePt t="6341" x="7912100" y="1785938"/>
          <p14:tracePt t="6358" x="7894638" y="1785938"/>
          <p14:tracePt t="6375" x="7875588" y="1768475"/>
          <p14:tracePt t="6391" x="7848600" y="1758950"/>
          <p14:tracePt t="6408" x="7840663" y="1741488"/>
          <p14:tracePt t="6426" x="7831138" y="1731963"/>
          <p14:tracePt t="6441" x="7831138" y="1724025"/>
          <p14:tracePt t="6458" x="7831138" y="1704975"/>
          <p14:tracePt t="6474" x="7831138" y="1687513"/>
          <p14:tracePt t="6491" x="7840663" y="1633538"/>
          <p14:tracePt t="6508" x="7867650" y="1598613"/>
          <p14:tracePt t="6525" x="7885113" y="1571625"/>
          <p14:tracePt t="6541" x="7902575" y="1562100"/>
          <p14:tracePt t="6558" x="7912100" y="1554163"/>
          <p14:tracePt t="6574" x="7929563" y="1517650"/>
          <p14:tracePt t="6591" x="7939088" y="1500188"/>
          <p14:tracePt t="6608" x="7939088" y="1482725"/>
          <p14:tracePt t="6624" x="7939088" y="1465263"/>
          <p14:tracePt t="6641" x="7939088" y="1446213"/>
          <p14:tracePt t="6658" x="7939088" y="1428750"/>
          <p14:tracePt t="6674" x="7939088" y="1411288"/>
          <p14:tracePt t="6691" x="7929563" y="1401763"/>
          <p14:tracePt t="6708" x="7912100" y="1374775"/>
          <p14:tracePt t="6725" x="7902575" y="1366838"/>
          <p14:tracePt t="6741" x="7885113" y="1357313"/>
          <p14:tracePt t="6758" x="7858125" y="1312863"/>
          <p14:tracePt t="6774" x="7840663" y="1295400"/>
          <p14:tracePt t="6792" x="7823200" y="1276350"/>
          <p14:tracePt t="6808" x="7786688" y="1250950"/>
          <p14:tracePt t="6824" x="7777163" y="1223963"/>
          <p14:tracePt t="6841" x="7759700" y="1214438"/>
          <p14:tracePt t="6858" x="7705725" y="1187450"/>
          <p14:tracePt t="6874" x="7697788" y="1179513"/>
          <p14:tracePt t="6891" x="7661275" y="1160463"/>
          <p14:tracePt t="6908" x="7643813" y="1160463"/>
          <p14:tracePt t="6924" x="7626350" y="1160463"/>
          <p14:tracePt t="6941" x="7572375" y="1160463"/>
          <p14:tracePt t="6958" x="7545388" y="1160463"/>
          <p14:tracePt t="6975" x="7518400" y="1160463"/>
          <p14:tracePt t="6993" x="7500938" y="1160463"/>
          <p14:tracePt t="7008" x="7500938" y="1169988"/>
          <p14:tracePt t="7025" x="7491413" y="1179513"/>
          <p14:tracePt t="7041" x="7473950" y="1204913"/>
          <p14:tracePt t="7058" x="7456488" y="1241425"/>
          <p14:tracePt t="7075" x="7446963" y="1268413"/>
          <p14:tracePt t="7091" x="7429500" y="1330325"/>
          <p14:tracePt t="7108" x="7419975" y="1347788"/>
          <p14:tracePt t="7125" x="7412038" y="1374775"/>
          <p14:tracePt t="7141" x="7412038" y="1393825"/>
          <p14:tracePt t="7158" x="7412038" y="1401763"/>
          <p14:tracePt t="7175" x="7412038" y="1438275"/>
          <p14:tracePt t="7191" x="7412038" y="1446213"/>
          <p14:tracePt t="7208" x="7412038" y="1465263"/>
          <p14:tracePt t="7224" x="7439025" y="1500188"/>
          <p14:tracePt t="7241" x="7466013" y="1517650"/>
          <p14:tracePt t="7258" x="7491413" y="1554163"/>
          <p14:tracePt t="7275" x="7510463" y="1562100"/>
          <p14:tracePt t="7292" x="7518400" y="1589088"/>
          <p14:tracePt t="7308" x="7554913" y="1625600"/>
          <p14:tracePt t="7325" x="7572375" y="1643063"/>
          <p14:tracePt t="7341" x="7589838" y="1660525"/>
          <p14:tracePt t="7358" x="7608888" y="1697038"/>
          <p14:tracePt t="7375" x="7626350" y="1714500"/>
          <p14:tracePt t="7392" x="7626350" y="1731963"/>
          <p14:tracePt t="7408" x="7634288" y="1758950"/>
          <p14:tracePt t="7425" x="7634288" y="1776413"/>
          <p14:tracePt t="7442" x="7634288" y="1785938"/>
          <p14:tracePt t="7458" x="7634288" y="1812925"/>
          <p14:tracePt t="7475" x="7634288" y="1830388"/>
          <p14:tracePt t="7491" x="7634288" y="1847850"/>
          <p14:tracePt t="7508" x="7634288" y="1884363"/>
          <p14:tracePt t="7525" x="7634288" y="1901825"/>
          <p14:tracePt t="7541" x="7616825" y="1946275"/>
          <p14:tracePt t="7558" x="7608888" y="1955800"/>
          <p14:tracePt t="7575" x="7599363" y="1973263"/>
          <p14:tracePt t="7591" x="7581900" y="1990725"/>
          <p14:tracePt t="7608" x="7572375" y="2000250"/>
          <p14:tracePt t="7625" x="7562850" y="2000250"/>
          <p14:tracePt t="7642" x="7537450" y="2009775"/>
          <p14:tracePt t="7658" x="7527925" y="2017713"/>
          <p14:tracePt t="7675" x="7510463" y="2027238"/>
          <p14:tracePt t="7692" x="7500938" y="2036763"/>
          <p14:tracePt t="7708" x="7491413" y="2044700"/>
          <p14:tracePt t="7725" x="7473950" y="2071688"/>
          <p14:tracePt t="7741" x="7456488" y="2089150"/>
          <p14:tracePt t="7758" x="7446963" y="2108200"/>
          <p14:tracePt t="7775" x="7429500" y="2133600"/>
          <p14:tracePt t="7792" x="7429500" y="2143125"/>
          <p14:tracePt t="7808" x="7419975" y="2152650"/>
          <p14:tracePt t="7825" x="7412038" y="2179638"/>
          <p14:tracePt t="7841" x="7402513" y="2197100"/>
          <p14:tracePt t="7858" x="7394575" y="2214563"/>
          <p14:tracePt t="7875" x="7385050" y="2251075"/>
          <p14:tracePt t="7892" x="7385050" y="2259013"/>
          <p14:tracePt t="7908" x="7375525" y="2276475"/>
          <p14:tracePt t="7925" x="7375525" y="2295525"/>
          <p14:tracePt t="7956" x="7375525" y="2303463"/>
          <p14:tracePt t="7968" x="7375525" y="2312988"/>
          <p14:tracePt t="7982" x="7375525" y="2322513"/>
          <p14:tracePt t="7994" x="7375525" y="2339975"/>
          <p14:tracePt t="8008" x="7375525" y="2347913"/>
          <p14:tracePt t="8025" x="7375525" y="2357438"/>
          <p14:tracePt t="8042" x="7375525" y="2374900"/>
          <p14:tracePt t="8058" x="7385050" y="2393950"/>
          <p14:tracePt t="8075" x="7394575" y="2411413"/>
          <p14:tracePt t="8092" x="7402513" y="2438400"/>
          <p14:tracePt t="8108" x="7412038" y="2446338"/>
          <p14:tracePt t="8125" x="7419975" y="2455863"/>
          <p14:tracePt t="8142" x="7446963" y="2482850"/>
          <p14:tracePt t="8158" x="7456488" y="2500313"/>
          <p14:tracePt t="8175" x="7466013" y="2500313"/>
          <p14:tracePt t="8192" x="7473950" y="2509838"/>
          <p14:tracePt t="8208" x="7473950" y="2517775"/>
          <p14:tracePt t="8225" x="7483475" y="2517775"/>
          <p14:tracePt t="8242" x="7510463" y="2517775"/>
          <p14:tracePt t="8258" x="7527925" y="2527300"/>
          <p14:tracePt t="8275" x="7572375" y="2544763"/>
          <p14:tracePt t="8292" x="7616825" y="2562225"/>
          <p14:tracePt t="8308" x="7643813" y="2571750"/>
          <p14:tracePt t="8325" x="7680325" y="2581275"/>
          <p14:tracePt t="8342" x="7724775" y="2589213"/>
          <p14:tracePt t="8358" x="7751763" y="2589213"/>
          <p14:tracePt t="8375" x="7786688" y="2598738"/>
          <p14:tracePt t="8392" x="7813675" y="2598738"/>
          <p14:tracePt t="8408" x="7831138" y="2598738"/>
          <p14:tracePt t="8425" x="7885113" y="2598738"/>
          <p14:tracePt t="8442" x="7902575" y="2598738"/>
          <p14:tracePt t="8458" x="7929563" y="2598738"/>
          <p14:tracePt t="8459" x="7956550" y="2598738"/>
          <p14:tracePt t="8475" x="7983538" y="2589213"/>
          <p14:tracePt t="8492" x="8001000" y="2589213"/>
          <p14:tracePt t="8508" x="8037513" y="2571750"/>
          <p14:tracePt t="8525" x="8037513" y="2554288"/>
          <p14:tracePt t="8542" x="8054975" y="2544763"/>
          <p14:tracePt t="8558" x="8072438" y="2527300"/>
          <p14:tracePt t="8581" x="8081963" y="2517775"/>
          <p14:tracePt t="8593" x="8089900" y="2500313"/>
          <p14:tracePt t="8608" x="8108950" y="2490788"/>
          <p14:tracePt t="8625" x="8116888" y="2473325"/>
          <p14:tracePt t="8642" x="8126413" y="2455863"/>
          <p14:tracePt t="8679" x="8126413" y="2446338"/>
          <p14:tracePt t="8691" x="8126413" y="2438400"/>
          <p14:tracePt t="8716" x="8126413" y="2428875"/>
          <p14:tracePt t="8728" x="8126413" y="2419350"/>
          <p14:tracePt t="8741" x="8126413" y="2411413"/>
          <p14:tracePt t="8753" x="8126413" y="2401888"/>
          <p14:tracePt t="8777" x="8126413" y="2393950"/>
          <p14:tracePt t="8790" x="8126413" y="2384425"/>
          <p14:tracePt t="8801" x="8126413" y="2374900"/>
          <p14:tracePt t="8826" x="8126413" y="2357438"/>
          <p14:tracePt t="8839" x="8126413" y="2347913"/>
          <p14:tracePt t="8864" x="8126413" y="2339975"/>
          <p14:tracePt t="8876" x="8126413" y="2330450"/>
          <p14:tracePt t="8888" x="8116888" y="2322513"/>
          <p14:tracePt t="8900" x="8099425" y="2312988"/>
          <p14:tracePt t="8912" x="8089900" y="2312988"/>
          <p14:tracePt t="8925" x="8072438" y="2295525"/>
          <p14:tracePt t="8942" x="8037513" y="2276475"/>
          <p14:tracePt t="8958" x="8018463" y="2268538"/>
          <p14:tracePt t="8976" x="7974013" y="2241550"/>
          <p14:tracePt t="8993" x="7939088" y="2232025"/>
          <p14:tracePt t="9009" x="7920038" y="2214563"/>
          <p14:tracePt t="9025" x="7894638" y="2197100"/>
          <p14:tracePt t="9042" x="7885113" y="2197100"/>
          <p14:tracePt t="9059" x="7875588" y="2179638"/>
          <p14:tracePt t="9075" x="7858125" y="2160588"/>
          <p14:tracePt t="9092" x="7848600" y="2152650"/>
          <p14:tracePt t="9108" x="7848600" y="2133600"/>
          <p14:tracePt t="9125" x="7840663" y="2125663"/>
          <p14:tracePt t="9142" x="7840663" y="2098675"/>
          <p14:tracePt t="9159" x="7831138" y="2062163"/>
          <p14:tracePt t="9175" x="7831138" y="2036763"/>
          <p14:tracePt t="9192" x="7831138" y="2017713"/>
          <p14:tracePt t="9209" x="7831138" y="1973263"/>
          <p14:tracePt t="9225" x="7831138" y="1965325"/>
          <p14:tracePt t="9242" x="7831138" y="1946275"/>
          <p14:tracePt t="9259" x="7831138" y="1901825"/>
          <p14:tracePt t="9275" x="7831138" y="1874838"/>
          <p14:tracePt t="9292" x="7831138" y="1839913"/>
          <p14:tracePt t="9309" x="7831138" y="1822450"/>
          <p14:tracePt t="9325" x="7831138" y="1803400"/>
          <p14:tracePt t="9342" x="7831138" y="1776413"/>
          <p14:tracePt t="9359" x="7831138" y="1758950"/>
          <p14:tracePt t="9375" x="7831138" y="1741488"/>
          <p14:tracePt t="9392" x="7831138" y="1679575"/>
          <p14:tracePt t="9409" x="7831138" y="1660525"/>
          <p14:tracePt t="9425" x="7831138" y="1643063"/>
          <p14:tracePt t="9442" x="7831138" y="1616075"/>
          <p14:tracePt t="9459" x="7831138" y="1608138"/>
          <p14:tracePt t="9475" x="7840663" y="1589088"/>
          <p14:tracePt t="9492" x="7848600" y="1554163"/>
          <p14:tracePt t="9509" x="7848600" y="1536700"/>
          <p14:tracePt t="9526" x="7848600" y="1509713"/>
          <p14:tracePt t="9542" x="7848600" y="1500188"/>
          <p14:tracePt t="9559" x="7848600" y="1490663"/>
          <p14:tracePt t="9575" x="7848600" y="1473200"/>
          <p14:tracePt t="9592" x="7848600" y="1465263"/>
          <p14:tracePt t="9609" x="7848600" y="1446213"/>
          <p14:tracePt t="9625" x="7848600" y="1419225"/>
          <p14:tracePt t="9642" x="7848600" y="1401763"/>
          <p14:tracePt t="9659" x="7840663" y="1393825"/>
          <p14:tracePt t="9659" x="7840663" y="1374775"/>
          <p14:tracePt t="9675" x="7831138" y="1357313"/>
          <p14:tracePt t="9692" x="7831138" y="1347788"/>
          <p14:tracePt t="9709" x="7823200" y="1322388"/>
          <p14:tracePt t="9725" x="7813675" y="1312863"/>
          <p14:tracePt t="9742" x="7804150" y="1295400"/>
          <p14:tracePt t="9759" x="7769225" y="1276350"/>
          <p14:tracePt t="9776" x="7742238" y="1268413"/>
          <p14:tracePt t="9792" x="7724775" y="1258888"/>
          <p14:tracePt t="9809" x="7680325" y="1241425"/>
          <p14:tracePt t="9825" x="7670800" y="1241425"/>
          <p14:tracePt t="9842" x="7653338" y="1241425"/>
          <p14:tracePt t="9859" x="7616825" y="1241425"/>
          <p14:tracePt t="9875" x="7599363" y="1241425"/>
          <p14:tracePt t="9892" x="7562850" y="1241425"/>
          <p14:tracePt t="9909" x="7554913" y="1241425"/>
          <p14:tracePt t="9925" x="7545388" y="1241425"/>
          <p14:tracePt t="9942" x="7527925" y="1241425"/>
          <p14:tracePt t="9977" x="7518400" y="1241425"/>
          <p14:tracePt t="9990" x="7500938" y="1250950"/>
          <p14:tracePt t="10005" x="7491413" y="1258888"/>
          <p14:tracePt t="10014" x="7466013" y="1285875"/>
          <p14:tracePt t="10026" x="7456488" y="1303338"/>
          <p14:tracePt t="10042" x="7446963" y="1330325"/>
          <p14:tracePt t="10059" x="7439025" y="1347788"/>
          <p14:tracePt t="10076" x="7419975" y="1393825"/>
          <p14:tracePt t="10092" x="7419975" y="1401763"/>
          <p14:tracePt t="10109" x="7419975" y="1411288"/>
          <p14:tracePt t="10126" x="7419975" y="1428750"/>
          <p14:tracePt t="10149" x="7419975" y="1438275"/>
          <p14:tracePt t="10173" x="7429500" y="1438275"/>
          <p14:tracePt t="10185" x="7439025" y="1446213"/>
          <p14:tracePt t="10199" x="7456488" y="1455738"/>
          <p14:tracePt t="10210" x="7473950" y="1465263"/>
          <p14:tracePt t="10226" x="7483475" y="1465263"/>
          <p14:tracePt t="10242" x="7510463" y="1482725"/>
          <p14:tracePt t="10259" x="7537450" y="1500188"/>
          <p14:tracePt t="10276" x="7554913" y="1509713"/>
          <p14:tracePt t="10292" x="7562850" y="1517650"/>
          <p14:tracePt t="10309" x="7599363" y="1544638"/>
          <p14:tracePt t="10326" x="7608888" y="1562100"/>
          <p14:tracePt t="10342" x="7616825" y="1571625"/>
          <p14:tracePt t="10359" x="7626350" y="1589088"/>
          <p14:tracePt t="10376" x="7634288" y="1598613"/>
          <p14:tracePt t="10392" x="7643813" y="1608138"/>
          <p14:tracePt t="10409" x="7653338" y="1633538"/>
          <p14:tracePt t="10426" x="7653338" y="1643063"/>
          <p14:tracePt t="10443" x="7653338" y="1652588"/>
          <p14:tracePt t="10459" x="7653338" y="1660525"/>
          <p14:tracePt t="10493" x="7653338" y="1670050"/>
          <p14:tracePt t="10541" x="7643813" y="1679575"/>
          <p14:tracePt t="10566" x="7626350" y="1687513"/>
          <p14:tracePt t="10590" x="7608888" y="1687513"/>
          <p14:tracePt t="10602" x="7589838" y="1697038"/>
          <p14:tracePt t="10615" x="7562850" y="1704975"/>
          <p14:tracePt t="10626" x="7545388" y="1704975"/>
          <p14:tracePt t="10639" x="7518400" y="1714500"/>
          <p14:tracePt t="10652" x="7510463" y="1714500"/>
          <p14:tracePt t="10663" x="7483475" y="1714500"/>
          <p14:tracePt t="10675" x="7473950" y="1724025"/>
          <p14:tracePt t="10692" x="7466013" y="1724025"/>
          <p14:tracePt t="10709" x="7439025" y="1731963"/>
          <p14:tracePt t="10726" x="7412038" y="1741488"/>
          <p14:tracePt t="10742" x="7394575" y="1758950"/>
          <p14:tracePt t="10759" x="7385050" y="1758950"/>
          <p14:tracePt t="10776" x="7375525" y="1776413"/>
          <p14:tracePt t="10798" x="7367588" y="1785938"/>
          <p14:tracePt t="10810" x="7358063" y="1795463"/>
          <p14:tracePt t="10826" x="7358063" y="1803400"/>
          <p14:tracePt t="10842" x="7358063" y="1822450"/>
          <p14:tracePt t="10860" x="7358063" y="1830388"/>
          <p14:tracePt t="10876" x="7358063" y="1839913"/>
          <p14:tracePt t="10892" x="7358063" y="1847850"/>
          <p14:tracePt t="10920" x="7358063" y="1857375"/>
          <p14:tracePt t="10945" x="7367588" y="1857375"/>
          <p14:tracePt t="10957" x="7385050" y="1866900"/>
          <p14:tracePt t="10968" x="7412038" y="1866900"/>
          <p14:tracePt t="10982" x="7429500" y="1866900"/>
          <p14:tracePt t="10993" x="7456488" y="1866900"/>
          <p14:tracePt t="11009" x="7473950" y="1866900"/>
          <p14:tracePt t="11026" x="7491413" y="1866900"/>
          <p14:tracePt t="11043" x="7510463" y="1866900"/>
          <p14:tracePt t="11043" x="7527925" y="1866900"/>
          <p14:tracePt t="11059" x="7537450" y="1866900"/>
          <p14:tracePt t="11076" x="7554913" y="1866900"/>
          <p14:tracePt t="11093" x="7572375" y="1866900"/>
          <p14:tracePt t="11109" x="7581900" y="1866900"/>
          <p14:tracePt t="11126" x="7599363" y="1866900"/>
          <p14:tracePt t="11142" x="7616825" y="1866900"/>
          <p14:tracePt t="11166" x="7626350" y="1874838"/>
          <p14:tracePt t="11179" x="7626350" y="1884363"/>
          <p14:tracePt t="11202" x="7626350" y="1893888"/>
          <p14:tracePt t="11227" x="7626350" y="1901825"/>
          <p14:tracePt t="11240" x="7626350" y="1911350"/>
          <p14:tracePt t="11262" x="7626350" y="1919288"/>
          <p14:tracePt t="11276" x="7626350" y="1928813"/>
          <p14:tracePt t="11288" x="7626350" y="1938338"/>
          <p14:tracePt t="11313" x="7626350" y="1946275"/>
          <p14:tracePt t="11325" x="7626350" y="1955800"/>
          <p14:tracePt t="11337" x="7626350" y="1965325"/>
          <p14:tracePt t="11349" x="7616825" y="1973263"/>
          <p14:tracePt t="11363" x="7608888" y="1973263"/>
          <p14:tracePt t="11376" x="7608888" y="1982788"/>
          <p14:tracePt t="11393" x="7599363" y="1982788"/>
          <p14:tracePt t="11409" x="7589838" y="1990725"/>
          <p14:tracePt t="11426" x="7572375" y="1990725"/>
          <p14:tracePt t="11442" x="7562850" y="1990725"/>
          <p14:tracePt t="11459" x="7554913" y="1990725"/>
          <p14:tracePt t="11460" x="7545388" y="1990725"/>
          <p14:tracePt t="11476" x="7537450" y="1990725"/>
          <p14:tracePt t="11493" x="7518400" y="1990725"/>
          <p14:tracePt t="11509" x="7510463" y="1990725"/>
          <p14:tracePt t="11526" x="7483475" y="1990725"/>
          <p14:tracePt t="11543" x="7466013" y="1990725"/>
          <p14:tracePt t="11559" x="7439025" y="1990725"/>
          <p14:tracePt t="11576" x="7429500" y="1990725"/>
          <p14:tracePt t="11593" x="7419975" y="1982788"/>
          <p14:tracePt t="11609" x="7394575" y="1982788"/>
          <p14:tracePt t="11626" x="7375525" y="1973263"/>
          <p14:tracePt t="11643" x="7367588" y="1973263"/>
          <p14:tracePt t="11659" x="7323138" y="1973263"/>
          <p14:tracePt t="11676" x="7304088" y="1973263"/>
          <p14:tracePt t="11693" x="7277100" y="1973263"/>
          <p14:tracePt t="11709" x="7269163" y="1973263"/>
          <p14:tracePt t="11726" x="7259638" y="1973263"/>
          <p14:tracePt t="11743" x="7251700" y="1973263"/>
          <p14:tracePt t="11759" x="7242175" y="1973263"/>
          <p14:tracePt t="11776" x="7232650" y="1973263"/>
          <p14:tracePt t="11793" x="7232650" y="1982788"/>
          <p14:tracePt t="11809" x="7232650" y="1990725"/>
          <p14:tracePt t="11828" x="7232650" y="2000250"/>
          <p14:tracePt t="11853" x="7232650" y="2017713"/>
          <p14:tracePt t="11864" x="7232650" y="2027238"/>
          <p14:tracePt t="11876" x="7232650" y="2036763"/>
          <p14:tracePt t="11893" x="7232650" y="2054225"/>
          <p14:tracePt t="11913" x="7232650" y="2071688"/>
          <p14:tracePt t="11937" x="7242175" y="2081213"/>
          <p14:tracePt t="11950" x="7251700" y="2089150"/>
          <p14:tracePt t="11962" x="7269163" y="2098675"/>
          <p14:tracePt t="11976" x="7286625" y="2108200"/>
          <p14:tracePt t="11993" x="7313613" y="2116138"/>
          <p14:tracePt t="12009" x="7340600" y="2125663"/>
          <p14:tracePt t="12026" x="7367588" y="2133600"/>
          <p14:tracePt t="12043" x="7385050" y="2143125"/>
          <p14:tracePt t="12060" x="7394575" y="2143125"/>
          <p14:tracePt t="12084" x="7394575" y="2152650"/>
          <p14:tracePt t="12109" x="7402513" y="2160588"/>
          <p14:tracePt t="12169" x="7402513" y="2170113"/>
          <p14:tracePt t="12195" x="7402513" y="2179638"/>
          <p14:tracePt t="12207" x="7402513" y="2187575"/>
          <p14:tracePt t="12219" x="7402513" y="2197100"/>
          <p14:tracePt t="12256" x="7394575" y="2205038"/>
          <p14:tracePt t="12267" x="7385050" y="2214563"/>
          <p14:tracePt t="12280" x="7375525" y="2224088"/>
          <p14:tracePt t="12292" x="7358063" y="2232025"/>
          <p14:tracePt t="12305" x="7340600" y="2232025"/>
          <p14:tracePt t="12316" x="7323138" y="2241550"/>
          <p14:tracePt t="12329" x="7296150" y="2251075"/>
          <p14:tracePt t="12343" x="7277100" y="2259013"/>
          <p14:tracePt t="12359" x="7242175" y="2268538"/>
          <p14:tracePt t="12376" x="7188200" y="2276475"/>
          <p14:tracePt t="12393" x="7089775" y="2286000"/>
          <p14:tracePt t="12410" x="7045325" y="2286000"/>
          <p14:tracePt t="12426" x="7018338" y="2295525"/>
          <p14:tracePt t="12443" x="6991350" y="2303463"/>
          <p14:tracePt t="12460" x="6973888" y="2312988"/>
          <p14:tracePt t="12476" x="6965950" y="2322513"/>
          <p14:tracePt t="12493" x="6946900" y="2357438"/>
          <p14:tracePt t="12509" x="6929438" y="2366963"/>
          <p14:tracePt t="12526" x="6919913" y="2393950"/>
          <p14:tracePt t="12543" x="6919913" y="2401888"/>
          <p14:tracePt t="12560" x="6919913" y="2411413"/>
          <p14:tracePt t="12611" x="6929438" y="2419350"/>
          <p14:tracePt t="12623" x="6938963" y="2419350"/>
          <p14:tracePt t="12636" x="6946900" y="2419350"/>
          <p14:tracePt t="12648" x="6965950" y="2428875"/>
          <p14:tracePt t="12660" x="6983413" y="2438400"/>
          <p14:tracePt t="12676" x="7000875" y="2438400"/>
          <p14:tracePt t="12693" x="7018338" y="2438400"/>
          <p14:tracePt t="12710" x="7081838" y="2438400"/>
          <p14:tracePt t="12726" x="7108825" y="2428875"/>
          <p14:tracePt t="12743" x="7153275" y="2393950"/>
          <p14:tracePt t="12760" x="7251700" y="2295525"/>
          <p14:tracePt t="12776" x="7304088" y="2251075"/>
          <p14:tracePt t="12793" x="7331075" y="2197100"/>
          <p14:tracePt t="12810" x="7367588" y="2125663"/>
          <p14:tracePt t="12826" x="7367588" y="2098675"/>
          <p14:tracePt t="12843" x="7367588" y="2071688"/>
          <p14:tracePt t="12860" x="7367588" y="2062163"/>
          <p14:tracePt t="12876" x="7367588" y="2044700"/>
          <p14:tracePt t="12894" x="7367588" y="2036763"/>
          <p14:tracePt t="12929" x="7367588" y="2027238"/>
          <p14:tracePt t="12942" x="7367588" y="2017713"/>
          <p14:tracePt t="12966" x="7358063" y="2009775"/>
          <p14:tracePt t="12979" x="7358063" y="2000250"/>
          <p14:tracePt t="12991" x="7358063" y="1990725"/>
          <p14:tracePt t="13051" x="7358063" y="1982788"/>
          <p14:tracePt t="13088" x="7348538" y="1982788"/>
          <p14:tracePt t="13102" x="7348538" y="1973263"/>
          <p14:tracePt t="13114" x="7348538" y="1965325"/>
          <p14:tracePt t="13138" x="7340600" y="1955800"/>
          <p14:tracePt t="13162" x="7340600" y="1946275"/>
          <p14:tracePt t="13174" x="7331075" y="1946275"/>
          <p14:tracePt t="13187" x="7331075" y="1928813"/>
          <p14:tracePt t="13211" x="7331075" y="1919288"/>
          <p14:tracePt t="13223" x="7323138" y="1919288"/>
          <p14:tracePt t="13248" x="7323138" y="1911350"/>
          <p14:tracePt t="13260" x="7323138" y="1901825"/>
          <p14:tracePt t="13273" x="7313613" y="1901825"/>
          <p14:tracePt t="13283" x="7304088" y="1893888"/>
          <p14:tracePt t="13309" x="7304088" y="1884363"/>
          <p14:tracePt t="13322" x="7296150" y="1884363"/>
          <p14:tracePt t="13334" x="7296150" y="1874838"/>
          <p14:tracePt t="13346" x="7286625" y="1874838"/>
          <p14:tracePt t="13371" x="7286625" y="1866900"/>
          <p14:tracePt t="13393" x="7286625" y="1857375"/>
          <p14:tracePt t="13419" x="7286625" y="1847850"/>
          <p14:tracePt t="13432" x="7286625" y="1839913"/>
          <p14:tracePt t="13443" x="7286625" y="1822450"/>
          <p14:tracePt t="13468" x="7286625" y="1812925"/>
          <p14:tracePt t="13480" x="7296150" y="1795463"/>
          <p14:tracePt t="13493" x="7323138" y="1785938"/>
          <p14:tracePt t="13504" x="7340600" y="1776413"/>
          <p14:tracePt t="13518" x="7348538" y="1768475"/>
          <p14:tracePt t="13532" x="7367588" y="1758950"/>
          <p14:tracePt t="13543" x="7375525" y="1758950"/>
          <p14:tracePt t="13560" x="7385050" y="1758950"/>
          <p14:tracePt t="13577" x="7394575" y="1758950"/>
          <p14:tracePt t="13593" x="7402513" y="1758950"/>
          <p14:tracePt t="13610" x="7412038" y="1758950"/>
          <p14:tracePt t="13639" x="7419975" y="1758950"/>
          <p14:tracePt t="13689" x="7429500" y="1758950"/>
          <p14:tracePt t="13701" x="7439025" y="1758950"/>
          <p14:tracePt t="13726" x="7446963" y="1758950"/>
          <p14:tracePt t="13738" x="7446963" y="1768475"/>
          <p14:tracePt t="13749" x="7456488" y="1768475"/>
          <p14:tracePt t="13775" x="7466013" y="1768475"/>
          <p14:tracePt t="13787" x="7473950" y="1768475"/>
          <p14:tracePt t="13798" x="7483475" y="1776413"/>
          <p14:tracePt t="13811" x="7491413" y="1776413"/>
          <p14:tracePt t="13827" x="7500938" y="1776413"/>
          <p14:tracePt t="13847" x="7510463" y="1776413"/>
          <p14:tracePt t="13861" x="7518400" y="1776413"/>
          <p14:tracePt t="13877" x="7527925" y="1785938"/>
          <p14:tracePt t="13897" x="7537450" y="1785938"/>
          <p14:tracePt t="13910" x="7537450" y="1795463"/>
          <p14:tracePt t="13927" x="7545388" y="1803400"/>
          <p14:tracePt t="13943" x="7554913" y="1803400"/>
          <p14:tracePt t="13960" x="7562850" y="1812925"/>
          <p14:tracePt t="13982" x="7562850" y="1822450"/>
          <p14:tracePt t="14007" x="7562850" y="1830388"/>
          <p14:tracePt t="14034" x="7562850" y="1839913"/>
          <p14:tracePt t="14057" x="7572375" y="1847850"/>
          <p14:tracePt t="14068" x="7572375" y="1857375"/>
          <p14:tracePt t="14080" x="7572375" y="1866900"/>
          <p14:tracePt t="14105" x="7572375" y="1874838"/>
          <p14:tracePt t="14118" x="7572375" y="1884363"/>
          <p14:tracePt t="14130" x="7572375" y="1893888"/>
          <p14:tracePt t="14143" x="7572375" y="1901825"/>
          <p14:tracePt t="14154" x="7572375" y="1911350"/>
          <p14:tracePt t="14167" x="7572375" y="1919288"/>
          <p14:tracePt t="14191" x="7572375" y="1928813"/>
          <p14:tracePt t="14203" x="7572375" y="1938338"/>
          <p14:tracePt t="14214" x="7572375" y="1946275"/>
          <p14:tracePt t="14240" x="7572375" y="1955800"/>
          <p14:tracePt t="14252" x="7572375" y="1965325"/>
          <p14:tracePt t="14265" x="7562850" y="1965325"/>
          <p14:tracePt t="14289" x="7562850" y="1973263"/>
          <p14:tracePt t="14301" x="7554913" y="1973263"/>
          <p14:tracePt t="14314" x="7554913" y="1982788"/>
          <p14:tracePt t="14327" x="7545388" y="1982788"/>
          <p14:tracePt t="14344" x="7537450" y="1982788"/>
          <p14:tracePt t="14362" x="7527925" y="1982788"/>
          <p14:tracePt t="14377" x="7518400" y="1990725"/>
          <p14:tracePt t="14393" x="7510463" y="1990725"/>
          <p14:tracePt t="14410" x="7500938" y="1990725"/>
          <p14:tracePt t="14427" x="7483475" y="1990725"/>
          <p14:tracePt t="14443" x="7473950" y="1990725"/>
          <p14:tracePt t="14460" x="7446963" y="1990725"/>
          <p14:tracePt t="14477" x="7439025" y="1990725"/>
          <p14:tracePt t="14494" x="7429500" y="1990725"/>
          <p14:tracePt t="14510" x="7402513" y="1990725"/>
          <p14:tracePt t="14527" x="7394575" y="1990725"/>
          <p14:tracePt t="14544" x="7385050" y="1990725"/>
          <p14:tracePt t="14560" x="7367588" y="1990725"/>
          <p14:tracePt t="14577" x="7358063" y="1990725"/>
          <p14:tracePt t="14596" x="7348538" y="1990725"/>
          <p14:tracePt t="14610" x="7340600" y="1990725"/>
          <p14:tracePt t="14627" x="7331075" y="1990725"/>
          <p14:tracePt t="14644" x="7323138" y="1990725"/>
          <p14:tracePt t="14660" x="7313613" y="1990725"/>
          <p14:tracePt t="14677" x="7304088" y="1990725"/>
          <p14:tracePt t="14694" x="7304088" y="1982788"/>
          <p14:tracePt t="14710" x="7304088" y="1973263"/>
          <p14:tracePt t="14727" x="7296150" y="1973263"/>
          <p14:tracePt t="14744" x="7286625" y="1938338"/>
          <p14:tracePt t="14760" x="7286625" y="1928813"/>
          <p14:tracePt t="14777" x="7286625" y="1911350"/>
          <p14:tracePt t="14794" x="7286625" y="1901825"/>
          <p14:tracePt t="14810" x="7286625" y="1893888"/>
          <p14:tracePt t="14827" x="7286625" y="1884363"/>
          <p14:tracePt t="14844" x="7286625" y="1874838"/>
          <p14:tracePt t="14860" x="7286625" y="1866900"/>
          <p14:tracePt t="14877" x="7304088" y="1857375"/>
          <p14:tracePt t="14894" x="7313613" y="1857375"/>
          <p14:tracePt t="14910" x="7323138" y="1847850"/>
          <p14:tracePt t="14927" x="7348538" y="1847850"/>
          <p14:tracePt t="14944" x="7358063" y="1847850"/>
          <p14:tracePt t="14960" x="7367588" y="1839913"/>
          <p14:tracePt t="14978" x="7394575" y="1830388"/>
          <p14:tracePt t="14994" x="7402513" y="1830388"/>
          <p14:tracePt t="15011" x="7429500" y="1822450"/>
          <p14:tracePt t="15027" x="7446963" y="1822450"/>
          <p14:tracePt t="15044" x="7446963" y="1812925"/>
          <p14:tracePt t="15060" x="7466013" y="1812925"/>
          <p14:tracePt t="15077" x="7473950" y="1812925"/>
          <p14:tracePt t="15094" x="7483475" y="1812925"/>
          <p14:tracePt t="15110" x="7491413" y="1812925"/>
          <p14:tracePt t="15134" x="7500938" y="1812925"/>
          <p14:tracePt t="15145" x="7510463" y="1812925"/>
          <p14:tracePt t="15160" x="7518400" y="1812925"/>
          <p14:tracePt t="15195" x="7527925" y="1812925"/>
          <p14:tracePt t="15207" x="7537450" y="1812925"/>
          <p14:tracePt t="15231" x="7545388" y="1812925"/>
          <p14:tracePt t="15256" x="7554913" y="1822450"/>
          <p14:tracePt t="15270" x="7562850" y="1830388"/>
          <p14:tracePt t="15280" x="7562850" y="1839913"/>
          <p14:tracePt t="15292" x="7572375" y="1839913"/>
          <p14:tracePt t="15305" x="7572375" y="1847850"/>
          <p14:tracePt t="15318" x="7572375" y="1857375"/>
          <p14:tracePt t="15342" x="7572375" y="1866900"/>
          <p14:tracePt t="15355" x="7572375" y="1874838"/>
          <p14:tracePt t="15367" x="7572375" y="1884363"/>
          <p14:tracePt t="15392" x="7572375" y="1893888"/>
          <p14:tracePt t="15403" x="7572375" y="1901825"/>
          <p14:tracePt t="15416" x="7572375" y="1911350"/>
          <p14:tracePt t="15428" x="7572375" y="1919288"/>
          <p14:tracePt t="15452" x="7572375" y="1928813"/>
          <p14:tracePt t="15465" x="7572375" y="1938338"/>
          <p14:tracePt t="15478" x="7572375" y="1946275"/>
          <p14:tracePt t="15514" x="7572375" y="1965325"/>
          <p14:tracePt t="15526" x="7562850" y="1965325"/>
          <p14:tracePt t="15540" x="7554913" y="1965325"/>
          <p14:tracePt t="15551" x="7545388" y="1973263"/>
          <p14:tracePt t="15562" x="7537450" y="1973263"/>
          <p14:tracePt t="15577" x="7527925" y="1973263"/>
          <p14:tracePt t="15594" x="7518400" y="1973263"/>
          <p14:tracePt t="15610" x="7510463" y="1982788"/>
          <p14:tracePt t="15627" x="7491413" y="1982788"/>
          <p14:tracePt t="15644" x="7483475" y="1982788"/>
          <p14:tracePt t="15661" x="7466013" y="1982788"/>
          <p14:tracePt t="15677" x="7446963" y="1982788"/>
          <p14:tracePt t="15698" x="7439025" y="1982788"/>
          <p14:tracePt t="15711" x="7429500" y="1982788"/>
          <p14:tracePt t="15727" x="7419975" y="1982788"/>
          <p14:tracePt t="15746" x="7412038" y="1982788"/>
          <p14:tracePt t="15761" x="7402513" y="1982788"/>
          <p14:tracePt t="15777" x="7394575" y="1982788"/>
          <p14:tracePt t="15795" x="7385050" y="1982788"/>
          <p14:tracePt t="15811" x="7375525" y="1982788"/>
          <p14:tracePt t="15827" x="7367588" y="1982788"/>
          <p14:tracePt t="15846" x="7358063" y="1973263"/>
          <p14:tracePt t="15868" x="7358063" y="1955800"/>
          <p14:tracePt t="15881" x="7348538" y="1946275"/>
          <p14:tracePt t="15894" x="7340600" y="1938338"/>
          <p14:tracePt t="15911" x="7340600" y="1919288"/>
          <p14:tracePt t="15927" x="7340600" y="1911350"/>
          <p14:tracePt t="15944" x="7331075" y="1874838"/>
          <p14:tracePt t="15961" x="7331075" y="1857375"/>
          <p14:tracePt t="15978" x="7331075" y="1812925"/>
          <p14:tracePt t="15994" x="7331075" y="1758950"/>
          <p14:tracePt t="16011" x="7340600" y="1731963"/>
          <p14:tracePt t="16027" x="7348538" y="1704975"/>
          <p14:tracePt t="16044" x="7358063" y="1687513"/>
          <p14:tracePt t="16061" x="7358063" y="1679575"/>
          <p14:tracePt t="16077" x="7367588" y="1652588"/>
          <p14:tracePt t="16094" x="7375525" y="1643063"/>
          <p14:tracePt t="16111" x="7375525" y="1625600"/>
          <p14:tracePt t="16127" x="7375525" y="1608138"/>
          <p14:tracePt t="16144" x="7375525" y="1598613"/>
          <p14:tracePt t="16161" x="7375525" y="1581150"/>
          <p14:tracePt t="16178" x="7375525" y="1554163"/>
          <p14:tracePt t="16194" x="7375525" y="1536700"/>
          <p14:tracePt t="16211" x="7375525" y="1527175"/>
          <p14:tracePt t="16227" x="7385050" y="1500188"/>
          <p14:tracePt t="16244" x="7385050" y="1490663"/>
          <p14:tracePt t="16261" x="7385050" y="1465263"/>
          <p14:tracePt t="16277" x="7385050" y="1455738"/>
          <p14:tracePt t="16294" x="7394575" y="1428750"/>
          <p14:tracePt t="16311" x="7402513" y="1393825"/>
          <p14:tracePt t="16328" x="7402513" y="1384300"/>
          <p14:tracePt t="16344" x="7402513" y="1366838"/>
          <p14:tracePt t="16361" x="7402513" y="1357313"/>
          <p14:tracePt t="16506" x="7402513" y="1366838"/>
          <p14:tracePt t="16530" x="7412038" y="1384300"/>
          <p14:tracePt t="16542" x="7412038" y="1393825"/>
          <p14:tracePt t="16557" x="7419975" y="1401763"/>
          <p14:tracePt t="16568" x="7419975" y="1428750"/>
          <p14:tracePt t="16579" x="7419975" y="1446213"/>
          <p14:tracePt t="16594" x="7419975" y="1465263"/>
          <p14:tracePt t="16611" x="7419975" y="1490663"/>
          <p14:tracePt t="16628" x="7419975" y="1517650"/>
          <p14:tracePt t="16644" x="7419975" y="1571625"/>
          <p14:tracePt t="16661" x="7419975" y="1598613"/>
          <p14:tracePt t="16678" x="7429500" y="1652588"/>
          <p14:tracePt t="16694" x="7429500" y="1670050"/>
          <p14:tracePt t="16711" x="7429500" y="1697038"/>
          <p14:tracePt t="16728" x="7429500" y="1741488"/>
          <p14:tracePt t="16744" x="7439025" y="1758950"/>
          <p14:tracePt t="16761" x="7439025" y="1785938"/>
          <p14:tracePt t="16778" x="7439025" y="1812925"/>
          <p14:tracePt t="16794" x="7439025" y="1822450"/>
          <p14:tracePt t="16811" x="7439025" y="1857375"/>
          <p14:tracePt t="16828" x="7439025" y="1866900"/>
          <p14:tracePt t="16844" x="7439025" y="1884363"/>
          <p14:tracePt t="16861" x="7439025" y="1911350"/>
          <p14:tracePt t="16878" x="7439025" y="1919288"/>
          <p14:tracePt t="16894" x="7439025" y="1938338"/>
          <p14:tracePt t="16911" x="7439025" y="1955800"/>
          <p14:tracePt t="16933" x="7439025" y="1965325"/>
          <p14:tracePt t="16958" x="7439025" y="1973263"/>
          <p14:tracePt t="16995" x="7439025" y="1982788"/>
          <p14:tracePt t="17007" x="7439025" y="1990725"/>
          <p14:tracePt t="17204" x="7439025" y="1982788"/>
          <p14:tracePt t="17215" x="7439025" y="1973263"/>
          <p14:tracePt t="17228" x="7439025" y="1965325"/>
          <p14:tracePt t="17241" x="7439025" y="1955800"/>
          <p14:tracePt t="17253" x="7439025" y="1928813"/>
          <p14:tracePt t="17265" x="7439025" y="1901825"/>
          <p14:tracePt t="17278" x="7439025" y="1884363"/>
          <p14:tracePt t="17294" x="7439025" y="1857375"/>
          <p14:tracePt t="17311" x="7439025" y="1830388"/>
          <p14:tracePt t="17328" x="7439025" y="1768475"/>
          <p14:tracePt t="17345" x="7439025" y="1741488"/>
          <p14:tracePt t="17361" x="7439025" y="1714500"/>
          <p14:tracePt t="17378" x="7439025" y="1660525"/>
          <p14:tracePt t="17394" x="7439025" y="1625600"/>
          <p14:tracePt t="17411" x="7439025" y="1589088"/>
          <p14:tracePt t="17428" x="7439025" y="1536700"/>
          <p14:tracePt t="17444" x="7439025" y="1517650"/>
          <p14:tracePt t="17461" x="7439025" y="1482725"/>
          <p14:tracePt t="17478" x="7429500" y="1465263"/>
          <p14:tracePt t="17494" x="7429500" y="1446213"/>
          <p14:tracePt t="17511" x="7429500" y="1411288"/>
          <p14:tracePt t="17528" x="7429500" y="1393825"/>
          <p14:tracePt t="17546" x="7429500" y="1384300"/>
          <p14:tracePt t="17717" x="7429500" y="1393825"/>
          <p14:tracePt t="17755" x="7429500" y="1401763"/>
          <p14:tracePt t="17780" x="7429500" y="1411288"/>
          <p14:tracePt t="17816" x="7429500" y="1419225"/>
          <p14:tracePt t="17854" x="7429500" y="1428750"/>
          <p14:tracePt t="17877" x="7429500" y="1438275"/>
          <p14:tracePt t="17888" x="7429500" y="1446213"/>
          <p14:tracePt t="17914" x="7429500" y="1465263"/>
          <p14:tracePt t="17926" x="7429500" y="1482725"/>
          <p14:tracePt t="17939" x="7429500" y="1490663"/>
          <p14:tracePt t="17950" x="7429500" y="1500188"/>
          <p14:tracePt t="17962" x="7429500" y="1527175"/>
          <p14:tracePt t="17978" x="7429500" y="1536700"/>
          <p14:tracePt t="17995" x="7429500" y="1554163"/>
          <p14:tracePt t="18012" x="7429500" y="1589088"/>
          <p14:tracePt t="18028" x="7429500" y="1616075"/>
          <p14:tracePt t="18045" x="7429500" y="1643063"/>
          <p14:tracePt t="18061" x="7429500" y="1660525"/>
          <p14:tracePt t="18078" x="7429500" y="1704975"/>
          <p14:tracePt t="18095" x="7429500" y="1724025"/>
          <p14:tracePt t="18111" x="7429500" y="1776413"/>
          <p14:tracePt t="18128" x="7429500" y="1803400"/>
          <p14:tracePt t="18145" x="7429500" y="1822450"/>
          <p14:tracePt t="18161" x="7429500" y="1866900"/>
          <p14:tracePt t="18178" x="7429500" y="1884363"/>
          <p14:tracePt t="18195" x="7419975" y="1901825"/>
          <p14:tracePt t="18211" x="7419975" y="1919288"/>
          <p14:tracePt t="18233" x="7419975" y="1928813"/>
          <p14:tracePt t="18245" x="7419975" y="1938338"/>
          <p14:tracePt t="18261" x="7419975" y="1946275"/>
          <p14:tracePt t="18278" x="7412038" y="1955800"/>
          <p14:tracePt t="18295" x="7402513" y="1973263"/>
          <p14:tracePt t="18318" x="7402513" y="1982788"/>
          <p14:tracePt t="18330" x="7394575" y="1990725"/>
          <p14:tracePt t="18345" x="7394575" y="2000250"/>
          <p14:tracePt t="18361" x="7385050" y="2009775"/>
          <p14:tracePt t="18378" x="7375525" y="2009775"/>
          <p14:tracePt t="18395" x="7367588" y="2027238"/>
          <p14:tracePt t="18411" x="7358063" y="2027238"/>
          <p14:tracePt t="18428" x="7348538" y="2036763"/>
          <p14:tracePt t="18445" x="7340600" y="2044700"/>
          <p14:tracePt t="18461" x="7323138" y="2054225"/>
          <p14:tracePt t="18478" x="7304088" y="2071688"/>
          <p14:tracePt t="18501" x="7296150" y="2081213"/>
          <p14:tracePt t="18513" x="7296150" y="2089150"/>
          <p14:tracePt t="18528" x="7286625" y="2098675"/>
          <p14:tracePt t="18545" x="7277100" y="2098675"/>
          <p14:tracePt t="18561" x="7277100" y="2116138"/>
          <p14:tracePt t="18578" x="7269163" y="2116138"/>
          <p14:tracePt t="18685" x="7269163" y="2125663"/>
          <p14:tracePt t="18697" x="7259638" y="2133600"/>
          <p14:tracePt t="18710" x="7251700" y="2143125"/>
          <p14:tracePt t="18735" x="7242175" y="2152650"/>
          <p14:tracePt t="18746" x="7232650" y="2170113"/>
          <p14:tracePt t="18759" x="7224713" y="2179638"/>
          <p14:tracePt t="18772" x="7215188" y="2197100"/>
          <p14:tracePt t="18783" x="7215188" y="2205038"/>
          <p14:tracePt t="18795" x="7205663" y="2214563"/>
          <p14:tracePt t="19237" x="7232650" y="2214563"/>
          <p14:tracePt t="19249" x="7277100" y="2214563"/>
          <p14:tracePt t="19261" x="7340600" y="2214563"/>
          <p14:tracePt t="19274" x="7429500" y="2214563"/>
          <p14:tracePt t="19286" x="7518400" y="2214563"/>
          <p14:tracePt t="19297" x="7616825" y="2214563"/>
          <p14:tracePt t="19312" x="7732713" y="2214563"/>
          <p14:tracePt t="19328" x="7823200" y="2214563"/>
          <p14:tracePt t="19345" x="7920038" y="2214563"/>
          <p14:tracePt t="19362" x="8116888" y="2214563"/>
          <p14:tracePt t="19378" x="8205788" y="2214563"/>
          <p14:tracePt t="19395" x="8358188" y="2214563"/>
          <p14:tracePt t="19412" x="8439150" y="2214563"/>
          <p14:tracePt t="19428" x="8483600" y="2214563"/>
          <p14:tracePt t="19445" x="8555038" y="2214563"/>
          <p14:tracePt t="19462" x="8572500" y="2224088"/>
          <p14:tracePt t="19478" x="8582025" y="2224088"/>
          <p14:tracePt t="19495" x="8599488" y="2232025"/>
          <p14:tracePt t="19531" x="8599488" y="2241550"/>
          <p14:tracePt t="19677" x="8589963" y="2241550"/>
          <p14:tracePt t="19690" x="8582025" y="2241550"/>
          <p14:tracePt t="19701" x="8582025" y="2232025"/>
          <p14:tracePt t="19714" x="8562975" y="2232025"/>
          <p14:tracePt t="19728" x="8555038" y="2224088"/>
          <p14:tracePt t="19745" x="8537575" y="2205038"/>
          <p14:tracePt t="19762" x="8518525" y="2205038"/>
          <p14:tracePt t="19778" x="8474075" y="2187575"/>
          <p14:tracePt t="19795" x="8456613" y="2179638"/>
          <p14:tracePt t="19812" x="8394700" y="2160588"/>
          <p14:tracePt t="19828" x="8367713" y="2152650"/>
          <p14:tracePt t="19845" x="8340725" y="2143125"/>
          <p14:tracePt t="19862" x="8286750" y="2125663"/>
          <p14:tracePt t="19879" x="8259763" y="2108200"/>
          <p14:tracePt t="19895" x="8242300" y="2108200"/>
          <p14:tracePt t="19912" x="8180388" y="2081213"/>
          <p14:tracePt t="19928" x="8134350" y="2062163"/>
          <p14:tracePt t="19945" x="8099425" y="2044700"/>
          <p14:tracePt t="19962" x="8045450" y="2027238"/>
          <p14:tracePt t="19979" x="8027988" y="2017713"/>
          <p14:tracePt t="19995" x="7983538" y="1982788"/>
          <p14:tracePt t="20012" x="7974013" y="1973263"/>
          <p14:tracePt t="20029" x="7966075" y="1965325"/>
          <p14:tracePt t="20045" x="7956550" y="1938338"/>
          <p14:tracePt t="20062" x="7956550" y="1928813"/>
          <p14:tracePt t="20079" x="7956550" y="1901825"/>
          <p14:tracePt t="20095" x="7956550" y="1874838"/>
          <p14:tracePt t="20112" x="7956550" y="1857375"/>
          <p14:tracePt t="20128" x="7956550" y="1830388"/>
          <p14:tracePt t="20145" x="7966075" y="1768475"/>
          <p14:tracePt t="20162" x="7983538" y="1741488"/>
          <p14:tracePt t="20179" x="8001000" y="1704975"/>
          <p14:tracePt t="20195" x="8018463" y="1670050"/>
          <p14:tracePt t="20212" x="8037513" y="1643063"/>
          <p14:tracePt t="20229" x="8054975" y="1625600"/>
          <p14:tracePt t="20245" x="8081963" y="1589088"/>
          <p14:tracePt t="20262" x="8089900" y="1571625"/>
          <p14:tracePt t="20279" x="8116888" y="1544638"/>
          <p14:tracePt t="20295" x="8143875" y="1536700"/>
          <p14:tracePt t="20312" x="8143875" y="1527175"/>
          <p14:tracePt t="20329" x="8161338" y="1517650"/>
          <p14:tracePt t="20346" x="8170863" y="1509713"/>
          <p14:tracePt t="20363" x="8170863" y="1500188"/>
          <p14:tracePt t="20379" x="8170863" y="1490663"/>
          <p14:tracePt t="20412" x="8180388" y="1490663"/>
          <p14:tracePt t="20463" x="8180388" y="1482725"/>
          <p14:tracePt t="20498" x="8180388" y="1473200"/>
          <p14:tracePt t="20512" x="8170863" y="1473200"/>
          <p14:tracePt t="20523" x="8170863" y="1465263"/>
          <p14:tracePt t="20535" x="8161338" y="1465263"/>
          <p14:tracePt t="20547" x="8161338" y="1455738"/>
          <p14:tracePt t="20562" x="8143875" y="1455738"/>
          <p14:tracePt t="20579" x="8143875" y="1438275"/>
          <p14:tracePt t="20595" x="8126413" y="1438275"/>
          <p14:tracePt t="20612" x="8099425" y="1411288"/>
          <p14:tracePt t="20631" x="8081963" y="1401763"/>
          <p14:tracePt t="20646" x="8072438" y="1393825"/>
          <p14:tracePt t="20903" x="8072438" y="1401763"/>
          <p14:tracePt t="20915" x="8072438" y="1419225"/>
          <p14:tracePt t="20926" x="8072438" y="1428750"/>
          <p14:tracePt t="20939" x="8062913" y="1455738"/>
          <p14:tracePt t="20951" x="8045450" y="1473200"/>
          <p14:tracePt t="20963" x="8010525" y="1509713"/>
          <p14:tracePt t="20979" x="7956550" y="1554163"/>
          <p14:tracePt t="20996" x="7867650" y="1608138"/>
          <p14:tracePt t="21012" x="7527925" y="1758950"/>
          <p14:tracePt t="21029" x="7296150" y="1839913"/>
          <p14:tracePt t="21045" x="7045325" y="1919288"/>
          <p14:tracePt t="21062" x="6537325" y="2017713"/>
          <p14:tracePt t="21079" x="6296025" y="2062163"/>
          <p14:tracePt t="21096" x="6072188" y="2062163"/>
          <p14:tracePt t="21112" x="5500688" y="2062163"/>
          <p14:tracePt t="21129" x="5126038" y="2062163"/>
          <p14:tracePt t="21145" x="4759325" y="2062163"/>
          <p14:tracePt t="21162" x="4375150" y="2062163"/>
          <p14:tracePt t="21179" x="4303713" y="2027238"/>
          <p14:tracePt t="21196" x="4286250" y="2017713"/>
          <p14:tracePt t="21538" x="4276725" y="2017713"/>
          <p14:tracePt t="21552" x="4259263" y="2017713"/>
          <p14:tracePt t="21562" x="4224338" y="2017713"/>
          <p14:tracePt t="21576" x="4143375" y="2017713"/>
          <p14:tracePt t="21591" x="3956050" y="2017713"/>
          <p14:tracePt t="21601" x="3625850" y="2036763"/>
          <p14:tracePt t="21612" x="3330575" y="2036763"/>
          <p14:tracePt t="21629" x="3071813" y="2017713"/>
          <p14:tracePt t="21646" x="2874963" y="1973263"/>
          <p14:tracePt t="21662" x="2608263" y="1866900"/>
          <p14:tracePt t="21679" x="2500313" y="1812925"/>
          <p14:tracePt t="21696" x="2401888" y="1758950"/>
          <p14:tracePt t="21713" x="2251075" y="1687513"/>
          <p14:tracePt t="21729" x="2160588" y="1643063"/>
          <p14:tracePt t="21746" x="2108200" y="1616075"/>
          <p14:tracePt t="21762" x="1982788" y="1562100"/>
          <p14:tracePt t="21779" x="1928813" y="1536700"/>
          <p14:tracePt t="21796" x="1847850" y="1490663"/>
          <p14:tracePt t="21812" x="1803400" y="1482725"/>
          <p14:tracePt t="21829" x="1768475" y="1465263"/>
          <p14:tracePt t="21846" x="1687513" y="1465263"/>
          <p14:tracePt t="21863" x="1643063" y="1465263"/>
          <p14:tracePt t="21879" x="1562100" y="1465263"/>
          <p14:tracePt t="21896" x="1465263" y="1446213"/>
          <p14:tracePt t="21913" x="1419225" y="1438275"/>
          <p14:tracePt t="21929" x="1384300" y="1419225"/>
          <p14:tracePt t="21946" x="1339850" y="1374775"/>
          <p14:tracePt t="21963" x="1330325" y="1366838"/>
          <p14:tracePt t="21979" x="1322388" y="1347788"/>
          <p14:tracePt t="21996" x="1312863" y="1339850"/>
          <p14:tracePt t="22052" x="1322388" y="1339850"/>
          <p14:tracePt t="22066" x="1357313" y="1330325"/>
          <p14:tracePt t="22078" x="1393825" y="1330325"/>
          <p14:tracePt t="22092" x="1446213" y="1322388"/>
          <p14:tracePt t="22103" x="1509713" y="1312863"/>
          <p14:tracePt t="22115" x="1571625" y="1312863"/>
          <p14:tracePt t="22129" x="1625600" y="1295400"/>
          <p14:tracePt t="22146" x="1687513" y="1285875"/>
          <p14:tracePt t="22162" x="1751013" y="1276350"/>
          <p14:tracePt t="22179" x="1830388" y="1250950"/>
          <p14:tracePt t="22196" x="1857375" y="1250950"/>
          <p14:tracePt t="22213" x="1911350" y="1241425"/>
          <p14:tracePt t="22229" x="1919288" y="1241425"/>
          <p14:tracePt t="22246" x="1946275" y="1241425"/>
          <p14:tracePt t="22263" x="1982788" y="1241425"/>
          <p14:tracePt t="22279" x="2009775" y="1241425"/>
          <p14:tracePt t="22296" x="2027238" y="1241425"/>
          <p14:tracePt t="22313" x="2081213" y="1241425"/>
          <p14:tracePt t="22329" x="2108200" y="1241425"/>
          <p14:tracePt t="22346" x="2143125" y="1241425"/>
          <p14:tracePt t="22363" x="2205038" y="1241425"/>
          <p14:tracePt t="22379" x="2241550" y="1241425"/>
          <p14:tracePt t="22396" x="2330450" y="1241425"/>
          <p14:tracePt t="22413" x="2366963" y="1241425"/>
          <p14:tracePt t="22429" x="2419350" y="1241425"/>
          <p14:tracePt t="22446" x="2500313" y="1223963"/>
          <p14:tracePt t="22463" x="2544763" y="1223963"/>
          <p14:tracePt t="22479" x="2589213" y="1214438"/>
          <p14:tracePt t="22496" x="2625725" y="1204913"/>
          <p14:tracePt t="22513" x="2633663" y="1204913"/>
          <p14:tracePt t="22529" x="2643188" y="1204913"/>
          <p14:tracePt t="23352" x="2652713" y="1196975"/>
          <p14:tracePt t="23376" x="2660650" y="1187450"/>
          <p14:tracePt t="23389" x="2670175" y="1187450"/>
          <p14:tracePt t="23401" x="2687638" y="1179513"/>
          <p14:tracePt t="23413" x="2714625" y="1179513"/>
          <p14:tracePt t="23426" x="2741613" y="1179513"/>
          <p14:tracePt t="23437" x="2776538" y="1179513"/>
          <p14:tracePt t="23449" x="2803525" y="1179513"/>
          <p14:tracePt t="23463" x="2847975" y="1179513"/>
          <p14:tracePt t="23480" x="2884488" y="1179513"/>
          <p14:tracePt t="23496" x="2928938" y="1179513"/>
          <p14:tracePt t="23513" x="3027363" y="1196975"/>
          <p14:tracePt t="23530" x="3089275" y="1196975"/>
          <p14:tracePt t="23547" x="3160713" y="1204913"/>
          <p14:tracePt t="23563" x="3313113" y="1214438"/>
          <p14:tracePt t="23580" x="3367088" y="1223963"/>
          <p14:tracePt t="23596" x="3411538" y="1223963"/>
          <p14:tracePt t="23613" x="3509963" y="1223963"/>
          <p14:tracePt t="23630" x="3562350" y="1231900"/>
          <p14:tracePt t="23646" x="3643313" y="1241425"/>
          <p14:tracePt t="23663" x="3679825" y="1241425"/>
          <p14:tracePt t="23680" x="3714750" y="1241425"/>
          <p14:tracePt t="23696" x="3795713" y="1241425"/>
          <p14:tracePt t="23713" x="3830638" y="1241425"/>
          <p14:tracePt t="23730" x="3857625" y="1241425"/>
          <p14:tracePt t="23746" x="3894138" y="1241425"/>
          <p14:tracePt t="23763" x="3902075" y="1241425"/>
          <p14:tracePt t="23781" x="3919538" y="1241425"/>
          <p14:tracePt t="23806" x="3929063" y="1241425"/>
          <p14:tracePt t="23816" x="3938588" y="1241425"/>
          <p14:tracePt t="23830" x="3946525" y="1241425"/>
          <p14:tracePt t="23855" x="3956050" y="1241425"/>
          <p14:tracePt t="23878" x="3973513" y="1241425"/>
          <p14:tracePt t="23903" x="3990975" y="1241425"/>
          <p14:tracePt t="23915" x="4010025" y="1241425"/>
          <p14:tracePt t="23928" x="4027488" y="1241425"/>
          <p14:tracePt t="23940" x="4044950" y="1241425"/>
          <p14:tracePt t="23954" x="4054475" y="1241425"/>
          <p14:tracePt t="23965" x="4071938" y="1241425"/>
          <p14:tracePt t="23980" x="4089400" y="1241425"/>
          <p14:tracePt t="23997" x="4098925" y="1241425"/>
          <p14:tracePt t="24013" x="4116388" y="1241425"/>
          <p14:tracePt t="24601" x="4133850" y="1241425"/>
          <p14:tracePt t="24615" x="4170363" y="1231900"/>
          <p14:tracePt t="24625" x="4214813" y="1223963"/>
          <p14:tracePt t="24639" x="4313238" y="1214438"/>
          <p14:tracePt t="24650" x="4411663" y="1204913"/>
          <p14:tracePt t="24663" x="4510088" y="1204913"/>
          <p14:tracePt t="24680" x="4608513" y="1204913"/>
          <p14:tracePt t="24697" x="4705350" y="1204913"/>
          <p14:tracePt t="24714" x="4795838" y="1204913"/>
          <p14:tracePt t="24730" x="4803775" y="1204913"/>
          <p14:tracePt t="24747" x="4813300" y="1204913"/>
          <p14:tracePt t="24763" x="4822825" y="1204913"/>
          <p14:tracePt t="24810" x="4830763" y="1204913"/>
          <p14:tracePt t="24833" x="4840288" y="1204913"/>
          <p14:tracePt t="24859" x="4857750" y="1204913"/>
          <p14:tracePt t="24871" x="4857750" y="1214438"/>
          <p14:tracePt t="24883" x="4867275" y="1214438"/>
          <p14:tracePt t="24932" x="4875213" y="1214438"/>
          <p14:tracePt t="24970" x="4894263" y="1214438"/>
          <p14:tracePt t="24980" x="4902200" y="1214438"/>
          <p14:tracePt t="24993" x="4911725" y="1214438"/>
          <p14:tracePt t="25006" x="4929188" y="1214438"/>
          <p14:tracePt t="25030" x="4938713" y="1214438"/>
          <p14:tracePt t="25053" x="4956175" y="1214438"/>
          <p14:tracePt t="25091" x="4965700" y="1214438"/>
          <p14:tracePt t="25104" x="4973638" y="1214438"/>
          <p14:tracePt t="25118" x="4983163" y="1214438"/>
          <p14:tracePt t="25128" x="5000625" y="1214438"/>
          <p14:tracePt t="25141" x="5018088" y="1214438"/>
          <p14:tracePt t="25152" x="5037138" y="1214438"/>
          <p14:tracePt t="25164" x="5072063" y="1231900"/>
          <p14:tracePt t="25180" x="5153025" y="1258888"/>
          <p14:tracePt t="25197" x="5241925" y="1295400"/>
          <p14:tracePt t="25214" x="5473700" y="1393825"/>
          <p14:tracePt t="25230" x="5616575" y="1465263"/>
          <p14:tracePt t="25247" x="5759450" y="1554163"/>
          <p14:tracePt t="25263" x="5938838" y="1679575"/>
          <p14:tracePt t="25280" x="5991225" y="1731963"/>
          <p14:tracePt t="25297" x="6037263" y="1768475"/>
          <p14:tracePt t="25314" x="6062663" y="1785938"/>
          <p14:tracePt t="25330" x="6062663" y="1795463"/>
          <p14:tracePt t="25532" x="6072188" y="1795463"/>
          <p14:tracePt t="25545" x="6099175" y="1795463"/>
          <p14:tracePt t="25556" x="6170613" y="1795463"/>
          <p14:tracePt t="25569" x="6313488" y="1812925"/>
          <p14:tracePt t="25581" x="6608763" y="1911350"/>
          <p14:tracePt t="25597" x="6938963" y="2027238"/>
          <p14:tracePt t="25614" x="7242175" y="2152650"/>
          <p14:tracePt t="25630" x="7510463" y="2295525"/>
          <p14:tracePt t="25647" x="7902575" y="2544763"/>
          <p14:tracePt t="25664" x="8010525" y="2625725"/>
          <p14:tracePt t="25680" x="8116888" y="2705100"/>
          <p14:tracePt t="25697" x="8143875" y="2724150"/>
          <p14:tracePt t="25714" x="8153400" y="2751138"/>
          <p14:tracePt t="25730" x="8170863" y="2768600"/>
          <p14:tracePt t="25747" x="8170863" y="2786063"/>
          <p14:tracePt t="25764" x="8170863" y="2795588"/>
          <p14:tracePt t="25801" x="8170863" y="2803525"/>
          <p14:tracePt t="25838" x="8170863" y="2813050"/>
          <p14:tracePt t="26071" x="8170863" y="2803525"/>
          <p14:tracePt t="26082" x="8170863" y="2786063"/>
          <p14:tracePt t="26096" x="8170863" y="2776538"/>
          <p14:tracePt t="26122" x="8170863" y="2759075"/>
          <p14:tracePt t="26145" x="8170863" y="2751138"/>
          <p14:tracePt t="26156" x="8180388" y="2741613"/>
          <p14:tracePt t="26170" x="8180388" y="2732088"/>
          <p14:tracePt t="26181" x="8188325" y="2724150"/>
          <p14:tracePt t="26198" x="8188325" y="2714625"/>
          <p14:tracePt t="26214" x="8188325" y="2705100"/>
          <p14:tracePt t="26242" x="8188325" y="2697163"/>
          <p14:tracePt t="26253" x="8197850" y="2697163"/>
          <p14:tracePt t="26267" x="8197850" y="2687638"/>
          <p14:tracePt t="26291" x="8215313" y="2687638"/>
          <p14:tracePt t="26303" x="8215313" y="2679700"/>
          <p14:tracePt t="26328" x="8224838" y="2679700"/>
          <p14:tracePt t="26389" x="8215313" y="2679700"/>
          <p14:tracePt t="26402" x="8197850" y="2679700"/>
          <p14:tracePt t="26413" x="8161338" y="2679700"/>
          <p14:tracePt t="26426" x="8126413" y="2679700"/>
          <p14:tracePt t="26439" x="8062913" y="2679700"/>
          <p14:tracePt t="26450" x="8001000" y="2679700"/>
          <p14:tracePt t="26464" x="7929563" y="2679700"/>
          <p14:tracePt t="26481" x="7858125" y="2679700"/>
          <p14:tracePt t="26497" x="7759700" y="2679700"/>
          <p14:tracePt t="26514" x="7608888" y="2679700"/>
          <p14:tracePt t="26530" x="7537450" y="2679700"/>
          <p14:tracePt t="26547" x="7473950" y="2679700"/>
          <p14:tracePt t="26564" x="7394575" y="2670175"/>
          <p14:tracePt t="26581" x="7375525" y="2660650"/>
          <p14:tracePt t="26597" x="7367588" y="2652713"/>
          <p14:tracePt t="26646" x="7367588" y="2643188"/>
          <p14:tracePt t="26659" x="7367588" y="2625725"/>
          <p14:tracePt t="26671" x="7367588" y="2616200"/>
          <p14:tracePt t="26684" x="7385050" y="2598738"/>
          <p14:tracePt t="26697" x="7402513" y="2581275"/>
          <p14:tracePt t="26714" x="7429500" y="2544763"/>
          <p14:tracePt t="26731" x="7456488" y="2509838"/>
          <p14:tracePt t="26747" x="7483475" y="2419350"/>
          <p14:tracePt t="26764" x="7491413" y="2374900"/>
          <p14:tracePt t="26781" x="7518400" y="2224088"/>
          <p14:tracePt t="26797" x="7527925" y="2133600"/>
          <p14:tracePt t="26814" x="7562850" y="2027238"/>
          <p14:tracePt t="26831" x="7661275" y="1776413"/>
          <p14:tracePt t="26847" x="7697788" y="1697038"/>
          <p14:tracePt t="27222" x="7697788" y="1670050"/>
          <p14:tracePt t="27235" x="7697788" y="1633538"/>
          <p14:tracePt t="27247" x="7697788" y="1571625"/>
          <p14:tracePt t="27260" x="7697788" y="1509713"/>
          <p14:tracePt t="27271" x="7697788" y="1465263"/>
          <p14:tracePt t="27283" x="7697788" y="1428750"/>
          <p14:tracePt t="27297" x="7705725" y="1384300"/>
          <p14:tracePt t="27314" x="7705725" y="1366838"/>
          <p14:tracePt t="27331" x="7705725" y="1347788"/>
          <p14:tracePt t="27348" x="7705725" y="1339850"/>
          <p14:tracePt t="27364" x="7705725" y="1330325"/>
          <p14:tracePt t="27406" x="7705725" y="1322388"/>
          <p14:tracePt t="27443" x="7705725" y="1312863"/>
          <p14:tracePt t="27602" x="7705725" y="1303338"/>
          <p14:tracePt t="27688" x="7705725" y="1295400"/>
          <p14:tracePt t="28043" x="7705725" y="1303338"/>
          <p14:tracePt t="28055" x="7697788" y="1303338"/>
          <p14:tracePt t="28067" x="7670800" y="1322388"/>
          <p14:tracePt t="28079" x="7589838" y="1347788"/>
          <p14:tracePt t="28092" x="7491413" y="1384300"/>
          <p14:tracePt t="28104" x="7358063" y="1438275"/>
          <p14:tracePt t="28116" x="7180263" y="1509713"/>
          <p14:tracePt t="28131" x="6965950" y="1598613"/>
          <p14:tracePt t="28148" x="6769100" y="1660525"/>
          <p14:tracePt t="28164" x="6562725" y="1714500"/>
          <p14:tracePt t="28181" x="6197600" y="1822450"/>
          <p14:tracePt t="28198" x="5973763" y="1874838"/>
          <p14:tracePt t="28214" x="5608638" y="1965325"/>
          <p14:tracePt t="28231" x="5402263" y="2017713"/>
          <p14:tracePt t="28248" x="5259388" y="2054225"/>
          <p14:tracePt t="28265" x="5062538" y="2089150"/>
          <p14:tracePt t="28281" x="4983163" y="2098675"/>
          <p14:tracePt t="28298" x="4946650" y="2108200"/>
          <p14:tracePt t="28314" x="4911725" y="2116138"/>
          <p14:tracePt t="28337" x="4911725" y="2125663"/>
          <p14:tracePt t="28350" x="4919663" y="2143125"/>
          <p14:tracePt t="28581" x="4911725" y="2143125"/>
          <p14:tracePt t="28594" x="4875213" y="2143125"/>
          <p14:tracePt t="28606" x="4822825" y="2143125"/>
          <p14:tracePt t="28618" x="4714875" y="2143125"/>
          <p14:tracePt t="28632" x="4581525" y="2143125"/>
          <p14:tracePt t="28648" x="4394200" y="2125663"/>
          <p14:tracePt t="28665" x="4133850" y="2098675"/>
          <p14:tracePt t="28681" x="3660775" y="2027238"/>
          <p14:tracePt t="28698" x="3465513" y="1990725"/>
          <p14:tracePt t="28715" x="3276600" y="1965325"/>
          <p14:tracePt t="28731" x="3000375" y="1911350"/>
          <p14:tracePt t="28748" x="2911475" y="1884363"/>
          <p14:tracePt t="28765" x="2857500" y="1857375"/>
          <p14:tracePt t="28781" x="2776538" y="1803400"/>
          <p14:tracePt t="28798" x="2768600" y="1785938"/>
          <p14:tracePt t="28815" x="2751138" y="1751013"/>
          <p14:tracePt t="28831" x="2741613" y="1731963"/>
          <p14:tracePt t="28848" x="2732088" y="1714500"/>
          <p14:tracePt t="28865" x="2714625" y="1687513"/>
          <p14:tracePt t="28881" x="2705100" y="1679575"/>
          <p14:tracePt t="28898" x="2705100" y="1670050"/>
          <p14:tracePt t="28915" x="2687638" y="1660525"/>
          <p14:tracePt t="28937" x="2679700" y="1660525"/>
          <p14:tracePt t="28949" x="2679700" y="1652588"/>
          <p14:tracePt t="28965" x="2660650" y="1643063"/>
          <p14:tracePt t="28982" x="2643188" y="1643063"/>
          <p14:tracePt t="28998" x="2616200" y="1625600"/>
          <p14:tracePt t="29015" x="2598738" y="1616075"/>
          <p14:tracePt t="29060" x="2589213" y="1608138"/>
          <p14:tracePt t="29207" x="2598738" y="1608138"/>
          <p14:tracePt t="29243" x="2608263" y="1608138"/>
          <p14:tracePt t="29256" x="2616200" y="1608138"/>
          <p14:tracePt t="29268" x="2643188" y="1608138"/>
          <p14:tracePt t="29280" x="2687638" y="1608138"/>
          <p14:tracePt t="29292" x="2803525" y="1608138"/>
          <p14:tracePt t="29305" x="3044825" y="1616075"/>
          <p14:tracePt t="29317" x="3465513" y="1633538"/>
          <p14:tracePt t="29331" x="4017963" y="1652588"/>
          <p14:tracePt t="29348" x="4679950" y="1670050"/>
          <p14:tracePt t="29365" x="6000750" y="1724025"/>
          <p14:tracePt t="29381" x="6572250" y="1741488"/>
          <p14:tracePt t="29398" x="7027863" y="1776413"/>
          <p14:tracePt t="29415" x="7537450" y="1803400"/>
          <p14:tracePt t="29431" x="7626350" y="1822450"/>
          <p14:tracePt t="29448" x="7661275" y="1830388"/>
          <p14:tracePt t="29465" x="7688263" y="1847850"/>
          <p14:tracePt t="29482" x="7688263" y="1857375"/>
          <p14:tracePt t="29498" x="7688263" y="1866900"/>
          <p14:tracePt t="29515" x="7688263" y="1901825"/>
          <p14:tracePt t="29537" x="7688263" y="1919288"/>
          <p14:tracePt t="29794" x="7688263" y="1911350"/>
          <p14:tracePt t="29868" x="7697788" y="1919288"/>
          <p14:tracePt t="29880" x="7732713" y="1965325"/>
          <p14:tracePt t="29893" x="7777163" y="2017713"/>
          <p14:tracePt t="29904" x="7823200" y="2081213"/>
          <p14:tracePt t="29917" x="7867650" y="2170113"/>
          <p14:tracePt t="29932" x="7912100" y="2241550"/>
          <p14:tracePt t="29948" x="7939088" y="2303463"/>
          <p14:tracePt t="29965" x="7966075" y="2384425"/>
          <p14:tracePt t="29982" x="7974013" y="2401888"/>
          <p14:tracePt t="29999" x="7974013" y="2419350"/>
          <p14:tracePt t="30088" x="7983538" y="2419350"/>
          <p14:tracePt t="30223" x="7983538" y="2401888"/>
          <p14:tracePt t="30247" x="7983538" y="2393950"/>
          <p14:tracePt t="30260" x="7974013" y="2374900"/>
          <p14:tracePt t="30272" x="7966075" y="2366963"/>
          <p14:tracePt t="30284" x="7956550" y="2339975"/>
          <p14:tracePt t="30298" x="7956550" y="2330450"/>
          <p14:tracePt t="30315" x="7947025" y="2322513"/>
          <p14:tracePt t="30332" x="7939088" y="2312988"/>
          <p14:tracePt t="30348" x="7939088" y="2295525"/>
          <p14:tracePt t="30365" x="7939088" y="2286000"/>
          <p14:tracePt t="30382" x="7929563" y="2268538"/>
          <p14:tracePt t="30406" x="7929563" y="2259013"/>
          <p14:tracePt t="30420" x="7929563" y="2251075"/>
          <p14:tracePt t="30443" x="7929563" y="2241550"/>
          <p14:tracePt t="30468" x="7929563" y="2232025"/>
          <p14:tracePt t="30479" x="7929563" y="2224088"/>
          <p14:tracePt t="30505" x="7929563" y="2214563"/>
          <p14:tracePt t="30517" x="7939088" y="2214563"/>
          <p14:tracePt t="30554" x="7947025" y="2214563"/>
          <p14:tracePt t="30565" x="7956550" y="2205038"/>
          <p14:tracePt t="30578" x="7966075" y="2205038"/>
          <p14:tracePt t="30590" x="7974013" y="2205038"/>
          <p14:tracePt t="30603" x="7983538" y="2205038"/>
          <p14:tracePt t="30615" x="8001000" y="2205038"/>
          <p14:tracePt t="30632" x="8001000" y="2197100"/>
          <p14:tracePt t="30654" x="8010525" y="2197100"/>
          <p14:tracePt t="30725" x="8018463" y="2197100"/>
          <p14:tracePt t="30736" x="8027988" y="2205038"/>
          <p14:tracePt t="30762" x="8037513" y="2214563"/>
          <p14:tracePt t="30774" x="8037513" y="2224088"/>
          <p14:tracePt t="30787" x="8037513" y="2232025"/>
          <p14:tracePt t="30799" x="8045450" y="2241550"/>
          <p14:tracePt t="30811" x="8054975" y="2241550"/>
          <p14:tracePt t="30823" x="8054975" y="2259013"/>
          <p14:tracePt t="30847" x="8054975" y="2268538"/>
          <p14:tracePt t="30871" x="8054975" y="2286000"/>
          <p14:tracePt t="30896" x="8054975" y="2303463"/>
          <p14:tracePt t="30909" x="8054975" y="2312988"/>
          <p14:tracePt t="30933" x="8054975" y="2330450"/>
          <p14:tracePt t="30956" x="8054975" y="2339975"/>
          <p14:tracePt t="30982" x="8054975" y="2357438"/>
          <p14:tracePt t="30995" x="8045450" y="2366963"/>
          <p14:tracePt t="31007" x="8045450" y="2374900"/>
          <p14:tracePt t="31018" x="8037513" y="2393950"/>
          <p14:tracePt t="31032" x="8027988" y="2393950"/>
          <p14:tracePt t="31049" x="8027988" y="2411413"/>
          <p14:tracePt t="31065" x="8018463" y="2419350"/>
          <p14:tracePt t="31082" x="8010525" y="2438400"/>
          <p14:tracePt t="31099" x="8010525" y="2446338"/>
          <p14:tracePt t="31115" x="8001000" y="2455863"/>
          <p14:tracePt t="31165" x="7991475" y="2465388"/>
          <p14:tracePt t="31192" x="7983538" y="2465388"/>
          <p14:tracePt t="31202" x="7983538" y="2473325"/>
          <p14:tracePt t="31215" x="7974013" y="2482850"/>
          <p14:tracePt t="31227" x="7966075" y="2482850"/>
          <p14:tracePt t="31240" x="7956550" y="2490788"/>
          <p14:tracePt t="31252" x="7939088" y="2500313"/>
          <p14:tracePt t="31265" x="7920038" y="2500313"/>
          <p14:tracePt t="31282" x="7912100" y="2500313"/>
          <p14:tracePt t="31299" x="7885113" y="2500313"/>
          <p14:tracePt t="31316" x="7858125" y="2500313"/>
          <p14:tracePt t="31332" x="7848600" y="2500313"/>
          <p14:tracePt t="31349" x="7831138" y="2500313"/>
          <p14:tracePt t="31365" x="7804150" y="2482850"/>
          <p14:tracePt t="31382" x="7786688" y="2473325"/>
          <p14:tracePt t="31399" x="7769225" y="2465388"/>
          <p14:tracePt t="31416" x="7769225" y="2455863"/>
          <p14:tracePt t="31432" x="7759700" y="2446338"/>
          <p14:tracePt t="31449" x="7751763" y="2428875"/>
          <p14:tracePt t="31465" x="7751763" y="2419350"/>
          <p14:tracePt t="31482" x="7751763" y="2401888"/>
          <p14:tracePt t="31499" x="7742238" y="2384425"/>
          <p14:tracePt t="31515" x="7732713" y="2366963"/>
          <p14:tracePt t="31532" x="7732713" y="2347913"/>
          <p14:tracePt t="31549" x="7732713" y="2339975"/>
          <p14:tracePt t="31566" x="7732713" y="2322513"/>
          <p14:tracePt t="31582" x="7732713" y="2276475"/>
          <p14:tracePt t="31599" x="7742238" y="2251075"/>
          <p14:tracePt t="31615" x="7751763" y="2232025"/>
          <p14:tracePt t="31632" x="7759700" y="2187575"/>
          <p14:tracePt t="31649" x="7777163" y="2152650"/>
          <p14:tracePt t="31666" x="7786688" y="2125663"/>
          <p14:tracePt t="31682" x="7804150" y="2071688"/>
          <p14:tracePt t="31699" x="7804150" y="2054225"/>
          <p14:tracePt t="31717" x="7804150" y="2044700"/>
          <p14:tracePt t="32047" x="7804150" y="2054225"/>
          <p14:tracePt t="32060" x="7813675" y="2062163"/>
          <p14:tracePt t="32085" x="7813675" y="2071688"/>
          <p14:tracePt t="32096" x="7813675" y="2081213"/>
          <p14:tracePt t="32108" x="7823200" y="2098675"/>
          <p14:tracePt t="32121" x="7840663" y="2125663"/>
          <p14:tracePt t="32134" x="7848600" y="2160588"/>
          <p14:tracePt t="32149" x="7875588" y="2187575"/>
          <p14:tracePt t="32166" x="7894638" y="2224088"/>
          <p14:tracePt t="32182" x="7894638" y="2241550"/>
          <p14:tracePt t="32183" x="7912100" y="2259013"/>
          <p14:tracePt t="32199" x="7912100" y="2268538"/>
          <p14:tracePt t="32378" x="7912100" y="2276475"/>
          <p14:tracePt t="32391" x="7912100" y="2286000"/>
          <p14:tracePt t="32403" x="7912100" y="2295525"/>
          <p14:tracePt t="32415" x="7912100" y="2303463"/>
          <p14:tracePt t="32428" x="7912100" y="2312988"/>
          <p14:tracePt t="32439" x="7912100" y="2330450"/>
          <p14:tracePt t="32453" x="7912100" y="2339975"/>
          <p14:tracePt t="32466" x="7912100" y="2347913"/>
          <p14:tracePt t="32612" x="7912100" y="2339975"/>
          <p14:tracePt t="32624" x="7912100" y="2330450"/>
          <p14:tracePt t="32636" x="7912100" y="2322513"/>
          <p14:tracePt t="32648" x="7912100" y="2312988"/>
          <p14:tracePt t="32660" x="7912100" y="2295525"/>
          <p14:tracePt t="32675" x="7912100" y="2276475"/>
          <p14:tracePt t="32685" x="7912100" y="2259013"/>
          <p14:tracePt t="32699" x="7912100" y="2241550"/>
          <p14:tracePt t="32716" x="7912100" y="2214563"/>
          <p14:tracePt t="32732" x="7912100" y="2170113"/>
          <p14:tracePt t="32749" x="7894638" y="2098675"/>
          <p14:tracePt t="32766" x="7894638" y="2044700"/>
          <p14:tracePt t="32782" x="7875588" y="2000250"/>
          <p14:tracePt t="32799" x="7867650" y="1911350"/>
          <p14:tracePt t="32816" x="7848600" y="1874838"/>
          <p14:tracePt t="32832" x="7831138" y="1812925"/>
          <p14:tracePt t="32849" x="7831138" y="1803400"/>
          <p14:tracePt t="32866" x="7823200" y="1795463"/>
          <p14:tracePt t="32882" x="7823200" y="1776413"/>
          <p14:tracePt t="33873" x="7823200" y="1785938"/>
          <p14:tracePt t="33947" x="7823200" y="1795463"/>
          <p14:tracePt t="33959" x="7823200" y="1803400"/>
          <p14:tracePt t="33972" x="7823200" y="1822450"/>
          <p14:tracePt t="33983" x="7831138" y="1847850"/>
          <p14:tracePt t="33999" x="7840663" y="1893888"/>
          <p14:tracePt t="34017" x="7858125" y="1928813"/>
          <p14:tracePt t="34033" x="7885113" y="2027238"/>
          <p14:tracePt t="34049" x="7902575" y="2062163"/>
          <p14:tracePt t="34067" x="7902575" y="2108200"/>
          <p14:tracePt t="34083" x="7920038" y="2143125"/>
          <p14:tracePt t="34100" x="7920038" y="2170113"/>
          <p14:tracePt t="34116" x="7929563" y="2187575"/>
          <p14:tracePt t="34133" x="7939088" y="2214563"/>
          <p14:tracePt t="34149" x="7939088" y="2224088"/>
          <p14:tracePt t="34166" x="7947025" y="2232025"/>
          <p14:tracePt t="34315" x="7947025" y="2224088"/>
          <p14:tracePt t="34362" x="7947025" y="2214563"/>
          <p14:tracePt t="34399" x="7939088" y="2205038"/>
          <p14:tracePt t="34412" x="7939088" y="2197100"/>
          <p14:tracePt t="34448" x="7939088" y="2187575"/>
          <p14:tracePt t="34473" x="7939088" y="2179638"/>
          <p14:tracePt t="34511" x="7939088" y="2170113"/>
          <p14:tracePt t="34523" x="7939088" y="2160588"/>
          <p14:tracePt t="34596" x="7947025" y="2160588"/>
          <p14:tracePt t="34706" x="7956550" y="2160588"/>
          <p14:tracePt t="34767" x="7966075" y="2160588"/>
          <p14:tracePt t="34780" x="7974013" y="2160588"/>
          <p14:tracePt t="34804" x="7983538" y="2170113"/>
          <p14:tracePt t="34841" x="7991475" y="2170113"/>
          <p14:tracePt t="34878" x="7991475" y="2179638"/>
          <p14:tracePt t="34903" x="8001000" y="2179638"/>
          <p14:tracePt t="34926" x="8010525" y="2179638"/>
          <p14:tracePt t="34939" x="8010525" y="2187575"/>
          <p14:tracePt t="34976" x="8018463" y="2197100"/>
          <p14:tracePt t="34987" x="8018463" y="2205038"/>
          <p14:tracePt t="35011" x="8018463" y="2214563"/>
          <p14:tracePt t="35025" x="8027988" y="2232025"/>
          <p14:tracePt t="35037" x="8037513" y="2241550"/>
          <p14:tracePt t="35048" x="8037513" y="2259013"/>
          <p14:tracePt t="35062" x="8037513" y="2268538"/>
          <p14:tracePt t="35085" x="8037513" y="2286000"/>
          <p14:tracePt t="35109" x="8037513" y="2295525"/>
          <p14:tracePt t="35122" x="8037513" y="2303463"/>
          <p14:tracePt t="35136" x="8037513" y="2322513"/>
          <p14:tracePt t="35148" x="8037513" y="2339975"/>
          <p14:tracePt t="35159" x="8037513" y="2366963"/>
          <p14:tracePt t="35172" x="8037513" y="2374900"/>
          <p14:tracePt t="35185" x="8027988" y="2393950"/>
          <p14:tracePt t="35200" x="8018463" y="2411413"/>
          <p14:tracePt t="35216" x="8010525" y="2411413"/>
          <p14:tracePt t="35233" x="7983538" y="2428875"/>
          <p14:tracePt t="35250" x="7966075" y="2428875"/>
          <p14:tracePt t="35267" x="7939088" y="2428875"/>
          <p14:tracePt t="35283" x="7902575" y="2428875"/>
          <p14:tracePt t="35300" x="7867650" y="2411413"/>
          <p14:tracePt t="35317" x="7848600" y="2401888"/>
          <p14:tracePt t="35333" x="7796213" y="2357438"/>
          <p14:tracePt t="35350" x="7759700" y="2322513"/>
          <p14:tracePt t="35367" x="7742238" y="2276475"/>
          <p14:tracePt t="35383" x="7697788" y="2214563"/>
          <p14:tracePt t="35400" x="7688263" y="2197100"/>
          <p14:tracePt t="35417" x="7661275" y="2160588"/>
          <p14:tracePt t="35433" x="7653338" y="2152650"/>
          <p14:tracePt t="35450" x="7643813" y="2125663"/>
          <p14:tracePt t="35467" x="7626350" y="2089150"/>
          <p14:tracePt t="35483" x="7616825" y="2081213"/>
          <p14:tracePt t="35500" x="7616825" y="2062163"/>
          <p14:tracePt t="35517" x="7616825" y="2054225"/>
          <p14:tracePt t="35533" x="7616825" y="2044700"/>
          <p14:tracePt t="35564" x="7616825" y="2036763"/>
          <p14:tracePt t="35587" x="7634288" y="2027238"/>
          <p14:tracePt t="35601" x="7643813" y="2009775"/>
          <p14:tracePt t="35612" x="7653338" y="2009775"/>
          <p14:tracePt t="35625" x="7653338" y="2000250"/>
          <p14:tracePt t="35648" x="7661275" y="2000250"/>
          <p14:tracePt t="35662" x="7670800" y="2000250"/>
          <p14:tracePt t="35674" x="7670800" y="1990725"/>
          <p14:tracePt t="35686" x="7680325" y="1990725"/>
          <p14:tracePt t="35808" x="7697788" y="1990725"/>
          <p14:tracePt t="35821" x="7697788" y="1982788"/>
          <p14:tracePt t="35833" x="7705725" y="1982788"/>
          <p14:tracePt t="35845" x="7715250" y="1973263"/>
          <p14:tracePt t="35857" x="7724775" y="1973263"/>
          <p14:tracePt t="35882" x="7732713" y="1965325"/>
          <p14:tracePt t="35919" x="7732713" y="1955800"/>
          <p14:tracePt t="35944" x="7732713" y="1946275"/>
          <p14:tracePt t="36654" x="7732713" y="1955800"/>
          <p14:tracePt t="38050" x="7715250" y="1973263"/>
          <p14:tracePt t="38063" x="7626350" y="2036763"/>
          <p14:tracePt t="38075" x="7419975" y="2205038"/>
          <p14:tracePt t="38086" x="7089775" y="2482850"/>
          <p14:tracePt t="38101" x="6715125" y="2786063"/>
          <p14:tracePt t="38117" x="6357938" y="3116263"/>
          <p14:tracePt t="38134" x="6027738" y="3375025"/>
          <p14:tracePt t="38151" x="5510213" y="3822700"/>
          <p14:tracePt t="38167" x="5303838" y="3983038"/>
          <p14:tracePt t="38184" x="5072063" y="4205288"/>
          <p14:tracePt t="38201" x="4983163" y="4286250"/>
          <p14:tracePt t="38217" x="4902200" y="4357688"/>
          <p14:tracePt t="38234" x="4830763" y="4411663"/>
          <p14:tracePt t="38251" x="4813300" y="4419600"/>
          <p14:tracePt t="38283" x="4803775" y="4419600"/>
          <p14:tracePt t="38308" x="4795838" y="4419600"/>
          <p14:tracePt t="38320" x="4776788" y="4394200"/>
          <p14:tracePt t="38331" x="4759325" y="4367213"/>
          <p14:tracePt t="38344" x="4751388" y="4330700"/>
          <p14:tracePt t="38356" x="4732338" y="4286250"/>
          <p14:tracePt t="38368" x="4714875" y="4241800"/>
          <p14:tracePt t="38384" x="4705350" y="4224338"/>
          <p14:tracePt t="38401" x="4697413" y="4205288"/>
          <p14:tracePt t="38418" x="4687888" y="4179888"/>
          <p14:tracePt t="38434" x="4679950" y="4179888"/>
          <p14:tracePt t="38540" x="4687888" y="4197350"/>
          <p14:tracePt t="38553" x="4687888" y="4224338"/>
          <p14:tracePt t="38565" x="4697413" y="4268788"/>
          <p14:tracePt t="38577" x="4714875" y="4303713"/>
          <p14:tracePt t="38588" x="4732338" y="4375150"/>
          <p14:tracePt t="38601" x="4751388" y="4456113"/>
          <p14:tracePt t="38618" x="4776788" y="4572000"/>
          <p14:tracePt t="38634" x="4786313" y="4670425"/>
          <p14:tracePt t="38651" x="4813300" y="4840288"/>
          <p14:tracePt t="38668" x="4822825" y="4919663"/>
          <p14:tracePt t="38684" x="4830763" y="4983163"/>
          <p14:tracePt t="38701" x="4857750" y="5045075"/>
          <p14:tracePt t="38718" x="4857750" y="5081588"/>
          <p14:tracePt t="38734" x="4867275" y="5081588"/>
          <p14:tracePt t="38751" x="4867275" y="5089525"/>
          <p14:tracePt t="38768" x="4875213" y="5099050"/>
          <p14:tracePt t="38784" x="4875213" y="5108575"/>
          <p14:tracePt t="38801" x="4875213" y="5116513"/>
          <p14:tracePt t="38818" x="4884738" y="5116513"/>
          <p14:tracePt t="38835" x="4884738" y="5126038"/>
          <p14:tracePt t="38981" x="4884738" y="5116513"/>
          <p14:tracePt t="38993" x="4902200" y="5089525"/>
          <p14:tracePt t="39007" x="4919663" y="5037138"/>
          <p14:tracePt t="39017" x="4973638" y="4929188"/>
          <p14:tracePt t="39030" x="5045075" y="4813300"/>
          <p14:tracePt t="39041" x="5205413" y="4608513"/>
          <p14:tracePt t="39055" x="5367338" y="4419600"/>
          <p14:tracePt t="39068" x="5554663" y="4232275"/>
          <p14:tracePt t="39084" x="5795963" y="4010025"/>
          <p14:tracePt t="39101" x="6072188" y="3759200"/>
          <p14:tracePt t="39118" x="6732588" y="3205163"/>
          <p14:tracePt t="39134" x="7018338" y="2955925"/>
          <p14:tracePt t="39151" x="7446963" y="2562225"/>
          <p14:tracePt t="39168" x="7572375" y="2419350"/>
          <p14:tracePt t="39184" x="7643813" y="2330450"/>
          <p14:tracePt t="39201" x="7705725" y="2187575"/>
          <p14:tracePt t="39218" x="7705725" y="2152650"/>
          <p14:tracePt t="39234" x="7705725" y="2133600"/>
          <p14:tracePt t="39251" x="7705725" y="2089150"/>
          <p14:tracePt t="39268" x="7688263" y="2081213"/>
          <p14:tracePt t="39284" x="7670800" y="2054225"/>
          <p14:tracePt t="39301" x="7634288" y="2027238"/>
          <p14:tracePt t="39318" x="7616825" y="2000250"/>
          <p14:tracePt t="39334" x="7608888" y="1973263"/>
          <p14:tracePt t="39351" x="7589838" y="1938338"/>
          <p14:tracePt t="39368" x="7589838" y="1928813"/>
          <p14:tracePt t="39385" x="7589838" y="1919288"/>
          <p14:tracePt t="39678" x="7589838" y="1911350"/>
          <p14:tracePt t="39691" x="7589838" y="1884363"/>
          <p14:tracePt t="39704" x="7626350" y="1857375"/>
          <p14:tracePt t="39718" x="7661275" y="1803400"/>
          <p14:tracePt t="39729" x="7680325" y="1768475"/>
          <p14:tracePt t="39740" x="7697788" y="1741488"/>
          <p14:tracePt t="39751" x="7705725" y="1714500"/>
          <p14:tracePt t="39777" x="7705725" y="1704975"/>
          <p14:tracePt t="39862" x="7715250" y="1704975"/>
          <p14:tracePt t="39986" x="7724775" y="1704975"/>
          <p14:tracePt t="40011" x="7724775" y="1714500"/>
          <p14:tracePt t="40022" x="7724775" y="1724025"/>
          <p14:tracePt t="40057" x="7724775" y="1731963"/>
          <p14:tracePt t="40071" x="7732713" y="1731963"/>
          <p14:tracePt t="40082" x="7732713" y="1741488"/>
          <p14:tracePt t="40096" x="7732713" y="1751013"/>
          <p14:tracePt t="40108" x="7742238" y="1751013"/>
          <p14:tracePt t="40119" x="7751763" y="1758950"/>
          <p14:tracePt t="40135" x="7759700" y="1758950"/>
          <p14:tracePt t="40151" x="7759700" y="1768475"/>
          <p14:tracePt t="40168" x="7769225" y="1768475"/>
          <p14:tracePt t="40185" x="7786688" y="1785938"/>
          <p14:tracePt t="40232" x="7796213" y="1785938"/>
          <p14:tracePt t="40242" x="7796213" y="1795463"/>
          <p14:tracePt t="40268" x="7804150" y="1795463"/>
          <p14:tracePt t="40303" x="7804150" y="1803400"/>
          <p14:tracePt t="40316" x="7804150" y="1812925"/>
          <p14:tracePt t="40341" x="7804150" y="1822450"/>
          <p14:tracePt t="40351" x="7804150" y="1830388"/>
          <p14:tracePt t="40365" x="7804150" y="1839913"/>
          <p14:tracePt t="40376" x="7813675" y="1847850"/>
          <p14:tracePt t="40401" x="7813675" y="1857375"/>
          <p14:tracePt t="40425" x="7813675" y="1866900"/>
          <p14:tracePt t="40892" x="7831138" y="1866900"/>
          <p14:tracePt t="40904" x="7840663" y="1874838"/>
          <p14:tracePt t="40915" x="7867650" y="1901825"/>
          <p14:tracePt t="40929" x="7885113" y="1946275"/>
          <p14:tracePt t="40940" x="7902575" y="1990725"/>
          <p14:tracePt t="40953" x="7920038" y="2036763"/>
          <p14:tracePt t="40968" x="7939088" y="2081213"/>
          <p14:tracePt t="40986" x="7947025" y="2133600"/>
          <p14:tracePt t="41002" x="7956550" y="2205038"/>
          <p14:tracePt t="41019" x="7966075" y="2232025"/>
          <p14:tracePt t="41035" x="7966075" y="2241550"/>
          <p14:tracePt t="41052" x="7974013" y="2259013"/>
          <p14:tracePt t="41068" x="7983538" y="2259013"/>
          <p14:tracePt t="41173" x="7991475" y="2251075"/>
          <p14:tracePt t="41186" x="7991475" y="2241550"/>
          <p14:tracePt t="41197" x="7991475" y="2232025"/>
          <p14:tracePt t="41210" x="8001000" y="2214563"/>
          <p14:tracePt t="41237" x="8001000" y="2205038"/>
          <p14:tracePt t="41334" x="8001000" y="2214563"/>
          <p14:tracePt t="41344" x="8010525" y="2232025"/>
          <p14:tracePt t="41357" x="8010525" y="2251075"/>
          <p14:tracePt t="41369" x="8010525" y="2268538"/>
          <p14:tracePt t="41385" x="8010525" y="2295525"/>
          <p14:tracePt t="41402" x="8010525" y="2312988"/>
          <p14:tracePt t="41419" x="8010525" y="2357438"/>
          <p14:tracePt t="41435" x="8001000" y="2366963"/>
          <p14:tracePt t="41452" x="8001000" y="2374900"/>
          <p14:tracePt t="41468" x="7991475" y="2393950"/>
          <p14:tracePt t="41486" x="7983538" y="2401888"/>
          <p14:tracePt t="41503" x="7974013" y="2411413"/>
          <p14:tracePt t="41518" x="7974013" y="2419350"/>
          <p14:tracePt t="41535" x="7956550" y="2419350"/>
          <p14:tracePt t="41565" x="7947025" y="2428875"/>
          <p14:tracePt t="41589" x="7939088" y="2428875"/>
          <p14:tracePt t="41626" x="7929563" y="2428875"/>
          <p14:tracePt t="41640" x="7929563" y="2438400"/>
          <p14:tracePt t="41651" x="7920038" y="2438400"/>
          <p14:tracePt t="41676" x="7920038" y="2446338"/>
          <p14:tracePt t="41688" x="7912100" y="2446338"/>
          <p14:tracePt t="41810" x="7902575" y="2438400"/>
          <p14:tracePt t="42056" x="7894638" y="2438400"/>
          <p14:tracePt t="42104" x="7894638" y="2428875"/>
          <p14:tracePt t="42325" x="7885113" y="2428875"/>
          <p14:tracePt t="42655" x="7885113" y="2419350"/>
          <p14:tracePt t="42680" x="7885113" y="2411413"/>
          <p14:tracePt t="42692" x="7885113" y="2401888"/>
          <p14:tracePt t="42703" x="7875588" y="2393950"/>
          <p14:tracePt t="42716" x="7875588" y="2384425"/>
          <p14:tracePt t="42764" x="7875588" y="2374900"/>
          <p14:tracePt t="43305" x="7885113" y="2393950"/>
          <p14:tracePt t="43316" x="7894638" y="2393950"/>
          <p14:tracePt t="43328" x="7912100" y="2411413"/>
          <p14:tracePt t="43342" x="7929563" y="2419350"/>
          <p14:tracePt t="43353" x="7947025" y="2438400"/>
          <p14:tracePt t="43369" x="7983538" y="2455863"/>
          <p14:tracePt t="43386" x="8010525" y="2473325"/>
          <p14:tracePt t="43402" x="8045450" y="2490788"/>
          <p14:tracePt t="43419" x="8045450" y="2500313"/>
          <p14:tracePt t="43436" x="8054975" y="2500313"/>
          <p14:tracePt t="43819" x="8045450" y="2500313"/>
          <p14:tracePt t="43832" x="8027988" y="2500313"/>
          <p14:tracePt t="43844" x="8001000" y="2500313"/>
          <p14:tracePt t="43856" x="7939088" y="2500313"/>
          <p14:tracePt t="43869" x="7831138" y="2500313"/>
          <p14:tracePt t="43886" x="7608888" y="2490788"/>
          <p14:tracePt t="43903" x="7205663" y="2473325"/>
          <p14:tracePt t="43919" x="6330950" y="2428875"/>
          <p14:tracePt t="43936" x="5875338" y="2411413"/>
          <p14:tracePt t="43953" x="5446713" y="2374900"/>
          <p14:tracePt t="43969" x="4608513" y="2357438"/>
          <p14:tracePt t="43986" x="4179888" y="2357438"/>
          <p14:tracePt t="44003" x="3830638" y="2357438"/>
          <p14:tracePt t="44019" x="3232150" y="2366963"/>
          <p14:tracePt t="44036" x="3081338" y="2366963"/>
          <p14:tracePt t="44053" x="2847975" y="2347913"/>
          <p14:tracePt t="44069" x="2776538" y="2322513"/>
          <p14:tracePt t="44086" x="2732088" y="2303463"/>
          <p14:tracePt t="44103" x="2679700" y="2286000"/>
          <p14:tracePt t="44119" x="2670175" y="2276475"/>
          <p14:tracePt t="44174" x="2670175" y="2268538"/>
          <p14:tracePt t="44186" x="2660650" y="2259013"/>
          <p14:tracePt t="44198" x="2660650" y="2251075"/>
          <p14:tracePt t="44210" x="2643188" y="2241550"/>
          <p14:tracePt t="44223" x="2625725" y="2224088"/>
          <p14:tracePt t="44236" x="2608263" y="2205038"/>
          <p14:tracePt t="44253" x="2581275" y="2187575"/>
          <p14:tracePt t="44269" x="2562225" y="2152650"/>
          <p14:tracePt t="44286" x="2517775" y="2098675"/>
          <p14:tracePt t="44303" x="2500313" y="2071688"/>
          <p14:tracePt t="44319" x="2490788" y="2044700"/>
          <p14:tracePt t="44336" x="2490788" y="1990725"/>
          <p14:tracePt t="44353" x="2490788" y="1973263"/>
          <p14:tracePt t="44369" x="2490788" y="1955800"/>
          <p14:tracePt t="44386" x="2490788" y="1938338"/>
          <p14:tracePt t="44403" x="2490788" y="1928813"/>
          <p14:tracePt t="44432" x="2490788" y="1911350"/>
          <p14:tracePt t="44444" x="2500313" y="1893888"/>
          <p14:tracePt t="44455" x="2517775" y="1884363"/>
          <p14:tracePt t="44469" x="2527300" y="1857375"/>
          <p14:tracePt t="44486" x="2536825" y="1857375"/>
          <p14:tracePt t="44503" x="2544763" y="1847850"/>
          <p14:tracePt t="44520" x="2562225" y="1822450"/>
          <p14:tracePt t="44536" x="2581275" y="1822450"/>
          <p14:tracePt t="44553" x="2581275" y="1803400"/>
          <p14:tracePt t="44569" x="2608263" y="1795463"/>
          <p14:tracePt t="44586" x="2616200" y="1795463"/>
          <p14:tracePt t="44603" x="2633663" y="1795463"/>
          <p14:tracePt t="44640" x="2643188" y="1795463"/>
          <p14:tracePt t="45387" x="2643188" y="1785938"/>
          <p14:tracePt t="45398" x="2660650" y="1785938"/>
          <p14:tracePt t="45412" x="2670175" y="1785938"/>
          <p14:tracePt t="45424" x="2687638" y="1776413"/>
          <p14:tracePt t="45436" x="2714625" y="1768475"/>
          <p14:tracePt t="45453" x="2759075" y="1768475"/>
          <p14:tracePt t="45470" x="2803525" y="1768475"/>
          <p14:tracePt t="45486" x="2938463" y="1768475"/>
          <p14:tracePt t="45503" x="3009900" y="1768475"/>
          <p14:tracePt t="45520" x="3089275" y="1768475"/>
          <p14:tracePt t="45536" x="3259138" y="1768475"/>
          <p14:tracePt t="45553" x="3340100" y="1768475"/>
          <p14:tracePt t="45570" x="3544888" y="1731963"/>
          <p14:tracePt t="45586" x="3625850" y="1724025"/>
          <p14:tracePt t="45603" x="3714750" y="1687513"/>
          <p14:tracePt t="45620" x="3776663" y="1679575"/>
          <p14:tracePt t="45620" x="3840163" y="1670050"/>
          <p14:tracePt t="45636" x="3894138" y="1660525"/>
          <p14:tracePt t="45653" x="3929063" y="1652588"/>
          <p14:tracePt t="45670" x="3990975" y="1643063"/>
          <p14:tracePt t="45686" x="4010025" y="1643063"/>
          <p14:tracePt t="45703" x="4017963" y="1643063"/>
          <p14:tracePt t="45720" x="4044950" y="1633538"/>
          <p14:tracePt t="45736" x="4054475" y="1633538"/>
          <p14:tracePt t="45770" x="4062413" y="1633538"/>
          <p14:tracePt t="46954" x="4062413" y="1643063"/>
          <p14:tracePt t="46978" x="4071938" y="1643063"/>
          <p14:tracePt t="46990" x="4071938" y="1652588"/>
          <p14:tracePt t="47015" x="4071938" y="1660525"/>
          <p14:tracePt t="47027" x="4081463" y="1660525"/>
          <p14:tracePt t="47052" x="4089400" y="1660525"/>
          <p14:tracePt t="47065" x="4089400" y="1670050"/>
          <p14:tracePt t="47114" x="4089400" y="1679575"/>
          <p14:tracePt t="47126" x="4089400" y="1687513"/>
          <p14:tracePt t="47139" x="4089400" y="1697038"/>
          <p14:tracePt t="47150" x="4098925" y="1704975"/>
          <p14:tracePt t="47163" x="4098925" y="1714500"/>
          <p14:tracePt t="47175" x="4108450" y="1741488"/>
          <p14:tracePt t="47187" x="4108450" y="1768475"/>
          <p14:tracePt t="47203" x="4108450" y="1795463"/>
          <p14:tracePt t="47220" x="4116388" y="1822450"/>
          <p14:tracePt t="47237" x="4116388" y="1901825"/>
          <p14:tracePt t="47254" x="4125913" y="1938338"/>
          <p14:tracePt t="47270" x="4125913" y="1973263"/>
          <p14:tracePt t="47287" x="4133850" y="2044700"/>
          <p14:tracePt t="47304" x="4143375" y="2054225"/>
          <p14:tracePt t="47320" x="4143375" y="2071688"/>
          <p14:tracePt t="47337" x="4152900" y="2081213"/>
          <p14:tracePt t="47354" x="4152900" y="2089150"/>
          <p14:tracePt t="47370" x="4160838" y="2098675"/>
          <p14:tracePt t="47387" x="4170363" y="2125663"/>
          <p14:tracePt t="47404" x="4170363" y="2133600"/>
          <p14:tracePt t="47420" x="4179888" y="2152650"/>
          <p14:tracePt t="47437" x="4179888" y="2160588"/>
          <p14:tracePt t="47454" x="4187825" y="2170113"/>
          <p14:tracePt t="47481" x="4187825" y="2179638"/>
          <p14:tracePt t="47530" x="4197350" y="2179638"/>
          <p14:tracePt t="47567" x="4205288" y="2179638"/>
          <p14:tracePt t="48767" x="4197350" y="2179638"/>
          <p14:tracePt t="48779" x="4197350" y="2187575"/>
          <p14:tracePt t="48794" x="4187825" y="2187575"/>
          <p14:tracePt t="48815" x="4179888" y="2187575"/>
          <p14:tracePt t="48829" x="4170363" y="2187575"/>
          <p14:tracePt t="48841" x="4143375" y="2197100"/>
          <p14:tracePt t="48852" x="4116388" y="2197100"/>
          <p14:tracePt t="48864" x="4089400" y="2197100"/>
          <p14:tracePt t="48877" x="4062413" y="2205038"/>
          <p14:tracePt t="48890" x="4044950" y="2205038"/>
          <p14:tracePt t="48904" x="4037013" y="2205038"/>
          <p14:tracePt t="48921" x="4017963" y="2205038"/>
          <p14:tracePt t="48937" x="4000500" y="2214563"/>
          <p14:tracePt t="48954" x="3983038" y="2214563"/>
          <p14:tracePt t="48975" x="3973513" y="2214563"/>
          <p14:tracePt t="49098" x="3983038" y="2214563"/>
          <p14:tracePt t="49110" x="3990975" y="2214563"/>
          <p14:tracePt t="49122" x="4010025" y="2214563"/>
          <p14:tracePt t="49135" x="4044950" y="2214563"/>
          <p14:tracePt t="49146" x="4116388" y="2214563"/>
          <p14:tracePt t="49160" x="4232275" y="2214563"/>
          <p14:tracePt t="49171" x="4429125" y="2214563"/>
          <p14:tracePt t="49187" x="4705350" y="2232025"/>
          <p14:tracePt t="49204" x="5010150" y="2232025"/>
          <p14:tracePt t="49221" x="5500688" y="2268538"/>
          <p14:tracePt t="49238" x="5680075" y="2286000"/>
          <p14:tracePt t="49254" x="5822950" y="2303463"/>
          <p14:tracePt t="49271" x="6010275" y="2330450"/>
          <p14:tracePt t="49288" x="6072188" y="2339975"/>
          <p14:tracePt t="49304" x="6108700" y="2347913"/>
          <p14:tracePt t="49321" x="6143625" y="2357438"/>
          <p14:tracePt t="49337" x="6153150" y="2357438"/>
          <p14:tracePt t="49355" x="6161088" y="2357438"/>
          <p14:tracePt t="49539" x="6170613" y="2357438"/>
          <p14:tracePt t="49550" x="6215063" y="2339975"/>
          <p14:tracePt t="49564" x="6340475" y="2312988"/>
          <p14:tracePt t="49576" x="6608763" y="2241550"/>
          <p14:tracePt t="49588" x="7000875" y="2143125"/>
          <p14:tracePt t="49604" x="7367588" y="2062163"/>
          <p14:tracePt t="49621" x="7616825" y="2000250"/>
          <p14:tracePt t="49638" x="7759700" y="1965325"/>
          <p14:tracePt t="49654" x="7920038" y="1938338"/>
          <p14:tracePt t="49671" x="7974013" y="1938338"/>
          <p14:tracePt t="49688" x="8010525" y="1938338"/>
          <p14:tracePt t="49704" x="8018463" y="1938338"/>
          <p14:tracePt t="49721" x="8027988" y="1938338"/>
          <p14:tracePt t="49738" x="8027988" y="1965325"/>
          <p14:tracePt t="49754" x="8027988" y="1982788"/>
          <p14:tracePt t="49771" x="8027988" y="2000250"/>
          <p14:tracePt t="49788" x="8018463" y="2017713"/>
          <p14:tracePt t="49804" x="8018463" y="2027238"/>
          <p14:tracePt t="49821" x="8001000" y="2044700"/>
          <p14:tracePt t="49845" x="7991475" y="2054225"/>
          <p14:tracePt t="49858" x="7991475" y="2062163"/>
          <p14:tracePt t="49871" x="7983538" y="2071688"/>
          <p14:tracePt t="49888" x="7974013" y="2081213"/>
          <p14:tracePt t="49904" x="7956550" y="2108200"/>
          <p14:tracePt t="49921" x="7920038" y="2152650"/>
          <p14:tracePt t="49938" x="7912100" y="2170113"/>
          <p14:tracePt t="49955" x="7902575" y="2179638"/>
          <p14:tracePt t="49972" x="7875588" y="2205038"/>
          <p14:tracePt t="49989" x="7875588" y="2214563"/>
          <p14:tracePt t="50005" x="7867650" y="2214563"/>
          <p14:tracePt t="51413" x="7867650" y="2224088"/>
          <p14:tracePt t="51425" x="7848600" y="2224088"/>
          <p14:tracePt t="51437" x="7796213" y="2232025"/>
          <p14:tracePt t="51450" x="7697788" y="2232025"/>
          <p14:tracePt t="51462" x="7562850" y="2241550"/>
          <p14:tracePt t="51473" x="7313613" y="2241550"/>
          <p14:tracePt t="51488" x="6938963" y="2241550"/>
          <p14:tracePt t="51505" x="6491288" y="2241550"/>
          <p14:tracePt t="51522" x="5965825" y="2232025"/>
          <p14:tracePt t="51538" x="4946650" y="2197100"/>
          <p14:tracePt t="51555" x="4518025" y="2143125"/>
          <p14:tracePt t="51572" x="4197350" y="2081213"/>
          <p14:tracePt t="51588" x="3768725" y="1946275"/>
          <p14:tracePt t="51605" x="3670300" y="1893888"/>
          <p14:tracePt t="51621" x="3581400" y="1830388"/>
          <p14:tracePt t="51638" x="3571875" y="1830388"/>
          <p14:tracePt t="51655" x="3562350" y="1822450"/>
          <p14:tracePt t="51672" x="3562350" y="1812925"/>
          <p14:tracePt t="51732" x="3571875" y="1812925"/>
          <p14:tracePt t="51743" x="3581400" y="1822450"/>
          <p14:tracePt t="51756" x="3616325" y="1830388"/>
          <p14:tracePt t="51768" x="3687763" y="1847850"/>
          <p14:tracePt t="51927" x="3687763" y="1857375"/>
          <p14:tracePt t="51963" x="3687763" y="1866900"/>
          <p14:tracePt t="51975" x="3660775" y="1866900"/>
          <p14:tracePt t="51987" x="3625850" y="1874838"/>
          <p14:tracePt t="52001" x="3536950" y="1901825"/>
          <p14:tracePt t="52012" x="3394075" y="1946275"/>
          <p14:tracePt t="52024" x="3197225" y="2000250"/>
          <p14:tracePt t="52038" x="3000375" y="2044700"/>
          <p14:tracePt t="52055" x="2830513" y="2081213"/>
          <p14:tracePt t="52072" x="2724150" y="2089150"/>
          <p14:tracePt t="52089" x="2581275" y="2098675"/>
          <p14:tracePt t="52105" x="2517775" y="2098675"/>
          <p14:tracePt t="52122" x="2473325" y="2098675"/>
          <p14:tracePt t="52139" x="2393950" y="2098675"/>
          <p14:tracePt t="52155" x="2330450" y="2108200"/>
          <p14:tracePt t="52172" x="2232025" y="2108200"/>
          <p14:tracePt t="52189" x="2197100" y="2108200"/>
          <p14:tracePt t="52205" x="2179638" y="2108200"/>
          <p14:tracePt t="52222" x="2160588" y="2108200"/>
          <p14:tracePt t="52239" x="2143125" y="2098675"/>
          <p14:tracePt t="52259" x="2133600" y="2089150"/>
          <p14:tracePt t="52272" x="2125663" y="2089150"/>
          <p14:tracePt t="52294" x="2116138" y="2089150"/>
          <p14:tracePt t="52320" x="2098675" y="2081213"/>
          <p14:tracePt t="52343" x="2089150" y="2071688"/>
          <p14:tracePt t="52356" x="2089150" y="2062163"/>
          <p14:tracePt t="52380" x="2089150" y="2054225"/>
          <p14:tracePt t="52418" x="2081213" y="2054225"/>
          <p14:tracePt t="53349" x="2089150" y="2054225"/>
          <p14:tracePt t="53372" x="2108200" y="2054225"/>
          <p14:tracePt t="53383" x="2116138" y="2054225"/>
          <p14:tracePt t="53397" x="2143125" y="2054225"/>
          <p14:tracePt t="53409" x="2179638" y="2054225"/>
          <p14:tracePt t="53422" x="2232025" y="2062163"/>
          <p14:tracePt t="53439" x="2295525" y="2071688"/>
          <p14:tracePt t="53455" x="2357438" y="2081213"/>
          <p14:tracePt t="53472" x="2509838" y="2089150"/>
          <p14:tracePt t="53489" x="2581275" y="2089150"/>
          <p14:tracePt t="53505" x="2652713" y="2089150"/>
          <p14:tracePt t="53522" x="2776538" y="2089150"/>
          <p14:tracePt t="53539" x="2840038" y="2089150"/>
          <p14:tracePt t="53556" x="2938463" y="2089150"/>
          <p14:tracePt t="53572" x="2973388" y="2089150"/>
          <p14:tracePt t="53589" x="3000375" y="2089150"/>
          <p14:tracePt t="53606" x="3054350" y="2089150"/>
          <p14:tracePt t="53622" x="3081338" y="2089150"/>
          <p14:tracePt t="53639" x="3108325" y="2089150"/>
          <p14:tracePt t="53656" x="3125788" y="2089150"/>
          <p14:tracePt t="53672" x="3143250" y="2089150"/>
          <p14:tracePt t="53703" x="3152775" y="2089150"/>
          <p14:tracePt t="53830" x="3160713" y="2089150"/>
          <p14:tracePt t="53840" x="3179763" y="2089150"/>
          <p14:tracePt t="53850" x="3187700" y="2089150"/>
          <p14:tracePt t="53863" x="3214688" y="2089150"/>
          <p14:tracePt t="53874" x="3241675" y="2089150"/>
          <p14:tracePt t="53889" x="3322638" y="2089150"/>
          <p14:tracePt t="53906" x="3429000" y="2081213"/>
          <p14:tracePt t="53922" x="3562350" y="2062163"/>
          <p14:tracePt t="53939" x="4000500" y="2044700"/>
          <p14:tracePt t="53956" x="4197350" y="2044700"/>
          <p14:tracePt t="53973" x="4456113" y="2044700"/>
          <p14:tracePt t="53989" x="4518025" y="2044700"/>
          <p14:tracePt t="54006" x="4562475" y="2044700"/>
          <p14:tracePt t="54022" x="4589463" y="2044700"/>
          <p14:tracePt t="54039" x="4598988" y="2044700"/>
          <p14:tracePt t="54056" x="4598988" y="2054225"/>
          <p14:tracePt t="54499" x="4608513" y="2054225"/>
          <p14:tracePt t="54512" x="4616450" y="2054225"/>
          <p14:tracePt t="54525" x="4625975" y="2054225"/>
          <p14:tracePt t="54536" x="4643438" y="2054225"/>
          <p14:tracePt t="54548" x="4660900" y="2054225"/>
          <p14:tracePt t="54561" x="4697413" y="2054225"/>
          <p14:tracePt t="54574" x="4759325" y="2054225"/>
          <p14:tracePt t="54589" x="4848225" y="2054225"/>
          <p14:tracePt t="54606" x="4946650" y="2054225"/>
          <p14:tracePt t="54623" x="5108575" y="2071688"/>
          <p14:tracePt t="54639" x="5153025" y="2081213"/>
          <p14:tracePt t="54656" x="5197475" y="2081213"/>
          <p14:tracePt t="54673" x="5224463" y="2089150"/>
          <p14:tracePt t="54719" x="5232400" y="2089150"/>
          <p14:tracePt t="56986" x="5232400" y="2098675"/>
          <p14:tracePt t="57035" x="5232400" y="2108200"/>
          <p14:tracePt t="57071" x="5224463" y="2116138"/>
          <p14:tracePt t="57097" x="5214938" y="2125663"/>
          <p14:tracePt t="57108" x="5205413" y="2133600"/>
          <p14:tracePt t="57120" x="5197475" y="2152650"/>
          <p14:tracePt t="57133" x="5170488" y="2179638"/>
          <p14:tracePt t="57145" x="5116513" y="2251075"/>
          <p14:tracePt t="57157" x="5027613" y="2339975"/>
          <p14:tracePt t="57173" x="4894263" y="2500313"/>
          <p14:tracePt t="57190" x="4732338" y="2705100"/>
          <p14:tracePt t="57207" x="4527550" y="2928938"/>
          <p14:tracePt t="57223" x="4473575" y="2990850"/>
          <p14:tracePt t="57240" x="4446588" y="3017838"/>
          <p14:tracePt t="57257" x="4419600" y="3027363"/>
          <p14:tracePt t="57377" x="4419600" y="3017838"/>
          <p14:tracePt t="57610" x="4411663" y="3017838"/>
          <p14:tracePt t="57624" x="4402138" y="3017838"/>
          <p14:tracePt t="57633" x="4394200" y="3027363"/>
          <p14:tracePt t="57648" x="4367213" y="3036888"/>
          <p14:tracePt t="57659" x="4322763" y="3062288"/>
          <p14:tracePt t="57673" x="4241800" y="3108325"/>
          <p14:tracePt t="57690" x="4125913" y="3152775"/>
          <p14:tracePt t="57707" x="4000500" y="3197225"/>
          <p14:tracePt t="57724" x="3776663" y="3251200"/>
          <p14:tracePt t="57740" x="3679825" y="3268663"/>
          <p14:tracePt t="57757" x="3571875" y="3268663"/>
          <p14:tracePt t="57773" x="3367088" y="3268663"/>
          <p14:tracePt t="57790" x="3259138" y="3268663"/>
          <p14:tracePt t="57807" x="3071813" y="3268663"/>
          <p14:tracePt t="57823" x="3009900" y="3268663"/>
          <p14:tracePt t="57840" x="2946400" y="3268663"/>
          <p14:tracePt t="57857" x="2894013" y="3268663"/>
          <p14:tracePt t="57874" x="2776538" y="3286125"/>
          <p14:tracePt t="57890" x="2724150" y="3295650"/>
          <p14:tracePt t="57907" x="2608263" y="3330575"/>
          <p14:tracePt t="57924" x="2544763" y="3348038"/>
          <p14:tracePt t="57940" x="2490788" y="3367088"/>
          <p14:tracePt t="57957" x="2374900" y="3402013"/>
          <p14:tracePt t="57974" x="2322513" y="3419475"/>
          <p14:tracePt t="57991" x="2241550" y="3429000"/>
          <p14:tracePt t="58007" x="2214563" y="3438525"/>
          <p14:tracePt t="58024" x="2187575" y="3438525"/>
          <p14:tracePt t="58040" x="2152650" y="3438525"/>
          <p14:tracePt t="58063" x="2143125" y="3438525"/>
          <p14:tracePt t="58578" x="2160588" y="3429000"/>
          <p14:tracePt t="58602" x="2170113" y="3429000"/>
          <p14:tracePt t="58615" x="2179638" y="3419475"/>
          <p14:tracePt t="58628" x="2187575" y="3419475"/>
          <p14:tracePt t="58640" x="2205038" y="3419475"/>
          <p14:tracePt t="58665" x="2214563" y="3419475"/>
          <p14:tracePt t="58688" x="2224088" y="3419475"/>
          <p14:tracePt t="58822" x="2214563" y="3419475"/>
          <p14:tracePt t="58945" x="2224088" y="3419475"/>
          <p14:tracePt t="59375" x="2224088" y="3411538"/>
          <p14:tracePt t="59410" x="2232025" y="3402013"/>
          <p14:tracePt t="59423" x="2251075" y="3384550"/>
          <p14:tracePt t="59435" x="2286000" y="3367088"/>
          <p14:tracePt t="59447" x="2357438" y="3340100"/>
          <p14:tracePt t="59460" x="2446338" y="3295650"/>
          <p14:tracePt t="59474" x="2562225" y="3268663"/>
          <p14:tracePt t="59491" x="2705100" y="3232150"/>
          <p14:tracePt t="59507" x="2822575" y="3224213"/>
          <p14:tracePt t="59524" x="2955925" y="3214688"/>
          <p14:tracePt t="59541" x="2973388" y="3205163"/>
          <p14:tracePt t="59558" x="2982913" y="3205163"/>
          <p14:tracePt t="59574" x="2990850" y="3205163"/>
          <p14:tracePt t="60158" x="2990850" y="3214688"/>
          <p14:tracePt t="60182" x="2990850" y="3224213"/>
          <p14:tracePt t="60194" x="2990850" y="3232150"/>
          <p14:tracePt t="60208" x="2990850" y="3241675"/>
          <p14:tracePt t="60220" x="2973388" y="3259138"/>
          <p14:tracePt t="60231" x="2938463" y="3295650"/>
          <p14:tracePt t="60244" x="2840038" y="3367088"/>
          <p14:tracePt t="60258" x="2625725" y="3536950"/>
          <p14:tracePt t="60275" x="2330450" y="3741738"/>
          <p14:tracePt t="60291" x="2098675" y="3919538"/>
          <p14:tracePt t="60308" x="1633538" y="4224338"/>
          <p14:tracePt t="60324" x="1411288" y="4340225"/>
          <p14:tracePt t="60341" x="1276350" y="4394200"/>
          <p14:tracePt t="60358" x="1081088" y="4456113"/>
          <p14:tracePt t="60374" x="1017588" y="4456113"/>
          <p14:tracePt t="60391" x="946150" y="4456113"/>
          <p14:tracePt t="60408" x="928688" y="4438650"/>
          <p14:tracePt t="60424" x="919163" y="4419600"/>
          <p14:tracePt t="60441" x="911225" y="4375150"/>
          <p14:tracePt t="60458" x="911225" y="4367213"/>
          <p14:tracePt t="60474" x="911225" y="4357688"/>
          <p14:tracePt t="60491" x="911225" y="4340225"/>
          <p14:tracePt t="60508" x="911225" y="4330700"/>
          <p14:tracePt t="60524" x="919163" y="4322763"/>
          <p14:tracePt t="60541" x="928688" y="4313238"/>
          <p14:tracePt t="60563" x="938213" y="4303713"/>
          <p14:tracePt t="60574" x="946150" y="4303713"/>
          <p14:tracePt t="60591" x="965200" y="4295775"/>
          <p14:tracePt t="60608" x="990600" y="4286250"/>
          <p14:tracePt t="60624" x="1044575" y="4268788"/>
          <p14:tracePt t="60641" x="1071563" y="4259263"/>
          <p14:tracePt t="60658" x="1108075" y="4241800"/>
          <p14:tracePt t="60674" x="1187450" y="4205288"/>
          <p14:tracePt t="60691" x="1258888" y="4160838"/>
          <p14:tracePt t="60708" x="1322388" y="4125913"/>
          <p14:tracePt t="60724" x="1465263" y="4037013"/>
          <p14:tracePt t="60741" x="1544638" y="4000500"/>
          <p14:tracePt t="60758" x="1589088" y="3973513"/>
          <p14:tracePt t="60774" x="1643063" y="3946525"/>
          <p14:tracePt t="60791" x="1643063" y="3938588"/>
          <p14:tracePt t="60808" x="1652588" y="3929063"/>
          <p14:tracePt t="60824" x="1670050" y="3929063"/>
          <p14:tracePt t="60841" x="1670050" y="3919538"/>
          <p14:tracePt t="60858" x="1679575" y="3919538"/>
          <p14:tracePt t="60874" x="1679575" y="3911600"/>
          <p14:tracePt t="60891" x="1687513" y="3911600"/>
          <p14:tracePt t="60908" x="1697038" y="3902075"/>
          <p14:tracePt t="60924" x="1704975" y="3894138"/>
          <p14:tracePt t="60941" x="1714500" y="3884613"/>
          <p14:tracePt t="60958" x="1731963" y="3867150"/>
          <p14:tracePt t="60975" x="1751013" y="3857625"/>
          <p14:tracePt t="61640" x="1758950" y="3857625"/>
          <p14:tracePt t="61664" x="1776413" y="3857625"/>
          <p14:tracePt t="61677" x="1803400" y="3857625"/>
          <p14:tracePt t="61689" x="1839913" y="3857625"/>
          <p14:tracePt t="61701" x="1911350" y="3857625"/>
          <p14:tracePt t="61714" x="2017713" y="3867150"/>
          <p14:tracePt t="61726" x="2143125" y="3867150"/>
          <p14:tracePt t="61741" x="2276475" y="3867150"/>
          <p14:tracePt t="61758" x="2465388" y="3867150"/>
          <p14:tracePt t="61775" x="2795588" y="3857625"/>
          <p14:tracePt t="61791" x="2946400" y="3848100"/>
          <p14:tracePt t="61808" x="3071813" y="3848100"/>
          <p14:tracePt t="61825" x="3259138" y="3840163"/>
          <p14:tracePt t="61841" x="3313113" y="3840163"/>
          <p14:tracePt t="61858" x="3367088" y="3840163"/>
          <p14:tracePt t="61875" x="3429000" y="3840163"/>
          <p14:tracePt t="61891" x="3446463" y="3840163"/>
          <p14:tracePt t="61908" x="3455988" y="3840163"/>
          <p14:tracePt t="61996" x="3465513" y="3840163"/>
          <p14:tracePt t="62008" x="3473450" y="3840163"/>
          <p14:tracePt t="62031" x="3482975" y="3840163"/>
          <p14:tracePt t="62338" x="3473450" y="3840163"/>
          <p14:tracePt t="62363" x="3465513" y="3840163"/>
          <p14:tracePt t="62400" x="3455988" y="3840163"/>
          <p14:tracePt t="62424" x="3446463" y="3840163"/>
          <p14:tracePt t="62448" x="3429000" y="3840163"/>
          <p14:tracePt t="62461" x="3411538" y="3848100"/>
          <p14:tracePt t="62473" x="3375025" y="3857625"/>
          <p14:tracePt t="62485" x="3330575" y="3867150"/>
          <p14:tracePt t="62498" x="3259138" y="3875088"/>
          <p14:tracePt t="62510" x="3170238" y="3894138"/>
          <p14:tracePt t="62525" x="3036888" y="3911600"/>
          <p14:tracePt t="62542" x="2847975" y="3938588"/>
          <p14:tracePt t="62559" x="2339975" y="4044950"/>
          <p14:tracePt t="62575" x="2143125" y="4081463"/>
          <p14:tracePt t="62592" x="1982788" y="4108450"/>
          <p14:tracePt t="62608" x="1751013" y="4116388"/>
          <p14:tracePt t="62625" x="1679575" y="4116388"/>
          <p14:tracePt t="62642" x="1616075" y="4116388"/>
          <p14:tracePt t="62658" x="1536700" y="4116388"/>
          <p14:tracePt t="62675" x="1500188" y="4116388"/>
          <p14:tracePt t="62692" x="1482725" y="4108450"/>
          <p14:tracePt t="62708" x="1438275" y="4098925"/>
          <p14:tracePt t="62725" x="1428750" y="4081463"/>
          <p14:tracePt t="62742" x="1411288" y="4071938"/>
          <p14:tracePt t="62758" x="1393825" y="4054475"/>
          <p14:tracePt t="62775" x="1384300" y="4044950"/>
          <p14:tracePt t="62792" x="1374775" y="4037013"/>
          <p14:tracePt t="62808" x="1357313" y="4017963"/>
          <p14:tracePt t="62828" x="1357313" y="4010025"/>
          <p14:tracePt t="62864" x="1357313" y="4000500"/>
          <p14:tracePt t="62894" x="1357313" y="3990975"/>
          <p14:tracePt t="63342" x="1366838" y="3990975"/>
          <p14:tracePt t="63367" x="1374775" y="3990975"/>
          <p14:tracePt t="63380" x="1384300" y="3990975"/>
          <p14:tracePt t="63394" x="1393825" y="3983038"/>
          <p14:tracePt t="63405" x="1401763" y="3983038"/>
          <p14:tracePt t="63417" x="1411288" y="3983038"/>
          <p14:tracePt t="63428" x="1419225" y="3973513"/>
          <p14:tracePt t="63442" x="1438275" y="3973513"/>
          <p14:tracePt t="63458" x="1446213" y="3973513"/>
          <p14:tracePt t="63476" x="1455738" y="3973513"/>
          <p14:tracePt t="63492" x="1490663" y="3965575"/>
          <p14:tracePt t="63509" x="1509713" y="3965575"/>
          <p14:tracePt t="63525" x="1536700" y="3965575"/>
          <p14:tracePt t="63542" x="1544638" y="3965575"/>
          <p14:tracePt t="63559" x="1554163" y="3965575"/>
          <p14:tracePt t="63575" x="1562100" y="3965575"/>
          <p14:tracePt t="63612" x="1571625" y="3965575"/>
          <p14:tracePt t="63674" x="1571625" y="3956050"/>
          <p14:tracePt t="65608" x="1589088" y="3956050"/>
          <p14:tracePt t="65621" x="1625600" y="3956050"/>
          <p14:tracePt t="65633" x="1679575" y="3956050"/>
          <p14:tracePt t="65645" x="1741488" y="3956050"/>
          <p14:tracePt t="65659" x="1812925" y="3956050"/>
          <p14:tracePt t="65676" x="1884363" y="3956050"/>
          <p14:tracePt t="65693" x="1965325" y="3956050"/>
          <p14:tracePt t="65709" x="2133600" y="3990975"/>
          <p14:tracePt t="65726" x="2251075" y="4010025"/>
          <p14:tracePt t="65742" x="2357438" y="4017963"/>
          <p14:tracePt t="65759" x="2562225" y="4054475"/>
          <p14:tracePt t="65776" x="2652713" y="4062413"/>
          <p14:tracePt t="65793" x="2776538" y="4071938"/>
          <p14:tracePt t="65809" x="2813050" y="4071938"/>
          <p14:tracePt t="65826" x="2847975" y="4071938"/>
          <p14:tracePt t="65843" x="2884488" y="4071938"/>
          <p14:tracePt t="65866" x="2894013" y="4071938"/>
          <p14:tracePt t="66050" x="2901950" y="4071938"/>
          <p14:tracePt t="66087" x="2901950" y="4062413"/>
          <p14:tracePt t="66111" x="2901950" y="4054475"/>
          <p14:tracePt t="66258" x="2901950" y="4044950"/>
          <p14:tracePt t="66283" x="2894013" y="4037013"/>
          <p14:tracePt t="66294" x="2894013" y="4027488"/>
          <p14:tracePt t="66318" x="2894013" y="4017963"/>
          <p14:tracePt t="66331" x="2884488" y="4010025"/>
          <p14:tracePt t="66343" x="2884488" y="4000500"/>
          <p14:tracePt t="66355" x="2874963" y="3983038"/>
          <p14:tracePt t="66368" x="2874963" y="3973513"/>
          <p14:tracePt t="66381" x="2867025" y="3965575"/>
          <p14:tracePt t="66393" x="2867025" y="3956050"/>
          <p14:tracePt t="66410" x="2857500" y="3946525"/>
          <p14:tracePt t="66426" x="2857500" y="3938588"/>
          <p14:tracePt t="66443" x="2847975" y="3919538"/>
          <p14:tracePt t="66466" x="2847975" y="3902075"/>
          <p14:tracePt t="66491" x="2840038" y="3902075"/>
          <p14:tracePt t="66503" x="2840038" y="3894138"/>
          <p14:tracePt t="66539" x="2830513" y="3894138"/>
          <p14:tracePt t="66922" x="2830513" y="3902075"/>
          <p14:tracePt t="66968" x="2830513" y="3911600"/>
          <p14:tracePt t="67116" x="2830513" y="3919538"/>
          <p14:tracePt t="67129" x="2822575" y="3919538"/>
          <p14:tracePt t="67164" x="2813050" y="3919538"/>
          <p14:tracePt t="67188" x="2795588" y="3919538"/>
          <p14:tracePt t="67201" x="2786063" y="3919538"/>
          <p14:tracePt t="67213" x="2768600" y="3919538"/>
          <p14:tracePt t="67224" x="2751138" y="3919538"/>
          <p14:tracePt t="67237" x="2724150" y="3919538"/>
          <p14:tracePt t="67250" x="2670175" y="3919538"/>
          <p14:tracePt t="67263" x="2625725" y="3919538"/>
          <p14:tracePt t="67277" x="2562225" y="3919538"/>
          <p14:tracePt t="67293" x="2500313" y="3911600"/>
          <p14:tracePt t="67310" x="2419350" y="3894138"/>
          <p14:tracePt t="67326" x="2259013" y="3875088"/>
          <p14:tracePt t="67343" x="2160588" y="3867150"/>
          <p14:tracePt t="67360" x="1946275" y="3848100"/>
          <p14:tracePt t="67376" x="1866900" y="3840163"/>
          <p14:tracePt t="67393" x="1803400" y="3830638"/>
          <p14:tracePt t="67410" x="1751013" y="3803650"/>
          <p14:tracePt t="67426" x="1741488" y="3803650"/>
          <p14:tracePt t="67443" x="1731963" y="3795713"/>
          <p14:tracePt t="67460" x="1731963" y="3786188"/>
          <p14:tracePt t="67520" x="1741488" y="3776663"/>
          <p14:tracePt t="67544" x="1751013" y="3768725"/>
          <p14:tracePt t="67569" x="1768475" y="3759200"/>
          <p14:tracePt t="67581" x="1768475" y="3751263"/>
          <p14:tracePt t="67592" x="1776413" y="3751263"/>
          <p14:tracePt t="67606" x="1785938" y="3751263"/>
          <p14:tracePt t="67617" x="1795463" y="3751263"/>
          <p14:tracePt t="67629" x="1812925" y="3741738"/>
          <p14:tracePt t="67643" x="1847850" y="3741738"/>
          <p14:tracePt t="67660" x="1884363" y="3741738"/>
          <p14:tracePt t="67677" x="1946275" y="3741738"/>
          <p14:tracePt t="67693" x="2143125" y="3741738"/>
          <p14:tracePt t="67710" x="2303463" y="3741738"/>
          <p14:tracePt t="67726" x="2562225" y="3714750"/>
          <p14:tracePt t="67744" x="3089275" y="3625850"/>
          <p14:tracePt t="67760" x="3357563" y="3562350"/>
          <p14:tracePt t="67777" x="3633788" y="3509963"/>
          <p14:tracePt t="67793" x="4108450" y="3348038"/>
          <p14:tracePt t="67810" x="4348163" y="3241675"/>
          <p14:tracePt t="67827" x="4724400" y="3071813"/>
          <p14:tracePt t="67843" x="4884738" y="2982913"/>
          <p14:tracePt t="67860" x="5045075" y="2919413"/>
          <p14:tracePt t="67877" x="5268913" y="2830513"/>
          <p14:tracePt t="67893" x="5357813" y="2776538"/>
          <p14:tracePt t="67910" x="5446713" y="2751138"/>
          <p14:tracePt t="67910" x="5518150" y="2697163"/>
          <p14:tracePt t="67927" x="5572125" y="2660650"/>
          <p14:tracePt t="67943" x="5616575" y="2633663"/>
          <p14:tracePt t="67960" x="5653088" y="2608263"/>
          <p14:tracePt t="68217" x="5653088" y="2598738"/>
          <p14:tracePt t="68230" x="5670550" y="2589213"/>
          <p14:tracePt t="68242" x="5715000" y="2581275"/>
          <p14:tracePt t="68254" x="5786438" y="2544763"/>
          <p14:tracePt t="68267" x="5929313" y="2517775"/>
          <p14:tracePt t="68279" x="6099175" y="2465388"/>
          <p14:tracePt t="68293" x="6286500" y="2438400"/>
          <p14:tracePt t="68310" x="6473825" y="2428875"/>
          <p14:tracePt t="68327" x="6643688" y="2428875"/>
          <p14:tracePt t="68343" x="7054850" y="2419350"/>
          <p14:tracePt t="68360" x="7251700" y="2419350"/>
          <p14:tracePt t="68377" x="7554913" y="2419350"/>
          <p14:tracePt t="68393" x="7653338" y="2419350"/>
          <p14:tracePt t="68410" x="7742238" y="2419350"/>
          <p14:tracePt t="68427" x="7786688" y="2419350"/>
          <p14:tracePt t="68443" x="7831138" y="2419350"/>
          <p14:tracePt t="68460" x="7848600" y="2419350"/>
          <p14:tracePt t="68477" x="7875588" y="2411413"/>
          <p14:tracePt t="68493" x="7885113" y="2411413"/>
          <p14:tracePt t="68524" x="7894638" y="2411413"/>
          <p14:tracePt t="68610" x="7894638" y="2401888"/>
          <p14:tracePt t="68646" x="7912100" y="2401888"/>
          <p14:tracePt t="68659" x="7929563" y="2393950"/>
          <p14:tracePt t="68671" x="7956550" y="2374900"/>
          <p14:tracePt t="68684" x="7991475" y="2366963"/>
          <p14:tracePt t="68695" x="8018463" y="2339975"/>
          <p14:tracePt t="68710" x="8062913" y="2312988"/>
          <p14:tracePt t="68727" x="8099425" y="2286000"/>
          <p14:tracePt t="68744" x="8126413" y="2268538"/>
          <p14:tracePt t="68760" x="8188325" y="2187575"/>
          <p14:tracePt t="68777" x="8224838" y="2143125"/>
          <p14:tracePt t="68793" x="8277225" y="2062163"/>
          <p14:tracePt t="68810" x="8277225" y="2036763"/>
          <p14:tracePt t="68827" x="8277225" y="2017713"/>
          <p14:tracePt t="68844" x="8277225" y="2009775"/>
          <p14:tracePt t="68860" x="8259763" y="2009775"/>
          <p14:tracePt t="68877" x="8232775" y="2000250"/>
          <p14:tracePt t="68894" x="8188325" y="2000250"/>
          <p14:tracePt t="68910" x="8161338" y="2000250"/>
          <p14:tracePt t="68927" x="8153400" y="2000250"/>
          <p14:tracePt t="68944" x="8108950" y="2000250"/>
          <p14:tracePt t="68960" x="8081963" y="2000250"/>
          <p14:tracePt t="68977" x="8054975" y="2000250"/>
          <p14:tracePt t="68977" x="8027988" y="1990725"/>
          <p14:tracePt t="68994" x="8001000" y="1990725"/>
          <p14:tracePt t="69010" x="7974013" y="1990725"/>
          <p14:tracePt t="69027" x="7939088" y="1973263"/>
          <p14:tracePt t="69044" x="7912100" y="1973263"/>
          <p14:tracePt t="69060" x="7894638" y="1973263"/>
          <p14:tracePt t="69077" x="7858125" y="1946275"/>
          <p14:tracePt t="69094" x="7840663" y="1946275"/>
          <p14:tracePt t="69110" x="7831138" y="1938338"/>
          <p14:tracePt t="69127" x="7804150" y="1901825"/>
          <p14:tracePt t="69144" x="7796213" y="1893888"/>
          <p14:tracePt t="69160" x="7786688" y="1847850"/>
          <p14:tracePt t="69177" x="7786688" y="1830388"/>
          <p14:tracePt t="69194" x="7786688" y="1812925"/>
          <p14:tracePt t="69210" x="7786688" y="1768475"/>
          <p14:tracePt t="69227" x="7786688" y="1751013"/>
          <p14:tracePt t="69244" x="7786688" y="1724025"/>
          <p14:tracePt t="69260" x="7813675" y="1687513"/>
          <p14:tracePt t="69277" x="7823200" y="1660525"/>
          <p14:tracePt t="69294" x="7848600" y="1633538"/>
          <p14:tracePt t="69310" x="7912100" y="1554163"/>
          <p14:tracePt t="69327" x="7974013" y="1500188"/>
          <p14:tracePt t="69344" x="8108950" y="1411288"/>
          <p14:tracePt t="69360" x="8134350" y="1384300"/>
          <p14:tracePt t="69377" x="8161338" y="1366838"/>
          <p14:tracePt t="69394" x="8170863" y="1357313"/>
          <p14:tracePt t="69454" x="8170863" y="1366838"/>
          <p14:tracePt t="69786" x="8161338" y="1366838"/>
          <p14:tracePt t="69797" x="8153400" y="1374775"/>
          <p14:tracePt t="69811" x="8126413" y="1384300"/>
          <p14:tracePt t="69822" x="8099425" y="1393825"/>
          <p14:tracePt t="69834" x="8072438" y="1393825"/>
          <p14:tracePt t="69846" x="8037513" y="1401763"/>
          <p14:tracePt t="69861" x="8010525" y="1411288"/>
          <p14:tracePt t="69877" x="7983538" y="1411288"/>
          <p14:tracePt t="69894" x="7939088" y="1419225"/>
          <p14:tracePt t="69911" x="7894638" y="1419225"/>
          <p14:tracePt t="69927" x="7867650" y="1419225"/>
          <p14:tracePt t="69944" x="7848600" y="1419225"/>
          <p14:tracePt t="69961" x="7804150" y="1419225"/>
          <p14:tracePt t="69977" x="7786688" y="1419225"/>
          <p14:tracePt t="69994" x="7751763" y="1411288"/>
          <p14:tracePt t="70011" x="7724775" y="1401763"/>
          <p14:tracePt t="70027" x="7715250" y="1384300"/>
          <p14:tracePt t="70044" x="7688263" y="1357313"/>
          <p14:tracePt t="70061" x="7680325" y="1330325"/>
          <p14:tracePt t="70077" x="7680325" y="1322388"/>
          <p14:tracePt t="70094" x="7680325" y="1303338"/>
          <p14:tracePt t="70111" x="7680325" y="1295400"/>
          <p14:tracePt t="70127" x="7680325" y="1268413"/>
          <p14:tracePt t="70144" x="7680325" y="1258888"/>
          <p14:tracePt t="70161" x="7688263" y="1241425"/>
          <p14:tracePt t="70177" x="7688263" y="1231900"/>
          <p14:tracePt t="70194" x="7715250" y="1223963"/>
          <p14:tracePt t="70211" x="7732713" y="1214438"/>
          <p14:tracePt t="70227" x="7777163" y="1196975"/>
          <p14:tracePt t="70244" x="7804150" y="1196975"/>
          <p14:tracePt t="70261" x="7831138" y="1187450"/>
          <p14:tracePt t="70277" x="7885113" y="1179513"/>
          <p14:tracePt t="70294" x="7894638" y="1179513"/>
          <p14:tracePt t="70311" x="7902575" y="1179513"/>
          <p14:tracePt t="70327" x="7912100" y="1179513"/>
          <p14:tracePt t="70449" x="7902575" y="1179513"/>
          <p14:tracePt t="70459" x="7894638" y="1179513"/>
          <p14:tracePt t="70472" x="7885113" y="1179513"/>
          <p14:tracePt t="70484" x="7875588" y="1179513"/>
          <p14:tracePt t="70496" x="7867650" y="1179513"/>
          <p14:tracePt t="70511" x="7840663" y="1179513"/>
          <p14:tracePt t="70527" x="7823200" y="1187450"/>
          <p14:tracePt t="70544" x="7804150" y="1187450"/>
          <p14:tracePt t="70561" x="7796213" y="1196975"/>
          <p14:tracePt t="70577" x="7786688" y="1196975"/>
          <p14:tracePt t="70594" x="7777163" y="1204913"/>
          <p14:tracePt t="70611" x="7759700" y="1214438"/>
          <p14:tracePt t="70627" x="7759700" y="1223963"/>
          <p14:tracePt t="70644" x="7742238" y="1231900"/>
          <p14:tracePt t="70661" x="7732713" y="1241425"/>
          <p14:tracePt t="70680" x="7724775" y="1250950"/>
          <p14:tracePt t="70694" x="7724775" y="1258888"/>
          <p14:tracePt t="70711" x="7715250" y="1258888"/>
          <p14:tracePt t="70728" x="7715250" y="1268413"/>
          <p14:tracePt t="70744" x="7715250" y="1295400"/>
          <p14:tracePt t="70761" x="7715250" y="1312863"/>
          <p14:tracePt t="70778" x="7715250" y="1330325"/>
          <p14:tracePt t="70794" x="7715250" y="1339850"/>
          <p14:tracePt t="70811" x="7715250" y="1366838"/>
          <p14:tracePt t="70827" x="7742238" y="1411288"/>
          <p14:tracePt t="70844" x="7769225" y="1446213"/>
          <p14:tracePt t="70861" x="7804150" y="1490663"/>
          <p14:tracePt t="70877" x="7858125" y="1544638"/>
          <p14:tracePt t="70894" x="7875588" y="1562100"/>
          <p14:tracePt t="70911" x="7902575" y="1581150"/>
          <p14:tracePt t="70928" x="7929563" y="1608138"/>
          <p14:tracePt t="70944" x="7939088" y="1616075"/>
          <p14:tracePt t="70961" x="7947025" y="1633538"/>
          <p14:tracePt t="70978" x="7947025" y="1643063"/>
          <p14:tracePt t="70995" x="7947025" y="1652588"/>
          <p14:tracePt t="71011" x="7956550" y="1670050"/>
          <p14:tracePt t="71028" x="7956550" y="1679575"/>
          <p14:tracePt t="71044" x="7956550" y="1687513"/>
          <p14:tracePt t="71061" x="7956550" y="1697038"/>
          <p14:tracePt t="71078" x="7956550" y="1704975"/>
          <p14:tracePt t="71094" x="7956550" y="1714500"/>
          <p14:tracePt t="71111" x="7947025" y="1724025"/>
          <p14:tracePt t="71128" x="7929563" y="1724025"/>
          <p14:tracePt t="71144" x="7920038" y="1731963"/>
          <p14:tracePt t="71145" x="7902575" y="1731963"/>
          <p14:tracePt t="71161" x="7885113" y="1731963"/>
          <p14:tracePt t="71178" x="7867650" y="1731963"/>
          <p14:tracePt t="71194" x="7831138" y="1731963"/>
          <p14:tracePt t="71211" x="7813675" y="1731963"/>
          <p14:tracePt t="71228" x="7786688" y="1731963"/>
          <p14:tracePt t="71244" x="7759700" y="1704975"/>
          <p14:tracePt t="71261" x="7742238" y="1704975"/>
          <p14:tracePt t="71278" x="7724775" y="1687513"/>
          <p14:tracePt t="71294" x="7688263" y="1660525"/>
          <p14:tracePt t="71311" x="7680325" y="1643063"/>
          <p14:tracePt t="71328" x="7653338" y="1625600"/>
          <p14:tracePt t="71344" x="7616825" y="1581150"/>
          <p14:tracePt t="71361" x="7599363" y="1554163"/>
          <p14:tracePt t="71378" x="7562850" y="1527175"/>
          <p14:tracePt t="71394" x="7545388" y="1517650"/>
          <p14:tracePt t="71411" x="7537450" y="1509713"/>
          <p14:tracePt t="71428" x="7510463" y="1500188"/>
          <p14:tracePt t="71444" x="7500938" y="1500188"/>
          <p14:tracePt t="71461" x="7491413" y="1500188"/>
          <p14:tracePt t="71478" x="7483475" y="1500188"/>
          <p14:tracePt t="71536" x="7483475" y="1509713"/>
          <p14:tracePt t="71562" x="7491413" y="1509713"/>
          <p14:tracePt t="71574" x="7491413" y="1517650"/>
          <p14:tracePt t="71587" x="7510463" y="1527175"/>
          <p14:tracePt t="71599" x="7518400" y="1544638"/>
          <p14:tracePt t="71611" x="7537450" y="1562100"/>
          <p14:tracePt t="71628" x="7554913" y="1581150"/>
          <p14:tracePt t="71644" x="7572375" y="1608138"/>
          <p14:tracePt t="71661" x="7616825" y="1660525"/>
          <p14:tracePt t="71678" x="7634288" y="1679575"/>
          <p14:tracePt t="71695" x="7643813" y="1687513"/>
          <p14:tracePt t="71711" x="7670800" y="1731963"/>
          <p14:tracePt t="71728" x="7670800" y="1741488"/>
          <p14:tracePt t="71744" x="7670800" y="1758950"/>
          <p14:tracePt t="71761" x="7670800" y="1776413"/>
          <p14:tracePt t="71778" x="7670800" y="1785938"/>
          <p14:tracePt t="71794" x="7670800" y="1795463"/>
          <p14:tracePt t="71819" x="7670800" y="1803400"/>
          <p14:tracePt t="71941" x="7670800" y="1812925"/>
          <p14:tracePt t="71978" x="7670800" y="1822450"/>
          <p14:tracePt t="72075" x="7661275" y="1822450"/>
          <p14:tracePt t="72089" x="7653338" y="1822450"/>
          <p14:tracePt t="72113" x="7643813" y="1822450"/>
          <p14:tracePt t="72125" x="7634288" y="1812925"/>
          <p14:tracePt t="72138" x="7608888" y="1795463"/>
          <p14:tracePt t="72149" x="7599363" y="1795463"/>
          <p14:tracePt t="72161" x="7589838" y="1776413"/>
          <p14:tracePt t="72178" x="7572375" y="1768475"/>
          <p14:tracePt t="72198" x="7554913" y="1768475"/>
          <p14:tracePt t="72211" x="7545388" y="1758950"/>
          <p14:tracePt t="72228" x="7537450" y="1758950"/>
          <p14:tracePt t="72245" x="7518400" y="1758950"/>
          <p14:tracePt t="72261" x="7500938" y="1758950"/>
          <p14:tracePt t="72278" x="7483475" y="1758950"/>
          <p14:tracePt t="72296" x="7473950" y="1758950"/>
          <p14:tracePt t="72311" x="7456488" y="1758950"/>
          <p14:tracePt t="72328" x="7446963" y="1758950"/>
          <p14:tracePt t="72345" x="7429500" y="1758950"/>
          <p14:tracePt t="72361" x="7412038" y="1758950"/>
          <p14:tracePt t="72378" x="7402513" y="1758950"/>
          <p14:tracePt t="72394" x="7385050" y="1758950"/>
          <p14:tracePt t="72411" x="7367588" y="1758950"/>
          <p14:tracePt t="72431" x="7358063" y="1758950"/>
          <p14:tracePt t="72445" x="7358063" y="1751013"/>
          <p14:tracePt t="72529" x="7358063" y="1741488"/>
          <p14:tracePt t="72591" x="7375525" y="1741488"/>
          <p14:tracePt t="72603" x="7385050" y="1741488"/>
          <p14:tracePt t="72615" x="7394575" y="1741488"/>
          <p14:tracePt t="72628" x="7412038" y="1741488"/>
          <p14:tracePt t="72640" x="7419975" y="1741488"/>
          <p14:tracePt t="72652" x="7429500" y="1741488"/>
          <p14:tracePt t="72664" x="7439025" y="1731963"/>
          <p14:tracePt t="72678" x="7446963" y="1731963"/>
          <p14:tracePt t="72695" x="7456488" y="1731963"/>
          <p14:tracePt t="72712" x="7466013" y="1731963"/>
          <p14:tracePt t="72737" x="7473950" y="1731963"/>
          <p14:tracePt t="72750" x="7483475" y="1731963"/>
          <p14:tracePt t="72774" x="7491413" y="1731963"/>
          <p14:tracePt t="72786" x="7500938" y="1731963"/>
          <p14:tracePt t="72799" x="7510463" y="1731963"/>
          <p14:tracePt t="72823" x="7518400" y="1741488"/>
          <p14:tracePt t="72835" x="7527925" y="1751013"/>
          <p14:tracePt t="72847" x="7537450" y="1751013"/>
          <p14:tracePt t="72861" x="7537450" y="1758950"/>
          <p14:tracePt t="72878" x="7545388" y="1758950"/>
          <p14:tracePt t="72895" x="7554913" y="1776413"/>
          <p14:tracePt t="72911" x="7562850" y="1785938"/>
          <p14:tracePt t="72928" x="7562850" y="1795463"/>
          <p14:tracePt t="72945" x="7572375" y="1803400"/>
          <p14:tracePt t="72961" x="7572375" y="1812925"/>
          <p14:tracePt t="72979" x="7581900" y="1812925"/>
          <p14:tracePt t="72995" x="7581900" y="1830388"/>
          <p14:tracePt t="73019" x="7581900" y="1839913"/>
          <p14:tracePt t="73056" x="7581900" y="1847850"/>
          <p14:tracePt t="73068" x="7581900" y="1857375"/>
          <p14:tracePt t="73093" x="7581900" y="1866900"/>
          <p14:tracePt t="73117" x="7581900" y="1874838"/>
          <p14:tracePt t="73153" x="7581900" y="1884363"/>
          <p14:tracePt t="73167" x="7581900" y="1893888"/>
          <p14:tracePt t="73190" x="7581900" y="1901825"/>
          <p14:tracePt t="73216" x="7581900" y="1919288"/>
          <p14:tracePt t="73251" x="7581900" y="1928813"/>
          <p14:tracePt t="73265" x="7581900" y="1938338"/>
          <p14:tracePt t="73288" x="7581900" y="1946275"/>
          <p14:tracePt t="73313" x="7581900" y="1955800"/>
          <p14:tracePt t="73338" x="7581900" y="1965325"/>
          <p14:tracePt t="73374" x="7572375" y="1973263"/>
          <p14:tracePt t="73387" x="7572375" y="1982788"/>
          <p14:tracePt t="73410" x="7562850" y="1990725"/>
          <p14:tracePt t="73436" x="7562850" y="2009775"/>
          <p14:tracePt t="73447" x="7554913" y="2009775"/>
          <p14:tracePt t="73557" x="7545388" y="2017713"/>
          <p14:tracePt t="73582" x="7537450" y="2017713"/>
          <p14:tracePt t="73607" x="7527925" y="2027238"/>
          <p14:tracePt t="73620" x="7518400" y="2036763"/>
          <p14:tracePt t="73632" x="7510463" y="2036763"/>
          <p14:tracePt t="73656" x="7491413" y="2044700"/>
          <p14:tracePt t="73667" x="7483475" y="2054225"/>
          <p14:tracePt t="73680" x="7473950" y="2054225"/>
          <p14:tracePt t="73692" x="7466013" y="2054225"/>
          <p14:tracePt t="73705" x="7456488" y="2054225"/>
          <p14:tracePt t="73717" x="7439025" y="2054225"/>
          <p14:tracePt t="73730" x="7429500" y="2054225"/>
          <p14:tracePt t="73753" x="7412038" y="2054225"/>
          <p14:tracePt t="73766" x="7394575" y="2054225"/>
          <p14:tracePt t="73778" x="7375525" y="2054225"/>
          <p14:tracePt t="73795" x="7367588" y="2054225"/>
          <p14:tracePt t="73812" x="7348538" y="2054225"/>
          <p14:tracePt t="73828" x="7331075" y="2054225"/>
          <p14:tracePt t="73845" x="7313613" y="2044700"/>
          <p14:tracePt t="73862" x="7304088" y="2036763"/>
          <p14:tracePt t="73879" x="7286625" y="2027238"/>
          <p14:tracePt t="73895" x="7277100" y="2017713"/>
          <p14:tracePt t="73912" x="7277100" y="2009775"/>
          <p14:tracePt t="73928" x="7269163" y="2000250"/>
          <p14:tracePt t="73978" x="7269163" y="1990725"/>
          <p14:tracePt t="73988" x="7269163" y="1982788"/>
          <p14:tracePt t="73998" x="7269163" y="1973263"/>
          <p14:tracePt t="74012" x="7269163" y="1965325"/>
          <p14:tracePt t="74096" x="7269163" y="1955800"/>
          <p14:tracePt t="74121" x="7269163" y="1946275"/>
          <p14:tracePt t="74158" x="7269163" y="1938338"/>
          <p14:tracePt t="74796" x="7269163" y="1946275"/>
          <p14:tracePt t="75726" x="7269163" y="1955800"/>
          <p14:tracePt t="75775" x="7277100" y="1955800"/>
          <p14:tracePt t="75788" x="7277100" y="1965325"/>
          <p14:tracePt t="75812" x="7286625" y="1965325"/>
          <p14:tracePt t="75825" x="7296150" y="1965325"/>
          <p14:tracePt t="75836" x="7296150" y="1973263"/>
          <p14:tracePt t="75849" x="7304088" y="1982788"/>
          <p14:tracePt t="75862" x="7313613" y="1982788"/>
          <p14:tracePt t="75879" x="7323138" y="2000250"/>
          <p14:tracePt t="75896" x="7331075" y="2009775"/>
          <p14:tracePt t="75912" x="7348538" y="2027238"/>
          <p14:tracePt t="75929" x="7367588" y="2036763"/>
          <p14:tracePt t="75946" x="7385050" y="2054225"/>
          <p14:tracePt t="75962" x="7394575" y="2062163"/>
          <p14:tracePt t="75979" x="7402513" y="2062163"/>
          <p14:tracePt t="75996" x="7429500" y="2081213"/>
          <p14:tracePt t="76013" x="7456488" y="2089150"/>
          <p14:tracePt t="76032" x="7466013" y="2098675"/>
          <p14:tracePt t="76046" x="7483475" y="2098675"/>
          <p14:tracePt t="76062" x="7491413" y="2098675"/>
          <p14:tracePt t="76079" x="7500938" y="2098675"/>
          <p14:tracePt t="76096" x="7527925" y="2108200"/>
          <p14:tracePt t="76112" x="7537450" y="2108200"/>
          <p14:tracePt t="76129" x="7554913" y="2108200"/>
          <p14:tracePt t="76146" x="7581900" y="2108200"/>
          <p14:tracePt t="76162" x="7599363" y="2108200"/>
          <p14:tracePt t="76179" x="7626350" y="2108200"/>
          <p14:tracePt t="76196" x="7634288" y="2108200"/>
          <p14:tracePt t="76216" x="7643813" y="2098675"/>
          <p14:tracePt t="76240" x="7643813" y="2089150"/>
          <p14:tracePt t="76252" x="7653338" y="2081213"/>
          <p14:tracePt t="76265" x="7661275" y="2071688"/>
          <p14:tracePt t="76279" x="7661275" y="2062163"/>
          <p14:tracePt t="76296" x="7661275" y="2044700"/>
          <p14:tracePt t="76312" x="7670800" y="2036763"/>
          <p14:tracePt t="76329" x="7670800" y="2017713"/>
          <p14:tracePt t="76412" x="7680325" y="2017713"/>
          <p14:tracePt t="76448" x="7688263" y="2017713"/>
          <p14:tracePt t="76473" x="7697788" y="2017713"/>
          <p14:tracePt t="76498" x="7715250" y="2017713"/>
          <p14:tracePt t="76509" x="7732713" y="2017713"/>
          <p14:tracePt t="76522" x="7751763" y="2017713"/>
          <p14:tracePt t="76534" x="7777163" y="2009775"/>
          <p14:tracePt t="76547" x="7796213" y="2000250"/>
          <p14:tracePt t="76563" x="7831138" y="1990725"/>
          <p14:tracePt t="76579" x="7858125" y="1982788"/>
          <p14:tracePt t="76596" x="7885113" y="1965325"/>
          <p14:tracePt t="77025" x="7875588" y="1965325"/>
          <p14:tracePt t="77061" x="7875588" y="1955800"/>
          <p14:tracePt t="77074" x="7867650" y="1955800"/>
          <p14:tracePt t="77098" x="7858125" y="1946275"/>
          <p14:tracePt t="77110" x="7858125" y="1938338"/>
          <p14:tracePt t="77123" x="7840663" y="1928813"/>
          <p14:tracePt t="77134" x="7831138" y="1911350"/>
          <p14:tracePt t="77147" x="7813675" y="1884363"/>
          <p14:tracePt t="77163" x="7796213" y="1866900"/>
          <p14:tracePt t="77180" x="7777163" y="1857375"/>
          <p14:tracePt t="77196" x="7742238" y="1812925"/>
          <p14:tracePt t="77213" x="7724775" y="1803400"/>
          <p14:tracePt t="77230" x="7705725" y="1785938"/>
          <p14:tracePt t="77246" x="7661275" y="1768475"/>
          <p14:tracePt t="77263" x="7643813" y="1751013"/>
          <p14:tracePt t="77279" x="7626350" y="1741488"/>
          <p14:tracePt t="77296" x="7581900" y="1741488"/>
          <p14:tracePt t="77313" x="7562850" y="1741488"/>
          <p14:tracePt t="77330" x="7537450" y="1741488"/>
          <p14:tracePt t="77346" x="7483475" y="1741488"/>
          <p14:tracePt t="77363" x="7456488" y="1741488"/>
          <p14:tracePt t="77380" x="7394575" y="1741488"/>
          <p14:tracePt t="77396" x="7367588" y="1741488"/>
          <p14:tracePt t="77413" x="7340600" y="1741488"/>
          <p14:tracePt t="77430" x="7304088" y="1741488"/>
          <p14:tracePt t="77446" x="7286625" y="1741488"/>
          <p14:tracePt t="77489" x="7286625" y="1731963"/>
          <p14:tracePt t="77503" x="7286625" y="1724025"/>
          <p14:tracePt t="77528" x="7296150" y="1714500"/>
          <p14:tracePt t="77539" x="7304088" y="1714500"/>
          <p14:tracePt t="77563" x="7323138" y="1714500"/>
          <p14:tracePt t="77575" x="7331075" y="1714500"/>
          <p14:tracePt t="77588" x="7340600" y="1714500"/>
          <p14:tracePt t="77599" x="7358063" y="1714500"/>
          <p14:tracePt t="77613" x="7385050" y="1714500"/>
          <p14:tracePt t="77630" x="7412038" y="1704975"/>
          <p14:tracePt t="77646" x="7439025" y="1704975"/>
          <p14:tracePt t="77663" x="7500938" y="1687513"/>
          <p14:tracePt t="77680" x="7537450" y="1679575"/>
          <p14:tracePt t="77696" x="7562850" y="1670050"/>
          <p14:tracePt t="77713" x="7599363" y="1652588"/>
          <p14:tracePt t="77730" x="7608888" y="1643063"/>
          <p14:tracePt t="77746" x="7616825" y="1633538"/>
          <p14:tracePt t="77763" x="7616825" y="1616075"/>
          <p14:tracePt t="77780" x="7626350" y="1608138"/>
          <p14:tracePt t="77796" x="7626350" y="1562100"/>
          <p14:tracePt t="77813" x="7626350" y="1554163"/>
          <p14:tracePt t="77830" x="7626350" y="1536700"/>
          <p14:tracePt t="77846" x="7626350" y="1490663"/>
          <p14:tracePt t="77863" x="7616825" y="1473200"/>
          <p14:tracePt t="77880" x="7616825" y="1455738"/>
          <p14:tracePt t="77896" x="7599363" y="1401763"/>
          <p14:tracePt t="77913" x="7589838" y="1384300"/>
          <p14:tracePt t="77930" x="7581900" y="1374775"/>
          <p14:tracePt t="77946" x="7562850" y="1357313"/>
          <p14:tracePt t="77963" x="7554913" y="1347788"/>
          <p14:tracePt t="77980" x="7518400" y="1339850"/>
          <p14:tracePt t="77997" x="7500938" y="1339850"/>
          <p14:tracePt t="78013" x="7483475" y="1339850"/>
          <p14:tracePt t="78030" x="7466013" y="1330325"/>
          <p14:tracePt t="78053" x="7456488" y="1330325"/>
          <p14:tracePt t="78078" x="7446963" y="1330325"/>
          <p14:tracePt t="78090" x="7439025" y="1330325"/>
          <p14:tracePt t="78113" x="7429500" y="1339850"/>
          <p14:tracePt t="78139" x="7429500" y="1347788"/>
          <p14:tracePt t="78188" x="7429500" y="1357313"/>
          <p14:tracePt t="78261" x="7439025" y="1357313"/>
          <p14:tracePt t="78274" x="7456488" y="1357313"/>
          <p14:tracePt t="78286" x="7466013" y="1357313"/>
          <p14:tracePt t="78298" x="7483475" y="1357313"/>
          <p14:tracePt t="78314" x="7500938" y="1357313"/>
          <p14:tracePt t="78330" x="7518400" y="1366838"/>
          <p14:tracePt t="78346" x="7537450" y="1366838"/>
          <p14:tracePt t="78363" x="7545388" y="1374775"/>
          <p14:tracePt t="78380" x="7554913" y="1384300"/>
          <p14:tracePt t="78397" x="7572375" y="1393825"/>
          <p14:tracePt t="78413" x="7572375" y="1401763"/>
          <p14:tracePt t="78430" x="7589838" y="1419225"/>
          <p14:tracePt t="78446" x="7599363" y="1438275"/>
          <p14:tracePt t="78463" x="7608888" y="1455738"/>
          <p14:tracePt t="78480" x="7608888" y="1465263"/>
          <p14:tracePt t="78496" x="7626350" y="1500188"/>
          <p14:tracePt t="78513" x="7626350" y="1517650"/>
          <p14:tracePt t="78530" x="7626350" y="1554163"/>
          <p14:tracePt t="78547" x="7626350" y="1562100"/>
          <p14:tracePt t="78563" x="7626350" y="1581150"/>
          <p14:tracePt t="78580" x="7626350" y="1625600"/>
          <p14:tracePt t="78597" x="7626350" y="1652588"/>
          <p14:tracePt t="78613" x="7626350" y="1660525"/>
          <p14:tracePt t="78630" x="7616825" y="1697038"/>
          <p14:tracePt t="78647" x="7608888" y="1714500"/>
          <p14:tracePt t="78663" x="7599363" y="1724025"/>
          <p14:tracePt t="78680" x="7562850" y="1776413"/>
          <p14:tracePt t="78697" x="7562850" y="1785938"/>
          <p14:tracePt t="78713" x="7545388" y="1812925"/>
          <p14:tracePt t="78730" x="7537450" y="1822450"/>
          <p14:tracePt t="78747" x="7537450" y="1830388"/>
          <p14:tracePt t="78764" x="7537450" y="1839913"/>
          <p14:tracePt t="78800" x="7537450" y="1847850"/>
          <p14:tracePt t="78824" x="7537450" y="1857375"/>
          <p14:tracePt t="78849" x="7537450" y="1874838"/>
          <p14:tracePt t="78860" x="7537450" y="1884363"/>
          <p14:tracePt t="78873" x="7537450" y="1901825"/>
          <p14:tracePt t="78886" x="7537450" y="1919288"/>
          <p14:tracePt t="78898" x="7537450" y="1938338"/>
          <p14:tracePt t="78913" x="7537450" y="1955800"/>
          <p14:tracePt t="78930" x="7545388" y="1973263"/>
          <p14:tracePt t="78947" x="7545388" y="1990725"/>
          <p14:tracePt t="78963" x="7545388" y="2017713"/>
          <p14:tracePt t="78980" x="7554913" y="2027238"/>
          <p14:tracePt t="78997" x="7554913" y="2036763"/>
          <p14:tracePt t="79021" x="7554913" y="2044700"/>
          <p14:tracePt t="79033" x="7554913" y="2054225"/>
          <p14:tracePt t="79057" x="7554913" y="2062163"/>
          <p14:tracePt t="79082" x="7554913" y="2071688"/>
          <p14:tracePt t="79192" x="7554913" y="2081213"/>
          <p14:tracePt t="82708" x="7545388" y="2081213"/>
          <p14:tracePt t="82719" x="7537450" y="2081213"/>
          <p14:tracePt t="82731" x="7527925" y="2081213"/>
          <p14:tracePt t="82743" x="7510463" y="2089150"/>
          <p14:tracePt t="82756" x="7456488" y="2125663"/>
          <p14:tracePt t="82768" x="7323138" y="2197100"/>
          <p14:tracePt t="82781" x="7099300" y="2339975"/>
          <p14:tracePt t="82798" x="6831013" y="2500313"/>
          <p14:tracePt t="82815" x="6562725" y="2660650"/>
          <p14:tracePt t="82831" x="5956300" y="2982913"/>
          <p14:tracePt t="82848" x="5643563" y="3152775"/>
          <p14:tracePt t="82864" x="5394325" y="3286125"/>
          <p14:tracePt t="82881" x="5027613" y="3446463"/>
          <p14:tracePt t="82898" x="4848225" y="3490913"/>
          <p14:tracePt t="82914" x="4465638" y="3643313"/>
          <p14:tracePt t="82931" x="4259263" y="3724275"/>
          <p14:tracePt t="82948" x="4125913" y="3776663"/>
          <p14:tracePt t="82965" x="3902075" y="3857625"/>
          <p14:tracePt t="82981" x="3830638" y="3884613"/>
          <p14:tracePt t="82998" x="3776663" y="3884613"/>
          <p14:tracePt t="83015" x="3741738" y="3894138"/>
          <p14:tracePt t="83032" x="3724275" y="3894138"/>
          <p14:tracePt t="83052" x="3705225" y="3894138"/>
          <p14:tracePt t="83075" x="3687763" y="3894138"/>
          <p14:tracePt t="83087" x="3679825" y="3894138"/>
          <p14:tracePt t="83098" x="3652838" y="3894138"/>
          <p14:tracePt t="83115" x="3633788" y="3894138"/>
          <p14:tracePt t="83131" x="3625850" y="3894138"/>
          <p14:tracePt t="83148" x="3589338" y="3894138"/>
          <p14:tracePt t="83165" x="3571875" y="3894138"/>
          <p14:tracePt t="83181" x="3554413" y="3894138"/>
          <p14:tracePt t="83198" x="3490913" y="3929063"/>
          <p14:tracePt t="83215" x="3473450" y="3938588"/>
          <p14:tracePt t="83231" x="3446463" y="3938588"/>
          <p14:tracePt t="83248" x="3419475" y="3938588"/>
          <p14:tracePt t="83270" x="3411538" y="3938588"/>
          <p14:tracePt t="83282" x="3411538" y="3929063"/>
          <p14:tracePt t="83381" x="3411538" y="3919538"/>
          <p14:tracePt t="83454" x="3419475" y="3919538"/>
          <p14:tracePt t="83613" x="3419475" y="3911600"/>
          <p14:tracePt t="83736" x="3419475" y="3902075"/>
          <p14:tracePt t="83845" x="3429000" y="3902075"/>
          <p14:tracePt t="83870" x="3438525" y="3902075"/>
          <p14:tracePt t="83883" x="3438525" y="3894138"/>
          <p14:tracePt t="83896" x="3446463" y="3894138"/>
          <p14:tracePt t="83906" x="3455988" y="3894138"/>
          <p14:tracePt t="83919" x="3465513" y="3894138"/>
          <p14:tracePt t="83932" x="3490913" y="3884613"/>
          <p14:tracePt t="83948" x="3517900" y="3875088"/>
          <p14:tracePt t="83965" x="3554413" y="3867150"/>
          <p14:tracePt t="83982" x="3697288" y="3840163"/>
          <p14:tracePt t="83998" x="3803650" y="3822700"/>
          <p14:tracePt t="84015" x="3929063" y="3803650"/>
          <p14:tracePt t="84032" x="4357688" y="3732213"/>
          <p14:tracePt t="84048" x="4652963" y="3679825"/>
          <p14:tracePt t="84065" x="4965700" y="3625850"/>
          <p14:tracePt t="84082" x="5724525" y="3438525"/>
          <p14:tracePt t="84098" x="6116638" y="3357563"/>
          <p14:tracePt t="84115" x="6500813" y="3268663"/>
          <p14:tracePt t="84132" x="7215188" y="3089275"/>
          <p14:tracePt t="84148" x="7518400" y="3009900"/>
          <p14:tracePt t="84165" x="8010525" y="2867025"/>
          <p14:tracePt t="84182" x="8242300" y="2795588"/>
          <p14:tracePt t="84198" x="8394700" y="2732088"/>
          <p14:tracePt t="84215" x="8599488" y="2660650"/>
          <p14:tracePt t="84232" x="8653463" y="2633663"/>
          <p14:tracePt t="84248" x="8697913" y="2616200"/>
          <p14:tracePt t="84265" x="8732838" y="2598738"/>
          <p14:tracePt t="84282" x="8742363" y="2589213"/>
          <p14:tracePt t="84299" x="8759825" y="2571750"/>
          <p14:tracePt t="84323" x="8769350" y="2562225"/>
          <p14:tracePt t="84336" x="8769350" y="2554288"/>
          <p14:tracePt t="84349" x="8777288" y="2544763"/>
          <p14:tracePt t="84365" x="8777288" y="2536825"/>
          <p14:tracePt t="84382" x="8777288" y="2527300"/>
          <p14:tracePt t="84398" x="8796338" y="2473325"/>
          <p14:tracePt t="84415" x="8796338" y="2455863"/>
          <p14:tracePt t="84433" x="8796338" y="2446338"/>
          <p14:tracePt t="84641" x="8786813" y="2446338"/>
          <p14:tracePt t="84654" x="8759825" y="2446338"/>
          <p14:tracePt t="84667" x="8715375" y="2446338"/>
          <p14:tracePt t="84678" x="8616950" y="2455863"/>
          <p14:tracePt t="84691" x="8491538" y="2465388"/>
          <p14:tracePt t="84703" x="8358188" y="2465388"/>
          <p14:tracePt t="84716" x="8224838" y="2465388"/>
          <p14:tracePt t="84732" x="8116888" y="2455863"/>
          <p14:tracePt t="84748" x="7991475" y="2438400"/>
          <p14:tracePt t="84765" x="7796213" y="2384425"/>
          <p14:tracePt t="84782" x="7705725" y="2374900"/>
          <p14:tracePt t="84799" x="7634288" y="2347913"/>
          <p14:tracePt t="84815" x="7491413" y="2303463"/>
          <p14:tracePt t="84832" x="7439025" y="2276475"/>
          <p14:tracePt t="84848" x="7394575" y="2259013"/>
          <p14:tracePt t="84865" x="7331075" y="2205038"/>
          <p14:tracePt t="84882" x="7323138" y="2197100"/>
          <p14:tracePt t="84899" x="7304088" y="2160588"/>
          <p14:tracePt t="84899" x="7286625" y="2133600"/>
          <p14:tracePt t="84915" x="7277100" y="2108200"/>
          <p14:tracePt t="84932" x="7277100" y="2081213"/>
          <p14:tracePt t="84949" x="7277100" y="2009775"/>
          <p14:tracePt t="84965" x="7277100" y="1955800"/>
          <p14:tracePt t="84982" x="7277100" y="1919288"/>
          <p14:tracePt t="84999" x="7286625" y="1812925"/>
          <p14:tracePt t="85015" x="7286625" y="1751013"/>
          <p14:tracePt t="85032" x="7286625" y="1714500"/>
          <p14:tracePt t="85049" x="7286625" y="1608138"/>
          <p14:tracePt t="85065" x="7286625" y="1554163"/>
          <p14:tracePt t="85082" x="7304088" y="1438275"/>
          <p14:tracePt t="85099" x="7323138" y="1374775"/>
          <p14:tracePt t="85115" x="7348538" y="1312863"/>
          <p14:tracePt t="85132" x="7394575" y="1223963"/>
          <p14:tracePt t="85149" x="7419975" y="1196975"/>
          <p14:tracePt t="85165" x="7439025" y="1169988"/>
          <p14:tracePt t="85182" x="7473950" y="1125538"/>
          <p14:tracePt t="85199" x="7473950" y="1116013"/>
          <p14:tracePt t="85215" x="7473950" y="1108075"/>
          <p14:tracePt t="85365" x="7473950" y="1125538"/>
          <p14:tracePt t="85377" x="7473950" y="1152525"/>
          <p14:tracePt t="85389" x="7473950" y="1187450"/>
          <p14:tracePt t="85401" x="7473950" y="1214438"/>
          <p14:tracePt t="85415" x="7473950" y="1241425"/>
          <p14:tracePt t="85432" x="7473950" y="1276350"/>
          <p14:tracePt t="85449" x="7473950" y="1339850"/>
          <p14:tracePt t="85465" x="7473950" y="1366838"/>
          <p14:tracePt t="85482" x="7466013" y="1411288"/>
          <p14:tracePt t="85499" x="7456488" y="1473200"/>
          <p14:tracePt t="85515" x="7439025" y="1509713"/>
          <p14:tracePt t="85532" x="7429500" y="1562100"/>
          <p14:tracePt t="85549" x="7412038" y="1679575"/>
          <p14:tracePt t="85565" x="7402513" y="1714500"/>
          <p14:tracePt t="85582" x="7394575" y="1776413"/>
          <p14:tracePt t="85599" x="7375525" y="1884363"/>
          <p14:tracePt t="85615" x="7375525" y="1955800"/>
          <p14:tracePt t="85632" x="7375525" y="2009775"/>
          <p14:tracePt t="85649" x="7367588" y="2098675"/>
          <p14:tracePt t="85665" x="7367588" y="2133600"/>
          <p14:tracePt t="85682" x="7367588" y="2160588"/>
          <p14:tracePt t="85699" x="7358063" y="2214563"/>
          <p14:tracePt t="85715" x="7358063" y="2232025"/>
          <p14:tracePt t="85732" x="7358063" y="2251075"/>
          <p14:tracePt t="85749" x="7348538" y="2251075"/>
          <p14:tracePt t="85768" x="7348538" y="2259013"/>
          <p14:tracePt t="85940" x="7348538" y="2251075"/>
          <p14:tracePt t="85977" x="7348538" y="2241550"/>
          <p14:tracePt t="86014" x="7348538" y="2232025"/>
          <p14:tracePt t="86039" x="7348538" y="2224088"/>
          <p14:tracePt t="86050" x="7348538" y="2214563"/>
          <p14:tracePt t="86065" x="7348538" y="2205038"/>
          <p14:tracePt t="86086" x="7348538" y="2187575"/>
          <p14:tracePt t="86112" x="7348538" y="2179638"/>
          <p14:tracePt t="86124" x="7348538" y="2160588"/>
          <p14:tracePt t="86135" x="7348538" y="2152650"/>
          <p14:tracePt t="86148" x="7348538" y="2133600"/>
          <p14:tracePt t="86160" x="7348538" y="2116138"/>
          <p14:tracePt t="86173" x="7348538" y="2071688"/>
          <p14:tracePt t="86184" x="7348538" y="2027238"/>
          <p14:tracePt t="86199" x="7348538" y="1965325"/>
          <p14:tracePt t="86215" x="7348538" y="1893888"/>
          <p14:tracePt t="86232" x="7348538" y="1822450"/>
          <p14:tracePt t="86249" x="7348538" y="1697038"/>
          <p14:tracePt t="86266" x="7348538" y="1670050"/>
          <p14:tracePt t="86282" x="7348538" y="1643063"/>
          <p14:tracePt t="86299" x="7348538" y="1633538"/>
          <p14:tracePt t="86357" x="7348538" y="1643063"/>
          <p14:tracePt t="86381" x="7348538" y="1652588"/>
          <p14:tracePt t="86393" x="7358063" y="1652588"/>
          <p14:tracePt t="86406" x="7358063" y="1660525"/>
          <p14:tracePt t="86430" x="7358063" y="1670050"/>
          <p14:tracePt t="86454" x="7358063" y="1679575"/>
          <p14:tracePt t="86492" x="7358063" y="1687513"/>
          <p14:tracePt t="86517" x="7358063" y="1697038"/>
          <p14:tracePt t="86527" x="7358063" y="1704975"/>
          <p14:tracePt t="86539" x="7358063" y="1724025"/>
          <p14:tracePt t="86553" x="7358063" y="1751013"/>
          <p14:tracePt t="86567" x="7358063" y="1776413"/>
          <p14:tracePt t="86582" x="7358063" y="1803400"/>
          <p14:tracePt t="86599" x="7358063" y="1822450"/>
          <p14:tracePt t="86616" x="7367588" y="1874838"/>
          <p14:tracePt t="86632" x="7375525" y="1893888"/>
          <p14:tracePt t="86649" x="7375525" y="1919288"/>
          <p14:tracePt t="86666" x="7385050" y="1973263"/>
          <p14:tracePt t="86682" x="7385050" y="1982788"/>
          <p14:tracePt t="86699" x="7385050" y="2000250"/>
          <p14:tracePt t="86716" x="7385050" y="2009775"/>
          <p14:tracePt t="86732" x="7385050" y="2017713"/>
          <p14:tracePt t="86749" x="7394575" y="2017713"/>
          <p14:tracePt t="87128" x="7402513" y="2017713"/>
          <p14:tracePt t="87778" x="7412038" y="2017713"/>
          <p14:tracePt t="88402" x="7419975" y="2017713"/>
          <p14:tracePt t="88426" x="7439025" y="2027238"/>
          <p14:tracePt t="88439" x="7446963" y="2044700"/>
          <p14:tracePt t="88451" x="7473950" y="2062163"/>
          <p14:tracePt t="88464" x="7500938" y="2098675"/>
          <p14:tracePt t="88475" x="7527925" y="2133600"/>
          <p14:tracePt t="88487" x="7554913" y="2179638"/>
          <p14:tracePt t="88500" x="7572375" y="2241550"/>
          <p14:tracePt t="88516" x="7589838" y="2312988"/>
          <p14:tracePt t="88533" x="7599363" y="2374900"/>
          <p14:tracePt t="88550" x="7608888" y="2465388"/>
          <p14:tracePt t="88566" x="7616825" y="2500313"/>
          <p14:tracePt t="88583" x="7616825" y="2527300"/>
          <p14:tracePt t="88600" x="7616825" y="2562225"/>
          <p14:tracePt t="88616" x="7616825" y="2581275"/>
          <p14:tracePt t="88695" x="7616825" y="2562225"/>
          <p14:tracePt t="88708" x="7616825" y="2527300"/>
          <p14:tracePt t="88720" x="7616825" y="2465388"/>
          <p14:tracePt t="88732" x="7616825" y="2384425"/>
          <p14:tracePt t="88744" x="7616825" y="2295525"/>
          <p14:tracePt t="88757" x="7616825" y="2170113"/>
          <p14:tracePt t="88770" x="7616825" y="2054225"/>
          <p14:tracePt t="88783" x="7616825" y="1928813"/>
          <p14:tracePt t="88800" x="7616825" y="1803400"/>
          <p14:tracePt t="88816" x="7616825" y="1714500"/>
          <p14:tracePt t="88833" x="7626350" y="1536700"/>
          <p14:tracePt t="88850" x="7634288" y="1490663"/>
          <p14:tracePt t="88866" x="7634288" y="1438275"/>
          <p14:tracePt t="88883" x="7643813" y="1401763"/>
          <p14:tracePt t="88929" x="7653338" y="1428750"/>
          <p14:tracePt t="88940" x="7661275" y="1465263"/>
          <p14:tracePt t="88953" x="7680325" y="1517650"/>
          <p14:tracePt t="88965" x="7705725" y="1598613"/>
          <p14:tracePt t="88977" x="7742238" y="1697038"/>
          <p14:tracePt t="88990" x="7769225" y="1795463"/>
          <p14:tracePt t="89001" x="7796213" y="1893888"/>
          <p14:tracePt t="89017" x="7813675" y="2009775"/>
          <p14:tracePt t="89033" x="7831138" y="2098675"/>
          <p14:tracePt t="89050" x="7840663" y="2170113"/>
          <p14:tracePt t="89066" x="7848600" y="2339975"/>
          <p14:tracePt t="89083" x="7858125" y="2428875"/>
          <p14:tracePt t="89100" x="7867650" y="2536825"/>
          <p14:tracePt t="89116" x="7875588" y="2562225"/>
          <p14:tracePt t="89133" x="7875588" y="2581275"/>
          <p14:tracePt t="89150" x="7875588" y="2589213"/>
          <p14:tracePt t="89174" x="7885113" y="2589213"/>
          <p14:tracePt t="89199" x="7885113" y="2581275"/>
          <p14:tracePt t="89209" x="7885113" y="2536825"/>
          <p14:tracePt t="89222" x="7885113" y="2500313"/>
          <p14:tracePt t="89234" x="7885113" y="2428875"/>
          <p14:tracePt t="89250" x="7894638" y="2330450"/>
          <p14:tracePt t="89266" x="7894638" y="2224088"/>
          <p14:tracePt t="89283" x="7902575" y="1955800"/>
          <p14:tracePt t="89300" x="7902575" y="1785938"/>
          <p14:tracePt t="89317" x="7902575" y="1643063"/>
          <p14:tracePt t="89333" x="7885113" y="1419225"/>
          <p14:tracePt t="89350" x="7875588" y="1330325"/>
          <p14:tracePt t="89367" x="7867650" y="1268413"/>
          <p14:tracePt t="89383" x="7848600" y="1214438"/>
          <p14:tracePt t="89431" x="7848600" y="1223963"/>
          <p14:tracePt t="89443" x="7848600" y="1231900"/>
          <p14:tracePt t="89455" x="7848600" y="1258888"/>
          <p14:tracePt t="89467" x="7848600" y="1285875"/>
          <p14:tracePt t="89479" x="7848600" y="1322388"/>
          <p14:tracePt t="89491" x="7848600" y="1384300"/>
          <p14:tracePt t="89504" x="7858125" y="1473200"/>
          <p14:tracePt t="89517" x="7875588" y="1589088"/>
          <p14:tracePt t="89533" x="7902575" y="1704975"/>
          <p14:tracePt t="89550" x="7920038" y="1847850"/>
          <p14:tracePt t="89567" x="7947025" y="2089150"/>
          <p14:tracePt t="89583" x="7966075" y="2197100"/>
          <p14:tracePt t="89600" x="7966075" y="2312988"/>
          <p14:tracePt t="89617" x="7974013" y="2482850"/>
          <p14:tracePt t="89633" x="7983538" y="2536825"/>
          <p14:tracePt t="89650" x="7983538" y="2562225"/>
          <p14:tracePt t="89667" x="7983538" y="2571750"/>
          <p14:tracePt t="89688" x="7991475" y="2571750"/>
          <p14:tracePt t="89736" x="7991475" y="2544763"/>
          <p14:tracePt t="89749" x="7991475" y="2517775"/>
          <p14:tracePt t="89761" x="7991475" y="2482850"/>
          <p14:tracePt t="89774" x="7991475" y="2419350"/>
          <p14:tracePt t="89786" x="7991475" y="2347913"/>
          <p14:tracePt t="89800" x="7991475" y="2251075"/>
          <p14:tracePt t="89817" x="7991475" y="2133600"/>
          <p14:tracePt t="89833" x="7991475" y="2009775"/>
          <p14:tracePt t="89850" x="7991475" y="1768475"/>
          <p14:tracePt t="89867" x="7991475" y="1660525"/>
          <p14:tracePt t="89883" x="7974013" y="1509713"/>
          <p14:tracePt t="89900" x="7974013" y="1455738"/>
          <p14:tracePt t="89917" x="7966075" y="1419225"/>
          <p14:tracePt t="89933" x="7956550" y="1366838"/>
          <p14:tracePt t="89950" x="7947025" y="1339850"/>
          <p14:tracePt t="89967" x="7939088" y="1330325"/>
          <p14:tracePt t="89983" x="7939088" y="1322388"/>
          <p14:tracePt t="90018" x="7939088" y="1330325"/>
          <p14:tracePt t="90031" x="7939088" y="1339850"/>
          <p14:tracePt t="90043" x="7939088" y="1347788"/>
          <p14:tracePt t="90055" x="7939088" y="1357313"/>
          <p14:tracePt t="90106" x="7939088" y="1366838"/>
          <p14:tracePt t="90569" x="7939088" y="1374775"/>
          <p14:tracePt t="90582" x="7939088" y="1393825"/>
          <p14:tracePt t="90596" x="7939088" y="1419225"/>
          <p14:tracePt t="90606" x="7956550" y="1455738"/>
          <p14:tracePt t="90618" x="7974013" y="1527175"/>
          <p14:tracePt t="90633" x="7983538" y="1625600"/>
          <p14:tracePt t="90650" x="8001000" y="1724025"/>
          <p14:tracePt t="90667" x="8027988" y="1866900"/>
          <p14:tracePt t="90668" x="8037513" y="2000250"/>
          <p14:tracePt t="90684" x="8045450" y="2133600"/>
          <p14:tracePt t="90700" x="8054975" y="2286000"/>
          <p14:tracePt t="90717" x="8062913" y="2527300"/>
          <p14:tracePt t="90734" x="8062913" y="2643188"/>
          <p14:tracePt t="90750" x="8072438" y="2732088"/>
          <p14:tracePt t="90767" x="8081963" y="2847975"/>
          <p14:tracePt t="90784" x="8081963" y="2874963"/>
          <p14:tracePt t="90800" x="8089900" y="2884488"/>
          <p14:tracePt t="90817" x="8089900" y="2894013"/>
          <p14:tracePt t="90834" x="8099425" y="2894013"/>
          <p14:tracePt t="90863" x="8099425" y="2901950"/>
          <p14:tracePt t="90875" x="8116888" y="2911475"/>
          <p14:tracePt t="90888" x="8126413" y="2919413"/>
          <p14:tracePt t="91170" x="8134350" y="2946400"/>
          <p14:tracePt t="91182" x="8143875" y="2973388"/>
          <p14:tracePt t="91194" x="8153400" y="3009900"/>
          <p14:tracePt t="91207" x="8180388" y="3062288"/>
          <p14:tracePt t="91219" x="8205788" y="3116263"/>
          <p14:tracePt t="91234" x="8251825" y="3179763"/>
          <p14:tracePt t="91250" x="8286750" y="3214688"/>
          <p14:tracePt t="91267" x="8358188" y="3295650"/>
          <p14:tracePt t="91284" x="8394700" y="3330575"/>
          <p14:tracePt t="91300" x="8439150" y="3357563"/>
          <p14:tracePt t="91317" x="8518525" y="3411538"/>
          <p14:tracePt t="91334" x="8562975" y="3419475"/>
          <p14:tracePt t="91350" x="8589963" y="3438525"/>
          <p14:tracePt t="91367" x="8653463" y="3455988"/>
          <p14:tracePt t="91384" x="8688388" y="3465513"/>
          <p14:tracePt t="91401" x="8705850" y="3465513"/>
          <p14:tracePt t="91417" x="8751888" y="3465513"/>
          <p14:tracePt t="91434" x="8759825" y="3465513"/>
          <p14:tracePt t="91451" x="8769350" y="3465513"/>
          <p14:tracePt t="91467" x="8813800" y="3465513"/>
          <p14:tracePt t="91484" x="8840788" y="3465513"/>
          <p14:tracePt t="91501" x="8885238" y="3465513"/>
          <p14:tracePt t="91517" x="8894763" y="3465513"/>
          <p14:tracePt t="91534" x="8912225" y="3465513"/>
          <p14:tracePt t="91551" x="8929688" y="3465513"/>
          <p14:tracePt t="91567" x="8939213" y="3465513"/>
          <p14:tracePt t="91660" x="8929688" y="3465513"/>
          <p14:tracePt t="91672" x="8920163" y="3465513"/>
          <p14:tracePt t="91685" x="8902700" y="3465513"/>
          <p14:tracePt t="91696" x="8875713" y="3465513"/>
          <p14:tracePt t="91709" x="8848725" y="3465513"/>
          <p14:tracePt t="91721" x="8796338" y="3465513"/>
          <p14:tracePt t="91734" x="8759825" y="3455988"/>
          <p14:tracePt t="91751" x="8715375" y="3455988"/>
          <p14:tracePt t="91767" x="8680450" y="3438525"/>
          <p14:tracePt t="91784" x="8609013" y="3429000"/>
          <p14:tracePt t="91801" x="8589963" y="3419475"/>
          <p14:tracePt t="91817" x="8572500" y="3419475"/>
          <p14:tracePt t="91834" x="8528050" y="3419475"/>
          <p14:tracePt t="91851" x="8501063" y="3419475"/>
          <p14:tracePt t="91867" x="8447088" y="3419475"/>
          <p14:tracePt t="91884" x="8439150" y="3419475"/>
          <p14:tracePt t="91901" x="8420100" y="3419475"/>
          <p14:tracePt t="91917" x="8394700" y="3419475"/>
          <p14:tracePt t="91934" x="8375650" y="3419475"/>
          <p14:tracePt t="91951" x="8358188" y="3419475"/>
          <p14:tracePt t="91967" x="8304213" y="3429000"/>
          <p14:tracePt t="91984" x="8277225" y="3438525"/>
          <p14:tracePt t="92002" x="8251825" y="3446463"/>
          <p14:tracePt t="92017" x="8215313" y="3455988"/>
          <p14:tracePt t="92034" x="8205788" y="3455988"/>
          <p14:tracePt t="92051" x="8188325" y="3473450"/>
          <p14:tracePt t="92075" x="8170863" y="3482975"/>
          <p14:tracePt t="92089" x="8170863" y="3490913"/>
          <p14:tracePt t="92101" x="8161338" y="3500438"/>
          <p14:tracePt t="92118" x="8161338" y="3509963"/>
          <p14:tracePt t="92137" x="8161338" y="3517900"/>
          <p14:tracePt t="92161" x="8161338" y="3536950"/>
          <p14:tracePt t="92174" x="8161338" y="3554413"/>
          <p14:tracePt t="92185" x="8161338" y="3571875"/>
          <p14:tracePt t="92201" x="8170863" y="3589338"/>
          <p14:tracePt t="92217" x="8180388" y="3608388"/>
          <p14:tracePt t="92234" x="8205788" y="3625850"/>
          <p14:tracePt t="92251" x="8215313" y="3625850"/>
          <p14:tracePt t="92267" x="8242300" y="3633788"/>
          <p14:tracePt t="92284" x="8259763" y="3643313"/>
          <p14:tracePt t="92301" x="8277225" y="3652838"/>
          <p14:tracePt t="92317" x="8304213" y="3652838"/>
          <p14:tracePt t="92334" x="8367713" y="3652838"/>
          <p14:tracePt t="92351" x="8394700" y="3652838"/>
          <p14:tracePt t="92367" x="8439150" y="3652838"/>
          <p14:tracePt t="92384" x="8528050" y="3652838"/>
          <p14:tracePt t="92401" x="8562975" y="3643313"/>
          <p14:tracePt t="92417" x="8599488" y="3633788"/>
          <p14:tracePt t="92434" x="8643938" y="3616325"/>
          <p14:tracePt t="92451" x="8670925" y="3608388"/>
          <p14:tracePt t="92467" x="8697913" y="3589338"/>
          <p14:tracePt t="92484" x="8715375" y="3589338"/>
          <p14:tracePt t="92501" x="8724900" y="3571875"/>
          <p14:tracePt t="92518" x="8742363" y="3544888"/>
          <p14:tracePt t="92534" x="8751888" y="3536950"/>
          <p14:tracePt t="92551" x="8759825" y="3517900"/>
          <p14:tracePt t="92567" x="8759825" y="3482975"/>
          <p14:tracePt t="92584" x="8759825" y="3465513"/>
          <p14:tracePt t="92601" x="8759825" y="3446463"/>
          <p14:tracePt t="92618" x="8724900" y="3402013"/>
          <p14:tracePt t="92634" x="8705850" y="3384550"/>
          <p14:tracePt t="92651" x="8680450" y="3357563"/>
          <p14:tracePt t="92667" x="8616950" y="3322638"/>
          <p14:tracePt t="92684" x="8582025" y="3303588"/>
          <p14:tracePt t="92701" x="8483600" y="3276600"/>
          <p14:tracePt t="92717" x="8447088" y="3268663"/>
          <p14:tracePt t="92734" x="8420100" y="3268663"/>
          <p14:tracePt t="92751" x="8367713" y="3268663"/>
          <p14:tracePt t="92768" x="8348663" y="3268663"/>
          <p14:tracePt t="92784" x="8323263" y="3268663"/>
          <p14:tracePt t="92801" x="8259763" y="3303588"/>
          <p14:tracePt t="92818" x="8232775" y="3313113"/>
          <p14:tracePt t="92834" x="8188325" y="3340100"/>
          <p14:tracePt t="92859" x="8180388" y="3348038"/>
          <p14:tracePt t="93570" x="8180388" y="3357563"/>
          <p14:tracePt t="93595" x="8188325" y="3357563"/>
          <p14:tracePt t="93607" x="8188325" y="3367088"/>
          <p14:tracePt t="93631" x="8197850" y="3375025"/>
          <p14:tracePt t="93655" x="8205788" y="3384550"/>
          <p14:tracePt t="94157" x="8205788" y="3394075"/>
          <p14:tracePt t="94170" x="8215313" y="3402013"/>
          <p14:tracePt t="94194" x="8224838" y="3411538"/>
          <p14:tracePt t="94208" x="8232775" y="3419475"/>
          <p14:tracePt t="94219" x="8242300" y="3429000"/>
          <p14:tracePt t="94230" x="8251825" y="3446463"/>
          <p14:tracePt t="94255" x="8259763" y="3465513"/>
          <p14:tracePt t="94281" x="8259763" y="3473450"/>
          <p14:tracePt t="94293" x="8269288" y="3473450"/>
          <p14:tracePt t="94304" x="8277225" y="3473450"/>
          <p14:tracePt t="94352" x="8286750" y="3473450"/>
          <p14:tracePt t="94377" x="8286750" y="3482975"/>
          <p14:tracePt t="94562" x="8277225" y="3482975"/>
          <p14:tracePt t="94612" x="8269288" y="3482975"/>
          <p14:tracePt t="94659" x="8259763" y="3482975"/>
          <p14:tracePt t="94697" x="8251825" y="3482975"/>
          <p14:tracePt t="94721" x="8242300" y="3482975"/>
          <p14:tracePt t="94733" x="8232775" y="3482975"/>
          <p14:tracePt t="94758" x="8224838" y="3482975"/>
          <p14:tracePt t="94770" x="8224838" y="3473450"/>
          <p14:tracePt t="94782" x="8205788" y="3473450"/>
          <p14:tracePt t="94794" x="8205788" y="3465513"/>
          <p14:tracePt t="94807" x="8188325" y="3455988"/>
          <p14:tracePt t="94818" x="8170863" y="3446463"/>
          <p14:tracePt t="94835" x="8161338" y="3429000"/>
          <p14:tracePt t="94852" x="8134350" y="3419475"/>
          <p14:tracePt t="94868" x="8099425" y="3394075"/>
          <p14:tracePt t="94885" x="8081963" y="3375025"/>
          <p14:tracePt t="94902" x="8054975" y="3367088"/>
          <p14:tracePt t="94918" x="8027988" y="3348038"/>
          <p14:tracePt t="94935" x="8010525" y="3348038"/>
          <p14:tracePt t="94952" x="7991475" y="3340100"/>
          <p14:tracePt t="94968" x="7947025" y="3303588"/>
          <p14:tracePt t="94985" x="7939088" y="3276600"/>
          <p14:tracePt t="95002" x="7912100" y="3241675"/>
          <p14:tracePt t="95019" x="7885113" y="3187700"/>
          <p14:tracePt t="95035" x="7858125" y="3170238"/>
          <p14:tracePt t="95052" x="7831138" y="3133725"/>
          <p14:tracePt t="95068" x="7831138" y="3116263"/>
          <p14:tracePt t="95085" x="7804150" y="3098800"/>
          <p14:tracePt t="95102" x="7777163" y="3062288"/>
          <p14:tracePt t="95118" x="7769225" y="3044825"/>
          <p14:tracePt t="95135" x="7751763" y="3027363"/>
          <p14:tracePt t="95151" x="7715250" y="2990850"/>
          <p14:tracePt t="95168" x="7688263" y="2965450"/>
          <p14:tracePt t="95185" x="7680325" y="2946400"/>
          <p14:tracePt t="95202" x="7626350" y="2874963"/>
          <p14:tracePt t="95218" x="7608888" y="2830513"/>
          <p14:tracePt t="95235" x="7581900" y="2776538"/>
          <p14:tracePt t="95252" x="7554913" y="2705100"/>
          <p14:tracePt t="95268" x="7537450" y="2679700"/>
          <p14:tracePt t="95285" x="7518400" y="2625725"/>
          <p14:tracePt t="95302" x="7510463" y="2598738"/>
          <p14:tracePt t="95318" x="7500938" y="2589213"/>
          <p14:tracePt t="95335" x="7483475" y="2554288"/>
          <p14:tracePt t="95352" x="7483475" y="2544763"/>
          <p14:tracePt t="95369" x="7483475" y="2536825"/>
          <p14:tracePt t="95385" x="7483475" y="2517775"/>
          <p14:tracePt t="95402" x="7473950" y="2517775"/>
          <p14:tracePt t="95418" x="7473950" y="2500313"/>
          <p14:tracePt t="95435" x="7466013" y="2482850"/>
          <p14:tracePt t="95452" x="7466013" y="2465388"/>
          <p14:tracePt t="95468" x="7439025" y="2419350"/>
          <p14:tracePt t="95485" x="7429500" y="2374900"/>
          <p14:tracePt t="95502" x="7419975" y="2339975"/>
          <p14:tracePt t="95519" x="7419975" y="2276475"/>
          <p14:tracePt t="95535" x="7419975" y="2251075"/>
          <p14:tracePt t="95552" x="7419975" y="2224088"/>
          <p14:tracePt t="95569" x="7419975" y="2187575"/>
          <p14:tracePt t="95585" x="7419975" y="2179638"/>
          <p14:tracePt t="95602" x="7419975" y="2160588"/>
          <p14:tracePt t="96082" x="7419975" y="2170113"/>
          <p14:tracePt t="96093" x="7419975" y="2197100"/>
          <p14:tracePt t="96106" x="7446963" y="2232025"/>
          <p14:tracePt t="96117" x="7473950" y="2286000"/>
          <p14:tracePt t="96130" x="7510463" y="2374900"/>
          <p14:tracePt t="96143" x="7572375" y="2482850"/>
          <p14:tracePt t="96153" x="7626350" y="2608263"/>
          <p14:tracePt t="96169" x="7705725" y="2732088"/>
          <p14:tracePt t="96185" x="7796213" y="2901950"/>
          <p14:tracePt t="96202" x="7858125" y="3017838"/>
          <p14:tracePt t="96219" x="7966075" y="3224213"/>
          <p14:tracePt t="96235" x="8001000" y="3313113"/>
          <p14:tracePt t="96252" x="8072438" y="3438525"/>
          <p14:tracePt t="96269" x="8089900" y="3482975"/>
          <p14:tracePt t="96285" x="8116888" y="3527425"/>
          <p14:tracePt t="96302" x="8170863" y="3589338"/>
          <p14:tracePt t="96319" x="8188325" y="3608388"/>
          <p14:tracePt t="96335" x="8205788" y="3625850"/>
          <p14:tracePt t="96352" x="8224838" y="3643313"/>
          <p14:tracePt t="96369" x="8232775" y="3652838"/>
          <p14:tracePt t="96385" x="8242300" y="3652838"/>
          <p14:tracePt t="96402" x="8259763" y="3660775"/>
          <p14:tracePt t="96419" x="8269288" y="3660775"/>
          <p14:tracePt t="96435" x="8277225" y="3660775"/>
          <p14:tracePt t="96452" x="8286750" y="3660775"/>
          <p14:tracePt t="96469" x="8296275" y="3660775"/>
          <p14:tracePt t="96485" x="8304213" y="3660775"/>
          <p14:tracePt t="96534" x="8313738" y="3660775"/>
          <p14:tracePt t="96546" x="8323263" y="3660775"/>
          <p14:tracePt t="96570" x="8323263" y="3652838"/>
          <p14:tracePt t="96583" x="8331200" y="3643313"/>
          <p14:tracePt t="96595" x="8331200" y="3633788"/>
          <p14:tracePt t="96607" x="8331200" y="3625850"/>
          <p14:tracePt t="96620" x="8340725" y="3616325"/>
          <p14:tracePt t="96635" x="8348663" y="3608388"/>
          <p14:tracePt t="96657" x="8348663" y="3598863"/>
          <p14:tracePt t="96669" x="8348663" y="3589338"/>
          <p14:tracePt t="96685" x="8358188" y="3589338"/>
          <p14:tracePt t="96718" x="8358188" y="3581400"/>
          <p14:tracePt t="96840" x="8367713" y="3571875"/>
          <p14:tracePt t="96852" x="8375650" y="3571875"/>
          <p14:tracePt t="96863" x="8375650" y="3562350"/>
          <p14:tracePt t="96876" x="8385175" y="3554413"/>
          <p14:tracePt t="96900" x="8394700" y="3554413"/>
          <p14:tracePt t="96925" x="8394700" y="3544888"/>
          <p14:tracePt t="96937" x="8402638" y="3544888"/>
          <p14:tracePt t="96951" x="8412163" y="3544888"/>
          <p14:tracePt t="97256" x="8402638" y="3544888"/>
          <p14:tracePt t="97293" x="8394700" y="3554413"/>
          <p14:tracePt t="97305" x="8385175" y="3554413"/>
          <p14:tracePt t="97317" x="8375650" y="3562350"/>
          <p14:tracePt t="97330" x="8367713" y="3562350"/>
          <p14:tracePt t="97343" x="8358188" y="3571875"/>
          <p14:tracePt t="97354" x="8340725" y="3581400"/>
          <p14:tracePt t="97369" x="8313738" y="3581400"/>
          <p14:tracePt t="97386" x="8286750" y="3581400"/>
          <p14:tracePt t="97402" x="8215313" y="3598863"/>
          <p14:tracePt t="97419" x="8188325" y="3598863"/>
          <p14:tracePt t="97435" x="8161338" y="3598863"/>
          <p14:tracePt t="97452" x="8108950" y="3598863"/>
          <p14:tracePt t="97469" x="8081963" y="3598863"/>
          <p14:tracePt t="97486" x="8045450" y="3598863"/>
          <p14:tracePt t="97502" x="7956550" y="3598863"/>
          <p14:tracePt t="97519" x="7902575" y="3589338"/>
          <p14:tracePt t="97536" x="7858125" y="3581400"/>
          <p14:tracePt t="97552" x="7751763" y="3527425"/>
          <p14:tracePt t="97569" x="7688263" y="3490913"/>
          <p14:tracePt t="97586" x="7643813" y="3446463"/>
          <p14:tracePt t="97602" x="7545388" y="3330575"/>
          <p14:tracePt t="97619" x="7500938" y="3276600"/>
          <p14:tracePt t="97636" x="7402513" y="3143250"/>
          <p14:tracePt t="97652" x="7367588" y="3089275"/>
          <p14:tracePt t="97669" x="7331075" y="3044825"/>
          <p14:tracePt t="97686" x="7269163" y="2946400"/>
          <p14:tracePt t="97703" x="7251700" y="2901950"/>
          <p14:tracePt t="97720" x="7232650" y="2867025"/>
          <p14:tracePt t="97736" x="7215188" y="2776538"/>
          <p14:tracePt t="97752" x="7205663" y="2732088"/>
          <p14:tracePt t="97769" x="7205663" y="2705100"/>
          <p14:tracePt t="97786" x="7205663" y="2652713"/>
          <p14:tracePt t="97803" x="7205663" y="2625725"/>
          <p14:tracePt t="97819" x="7205663" y="2554288"/>
          <p14:tracePt t="97836" x="7205663" y="2527300"/>
          <p14:tracePt t="97853" x="7205663" y="2482850"/>
          <p14:tracePt t="97869" x="7205663" y="2411413"/>
          <p14:tracePt t="97886" x="7224713" y="2374900"/>
          <p14:tracePt t="97903" x="7224713" y="2330450"/>
          <p14:tracePt t="97919" x="7259638" y="2197100"/>
          <p14:tracePt t="97936" x="7277100" y="2133600"/>
          <p14:tracePt t="97952" x="7304088" y="2062163"/>
          <p14:tracePt t="97969" x="7402513" y="1893888"/>
          <p14:tracePt t="97986" x="7429500" y="1839913"/>
          <p14:tracePt t="98004" x="7473950" y="1768475"/>
          <p14:tracePt t="98019" x="7491413" y="1731963"/>
          <p14:tracePt t="98036" x="7491413" y="1714500"/>
          <p14:tracePt t="98052" x="7500938" y="1704975"/>
          <p14:tracePt t="98069" x="7500938" y="1697038"/>
          <p14:tracePt t="98566" x="7500938" y="1687513"/>
          <p14:tracePt t="98578" x="7500938" y="1679575"/>
          <p14:tracePt t="98591" x="7500938" y="1670050"/>
          <p14:tracePt t="98616" x="7500938" y="1652588"/>
          <p14:tracePt t="98627" x="7500938" y="1633538"/>
          <p14:tracePt t="98640" x="7500938" y="1608138"/>
          <p14:tracePt t="98654" x="7500938" y="1581150"/>
          <p14:tracePt t="98665" x="7500938" y="1562100"/>
          <p14:tracePt t="98676" x="7500938" y="1536700"/>
          <p14:tracePt t="98688" x="7500938" y="1509713"/>
          <p14:tracePt t="98703" x="7500938" y="1482725"/>
          <p14:tracePt t="98719" x="7500938" y="1455738"/>
          <p14:tracePt t="98736" x="7500938" y="1401763"/>
          <p14:tracePt t="98753" x="7500938" y="1339850"/>
          <p14:tracePt t="98770" x="7500938" y="1330325"/>
          <p14:tracePt t="98786" x="7500938" y="1312863"/>
          <p14:tracePt t="98803" x="7500938" y="1303338"/>
          <p14:tracePt t="98872" x="7491413" y="1303338"/>
          <p14:tracePt t="99019" x="7491413" y="1312863"/>
          <p14:tracePt t="99044" x="7491413" y="1322388"/>
          <p14:tracePt t="99080" x="7491413" y="1330325"/>
          <p14:tracePt t="99105" x="7491413" y="1347788"/>
          <p14:tracePt t="99117" x="7491413" y="1366838"/>
          <p14:tracePt t="99130" x="7491413" y="1384300"/>
          <p14:tracePt t="99142" x="7491413" y="1419225"/>
          <p14:tracePt t="99155" x="7500938" y="1465263"/>
          <p14:tracePt t="99170" x="7500938" y="1527175"/>
          <p14:tracePt t="99186" x="7510463" y="1589088"/>
          <p14:tracePt t="99203" x="7510463" y="1704975"/>
          <p14:tracePt t="99220" x="7510463" y="1758950"/>
          <p14:tracePt t="99236" x="7510463" y="1803400"/>
          <p14:tracePt t="99253" x="7510463" y="1866900"/>
          <p14:tracePt t="99270" x="7510463" y="1884363"/>
          <p14:tracePt t="99286" x="7510463" y="1893888"/>
          <p14:tracePt t="99303" x="7510463" y="1911350"/>
          <p14:tracePt t="99435" x="7510463" y="1901825"/>
          <p14:tracePt t="99448" x="7510463" y="1893888"/>
          <p14:tracePt t="99461" x="7510463" y="1874838"/>
          <p14:tracePt t="99473" x="7510463" y="1866900"/>
          <p14:tracePt t="99486" x="7510463" y="1847850"/>
          <p14:tracePt t="99503" x="7510463" y="1830388"/>
          <p14:tracePt t="99520" x="7510463" y="1812925"/>
          <p14:tracePt t="99536" x="7510463" y="1751013"/>
          <p14:tracePt t="99553" x="7500938" y="1714500"/>
          <p14:tracePt t="99570" x="7500938" y="1679575"/>
          <p14:tracePt t="99570" x="7500938" y="1652588"/>
          <p14:tracePt t="99586" x="7491413" y="1633538"/>
          <p14:tracePt t="99603" x="7491413" y="1608138"/>
          <p14:tracePt t="99620" x="7473950" y="1536700"/>
          <p14:tracePt t="99636" x="7473950" y="1509713"/>
          <p14:tracePt t="99653" x="7473950" y="1482725"/>
          <p14:tracePt t="99670" x="7473950" y="1438275"/>
          <p14:tracePt t="99687" x="7473950" y="1428750"/>
          <p14:tracePt t="99703" x="7473950" y="1419225"/>
          <p14:tracePt t="99720" x="7473950" y="1401763"/>
          <p14:tracePt t="99779" x="7466013" y="1401763"/>
          <p14:tracePt t="99804" x="7466013" y="1411288"/>
          <p14:tracePt t="99815" x="7466013" y="1419225"/>
          <p14:tracePt t="99827" x="7466013" y="1428750"/>
          <p14:tracePt t="99851" x="7466013" y="1438275"/>
          <p14:tracePt t="99864" x="7466013" y="1446213"/>
          <p14:tracePt t="99890" x="7466013" y="1455738"/>
          <p14:tracePt t="99901" x="7466013" y="1482725"/>
          <p14:tracePt t="99913" x="7466013" y="1500188"/>
          <p14:tracePt t="99926" x="7466013" y="1517650"/>
          <p14:tracePt t="99938" x="7466013" y="1536700"/>
          <p14:tracePt t="99953" x="7473950" y="1554163"/>
          <p14:tracePt t="99970" x="7473950" y="1571625"/>
          <p14:tracePt t="99987" x="7473950" y="1598613"/>
          <p14:tracePt t="100003" x="7473950" y="1616075"/>
          <p14:tracePt t="100020" x="7473950" y="1625600"/>
          <p14:tracePt t="100037" x="7483475" y="1643063"/>
          <p14:tracePt t="100053" x="7483475" y="1652588"/>
          <p14:tracePt t="100070" x="7483475" y="1660525"/>
          <p14:tracePt t="100087" x="7483475" y="1670050"/>
          <p14:tracePt t="100103" x="7483475" y="1679575"/>
          <p14:tracePt t="100120" x="7483475" y="1687513"/>
          <p14:tracePt t="100146" x="7483475" y="1697038"/>
          <p14:tracePt t="100562" x="7491413" y="1697038"/>
          <p14:tracePt t="100722" x="7491413" y="1704975"/>
          <p14:tracePt t="101101" x="7491413" y="1714500"/>
          <p14:tracePt t="101922" x="7491413" y="1724025"/>
          <p14:tracePt t="101959" x="7491413" y="1731963"/>
          <p14:tracePt t="101984" x="7500938" y="1741488"/>
          <p14:tracePt t="101995" x="7500938" y="1751013"/>
          <p14:tracePt t="102008" x="7500938" y="1768475"/>
          <p14:tracePt t="102020" x="7500938" y="1776413"/>
          <p14:tracePt t="102032" x="7510463" y="1795463"/>
          <p14:tracePt t="102044" x="7518400" y="1830388"/>
          <p14:tracePt t="102057" x="7527925" y="1874838"/>
          <p14:tracePt t="102070" x="7537450" y="1928813"/>
          <p14:tracePt t="102087" x="7545388" y="1990725"/>
          <p14:tracePt t="102104" x="7554913" y="2062163"/>
          <p14:tracePt t="102120" x="7572375" y="2232025"/>
          <p14:tracePt t="102137" x="7589838" y="2339975"/>
          <p14:tracePt t="102154" x="7599363" y="2446338"/>
          <p14:tracePt t="102171" x="7661275" y="2625725"/>
          <p14:tracePt t="102187" x="7688263" y="2679700"/>
          <p14:tracePt t="102204" x="7742238" y="2724150"/>
          <p14:tracePt t="102221" x="7804150" y="2751138"/>
          <p14:tracePt t="102522" x="7804150" y="2759075"/>
          <p14:tracePt t="102534" x="7813675" y="2768600"/>
          <p14:tracePt t="102547" x="7831138" y="2786063"/>
          <p14:tracePt t="102559" x="7848600" y="2795588"/>
          <p14:tracePt t="102571" x="7867650" y="2830513"/>
          <p14:tracePt t="102587" x="7894638" y="2847975"/>
          <p14:tracePt t="102604" x="7912100" y="2867025"/>
          <p14:tracePt t="102621" x="7939088" y="2894013"/>
          <p14:tracePt t="102637" x="7947025" y="2901950"/>
          <p14:tracePt t="102730" x="7939088" y="2901950"/>
          <p14:tracePt t="102742" x="7929563" y="2867025"/>
          <p14:tracePt t="102755" x="7912100" y="2840038"/>
          <p14:tracePt t="102767" x="7875588" y="2786063"/>
          <p14:tracePt t="102778" x="7813675" y="2697163"/>
          <p14:tracePt t="102792" x="7742238" y="2544763"/>
          <p14:tracePt t="102804" x="7680325" y="2366963"/>
          <p14:tracePt t="102821" x="7608888" y="2197100"/>
          <p14:tracePt t="102837" x="7562850" y="2044700"/>
          <p14:tracePt t="102854" x="7500938" y="1857375"/>
          <p14:tracePt t="102871" x="7491413" y="1795463"/>
          <p14:tracePt t="102887" x="7473950" y="1768475"/>
          <p14:tracePt t="102904" x="7466013" y="1731963"/>
          <p14:tracePt t="103417" x="7466013" y="1714500"/>
          <p14:tracePt t="103429" x="7446963" y="1697038"/>
          <p14:tracePt t="103441" x="7439025" y="1670050"/>
          <p14:tracePt t="103452" x="7419975" y="1598613"/>
          <p14:tracePt t="103464" x="7394575" y="1527175"/>
          <p14:tracePt t="103477" x="7375525" y="1438275"/>
          <p14:tracePt t="103489" x="7358063" y="1347788"/>
          <p14:tracePt t="103504" x="7348538" y="1268413"/>
          <p14:tracePt t="103521" x="7340600" y="1204913"/>
          <p14:tracePt t="103537" x="7331075" y="1160463"/>
          <p14:tracePt t="103554" x="7323138" y="1133475"/>
          <p14:tracePt t="103649" x="7323138" y="1143000"/>
          <p14:tracePt t="103662" x="7323138" y="1152525"/>
          <p14:tracePt t="103686" x="7323138" y="1160463"/>
          <p14:tracePt t="103699" x="7323138" y="1169988"/>
          <p14:tracePt t="103711" x="7323138" y="1179513"/>
          <p14:tracePt t="103723" x="7323138" y="1196975"/>
          <p14:tracePt t="103738" x="7331075" y="1204913"/>
          <p14:tracePt t="103754" x="7331075" y="1223963"/>
          <p14:tracePt t="103771" x="7348538" y="1276350"/>
          <p14:tracePt t="103788" x="7358063" y="1322388"/>
          <p14:tracePt t="103804" x="7367588" y="1374775"/>
          <p14:tracePt t="103821" x="7385050" y="1473200"/>
          <p14:tracePt t="103838" x="7394575" y="1536700"/>
          <p14:tracePt t="103854" x="7402513" y="1598613"/>
          <p14:tracePt t="103871" x="7412038" y="1714500"/>
          <p14:tracePt t="103888" x="7419975" y="1776413"/>
          <p14:tracePt t="103904" x="7419975" y="1857375"/>
          <p14:tracePt t="103921" x="7419975" y="1973263"/>
          <p14:tracePt t="103938" x="7419975" y="2009775"/>
          <p14:tracePt t="103954" x="7419975" y="2054225"/>
          <p14:tracePt t="103971" x="7419975" y="2062163"/>
          <p14:tracePt t="103988" x="7419975" y="2071688"/>
          <p14:tracePt t="104065" x="7429500" y="2071688"/>
          <p14:tracePt t="105009" x="7429500" y="2062163"/>
          <p14:tracePt t="112333" x="7429500" y="2071688"/>
          <p14:tracePt t="112382" x="7439025" y="2081213"/>
          <p14:tracePt t="112394" x="7446963" y="2081213"/>
          <p14:tracePt t="112407" x="7446963" y="2089150"/>
          <p14:tracePt t="112418" x="7456488" y="2089150"/>
          <p14:tracePt t="112443" x="7473950" y="2098675"/>
          <p14:tracePt t="112455" x="7473950" y="2108200"/>
          <p14:tracePt t="112480" x="7483475" y="2108200"/>
          <p14:tracePt t="112615" x="7483475" y="2098675"/>
          <p14:tracePt t="112626" x="7483475" y="2089150"/>
          <p14:tracePt t="112640" x="7483475" y="2081213"/>
          <p14:tracePt t="112652" x="7483475" y="2071688"/>
          <p14:tracePt t="112664" x="7483475" y="2054225"/>
          <p14:tracePt t="112675" x="7483475" y="2044700"/>
          <p14:tracePt t="112690" x="7483475" y="2036763"/>
          <p14:tracePt t="112711" x="7483475" y="2027238"/>
          <p14:tracePt t="112725" x="7483475" y="2017713"/>
          <p14:tracePt t="112740" x="7483475" y="2009775"/>
          <p14:tracePt t="112763" x="7491413" y="2000250"/>
          <p14:tracePt t="112786" x="7491413" y="1990725"/>
          <p14:tracePt t="112798" x="7500938" y="1982788"/>
          <p14:tracePt t="112822" x="7500938" y="1973263"/>
          <p14:tracePt t="112846" x="7510463" y="1973263"/>
          <p14:tracePt t="112872" x="7510463" y="1965325"/>
          <p14:tracePt t="112921" x="7510463" y="1955800"/>
          <p14:tracePt t="112933" x="7510463" y="1946275"/>
          <p14:tracePt t="112944" x="7510463" y="1938338"/>
          <p14:tracePt t="112969" x="7510463" y="1919288"/>
          <p14:tracePt t="112994" x="7510463" y="1901825"/>
          <p14:tracePt t="113007" x="7510463" y="1893888"/>
          <p14:tracePt t="113031" x="7510463" y="1874838"/>
          <p14:tracePt t="113043" x="7500938" y="1857375"/>
          <p14:tracePt t="113055" x="7500938" y="1847850"/>
          <p14:tracePt t="113067" x="7500938" y="1830388"/>
          <p14:tracePt t="113079" x="7491413" y="1822450"/>
          <p14:tracePt t="113091" x="7491413" y="1812925"/>
          <p14:tracePt t="113107" x="7483475" y="1812925"/>
          <p14:tracePt t="113337" x="7483475" y="1822450"/>
          <p14:tracePt t="113411" x="7483475" y="1830388"/>
          <p14:tracePt t="113815" x="7483475" y="1847850"/>
          <p14:tracePt t="113827" x="7483475" y="1866900"/>
          <p14:tracePt t="113839" x="7483475" y="1893888"/>
          <p14:tracePt t="113851" x="7500938" y="1919288"/>
          <p14:tracePt t="113864" x="7510463" y="1946275"/>
          <p14:tracePt t="113875" x="7537450" y="1990725"/>
          <p14:tracePt t="113891" x="7562850" y="2036763"/>
          <p14:tracePt t="113907" x="7599363" y="2071688"/>
          <p14:tracePt t="113924" x="7670800" y="2143125"/>
          <p14:tracePt t="113941" x="7705725" y="2179638"/>
          <p14:tracePt t="113957" x="7732713" y="2205038"/>
          <p14:tracePt t="113975" x="7769225" y="2232025"/>
          <p14:tracePt t="113991" x="7777163" y="2241550"/>
          <p14:tracePt t="114008" x="7796213" y="2251075"/>
          <p14:tracePt t="114036" x="7804150" y="2251075"/>
          <p14:tracePt t="114109" x="7813675" y="2251075"/>
          <p14:tracePt t="114146" x="7823200" y="2251075"/>
          <p14:tracePt t="114512" x="7823200" y="2241550"/>
          <p14:tracePt t="114524" x="7823200" y="2232025"/>
          <p14:tracePt t="114538" x="7823200" y="2214563"/>
          <p14:tracePt t="114549" x="7823200" y="2187575"/>
          <p14:tracePt t="114562" x="7823200" y="2152650"/>
          <p14:tracePt t="114574" x="7813675" y="2125663"/>
          <p14:tracePt t="114591" x="7804150" y="2098675"/>
          <p14:tracePt t="114608" x="7804150" y="2081213"/>
          <p14:tracePt t="114624" x="7796213" y="2054225"/>
          <p14:tracePt t="114641" x="7796213" y="2044700"/>
          <p14:tracePt t="114658" x="7786688" y="2044700"/>
          <p14:tracePt t="114674" x="7786688" y="2036763"/>
          <p14:tracePt t="114709" x="7786688" y="2027238"/>
          <p14:tracePt t="114795" x="7786688" y="2036763"/>
          <p14:tracePt t="114807" x="7786688" y="2044700"/>
          <p14:tracePt t="114818" x="7786688" y="2062163"/>
          <p14:tracePt t="114832" x="7796213" y="2108200"/>
          <p14:tracePt t="114843" x="7804150" y="2143125"/>
          <p14:tracePt t="114858" x="7813675" y="2187575"/>
          <p14:tracePt t="114874" x="7813675" y="2224088"/>
          <p14:tracePt t="114891" x="7813675" y="2251075"/>
          <p14:tracePt t="114908" x="7823200" y="2276475"/>
          <p14:tracePt t="114924" x="7823200" y="2286000"/>
          <p14:tracePt t="114978" x="7823200" y="2232025"/>
          <p14:tracePt t="114989" x="7823200" y="2170113"/>
          <p14:tracePt t="115003" x="7823200" y="2081213"/>
          <p14:tracePt t="115014" x="7823200" y="2000250"/>
          <p14:tracePt t="115027" x="7823200" y="1938338"/>
          <p14:tracePt t="115041" x="7823200" y="1901825"/>
          <p14:tracePt t="115058" x="7823200" y="1874838"/>
          <p14:tracePt t="115089" x="7823200" y="1884363"/>
          <p14:tracePt t="115101" x="7823200" y="1901825"/>
          <p14:tracePt t="115113" x="7823200" y="1928813"/>
          <p14:tracePt t="115126" x="7823200" y="1965325"/>
          <p14:tracePt t="115141" x="7823200" y="2027238"/>
          <p14:tracePt t="115158" x="7831138" y="2089150"/>
          <p14:tracePt t="115175" x="7840663" y="2179638"/>
          <p14:tracePt t="115191" x="7840663" y="2197100"/>
          <p14:tracePt t="115208" x="7840663" y="2205038"/>
          <p14:tracePt t="115225" x="7840663" y="2214563"/>
          <p14:tracePt t="115247" x="7840663" y="2205038"/>
          <p14:tracePt t="115260" x="7840663" y="2160588"/>
          <p14:tracePt t="115274" x="7840663" y="2089150"/>
          <p14:tracePt t="115291" x="7848600" y="2000250"/>
          <p14:tracePt t="115308" x="7848600" y="1911350"/>
          <p14:tracePt t="115324" x="7848600" y="1795463"/>
          <p14:tracePt t="115341" x="7848600" y="1768475"/>
          <p14:tracePt t="115358" x="7848600" y="1751013"/>
          <p14:tracePt t="115395" x="7848600" y="1776413"/>
          <p14:tracePt t="115406" x="7848600" y="1803400"/>
          <p14:tracePt t="115420" x="7848600" y="1857375"/>
          <p14:tracePt t="115432" x="7858125" y="1919288"/>
          <p14:tracePt t="115444" x="7885113" y="2000250"/>
          <p14:tracePt t="115458" x="7894638" y="2089150"/>
          <p14:tracePt t="115474" x="7902575" y="2170113"/>
          <p14:tracePt t="115491" x="7902575" y="2224088"/>
          <p14:tracePt t="115508" x="7912100" y="2268538"/>
          <p14:tracePt t="115541" x="7912100" y="2259013"/>
          <p14:tracePt t="115553" x="7912100" y="2205038"/>
          <p14:tracePt t="115565" x="7902575" y="2108200"/>
          <p14:tracePt t="115578" x="7885113" y="2000250"/>
          <p14:tracePt t="115591" x="7867650" y="1893888"/>
          <p14:tracePt t="115608" x="7867650" y="1822450"/>
          <p14:tracePt t="115625" x="7858125" y="1785938"/>
          <p14:tracePt t="115652" x="7858125" y="1803400"/>
          <p14:tracePt t="115664" x="7858125" y="1830388"/>
          <p14:tracePt t="115677" x="7858125" y="1847850"/>
          <p14:tracePt t="115691" x="7858125" y="1874838"/>
          <p14:tracePt t="115708" x="7867650" y="1911350"/>
          <p14:tracePt t="115725" x="7867650" y="2000250"/>
          <p14:tracePt t="115741" x="7875588" y="2017713"/>
          <p14:tracePt t="115758" x="7875588" y="2044700"/>
          <p14:tracePt t="115775" x="7875588" y="2062163"/>
          <p14:tracePt t="115791" x="7875588" y="2081213"/>
          <p14:tracePt t="115808" x="7875588" y="2089150"/>
          <p14:tracePt t="115825" x="7875588" y="2108200"/>
          <p14:tracePt t="116007" x="7875588" y="2116138"/>
          <p14:tracePt t="116033" x="7875588" y="2125663"/>
          <p14:tracePt t="116056" x="7875588" y="2133600"/>
          <p14:tracePt t="116068" x="7875588" y="2143125"/>
          <p14:tracePt t="116080" x="7875588" y="2152650"/>
          <p14:tracePt t="116105" x="7875588" y="2160588"/>
          <p14:tracePt t="116119" x="7875588" y="2170113"/>
          <p14:tracePt t="116129" x="7875588" y="2179638"/>
          <p14:tracePt t="116155" x="7875588" y="2187575"/>
          <p14:tracePt t="116252" x="7875588" y="2179638"/>
          <p14:tracePt t="116265" x="7875588" y="2152650"/>
          <p14:tracePt t="116276" x="7858125" y="2098675"/>
          <p14:tracePt t="116292" x="7848600" y="2054225"/>
          <p14:tracePt t="116301" x="7840663" y="1990725"/>
          <p14:tracePt t="116313" x="7823200" y="1938338"/>
          <p14:tracePt t="116325" x="7813675" y="1884363"/>
          <p14:tracePt t="116341" x="7804150" y="1847850"/>
          <p14:tracePt t="116358" x="7804150" y="1822450"/>
          <p14:tracePt t="116375" x="7796213" y="1785938"/>
          <p14:tracePt t="116392" x="7796213" y="1776413"/>
          <p14:tracePt t="116408" x="7786688" y="1768475"/>
          <p14:tracePt t="116498" x="7786688" y="1776413"/>
          <p14:tracePt t="116509" x="7786688" y="1785938"/>
          <p14:tracePt t="116533" x="7786688" y="1803400"/>
          <p14:tracePt t="116558" x="7786688" y="1812925"/>
          <p14:tracePt t="116584" x="7786688" y="1822450"/>
          <p14:tracePt t="116595" x="7786688" y="1830388"/>
          <p14:tracePt t="116608" x="7786688" y="1847850"/>
          <p14:tracePt t="116620" x="7786688" y="1857375"/>
          <p14:tracePt t="116631" x="7796213" y="1866900"/>
          <p14:tracePt t="116644" x="7796213" y="1884363"/>
          <p14:tracePt t="116658" x="7796213" y="1893888"/>
          <p14:tracePt t="116675" x="7796213" y="1911350"/>
          <p14:tracePt t="116692" x="7796213" y="1928813"/>
          <p14:tracePt t="116708" x="7796213" y="1990725"/>
          <p14:tracePt t="116725" x="7796213" y="2027238"/>
          <p14:tracePt t="116742" x="7804150" y="2062163"/>
          <p14:tracePt t="116758" x="7804150" y="2081213"/>
          <p14:tracePt t="116775" x="7804150" y="2089150"/>
          <p14:tracePt t="116792" x="7804150" y="2108200"/>
          <p14:tracePt t="116808" x="7804150" y="2133600"/>
          <p14:tracePt t="116825" x="7804150" y="2152650"/>
          <p14:tracePt t="116842" x="7804150" y="2160588"/>
          <p14:tracePt t="116889" x="7813675" y="2160588"/>
          <p14:tracePt t="119144" x="7796213" y="2179638"/>
          <p14:tracePt t="119154" x="7724775" y="2232025"/>
          <p14:tracePt t="119167" x="7527925" y="2374900"/>
          <p14:tracePt t="119179" x="7126288" y="2643188"/>
          <p14:tracePt t="119192" x="6661150" y="2946400"/>
          <p14:tracePt t="119209" x="6197600" y="3224213"/>
          <p14:tracePt t="119226" x="5759450" y="3438525"/>
          <p14:tracePt t="119242" x="5054600" y="3705225"/>
          <p14:tracePt t="119259" x="4857750" y="3759200"/>
          <p14:tracePt t="119276" x="4625975" y="3786188"/>
          <p14:tracePt t="119292" x="4545013" y="3786188"/>
          <p14:tracePt t="119309" x="4500563" y="3786188"/>
          <p14:tracePt t="119326" x="4473575" y="3786188"/>
          <p14:tracePt t="119342" x="4456113" y="3776663"/>
          <p14:tracePt t="119610" x="4446588" y="3776663"/>
          <p14:tracePt t="119621" x="4438650" y="3776663"/>
          <p14:tracePt t="119633" x="4411663" y="3776663"/>
          <p14:tracePt t="119644" x="4367213" y="3776663"/>
          <p14:tracePt t="119659" x="4251325" y="3786188"/>
          <p14:tracePt t="119676" x="4081463" y="3803650"/>
          <p14:tracePt t="119693" x="3894138" y="3830638"/>
          <p14:tracePt t="119709" x="3554413" y="3848100"/>
          <p14:tracePt t="119726" x="3438525" y="3848100"/>
          <p14:tracePt t="119743" x="3205163" y="3857625"/>
          <p14:tracePt t="119759" x="3071813" y="3867150"/>
          <p14:tracePt t="119776" x="2955925" y="3884613"/>
          <p14:tracePt t="119793" x="2724150" y="3902075"/>
          <p14:tracePt t="119809" x="2652713" y="3902075"/>
          <p14:tracePt t="119826" x="2589213" y="3902075"/>
          <p14:tracePt t="119843" x="2490788" y="3902075"/>
          <p14:tracePt t="119859" x="2465388" y="3902075"/>
          <p14:tracePt t="119876" x="2428875" y="3902075"/>
          <p14:tracePt t="119893" x="2366963" y="3894138"/>
          <p14:tracePt t="119909" x="2339975" y="3894138"/>
          <p14:tracePt t="119926" x="2330450" y="3894138"/>
          <p14:tracePt t="119943" x="2312988" y="3894138"/>
          <p14:tracePt t="119963" x="2303463" y="3884613"/>
          <p14:tracePt t="119976" x="2286000" y="3884613"/>
          <p14:tracePt t="119993" x="2268538" y="3884613"/>
          <p14:tracePt t="120010" x="2241550" y="3884613"/>
          <p14:tracePt t="120026" x="2187575" y="3884613"/>
          <p14:tracePt t="120043" x="2160588" y="3884613"/>
          <p14:tracePt t="120059" x="2133600" y="3884613"/>
          <p14:tracePt t="120076" x="2098675" y="3884613"/>
          <p14:tracePt t="120093" x="2081213" y="3884613"/>
          <p14:tracePt t="120109" x="2062163" y="3884613"/>
          <p14:tracePt t="120126" x="2017713" y="3875088"/>
          <p14:tracePt t="120143" x="2009775" y="3867150"/>
          <p14:tracePt t="120159" x="2000250" y="3857625"/>
          <p14:tracePt t="120161" x="2000250" y="3848100"/>
          <p14:tracePt t="120197" x="2000250" y="3840163"/>
          <p14:tracePt t="120222" x="2000250" y="3830638"/>
          <p14:tracePt t="120490" x="2009775" y="3830638"/>
          <p14:tracePt t="120514" x="2017713" y="3830638"/>
          <p14:tracePt t="120528" x="2027238" y="3830638"/>
          <p14:tracePt t="120539" x="2044700" y="3830638"/>
          <p14:tracePt t="120551" x="2081213" y="3830638"/>
          <p14:tracePt t="120565" x="2143125" y="3830638"/>
          <p14:tracePt t="120576" x="2224088" y="3848100"/>
          <p14:tracePt t="120593" x="2339975" y="3848100"/>
          <p14:tracePt t="120609" x="2446338" y="3867150"/>
          <p14:tracePt t="120626" x="2643188" y="3884613"/>
          <p14:tracePt t="120643" x="2714625" y="3894138"/>
          <p14:tracePt t="120660" x="2768600" y="3902075"/>
          <p14:tracePt t="120676" x="2830513" y="3902075"/>
          <p14:tracePt t="120693" x="2840038" y="3911600"/>
          <p14:tracePt t="120709" x="2847975" y="3911600"/>
          <p14:tracePt t="121127" x="2857500" y="3911600"/>
          <p14:tracePt t="121875" x="2857500" y="3902075"/>
          <p14:tracePt t="122512" x="2867025" y="3902075"/>
          <p14:tracePt t="122548" x="2874963" y="3902075"/>
          <p14:tracePt t="122561" x="2894013" y="3894138"/>
          <p14:tracePt t="122573" x="2928938" y="3875088"/>
          <p14:tracePt t="122584" x="2982913" y="3857625"/>
          <p14:tracePt t="122597" x="3089275" y="3830638"/>
          <p14:tracePt t="122610" x="3330575" y="3724275"/>
          <p14:tracePt t="122627" x="3741738" y="3527425"/>
          <p14:tracePt t="122643" x="4170363" y="3330575"/>
          <p14:tracePt t="122660" x="5027613" y="2857500"/>
          <p14:tracePt t="122677" x="5367338" y="2670175"/>
          <p14:tracePt t="122693" x="5634038" y="2509838"/>
          <p14:tracePt t="122710" x="5973763" y="2303463"/>
          <p14:tracePt t="122727" x="6081713" y="2251075"/>
          <p14:tracePt t="122744" x="6161088" y="2205038"/>
          <p14:tracePt t="122760" x="6286500" y="2152650"/>
          <p14:tracePt t="122777" x="6303963" y="2152650"/>
          <p14:tracePt t="122793" x="6323013" y="2152650"/>
          <p14:tracePt t="122810" x="6340475" y="2152650"/>
          <p14:tracePt t="123135" x="6348413" y="2152650"/>
          <p14:tracePt t="123148" x="6348413" y="2143125"/>
          <p14:tracePt t="123160" x="6384925" y="2133600"/>
          <p14:tracePt t="123172" x="6465888" y="2108200"/>
          <p14:tracePt t="123185" x="6626225" y="2062163"/>
          <p14:tracePt t="123197" x="6848475" y="2009775"/>
          <p14:tracePt t="123210" x="7089775" y="1965325"/>
          <p14:tracePt t="123227" x="7323138" y="1938338"/>
          <p14:tracePt t="123243" x="7473950" y="1938338"/>
          <p14:tracePt t="123260" x="7680325" y="1938338"/>
          <p14:tracePt t="123277" x="7751763" y="1938338"/>
          <p14:tracePt t="123294" x="7796213" y="1938338"/>
          <p14:tracePt t="123310" x="7831138" y="1946275"/>
          <p14:tracePt t="123327" x="7840663" y="1946275"/>
          <p14:tracePt t="123344" x="7840663" y="1955800"/>
          <p14:tracePt t="123360" x="7840663" y="1965325"/>
          <p14:tracePt t="123381" x="7840663" y="1973263"/>
          <p14:tracePt t="123405" x="7848600" y="1973263"/>
          <p14:tracePt t="123419" x="7848600" y="1982788"/>
          <p14:tracePt t="123491" x="7848600" y="2000250"/>
          <p14:tracePt t="123503" x="7858125" y="2000250"/>
          <p14:tracePt t="123515" x="7858125" y="2009775"/>
          <p14:tracePt t="123528" x="7867650" y="2009775"/>
          <p14:tracePt t="123552" x="7867650" y="2017713"/>
          <p14:tracePt t="123577" x="7867650" y="2027238"/>
          <p14:tracePt t="123602" x="7867650" y="2036763"/>
          <p14:tracePt t="123613" x="7867650" y="2044700"/>
          <p14:tracePt t="123626" x="7867650" y="2054225"/>
          <p14:tracePt t="123639" x="7867650" y="2062163"/>
          <p14:tracePt t="123651" x="7867650" y="2071688"/>
          <p14:tracePt t="123662" x="7867650" y="2081213"/>
          <p14:tracePt t="123698" x="7867650" y="2089150"/>
          <p14:tracePt t="123723" x="7867650" y="2098675"/>
          <p14:tracePt t="123736" x="7867650" y="2108200"/>
          <p14:tracePt t="123786" x="7867650" y="2116138"/>
          <p14:tracePt t="123848" x="7858125" y="2116138"/>
          <p14:tracePt t="123859" x="7858125" y="2098675"/>
          <p14:tracePt t="123872" x="7848600" y="2081213"/>
          <p14:tracePt t="123883" x="7840663" y="2062163"/>
          <p14:tracePt t="123895" x="7840663" y="2036763"/>
          <p14:tracePt t="123910" x="7831138" y="2009775"/>
          <p14:tracePt t="123927" x="7831138" y="1982788"/>
          <p14:tracePt t="123944" x="7831138" y="1955800"/>
          <p14:tracePt t="123944" x="7831138" y="1938338"/>
          <p14:tracePt t="123960" x="7831138" y="1919288"/>
          <p14:tracePt t="123977" x="7831138" y="1901825"/>
          <p14:tracePt t="123994" x="7831138" y="1893888"/>
          <p14:tracePt t="124017" x="7831138" y="1884363"/>
          <p14:tracePt t="124030" x="7831138" y="1874838"/>
          <p14:tracePt t="124127" x="7831138" y="1884363"/>
          <p14:tracePt t="124140" x="7831138" y="1901825"/>
          <p14:tracePt t="124152" x="7831138" y="1911350"/>
          <p14:tracePt t="124178" x="7831138" y="1919288"/>
          <p14:tracePt t="124189" x="7831138" y="1928813"/>
          <p14:tracePt t="124201" x="7831138" y="1946275"/>
          <p14:tracePt t="124214" x="7831138" y="1955800"/>
          <p14:tracePt t="124227" x="7840663" y="1973263"/>
          <p14:tracePt t="124244" x="7848600" y="2000250"/>
          <p14:tracePt t="124261" x="7848600" y="2027238"/>
          <p14:tracePt t="124277" x="7848600" y="2062163"/>
          <p14:tracePt t="124294" x="7848600" y="2071688"/>
          <p14:tracePt t="124311" x="7848600" y="2081213"/>
          <p14:tracePt t="124336" x="7858125" y="2089150"/>
          <p14:tracePt t="124372" x="7858125" y="2098675"/>
          <p14:tracePt t="124766" x="7858125" y="2089150"/>
          <p14:tracePt t="126186" x="7848600" y="2089150"/>
          <p14:tracePt t="126211" x="7840663" y="2089150"/>
          <p14:tracePt t="126222" x="7831138" y="2081213"/>
          <p14:tracePt t="126234" x="7823200" y="2081213"/>
          <p14:tracePt t="126247" x="7823200" y="2071688"/>
          <p14:tracePt t="126261" x="7804150" y="2062163"/>
          <p14:tracePt t="126278" x="7769225" y="2036763"/>
          <p14:tracePt t="126295" x="7742238" y="2009775"/>
          <p14:tracePt t="126311" x="7670800" y="1911350"/>
          <p14:tracePt t="126328" x="7616825" y="1857375"/>
          <p14:tracePt t="126345" x="7581900" y="1795463"/>
          <p14:tracePt t="126361" x="7518400" y="1704975"/>
          <p14:tracePt t="126378" x="7510463" y="1679575"/>
          <p14:tracePt t="126395" x="7473950" y="1625600"/>
          <p14:tracePt t="126411" x="7446963" y="1598613"/>
          <p14:tracePt t="126428" x="7429500" y="1571625"/>
          <p14:tracePt t="126445" x="7367588" y="1500188"/>
          <p14:tracePt t="126461" x="7340600" y="1473200"/>
          <p14:tracePt t="126478" x="7323138" y="1428750"/>
          <p14:tracePt t="126495" x="7269163" y="1366838"/>
          <p14:tracePt t="126511" x="7259638" y="1330325"/>
          <p14:tracePt t="126528" x="7251700" y="1303338"/>
          <p14:tracePt t="126545" x="7242175" y="1268413"/>
          <p14:tracePt t="126561" x="7232650" y="1250950"/>
          <p14:tracePt t="126578" x="7232650" y="1231900"/>
          <p14:tracePt t="126595" x="7232650" y="1223963"/>
          <p14:tracePt t="126700" x="7232650" y="1241425"/>
          <p14:tracePt t="126725" x="7242175" y="1258888"/>
          <p14:tracePt t="126737" x="7242175" y="1295400"/>
          <p14:tracePt t="126749" x="7251700" y="1312863"/>
          <p14:tracePt t="126762" x="7259638" y="1339850"/>
          <p14:tracePt t="126774" x="7269163" y="1366838"/>
          <p14:tracePt t="126785" x="7286625" y="1411288"/>
          <p14:tracePt t="126798" x="7296150" y="1455738"/>
          <p14:tracePt t="126812" x="7304088" y="1509713"/>
          <p14:tracePt t="126828" x="7304088" y="1562100"/>
          <p14:tracePt t="126845" x="7331075" y="1625600"/>
          <p14:tracePt t="126861" x="7340600" y="1731963"/>
          <p14:tracePt t="126878" x="7348538" y="1776413"/>
          <p14:tracePt t="126895" x="7358063" y="1822450"/>
          <p14:tracePt t="126911" x="7375525" y="1874838"/>
          <p14:tracePt t="126928" x="7375525" y="1901825"/>
          <p14:tracePt t="126945" x="7385050" y="1955800"/>
          <p14:tracePt t="126961" x="7385050" y="1982788"/>
          <p14:tracePt t="126978" x="7385050" y="2009775"/>
          <p14:tracePt t="126995" x="7394575" y="2027238"/>
          <p14:tracePt t="127012" x="7394575" y="2036763"/>
          <p14:tracePt t="127028" x="7402513" y="2044700"/>
          <p14:tracePt t="127128" x="7402513" y="2036763"/>
          <p14:tracePt t="127142" x="7412038" y="2027238"/>
          <p14:tracePt t="127154" x="7412038" y="2009775"/>
          <p14:tracePt t="127165" x="7419975" y="1982788"/>
          <p14:tracePt t="127178" x="7419975" y="1955800"/>
          <p14:tracePt t="127195" x="7419975" y="1928813"/>
          <p14:tracePt t="127211" x="7419975" y="1893888"/>
          <p14:tracePt t="127228" x="7419975" y="1803400"/>
          <p14:tracePt t="127245" x="7419975" y="1768475"/>
          <p14:tracePt t="127262" x="7419975" y="1741488"/>
          <p14:tracePt t="127278" x="7419975" y="1704975"/>
          <p14:tracePt t="127295" x="7419975" y="1697038"/>
          <p14:tracePt t="127311" x="7419975" y="1679575"/>
          <p14:tracePt t="127336" x="7419975" y="1670050"/>
          <p14:tracePt t="127349" x="7419975" y="1660525"/>
          <p14:tracePt t="127385" x="7419975" y="1652588"/>
          <p14:tracePt t="127410" x="7419975" y="1633538"/>
          <p14:tracePt t="127435" x="7419975" y="1625600"/>
          <p14:tracePt t="127447" x="7419975" y="1608138"/>
          <p14:tracePt t="127459" x="7419975" y="1598613"/>
          <p14:tracePt t="127471" x="7419975" y="1589088"/>
          <p14:tracePt t="127484" x="7419975" y="1571625"/>
          <p14:tracePt t="127509" x="7419975" y="1562100"/>
          <p14:tracePt t="127654" x="7419975" y="1571625"/>
          <p14:tracePt t="127667" x="7419975" y="1581150"/>
          <p14:tracePt t="127680" x="7419975" y="1598613"/>
          <p14:tracePt t="127691" x="7419975" y="1616075"/>
          <p14:tracePt t="127704" x="7429500" y="1643063"/>
          <p14:tracePt t="127717" x="7429500" y="1679575"/>
          <p14:tracePt t="127729" x="7429500" y="1724025"/>
          <p14:tracePt t="127745" x="7429500" y="1758950"/>
          <p14:tracePt t="127762" x="7439025" y="1812925"/>
          <p14:tracePt t="127778" x="7439025" y="1893888"/>
          <p14:tracePt t="127795" x="7439025" y="1938338"/>
          <p14:tracePt t="127812" x="7439025" y="1965325"/>
          <p14:tracePt t="127828" x="7439025" y="2000250"/>
          <p14:tracePt t="127845" x="7439025" y="2009775"/>
          <p14:tracePt t="127877" x="7439025" y="2017713"/>
          <p14:tracePt t="127985" x="7439025" y="2000250"/>
          <p14:tracePt t="127999" x="7439025" y="1990725"/>
          <p14:tracePt t="128011" x="7446963" y="1973263"/>
          <p14:tracePt t="128023" x="7446963" y="1946275"/>
          <p14:tracePt t="128034" x="7446963" y="1919288"/>
          <p14:tracePt t="128047" x="7446963" y="1884363"/>
          <p14:tracePt t="128062" x="7446963" y="1839913"/>
          <p14:tracePt t="128079" x="7446963" y="1812925"/>
          <p14:tracePt t="128095" x="7446963" y="1768475"/>
          <p14:tracePt t="128112" x="7446963" y="1741488"/>
          <p14:tracePt t="128128" x="7446963" y="1714500"/>
          <p14:tracePt t="128145" x="7446963" y="1660525"/>
          <p14:tracePt t="128162" x="7446963" y="1633538"/>
          <p14:tracePt t="128178" x="7446963" y="1608138"/>
          <p14:tracePt t="128195" x="7446963" y="1581150"/>
          <p14:tracePt t="128212" x="7446963" y="1571625"/>
          <p14:tracePt t="128342" x="7446963" y="1581150"/>
          <p14:tracePt t="128365" x="7446963" y="1589088"/>
          <p14:tracePt t="128391" x="7446963" y="1608138"/>
          <p14:tracePt t="128403" x="7446963" y="1616075"/>
          <p14:tracePt t="128414" x="7446963" y="1625600"/>
          <p14:tracePt t="128427" x="7446963" y="1643063"/>
          <p14:tracePt t="128439" x="7446963" y="1679575"/>
          <p14:tracePt t="128453" x="7446963" y="1704975"/>
          <p14:tracePt t="128464" x="7446963" y="1731963"/>
          <p14:tracePt t="128478" x="7446963" y="1758950"/>
          <p14:tracePt t="128495" x="7446963" y="1795463"/>
          <p14:tracePt t="128512" x="7446963" y="1830388"/>
          <p14:tracePt t="128528" x="7446963" y="1884363"/>
          <p14:tracePt t="128545" x="7446963" y="1901825"/>
          <p14:tracePt t="128562" x="7446963" y="1938338"/>
          <p14:tracePt t="128579" x="7446963" y="1946275"/>
          <p14:tracePt t="128595" x="7446963" y="1955800"/>
          <p14:tracePt t="128612" x="7446963" y="1965325"/>
          <p14:tracePt t="128629" x="7446963" y="1973263"/>
          <p14:tracePt t="128648" x="7446963" y="1982788"/>
          <p14:tracePt t="128781" x="7446963" y="1965325"/>
          <p14:tracePt t="128795" x="7446963" y="1946275"/>
          <p14:tracePt t="128807" x="7446963" y="1928813"/>
          <p14:tracePt t="128819" x="7446963" y="1901825"/>
          <p14:tracePt t="128831" x="7446963" y="1874838"/>
          <p14:tracePt t="128845" x="7446963" y="1847850"/>
          <p14:tracePt t="128862" x="7446963" y="1822450"/>
          <p14:tracePt t="128879" x="7446963" y="1795463"/>
          <p14:tracePt t="128895" x="7446963" y="1741488"/>
          <p14:tracePt t="128912" x="7446963" y="1714500"/>
          <p14:tracePt t="128929" x="7446963" y="1660525"/>
          <p14:tracePt t="128945" x="7439025" y="1643063"/>
          <p14:tracePt t="128962" x="7439025" y="1625600"/>
          <p14:tracePt t="128979" x="7439025" y="1581150"/>
          <p14:tracePt t="128995" x="7439025" y="1571625"/>
          <p14:tracePt t="129013" x="7439025" y="1562100"/>
          <p14:tracePt t="129029" x="7429500" y="1562100"/>
          <p14:tracePt t="129101" x="7429500" y="1571625"/>
          <p14:tracePt t="129126" x="7429500" y="1581150"/>
          <p14:tracePt t="129138" x="7429500" y="1589088"/>
          <p14:tracePt t="129150" x="7429500" y="1598613"/>
          <p14:tracePt t="129162" x="7429500" y="1625600"/>
          <p14:tracePt t="129174" x="7429500" y="1643063"/>
          <p14:tracePt t="129186" x="7429500" y="1670050"/>
          <p14:tracePt t="129199" x="7429500" y="1687513"/>
          <p14:tracePt t="129212" x="7429500" y="1714500"/>
          <p14:tracePt t="129229" x="7429500" y="1731963"/>
          <p14:tracePt t="129245" x="7429500" y="1768475"/>
          <p14:tracePt t="129262" x="7429500" y="1857375"/>
          <p14:tracePt t="129279" x="7429500" y="1884363"/>
          <p14:tracePt t="129296" x="7429500" y="1911350"/>
          <p14:tracePt t="129312" x="7429500" y="1946275"/>
          <p14:tracePt t="131406" x="7419975" y="1946275"/>
          <p14:tracePt t="131441" x="7412038" y="1946275"/>
          <p14:tracePt t="131453" x="7402513" y="1946275"/>
          <p14:tracePt t="131464" x="7394575" y="1946275"/>
          <p14:tracePt t="131477" x="7385050" y="1946275"/>
          <p14:tracePt t="131489" x="7358063" y="1973263"/>
          <p14:tracePt t="131501" x="7313613" y="2000250"/>
          <p14:tracePt t="131514" x="7232650" y="2036763"/>
          <p14:tracePt t="131529" x="7134225" y="2108200"/>
          <p14:tracePt t="131546" x="6991350" y="2205038"/>
          <p14:tracePt t="131563" x="6653213" y="2393950"/>
          <p14:tracePt t="131580" x="6411913" y="2554288"/>
          <p14:tracePt t="131596" x="6161088" y="2705100"/>
          <p14:tracePt t="131613" x="5697538" y="2973388"/>
          <p14:tracePt t="131630" x="5483225" y="3089275"/>
          <p14:tracePt t="131646" x="5268913" y="3224213"/>
          <p14:tracePt t="131663" x="4946650" y="3429000"/>
          <p14:tracePt t="131679" x="4848225" y="3490913"/>
          <p14:tracePt t="131696" x="4776788" y="3536950"/>
          <p14:tracePt t="131713" x="4697413" y="3581400"/>
          <p14:tracePt t="131730" x="4670425" y="3589338"/>
          <p14:tracePt t="131746" x="4643438" y="3616325"/>
          <p14:tracePt t="131763" x="4643438" y="3625850"/>
          <p14:tracePt t="132015" x="4625975" y="3643313"/>
          <p14:tracePt t="132027" x="4589463" y="3652838"/>
          <p14:tracePt t="132040" x="4500563" y="3705225"/>
          <p14:tracePt t="132052" x="4295775" y="3822700"/>
          <p14:tracePt t="132065" x="3973513" y="4010025"/>
          <p14:tracePt t="132080" x="3633788" y="4197350"/>
          <p14:tracePt t="132096" x="3322638" y="4375150"/>
          <p14:tracePt t="132113" x="3062288" y="4483100"/>
          <p14:tracePt t="132130" x="2724150" y="4608513"/>
          <p14:tracePt t="132146" x="2616200" y="4625975"/>
          <p14:tracePt t="132163" x="2465388" y="4652963"/>
          <p14:tracePt t="132180" x="2401888" y="4660900"/>
          <p14:tracePt t="132196" x="2322513" y="4670425"/>
          <p14:tracePt t="132213" x="2232025" y="4679950"/>
          <p14:tracePt t="132230" x="2205038" y="4679950"/>
          <p14:tracePt t="132246" x="2179638" y="4679950"/>
          <p14:tracePt t="132263" x="2143125" y="4679950"/>
          <p14:tracePt t="132280" x="2108200" y="4670425"/>
          <p14:tracePt t="132296" x="2071688" y="4660900"/>
          <p14:tracePt t="132313" x="2017713" y="4652963"/>
          <p14:tracePt t="132330" x="1990725" y="4652963"/>
          <p14:tracePt t="132347" x="1973263" y="4652963"/>
          <p14:tracePt t="132363" x="1946275" y="4652963"/>
          <p14:tracePt t="132380" x="1928813" y="4643438"/>
          <p14:tracePt t="132396" x="1928813" y="4633913"/>
          <p14:tracePt t="132413" x="1919288" y="4633913"/>
          <p14:tracePt t="132469" x="1919288" y="4625975"/>
          <p14:tracePt t="132507" x="1919288" y="4616450"/>
          <p14:tracePt t="132529" x="1928813" y="4608513"/>
          <p14:tracePt t="132543" x="1938338" y="4608513"/>
          <p14:tracePt t="132567" x="1946275" y="4608513"/>
          <p14:tracePt t="132579" x="1955800" y="4598988"/>
          <p14:tracePt t="132593" x="1965325" y="4598988"/>
          <p14:tracePt t="132604" x="1982788" y="4598988"/>
          <p14:tracePt t="132615" x="1990725" y="4581525"/>
          <p14:tracePt t="132630" x="2009775" y="4572000"/>
          <p14:tracePt t="132646" x="2036763" y="4572000"/>
          <p14:tracePt t="132663" x="2062163" y="4562475"/>
          <p14:tracePt t="132680" x="2098675" y="4545013"/>
          <p14:tracePt t="132697" x="2116138" y="4545013"/>
          <p14:tracePt t="132713" x="2160588" y="4527550"/>
          <p14:tracePt t="132730" x="2179638" y="4527550"/>
          <p14:tracePt t="132747" x="2197100" y="4518025"/>
          <p14:tracePt t="132763" x="2259013" y="4518025"/>
          <p14:tracePt t="132780" x="2286000" y="4510088"/>
          <p14:tracePt t="132797" x="2312988" y="4500563"/>
          <p14:tracePt t="132813" x="2366963" y="4491038"/>
          <p14:tracePt t="132830" x="2393950" y="4483100"/>
          <p14:tracePt t="132847" x="2419350" y="4483100"/>
          <p14:tracePt t="132863" x="2482850" y="4456113"/>
          <p14:tracePt t="132880" x="2500313" y="4446588"/>
          <p14:tracePt t="132897" x="2517775" y="4438650"/>
          <p14:tracePt t="132897" x="2527300" y="4429125"/>
          <p14:tracePt t="132913" x="2536825" y="4429125"/>
          <p14:tracePt t="133254" x="2527300" y="4429125"/>
          <p14:tracePt t="133278" x="2517775" y="4429125"/>
          <p14:tracePt t="133303" x="2509838" y="4429125"/>
          <p14:tracePt t="133327" x="2490788" y="4429125"/>
          <p14:tracePt t="133339" x="2482850" y="4429125"/>
          <p14:tracePt t="133351" x="2465388" y="4429125"/>
          <p14:tracePt t="133363" x="2455863" y="4429125"/>
          <p14:tracePt t="133375" x="2438400" y="4429125"/>
          <p14:tracePt t="133387" x="2428875" y="4429125"/>
          <p14:tracePt t="133400" x="2419350" y="4429125"/>
          <p14:tracePt t="133437" x="2411413" y="4419600"/>
          <p14:tracePt t="133584" x="2419350" y="4419600"/>
          <p14:tracePt t="133779" x="2411413" y="4419600"/>
          <p14:tracePt t="133793" x="2401888" y="4419600"/>
          <p14:tracePt t="133803" x="2374900" y="4429125"/>
          <p14:tracePt t="133816" x="2357438" y="4429125"/>
          <p14:tracePt t="133830" x="2322513" y="4429125"/>
          <p14:tracePt t="133847" x="2295525" y="4429125"/>
          <p14:tracePt t="133864" x="2268538" y="4429125"/>
          <p14:tracePt t="133880" x="2197100" y="4429125"/>
          <p14:tracePt t="133897" x="2160588" y="4429125"/>
          <p14:tracePt t="133914" x="2116138" y="4429125"/>
          <p14:tracePt t="133930" x="2054225" y="4429125"/>
          <p14:tracePt t="133947" x="2027238" y="4419600"/>
          <p14:tracePt t="133963" x="1982788" y="4411663"/>
          <p14:tracePt t="133980" x="1965325" y="4402138"/>
          <p14:tracePt t="133997" x="1955800" y="4394200"/>
          <p14:tracePt t="134014" x="1938338" y="4394200"/>
          <p14:tracePt t="134048" x="1938338" y="4384675"/>
          <p14:tracePt t="134147" x="1946275" y="4384675"/>
          <p14:tracePt t="134208" x="1955800" y="4384675"/>
          <p14:tracePt t="134259" x="1965325" y="4384675"/>
          <p14:tracePt t="134281" x="1982788" y="4384675"/>
          <p14:tracePt t="134295" x="1990725" y="4384675"/>
          <p14:tracePt t="134306" x="2000250" y="4384675"/>
          <p14:tracePt t="134318" x="2009775" y="4384675"/>
          <p14:tracePt t="134330" x="2017713" y="4384675"/>
          <p14:tracePt t="134347" x="2027238" y="4384675"/>
          <p14:tracePt t="134364" x="2036763" y="4384675"/>
          <p14:tracePt t="134380" x="2062163" y="4384675"/>
          <p14:tracePt t="134405" x="2071688" y="4384675"/>
          <p14:tracePt t="134418" x="2098675" y="4384675"/>
          <p14:tracePt t="134431" x="2116138" y="4384675"/>
          <p14:tracePt t="134447" x="2133600" y="4384675"/>
          <p14:tracePt t="134464" x="2170113" y="4375150"/>
          <p14:tracePt t="134480" x="2232025" y="4367213"/>
          <p14:tracePt t="134497" x="2276475" y="4367213"/>
          <p14:tracePt t="134514" x="2366963" y="4348163"/>
          <p14:tracePt t="134530" x="2401888" y="4340225"/>
          <p14:tracePt t="134547" x="2438400" y="4330700"/>
          <p14:tracePt t="134564" x="2482850" y="4330700"/>
          <p14:tracePt t="134580" x="2500313" y="4330700"/>
          <p14:tracePt t="134597" x="2509838" y="4322763"/>
          <p14:tracePt t="134614" x="2527300" y="4322763"/>
          <p14:tracePt t="136781" x="2527300" y="4330700"/>
          <p14:tracePt t="147718" x="2517775" y="4330700"/>
          <p14:tracePt t="147731" x="2509838" y="4330700"/>
          <p14:tracePt t="147754" x="2500313" y="4330700"/>
          <p14:tracePt t="147768" x="2490788" y="4330700"/>
          <p14:tracePt t="147780" x="2482850" y="4330700"/>
          <p14:tracePt t="147791" x="2473325" y="4322763"/>
          <p14:tracePt t="147804" x="2465388" y="4313238"/>
          <p14:tracePt t="147926" x="2482850" y="4313238"/>
          <p14:tracePt t="147939" x="2500313" y="4313238"/>
          <p14:tracePt t="147951" x="2527300" y="4313238"/>
          <p14:tracePt t="147963" x="2581275" y="4313238"/>
          <p14:tracePt t="147975" x="2660650" y="4322763"/>
          <p14:tracePt t="147988" x="2732088" y="4340225"/>
          <p14:tracePt t="148002" x="2830513" y="4367213"/>
          <p14:tracePt t="148018" x="2919413" y="4375150"/>
          <p14:tracePt t="148035" x="3009900" y="4384675"/>
          <p14:tracePt t="148051" x="3098800" y="4402138"/>
          <p14:tracePt t="148068" x="3108325" y="4402138"/>
          <p14:tracePt t="148085" x="3116263" y="4402138"/>
          <p14:tracePt t="148184" x="3108325" y="4394200"/>
          <p14:tracePt t="148195" x="3098800" y="4394200"/>
          <p14:tracePt t="148220" x="3089275" y="4394200"/>
          <p14:tracePt t="148256" x="3089275" y="4384675"/>
          <p14:tracePt t="148381" x="3098800" y="4384675"/>
          <p14:tracePt t="148476" x="3108325" y="4384675"/>
          <p14:tracePt t="148944" x="3108325" y="4375150"/>
          <p14:tracePt t="148979" x="3125788" y="4375150"/>
          <p14:tracePt t="148991" x="3160713" y="4367213"/>
          <p14:tracePt t="149004" x="3251200" y="4348163"/>
          <p14:tracePt t="149015" x="3402013" y="4295775"/>
          <p14:tracePt t="149030" x="3724275" y="4179888"/>
          <p14:tracePt t="149041" x="4133850" y="4000500"/>
          <p14:tracePt t="149053" x="4562475" y="3803650"/>
          <p14:tracePt t="149068" x="4956175" y="3608388"/>
          <p14:tracePt t="149085" x="5268913" y="3429000"/>
          <p14:tracePt t="149102" x="5661025" y="3187700"/>
          <p14:tracePt t="149118" x="5751513" y="3125788"/>
          <p14:tracePt t="149135" x="5822950" y="3071813"/>
          <p14:tracePt t="149152" x="5919788" y="2973388"/>
          <p14:tracePt t="149168" x="5965825" y="2911475"/>
          <p14:tracePt t="149185" x="6010275" y="2867025"/>
          <p14:tracePt t="149202" x="6081713" y="2795588"/>
          <p14:tracePt t="149218" x="6108700" y="2759075"/>
          <p14:tracePt t="149235" x="6108700" y="2751138"/>
          <p14:tracePt t="149252" x="6116638" y="2751138"/>
          <p14:tracePt t="149273" x="6116638" y="2768600"/>
          <p14:tracePt t="149494" x="6116638" y="2759075"/>
          <p14:tracePt t="149506" x="6116638" y="2751138"/>
          <p14:tracePt t="149518" x="6134100" y="2741613"/>
          <p14:tracePt t="149533" x="6170613" y="2687638"/>
          <p14:tracePt t="149544" x="6357938" y="2500313"/>
          <p14:tracePt t="149554" x="6732588" y="2071688"/>
          <p14:tracePt t="149568" x="7108825" y="1616075"/>
          <p14:tracePt t="149585" x="7375525" y="1250950"/>
          <p14:tracePt t="149602" x="7554913" y="955675"/>
          <p14:tracePt t="149618" x="7705725" y="625475"/>
          <p14:tracePt t="149635" x="7732713" y="561975"/>
          <p14:tracePt t="149652" x="7742238" y="527050"/>
          <p14:tracePt t="149668" x="7751763" y="509588"/>
          <p14:tracePt t="149685" x="7759700" y="509588"/>
          <p14:tracePt t="149702" x="7769225" y="527050"/>
          <p14:tracePt t="149718" x="7777163" y="544513"/>
          <p14:tracePt t="149735" x="7796213" y="581025"/>
          <p14:tracePt t="149752" x="7840663" y="633413"/>
          <p14:tracePt t="149769" x="7867650" y="679450"/>
          <p14:tracePt t="149785" x="7902575" y="731838"/>
          <p14:tracePt t="149802" x="7956550" y="839788"/>
          <p14:tracePt t="149819" x="7983538" y="893763"/>
          <p14:tracePt t="149835" x="8001000" y="946150"/>
          <p14:tracePt t="149852" x="8045450" y="1027113"/>
          <p14:tracePt t="149868" x="8062913" y="1081088"/>
          <p14:tracePt t="149885" x="8108950" y="1196975"/>
          <p14:tracePt t="149902" x="8134350" y="1276350"/>
          <p14:tracePt t="149919" x="8143875" y="1347788"/>
          <p14:tracePt t="149935" x="8170863" y="1509713"/>
          <p14:tracePt t="149952" x="8188325" y="1598613"/>
          <p14:tracePt t="149969" x="8197850" y="1670050"/>
          <p14:tracePt t="149985" x="8205788" y="1847850"/>
          <p14:tracePt t="150002" x="8205788" y="1928813"/>
          <p14:tracePt t="150019" x="8205788" y="2000250"/>
          <p14:tracePt t="150036" x="8205788" y="2152650"/>
          <p14:tracePt t="150052" x="8205788" y="2224088"/>
          <p14:tracePt t="150068" x="8197850" y="2286000"/>
          <p14:tracePt t="150085" x="8161338" y="2393950"/>
          <p14:tracePt t="150102" x="8134350" y="2428875"/>
          <p14:tracePt t="150118" x="8081963" y="2482850"/>
          <p14:tracePt t="150135" x="8045450" y="2500313"/>
          <p14:tracePt t="150152" x="8018463" y="2500313"/>
          <p14:tracePt t="150169" x="7983538" y="2517775"/>
          <p14:tracePt t="150185" x="7956550" y="2517775"/>
          <p14:tracePt t="150202" x="7920038" y="2517775"/>
          <p14:tracePt t="150219" x="7858125" y="2500313"/>
          <p14:tracePt t="150235" x="7823200" y="2490788"/>
          <p14:tracePt t="150252" x="7786688" y="2482850"/>
          <p14:tracePt t="150269" x="7715250" y="2438400"/>
          <p14:tracePt t="150285" x="7670800" y="2401888"/>
          <p14:tracePt t="150302" x="7634288" y="2357438"/>
          <p14:tracePt t="150319" x="7572375" y="2259013"/>
          <p14:tracePt t="150335" x="7537450" y="2224088"/>
          <p14:tracePt t="150352" x="7510463" y="2133600"/>
          <p14:tracePt t="150369" x="7500938" y="2098675"/>
          <p14:tracePt t="150385" x="7491413" y="2054225"/>
          <p14:tracePt t="150402" x="7473950" y="1965325"/>
          <p14:tracePt t="150419" x="7473950" y="1901825"/>
          <p14:tracePt t="150435" x="7473950" y="1839913"/>
          <p14:tracePt t="150452" x="7483475" y="1704975"/>
          <p14:tracePt t="150469" x="7500938" y="1643063"/>
          <p14:tracePt t="150485" x="7545388" y="1562100"/>
          <p14:tracePt t="150502" x="7634288" y="1419225"/>
          <p14:tracePt t="150519" x="7715250" y="1339850"/>
          <p14:tracePt t="150535" x="7813675" y="1258888"/>
          <p14:tracePt t="150552" x="8010525" y="1108075"/>
          <p14:tracePt t="150569" x="8099425" y="1071563"/>
          <p14:tracePt t="150585" x="8215313" y="1027113"/>
          <p14:tracePt t="150602" x="8251825" y="1027113"/>
          <p14:tracePt t="150619" x="8286750" y="1027113"/>
          <p14:tracePt t="150635" x="8367713" y="1054100"/>
          <p14:tracePt t="150652" x="8385175" y="1089025"/>
          <p14:tracePt t="150669" x="8412163" y="1125538"/>
          <p14:tracePt t="150685" x="8456613" y="1223963"/>
          <p14:tracePt t="150702" x="8474075" y="1276350"/>
          <p14:tracePt t="150719" x="8483600" y="1401763"/>
          <p14:tracePt t="150735" x="8483600" y="1465263"/>
          <p14:tracePt t="150752" x="8483600" y="1517650"/>
          <p14:tracePt t="150769" x="8483600" y="1660525"/>
          <p14:tracePt t="150785" x="8466138" y="1731963"/>
          <p14:tracePt t="150802" x="8447088" y="1795463"/>
          <p14:tracePt t="150819" x="8412163" y="1874838"/>
          <p14:tracePt t="150835" x="8385175" y="1919288"/>
          <p14:tracePt t="150852" x="8358188" y="1965325"/>
          <p14:tracePt t="150869" x="8304213" y="2036763"/>
          <p14:tracePt t="150886" x="8269288" y="2071688"/>
          <p14:tracePt t="150902" x="8232775" y="2098675"/>
          <p14:tracePt t="150919" x="8161338" y="2143125"/>
          <p14:tracePt t="150935" x="8134350" y="2152650"/>
          <p14:tracePt t="150952" x="8072438" y="2160588"/>
          <p14:tracePt t="150969" x="8054975" y="2170113"/>
          <p14:tracePt t="150985" x="8027988" y="2170113"/>
          <p14:tracePt t="151002" x="7974013" y="2170113"/>
          <p14:tracePt t="151019" x="7947025" y="2170113"/>
          <p14:tracePt t="151036" x="7912100" y="2160588"/>
          <p14:tracePt t="151052" x="7875588" y="2116138"/>
          <p14:tracePt t="151069" x="7848600" y="2089150"/>
          <p14:tracePt t="151086" x="7840663" y="2071688"/>
          <p14:tracePt t="151086" x="7831138" y="2054225"/>
          <p14:tracePt t="151102" x="7823200" y="2036763"/>
          <p14:tracePt t="151119" x="7823200" y="2009775"/>
          <p14:tracePt t="151136" x="7823200" y="1982788"/>
          <p14:tracePt t="151152" x="7823200" y="1973263"/>
          <p14:tracePt t="151169" x="7823200" y="1946275"/>
          <p14:tracePt t="151185" x="7840663" y="1884363"/>
          <p14:tracePt t="151202" x="7867650" y="1822450"/>
          <p14:tracePt t="151219" x="7902575" y="1758950"/>
          <p14:tracePt t="151236" x="7983538" y="1616075"/>
          <p14:tracePt t="151252" x="8018463" y="1562100"/>
          <p14:tracePt t="151269" x="8054975" y="1509713"/>
          <p14:tracePt t="151286" x="8126413" y="1438275"/>
          <p14:tracePt t="151302" x="8143875" y="1419225"/>
          <p14:tracePt t="151319" x="8205788" y="1411288"/>
          <p14:tracePt t="151336" x="8232775" y="1411288"/>
          <p14:tracePt t="151352" x="8251825" y="1411288"/>
          <p14:tracePt t="151369" x="8269288" y="1446213"/>
          <p14:tracePt t="151386" x="8269288" y="1465263"/>
          <p14:tracePt t="151402" x="8269288" y="1482725"/>
          <p14:tracePt t="151419" x="8269288" y="1509713"/>
          <p14:tracePt t="151436" x="8269288" y="1517650"/>
          <p14:tracePt t="151452" x="8269288" y="1527175"/>
          <p14:tracePt t="151638" x="8259763" y="1527175"/>
          <p14:tracePt t="151724" x="8251825" y="1527175"/>
          <p14:tracePt t="151773" x="8242300" y="1527175"/>
          <p14:tracePt t="151809" x="8232775" y="1527175"/>
          <p14:tracePt t="151833" x="8224838" y="1527175"/>
          <p14:tracePt t="151845" x="8215313" y="1527175"/>
          <p14:tracePt t="151858" x="8205788" y="1527175"/>
          <p14:tracePt t="151870" x="8188325" y="1517650"/>
          <p14:tracePt t="151882" x="8170863" y="1509713"/>
          <p14:tracePt t="151895" x="8143875" y="1500188"/>
          <p14:tracePt t="151907" x="8116888" y="1500188"/>
          <p14:tracePt t="151919" x="8062913" y="1482725"/>
          <p14:tracePt t="151936" x="8027988" y="1473200"/>
          <p14:tracePt t="151952" x="7974013" y="1455738"/>
          <p14:tracePt t="151969" x="7858125" y="1411288"/>
          <p14:tracePt t="151986" x="7813675" y="1401763"/>
          <p14:tracePt t="152002" x="7777163" y="1384300"/>
          <p14:tracePt t="152019" x="7742238" y="1366838"/>
          <p14:tracePt t="152036" x="7732713" y="1357313"/>
          <p14:tracePt t="153230" x="7724775" y="1357313"/>
          <p14:tracePt t="153254" x="7724775" y="1366838"/>
          <p14:tracePt t="153267" x="7715250" y="1374775"/>
          <p14:tracePt t="153280" x="7705725" y="1374775"/>
          <p14:tracePt t="153291" x="7697788" y="1384300"/>
          <p14:tracePt t="153303" x="7688263" y="1393825"/>
          <p14:tracePt t="153319" x="7670800" y="1401763"/>
          <p14:tracePt t="153336" x="7653338" y="1419225"/>
          <p14:tracePt t="153353" x="7608888" y="1455738"/>
          <p14:tracePt t="153370" x="7589838" y="1455738"/>
          <p14:tracePt t="153386" x="7581900" y="1465263"/>
          <p14:tracePt t="153403" x="7572375" y="1473200"/>
          <p14:tracePt t="153695" x="7562850" y="1465263"/>
          <p14:tracePt t="153744" x="7554913" y="1465263"/>
          <p14:tracePt t="153769" x="7554913" y="1455738"/>
          <p14:tracePt t="153795" x="7545388" y="1455738"/>
          <p14:tracePt t="153830" x="7537450" y="1446213"/>
          <p14:tracePt t="153854" x="7537450" y="1438275"/>
          <p14:tracePt t="153867" x="7527925" y="1438275"/>
          <p14:tracePt t="153880" x="7518400" y="1438275"/>
          <p14:tracePt t="153916" x="7518400" y="1428750"/>
          <p14:tracePt t="153965" x="7510463" y="1428750"/>
          <p14:tracePt t="153990" x="7510463" y="1419225"/>
          <p14:tracePt t="154113" x="7510463" y="1411288"/>
          <p14:tracePt t="154161" x="7510463" y="1401763"/>
          <p14:tracePt t="155472" x="7510463" y="1411288"/>
          <p14:tracePt t="155730" x="7510463" y="1419225"/>
          <p14:tracePt t="155888" x="7510463" y="1428750"/>
          <p14:tracePt t="156440" x="7510463" y="1438275"/>
          <p14:tracePt t="156721" x="7510463" y="1446213"/>
          <p14:tracePt t="156745" x="7510463" y="1455738"/>
          <p14:tracePt t="156758" x="7500938" y="1455738"/>
          <p14:tracePt t="156770" x="7500938" y="1473200"/>
          <p14:tracePt t="156782" x="7491413" y="1482725"/>
          <p14:tracePt t="156794" x="7491413" y="1500188"/>
          <p14:tracePt t="156806" x="7473950" y="1536700"/>
          <p14:tracePt t="156821" x="7466013" y="1554163"/>
          <p14:tracePt t="156837" x="7456488" y="1581150"/>
          <p14:tracePt t="156854" x="7439025" y="1625600"/>
          <p14:tracePt t="156871" x="7394575" y="1731963"/>
          <p14:tracePt t="156887" x="7358063" y="1803400"/>
          <p14:tracePt t="156904" x="7323138" y="1911350"/>
          <p14:tracePt t="156921" x="7242175" y="2108200"/>
          <p14:tracePt t="156937" x="7197725" y="2205038"/>
          <p14:tracePt t="156954" x="7153275" y="2339975"/>
          <p14:tracePt t="156971" x="7134225" y="2384425"/>
          <p14:tracePt t="156987" x="7126288" y="2401888"/>
          <p14:tracePt t="157004" x="7116763" y="2428875"/>
          <p14:tracePt t="157021" x="7116763" y="2438400"/>
          <p14:tracePt t="157038" x="7116763" y="2465388"/>
          <p14:tracePt t="157236" x="7099300" y="2473325"/>
          <p14:tracePt t="157247" x="7089775" y="2482850"/>
          <p14:tracePt t="157260" x="7072313" y="2500313"/>
          <p14:tracePt t="157272" x="7054850" y="2517775"/>
          <p14:tracePt t="157287" x="7037388" y="2536825"/>
          <p14:tracePt t="157304" x="7000875" y="2562225"/>
          <p14:tracePt t="157321" x="6991350" y="2581275"/>
          <p14:tracePt t="157337" x="6973888" y="2589213"/>
          <p14:tracePt t="157419" x="6973888" y="2562225"/>
          <p14:tracePt t="157433" x="6973888" y="2544763"/>
          <p14:tracePt t="157443" x="7000875" y="2509838"/>
          <p14:tracePt t="157457" x="7143750" y="2374900"/>
          <p14:tracePt t="157471" x="7483475" y="2054225"/>
          <p14:tracePt t="157487" x="7813675" y="1758950"/>
          <p14:tracePt t="157504" x="8045450" y="1500188"/>
          <p14:tracePt t="157521" x="8313738" y="1214438"/>
          <p14:tracePt t="157537" x="8367713" y="1143000"/>
          <p14:tracePt t="157554" x="8412163" y="1089025"/>
          <p14:tracePt t="157571" x="8412163" y="1081088"/>
          <p14:tracePt t="157725" x="8412163" y="1089025"/>
          <p14:tracePt t="157970" x="8402638" y="1089025"/>
          <p14:tracePt t="157983" x="8394700" y="1089025"/>
          <p14:tracePt t="157995" x="8385175" y="1098550"/>
          <p14:tracePt t="158007" x="8367713" y="1098550"/>
          <p14:tracePt t="158021" x="8348663" y="1098550"/>
          <p14:tracePt t="158038" x="8323263" y="1108075"/>
          <p14:tracePt t="158055" x="8304213" y="1116013"/>
          <p14:tracePt t="158071" x="8277225" y="1116013"/>
          <p14:tracePt t="158088" x="8259763" y="1125538"/>
          <p14:tracePt t="158104" x="8251825" y="1125538"/>
          <p14:tracePt t="158121" x="8205788" y="1133475"/>
          <p14:tracePt t="158138" x="8188325" y="1143000"/>
          <p14:tracePt t="158154" x="8170863" y="1152525"/>
          <p14:tracePt t="158171" x="8134350" y="1160463"/>
          <p14:tracePt t="158188" x="8116888" y="1169988"/>
          <p14:tracePt t="158204" x="8081963" y="1179513"/>
          <p14:tracePt t="158221" x="8045450" y="1196975"/>
          <p14:tracePt t="158238" x="8010525" y="1214438"/>
          <p14:tracePt t="158254" x="7920038" y="1250950"/>
          <p14:tracePt t="158271" x="7902575" y="1258888"/>
          <p14:tracePt t="158288" x="7894638" y="1268413"/>
          <p14:tracePt t="158304" x="7848600" y="1276350"/>
          <p14:tracePt t="158321" x="7831138" y="1285875"/>
          <p14:tracePt t="158338" x="7786688" y="1303338"/>
          <p14:tracePt t="158354" x="7759700" y="1303338"/>
          <p14:tracePt t="158371" x="7751763" y="1303338"/>
          <p14:tracePt t="158388" x="7724775" y="1303338"/>
          <p14:tracePt t="158404" x="7715250" y="1303338"/>
          <p14:tracePt t="158421" x="7705725" y="1303338"/>
          <p14:tracePt t="158438" x="7688263" y="1303338"/>
          <p14:tracePt t="158455" x="7680325" y="1303338"/>
          <p14:tracePt t="158471" x="7670800" y="1303338"/>
          <p14:tracePt t="158488" x="7653338" y="1303338"/>
          <p14:tracePt t="158509" x="7634288" y="1303338"/>
          <p14:tracePt t="158522" x="7626350" y="1303338"/>
          <p14:tracePt t="158538" x="7616825" y="1303338"/>
          <p14:tracePt t="158554" x="7599363" y="1303338"/>
          <p14:tracePt t="158572" x="7581900" y="1295400"/>
          <p14:tracePt t="158588" x="7572375" y="1295400"/>
          <p14:tracePt t="158604" x="7562850" y="1295400"/>
          <p14:tracePt t="158621" x="7537450" y="1295400"/>
          <p14:tracePt t="158646" x="7527925" y="1295400"/>
          <p14:tracePt t="158657" x="7518400" y="1295400"/>
          <p14:tracePt t="158671" x="7510463" y="1295400"/>
          <p14:tracePt t="158718" x="7510463" y="1303338"/>
          <p14:tracePt t="158743" x="7500938" y="1303338"/>
          <p14:tracePt t="158768" x="7500938" y="1312863"/>
          <p14:tracePt t="158780" x="7491413" y="1312863"/>
          <p14:tracePt t="158804" x="7491413" y="1322388"/>
          <p14:tracePt t="159122" x="7483475" y="1322388"/>
          <p14:tracePt t="159135" x="7483475" y="1330325"/>
          <p14:tracePt t="159145" x="7473950" y="1339850"/>
          <p14:tracePt t="159159" x="7473950" y="1366838"/>
          <p14:tracePt t="159171" x="7473950" y="1384300"/>
          <p14:tracePt t="159188" x="7466013" y="1401763"/>
          <p14:tracePt t="159205" x="7466013" y="1428750"/>
          <p14:tracePt t="159222" x="7466013" y="1482725"/>
          <p14:tracePt t="159238" x="7456488" y="1500188"/>
          <p14:tracePt t="159255" x="7456488" y="1527175"/>
          <p14:tracePt t="159272" x="7446963" y="1544638"/>
          <p14:tracePt t="159293" x="7446963" y="1554163"/>
          <p14:tracePt t="159330" x="7446963" y="1562100"/>
          <p14:tracePt t="159379" x="7446963" y="1571625"/>
          <p14:tracePt t="159615" x="7439025" y="1571625"/>
          <p14:tracePt t="160493" x="7439025" y="1581150"/>
          <p14:tracePt t="161315" x="7439025" y="1571625"/>
          <p14:tracePt t="161413" x="7439025" y="1562100"/>
          <p14:tracePt t="161658" x="7439025" y="1554163"/>
          <p14:tracePt t="161891" x="7439025" y="1544638"/>
          <p14:tracePt t="162319" x="7439025" y="1536700"/>
          <p14:tracePt t="162380" x="7439025" y="1527175"/>
          <p14:tracePt t="162429" x="7439025" y="1517650"/>
          <p14:tracePt t="162454" x="7439025" y="1509713"/>
          <p14:tracePt t="162480" x="7439025" y="1500188"/>
          <p14:tracePt t="162490" x="7439025" y="1490663"/>
          <p14:tracePt t="162504" x="7439025" y="1482725"/>
          <p14:tracePt t="162515" x="7446963" y="1473200"/>
          <p14:tracePt t="162528" x="7456488" y="1465263"/>
          <p14:tracePt t="162540" x="7456488" y="1446213"/>
          <p14:tracePt t="162556" x="7466013" y="1438275"/>
          <p14:tracePt t="162572" x="7483475" y="1419225"/>
          <p14:tracePt t="162589" x="7518400" y="1357313"/>
          <p14:tracePt t="162606" x="7545388" y="1322388"/>
          <p14:tracePt t="162622" x="7572375" y="1295400"/>
          <p14:tracePt t="162639" x="7616825" y="1241425"/>
          <p14:tracePt t="162656" x="7634288" y="1214438"/>
          <p14:tracePt t="162672" x="7643813" y="1204913"/>
          <p14:tracePt t="162689" x="7680325" y="1179513"/>
          <p14:tracePt t="162706" x="7697788" y="1160463"/>
          <p14:tracePt t="162722" x="7705725" y="1152525"/>
          <p14:tracePt t="162739" x="7742238" y="1125538"/>
          <p14:tracePt t="162756" x="7742238" y="1116013"/>
          <p14:tracePt t="162773" x="7759700" y="1116013"/>
          <p14:tracePt t="162789" x="7769225" y="1108075"/>
          <p14:tracePt t="162806" x="7777163" y="1108075"/>
          <p14:tracePt t="162823" x="7786688" y="1108075"/>
          <p14:tracePt t="162839" x="7796213" y="1108075"/>
          <p14:tracePt t="162856" x="7804150" y="1108075"/>
          <p14:tracePt t="162872" x="7813675" y="1098550"/>
          <p14:tracePt t="162907" x="7823200" y="1098550"/>
          <p14:tracePt t="162955" x="7831138" y="1098550"/>
          <p14:tracePt t="163936" x="7831138" y="1108075"/>
          <p14:tracePt t="164047" x="7823200" y="1108075"/>
          <p14:tracePt t="164157" x="7813675" y="1108075"/>
          <p14:tracePt t="164183" x="7804150" y="1108075"/>
          <p14:tracePt t="164328" x="7796213" y="1108075"/>
          <p14:tracePt t="164463" x="7796213" y="1116013"/>
          <p14:tracePt t="164598" x="7796213" y="1125538"/>
          <p14:tracePt t="164651" x="7796213" y="1133475"/>
          <p14:tracePt t="164782" x="7796213" y="1143000"/>
          <p14:tracePt t="164917" x="7786688" y="1143000"/>
          <p14:tracePt t="164978" x="7786688" y="1152525"/>
          <p14:tracePt t="165002" x="7777163" y="1152525"/>
          <p14:tracePt t="165016" x="7777163" y="1160463"/>
          <p14:tracePt t="165027" x="7769225" y="1160463"/>
          <p14:tracePt t="165064" x="7759700" y="1160463"/>
          <p14:tracePt t="165075" x="7759700" y="1169988"/>
          <p14:tracePt t="165089" x="7751763" y="1169988"/>
          <p14:tracePt t="165099" x="7742238" y="1169988"/>
          <p14:tracePt t="165112" x="7732713" y="1179513"/>
          <p14:tracePt t="165124" x="7724775" y="1187450"/>
          <p14:tracePt t="165140" x="7715250" y="1196975"/>
          <p14:tracePt t="165161" x="7697788" y="1204913"/>
          <p14:tracePt t="165174" x="7688263" y="1214438"/>
          <p14:tracePt t="165190" x="7670800" y="1231900"/>
          <p14:tracePt t="165207" x="7643813" y="1268413"/>
          <p14:tracePt t="165223" x="7562850" y="1366838"/>
          <p14:tracePt t="165240" x="7518400" y="1411288"/>
          <p14:tracePt t="165256" x="7491413" y="1446213"/>
          <p14:tracePt t="165273" x="7466013" y="1473200"/>
          <p14:tracePt t="165296" x="7466013" y="1482725"/>
          <p14:tracePt t="165308" x="7456488" y="1482725"/>
          <p14:tracePt t="165346" x="7456488" y="1490663"/>
          <p14:tracePt t="165369" x="7446963" y="1490663"/>
          <p14:tracePt t="165382" x="7446963" y="1500188"/>
          <p14:tracePt t="165481" x="7446963" y="1509713"/>
          <p14:tracePt t="166157" x="7446963" y="1500188"/>
          <p14:tracePt t="166288" x="7446963" y="1490663"/>
          <p14:tracePt t="166705" x="7446963" y="1482725"/>
          <p14:tracePt t="166766" x="7446963" y="1473200"/>
          <p14:tracePt t="166803" x="7446963" y="1465263"/>
          <p14:tracePt t="166877" x="7446963" y="1455738"/>
          <p14:tracePt t="167048" x="7446963" y="1446213"/>
          <p14:tracePt t="167098" x="7446963" y="1438275"/>
          <p14:tracePt t="167120" x="7446963" y="1428750"/>
          <p14:tracePt t="167145" x="7456488" y="1419225"/>
          <p14:tracePt t="167160" x="7456488" y="1411288"/>
          <p14:tracePt t="167171" x="7456488" y="1401763"/>
          <p14:tracePt t="167183" x="7466013" y="1384300"/>
          <p14:tracePt t="167195" x="7473950" y="1374775"/>
          <p14:tracePt t="167207" x="7491413" y="1339850"/>
          <p14:tracePt t="167224" x="7500938" y="1322388"/>
          <p14:tracePt t="167241" x="7527925" y="1295400"/>
          <p14:tracePt t="167257" x="7562850" y="1231900"/>
          <p14:tracePt t="167274" x="7589838" y="1204913"/>
          <p14:tracePt t="167290" x="7599363" y="1187450"/>
          <p14:tracePt t="167307" x="7634288" y="1152525"/>
          <p14:tracePt t="167324" x="7661275" y="1125538"/>
          <p14:tracePt t="167341" x="7670800" y="1116013"/>
          <p14:tracePt t="167357" x="7697788" y="1081088"/>
          <p14:tracePt t="167374" x="7715250" y="1071563"/>
          <p14:tracePt t="167390" x="7742238" y="1044575"/>
          <p14:tracePt t="167407" x="7759700" y="1044575"/>
          <p14:tracePt t="167424" x="7759700" y="1036638"/>
          <p14:tracePt t="167440" x="7777163" y="1027113"/>
          <p14:tracePt t="167464" x="7786688" y="1027113"/>
          <p14:tracePt t="167770" x="7786688" y="1036638"/>
          <p14:tracePt t="167857" x="7786688" y="1044575"/>
          <p14:tracePt t="167893" x="7777163" y="1044575"/>
          <p14:tracePt t="167905" x="7777163" y="1054100"/>
          <p14:tracePt t="167979" x="7777163" y="1062038"/>
          <p14:tracePt t="168076" x="7777163" y="1071563"/>
          <p14:tracePt t="168223" x="7769225" y="1081088"/>
          <p14:tracePt t="168261" x="7769225" y="1089025"/>
          <p14:tracePt t="168272" x="7759700" y="1089025"/>
          <p14:tracePt t="168285" x="7751763" y="1098550"/>
          <p14:tracePt t="168298" x="7742238" y="1108075"/>
          <p14:tracePt t="168309" x="7742238" y="1116013"/>
          <p14:tracePt t="168324" x="7715250" y="1133475"/>
          <p14:tracePt t="168341" x="7705725" y="1160463"/>
          <p14:tracePt t="168358" x="7680325" y="1187450"/>
          <p14:tracePt t="168374" x="7616825" y="1250950"/>
          <p14:tracePt t="168391" x="7589838" y="1276350"/>
          <p14:tracePt t="168407" x="7545388" y="1322388"/>
          <p14:tracePt t="168424" x="7537450" y="1347788"/>
          <p14:tracePt t="168441" x="7518400" y="1366838"/>
          <p14:tracePt t="168458" x="7473950" y="1446213"/>
          <p14:tracePt t="168474" x="7446963" y="1482725"/>
          <p14:tracePt t="168491" x="7419975" y="1527175"/>
          <p14:tracePt t="168507" x="7375525" y="1616075"/>
          <p14:tracePt t="168524" x="7367588" y="1633538"/>
          <p14:tracePt t="168541" x="7358063" y="1643063"/>
          <p14:tracePt t="168691" x="7358063" y="1633538"/>
          <p14:tracePt t="168714" x="7358063" y="1625600"/>
          <p14:tracePt t="168737" x="7358063" y="1616075"/>
          <p14:tracePt t="168762" x="7358063" y="1608138"/>
          <p14:tracePt t="168812" x="7358063" y="1598613"/>
          <p14:tracePt t="168849" x="7367588" y="1598613"/>
          <p14:tracePt t="168861" x="7367588" y="1589088"/>
          <p14:tracePt t="168872" x="7375525" y="1589088"/>
          <p14:tracePt t="168885" x="7375525" y="1581150"/>
          <p14:tracePt t="168897" x="7385050" y="1571625"/>
          <p14:tracePt t="168908" x="7385050" y="1554163"/>
          <p14:tracePt t="168924" x="7394575" y="1544638"/>
          <p14:tracePt t="168941" x="7394575" y="1536700"/>
          <p14:tracePt t="168958" x="7402513" y="1517650"/>
          <p14:tracePt t="168984" x="7412038" y="1517650"/>
          <p14:tracePt t="168995" x="7419975" y="1517650"/>
          <p14:tracePt t="169008" x="7419975" y="1509713"/>
          <p14:tracePt t="169031" x="7429500" y="1509713"/>
          <p14:tracePt t="169057" x="7439025" y="1509713"/>
          <p14:tracePt t="169068" x="7446963" y="1509713"/>
          <p14:tracePt t="169082" x="7456488" y="1509713"/>
          <p14:tracePt t="169106" x="7473950" y="1509713"/>
          <p14:tracePt t="169130" x="7483475" y="1509713"/>
          <p14:tracePt t="169204" x="7483475" y="1517650"/>
          <p14:tracePt t="169215" x="7483475" y="1527175"/>
          <p14:tracePt t="169252" x="7483475" y="1536700"/>
          <p14:tracePt t="169276" x="7483475" y="1544638"/>
          <p14:tracePt t="169302" x="7483475" y="1554163"/>
          <p14:tracePt t="169314" x="7483475" y="1562100"/>
          <p14:tracePt t="169351" x="7483475" y="1571625"/>
          <p14:tracePt t="169363" x="7473950" y="1571625"/>
          <p14:tracePt t="169374" x="7466013" y="1571625"/>
          <p14:tracePt t="169461" x="7456488" y="1571625"/>
          <p14:tracePt t="169522" x="7456488" y="1562100"/>
          <p14:tracePt t="169559" x="7456488" y="1554163"/>
          <p14:tracePt t="169621" x="7456488" y="1544638"/>
          <p14:tracePt t="169644" x="7466013" y="1536700"/>
          <p14:tracePt t="169657" x="7483475" y="1527175"/>
          <p14:tracePt t="169670" x="7491413" y="1517650"/>
          <p14:tracePt t="169683" x="7518400" y="1490663"/>
          <p14:tracePt t="169693" x="7562850" y="1455738"/>
          <p14:tracePt t="169708" x="7599363" y="1438275"/>
          <p14:tracePt t="169725" x="7626350" y="1411288"/>
          <p14:tracePt t="169741" x="7661275" y="1384300"/>
          <p14:tracePt t="169758" x="7724775" y="1330325"/>
          <p14:tracePt t="169775" x="7769225" y="1303338"/>
          <p14:tracePt t="169791" x="7823200" y="1258888"/>
          <p14:tracePt t="169808" x="7840663" y="1241425"/>
          <p14:tracePt t="169825" x="7848600" y="1231900"/>
          <p14:tracePt t="169841" x="7858125" y="1214438"/>
          <p14:tracePt t="169858" x="7867650" y="1214438"/>
          <p14:tracePt t="169875" x="7867650" y="1204913"/>
          <p14:tracePt t="169891" x="7867650" y="1196975"/>
          <p14:tracePt t="169915" x="7867650" y="1187450"/>
          <p14:tracePt t="169963" x="7867650" y="1179513"/>
          <p14:tracePt t="169999" x="7867650" y="1169988"/>
          <p14:tracePt t="170012" x="7858125" y="1169988"/>
          <p14:tracePt t="170024" x="7848600" y="1160463"/>
          <p14:tracePt t="170061" x="7840663" y="1152525"/>
          <p14:tracePt t="170086" x="7840663" y="1143000"/>
          <p14:tracePt t="170097" x="7831138" y="1133475"/>
          <p14:tracePt t="170121" x="7823200" y="1125538"/>
          <p14:tracePt t="170159" x="7813675" y="1125538"/>
          <p14:tracePt t="170197" x="7804150" y="1125538"/>
          <p14:tracePt t="170219" x="7796213" y="1125538"/>
          <p14:tracePt t="170244" x="7786688" y="1125538"/>
          <p14:tracePt t="170281" x="7777163" y="1125538"/>
          <p14:tracePt t="170306" x="7769225" y="1125538"/>
          <p14:tracePt t="170330" x="7759700" y="1125538"/>
          <p14:tracePt t="170391" x="7759700" y="1133475"/>
          <p14:tracePt t="170403" x="7751763" y="1143000"/>
          <p14:tracePt t="170428" x="7751763" y="1152525"/>
          <p14:tracePt t="170452" x="7742238" y="1152525"/>
          <p14:tracePt t="170465" x="7742238" y="1169988"/>
          <p14:tracePt t="170489" x="7732713" y="1179513"/>
          <p14:tracePt t="170501" x="7724775" y="1187450"/>
          <p14:tracePt t="170514" x="7724775" y="1196975"/>
          <p14:tracePt t="170539" x="7715250" y="1204913"/>
          <p14:tracePt t="170563" x="7715250" y="1214438"/>
          <p14:tracePt t="170575" x="7715250" y="1223963"/>
          <p14:tracePt t="170600" x="7715250" y="1231900"/>
          <p14:tracePt t="170612" x="7715250" y="1241425"/>
          <p14:tracePt t="170624" x="7715250" y="1250950"/>
          <p14:tracePt t="170636" x="7715250" y="1258888"/>
          <p14:tracePt t="170673" x="7715250" y="1268413"/>
          <p14:tracePt t="170688" x="7715250" y="1276350"/>
          <p14:tracePt t="170735" x="7715250" y="1285875"/>
          <p14:tracePt t="170746" x="7724775" y="1285875"/>
          <p14:tracePt t="170844" x="7732713" y="1285875"/>
          <p14:tracePt t="171003" x="7742238" y="1285875"/>
          <p14:tracePt t="171053" x="7751763" y="1285875"/>
          <p14:tracePt t="171077" x="7759700" y="1285875"/>
          <p14:tracePt t="171088" x="7769225" y="1295400"/>
          <p14:tracePt t="171102" x="7777163" y="1295400"/>
          <p14:tracePt t="171127" x="7796213" y="1295400"/>
          <p14:tracePt t="171139" x="7804150" y="1303338"/>
          <p14:tracePt t="171151" x="7813675" y="1303338"/>
          <p14:tracePt t="171163" x="7831138" y="1312863"/>
          <p14:tracePt t="171175" x="7840663" y="1312863"/>
          <p14:tracePt t="171192" x="7848600" y="1312863"/>
          <p14:tracePt t="171208" x="7867650" y="1312863"/>
          <p14:tracePt t="171225" x="7885113" y="1322388"/>
          <p14:tracePt t="171242" x="7894638" y="1322388"/>
          <p14:tracePt t="171262" x="7902575" y="1322388"/>
          <p14:tracePt t="171297" x="7912100" y="1322388"/>
          <p14:tracePt t="171323" x="7912100" y="1312863"/>
          <p14:tracePt t="171347" x="7912100" y="1303338"/>
          <p14:tracePt t="171359" x="7912100" y="1295400"/>
          <p14:tracePt t="171372" x="7902575" y="1285875"/>
          <p14:tracePt t="171383" x="7902575" y="1276350"/>
          <p14:tracePt t="171396" x="7885113" y="1268413"/>
          <p14:tracePt t="171408" x="7885113" y="1250950"/>
          <p14:tracePt t="171425" x="7867650" y="1241425"/>
          <p14:tracePt t="171442" x="7858125" y="1223963"/>
          <p14:tracePt t="171458" x="7840663" y="1196975"/>
          <p14:tracePt t="171475" x="7831138" y="1187450"/>
          <p14:tracePt t="171492" x="7823200" y="1187450"/>
          <p14:tracePt t="171508" x="7804150" y="1179513"/>
          <p14:tracePt t="171525" x="7796213" y="1179513"/>
          <p14:tracePt t="171544" x="7786688" y="1179513"/>
          <p14:tracePt t="171567" x="7777163" y="1179513"/>
          <p14:tracePt t="171726" x="7777163" y="1169988"/>
          <p14:tracePt t="171764" x="7777163" y="1160463"/>
          <p14:tracePt t="171775" x="7777163" y="1152525"/>
          <p14:tracePt t="171789" x="7777163" y="1143000"/>
          <p14:tracePt t="171801" x="7777163" y="1133475"/>
          <p14:tracePt t="171813" x="7777163" y="1125538"/>
          <p14:tracePt t="171825" x="7777163" y="1108075"/>
          <p14:tracePt t="171842" x="7777163" y="1098550"/>
          <p14:tracePt t="171859" x="7777163" y="1081088"/>
          <p14:tracePt t="171875" x="7777163" y="1062038"/>
          <p14:tracePt t="171892" x="7777163" y="1054100"/>
          <p14:tracePt t="171909" x="7777163" y="1044575"/>
          <p14:tracePt t="171910" x="7777163" y="1036638"/>
          <p14:tracePt t="171925" x="7777163" y="1027113"/>
          <p14:tracePt t="171942" x="7769225" y="1017588"/>
          <p14:tracePt t="171959" x="7769225" y="1009650"/>
          <p14:tracePt t="171975" x="7769225" y="1000125"/>
          <p14:tracePt t="171992" x="7769225" y="982663"/>
          <p14:tracePt t="172008" x="7769225" y="965200"/>
          <p14:tracePt t="172033" x="7769225" y="955675"/>
          <p14:tracePt t="172057" x="7769225" y="946150"/>
          <p14:tracePt t="172571" x="7769225" y="938213"/>
          <p14:tracePt t="172584" x="7769225" y="928688"/>
          <p14:tracePt t="172608" x="7769225" y="919163"/>
          <p14:tracePt t="172622" x="7769225" y="893763"/>
          <p14:tracePt t="172633" x="7769225" y="874713"/>
          <p14:tracePt t="172644" x="7759700" y="857250"/>
          <p14:tracePt t="172659" x="7759700" y="839788"/>
          <p14:tracePt t="172675" x="7751763" y="812800"/>
          <p14:tracePt t="172692" x="7751763" y="795338"/>
          <p14:tracePt t="172709" x="7742238" y="750888"/>
          <p14:tracePt t="172725" x="7742238" y="723900"/>
          <p14:tracePt t="172742" x="7742238" y="696913"/>
          <p14:tracePt t="172759" x="7732713" y="642938"/>
          <p14:tracePt t="172776" x="7732713" y="625475"/>
          <p14:tracePt t="172792" x="7724775" y="581025"/>
          <p14:tracePt t="172809" x="7724775" y="571500"/>
          <p14:tracePt t="172826" x="7715250" y="544513"/>
          <p14:tracePt t="172842" x="7715250" y="527050"/>
          <p14:tracePt t="172859" x="7715250" y="517525"/>
          <p14:tracePt t="172878" x="7705725" y="509588"/>
          <p14:tracePt t="172902" x="7705725" y="500063"/>
          <p14:tracePt t="173001" x="7705725" y="490538"/>
          <p14:tracePt t="173013" x="7705725" y="482600"/>
          <p14:tracePt t="173024" x="7705725" y="473075"/>
          <p14:tracePt t="173037" x="7697788" y="473075"/>
          <p14:tracePt t="173061" x="7697788" y="465138"/>
          <p14:tracePt t="173087" x="7688263" y="455613"/>
          <p14:tracePt t="173123" x="7688263" y="446088"/>
          <p14:tracePt t="176541" x="7688263" y="455613"/>
          <p14:tracePt t="177374" x="7688263" y="465138"/>
          <p14:tracePt t="177446" x="7688263" y="473075"/>
          <p14:tracePt t="177471" x="7688263" y="482600"/>
          <p14:tracePt t="177485" x="7688263" y="490538"/>
          <p14:tracePt t="177496" x="7697788" y="500063"/>
          <p14:tracePt t="177510" x="7697788" y="517525"/>
          <p14:tracePt t="177521" x="7697788" y="544513"/>
          <p14:tracePt t="177532" x="7697788" y="571500"/>
          <p14:tracePt t="177545" x="7705725" y="598488"/>
          <p14:tracePt t="177560" x="7705725" y="625475"/>
          <p14:tracePt t="177577" x="7715250" y="652463"/>
          <p14:tracePt t="177594" x="7724775" y="723900"/>
          <p14:tracePt t="177610" x="7732713" y="768350"/>
          <p14:tracePt t="177627" x="7742238" y="830263"/>
          <p14:tracePt t="177644" x="7769225" y="1009650"/>
          <p14:tracePt t="177660" x="7777163" y="1081088"/>
          <p14:tracePt t="177677" x="7786688" y="1160463"/>
          <p14:tracePt t="177694" x="7796213" y="1258888"/>
          <p14:tracePt t="177710" x="7796213" y="1285875"/>
          <p14:tracePt t="177727" x="7804150" y="1303338"/>
          <p14:tracePt t="177744" x="7813675" y="1357313"/>
          <p14:tracePt t="177760" x="7813675" y="1384300"/>
          <p14:tracePt t="177777" x="7823200" y="1419225"/>
          <p14:tracePt t="177794" x="7831138" y="1428750"/>
          <p14:tracePt t="177810" x="7831138" y="1438275"/>
          <p14:tracePt t="177827" x="7831138" y="1446213"/>
          <p14:tracePt t="177852" x="7831138" y="1465263"/>
          <p14:tracePt t="177876" x="7848600" y="1482725"/>
          <p14:tracePt t="177887" x="7858125" y="1500188"/>
          <p14:tracePt t="177899" x="7858125" y="1517650"/>
          <p14:tracePt t="177912" x="7867650" y="1517650"/>
          <p14:tracePt t="177927" x="7875588" y="1536700"/>
          <p14:tracePt t="177973" x="7885113" y="1536700"/>
          <p14:tracePt t="178096" x="7885113" y="1527175"/>
          <p14:tracePt t="178109" x="7885113" y="1517650"/>
          <p14:tracePt t="178120" x="7885113" y="1509713"/>
          <p14:tracePt t="178132" x="7885113" y="1500188"/>
          <p14:tracePt t="178145" x="7885113" y="1482725"/>
          <p14:tracePt t="178161" x="7885113" y="1473200"/>
          <p14:tracePt t="178177" x="7885113" y="1465263"/>
          <p14:tracePt t="178194" x="7885113" y="1455738"/>
          <p14:tracePt t="178194" x="7875588" y="1446213"/>
          <p14:tracePt t="178210" x="7875588" y="1438275"/>
          <p14:tracePt t="178227" x="7875588" y="1419225"/>
          <p14:tracePt t="178244" x="7875588" y="1411288"/>
          <p14:tracePt t="178261" x="7875588" y="1393825"/>
          <p14:tracePt t="178277" x="7867650" y="1384300"/>
          <p14:tracePt t="178294" x="7867650" y="1357313"/>
          <p14:tracePt t="178311" x="7867650" y="1347788"/>
          <p14:tracePt t="178327" x="7858125" y="1330325"/>
          <p14:tracePt t="178344" x="7858125" y="1312863"/>
          <p14:tracePt t="179848" x="7848600" y="1312863"/>
          <p14:tracePt t="179897" x="7848600" y="1303338"/>
          <p14:tracePt t="179946" x="7848600" y="1295400"/>
          <p14:tracePt t="179969" x="7848600" y="1285875"/>
          <p14:tracePt t="179994" x="7848600" y="1276350"/>
          <p14:tracePt t="180006" x="7848600" y="1268413"/>
          <p14:tracePt t="180017" x="7848600" y="1258888"/>
          <p14:tracePt t="180044" x="7848600" y="1250950"/>
          <p14:tracePt t="180055" x="7848600" y="1231900"/>
          <p14:tracePt t="180079" x="7848600" y="1223963"/>
          <p14:tracePt t="180117" x="7858125" y="1214438"/>
          <p14:tracePt t="180129" x="7867650" y="1204913"/>
          <p14:tracePt t="180142" x="7867650" y="1196975"/>
          <p14:tracePt t="180166" x="7867650" y="1187450"/>
          <p14:tracePt t="180178" x="7867650" y="1179513"/>
          <p14:tracePt t="180215" x="7867650" y="1169988"/>
          <p14:tracePt t="180240" x="7858125" y="1169988"/>
          <p14:tracePt t="180251" x="7840663" y="1160463"/>
          <p14:tracePt t="180276" x="7823200" y="1152525"/>
          <p14:tracePt t="180301" x="7813675" y="1152525"/>
          <p14:tracePt t="180314" x="7813675" y="1143000"/>
          <p14:tracePt t="180373" x="7813675" y="1133475"/>
          <p14:tracePt t="180387" x="7813675" y="1125538"/>
          <p14:tracePt t="180398" x="7823200" y="1125538"/>
          <p14:tracePt t="180411" x="7831138" y="1125538"/>
          <p14:tracePt t="180422" x="7848600" y="1125538"/>
          <p14:tracePt t="180447" x="7867650" y="1125538"/>
          <p14:tracePt t="180471" x="7875588" y="1133475"/>
          <p14:tracePt t="180483" x="7885113" y="1133475"/>
          <p14:tracePt t="180497" x="7885113" y="1143000"/>
          <p14:tracePt t="180509" x="7894638" y="1143000"/>
          <p14:tracePt t="180521" x="7894638" y="1160463"/>
          <p14:tracePt t="180544" x="7894638" y="1169988"/>
          <p14:tracePt t="180559" x="7894638" y="1179513"/>
          <p14:tracePt t="180570" x="7902575" y="1187450"/>
          <p14:tracePt t="180582" x="7902575" y="1204913"/>
          <p14:tracePt t="180595" x="7912100" y="1214438"/>
          <p14:tracePt t="180611" x="7912100" y="1231900"/>
          <p14:tracePt t="180628" x="7912100" y="1250950"/>
          <p14:tracePt t="180645" x="7912100" y="1276350"/>
          <p14:tracePt t="180661" x="7912100" y="1295400"/>
          <p14:tracePt t="180678" x="7912100" y="1322388"/>
          <p14:tracePt t="180695" x="7920038" y="1366838"/>
          <p14:tracePt t="180711" x="7920038" y="1393825"/>
          <p14:tracePt t="180728" x="7929563" y="1428750"/>
          <p14:tracePt t="180744" x="7956550" y="1490663"/>
          <p14:tracePt t="180761" x="7974013" y="1509713"/>
          <p14:tracePt t="180778" x="7983538" y="1527175"/>
          <p14:tracePt t="180795" x="7983538" y="1536700"/>
          <p14:tracePt t="180811" x="7991475" y="1536700"/>
          <p14:tracePt t="180828" x="7991475" y="1544638"/>
          <p14:tracePt t="180876" x="7991475" y="1554163"/>
          <p14:tracePt t="180889" x="7983538" y="1554163"/>
          <p14:tracePt t="180901" x="7974013" y="1554163"/>
          <p14:tracePt t="180913" x="7966075" y="1562100"/>
          <p14:tracePt t="180928" x="7956550" y="1562100"/>
          <p14:tracePt t="180945" x="7947025" y="1562100"/>
          <p14:tracePt t="180961" x="7920038" y="1562100"/>
          <p14:tracePt t="180978" x="7912100" y="1562100"/>
          <p14:tracePt t="180995" x="7885113" y="1562100"/>
          <p14:tracePt t="181011" x="7858125" y="1562100"/>
          <p14:tracePt t="181028" x="7840663" y="1562100"/>
          <p14:tracePt t="181045" x="7823200" y="1562100"/>
          <p14:tracePt t="181062" x="7786688" y="1527175"/>
          <p14:tracePt t="181078" x="7777163" y="1509713"/>
          <p14:tracePt t="181095" x="7769225" y="1482725"/>
          <p14:tracePt t="181111" x="7751763" y="1401763"/>
          <p14:tracePt t="181128" x="7751763" y="1357313"/>
          <p14:tracePt t="181145" x="7751763" y="1322388"/>
          <p14:tracePt t="181161" x="7751763" y="1285875"/>
          <p14:tracePt t="181178" x="7751763" y="1276350"/>
          <p14:tracePt t="181195" x="7751763" y="1258888"/>
          <p14:tracePt t="181306" x="7759700" y="1258888"/>
          <p14:tracePt t="184980" x="7751763" y="1268413"/>
          <p14:tracePt t="184991" x="7742238" y="1285875"/>
          <p14:tracePt t="185003" x="7732713" y="1295400"/>
          <p14:tracePt t="185065" x="7732713" y="1285875"/>
          <p14:tracePt t="185076" x="7732713" y="1258888"/>
          <p14:tracePt t="185089" x="7732713" y="1223963"/>
          <p14:tracePt t="185102" x="7732713" y="1204913"/>
          <p14:tracePt t="185113" x="7742238" y="1204913"/>
          <p14:tracePt t="185129" x="7751763" y="1187450"/>
          <p14:tracePt t="185146" x="7759700" y="1187450"/>
          <p14:tracePt t="185163" x="7769225" y="1187450"/>
          <p14:tracePt t="185179" x="7786688" y="1187450"/>
          <p14:tracePt t="185196" x="7804150" y="1187450"/>
          <p14:tracePt t="185213" x="7831138" y="1187450"/>
          <p14:tracePt t="185229" x="7848600" y="1187450"/>
          <p14:tracePt t="185246" x="7858125" y="1187450"/>
          <p14:tracePt t="185263" x="7885113" y="1179513"/>
          <p14:tracePt t="185279" x="7894638" y="1169988"/>
          <p14:tracePt t="185296" x="7902575" y="1160463"/>
          <p14:tracePt t="185313" x="7920038" y="1143000"/>
          <p14:tracePt t="185335" x="7920038" y="1133475"/>
          <p14:tracePt t="185347" x="7920038" y="1125538"/>
          <p14:tracePt t="185494" x="7920038" y="1133475"/>
          <p14:tracePt t="185507" x="7920038" y="1143000"/>
          <p14:tracePt t="185518" x="7920038" y="1152525"/>
          <p14:tracePt t="185530" x="7920038" y="1169988"/>
          <p14:tracePt t="185546" x="7920038" y="1196975"/>
          <p14:tracePt t="185563" x="7920038" y="1223963"/>
          <p14:tracePt t="185579" x="7920038" y="1241425"/>
          <p14:tracePt t="185596" x="7929563" y="1276350"/>
          <p14:tracePt t="185613" x="7929563" y="1295400"/>
          <p14:tracePt t="185629" x="7929563" y="1366838"/>
          <p14:tracePt t="185646" x="7929563" y="1393825"/>
          <p14:tracePt t="185663" x="7929563" y="1411288"/>
          <p14:tracePt t="185680" x="7939088" y="1455738"/>
          <p14:tracePt t="185696" x="7939088" y="1473200"/>
          <p14:tracePt t="185713" x="7939088" y="1500188"/>
          <p14:tracePt t="185729" x="7939088" y="1536700"/>
          <p14:tracePt t="185746" x="7939088" y="1544638"/>
          <p14:tracePt t="185763" x="7939088" y="1562100"/>
          <p14:tracePt t="185779" x="7939088" y="1581150"/>
          <p14:tracePt t="185796" x="7929563" y="1581150"/>
          <p14:tracePt t="185813" x="7929563" y="1589088"/>
          <p14:tracePt t="185830" x="7920038" y="1598613"/>
          <p14:tracePt t="185846" x="7912100" y="1608138"/>
          <p14:tracePt t="185863" x="7902575" y="1608138"/>
          <p14:tracePt t="185880" x="7894638" y="1608138"/>
          <p14:tracePt t="185898" x="7885113" y="1608138"/>
          <p14:tracePt t="185923" x="7875588" y="1608138"/>
          <p14:tracePt t="185935" x="7867650" y="1608138"/>
          <p14:tracePt t="185947" x="7858125" y="1598613"/>
          <p14:tracePt t="185963" x="7848600" y="1598613"/>
          <p14:tracePt t="185979" x="7848600" y="1581150"/>
          <p14:tracePt t="185996" x="7831138" y="1554163"/>
          <p14:tracePt t="186013" x="7823200" y="1544638"/>
          <p14:tracePt t="186030" x="7823200" y="1536700"/>
          <p14:tracePt t="186046" x="7804150" y="1500188"/>
          <p14:tracePt t="186063" x="7804150" y="1482725"/>
          <p14:tracePt t="186080" x="7804150" y="1473200"/>
          <p14:tracePt t="186096" x="7804150" y="1428750"/>
          <p14:tracePt t="186113" x="7804150" y="1419225"/>
          <p14:tracePt t="186130" x="7804150" y="1401763"/>
          <p14:tracePt t="186146" x="7804150" y="1366838"/>
          <p14:tracePt t="186163" x="7804150" y="1347788"/>
          <p14:tracePt t="186180" x="7804150" y="1322388"/>
          <p14:tracePt t="186197" x="7804150" y="1312863"/>
          <p14:tracePt t="186213" x="7804150" y="1295400"/>
          <p14:tracePt t="186230" x="7804150" y="1268413"/>
          <p14:tracePt t="186246" x="7804150" y="1250950"/>
          <p14:tracePt t="186263" x="7804150" y="1231900"/>
          <p14:tracePt t="186280" x="7796213" y="1187450"/>
          <p14:tracePt t="186296" x="7786688" y="1179513"/>
          <p14:tracePt t="186313" x="7786688" y="1169988"/>
          <p14:tracePt t="186330" x="7777163" y="1160463"/>
          <p14:tracePt t="186346" x="7769225" y="1152525"/>
          <p14:tracePt t="186401" x="7759700" y="1152525"/>
          <p14:tracePt t="186462" x="7759700" y="1160463"/>
          <p14:tracePt t="186473" x="7759700" y="1179513"/>
          <p14:tracePt t="186498" x="7759700" y="1187450"/>
          <p14:tracePt t="186511" x="7759700" y="1204913"/>
          <p14:tracePt t="186523" x="7759700" y="1214438"/>
          <p14:tracePt t="186534" x="7759700" y="1223963"/>
          <p14:tracePt t="186547" x="7769225" y="1250950"/>
          <p14:tracePt t="186563" x="7769225" y="1258888"/>
          <p14:tracePt t="186580" x="7786688" y="1276350"/>
          <p14:tracePt t="186596" x="7813675" y="1322388"/>
          <p14:tracePt t="186613" x="7823200" y="1330325"/>
          <p14:tracePt t="186630" x="7840663" y="1347788"/>
          <p14:tracePt t="186646" x="7858125" y="1347788"/>
          <p14:tracePt t="186663" x="7867650" y="1347788"/>
          <p14:tracePt t="186680" x="7875588" y="1347788"/>
          <p14:tracePt t="186696" x="7894638" y="1347788"/>
          <p14:tracePt t="186713" x="7902575" y="1347788"/>
          <p14:tracePt t="186730" x="7902575" y="1339850"/>
          <p14:tracePt t="186747" x="7912100" y="1312863"/>
          <p14:tracePt t="186763" x="7912100" y="1303338"/>
          <p14:tracePt t="186780" x="7912100" y="1276350"/>
          <p14:tracePt t="186797" x="7912100" y="1250950"/>
          <p14:tracePt t="186813" x="7912100" y="1231900"/>
          <p14:tracePt t="186830" x="7912100" y="1187450"/>
          <p14:tracePt t="186846" x="7912100" y="1169988"/>
          <p14:tracePt t="186863" x="7912100" y="1143000"/>
          <p14:tracePt t="186880" x="7912100" y="1133475"/>
          <p14:tracePt t="186896" x="7912100" y="1125538"/>
          <p14:tracePt t="186976" x="7912100" y="1133475"/>
          <p14:tracePt t="186988" x="7920038" y="1133475"/>
          <p14:tracePt t="187000" x="7920038" y="1160463"/>
          <p14:tracePt t="187012" x="7939088" y="1169988"/>
          <p14:tracePt t="187024" x="7947025" y="1187450"/>
          <p14:tracePt t="187037" x="7956550" y="1214438"/>
          <p14:tracePt t="187050" x="7966075" y="1231900"/>
          <p14:tracePt t="187064" x="7974013" y="1250950"/>
          <p14:tracePt t="187080" x="7974013" y="1268413"/>
          <p14:tracePt t="187096" x="7974013" y="1285875"/>
          <p14:tracePt t="187113" x="7974013" y="1322388"/>
          <p14:tracePt t="187130" x="7974013" y="1339850"/>
          <p14:tracePt t="187146" x="7974013" y="1366838"/>
          <p14:tracePt t="187163" x="7974013" y="1411288"/>
          <p14:tracePt t="187180" x="7974013" y="1428750"/>
          <p14:tracePt t="187197" x="7966075" y="1465263"/>
          <p14:tracePt t="187213" x="7966075" y="1473200"/>
          <p14:tracePt t="187230" x="7956550" y="1490663"/>
          <p14:tracePt t="187247" x="7929563" y="1536700"/>
          <p14:tracePt t="187263" x="7920038" y="1544638"/>
          <p14:tracePt t="187280" x="7912100" y="1562100"/>
          <p14:tracePt t="187297" x="7912100" y="1571625"/>
          <p14:tracePt t="187313" x="7902575" y="1571625"/>
          <p14:tracePt t="187330" x="7894638" y="1581150"/>
          <p14:tracePt t="187356" x="7885113" y="1581150"/>
          <p14:tracePt t="187381" x="7875588" y="1581150"/>
          <p14:tracePt t="187392" x="7867650" y="1581150"/>
          <p14:tracePt t="187417" x="7858125" y="1571625"/>
          <p14:tracePt t="187429" x="7858125" y="1562100"/>
          <p14:tracePt t="187442" x="7848600" y="1554163"/>
          <p14:tracePt t="187453" x="7848600" y="1544638"/>
          <p14:tracePt t="187466" x="7840663" y="1536700"/>
          <p14:tracePt t="187480" x="7840663" y="1527175"/>
          <p14:tracePt t="187497" x="7831138" y="1517650"/>
          <p14:tracePt t="187513" x="7831138" y="1509713"/>
          <p14:tracePt t="187530" x="7823200" y="1490663"/>
          <p14:tracePt t="187547" x="7823200" y="1482725"/>
          <p14:tracePt t="187563" x="7813675" y="1465263"/>
          <p14:tracePt t="187564" x="7813675" y="1438275"/>
          <p14:tracePt t="187580" x="7804150" y="1419225"/>
          <p14:tracePt t="187597" x="7804150" y="1401763"/>
          <p14:tracePt t="187613" x="7796213" y="1357313"/>
          <p14:tracePt t="187630" x="7786688" y="1339850"/>
          <p14:tracePt t="187647" x="7786688" y="1330325"/>
          <p14:tracePt t="187663" x="7777163" y="1295400"/>
          <p14:tracePt t="187680" x="7777163" y="1268413"/>
          <p14:tracePt t="187697" x="7777163" y="1250950"/>
          <p14:tracePt t="187713" x="7777163" y="1231900"/>
          <p14:tracePt t="187992" x="7777163" y="1241425"/>
          <p14:tracePt t="188005" x="7777163" y="1250950"/>
          <p14:tracePt t="188029" x="7786688" y="1258888"/>
          <p14:tracePt t="188041" x="7796213" y="1258888"/>
          <p14:tracePt t="188054" x="7804150" y="1276350"/>
          <p14:tracePt t="188066" x="7831138" y="1285875"/>
          <p14:tracePt t="188080" x="7840663" y="1295400"/>
          <p14:tracePt t="188097" x="7858125" y="1303338"/>
          <p14:tracePt t="188113" x="7885113" y="1312863"/>
          <p14:tracePt t="188130" x="7920038" y="1322388"/>
          <p14:tracePt t="188147" x="7929563" y="1322388"/>
          <p14:tracePt t="188164" x="7939088" y="1322388"/>
          <p14:tracePt t="188180" x="7947025" y="1322388"/>
          <p14:tracePt t="188225" x="7947025" y="1312863"/>
          <p14:tracePt t="188249" x="7947025" y="1303338"/>
          <p14:tracePt t="188274" x="7947025" y="1295400"/>
          <p14:tracePt t="188310" x="7939088" y="1295400"/>
          <p14:tracePt t="188359" x="7929563" y="1295400"/>
          <p14:tracePt t="188605" x="7920038" y="1295400"/>
          <p14:tracePt t="188972" x="7912100" y="1295400"/>
          <p14:tracePt t="189107" x="7902575" y="1295400"/>
          <p14:tracePt t="189206" x="7902575" y="1285875"/>
          <p14:tracePt t="189216" x="7894638" y="1268413"/>
          <p14:tracePt t="189241" x="7894638" y="1250950"/>
          <p14:tracePt t="189266" x="7894638" y="1241425"/>
          <p14:tracePt t="189278" x="7894638" y="1231900"/>
          <p14:tracePt t="189292" x="7894638" y="1223963"/>
          <p14:tracePt t="189303" x="7894638" y="1204913"/>
          <p14:tracePt t="189316" x="7929563" y="1187450"/>
          <p14:tracePt t="189331" x="7947025" y="1152525"/>
          <p14:tracePt t="189347" x="7983538" y="1133475"/>
          <p14:tracePt t="189364" x="8045450" y="1098550"/>
          <p14:tracePt t="189380" x="8062913" y="1098550"/>
          <p14:tracePt t="189397" x="8072438" y="1098550"/>
          <p14:tracePt t="189414" x="8099425" y="1098550"/>
          <p14:tracePt t="189438" x="8108950" y="1098550"/>
          <p14:tracePt t="189450" x="8116888" y="1098550"/>
          <p14:tracePt t="189474" x="8116888" y="1108075"/>
          <p14:tracePt t="189499" x="8116888" y="1116013"/>
          <p14:tracePt t="189511" x="8108950" y="1125538"/>
          <p14:tracePt t="189535" x="8099425" y="1125538"/>
          <p14:tracePt t="189560" x="8081963" y="1125538"/>
          <p14:tracePt t="189585" x="8072438" y="1125538"/>
          <p14:tracePt t="189597" x="8062913" y="1125538"/>
          <p14:tracePt t="189608" x="8054975" y="1125538"/>
          <p14:tracePt t="189622" x="8054975" y="1108075"/>
          <p14:tracePt t="189634" x="8037513" y="1089025"/>
          <p14:tracePt t="189647" x="8037513" y="1071563"/>
          <p14:tracePt t="189664" x="8027988" y="1044575"/>
          <p14:tracePt t="189681" x="8018463" y="1027113"/>
          <p14:tracePt t="189697" x="8018463" y="973138"/>
          <p14:tracePt t="189714" x="8018463" y="946150"/>
          <p14:tracePt t="189731" x="8018463" y="919163"/>
          <p14:tracePt t="189747" x="8018463" y="874713"/>
          <p14:tracePt t="189764" x="8018463" y="857250"/>
          <p14:tracePt t="189781" x="8018463" y="847725"/>
          <p14:tracePt t="189804" x="8027988" y="847725"/>
          <p14:tracePt t="189834" x="8027988" y="857250"/>
          <p14:tracePt t="189844" x="8027988" y="874713"/>
          <p14:tracePt t="189854" x="8027988" y="893763"/>
          <p14:tracePt t="189866" x="8027988" y="911225"/>
          <p14:tracePt t="189881" x="8027988" y="928688"/>
          <p14:tracePt t="189897" x="8027988" y="946150"/>
          <p14:tracePt t="189914" x="8027988" y="965200"/>
          <p14:tracePt t="189931" x="8018463" y="990600"/>
          <p14:tracePt t="189948" x="8001000" y="990600"/>
          <p14:tracePt t="189964" x="7991475" y="1009650"/>
          <p14:tracePt t="189981" x="7974013" y="1009650"/>
          <p14:tracePt t="189997" x="7966075" y="1009650"/>
          <p14:tracePt t="190014" x="7939088" y="990600"/>
          <p14:tracePt t="190031" x="7939088" y="973138"/>
          <p14:tracePt t="190048" x="7929563" y="946150"/>
          <p14:tracePt t="190064" x="7929563" y="822325"/>
          <p14:tracePt t="190081" x="7929563" y="723900"/>
          <p14:tracePt t="190097" x="7939088" y="615950"/>
          <p14:tracePt t="190114" x="7983538" y="438150"/>
          <p14:tracePt t="190131" x="7983538" y="393700"/>
          <p14:tracePt t="190148" x="8001000" y="374650"/>
          <p14:tracePt t="190173" x="8010525" y="374650"/>
          <p14:tracePt t="190184" x="8018463" y="384175"/>
          <p14:tracePt t="190197" x="8018463" y="401638"/>
          <p14:tracePt t="190214" x="8027988" y="428625"/>
          <p14:tracePt t="190231" x="8037513" y="455613"/>
          <p14:tracePt t="190248" x="8045450" y="544513"/>
          <p14:tracePt t="190264" x="8045450" y="571500"/>
          <p14:tracePt t="190281" x="8045450" y="598488"/>
          <p14:tracePt t="190298" x="8037513" y="642938"/>
          <p14:tracePt t="190314" x="8018463" y="660400"/>
          <p14:tracePt t="190331" x="8010525" y="660400"/>
          <p14:tracePt t="190348" x="8001000" y="660400"/>
          <p14:tracePt t="190364" x="7983538" y="652463"/>
          <p14:tracePt t="190381" x="7966075" y="608013"/>
          <p14:tracePt t="190397" x="7956550" y="561975"/>
          <p14:tracePt t="190414" x="7956550" y="517525"/>
          <p14:tracePt t="190431" x="7956550" y="465138"/>
          <p14:tracePt t="190448" x="7956550" y="455613"/>
          <p14:tracePt t="190467" x="7966075" y="455613"/>
          <p14:tracePt t="190481" x="7974013" y="455613"/>
          <p14:tracePt t="190498" x="7974013" y="473075"/>
          <p14:tracePt t="190514" x="7974013" y="490538"/>
          <p14:tracePt t="190531" x="7974013" y="544513"/>
          <p14:tracePt t="190548" x="7974013" y="571500"/>
          <p14:tracePt t="190564" x="7939088" y="642938"/>
          <p14:tracePt t="190581" x="7912100" y="660400"/>
          <p14:tracePt t="190598" x="7885113" y="687388"/>
          <p14:tracePt t="190614" x="7840663" y="696913"/>
          <p14:tracePt t="190631" x="7823200" y="696913"/>
          <p14:tracePt t="190648" x="7813675" y="687388"/>
          <p14:tracePt t="190664" x="7796213" y="625475"/>
          <p14:tracePt t="190681" x="7796213" y="571500"/>
          <p14:tracePt t="190698" x="7813675" y="536575"/>
          <p14:tracePt t="190714" x="7867650" y="465138"/>
          <p14:tracePt t="190731" x="7894638" y="465138"/>
          <p14:tracePt t="190748" x="7929563" y="465138"/>
          <p14:tracePt t="190764" x="7974013" y="473075"/>
          <p14:tracePt t="190781" x="7983538" y="500063"/>
          <p14:tracePt t="190798" x="7991475" y="561975"/>
          <p14:tracePt t="190814" x="7991475" y="598488"/>
          <p14:tracePt t="190831" x="7991475" y="633413"/>
          <p14:tracePt t="190848" x="7956550" y="669925"/>
          <p14:tracePt t="190864" x="7947025" y="669925"/>
          <p14:tracePt t="190883" x="7929563" y="669925"/>
          <p14:tracePt t="190908" x="7920038" y="642938"/>
          <p14:tracePt t="190920" x="7920038" y="615950"/>
          <p14:tracePt t="190932" x="7920038" y="581025"/>
          <p14:tracePt t="190948" x="7920038" y="554038"/>
          <p14:tracePt t="190964" x="7939088" y="536575"/>
          <p14:tracePt t="190981" x="7956550" y="536575"/>
          <p14:tracePt t="190998" x="7974013" y="544513"/>
          <p14:tracePt t="191015" x="7991475" y="571500"/>
          <p14:tracePt t="191031" x="8001000" y="608013"/>
          <p14:tracePt t="191048" x="8010525" y="642938"/>
          <p14:tracePt t="191065" x="8010525" y="687388"/>
          <p14:tracePt t="191081" x="8001000" y="750888"/>
          <p14:tracePt t="191098" x="7991475" y="768350"/>
          <p14:tracePt t="191114" x="7983538" y="785813"/>
          <p14:tracePt t="191131" x="7966075" y="785813"/>
          <p14:tracePt t="191151" x="7956550" y="785813"/>
          <p14:tracePt t="191177" x="7956550" y="776288"/>
          <p14:tracePt t="191189" x="7956550" y="758825"/>
          <p14:tracePt t="191213" x="7974013" y="758825"/>
          <p14:tracePt t="191226" x="7983538" y="758825"/>
          <p14:tracePt t="191238" x="7991475" y="758825"/>
          <p14:tracePt t="191251" x="8010525" y="776288"/>
          <p14:tracePt t="191264" x="8027988" y="812800"/>
          <p14:tracePt t="191281" x="8027988" y="847725"/>
          <p14:tracePt t="191298" x="8037513" y="911225"/>
          <p14:tracePt t="191315" x="8037513" y="1044575"/>
          <p14:tracePt t="191331" x="8027988" y="1125538"/>
          <p14:tracePt t="191348" x="8001000" y="1214438"/>
          <p14:tracePt t="191365" x="7966075" y="1339850"/>
          <p14:tracePt t="191381" x="7939088" y="1374775"/>
          <p14:tracePt t="191398" x="7929563" y="1393825"/>
          <p14:tracePt t="191415" x="7920038" y="1393825"/>
          <p14:tracePt t="191431" x="7912100" y="1393825"/>
          <p14:tracePt t="191448" x="7902575" y="1393825"/>
          <p14:tracePt t="191465" x="7894638" y="1393825"/>
          <p14:tracePt t="191495" x="7894638" y="1374775"/>
          <p14:tracePt t="191508" x="7894638" y="1366838"/>
          <p14:tracePt t="191521" x="7894638" y="1357313"/>
          <p14:tracePt t="191533" x="7894638" y="1330325"/>
          <p14:tracePt t="191548" x="7920038" y="1312863"/>
          <p14:tracePt t="191565" x="7947025" y="1295400"/>
          <p14:tracePt t="191581" x="8001000" y="1285875"/>
          <p14:tracePt t="191598" x="8018463" y="1285875"/>
          <p14:tracePt t="191615" x="8037513" y="1285875"/>
          <p14:tracePt t="191631" x="8045450" y="1312863"/>
          <p14:tracePt t="191648" x="8045450" y="1322388"/>
          <p14:tracePt t="191665" x="8045450" y="1330325"/>
          <p14:tracePt t="191681" x="8045450" y="1339850"/>
          <p14:tracePt t="191698" x="8045450" y="1347788"/>
          <p14:tracePt t="191753" x="8045450" y="1339850"/>
          <p14:tracePt t="191777" x="8045450" y="1330325"/>
          <p14:tracePt t="191839" x="8045450" y="1322388"/>
          <p14:tracePt t="191899" x="8037513" y="1322388"/>
          <p14:tracePt t="191986" x="8027988" y="1322388"/>
          <p14:tracePt t="192059" x="8018463" y="1322388"/>
          <p14:tracePt t="192097" x="8010525" y="1322388"/>
          <p14:tracePt t="192107" x="8001000" y="1322388"/>
          <p14:tracePt t="192120" x="7991475" y="1322388"/>
          <p14:tracePt t="192133" x="7983538" y="1322388"/>
          <p14:tracePt t="192148" x="7956550" y="1339850"/>
          <p14:tracePt t="192165" x="7939088" y="1347788"/>
          <p14:tracePt t="192181" x="7867650" y="1393825"/>
          <p14:tracePt t="192198" x="7823200" y="1428750"/>
          <p14:tracePt t="192215" x="7759700" y="1482725"/>
          <p14:tracePt t="192231" x="7626350" y="1608138"/>
          <p14:tracePt t="192248" x="7581900" y="1660525"/>
          <p14:tracePt t="192265" x="7545388" y="1704975"/>
          <p14:tracePt t="192282" x="7500938" y="1776413"/>
          <p14:tracePt t="192298" x="7483475" y="1812925"/>
          <p14:tracePt t="192315" x="7466013" y="1847850"/>
          <p14:tracePt t="192331" x="7439025" y="1955800"/>
          <p14:tracePt t="192348" x="7419975" y="2000250"/>
          <p14:tracePt t="192365" x="7412038" y="2054225"/>
          <p14:tracePt t="192381" x="7412038" y="2081213"/>
          <p14:tracePt t="192401" x="7412038" y="2089150"/>
          <p14:tracePt t="192415" x="7419975" y="2098675"/>
          <p14:tracePt t="192977" x="7419975" y="2089150"/>
          <p14:tracePt t="193002" x="7429500" y="2089150"/>
          <p14:tracePt t="193014" x="7446963" y="2089150"/>
          <p14:tracePt t="193027" x="7456488" y="2081213"/>
          <p14:tracePt t="193038" x="7483475" y="2081213"/>
          <p14:tracePt t="193051" x="7510463" y="2071688"/>
          <p14:tracePt t="193065" x="7537450" y="2071688"/>
          <p14:tracePt t="193082" x="7572375" y="2062163"/>
          <p14:tracePt t="193098" x="7608888" y="2062163"/>
          <p14:tracePt t="193115" x="7715250" y="2036763"/>
          <p14:tracePt t="193132" x="7751763" y="2027238"/>
          <p14:tracePt t="193148" x="7786688" y="2009775"/>
          <p14:tracePt t="193165" x="7848600" y="1965325"/>
          <p14:tracePt t="193182" x="7867650" y="1938338"/>
          <p14:tracePt t="193198" x="7894638" y="1901825"/>
          <p14:tracePt t="193215" x="7894638" y="1884363"/>
          <p14:tracePt t="193232" x="7894638" y="1857375"/>
          <p14:tracePt t="193249" x="7894638" y="1822450"/>
          <p14:tracePt t="193265" x="7894638" y="1803400"/>
          <p14:tracePt t="193282" x="7894638" y="1785938"/>
          <p14:tracePt t="193299" x="7894638" y="1758950"/>
          <p14:tracePt t="193315" x="7894638" y="1751013"/>
          <p14:tracePt t="193382" x="7894638" y="1758950"/>
          <p14:tracePt t="193394" x="7894638" y="1768475"/>
          <p14:tracePt t="193407" x="7894638" y="1795463"/>
          <p14:tracePt t="193418" x="7894638" y="1822450"/>
          <p14:tracePt t="193432" x="7894638" y="1866900"/>
          <p14:tracePt t="193448" x="7894638" y="1911350"/>
          <p14:tracePt t="193465" x="7894638" y="1990725"/>
          <p14:tracePt t="193482" x="7894638" y="2125663"/>
          <p14:tracePt t="193499" x="7894638" y="2197100"/>
          <p14:tracePt t="193516" x="7894638" y="2232025"/>
          <p14:tracePt t="193532" x="7894638" y="2295525"/>
          <p14:tracePt t="193549" x="7894638" y="2312988"/>
          <p14:tracePt t="193627" x="7894638" y="2303463"/>
          <p14:tracePt t="193639" x="7894638" y="2286000"/>
          <p14:tracePt t="193651" x="7894638" y="2259013"/>
          <p14:tracePt t="193664" x="7875588" y="2232025"/>
          <p14:tracePt t="193676" x="7858125" y="2187575"/>
          <p14:tracePt t="193687" x="7840663" y="2116138"/>
          <p14:tracePt t="193700" x="7813675" y="2027238"/>
          <p14:tracePt t="193715" x="7786688" y="1938338"/>
          <p14:tracePt t="193732" x="7751763" y="1847850"/>
          <p14:tracePt t="193749" x="7732713" y="1785938"/>
          <p14:tracePt t="193765" x="7705725" y="1687513"/>
          <p14:tracePt t="193782" x="7697788" y="1679575"/>
          <p14:tracePt t="193799" x="7697788" y="1670050"/>
          <p14:tracePt t="193815" x="7688263" y="1670050"/>
          <p14:tracePt t="193835" x="7688263" y="1679575"/>
          <p14:tracePt t="193849" x="7688263" y="1704975"/>
          <p14:tracePt t="193865" x="7697788" y="1731963"/>
          <p14:tracePt t="193882" x="7715250" y="1776413"/>
          <p14:tracePt t="193899" x="7751763" y="1919288"/>
          <p14:tracePt t="193915" x="7769225" y="1990725"/>
          <p14:tracePt t="193932" x="7777163" y="2054225"/>
          <p14:tracePt t="193949" x="7796213" y="2143125"/>
          <p14:tracePt t="193965" x="7796213" y="2170113"/>
          <p14:tracePt t="193982" x="7796213" y="2197100"/>
          <p14:tracePt t="194054" x="7796213" y="2187575"/>
          <p14:tracePt t="194068" x="7796213" y="2152650"/>
          <p14:tracePt t="194080" x="7796213" y="2125663"/>
          <p14:tracePt t="194092" x="7796213" y="2098675"/>
          <p14:tracePt t="194103" x="7786688" y="2062163"/>
          <p14:tracePt t="194116" x="7777163" y="2036763"/>
          <p14:tracePt t="194132" x="7769225" y="2000250"/>
          <p14:tracePt t="194149" x="7769225" y="1965325"/>
          <p14:tracePt t="194166" x="7759700" y="1919288"/>
          <p14:tracePt t="194182" x="7759700" y="1901825"/>
          <p14:tracePt t="194436" x="7759700" y="1911350"/>
          <p14:tracePt t="194680" x="7769225" y="1901825"/>
          <p14:tracePt t="194705" x="7769225" y="1893888"/>
          <p14:tracePt t="194728" x="7769225" y="1874838"/>
          <p14:tracePt t="194742" x="7769225" y="1866900"/>
          <p14:tracePt t="194754" x="7769225" y="1847850"/>
          <p14:tracePt t="194765" x="7769225" y="1830388"/>
          <p14:tracePt t="194778" x="7769225" y="1812925"/>
          <p14:tracePt t="194791" x="7769225" y="1795463"/>
          <p14:tracePt t="194802" x="7769225" y="1785938"/>
          <p14:tracePt t="194816" x="7769225" y="1776413"/>
          <p14:tracePt t="194832" x="7769225" y="1758950"/>
          <p14:tracePt t="194849" x="7769225" y="1751013"/>
          <p14:tracePt t="194866" x="7769225" y="1741488"/>
          <p14:tracePt t="195268" x="7769225" y="1731963"/>
          <p14:tracePt t="195648" x="7769225" y="1741488"/>
          <p14:tracePt t="195685" x="7769225" y="1751013"/>
          <p14:tracePt t="195905" x="7769225" y="1758950"/>
          <p14:tracePt t="196260" x="7769225" y="1768475"/>
          <p14:tracePt t="196284" x="7777163" y="1785938"/>
          <p14:tracePt t="196298" x="7777163" y="1795463"/>
          <p14:tracePt t="196310" x="7777163" y="1803400"/>
          <p14:tracePt t="196321" x="7786688" y="1830388"/>
          <p14:tracePt t="196334" x="7786688" y="1839913"/>
          <p14:tracePt t="196349" x="7786688" y="1857375"/>
          <p14:tracePt t="196366" x="7786688" y="1874838"/>
          <p14:tracePt t="196383" x="7786688" y="1901825"/>
          <p14:tracePt t="196399" x="7786688" y="1928813"/>
          <p14:tracePt t="196416" x="7786688" y="1946275"/>
          <p14:tracePt t="196433" x="7796213" y="1982788"/>
          <p14:tracePt t="196449" x="7796213" y="1990725"/>
          <p14:tracePt t="196466" x="7796213" y="2000250"/>
          <p14:tracePt t="196701" x="7796213" y="1990725"/>
          <p14:tracePt t="196714" x="7796213" y="1982788"/>
          <p14:tracePt t="196725" x="7796213" y="1965325"/>
          <p14:tracePt t="196738" x="7796213" y="1946275"/>
          <p14:tracePt t="196750" x="7796213" y="1919288"/>
          <p14:tracePt t="196766" x="7796213" y="1893888"/>
          <p14:tracePt t="196783" x="7796213" y="1866900"/>
          <p14:tracePt t="196800" x="7796213" y="1847850"/>
          <p14:tracePt t="196800" x="7796213" y="1830388"/>
          <p14:tracePt t="196816" x="7796213" y="1803400"/>
          <p14:tracePt t="196833" x="7796213" y="1795463"/>
          <p14:tracePt t="196850" x="7796213" y="1768475"/>
          <p14:tracePt t="196866" x="7796213" y="1758950"/>
          <p14:tracePt t="196883" x="7796213" y="1751013"/>
          <p14:tracePt t="196900" x="7796213" y="1741488"/>
          <p14:tracePt t="196922" x="7796213" y="1731963"/>
          <p14:tracePt t="196934" x="7796213" y="1724025"/>
          <p14:tracePt t="196950" x="7796213" y="1704975"/>
          <p14:tracePt t="196966" x="7796213" y="1687513"/>
          <p14:tracePt t="196983" x="7823200" y="1616075"/>
          <p14:tracePt t="197000" x="7840663" y="1589088"/>
          <p14:tracePt t="197016" x="7848600" y="1562100"/>
          <p14:tracePt t="197033" x="7858125" y="1517650"/>
          <p14:tracePt t="197050" x="7867650" y="1490663"/>
          <p14:tracePt t="197067" x="7867650" y="1465263"/>
          <p14:tracePt t="197083" x="7867650" y="1393825"/>
          <p14:tracePt t="197100" x="7867650" y="1357313"/>
          <p14:tracePt t="197116" x="7867650" y="1312863"/>
          <p14:tracePt t="197133" x="7867650" y="1258888"/>
          <p14:tracePt t="197149" x="7867650" y="1231900"/>
          <p14:tracePt t="197166" x="7867650" y="1214438"/>
          <p14:tracePt t="197167" x="7867650" y="1196975"/>
          <p14:tracePt t="197183" x="7867650" y="1169988"/>
          <p14:tracePt t="197200" x="7867650" y="1152525"/>
          <p14:tracePt t="197216" x="7867650" y="1133475"/>
          <p14:tracePt t="197233" x="7867650" y="1125538"/>
          <p14:tracePt t="197250" x="7867650" y="1116013"/>
          <p14:tracePt t="197266" x="7858125" y="1108075"/>
          <p14:tracePt t="197283" x="7848600" y="1098550"/>
          <p14:tracePt t="197300" x="7840663" y="1089025"/>
          <p14:tracePt t="197316" x="7823200" y="1081088"/>
          <p14:tracePt t="197333" x="7804150" y="1071563"/>
          <p14:tracePt t="197350" x="7796213" y="1071563"/>
          <p14:tracePt t="197366" x="7769225" y="1062038"/>
          <p14:tracePt t="197383" x="7742238" y="1062038"/>
          <p14:tracePt t="197400" x="7724775" y="1062038"/>
          <p14:tracePt t="197416" x="7697788" y="1062038"/>
          <p14:tracePt t="197433" x="7688263" y="1062038"/>
          <p14:tracePt t="197450" x="7661275" y="1062038"/>
          <p14:tracePt t="197473" x="7653338" y="1062038"/>
          <p14:tracePt t="197497" x="7643813" y="1062038"/>
          <p14:tracePt t="197522" x="7643813" y="1071563"/>
          <p14:tracePt t="197547" x="7643813" y="1089025"/>
          <p14:tracePt t="197559" x="7634288" y="1089025"/>
          <p14:tracePt t="197571" x="7634288" y="1098550"/>
          <p14:tracePt t="197583" x="7626350" y="1125538"/>
          <p14:tracePt t="197595" x="7616825" y="1152525"/>
          <p14:tracePt t="197608" x="7599363" y="1187450"/>
          <p14:tracePt t="197619" x="7589838" y="1241425"/>
          <p14:tracePt t="197633" x="7589838" y="1285875"/>
          <p14:tracePt t="197650" x="7581900" y="1312863"/>
          <p14:tracePt t="197666" x="7581900" y="1347788"/>
          <p14:tracePt t="197683" x="7581900" y="1419225"/>
          <p14:tracePt t="197700" x="7581900" y="1455738"/>
          <p14:tracePt t="197717" x="7581900" y="1490663"/>
          <p14:tracePt t="197733" x="7599363" y="1517650"/>
          <p14:tracePt t="197750" x="7608888" y="1536700"/>
          <p14:tracePt t="197766" x="7634288" y="1554163"/>
          <p14:tracePt t="197783" x="7653338" y="1562100"/>
          <p14:tracePt t="197800" x="7670800" y="1571625"/>
          <p14:tracePt t="197817" x="7715250" y="1571625"/>
          <p14:tracePt t="197833" x="7742238" y="1571625"/>
          <p14:tracePt t="197850" x="7777163" y="1562100"/>
          <p14:tracePt t="197867" x="7867650" y="1517650"/>
          <p14:tracePt t="197883" x="7920038" y="1473200"/>
          <p14:tracePt t="197900" x="7956550" y="1419225"/>
          <p14:tracePt t="197917" x="8018463" y="1285875"/>
          <p14:tracePt t="197933" x="8027988" y="1231900"/>
          <p14:tracePt t="197950" x="8027988" y="1152525"/>
          <p14:tracePt t="197967" x="8027988" y="1098550"/>
          <p14:tracePt t="197983" x="8027988" y="1062038"/>
          <p14:tracePt t="198000" x="8027988" y="1027113"/>
          <p14:tracePt t="198000" x="8027988" y="982663"/>
          <p14:tracePt t="198017" x="8027988" y="965200"/>
          <p14:tracePt t="198034" x="8027988" y="938213"/>
          <p14:tracePt t="198050" x="8001000" y="911225"/>
          <p14:tracePt t="198067" x="7983538" y="901700"/>
          <p14:tracePt t="198083" x="7956550" y="893763"/>
          <p14:tracePt t="198100" x="7920038" y="874713"/>
          <p14:tracePt t="198117" x="7902575" y="874713"/>
          <p14:tracePt t="198133" x="7885113" y="866775"/>
          <p14:tracePt t="198150" x="7848600" y="847725"/>
          <p14:tracePt t="198167" x="7823200" y="847725"/>
          <p14:tracePt t="198183" x="7804150" y="830263"/>
          <p14:tracePt t="198200" x="7796213" y="830263"/>
          <p14:tracePt t="198217" x="7786688" y="822325"/>
          <p14:tracePt t="198233" x="7786688" y="812800"/>
          <p14:tracePt t="198269" x="7796213" y="812800"/>
          <p14:tracePt t="198280" x="7804150" y="812800"/>
          <p14:tracePt t="198294" x="7813675" y="812800"/>
          <p14:tracePt t="198307" x="7831138" y="812800"/>
          <p14:tracePt t="198318" x="7858125" y="839788"/>
          <p14:tracePt t="198333" x="7885113" y="857250"/>
          <p14:tracePt t="198350" x="7920038" y="893763"/>
          <p14:tracePt t="198367" x="7983538" y="982663"/>
          <p14:tracePt t="198383" x="8010525" y="1036638"/>
          <p14:tracePt t="198400" x="8027988" y="1098550"/>
          <p14:tracePt t="198417" x="8045450" y="1196975"/>
          <p14:tracePt t="198433" x="8054975" y="1268413"/>
          <p14:tracePt t="198450" x="8054975" y="1322388"/>
          <p14:tracePt t="198467" x="8054975" y="1428750"/>
          <p14:tracePt t="198484" x="8054975" y="1473200"/>
          <p14:tracePt t="198500" x="8054975" y="1536700"/>
          <p14:tracePt t="198517" x="8010525" y="1652588"/>
          <p14:tracePt t="198534" x="7974013" y="1724025"/>
          <p14:tracePt t="198551" x="7939088" y="1768475"/>
          <p14:tracePt t="198551" x="7902575" y="1812925"/>
          <p14:tracePt t="198567" x="7858125" y="1830388"/>
          <p14:tracePt t="198583" x="7823200" y="1857375"/>
          <p14:tracePt t="198600" x="7751763" y="1893888"/>
          <p14:tracePt t="198617" x="7724775" y="1901825"/>
          <p14:tracePt t="198633" x="7680325" y="1911350"/>
          <p14:tracePt t="198650" x="7581900" y="1919288"/>
          <p14:tracePt t="198667" x="7545388" y="1928813"/>
          <p14:tracePt t="198683" x="7518400" y="1938338"/>
          <p14:tracePt t="198700" x="7446963" y="1982788"/>
          <p14:tracePt t="198717" x="7402513" y="2000250"/>
          <p14:tracePt t="198734" x="7340600" y="2054225"/>
          <p14:tracePt t="198750" x="7205663" y="2143125"/>
          <p14:tracePt t="198767" x="7153275" y="2197100"/>
          <p14:tracePt t="198783" x="7027863" y="2286000"/>
          <p14:tracePt t="198800" x="6965950" y="2357438"/>
          <p14:tracePt t="198817" x="6894513" y="2428875"/>
          <p14:tracePt t="198833" x="6715125" y="2625725"/>
          <p14:tracePt t="198850" x="6554788" y="2830513"/>
          <p14:tracePt t="198867" x="6419850" y="2990850"/>
          <p14:tracePt t="198884" x="6276975" y="3187700"/>
          <p14:tracePt t="198900" x="6242050" y="3251200"/>
          <p14:tracePt t="198917" x="6242050" y="3295650"/>
          <p14:tracePt t="198934" x="6251575" y="3295650"/>
          <p14:tracePt t="199090" x="6251575" y="3313113"/>
          <p14:tracePt t="199102" x="6242050" y="3340100"/>
          <p14:tracePt t="199114" x="6205538" y="3375025"/>
          <p14:tracePt t="199125" x="6143625" y="3429000"/>
          <p14:tracePt t="199139" x="6081713" y="3500438"/>
          <p14:tracePt t="199151" x="5973763" y="3581400"/>
          <p14:tracePt t="199167" x="5884863" y="3660775"/>
          <p14:tracePt t="199184" x="5795963" y="3714750"/>
          <p14:tracePt t="199200" x="5634038" y="3803650"/>
          <p14:tracePt t="199217" x="5545138" y="3830638"/>
          <p14:tracePt t="199234" x="5473700" y="3857625"/>
          <p14:tracePt t="199250" x="5330825" y="3884613"/>
          <p14:tracePt t="199267" x="5276850" y="3894138"/>
          <p14:tracePt t="199284" x="5232400" y="3902075"/>
          <p14:tracePt t="199301" x="5099050" y="3919538"/>
          <p14:tracePt t="199317" x="5027613" y="3929063"/>
          <p14:tracePt t="199334" x="4894263" y="3965575"/>
          <p14:tracePt t="199350" x="4830763" y="3973513"/>
          <p14:tracePt t="199367" x="4786313" y="3973513"/>
          <p14:tracePt t="199384" x="4705350" y="3990975"/>
          <p14:tracePt t="199400" x="4670425" y="4000500"/>
          <p14:tracePt t="199417" x="4616450" y="4017963"/>
          <p14:tracePt t="199434" x="4510088" y="4054475"/>
          <p14:tracePt t="199451" x="4446588" y="4081463"/>
          <p14:tracePt t="199467" x="4402138" y="4098925"/>
          <p14:tracePt t="199484" x="4330700" y="4125913"/>
          <p14:tracePt t="199500" x="4322763" y="4125913"/>
          <p14:tracePt t="199517" x="4303713" y="4133850"/>
          <p14:tracePt t="199534" x="4268788" y="4160838"/>
          <p14:tracePt t="199551" x="4251325" y="4170363"/>
          <p14:tracePt t="199567" x="4232275" y="4187825"/>
          <p14:tracePt t="199584" x="4232275" y="4197350"/>
          <p14:tracePt t="199600" x="4232275" y="4205288"/>
          <p14:tracePt t="199629" x="4232275" y="4214813"/>
          <p14:tracePt t="199640" x="4232275" y="4224338"/>
          <p14:tracePt t="199653" x="4232275" y="4241800"/>
          <p14:tracePt t="199667" x="4232275" y="4259263"/>
          <p14:tracePt t="199684" x="4232275" y="4276725"/>
          <p14:tracePt t="199700" x="4241800" y="4295775"/>
          <p14:tracePt t="199717" x="4268788" y="4313238"/>
          <p14:tracePt t="199734" x="4286250" y="4322763"/>
          <p14:tracePt t="199750" x="4303713" y="4330700"/>
          <p14:tracePt t="199767" x="4348163" y="4330700"/>
          <p14:tracePt t="199787" x="4357688" y="4330700"/>
          <p14:tracePt t="200253" x="4375150" y="4330700"/>
          <p14:tracePt t="200266" x="4394200" y="4330700"/>
          <p14:tracePt t="200277" x="4419600" y="4330700"/>
          <p14:tracePt t="200291" x="4465638" y="4322763"/>
          <p14:tracePt t="200303" x="4554538" y="4322763"/>
          <p14:tracePt t="200317" x="4643438" y="4313238"/>
          <p14:tracePt t="200334" x="4751388" y="4303713"/>
          <p14:tracePt t="200351" x="4840288" y="4295775"/>
          <p14:tracePt t="200367" x="5027613" y="4295775"/>
          <p14:tracePt t="200384" x="5126038" y="4295775"/>
          <p14:tracePt t="200401" x="5295900" y="4295775"/>
          <p14:tracePt t="200417" x="5394325" y="4295775"/>
          <p14:tracePt t="200434" x="5491163" y="4295775"/>
          <p14:tracePt t="200451" x="5634038" y="4295775"/>
          <p14:tracePt t="200467" x="5697538" y="4295775"/>
          <p14:tracePt t="200484" x="5751513" y="4295775"/>
          <p14:tracePt t="200501" x="5848350" y="4295775"/>
          <p14:tracePt t="200517" x="5884863" y="4295775"/>
          <p14:tracePt t="200534" x="5911850" y="4295775"/>
          <p14:tracePt t="200551" x="5956300" y="4286250"/>
          <p14:tracePt t="200567" x="5965825" y="4276725"/>
          <p14:tracePt t="200584" x="5973763" y="4276725"/>
          <p14:tracePt t="201270" x="5991225" y="4276725"/>
          <p14:tracePt t="201282" x="6018213" y="4276725"/>
          <p14:tracePt t="201295" x="6054725" y="4276725"/>
          <p14:tracePt t="201307" x="6116638" y="4276725"/>
          <p14:tracePt t="201320" x="6188075" y="4276725"/>
          <p14:tracePt t="201334" x="6251575" y="4276725"/>
          <p14:tracePt t="201351" x="6313488" y="4276725"/>
          <p14:tracePt t="201368" x="6402388" y="4286250"/>
          <p14:tracePt t="201384" x="6438900" y="4295775"/>
          <p14:tracePt t="201401" x="6456363" y="4295775"/>
          <p14:tracePt t="201418" x="6465888" y="4295775"/>
          <p14:tracePt t="201434" x="6473825" y="4295775"/>
          <p14:tracePt t="201453" x="6483350" y="4295775"/>
          <p14:tracePt t="201477" x="6491288" y="4295775"/>
          <p14:tracePt t="201490" x="6500813" y="4295775"/>
          <p14:tracePt t="201503" x="6500813" y="4303713"/>
          <p14:tracePt t="201518" x="6518275" y="4303713"/>
          <p14:tracePt t="201540" x="6527800" y="4303713"/>
          <p14:tracePt t="201699" x="6518275" y="4303713"/>
          <p14:tracePt t="201711" x="6500813" y="4313238"/>
          <p14:tracePt t="201723" x="6465888" y="4313238"/>
          <p14:tracePt t="201735" x="6402388" y="4322763"/>
          <p14:tracePt t="201751" x="6303963" y="4348163"/>
          <p14:tracePt t="201768" x="6170613" y="4367213"/>
          <p14:tracePt t="201784" x="5983288" y="4394200"/>
          <p14:tracePt t="201801" x="5527675" y="4456113"/>
          <p14:tracePt t="201818" x="5295900" y="4491038"/>
          <p14:tracePt t="201834" x="4830763" y="4518025"/>
          <p14:tracePt t="201851" x="4625975" y="4527550"/>
          <p14:tracePt t="201868" x="4394200" y="4554538"/>
          <p14:tracePt t="201884" x="4027488" y="4589463"/>
          <p14:tracePt t="201901" x="3884613" y="4616450"/>
          <p14:tracePt t="201918" x="3776663" y="4625975"/>
          <p14:tracePt t="201934" x="3589338" y="4633913"/>
          <p14:tracePt t="201951" x="3500438" y="4643438"/>
          <p14:tracePt t="201968" x="3429000" y="4643438"/>
          <p14:tracePt t="201984" x="3303588" y="4652963"/>
          <p14:tracePt t="202001" x="3259138" y="4660900"/>
          <p14:tracePt t="202018" x="3179763" y="4687888"/>
          <p14:tracePt t="202034" x="3133725" y="4705350"/>
          <p14:tracePt t="202051" x="3081338" y="4741863"/>
          <p14:tracePt t="202068" x="2990850" y="4776788"/>
          <p14:tracePt t="202084" x="2973388" y="4776788"/>
          <p14:tracePt t="202101" x="2965450" y="4786313"/>
          <p14:tracePt t="202262" x="2965450" y="4776788"/>
          <p14:tracePt t="202692" x="2973388" y="4776788"/>
          <p14:tracePt t="202715" x="2982913" y="4768850"/>
          <p14:tracePt t="202727" x="2990850" y="4768850"/>
          <p14:tracePt t="202740" x="3000375" y="4759325"/>
          <p14:tracePt t="202753" x="3017838" y="4759325"/>
          <p14:tracePt t="202764" x="3036888" y="4759325"/>
          <p14:tracePt t="202777" x="3054350" y="4759325"/>
          <p14:tracePt t="202789" x="3071813" y="4751388"/>
          <p14:tracePt t="202801" x="3098800" y="4751388"/>
          <p14:tracePt t="202818" x="3125788" y="4741863"/>
          <p14:tracePt t="202838" x="3133725" y="4741863"/>
          <p14:tracePt t="202852" x="3133725" y="4732338"/>
          <p14:tracePt t="203352" x="3133725" y="4741863"/>
          <p14:tracePt t="204187" x="3133725" y="4732338"/>
          <p14:tracePt t="204210" x="3133725" y="4724400"/>
          <p14:tracePt t="204247" x="3125788" y="4724400"/>
          <p14:tracePt t="204259" x="3116263" y="4714875"/>
          <p14:tracePt t="204272" x="3108325" y="4714875"/>
          <p14:tracePt t="204284" x="3098800" y="4714875"/>
          <p14:tracePt t="204297" x="3081338" y="4705350"/>
          <p14:tracePt t="204308" x="3054350" y="4705350"/>
          <p14:tracePt t="204321" x="3036888" y="4705350"/>
          <p14:tracePt t="204335" x="3000375" y="4705350"/>
          <p14:tracePt t="204352" x="2965450" y="4705350"/>
          <p14:tracePt t="204369" x="2867025" y="4705350"/>
          <p14:tracePt t="204385" x="2795588" y="4705350"/>
          <p14:tracePt t="204402" x="2697163" y="4714875"/>
          <p14:tracePt t="204419" x="2490788" y="4786313"/>
          <p14:tracePt t="204435" x="2393950" y="4822825"/>
          <p14:tracePt t="204452" x="2312988" y="4867275"/>
          <p14:tracePt t="204469" x="2214563" y="4919663"/>
          <p14:tracePt t="204485" x="2179638" y="4956175"/>
          <p14:tracePt t="204502" x="2170113" y="4973638"/>
          <p14:tracePt t="204519" x="2143125" y="5027613"/>
          <p14:tracePt t="204535" x="2133600" y="5054600"/>
          <p14:tracePt t="204552" x="2125663" y="5072063"/>
          <p14:tracePt t="204569" x="2125663" y="5116513"/>
          <p14:tracePt t="204585" x="2125663" y="5133975"/>
          <p14:tracePt t="204602" x="2116138" y="5180013"/>
          <p14:tracePt t="204619" x="2116138" y="5224463"/>
          <p14:tracePt t="204635" x="2116138" y="5259388"/>
          <p14:tracePt t="204652" x="2108200" y="5322888"/>
          <p14:tracePt t="204669" x="2108200" y="5348288"/>
          <p14:tracePt t="204685" x="2108200" y="5375275"/>
          <p14:tracePt t="204702" x="2108200" y="5394325"/>
          <p14:tracePt t="204719" x="2108200" y="5402263"/>
          <p14:tracePt t="206648" x="2108200" y="5384800"/>
          <p14:tracePt t="206660" x="2108200" y="5357813"/>
          <p14:tracePt t="206673" x="2108200" y="5340350"/>
          <p14:tracePt t="206685" x="2098675" y="5322888"/>
          <p14:tracePt t="206697" x="2098675" y="5303838"/>
          <p14:tracePt t="206710" x="2089150" y="5276850"/>
          <p14:tracePt t="206722" x="2071688" y="5241925"/>
          <p14:tracePt t="206736" x="2071688" y="5224463"/>
          <p14:tracePt t="206753" x="2044700" y="5205413"/>
          <p14:tracePt t="206769" x="2027238" y="5187950"/>
          <p14:tracePt t="206786" x="1965325" y="5170488"/>
          <p14:tracePt t="206803" x="1919288" y="5170488"/>
          <p14:tracePt t="206819" x="1884363" y="5170488"/>
          <p14:tracePt t="206836" x="1847850" y="5170488"/>
          <p14:tracePt t="206853" x="1839913" y="5170488"/>
          <p14:tracePt t="206893" x="1830388" y="5187950"/>
          <p14:tracePt t="206905" x="1830388" y="5197475"/>
          <p14:tracePt t="206918" x="1822450" y="5205413"/>
          <p14:tracePt t="206929" x="1822450" y="5224463"/>
          <p14:tracePt t="206942" x="1822450" y="5232400"/>
          <p14:tracePt t="206957" x="1822450" y="5251450"/>
          <p14:tracePt t="206969" x="1822450" y="5268913"/>
          <p14:tracePt t="206986" x="1822450" y="5295900"/>
          <p14:tracePt t="207003" x="1822450" y="5313363"/>
          <p14:tracePt t="207019" x="1839913" y="5348288"/>
          <p14:tracePt t="207036" x="1866900" y="5367338"/>
          <p14:tracePt t="207053" x="1911350" y="5384800"/>
          <p14:tracePt t="207070" x="1946275" y="5384800"/>
          <p14:tracePt t="207086" x="1973263" y="5384800"/>
          <p14:tracePt t="207103" x="2017713" y="5357813"/>
          <p14:tracePt t="207119" x="2027238" y="5322888"/>
          <p14:tracePt t="207136" x="2044700" y="5286375"/>
          <p14:tracePt t="207153" x="2044700" y="5224463"/>
          <p14:tracePt t="207169" x="2044700" y="5197475"/>
          <p14:tracePt t="207186" x="2044700" y="5170488"/>
          <p14:tracePt t="207203" x="1982788" y="5126038"/>
          <p14:tracePt t="207220" x="1946275" y="5116513"/>
          <p14:tracePt t="207236" x="1901825" y="5108575"/>
          <p14:tracePt t="207253" x="1884363" y="5108575"/>
          <p14:tracePt t="207269" x="1874838" y="5108575"/>
          <p14:tracePt t="207286" x="1866900" y="5108575"/>
          <p14:tracePt t="207303" x="1866900" y="5116513"/>
          <p14:tracePt t="207320" x="1866900" y="5126038"/>
          <p14:tracePt t="207336" x="1866900" y="5133975"/>
          <p14:tracePt t="207543" x="1866900" y="5126038"/>
          <p14:tracePt t="207554" x="1866900" y="5116513"/>
          <p14:tracePt t="207603" x="1866900" y="5108575"/>
          <p14:tracePt t="207640" x="1866900" y="5099050"/>
          <p14:tracePt t="207652" x="1866900" y="5089525"/>
          <p14:tracePt t="207763" x="1874838" y="5089525"/>
          <p14:tracePt t="207774" x="1893888" y="5081588"/>
          <p14:tracePt t="207787" x="1919288" y="5072063"/>
          <p14:tracePt t="207798" x="1982788" y="5054600"/>
          <p14:tracePt t="207812" x="2133600" y="4973638"/>
          <p14:tracePt t="207823" x="2544763" y="4759325"/>
          <p14:tracePt t="207836" x="3108325" y="4446588"/>
          <p14:tracePt t="207853" x="3679825" y="4098925"/>
          <p14:tracePt t="207870" x="4232275" y="3786188"/>
          <p14:tracePt t="207886" x="5170488" y="3214688"/>
          <p14:tracePt t="207903" x="5518150" y="2982913"/>
          <p14:tracePt t="207920" x="5786438" y="2813050"/>
          <p14:tracePt t="207936" x="6010275" y="2670175"/>
          <p14:tracePt t="207953" x="6037263" y="2652713"/>
          <p14:tracePt t="207970" x="6054725" y="2643188"/>
          <p14:tracePt t="207986" x="6072188" y="2643188"/>
          <p14:tracePt t="208003" x="6081713" y="2643188"/>
          <p14:tracePt t="208021" x="6089650" y="2643188"/>
          <p14:tracePt t="208037" x="6126163" y="2670175"/>
          <p14:tracePt t="208054" x="6143625" y="2679700"/>
          <p14:tracePt t="208070" x="6188075" y="2705100"/>
          <p14:tracePt t="208086" x="6205538" y="2705100"/>
          <p14:tracePt t="208106" x="6215063" y="2714625"/>
          <p14:tracePt t="208167" x="6232525" y="2724150"/>
          <p14:tracePt t="208179" x="6251575" y="2724150"/>
          <p14:tracePt t="208191" x="6276975" y="2724150"/>
          <p14:tracePt t="208204" x="6303963" y="2724150"/>
          <p14:tracePt t="208220" x="6330950" y="2724150"/>
          <p14:tracePt t="208236" x="6367463" y="2724150"/>
          <p14:tracePt t="208423" x="6438900" y="2705100"/>
          <p14:tracePt t="208436" x="6626225" y="2616200"/>
          <p14:tracePt t="208449" x="7010400" y="2438400"/>
          <p14:tracePt t="208459" x="7385050" y="2286000"/>
          <p14:tracePt t="208475" x="7715250" y="2152650"/>
          <p14:tracePt t="208486" x="7974013" y="2062163"/>
          <p14:tracePt t="208503" x="8126413" y="2017713"/>
          <p14:tracePt t="208520" x="8197850" y="2000250"/>
          <p14:tracePt t="208537" x="8242300" y="1982788"/>
          <p14:tracePt t="208607" x="8242300" y="1990725"/>
          <p14:tracePt t="208645" x="8232775" y="1990725"/>
          <p14:tracePt t="208670" x="8224838" y="1990725"/>
          <p14:tracePt t="208707" x="8215313" y="1990725"/>
          <p14:tracePt t="208744" x="8215313" y="2000250"/>
          <p14:tracePt t="208755" x="8205788" y="2000250"/>
          <p14:tracePt t="208767" x="8205788" y="2009775"/>
          <p14:tracePt t="208780" x="8188325" y="2017713"/>
          <p14:tracePt t="208792" x="8170863" y="2027238"/>
          <p14:tracePt t="208803" x="8143875" y="2044700"/>
          <p14:tracePt t="208820" x="8126413" y="2054225"/>
          <p14:tracePt t="208837" x="8116888" y="2054225"/>
          <p14:tracePt t="208853" x="8099425" y="2062163"/>
          <p14:tracePt t="208870" x="8089900" y="2062163"/>
          <p14:tracePt t="208887" x="8089900" y="2071688"/>
          <p14:tracePt t="208903" x="8081963" y="2071688"/>
          <p14:tracePt t="208920" x="8072438" y="2081213"/>
          <p14:tracePt t="208937" x="8062913" y="2081213"/>
          <p14:tracePt t="208978" x="8054975" y="2089150"/>
          <p14:tracePt t="208987" x="8037513" y="2089150"/>
          <p14:tracePt t="209000" x="8018463" y="2108200"/>
          <p14:tracePt t="209011" x="7983538" y="2116138"/>
          <p14:tracePt t="209025" x="7929563" y="2143125"/>
          <p14:tracePt t="209037" x="7894638" y="2152650"/>
          <p14:tracePt t="209054" x="7875588" y="2152650"/>
          <p14:tracePt t="209070" x="7858125" y="2152650"/>
          <p14:tracePt t="209087" x="7840663" y="2152650"/>
          <p14:tracePt t="209110" x="7831138" y="2152650"/>
          <p14:tracePt t="209122" x="7823200" y="2152650"/>
          <p14:tracePt t="209137" x="7813675" y="2152650"/>
          <p14:tracePt t="209160" x="7804150" y="2143125"/>
          <p14:tracePt t="209171" x="7796213" y="2143125"/>
          <p14:tracePt t="209196" x="7786688" y="2143125"/>
          <p14:tracePt t="209209" x="7769225" y="2143125"/>
          <p14:tracePt t="209220" x="7759700" y="2133600"/>
          <p14:tracePt t="209237" x="7742238" y="2125663"/>
          <p14:tracePt t="209253" x="7732713" y="2125663"/>
          <p14:tracePt t="209270" x="7724775" y="2108200"/>
          <p14:tracePt t="209287" x="7724775" y="2098675"/>
          <p14:tracePt t="209305" x="7715250" y="2089150"/>
          <p14:tracePt t="213066" x="7705725" y="2089150"/>
          <p14:tracePt t="213079" x="7705725" y="2081213"/>
          <p14:tracePt t="213091" x="7680325" y="2081213"/>
          <p14:tracePt t="213104" x="7643813" y="2081213"/>
          <p14:tracePt t="213116" x="7554913" y="2098675"/>
          <p14:tracePt t="213128" x="7419975" y="2152650"/>
          <p14:tracePt t="213140" x="7215188" y="2251075"/>
          <p14:tracePt t="213155" x="7018338" y="2347913"/>
          <p14:tracePt t="213171" x="6858000" y="2419350"/>
          <p14:tracePt t="213188" x="6661150" y="2536825"/>
          <p14:tracePt t="213205" x="6394450" y="2714625"/>
          <p14:tracePt t="213221" x="6286500" y="2786063"/>
          <p14:tracePt t="213238" x="6134100" y="2901950"/>
          <p14:tracePt t="213255" x="6072188" y="2946400"/>
          <p14:tracePt t="213271" x="6027738" y="2982913"/>
          <p14:tracePt t="213288" x="5991225" y="3017838"/>
          <p14:tracePt t="213305" x="5991225" y="3036888"/>
          <p14:tracePt t="213321" x="5983288" y="3044825"/>
          <p14:tracePt t="213338" x="5983288" y="3054350"/>
          <p14:tracePt t="213355" x="5983288" y="3062288"/>
          <p14:tracePt t="213386" x="5983288" y="3071813"/>
          <p14:tracePt t="213397" x="5983288" y="3081338"/>
          <p14:tracePt t="213421" x="5983288" y="3098800"/>
          <p14:tracePt t="213643" x="5973763" y="3116263"/>
          <p14:tracePt t="213655" x="5938838" y="3133725"/>
          <p14:tracePt t="213666" x="5902325" y="3187700"/>
          <p14:tracePt t="213679" x="5822950" y="3286125"/>
          <p14:tracePt t="213692" x="5715000" y="3419475"/>
          <p14:tracePt t="213705" x="5537200" y="3652838"/>
          <p14:tracePt t="213721" x="5367338" y="3884613"/>
          <p14:tracePt t="213738" x="5180013" y="4133850"/>
          <p14:tracePt t="213755" x="4813300" y="4660900"/>
          <p14:tracePt t="213771" x="4679950" y="4875213"/>
          <p14:tracePt t="213788" x="4572000" y="5045075"/>
          <p14:tracePt t="213805" x="4429125" y="5286375"/>
          <p14:tracePt t="213822" x="4367213" y="5367338"/>
          <p14:tracePt t="213838" x="4322763" y="5419725"/>
          <p14:tracePt t="213855" x="4276725" y="5473700"/>
          <p14:tracePt t="213875" x="4276725" y="5483225"/>
          <p14:tracePt t="213925" x="4268788" y="5483225"/>
          <p14:tracePt t="214014" x="4259263" y="5473700"/>
          <p14:tracePt t="214023" x="4251325" y="5465763"/>
          <p14:tracePt t="214034" x="4241800" y="5446713"/>
          <p14:tracePt t="214046" x="4232275" y="5429250"/>
          <p14:tracePt t="214058" x="4232275" y="5419725"/>
          <p14:tracePt t="214072" x="4224338" y="5411788"/>
          <p14:tracePt t="214088" x="4214813" y="5402263"/>
          <p14:tracePt t="214105" x="4205288" y="5402263"/>
          <p14:tracePt t="214121" x="4179888" y="5375275"/>
          <p14:tracePt t="214139" x="4170363" y="5367338"/>
          <p14:tracePt t="214155" x="4160838" y="5348288"/>
          <p14:tracePt t="214172" x="4143375" y="5303838"/>
          <p14:tracePt t="214188" x="4143375" y="5286375"/>
          <p14:tracePt t="214205" x="4133850" y="5259388"/>
          <p14:tracePt t="214222" x="4125913" y="5241925"/>
          <p14:tracePt t="214242" x="4125913" y="5232400"/>
          <p14:tracePt t="214586" x="4125913" y="5224463"/>
          <p14:tracePt t="214610" x="4116388" y="5224463"/>
          <p14:tracePt t="214635" x="4108450" y="5224463"/>
          <p14:tracePt t="214647" x="4089400" y="5224463"/>
          <p14:tracePt t="214659" x="4071938" y="5224463"/>
          <p14:tracePt t="214672" x="4037013" y="5241925"/>
          <p14:tracePt t="214684" x="3983038" y="5251450"/>
          <p14:tracePt t="214696" x="3929063" y="5268913"/>
          <p14:tracePt t="214708" x="3875088" y="5276850"/>
          <p14:tracePt t="214722" x="3840163" y="5286375"/>
          <p14:tracePt t="214738" x="3803650" y="5286375"/>
          <p14:tracePt t="214755" x="3786188" y="5286375"/>
          <p14:tracePt t="214772" x="3751263" y="5286375"/>
          <p14:tracePt t="214788" x="3741738" y="5286375"/>
          <p14:tracePt t="214805" x="3732213" y="5286375"/>
          <p14:tracePt t="214822" x="3724275" y="5286375"/>
          <p14:tracePt t="214879" x="3724275" y="5268913"/>
          <p14:tracePt t="214904" x="3724275" y="5259388"/>
          <p14:tracePt t="214917" x="3732213" y="5251450"/>
          <p14:tracePt t="214929" x="3751263" y="5251450"/>
          <p14:tracePt t="214940" x="3776663" y="5251450"/>
          <p14:tracePt t="214955" x="3803650" y="5241925"/>
          <p14:tracePt t="214972" x="3857625" y="5232400"/>
          <p14:tracePt t="214989" x="3919538" y="5224463"/>
          <p14:tracePt t="215005" x="4089400" y="5197475"/>
          <p14:tracePt t="215022" x="4214813" y="5180013"/>
          <p14:tracePt t="215039" x="4438650" y="5143500"/>
          <p14:tracePt t="215056" x="4527550" y="5143500"/>
          <p14:tracePt t="215072" x="4598988" y="5133975"/>
          <p14:tracePt t="215089" x="4670425" y="5133975"/>
          <p14:tracePt t="215105" x="4697413" y="5133975"/>
          <p14:tracePt t="215122" x="4724400" y="5133975"/>
          <p14:tracePt t="215139" x="4776788" y="5143500"/>
          <p14:tracePt t="215155" x="4786313" y="5143500"/>
          <p14:tracePt t="215172" x="4786313" y="5153025"/>
          <p14:tracePt t="215189" x="4795838" y="5153025"/>
          <p14:tracePt t="215205" x="4795838" y="5160963"/>
          <p14:tracePt t="215258" x="4803775" y="5160963"/>
          <p14:tracePt t="215418" x="4813300" y="5160963"/>
          <p14:tracePt t="216656" x="4822825" y="5160963"/>
          <p14:tracePt t="216680" x="4830763" y="5160963"/>
          <p14:tracePt t="216691" x="4840288" y="5160963"/>
          <p14:tracePt t="216717" x="4857750" y="5160963"/>
          <p14:tracePt t="216729" x="4875213" y="5160963"/>
          <p14:tracePt t="216742" x="4894263" y="5160963"/>
          <p14:tracePt t="216754" x="4919663" y="5160963"/>
          <p14:tracePt t="216766" x="4965700" y="5153025"/>
          <p14:tracePt t="216778" x="5027613" y="5133975"/>
          <p14:tracePt t="216791" x="5116513" y="5108575"/>
          <p14:tracePt t="216806" x="5197475" y="5081588"/>
          <p14:tracePt t="216822" x="5303838" y="5054600"/>
          <p14:tracePt t="216839" x="5419725" y="5037138"/>
          <p14:tracePt t="216856" x="5688013" y="4973638"/>
          <p14:tracePt t="216873" x="5795963" y="4946650"/>
          <p14:tracePt t="216889" x="5983288" y="4919663"/>
          <p14:tracePt t="216906" x="6062663" y="4902200"/>
          <p14:tracePt t="216922" x="6099175" y="4894263"/>
          <p14:tracePt t="216939" x="6143625" y="4884738"/>
          <p14:tracePt t="217487" x="6153150" y="4875213"/>
          <p14:tracePt t="217500" x="6161088" y="4857750"/>
          <p14:tracePt t="217513" x="6197600" y="4822825"/>
          <p14:tracePt t="217525" x="6269038" y="4724400"/>
          <p14:tracePt t="217540" x="6367463" y="4554538"/>
          <p14:tracePt t="217556" x="6545263" y="4259263"/>
          <p14:tracePt t="217573" x="6751638" y="3894138"/>
          <p14:tracePt t="217589" x="7099300" y="3108325"/>
          <p14:tracePt t="217606" x="7242175" y="2705100"/>
          <p14:tracePt t="217623" x="7412038" y="1973263"/>
          <p14:tracePt t="217639" x="7456488" y="1660525"/>
          <p14:tracePt t="217656" x="7500938" y="1446213"/>
          <p14:tracePt t="217673" x="7527925" y="1231900"/>
          <p14:tracePt t="217689" x="7527925" y="1204913"/>
          <p14:tracePt t="217706" x="7527925" y="1187450"/>
          <p14:tracePt t="217770" x="7518400" y="1187450"/>
          <p14:tracePt t="217844" x="7518400" y="1169988"/>
          <p14:tracePt t="217857" x="7518400" y="1152525"/>
          <p14:tracePt t="217867" x="7518400" y="1125538"/>
          <p14:tracePt t="217879" x="7518400" y="1089025"/>
          <p14:tracePt t="217892" x="7518400" y="1044575"/>
          <p14:tracePt t="217906" x="7537450" y="990600"/>
          <p14:tracePt t="217923" x="7572375" y="919163"/>
          <p14:tracePt t="217939" x="7634288" y="803275"/>
          <p14:tracePt t="217956" x="7848600" y="571500"/>
          <p14:tracePt t="217973" x="7894638" y="500063"/>
          <p14:tracePt t="217990" x="7920038" y="465138"/>
          <p14:tracePt t="218006" x="7920038" y="455613"/>
          <p14:tracePt t="218089" x="7920038" y="465138"/>
          <p14:tracePt t="218100" x="7920038" y="473075"/>
          <p14:tracePt t="218113" x="7920038" y="500063"/>
          <p14:tracePt t="218418" x="7912100" y="517525"/>
          <p14:tracePt t="218432" x="7875588" y="527050"/>
          <p14:tracePt t="218443" x="7848600" y="536575"/>
          <p14:tracePt t="218457" x="7813675" y="554038"/>
          <p14:tracePt t="218469" x="7786688" y="561975"/>
          <p14:tracePt t="218480" x="7751763" y="571500"/>
          <p14:tracePt t="218493" x="7732713" y="581025"/>
          <p14:tracePt t="218506" x="7705725" y="581025"/>
          <p14:tracePt t="218523" x="7688263" y="588963"/>
          <p14:tracePt t="218540" x="7661275" y="588963"/>
          <p14:tracePt t="218556" x="7626350" y="588963"/>
          <p14:tracePt t="218573" x="7608888" y="588963"/>
          <p14:tracePt t="218713" x="7616825" y="598488"/>
          <p14:tracePt t="218724" x="7626350" y="625475"/>
          <p14:tracePt t="218736" x="7626350" y="652463"/>
          <p14:tracePt t="218751" x="7634288" y="696913"/>
          <p14:tracePt t="218762" x="7643813" y="731838"/>
          <p14:tracePt t="218775" x="7653338" y="795338"/>
          <p14:tracePt t="218790" x="7670800" y="839788"/>
          <p14:tracePt t="218806" x="7688263" y="893763"/>
          <p14:tracePt t="218823" x="7724775" y="1017588"/>
          <p14:tracePt t="218840" x="7751763" y="1089025"/>
          <p14:tracePt t="218856" x="7777163" y="1152525"/>
          <p14:tracePt t="218873" x="7823200" y="1223963"/>
          <p14:tracePt t="218890" x="7831138" y="1250950"/>
          <p14:tracePt t="218906" x="7840663" y="1276350"/>
          <p14:tracePt t="218923" x="7848600" y="1295400"/>
          <p14:tracePt t="218940" x="7858125" y="1312863"/>
          <p14:tracePt t="219082" x="7867650" y="1312863"/>
          <p14:tracePt t="219093" x="7867650" y="1322388"/>
          <p14:tracePt t="219118" x="7867650" y="1330325"/>
          <p14:tracePt t="219154" x="7875588" y="1330325"/>
          <p14:tracePt t="220035" x="7867650" y="1330325"/>
          <p14:tracePt t="221201" x="7858125" y="1330325"/>
          <p14:tracePt t="221212" x="7848600" y="1339850"/>
          <p14:tracePt t="221237" x="7840663" y="1347788"/>
          <p14:tracePt t="221249" x="7813675" y="1357313"/>
          <p14:tracePt t="221262" x="7786688" y="1366838"/>
          <p14:tracePt t="221273" x="7742238" y="1401763"/>
          <p14:tracePt t="221286" x="7688263" y="1428750"/>
          <p14:tracePt t="221298" x="7608888" y="1482725"/>
          <p14:tracePt t="221309" x="7518400" y="1554163"/>
          <p14:tracePt t="221324" x="7358063" y="1660525"/>
          <p14:tracePt t="221341" x="7161213" y="1785938"/>
          <p14:tracePt t="221357" x="6965950" y="1928813"/>
          <p14:tracePt t="221374" x="6626225" y="2187575"/>
          <p14:tracePt t="221391" x="6483350" y="2268538"/>
          <p14:tracePt t="221407" x="6357938" y="2347913"/>
          <p14:tracePt t="221424" x="6081713" y="2598738"/>
          <p14:tracePt t="221440" x="6000750" y="2660650"/>
          <p14:tracePt t="221457" x="5946775" y="2697163"/>
          <p14:tracePt t="221474" x="5946775" y="2705100"/>
          <p14:tracePt t="221714" x="5875338" y="2732088"/>
          <p14:tracePt t="221727" x="5759450" y="2776538"/>
          <p14:tracePt t="221738" x="5616575" y="2822575"/>
          <p14:tracePt t="221751" x="5411788" y="2884488"/>
          <p14:tracePt t="221763" x="5187950" y="2955925"/>
          <p14:tracePt t="221776" x="4911725" y="3054350"/>
          <p14:tracePt t="221791" x="4652963" y="3152775"/>
          <p14:tracePt t="221807" x="4394200" y="3276600"/>
          <p14:tracePt t="221824" x="4044950" y="3438525"/>
          <p14:tracePt t="221841" x="3946525" y="3465513"/>
          <p14:tracePt t="221857" x="3867150" y="3490913"/>
          <p14:tracePt t="221874" x="3751263" y="3527425"/>
          <p14:tracePt t="221891" x="3687763" y="3554413"/>
          <p14:tracePt t="221907" x="3625850" y="3581400"/>
          <p14:tracePt t="221924" x="3509963" y="3633788"/>
          <p14:tracePt t="221941" x="3482975" y="3652838"/>
          <p14:tracePt t="221957" x="3455988" y="3670300"/>
          <p14:tracePt t="221974" x="3419475" y="3679825"/>
          <p14:tracePt t="221991" x="3394075" y="3679825"/>
          <p14:tracePt t="222007" x="3340100" y="3697288"/>
          <p14:tracePt t="222024" x="3205163" y="3759200"/>
          <p14:tracePt t="222041" x="3133725" y="3795713"/>
          <p14:tracePt t="222058" x="3081338" y="3813175"/>
          <p14:tracePt t="222074" x="3009900" y="3830638"/>
          <p14:tracePt t="222091" x="2990850" y="3830638"/>
          <p14:tracePt t="222107" x="2938463" y="3857625"/>
          <p14:tracePt t="222124" x="2911475" y="3867150"/>
          <p14:tracePt t="222141" x="2894013" y="3875088"/>
          <p14:tracePt t="222157" x="2884488" y="3884613"/>
          <p14:tracePt t="222174" x="2874963" y="3884613"/>
          <p14:tracePt t="222278" x="2884488" y="3884613"/>
          <p14:tracePt t="222290" x="2894013" y="3884613"/>
          <p14:tracePt t="222302" x="2901950" y="3894138"/>
          <p14:tracePt t="222314" x="2919413" y="3894138"/>
          <p14:tracePt t="222327" x="2938463" y="3902075"/>
          <p14:tracePt t="222341" x="2965450" y="3911600"/>
          <p14:tracePt t="222358" x="2990850" y="3911600"/>
          <p14:tracePt t="222374" x="3027363" y="3911600"/>
          <p14:tracePt t="222391" x="3108325" y="3911600"/>
          <p14:tracePt t="222407" x="3160713" y="3919538"/>
          <p14:tracePt t="222424" x="3259138" y="3919538"/>
          <p14:tracePt t="222441" x="3303588" y="3919538"/>
          <p14:tracePt t="222458" x="3357563" y="3919538"/>
          <p14:tracePt t="222474" x="3402013" y="3919538"/>
          <p14:tracePt t="222491" x="3411538" y="3919538"/>
          <p14:tracePt t="222670" x="3402013" y="3919538"/>
          <p14:tracePt t="222854" x="3402013" y="3911600"/>
          <p14:tracePt t="222939" x="3402013" y="3902075"/>
          <p14:tracePt t="223026" x="3411538" y="3902075"/>
          <p14:tracePt t="223088" x="3429000" y="3894138"/>
          <p14:tracePt t="223098" x="3438525" y="3894138"/>
          <p14:tracePt t="223111" x="3455988" y="3875088"/>
          <p14:tracePt t="223123" x="3482975" y="3867150"/>
          <p14:tracePt t="223136" x="3527425" y="3848100"/>
          <p14:tracePt t="223148" x="3581400" y="3830638"/>
          <p14:tracePt t="223160" x="3616325" y="3822700"/>
          <p14:tracePt t="223174" x="3670300" y="3822700"/>
          <p14:tracePt t="223191" x="3714750" y="3813175"/>
          <p14:tracePt t="223208" x="3732213" y="3803650"/>
          <p14:tracePt t="223208" x="3751263" y="3803650"/>
          <p14:tracePt t="223225" x="3759200" y="3803650"/>
          <p14:tracePt t="223319" x="3751263" y="3803650"/>
          <p14:tracePt t="223330" x="3741738" y="3803650"/>
          <p14:tracePt t="223344" x="3732213" y="3803650"/>
          <p14:tracePt t="223355" x="3724275" y="3803650"/>
          <p14:tracePt t="223379" x="3714750" y="3803650"/>
          <p14:tracePt t="223430" x="3714750" y="3795713"/>
          <p14:tracePt t="223502" x="3724275" y="3795713"/>
          <p14:tracePt t="223516" x="3732213" y="3795713"/>
          <p14:tracePt t="223527" x="3741738" y="3795713"/>
          <p14:tracePt t="223539" x="3759200" y="3795713"/>
          <p14:tracePt t="223553" x="3776663" y="3795713"/>
          <p14:tracePt t="223564" x="3813175" y="3795713"/>
          <p14:tracePt t="223578" x="3867150" y="3803650"/>
          <p14:tracePt t="223591" x="3946525" y="3822700"/>
          <p14:tracePt t="223608" x="4010025" y="3822700"/>
          <p14:tracePt t="223625" x="4133850" y="3840163"/>
          <p14:tracePt t="223641" x="4170363" y="3848100"/>
          <p14:tracePt t="223658" x="4197350" y="3848100"/>
          <p14:tracePt t="223674" x="4232275" y="3857625"/>
          <p14:tracePt t="223711" x="4241800" y="3857625"/>
          <p14:tracePt t="224164" x="4268788" y="3857625"/>
          <p14:tracePt t="224177" x="4313238" y="3848100"/>
          <p14:tracePt t="224188" x="4375150" y="3840163"/>
          <p14:tracePt t="224201" x="4473575" y="3803650"/>
          <p14:tracePt t="224214" x="4572000" y="3786188"/>
          <p14:tracePt t="224225" x="4724400" y="3768725"/>
          <p14:tracePt t="224241" x="4919663" y="3724275"/>
          <p14:tracePt t="224258" x="5062538" y="3705225"/>
          <p14:tracePt t="224275" x="5286375" y="3652838"/>
          <p14:tracePt t="224291" x="5367338" y="3633788"/>
          <p14:tracePt t="224308" x="5456238" y="3608388"/>
          <p14:tracePt t="224325" x="5616575" y="3536950"/>
          <p14:tracePt t="224341" x="5688013" y="3500438"/>
          <p14:tracePt t="224358" x="5768975" y="3446463"/>
          <p14:tracePt t="224375" x="5902325" y="3330575"/>
          <p14:tracePt t="224391" x="5973763" y="3268663"/>
          <p14:tracePt t="224408" x="6081713" y="3116263"/>
          <p14:tracePt t="224425" x="6116638" y="3054350"/>
          <p14:tracePt t="224441" x="6143625" y="3000375"/>
          <p14:tracePt t="224458" x="6170613" y="2928938"/>
          <p14:tracePt t="224475" x="6188075" y="2884488"/>
          <p14:tracePt t="224491" x="6215063" y="2857500"/>
          <p14:tracePt t="224508" x="6232525" y="2795588"/>
          <p14:tracePt t="224525" x="6242050" y="2795588"/>
          <p14:tracePt t="224541" x="6242050" y="2776538"/>
          <p14:tracePt t="224777" x="6259513" y="2768600"/>
          <p14:tracePt t="224789" x="6286500" y="2759075"/>
          <p14:tracePt t="224801" x="6340475" y="2741613"/>
          <p14:tracePt t="224812" x="6402388" y="2724150"/>
          <p14:tracePt t="224825" x="6491288" y="2714625"/>
          <p14:tracePt t="224841" x="6554788" y="2705100"/>
          <p14:tracePt t="224858" x="6634163" y="2697163"/>
          <p14:tracePt t="224875" x="6732588" y="2697163"/>
          <p14:tracePt t="224892" x="6769100" y="2697163"/>
          <p14:tracePt t="224908" x="6796088" y="2697163"/>
          <p14:tracePt t="224925" x="6823075" y="2697163"/>
          <p14:tracePt t="224942" x="6840538" y="2697163"/>
          <p14:tracePt t="224961" x="6858000" y="2697163"/>
          <p14:tracePt t="225047" x="6867525" y="2687638"/>
          <p14:tracePt t="225058" x="6867525" y="2670175"/>
          <p14:tracePt t="225071" x="6875463" y="2643188"/>
          <p14:tracePt t="225083" x="6884988" y="2616200"/>
          <p14:tracePt t="225097" x="6902450" y="2589213"/>
          <p14:tracePt t="225108" x="6911975" y="2554288"/>
          <p14:tracePt t="225125" x="6919913" y="2517775"/>
          <p14:tracePt t="225142" x="6938963" y="2473325"/>
          <p14:tracePt t="225158" x="6973888" y="2366963"/>
          <p14:tracePt t="225175" x="6991350" y="2330450"/>
          <p14:tracePt t="225192" x="7018338" y="2259013"/>
          <p14:tracePt t="225208" x="7054850" y="2160588"/>
          <p14:tracePt t="225225" x="7054850" y="2116138"/>
          <p14:tracePt t="225242" x="7072313" y="2062163"/>
          <p14:tracePt t="225258" x="7072313" y="2036763"/>
          <p14:tracePt t="225275" x="7081838" y="2009775"/>
          <p14:tracePt t="225292" x="7099300" y="1938338"/>
          <p14:tracePt t="225308" x="7108825" y="1911350"/>
          <p14:tracePt t="225325" x="7108825" y="1884363"/>
          <p14:tracePt t="225342" x="7108825" y="1857375"/>
          <p14:tracePt t="225358" x="7108825" y="1847850"/>
          <p14:tracePt t="225375" x="7108825" y="1839913"/>
          <p14:tracePt t="225392" x="7108825" y="1822450"/>
          <p14:tracePt t="225408" x="7108825" y="1803400"/>
          <p14:tracePt t="225427" x="7108825" y="1795463"/>
          <p14:tracePt t="225548" x="7108825" y="1812925"/>
          <p14:tracePt t="225561" x="7126288" y="1830388"/>
          <p14:tracePt t="225574" x="7134225" y="1847850"/>
          <p14:tracePt t="225585" x="7153275" y="1884363"/>
          <p14:tracePt t="225598" x="7180263" y="1919288"/>
          <p14:tracePt t="225610" x="7205663" y="1973263"/>
          <p14:tracePt t="225625" x="7232650" y="2044700"/>
          <p14:tracePt t="225642" x="7251700" y="2098675"/>
          <p14:tracePt t="225659" x="7296150" y="2179638"/>
          <p14:tracePt t="225675" x="7304088" y="2205038"/>
          <p14:tracePt t="225692" x="7313613" y="2241550"/>
          <p14:tracePt t="225708" x="7340600" y="2276475"/>
          <p14:tracePt t="225725" x="7340600" y="2286000"/>
          <p14:tracePt t="225831" x="7340600" y="2276475"/>
          <p14:tracePt t="225843" x="7340600" y="2268538"/>
          <p14:tracePt t="225854" x="7340600" y="2251075"/>
          <p14:tracePt t="225867" x="7348538" y="2224088"/>
          <p14:tracePt t="225880" x="7348538" y="2197100"/>
          <p14:tracePt t="225892" x="7348538" y="2170113"/>
          <p14:tracePt t="225909" x="7348538" y="2133600"/>
          <p14:tracePt t="225925" x="7348538" y="2108200"/>
          <p14:tracePt t="225942" x="7367588" y="2036763"/>
          <p14:tracePt t="225958" x="7367588" y="1990725"/>
          <p14:tracePt t="225975" x="7375525" y="1955800"/>
          <p14:tracePt t="225992" x="7385050" y="1911350"/>
          <p14:tracePt t="226009" x="7385050" y="1893888"/>
          <p14:tracePt t="226025" x="7385050" y="1884363"/>
          <p14:tracePt t="226042" x="7385050" y="1874838"/>
          <p14:tracePt t="226553" x="7394575" y="1884363"/>
          <p14:tracePt t="226564" x="7402513" y="1901825"/>
          <p14:tracePt t="226576" x="7402513" y="1911350"/>
          <p14:tracePt t="226589" x="7412038" y="1919288"/>
          <p14:tracePt t="226605" x="7412038" y="1928813"/>
          <p14:tracePt t="226614" x="7412038" y="1938338"/>
          <p14:tracePt t="226674" x="7412038" y="1946275"/>
          <p14:tracePt t="226699" x="7419975" y="1946275"/>
          <p14:tracePt t="226713" x="7419975" y="1955800"/>
          <p14:tracePt t="226749" x="7419975" y="1973263"/>
          <p14:tracePt t="226772" x="7419975" y="1982788"/>
          <p14:tracePt t="226785" x="7419975" y="1990725"/>
          <p14:tracePt t="226797" x="7419975" y="2009775"/>
          <p14:tracePt t="226810" x="7419975" y="2027238"/>
          <p14:tracePt t="226822" x="7419975" y="2054225"/>
          <p14:tracePt t="226835" x="7419975" y="2081213"/>
          <p14:tracePt t="226845" x="7419975" y="2108200"/>
          <p14:tracePt t="226859" x="7419975" y="2133600"/>
          <p14:tracePt t="226876" x="7419975" y="2160588"/>
          <p14:tracePt t="226892" x="7419975" y="2179638"/>
          <p14:tracePt t="226909" x="7402513" y="2241550"/>
          <p14:tracePt t="226925" x="7394575" y="2259013"/>
          <p14:tracePt t="226942" x="7394575" y="2276475"/>
          <p14:tracePt t="226959" x="7394575" y="2286000"/>
          <p14:tracePt t="227117" x="7394575" y="2276475"/>
          <p14:tracePt t="227177" x="7394575" y="2268538"/>
          <p14:tracePt t="227238" x="7394575" y="2259013"/>
          <p14:tracePt t="227275" x="7394575" y="2251075"/>
          <p14:tracePt t="227287" x="7394575" y="2241550"/>
          <p14:tracePt t="227311" x="7394575" y="2232025"/>
          <p14:tracePt t="227324" x="7394575" y="2214563"/>
          <p14:tracePt t="227337" x="7394575" y="2197100"/>
          <p14:tracePt t="227349" x="7402513" y="2170113"/>
          <p14:tracePt t="227361" x="7412038" y="2116138"/>
          <p14:tracePt t="227376" x="7429500" y="2071688"/>
          <p14:tracePt t="227392" x="7439025" y="2027238"/>
          <p14:tracePt t="227409" x="7456488" y="1973263"/>
          <p14:tracePt t="227426" x="7483475" y="1866900"/>
          <p14:tracePt t="227442" x="7510463" y="1812925"/>
          <p14:tracePt t="227459" x="7545388" y="1751013"/>
          <p14:tracePt t="227460" x="7572375" y="1697038"/>
          <p14:tracePt t="227476" x="7599363" y="1633538"/>
          <p14:tracePt t="227492" x="7616825" y="1598613"/>
          <p14:tracePt t="227509" x="7634288" y="1536700"/>
          <p14:tracePt t="227526" x="7634288" y="1517650"/>
          <p14:tracePt t="227542" x="7653338" y="1500188"/>
          <p14:tracePt t="227559" x="7670800" y="1446213"/>
          <p14:tracePt t="227576" x="7697788" y="1419225"/>
          <p14:tracePt t="227592" x="7724775" y="1366838"/>
          <p14:tracePt t="227609" x="7732713" y="1357313"/>
          <p14:tracePt t="227889" x="7732713" y="1347788"/>
          <p14:tracePt t="227900" x="7742238" y="1347788"/>
          <p14:tracePt t="227925" x="7759700" y="1347788"/>
          <p14:tracePt t="227937" x="7777163" y="1339850"/>
          <p14:tracePt t="227949" x="7796213" y="1339850"/>
          <p14:tracePt t="227961" x="7804150" y="1339850"/>
          <p14:tracePt t="227976" x="7823200" y="1339850"/>
          <p14:tracePt t="227993" x="7831138" y="1339850"/>
          <p14:tracePt t="228009" x="7840663" y="1339850"/>
          <p14:tracePt t="228026" x="7867650" y="1357313"/>
          <p14:tracePt t="228048" x="7875588" y="1366838"/>
          <p14:tracePt t="228084" x="7875588" y="1374775"/>
          <p14:tracePt t="228193" x="7875588" y="1366838"/>
          <p14:tracePt t="228206" x="7875588" y="1357313"/>
          <p14:tracePt t="228219" x="7875588" y="1347788"/>
          <p14:tracePt t="228230" x="7875588" y="1339850"/>
          <p14:tracePt t="228243" x="7875588" y="1322388"/>
          <p14:tracePt t="228259" x="7875588" y="1312863"/>
          <p14:tracePt t="228276" x="7867650" y="1295400"/>
          <p14:tracePt t="228293" x="7840663" y="1268413"/>
          <p14:tracePt t="228309" x="7831138" y="1258888"/>
          <p14:tracePt t="228326" x="7813675" y="1250950"/>
          <p14:tracePt t="228343" x="7804150" y="1250950"/>
          <p14:tracePt t="228359" x="7786688" y="1250950"/>
          <p14:tracePt t="228378" x="7769225" y="1250950"/>
          <p14:tracePt t="228402" x="7759700" y="1250950"/>
          <p14:tracePt t="228415" x="7759700" y="1258888"/>
          <p14:tracePt t="228427" x="7751763" y="1268413"/>
          <p14:tracePt t="228443" x="7751763" y="1276350"/>
          <p14:tracePt t="228459" x="7742238" y="1285875"/>
          <p14:tracePt t="228476" x="7724775" y="1322388"/>
          <p14:tracePt t="228493" x="7724775" y="1330325"/>
          <p14:tracePt t="228509" x="7724775" y="1339850"/>
          <p14:tracePt t="228526" x="7724775" y="1347788"/>
          <p14:tracePt t="228543" x="7724775" y="1357313"/>
          <p14:tracePt t="228587" x="7724775" y="1366838"/>
          <p14:tracePt t="228611" x="7742238" y="1366838"/>
          <p14:tracePt t="228623" x="7759700" y="1366838"/>
          <p14:tracePt t="228635" x="7769225" y="1366838"/>
          <p14:tracePt t="228649" x="7796213" y="1366838"/>
          <p14:tracePt t="228660" x="7813675" y="1366838"/>
          <p14:tracePt t="228676" x="7840663" y="1357313"/>
          <p14:tracePt t="228693" x="7848600" y="1347788"/>
          <p14:tracePt t="228709" x="7867650" y="1322388"/>
          <p14:tracePt t="228726" x="7875588" y="1312863"/>
          <p14:tracePt t="228743" x="7875588" y="1295400"/>
          <p14:tracePt t="228759" x="7875588" y="1268413"/>
          <p14:tracePt t="228776" x="7875588" y="1258888"/>
          <p14:tracePt t="228793" x="7875588" y="1241425"/>
          <p14:tracePt t="228809" x="7848600" y="1214438"/>
          <p14:tracePt t="228826" x="7823200" y="1204913"/>
          <p14:tracePt t="228844" x="7813675" y="1204913"/>
          <p14:tracePt t="228860" x="7796213" y="1204913"/>
          <p14:tracePt t="228880" x="7786688" y="1204913"/>
          <p14:tracePt t="228893" x="7777163" y="1204913"/>
          <p14:tracePt t="228909" x="7777163" y="1214438"/>
          <p14:tracePt t="228926" x="7769225" y="1214438"/>
          <p14:tracePt t="228943" x="7759700" y="1241425"/>
          <p14:tracePt t="228959" x="7751763" y="1250950"/>
          <p14:tracePt t="228976" x="7751763" y="1258888"/>
          <p14:tracePt t="228993" x="7742238" y="1285875"/>
          <p14:tracePt t="229009" x="7742238" y="1303338"/>
          <p14:tracePt t="229026" x="7732713" y="1322388"/>
          <p14:tracePt t="229044" x="7732713" y="1347788"/>
          <p14:tracePt t="229060" x="7732713" y="1374775"/>
          <p14:tracePt t="229076" x="7742238" y="1393825"/>
          <p14:tracePt t="229093" x="7751763" y="1401763"/>
          <p14:tracePt t="229109" x="7759700" y="1401763"/>
          <p14:tracePt t="229126" x="7777163" y="1401763"/>
          <p14:tracePt t="229143" x="7786688" y="1401763"/>
          <p14:tracePt t="229162" x="7796213" y="1401763"/>
          <p14:tracePt t="229176" x="7796213" y="1393825"/>
          <p14:tracePt t="229193" x="7804150" y="1384300"/>
          <p14:tracePt t="229209" x="7804150" y="1374775"/>
          <p14:tracePt t="229226" x="7804150" y="1357313"/>
          <p14:tracePt t="229243" x="7804150" y="1347788"/>
          <p14:tracePt t="229283" x="7796213" y="1347788"/>
          <p14:tracePt t="229565" x="7796213" y="1339850"/>
          <p14:tracePt t="229614" x="7796213" y="1330325"/>
          <p14:tracePt t="229638" x="7796213" y="1322388"/>
          <p14:tracePt t="229663" x="7796213" y="1312863"/>
          <p14:tracePt t="229687" x="7796213" y="1303338"/>
          <p14:tracePt t="229700" x="7796213" y="1295400"/>
          <p14:tracePt t="229711" x="7796213" y="1285875"/>
          <p14:tracePt t="229724" x="7796213" y="1276350"/>
          <p14:tracePt t="229736" x="7796213" y="1268413"/>
          <p14:tracePt t="229749" x="7796213" y="1250950"/>
          <p14:tracePt t="229761" x="7796213" y="1241425"/>
          <p14:tracePt t="229776" x="7796213" y="1223963"/>
          <p14:tracePt t="229793" x="7796213" y="1204913"/>
          <p14:tracePt t="229810" x="7796213" y="1179513"/>
          <p14:tracePt t="229826" x="7786688" y="1125538"/>
          <p14:tracePt t="229843" x="7777163" y="1089025"/>
          <p14:tracePt t="229860" x="7769225" y="1036638"/>
          <p14:tracePt t="229877" x="7769225" y="1009650"/>
          <p14:tracePt t="229893" x="7769225" y="982663"/>
          <p14:tracePt t="229909" x="7759700" y="946150"/>
          <p14:tracePt t="229927" x="7759700" y="938213"/>
          <p14:tracePt t="229943" x="7759700" y="928688"/>
          <p14:tracePt t="229960" x="7751763" y="928688"/>
          <p14:tracePt t="230142" x="7751763" y="938213"/>
          <p14:tracePt t="230153" x="7751763" y="955675"/>
          <p14:tracePt t="230178" x="7751763" y="973138"/>
          <p14:tracePt t="230203" x="7751763" y="982663"/>
          <p14:tracePt t="230215" x="7751763" y="990600"/>
          <p14:tracePt t="230226" x="7751763" y="1000125"/>
          <p14:tracePt t="230253" x="7751763" y="1009650"/>
          <p14:tracePt t="230277" x="7751763" y="1017588"/>
          <p14:tracePt t="230289" x="7751763" y="1027113"/>
          <p14:tracePt t="230313" x="7751763" y="1036638"/>
          <p14:tracePt t="230338" x="7751763" y="1054100"/>
          <p14:tracePt t="230362" x="7751763" y="1062038"/>
          <p14:tracePt t="230375" x="7751763" y="1071563"/>
          <p14:tracePt t="230398" x="7751763" y="1081088"/>
          <p14:tracePt t="230410" x="7759700" y="1089025"/>
          <p14:tracePt t="230434" x="7759700" y="1098550"/>
          <p14:tracePt t="230446" x="7759700" y="1108075"/>
          <p14:tracePt t="230461" x="7759700" y="1116013"/>
          <p14:tracePt t="230471" x="7759700" y="1125538"/>
          <p14:tracePt t="230483" x="7769225" y="1125538"/>
          <p14:tracePt t="230496" x="7769225" y="1133475"/>
          <p14:tracePt t="230510" x="7769225" y="1143000"/>
          <p14:tracePt t="230716" x="7769225" y="1152525"/>
          <p14:tracePt t="231085" x="7769225" y="1160463"/>
          <p14:tracePt t="231305" x="7769225" y="1169988"/>
          <p14:tracePt t="232224" x="7777163" y="1179513"/>
          <p14:tracePt t="232236" x="7786688" y="1179513"/>
          <p14:tracePt t="232247" x="7786688" y="1187450"/>
          <p14:tracePt t="232274" x="7796213" y="1196975"/>
          <p14:tracePt t="232286" x="7796213" y="1204913"/>
          <p14:tracePt t="232311" x="7804150" y="1214438"/>
          <p14:tracePt t="232346" x="7804150" y="1223963"/>
          <p14:tracePt t="232396" x="7804150" y="1231900"/>
          <p14:tracePt t="233387" x="7804150" y="1241425"/>
          <p14:tracePt t="233401" x="7813675" y="1258888"/>
          <p14:tracePt t="233412" x="7813675" y="1268413"/>
          <p14:tracePt t="233433" x="7813675" y="1276350"/>
          <p14:tracePt t="233444" x="7823200" y="1276350"/>
          <p14:tracePt t="233461" x="7823200" y="1295400"/>
          <p14:tracePt t="233477" x="7823200" y="1303338"/>
          <p14:tracePt t="233494" x="7823200" y="1312863"/>
          <p14:tracePt t="233511" x="7840663" y="1339850"/>
          <p14:tracePt t="233528" x="7848600" y="1339850"/>
          <p14:tracePt t="233544" x="7858125" y="1347788"/>
          <p14:tracePt t="233561" x="7875588" y="1357313"/>
          <p14:tracePt t="233584" x="7885113" y="1357313"/>
          <p14:tracePt t="233609" x="7894638" y="1357313"/>
          <p14:tracePt t="233659" x="7902575" y="1357313"/>
          <p14:tracePt t="233671" x="7902575" y="1347788"/>
          <p14:tracePt t="233681" x="7902575" y="1339850"/>
          <p14:tracePt t="233694" x="7912100" y="1322388"/>
          <p14:tracePt t="233711" x="7912100" y="1312863"/>
          <p14:tracePt t="233728" x="7912100" y="1285875"/>
          <p14:tracePt t="233744" x="7920038" y="1258888"/>
          <p14:tracePt t="233761" x="7920038" y="1241425"/>
          <p14:tracePt t="233778" x="7920038" y="1223963"/>
          <p14:tracePt t="233794" x="7920038" y="1204913"/>
          <p14:tracePt t="233811" x="7920038" y="1187450"/>
          <p14:tracePt t="233829" x="7920038" y="1169988"/>
          <p14:tracePt t="233853" x="7920038" y="1160463"/>
          <p14:tracePt t="233865" x="7920038" y="1152525"/>
          <p14:tracePt t="233878" x="7920038" y="1143000"/>
          <p14:tracePt t="233976" x="7912100" y="1133475"/>
          <p14:tracePt t="234000" x="7902575" y="1133475"/>
          <p14:tracePt t="234012" x="7894638" y="1125538"/>
          <p14:tracePt t="234025" x="7885113" y="1125538"/>
          <p14:tracePt t="234037" x="7867650" y="1125538"/>
          <p14:tracePt t="234049" x="7848600" y="1125538"/>
          <p14:tracePt t="234062" x="7840663" y="1125538"/>
          <p14:tracePt t="234078" x="7823200" y="1125538"/>
          <p14:tracePt t="234094" x="7804150" y="1125538"/>
          <p14:tracePt t="234111" x="7777163" y="1125538"/>
          <p14:tracePt t="234128" x="7759700" y="1125538"/>
          <p14:tracePt t="234145" x="7732713" y="1125538"/>
          <p14:tracePt t="234161" x="7715250" y="1125538"/>
          <p14:tracePt t="234178" x="7688263" y="1125538"/>
          <p14:tracePt t="234194" x="7670800" y="1125538"/>
          <p14:tracePt t="234211" x="7653338" y="1125538"/>
          <p14:tracePt t="234228" x="7643813" y="1125538"/>
          <p14:tracePt t="234244" x="7634288" y="1133475"/>
          <p14:tracePt t="234261" x="7608888" y="1143000"/>
          <p14:tracePt t="234278" x="7608888" y="1152525"/>
          <p14:tracePt t="234294" x="7589838" y="1160463"/>
          <p14:tracePt t="234330" x="7589838" y="1169988"/>
          <p14:tracePt t="234341" x="7581900" y="1169988"/>
          <p14:tracePt t="234356" x="7581900" y="1179513"/>
          <p14:tracePt t="234381" x="7572375" y="1196975"/>
          <p14:tracePt t="234405" x="7562850" y="1204913"/>
          <p14:tracePt t="234442" x="7562850" y="1214438"/>
          <p14:tracePt t="234650" x="7572375" y="1214438"/>
          <p14:tracePt t="234687" x="7581900" y="1214438"/>
          <p14:tracePt t="234698" x="7581900" y="1204913"/>
          <p14:tracePt t="234710" x="7599363" y="1196975"/>
          <p14:tracePt t="234723" x="7608888" y="1187450"/>
          <p14:tracePt t="234736" x="7626350" y="1187450"/>
          <p14:tracePt t="234747" x="7653338" y="1179513"/>
          <p14:tracePt t="234761" x="7670800" y="1169988"/>
          <p14:tracePt t="234778" x="7697788" y="1169988"/>
          <p14:tracePt t="234795" x="7742238" y="1169988"/>
          <p14:tracePt t="234811" x="7759700" y="1169988"/>
          <p14:tracePt t="234828" x="7786688" y="1169988"/>
          <p14:tracePt t="234845" x="7831138" y="1179513"/>
          <p14:tracePt t="234861" x="7848600" y="1196975"/>
          <p14:tracePt t="234878" x="7875588" y="1214438"/>
          <p14:tracePt t="234895" x="7912100" y="1276350"/>
          <p14:tracePt t="234911" x="7920038" y="1322388"/>
          <p14:tracePt t="234928" x="7929563" y="1347788"/>
          <p14:tracePt t="234945" x="7929563" y="1384300"/>
          <p14:tracePt t="234961" x="7929563" y="1401763"/>
          <p14:tracePt t="234978" x="7929563" y="1419225"/>
          <p14:tracePt t="234995" x="7929563" y="1446213"/>
          <p14:tracePt t="235011" x="7929563" y="1465263"/>
          <p14:tracePt t="235028" x="7929563" y="1482725"/>
          <p14:tracePt t="235045" x="7929563" y="1509713"/>
          <p14:tracePt t="235062" x="7920038" y="1527175"/>
          <p14:tracePt t="235078" x="7920038" y="1554163"/>
          <p14:tracePt t="235095" x="7912100" y="1562100"/>
          <p14:tracePt t="235112" x="7912100" y="1571625"/>
          <p14:tracePt t="235128" x="7902575" y="1616075"/>
          <p14:tracePt t="235145" x="7894638" y="1625600"/>
          <p14:tracePt t="235161" x="7894638" y="1633538"/>
          <p14:tracePt t="235178" x="7894638" y="1652588"/>
          <p14:tracePt t="235310" x="7894638" y="1643063"/>
          <p14:tracePt t="235322" x="7885113" y="1625600"/>
          <p14:tracePt t="235335" x="7885113" y="1608138"/>
          <p14:tracePt t="235347" x="7885113" y="1581150"/>
          <p14:tracePt t="235361" x="7875588" y="1554163"/>
          <p14:tracePt t="235378" x="7875588" y="1517650"/>
          <p14:tracePt t="235395" x="7875588" y="1465263"/>
          <p14:tracePt t="235411" x="7875588" y="1438275"/>
          <p14:tracePt t="235428" x="7875588" y="1401763"/>
          <p14:tracePt t="235445" x="7875588" y="1374775"/>
          <p14:tracePt t="235461" x="7867650" y="1339850"/>
          <p14:tracePt t="235478" x="7858125" y="1322388"/>
          <p14:tracePt t="235495" x="7848600" y="1295400"/>
          <p14:tracePt t="235511" x="7831138" y="1285875"/>
          <p14:tracePt t="235528" x="7823200" y="1285875"/>
          <p14:tracePt t="235545" x="7804150" y="1285875"/>
          <p14:tracePt t="235740" x="7813675" y="1285875"/>
          <p14:tracePt t="235788" x="7823200" y="1285875"/>
          <p14:tracePt t="235825" x="7831138" y="1295400"/>
          <p14:tracePt t="235839" x="7831138" y="1303338"/>
          <p14:tracePt t="235850" x="7831138" y="1312863"/>
          <p14:tracePt t="235863" x="7840663" y="1339850"/>
          <p14:tracePt t="235874" x="7840663" y="1357313"/>
          <p14:tracePt t="235887" x="7848600" y="1384300"/>
          <p14:tracePt t="235898" x="7858125" y="1411288"/>
          <p14:tracePt t="235911" x="7858125" y="1465263"/>
          <p14:tracePt t="235928" x="7858125" y="1509713"/>
          <p14:tracePt t="235945" x="7858125" y="1562100"/>
          <p14:tracePt t="235961" x="7858125" y="1670050"/>
          <p14:tracePt t="235978" x="7858125" y="1751013"/>
          <p14:tracePt t="235995" x="7858125" y="1822450"/>
          <p14:tracePt t="236012" x="7858125" y="1946275"/>
          <p14:tracePt t="236029" x="7858125" y="1982788"/>
          <p14:tracePt t="236045" x="7858125" y="2036763"/>
          <p14:tracePt t="236062" x="7858125" y="2044700"/>
          <p14:tracePt t="236194" x="7858125" y="2036763"/>
          <p14:tracePt t="236206" x="7858125" y="2027238"/>
          <p14:tracePt t="236218" x="7848600" y="2027238"/>
          <p14:tracePt t="236229" x="7848600" y="2017713"/>
          <p14:tracePt t="236267" x="7848600" y="2009775"/>
          <p14:tracePt t="236304" x="7848600" y="2000250"/>
          <p14:tracePt t="236315" x="7848600" y="1990725"/>
          <p14:tracePt t="236586" x="7848600" y="1982788"/>
          <p14:tracePt t="236610" x="7848600" y="1973263"/>
          <p14:tracePt t="236623" x="7848600" y="1965325"/>
          <p14:tracePt t="236633" x="7848600" y="1946275"/>
          <p14:tracePt t="236646" x="7840663" y="1938338"/>
          <p14:tracePt t="236662" x="7840663" y="1919288"/>
          <p14:tracePt t="236679" x="7840663" y="1901825"/>
          <p14:tracePt t="236695" x="7831138" y="1830388"/>
          <p14:tracePt t="236712" x="7823200" y="1768475"/>
          <p14:tracePt t="236728" x="7813675" y="1704975"/>
          <p14:tracePt t="236745" x="7804150" y="1581150"/>
          <p14:tracePt t="236762" x="7796213" y="1544638"/>
          <p14:tracePt t="236779" x="7796213" y="1517650"/>
          <p14:tracePt t="236795" x="7796213" y="1473200"/>
          <p14:tracePt t="236812" x="7796213" y="1465263"/>
          <p14:tracePt t="236828" x="7786688" y="1455738"/>
          <p14:tracePt t="236845" x="7786688" y="1428750"/>
          <p14:tracePt t="236862" x="7786688" y="1419225"/>
          <p14:tracePt t="236879" x="7786688" y="1401763"/>
          <p14:tracePt t="236903" x="7786688" y="1393825"/>
          <p14:tracePt t="237050" x="7786688" y="1384300"/>
          <p14:tracePt t="237074" x="7786688" y="1374775"/>
          <p14:tracePt t="237087" x="7786688" y="1366838"/>
          <p14:tracePt t="237111" x="7786688" y="1357313"/>
          <p14:tracePt t="237136" x="7786688" y="1347788"/>
          <p14:tracePt t="237161" x="7786688" y="1339850"/>
          <p14:tracePt t="237187" x="7786688" y="1330325"/>
          <p14:tracePt t="238203" x="7786688" y="1339850"/>
          <p14:tracePt t="238214" x="7786688" y="1347788"/>
          <p14:tracePt t="238238" x="7777163" y="1357313"/>
          <p14:tracePt t="238250" x="7777163" y="1366838"/>
          <p14:tracePt t="238263" x="7769225" y="1366838"/>
          <p14:tracePt t="238276" x="7769225" y="1384300"/>
          <p14:tracePt t="238288" x="7759700" y="1401763"/>
          <p14:tracePt t="238300" x="7751763" y="1428750"/>
          <p14:tracePt t="238313" x="7724775" y="1455738"/>
          <p14:tracePt t="238329" x="7697788" y="1509713"/>
          <p14:tracePt t="238346" x="7670800" y="1581150"/>
          <p14:tracePt t="238362" x="7599363" y="1741488"/>
          <p14:tracePt t="238379" x="7545388" y="1847850"/>
          <p14:tracePt t="238396" x="7500938" y="1938338"/>
          <p14:tracePt t="238412" x="7439025" y="2054225"/>
          <p14:tracePt t="238429" x="7419975" y="2108200"/>
          <p14:tracePt t="238446" x="7394575" y="2152650"/>
          <p14:tracePt t="238462" x="7358063" y="2241550"/>
          <p14:tracePt t="238479" x="7348538" y="2276475"/>
          <p14:tracePt t="238496" x="7331075" y="2303463"/>
          <p14:tracePt t="238512" x="7331075" y="2312988"/>
          <p14:tracePt t="238529" x="7331075" y="2322513"/>
          <p14:tracePt t="238546" x="7323138" y="2330450"/>
          <p14:tracePt t="238581" x="7313613" y="2339975"/>
          <p14:tracePt t="238606" x="7304088" y="2339975"/>
          <p14:tracePt t="238619" x="7296150" y="2357438"/>
          <p14:tracePt t="238630" x="7286625" y="2357438"/>
          <p14:tracePt t="238642" x="7286625" y="2374900"/>
          <p14:tracePt t="238655" x="7277100" y="2374900"/>
          <p14:tracePt t="238667" x="7277100" y="2393950"/>
          <p14:tracePt t="238680" x="7269163" y="2401888"/>
          <p14:tracePt t="238696" x="7259638" y="2411413"/>
          <p14:tracePt t="238826" x="7259638" y="2401888"/>
          <p14:tracePt t="238850" x="7269163" y="2384425"/>
          <p14:tracePt t="238863" x="7269163" y="2374900"/>
          <p14:tracePt t="238875" x="7277100" y="2366963"/>
          <p14:tracePt t="238888" x="7286625" y="2339975"/>
          <p14:tracePt t="238899" x="7296150" y="2312988"/>
          <p14:tracePt t="238912" x="7296150" y="2295525"/>
          <p14:tracePt t="238929" x="7313613" y="2276475"/>
          <p14:tracePt t="238946" x="7323138" y="2251075"/>
          <p14:tracePt t="238962" x="7331075" y="2214563"/>
          <p14:tracePt t="238979" x="7348538" y="2187575"/>
          <p14:tracePt t="238996" x="7348538" y="2160588"/>
          <p14:tracePt t="239013" x="7358063" y="2116138"/>
          <p14:tracePt t="239029" x="7367588" y="2098675"/>
          <p14:tracePt t="239046" x="7375525" y="2071688"/>
          <p14:tracePt t="239067" x="7385050" y="2017713"/>
          <p14:tracePt t="239080" x="7394575" y="1982788"/>
          <p14:tracePt t="239096" x="7429500" y="1901825"/>
          <p14:tracePt t="239112" x="7446963" y="1866900"/>
          <p14:tracePt t="239129" x="7446963" y="1857375"/>
          <p14:tracePt t="239146" x="7446963" y="1839913"/>
          <p14:tracePt t="239163" x="7446963" y="1830388"/>
          <p14:tracePt t="239219" x="7446963" y="1822450"/>
          <p14:tracePt t="239414" x="7446963" y="1812925"/>
          <p14:tracePt t="239427" x="7446963" y="1803400"/>
          <p14:tracePt t="239464" x="7446963" y="1795463"/>
          <p14:tracePt t="239501" x="7446963" y="1785938"/>
          <p14:tracePt t="239512" x="7446963" y="1776413"/>
          <p14:tracePt t="239524" x="7439025" y="1776413"/>
          <p14:tracePt t="239537" x="7439025" y="1768475"/>
          <p14:tracePt t="239562" x="7439025" y="1758950"/>
          <p14:tracePt t="239586" x="7439025" y="1751013"/>
          <p14:tracePt t="239599" x="7429500" y="1741488"/>
          <p14:tracePt t="239634" x="7429500" y="1731963"/>
          <p14:tracePt t="239660" x="7419975" y="1731963"/>
          <p14:tracePt t="239673" x="7419975" y="1724025"/>
          <p14:tracePt t="239709" x="7419975" y="1714500"/>
          <p14:tracePt t="239757" x="7419975" y="1704975"/>
          <p14:tracePt t="239929" x="7419975" y="1714500"/>
          <p14:tracePt t="239941" x="7419975" y="1724025"/>
          <p14:tracePt t="239978" x="7419975" y="1731963"/>
          <p14:tracePt t="239990" x="7419975" y="1751013"/>
          <p14:tracePt t="240002" x="7419975" y="1768475"/>
          <p14:tracePt t="240015" x="7419975" y="1785938"/>
          <p14:tracePt t="240029" x="7419975" y="1803400"/>
          <p14:tracePt t="240046" x="7419975" y="1830388"/>
          <p14:tracePt t="240063" x="7419975" y="1874838"/>
          <p14:tracePt t="240080" x="7419975" y="1893888"/>
          <p14:tracePt t="240096" x="7419975" y="1901825"/>
          <p14:tracePt t="240113" x="7419975" y="1938338"/>
          <p14:tracePt t="240137" x="7419975" y="1955800"/>
          <p14:tracePt t="240173" x="7419975" y="1965325"/>
          <p14:tracePt t="240383" x="7419975" y="1955800"/>
          <p14:tracePt t="240395" x="7419975" y="1946275"/>
          <p14:tracePt t="240419" x="7419975" y="1928813"/>
          <p14:tracePt t="240443" x="7419975" y="1919288"/>
          <p14:tracePt t="240456" x="7419975" y="1911350"/>
          <p14:tracePt t="240481" x="7419975" y="1901825"/>
          <p14:tracePt t="240493" x="7419975" y="1893888"/>
          <p14:tracePt t="240505" x="7419975" y="1874838"/>
          <p14:tracePt t="240518" x="7419975" y="1866900"/>
          <p14:tracePt t="240530" x="7419975" y="1857375"/>
          <p14:tracePt t="240546" x="7419975" y="1847850"/>
          <p14:tracePt t="240563" x="7419975" y="1839913"/>
          <p14:tracePt t="240580" x="7419975" y="1812925"/>
          <p14:tracePt t="240604" x="7419975" y="1795463"/>
          <p14:tracePt t="240627" x="7419975" y="1785938"/>
          <p14:tracePt t="240639" x="7419975" y="1776413"/>
          <p14:tracePt t="240652" x="7419975" y="1768475"/>
          <p14:tracePt t="240664" x="7419975" y="1758950"/>
          <p14:tracePt t="240680" x="7419975" y="1751013"/>
          <p14:tracePt t="240696" x="7419975" y="1741488"/>
          <p14:tracePt t="240713" x="7419975" y="1731963"/>
          <p14:tracePt t="240730" x="7419975" y="1714500"/>
          <p14:tracePt t="240750" x="7419975" y="1704975"/>
          <p14:tracePt t="240786" x="7419975" y="1697038"/>
          <p14:tracePt t="240812" x="7419975" y="1687513"/>
          <p14:tracePt t="240859" x="7419975" y="1679575"/>
          <p14:tracePt t="241068" x="7419975" y="1687513"/>
          <p14:tracePt t="241080" x="7419975" y="1697038"/>
          <p14:tracePt t="241093" x="7419975" y="1714500"/>
          <p14:tracePt t="241105" x="7419975" y="1731963"/>
          <p14:tracePt t="241117" x="7419975" y="1741488"/>
          <p14:tracePt t="241131" x="7419975" y="1751013"/>
          <p14:tracePt t="241147" x="7419975" y="1768475"/>
          <p14:tracePt t="241163" x="7419975" y="1785938"/>
          <p14:tracePt t="241180" x="7419975" y="1812925"/>
          <p14:tracePt t="241197" x="7419975" y="1839913"/>
          <p14:tracePt t="241213" x="7419975" y="1866900"/>
          <p14:tracePt t="241230" x="7419975" y="1919288"/>
          <p14:tracePt t="241247" x="7419975" y="1946275"/>
          <p14:tracePt t="241263" x="7419975" y="1965325"/>
          <p14:tracePt t="241280" x="7419975" y="2027238"/>
          <p14:tracePt t="241297" x="7419975" y="2054225"/>
          <p14:tracePt t="241313" x="7419975" y="2125663"/>
          <p14:tracePt t="241330" x="7419975" y="2160588"/>
          <p14:tracePt t="241347" x="7419975" y="2187575"/>
          <p14:tracePt t="241363" x="7412038" y="2224088"/>
          <p14:tracePt t="241380" x="7412038" y="2232025"/>
          <p14:tracePt t="241411" x="7412038" y="2241550"/>
          <p14:tracePt t="241472" x="7412038" y="2232025"/>
          <p14:tracePt t="241485" x="7412038" y="2214563"/>
          <p14:tracePt t="241497" x="7412038" y="2187575"/>
          <p14:tracePt t="241510" x="7412038" y="2160588"/>
          <p14:tracePt t="241522" x="7412038" y="2133600"/>
          <p14:tracePt t="241534" x="7412038" y="2098675"/>
          <p14:tracePt t="241547" x="7412038" y="2062163"/>
          <p14:tracePt t="241564" x="7412038" y="2027238"/>
          <p14:tracePt t="241580" x="7412038" y="1973263"/>
          <p14:tracePt t="241597" x="7412038" y="1901825"/>
          <p14:tracePt t="241613" x="7412038" y="1847850"/>
          <p14:tracePt t="241630" x="7412038" y="1812925"/>
          <p14:tracePt t="241647" x="7412038" y="1741488"/>
          <p14:tracePt t="241663" x="7412038" y="1714500"/>
          <p14:tracePt t="241680" x="7412038" y="1652588"/>
          <p14:tracePt t="241697" x="7412038" y="1625600"/>
          <p14:tracePt t="241713" x="7412038" y="1598613"/>
          <p14:tracePt t="241730" x="7412038" y="1544638"/>
          <p14:tracePt t="241747" x="7412038" y="1527175"/>
          <p14:tracePt t="241763" x="7412038" y="1509713"/>
          <p14:tracePt t="241780" x="7412038" y="1500188"/>
          <p14:tracePt t="242808" x="7412038" y="1509713"/>
          <p14:tracePt t="242857" x="7412038" y="1527175"/>
          <p14:tracePt t="242869" x="7412038" y="1536700"/>
          <p14:tracePt t="242882" x="7419975" y="1544638"/>
          <p14:tracePt t="242893" x="7419975" y="1571625"/>
          <p14:tracePt t="242906" x="7429500" y="1589088"/>
          <p14:tracePt t="242919" x="7446963" y="1616075"/>
          <p14:tracePt t="242930" x="7466013" y="1670050"/>
          <p14:tracePt t="242947" x="7483475" y="1724025"/>
          <p14:tracePt t="242964" x="7500938" y="1776413"/>
          <p14:tracePt t="242980" x="7537450" y="1874838"/>
          <p14:tracePt t="242997" x="7545388" y="1911350"/>
          <p14:tracePt t="243014" x="7562850" y="1955800"/>
          <p14:tracePt t="243030" x="7589838" y="2036763"/>
          <p14:tracePt t="243047" x="7599363" y="2062163"/>
          <p14:tracePt t="243064" x="7616825" y="2116138"/>
          <p14:tracePt t="243081" x="7643813" y="2205038"/>
          <p14:tracePt t="243097" x="7661275" y="2268538"/>
          <p14:tracePt t="243114" x="7680325" y="2347913"/>
          <p14:tracePt t="243130" x="7697788" y="2393950"/>
          <p14:tracePt t="243147" x="7705725" y="2428875"/>
          <p14:tracePt t="243164" x="7742238" y="2554288"/>
          <p14:tracePt t="243181" x="7759700" y="2616200"/>
          <p14:tracePt t="243197" x="7777163" y="2679700"/>
          <p14:tracePt t="243214" x="7831138" y="2813050"/>
          <p14:tracePt t="243230" x="7848600" y="2857500"/>
          <p14:tracePt t="243247" x="7875588" y="2911475"/>
          <p14:tracePt t="243264" x="7920038" y="2990850"/>
          <p14:tracePt t="243281" x="7947025" y="3027363"/>
          <p14:tracePt t="243297" x="8010525" y="3098800"/>
          <p14:tracePt t="243314" x="8045450" y="3143250"/>
          <p14:tracePt t="243331" x="8081963" y="3170238"/>
          <p14:tracePt t="243347" x="8143875" y="3224213"/>
          <p14:tracePt t="243364" x="8180388" y="3241675"/>
          <p14:tracePt t="243381" x="8197850" y="3259138"/>
          <p14:tracePt t="243397" x="8232775" y="3268663"/>
          <p14:tracePt t="243414" x="8259763" y="3276600"/>
          <p14:tracePt t="243431" x="8269288" y="3276600"/>
          <p14:tracePt t="243447" x="8313738" y="3295650"/>
          <p14:tracePt t="243464" x="8331200" y="3303588"/>
          <p14:tracePt t="243480" x="8348663" y="3322638"/>
          <p14:tracePt t="243497" x="8375650" y="3340100"/>
          <p14:tracePt t="243514" x="8385175" y="3340100"/>
          <p14:tracePt t="243616" x="8394700" y="3340100"/>
          <p14:tracePt t="243639" x="8402638" y="3340100"/>
          <p14:tracePt t="243873" x="8412163" y="3340100"/>
          <p14:tracePt t="243897" x="8420100" y="3340100"/>
          <p14:tracePt t="243911" x="8447088" y="3340100"/>
          <p14:tracePt t="243924" x="8474075" y="3340100"/>
          <p14:tracePt t="243934" x="8501063" y="3340100"/>
          <p14:tracePt t="243947" x="8518525" y="3340100"/>
          <p14:tracePt t="243964" x="8528050" y="3340100"/>
          <p14:tracePt t="243981" x="8545513" y="3340100"/>
          <p14:tracePt t="243997" x="8572500" y="3348038"/>
          <p14:tracePt t="244014" x="8582025" y="3348038"/>
          <p14:tracePt t="244032" x="8582025" y="3357563"/>
          <p14:tracePt t="244057" x="8589963" y="3357563"/>
          <p14:tracePt t="244081" x="8589963" y="3367088"/>
          <p14:tracePt t="244118" x="8589963" y="3375025"/>
          <p14:tracePt t="244131" x="8589963" y="3384550"/>
          <p14:tracePt t="244143" x="8582025" y="3384550"/>
          <p14:tracePt t="244155" x="8562975" y="3394075"/>
          <p14:tracePt t="244166" x="8545513" y="3402013"/>
          <p14:tracePt t="244181" x="8528050" y="3402013"/>
          <p14:tracePt t="244198" x="8501063" y="3411538"/>
          <p14:tracePt t="244214" x="8474075" y="3419475"/>
          <p14:tracePt t="244231" x="8402638" y="3429000"/>
          <p14:tracePt t="244247" x="8375650" y="3429000"/>
          <p14:tracePt t="244264" x="8358188" y="3429000"/>
          <p14:tracePt t="244281" x="8348663" y="3429000"/>
          <p14:tracePt t="244339" x="8348663" y="3419475"/>
          <p14:tracePt t="244351" x="8367713" y="3411538"/>
          <p14:tracePt t="244364" x="8402638" y="3402013"/>
          <p14:tracePt t="244375" x="8429625" y="3402013"/>
          <p14:tracePt t="244387" x="8447088" y="3402013"/>
          <p14:tracePt t="244399" x="8466138" y="3402013"/>
          <p14:tracePt t="244414" x="8483600" y="3402013"/>
          <p14:tracePt t="244449" x="8491538" y="3402013"/>
          <p14:tracePt t="244744" x="8491538" y="3394075"/>
          <p14:tracePt t="244755" x="8483600" y="3394075"/>
          <p14:tracePt t="244804" x="8483600" y="3384550"/>
          <p14:tracePt t="244818" x="8474075" y="3384550"/>
          <p14:tracePt t="244828" x="8466138" y="3384550"/>
          <p14:tracePt t="244854" x="8456613" y="3384550"/>
          <p14:tracePt t="244866" x="8456613" y="3375025"/>
          <p14:tracePt t="244878" x="8439150" y="3375025"/>
          <p14:tracePt t="244903" x="8420100" y="3367088"/>
          <p14:tracePt t="244915" x="8412163" y="3357563"/>
          <p14:tracePt t="244926" x="8402638" y="3357563"/>
          <p14:tracePt t="244939" x="8385175" y="3348038"/>
          <p14:tracePt t="244951" x="8367713" y="3330575"/>
          <p14:tracePt t="244964" x="8348663" y="3322638"/>
          <p14:tracePt t="244981" x="8304213" y="3295650"/>
          <p14:tracePt t="244998" x="8259763" y="3259138"/>
          <p14:tracePt t="245014" x="8170863" y="3160713"/>
          <p14:tracePt t="245031" x="8116888" y="3108325"/>
          <p14:tracePt t="245048" x="8081963" y="3044825"/>
          <p14:tracePt t="245065" x="8010525" y="2919413"/>
          <p14:tracePt t="245081" x="7983538" y="2840038"/>
          <p14:tracePt t="245098" x="7912100" y="2643188"/>
          <p14:tracePt t="245114" x="7894638" y="2554288"/>
          <p14:tracePt t="245131" x="7885113" y="2465388"/>
          <p14:tracePt t="245149" x="7867650" y="2312988"/>
          <p14:tracePt t="245164" x="7867650" y="2251075"/>
          <p14:tracePt t="245181" x="7867650" y="2205038"/>
          <p14:tracePt t="245198" x="7858125" y="2125663"/>
          <p14:tracePt t="245214" x="7858125" y="2098675"/>
          <p14:tracePt t="245231" x="7858125" y="2081213"/>
          <p14:tracePt t="245248" x="7858125" y="2054225"/>
          <p14:tracePt t="245264" x="7858125" y="2036763"/>
          <p14:tracePt t="245281" x="7858125" y="2027238"/>
          <p14:tracePt t="245298" x="7848600" y="2017713"/>
          <p14:tracePt t="245314" x="7848600" y="2009775"/>
          <p14:tracePt t="245662" x="7848600" y="2000250"/>
          <p14:tracePt t="245673" x="7848600" y="1982788"/>
          <p14:tracePt t="245686" x="7848600" y="1973263"/>
          <p14:tracePt t="245699" x="7848600" y="1965325"/>
          <p14:tracePt t="245711" x="7840663" y="1946275"/>
          <p14:tracePt t="245724" x="7831138" y="1946275"/>
          <p14:tracePt t="245736" x="7831138" y="1928813"/>
          <p14:tracePt t="245750" x="7831138" y="1911350"/>
          <p14:tracePt t="245765" x="7823200" y="1901825"/>
          <p14:tracePt t="245781" x="7813675" y="1884363"/>
          <p14:tracePt t="245798" x="7804150" y="1847850"/>
          <p14:tracePt t="245814" x="7796213" y="1830388"/>
          <p14:tracePt t="245831" x="7786688" y="1803400"/>
          <p14:tracePt t="245848" x="7777163" y="1731963"/>
          <p14:tracePt t="245865" x="7769225" y="1679575"/>
          <p14:tracePt t="245881" x="7759700" y="1616075"/>
          <p14:tracePt t="245898" x="7724775" y="1455738"/>
          <p14:tracePt t="245915" x="7705725" y="1347788"/>
          <p14:tracePt t="245931" x="7680325" y="1160463"/>
          <p14:tracePt t="245948" x="7661275" y="1108075"/>
          <p14:tracePt t="245965" x="7653338" y="1081088"/>
          <p14:tracePt t="245981" x="7643813" y="1054100"/>
          <p14:tracePt t="245998" x="7634288" y="1044575"/>
          <p14:tracePt t="246015" x="7634288" y="1027113"/>
          <p14:tracePt t="246031" x="7634288" y="1017588"/>
          <p14:tracePt t="246053" x="7634288" y="1009650"/>
          <p14:tracePt t="246152" x="7634288" y="1017588"/>
          <p14:tracePt t="246164" x="7634288" y="1036638"/>
          <p14:tracePt t="246176" x="7653338" y="1044575"/>
          <p14:tracePt t="246188" x="7670800" y="1081088"/>
          <p14:tracePt t="246200" x="7680325" y="1108075"/>
          <p14:tracePt t="246215" x="7697788" y="1125538"/>
          <p14:tracePt t="246232" x="7705725" y="1160463"/>
          <p14:tracePt t="246249" x="7724775" y="1179513"/>
          <p14:tracePt t="246266" x="7742238" y="1204913"/>
          <p14:tracePt t="246282" x="7751763" y="1204913"/>
          <p14:tracePt t="246298" x="7759700" y="1214438"/>
          <p14:tracePt t="246315" x="7769225" y="1223963"/>
          <p14:tracePt t="246335" x="7777163" y="1223963"/>
          <p14:tracePt t="246397" x="7777163" y="1204913"/>
          <p14:tracePt t="246409" x="7777163" y="1179513"/>
          <p14:tracePt t="246421" x="7777163" y="1133475"/>
          <p14:tracePt t="246433" x="7769225" y="1098550"/>
          <p14:tracePt t="246448" x="7769225" y="1062038"/>
          <p14:tracePt t="246465" x="7769225" y="1017588"/>
          <p14:tracePt t="246482" x="7759700" y="1000125"/>
          <p14:tracePt t="246532" x="7759700" y="1009650"/>
          <p14:tracePt t="246544" x="7759700" y="1027113"/>
          <p14:tracePt t="246556" x="7759700" y="1044575"/>
          <p14:tracePt t="246568" x="7769225" y="1089025"/>
          <p14:tracePt t="246581" x="7777163" y="1125538"/>
          <p14:tracePt t="246598" x="7796213" y="1179513"/>
          <p14:tracePt t="246615" x="7804150" y="1231900"/>
          <p14:tracePt t="246632" x="7813675" y="1303338"/>
          <p14:tracePt t="246648" x="7813675" y="1347788"/>
          <p14:tracePt t="246665" x="7813675" y="1384300"/>
          <p14:tracePt t="246682" x="7813675" y="1438275"/>
          <p14:tracePt t="246698" x="7813675" y="1465263"/>
          <p14:tracePt t="246716" x="7813675" y="1473200"/>
          <p14:tracePt t="246777" x="7813675" y="1465263"/>
          <p14:tracePt t="246788" x="7813675" y="1419225"/>
          <p14:tracePt t="246802" x="7813675" y="1374775"/>
          <p14:tracePt t="246812" x="7813675" y="1322388"/>
          <p14:tracePt t="246825" x="7804150" y="1258888"/>
          <p14:tracePt t="246837" x="7804150" y="1187450"/>
          <p14:tracePt t="246851" x="7804150" y="1125538"/>
          <p14:tracePt t="246865" x="7804150" y="1089025"/>
          <p14:tracePt t="246882" x="7804150" y="1044575"/>
          <p14:tracePt t="246898" x="7796213" y="1036638"/>
          <p14:tracePt t="246960" x="7796213" y="1054100"/>
          <p14:tracePt t="246973" x="7796213" y="1062038"/>
          <p14:tracePt t="246985" x="7796213" y="1089025"/>
          <p14:tracePt t="246997" x="7804150" y="1133475"/>
          <p14:tracePt t="247009" x="7823200" y="1179513"/>
          <p14:tracePt t="247022" x="7831138" y="1241425"/>
          <p14:tracePt t="247033" x="7840663" y="1295400"/>
          <p14:tracePt t="247048" x="7848600" y="1347788"/>
          <p14:tracePt t="247065" x="7848600" y="1374775"/>
          <p14:tracePt t="247082" x="7848600" y="1411288"/>
          <p14:tracePt t="247167" x="7848600" y="1393825"/>
          <p14:tracePt t="247181" x="7848600" y="1366838"/>
          <p14:tracePt t="247193" x="7848600" y="1339850"/>
          <p14:tracePt t="247205" x="7848600" y="1312863"/>
          <p14:tracePt t="247217" x="7848600" y="1285875"/>
          <p14:tracePt t="247232" x="7848600" y="1258888"/>
          <p14:tracePt t="247248" x="7848600" y="1223963"/>
          <p14:tracePt t="247265" x="7840663" y="1196975"/>
          <p14:tracePt t="247282" x="7831138" y="1152525"/>
          <p14:tracePt t="247298" x="7823200" y="1152525"/>
          <p14:tracePt t="247315" x="7823200" y="1143000"/>
          <p14:tracePt t="247351" x="7823200" y="1160463"/>
          <p14:tracePt t="247364" x="7823200" y="1169988"/>
          <p14:tracePt t="247376" x="7823200" y="1187450"/>
          <p14:tracePt t="247390" x="7823200" y="1204913"/>
          <p14:tracePt t="247402" x="7823200" y="1231900"/>
          <p14:tracePt t="247415" x="7823200" y="1268413"/>
          <p14:tracePt t="247432" x="7823200" y="1322388"/>
          <p14:tracePt t="247449" x="7831138" y="1384300"/>
          <p14:tracePt t="247465" x="7840663" y="1473200"/>
          <p14:tracePt t="247482" x="7840663" y="1509713"/>
          <p14:tracePt t="247498" x="7840663" y="1554163"/>
          <p14:tracePt t="247515" x="7840663" y="1562100"/>
          <p14:tracePt t="247532" x="7840663" y="1571625"/>
          <p14:tracePt t="247549" x="7840663" y="1581150"/>
          <p14:tracePt t="247609" x="7840663" y="1571625"/>
          <p14:tracePt t="247622" x="7840663" y="1562100"/>
          <p14:tracePt t="247633" x="7840663" y="1544638"/>
          <p14:tracePt t="247646" x="7840663" y="1527175"/>
          <p14:tracePt t="247658" x="7840663" y="1500188"/>
          <p14:tracePt t="247670" x="7831138" y="1473200"/>
          <p14:tracePt t="247684" x="7823200" y="1419225"/>
          <p14:tracePt t="247698" x="7813675" y="1357313"/>
          <p14:tracePt t="247715" x="7804150" y="1295400"/>
          <p14:tracePt t="247732" x="7796213" y="1241425"/>
          <p14:tracePt t="247749" x="7796213" y="1204913"/>
          <p14:tracePt t="247806" x="7796213" y="1223963"/>
          <p14:tracePt t="247816" x="7796213" y="1241425"/>
          <p14:tracePt t="247829" x="7796213" y="1250950"/>
          <p14:tracePt t="247843" x="7796213" y="1268413"/>
          <p14:tracePt t="247854" x="7796213" y="1295400"/>
          <p14:tracePt t="247867" x="7804150" y="1322388"/>
          <p14:tracePt t="247882" x="7804150" y="1339850"/>
          <p14:tracePt t="247899" x="7813675" y="1357313"/>
          <p14:tracePt t="247915" x="7813675" y="1384300"/>
          <p14:tracePt t="247953" x="7813675" y="1393825"/>
          <p14:tracePt t="248038" x="7813675" y="1374775"/>
          <p14:tracePt t="248050" x="7813675" y="1366838"/>
          <p14:tracePt t="248063" x="7813675" y="1357313"/>
          <p14:tracePt t="248075" x="7813675" y="1347788"/>
          <p14:tracePt t="248100" x="7813675" y="1330325"/>
          <p14:tracePt t="248123" x="7813675" y="1322388"/>
          <p14:tracePt t="248135" x="7813675" y="1303338"/>
          <p14:tracePt t="248160" x="7813675" y="1285875"/>
          <p14:tracePt t="248185" x="7813675" y="1276350"/>
          <p14:tracePt t="248198" x="7813675" y="1258888"/>
          <p14:tracePt t="248209" x="7813675" y="1250950"/>
          <p14:tracePt t="248222" x="7813675" y="1241425"/>
          <p14:tracePt t="248234" x="7813675" y="1223963"/>
          <p14:tracePt t="248249" x="7813675" y="1204913"/>
          <p14:tracePt t="248265" x="7804150" y="1196975"/>
          <p14:tracePt t="248282" x="7796213" y="1169988"/>
          <p14:tracePt t="248299" x="7786688" y="1143000"/>
          <p14:tracePt t="248315" x="7777163" y="1143000"/>
          <p14:tracePt t="248332" x="7769225" y="1133475"/>
          <p14:tracePt t="248418" x="7769225" y="1152525"/>
          <p14:tracePt t="248431" x="7769225" y="1160463"/>
          <p14:tracePt t="248443" x="7769225" y="1187450"/>
          <p14:tracePt t="248455" x="7769225" y="1214438"/>
          <p14:tracePt t="248467" x="7777163" y="1258888"/>
          <p14:tracePt t="248482" x="7796213" y="1330325"/>
          <p14:tracePt t="248499" x="7804150" y="1374775"/>
          <p14:tracePt t="248515" x="7804150" y="1419225"/>
          <p14:tracePt t="248532" x="7813675" y="1517650"/>
          <p14:tracePt t="248549" x="7823200" y="1589088"/>
          <p14:tracePt t="248565" x="7823200" y="1679575"/>
          <p14:tracePt t="248582" x="7823200" y="1704975"/>
          <p14:tracePt t="248599" x="7823200" y="1724025"/>
          <p14:tracePt t="248615" x="7831138" y="1731963"/>
          <p14:tracePt t="248675" x="7831138" y="1724025"/>
          <p14:tracePt t="248687" x="7831138" y="1697038"/>
          <p14:tracePt t="248700" x="7831138" y="1652588"/>
          <p14:tracePt t="248713" x="7831138" y="1581150"/>
          <p14:tracePt t="248723" x="7823200" y="1509713"/>
          <p14:tracePt t="248736" x="7813675" y="1419225"/>
          <p14:tracePt t="248749" x="7813675" y="1339850"/>
          <p14:tracePt t="248765" x="7804150" y="1258888"/>
          <p14:tracePt t="248782" x="7804150" y="1214438"/>
          <p14:tracePt t="248799" x="7804150" y="1160463"/>
          <p14:tracePt t="248816" x="7796213" y="1160463"/>
          <p14:tracePt t="248832" x="7796213" y="1143000"/>
          <p14:tracePt t="248849" x="7786688" y="1143000"/>
          <p14:tracePt t="248919" x="7786688" y="1152525"/>
          <p14:tracePt t="248933" x="7786688" y="1160463"/>
          <p14:tracePt t="248944" x="7786688" y="1169988"/>
          <p14:tracePt t="248956" x="7786688" y="1179513"/>
          <p14:tracePt t="248969" x="7786688" y="1196975"/>
          <p14:tracePt t="248982" x="7796213" y="1223963"/>
          <p14:tracePt t="248999" x="7796213" y="1241425"/>
          <p14:tracePt t="249016" x="7804150" y="1268413"/>
          <p14:tracePt t="249033" x="7813675" y="1303338"/>
          <p14:tracePt t="249049" x="7813675" y="1312863"/>
          <p14:tracePt t="249067" x="7813675" y="1330325"/>
          <p14:tracePt t="249116" x="7823200" y="1330325"/>
          <p14:tracePt t="249176" x="7823200" y="1312863"/>
          <p14:tracePt t="249190" x="7823200" y="1285875"/>
          <p14:tracePt t="249201" x="7823200" y="1250950"/>
          <p14:tracePt t="249213" x="7823200" y="1223963"/>
          <p14:tracePt t="249226" x="7823200" y="1179513"/>
          <p14:tracePt t="249238" x="7813675" y="1152525"/>
          <p14:tracePt t="249251" x="7813675" y="1125538"/>
          <p14:tracePt t="249266" x="7813675" y="1116013"/>
          <p14:tracePt t="249282" x="7813675" y="1108075"/>
          <p14:tracePt t="249325" x="7813675" y="1116013"/>
          <p14:tracePt t="249336" x="7813675" y="1125538"/>
          <p14:tracePt t="249349" x="7813675" y="1143000"/>
          <p14:tracePt t="249361" x="7813675" y="1160463"/>
          <p14:tracePt t="249374" x="7813675" y="1179513"/>
          <p14:tracePt t="249386" x="7813675" y="1223963"/>
          <p14:tracePt t="249399" x="7813675" y="1268413"/>
          <p14:tracePt t="249416" x="7823200" y="1303338"/>
          <p14:tracePt t="249432" x="7823200" y="1339850"/>
          <p14:tracePt t="249449" x="7823200" y="1393825"/>
          <p14:tracePt t="249471" x="7823200" y="1401763"/>
          <p14:tracePt t="249544" x="7823200" y="1384300"/>
          <p14:tracePt t="249558" x="7823200" y="1357313"/>
          <p14:tracePt t="249569" x="7813675" y="1322388"/>
          <p14:tracePt t="249582" x="7804150" y="1268413"/>
          <p14:tracePt t="249594" x="7796213" y="1214438"/>
          <p14:tracePt t="249606" x="7796213" y="1179513"/>
          <p14:tracePt t="249618" x="7786688" y="1152525"/>
          <p14:tracePt t="249633" x="7777163" y="1125538"/>
          <p14:tracePt t="249649" x="7777163" y="1108075"/>
          <p14:tracePt t="249666" x="7769225" y="1108075"/>
          <p14:tracePt t="249717" x="7769225" y="1116013"/>
          <p14:tracePt t="249728" x="7769225" y="1125538"/>
          <p14:tracePt t="249740" x="7769225" y="1133475"/>
          <p14:tracePt t="249753" x="7769225" y="1152525"/>
          <p14:tracePt t="249766" x="7769225" y="1179513"/>
          <p14:tracePt t="249782" x="7777163" y="1214438"/>
          <p14:tracePt t="249799" x="7786688" y="1258888"/>
          <p14:tracePt t="249816" x="7804150" y="1312863"/>
          <p14:tracePt t="249832" x="7804150" y="1330325"/>
          <p14:tracePt t="249849" x="7804150" y="1347788"/>
          <p14:tracePt t="249866" x="7804150" y="1357313"/>
          <p14:tracePt t="249888" x="7813675" y="1357313"/>
          <p14:tracePt t="249948" x="7813675" y="1347788"/>
          <p14:tracePt t="249962" x="7813675" y="1322388"/>
          <p14:tracePt t="249974" x="7813675" y="1295400"/>
          <p14:tracePt t="249985" x="7813675" y="1276350"/>
          <p14:tracePt t="249999" x="7804150" y="1250950"/>
          <p14:tracePt t="250016" x="7804150" y="1241425"/>
          <p14:tracePt t="250033" x="7804150" y="1231900"/>
          <p14:tracePt t="250108" x="7804150" y="1241425"/>
          <p14:tracePt t="250120" x="7804150" y="1250950"/>
          <p14:tracePt t="250133" x="7804150" y="1258888"/>
          <p14:tracePt t="250145" x="7804150" y="1268413"/>
          <p14:tracePt t="250169" x="7804150" y="1285875"/>
          <p14:tracePt t="250182" x="7804150" y="1295400"/>
          <p14:tracePt t="250194" x="7804150" y="1303338"/>
          <p14:tracePt t="250206" x="7804150" y="1312863"/>
          <p14:tracePt t="250218" x="7813675" y="1322388"/>
          <p14:tracePt t="250233" x="7813675" y="1339850"/>
          <p14:tracePt t="250249" x="7813675" y="1366838"/>
          <p14:tracePt t="250266" x="7813675" y="1393825"/>
          <p14:tracePt t="250283" x="7823200" y="1419225"/>
          <p14:tracePt t="250283" x="7831138" y="1438275"/>
          <p14:tracePt t="250299" x="7831138" y="1455738"/>
          <p14:tracePt t="250316" x="7840663" y="1500188"/>
          <p14:tracePt t="250334" x="7840663" y="1527175"/>
          <p14:tracePt t="250349" x="7840663" y="1536700"/>
          <p14:tracePt t="250366" x="7848600" y="1589088"/>
          <p14:tracePt t="250383" x="7848600" y="1598613"/>
          <p14:tracePt t="250402" x="7848600" y="1608138"/>
          <p14:tracePt t="250416" x="7848600" y="1616075"/>
          <p14:tracePt t="250512" x="7848600" y="1608138"/>
          <p14:tracePt t="250989" x="7848600" y="1598613"/>
          <p14:tracePt t="251015" x="7848600" y="1581150"/>
          <p14:tracePt t="251026" x="7848600" y="1571625"/>
          <p14:tracePt t="251039" x="7848600" y="1544638"/>
          <p14:tracePt t="251051" x="7848600" y="1517650"/>
          <p14:tracePt t="251066" x="7848600" y="1482725"/>
          <p14:tracePt t="251083" x="7848600" y="1428750"/>
          <p14:tracePt t="251100" x="7848600" y="1384300"/>
          <p14:tracePt t="251116" x="7848600" y="1303338"/>
          <p14:tracePt t="251133" x="7848600" y="1276350"/>
          <p14:tracePt t="251150" x="7885113" y="1204913"/>
          <p14:tracePt t="251166" x="7912100" y="1179513"/>
          <p14:tracePt t="251183" x="7920038" y="1143000"/>
          <p14:tracePt t="251200" x="7956550" y="1116013"/>
          <p14:tracePt t="251216" x="7974013" y="1098550"/>
          <p14:tracePt t="251233" x="7983538" y="1081088"/>
          <p14:tracePt t="251250" x="8018463" y="1062038"/>
          <p14:tracePt t="251266" x="8027988" y="1054100"/>
          <p14:tracePt t="251283" x="8045450" y="1044575"/>
          <p14:tracePt t="251300" x="8062913" y="1044575"/>
          <p14:tracePt t="251321" x="8072438" y="1044575"/>
          <p14:tracePt t="251345" x="8081963" y="1044575"/>
          <p14:tracePt t="251356" x="8081963" y="1036638"/>
          <p14:tracePt t="251368" x="8099425" y="1036638"/>
          <p14:tracePt t="251383" x="8116888" y="1036638"/>
          <p14:tracePt t="251400" x="8126413" y="1027113"/>
          <p14:tracePt t="251416" x="8143875" y="1027113"/>
          <p14:tracePt t="251433" x="8161338" y="1027113"/>
          <p14:tracePt t="251450" x="8180388" y="1017588"/>
          <p14:tracePt t="251466" x="8197850" y="1017588"/>
          <p14:tracePt t="251483" x="8232775" y="1009650"/>
          <p14:tracePt t="251500" x="8259763" y="1000125"/>
          <p14:tracePt t="251517" x="8296275" y="1000125"/>
          <p14:tracePt t="251533" x="8331200" y="1000125"/>
          <p14:tracePt t="251550" x="8348663" y="1000125"/>
          <p14:tracePt t="251566" x="8385175" y="1000125"/>
          <p14:tracePt t="251583" x="8394700" y="1000125"/>
          <p14:tracePt t="251603" x="8412163" y="1009650"/>
          <p14:tracePt t="251628" x="8420100" y="1017588"/>
          <p14:tracePt t="251639" x="8429625" y="1017588"/>
          <p14:tracePt t="251650" x="8429625" y="1027113"/>
          <p14:tracePt t="251666" x="8439150" y="1027113"/>
          <p14:tracePt t="251810" x="8420100" y="1027113"/>
          <p14:tracePt t="251823" x="8412163" y="1027113"/>
          <p14:tracePt t="251834" x="8402638" y="1027113"/>
          <p14:tracePt t="251847" x="8375650" y="1027113"/>
          <p14:tracePt t="251860" x="8358188" y="1017588"/>
          <p14:tracePt t="251873" x="8340725" y="1017588"/>
          <p14:tracePt t="251884" x="8313738" y="1000125"/>
          <p14:tracePt t="251900" x="8277225" y="982663"/>
          <p14:tracePt t="251917" x="8259763" y="973138"/>
          <p14:tracePt t="251933" x="8215313" y="946150"/>
          <p14:tracePt t="251950" x="8197850" y="946150"/>
          <p14:tracePt t="251966" x="8180388" y="938213"/>
          <p14:tracePt t="251983" x="8126413" y="919163"/>
          <p14:tracePt t="252000" x="8108950" y="919163"/>
          <p14:tracePt t="252017" x="8081963" y="919163"/>
          <p14:tracePt t="252033" x="8062913" y="919163"/>
          <p14:tracePt t="252050" x="8045450" y="919163"/>
          <p14:tracePt t="252068" x="8027988" y="919163"/>
          <p14:tracePt t="252093" x="8018463" y="919163"/>
          <p14:tracePt t="252104" x="7991475" y="928688"/>
          <p14:tracePt t="252130" x="7974013" y="938213"/>
          <p14:tracePt t="252141" x="7974013" y="946150"/>
          <p14:tracePt t="252154" x="7956550" y="946150"/>
          <p14:tracePt t="252167" x="7939088" y="973138"/>
          <p14:tracePt t="252183" x="7920038" y="982663"/>
          <p14:tracePt t="252200" x="7894638" y="1017588"/>
          <p14:tracePt t="252216" x="7848600" y="1071563"/>
          <p14:tracePt t="252234" x="7840663" y="1089025"/>
          <p14:tracePt t="252250" x="7823200" y="1108075"/>
          <p14:tracePt t="252267" x="7786688" y="1169988"/>
          <p14:tracePt t="252283" x="7769225" y="1214438"/>
          <p14:tracePt t="252300" x="7751763" y="1258888"/>
          <p14:tracePt t="252317" x="7715250" y="1347788"/>
          <p14:tracePt t="252333" x="7697788" y="1384300"/>
          <p14:tracePt t="252350" x="7670800" y="1428750"/>
          <p14:tracePt t="252367" x="7661275" y="1446213"/>
          <p14:tracePt t="252383" x="7653338" y="1446213"/>
          <p14:tracePt t="252400" x="7634288" y="1455738"/>
          <p14:tracePt t="252417" x="7616825" y="1455738"/>
          <p14:tracePt t="252433" x="7608888" y="1446213"/>
          <p14:tracePt t="252450" x="7581900" y="1401763"/>
          <p14:tracePt t="252467" x="7572375" y="1366838"/>
          <p14:tracePt t="252483" x="7562850" y="1322388"/>
          <p14:tracePt t="252500" x="7554913" y="1214438"/>
          <p14:tracePt t="252517" x="7554913" y="1160463"/>
          <p14:tracePt t="252533" x="7554913" y="1125538"/>
          <p14:tracePt t="252550" x="7554913" y="1062038"/>
          <p14:tracePt t="252567" x="7554913" y="1036638"/>
          <p14:tracePt t="252583" x="7562850" y="1009650"/>
          <p14:tracePt t="252600" x="7562850" y="1000125"/>
          <p14:tracePt t="252617" x="7572375" y="1000125"/>
          <p14:tracePt t="252840" x="7581900" y="1017588"/>
          <p14:tracePt t="252852" x="7599363" y="1017588"/>
          <p14:tracePt t="252865" x="7626350" y="1027113"/>
          <p14:tracePt t="252877" x="7653338" y="1044575"/>
          <p14:tracePt t="252888" x="7680325" y="1062038"/>
          <p14:tracePt t="252901" x="7715250" y="1071563"/>
          <p14:tracePt t="252917" x="7751763" y="1098550"/>
          <p14:tracePt t="252933" x="7796213" y="1133475"/>
          <p14:tracePt t="252950" x="7875588" y="1196975"/>
          <p14:tracePt t="252967" x="7894638" y="1214438"/>
          <p14:tracePt t="252984" x="7902575" y="1223963"/>
          <p14:tracePt t="253000" x="7902575" y="1241425"/>
          <p14:tracePt t="253478" x="7902575" y="1250950"/>
          <p14:tracePt t="254555" x="7912100" y="1250950"/>
          <p14:tracePt t="254591" x="7920038" y="1250950"/>
          <p14:tracePt t="254615" x="7939088" y="1241425"/>
          <p14:tracePt t="254628" x="7947025" y="1231900"/>
          <p14:tracePt t="254640" x="7966075" y="1223963"/>
          <p14:tracePt t="254652" x="7983538" y="1214438"/>
          <p14:tracePt t="254665" x="8010525" y="1204913"/>
          <p14:tracePt t="254677" x="8037513" y="1196975"/>
          <p14:tracePt t="254690" x="8081963" y="1179513"/>
          <p14:tracePt t="254702" x="8116888" y="1160463"/>
          <p14:tracePt t="254717" x="8170863" y="1133475"/>
          <p14:tracePt t="254734" x="8224838" y="1116013"/>
          <p14:tracePt t="254752" x="8286750" y="1089025"/>
          <p14:tracePt t="254767" x="8296275" y="1089025"/>
          <p14:tracePt t="254784" x="8304213" y="1081088"/>
          <p14:tracePt t="254801" x="8313738" y="1071563"/>
          <p14:tracePt t="254849" x="8323263" y="1071563"/>
          <p14:tracePt t="255068" x="8331200" y="1081088"/>
          <p14:tracePt t="255082" x="8340725" y="1098550"/>
          <p14:tracePt t="255093" x="8348663" y="1125538"/>
          <p14:tracePt t="255105" x="8358188" y="1169988"/>
          <p14:tracePt t="255118" x="8375650" y="1214438"/>
          <p14:tracePt t="255134" x="8394700" y="1295400"/>
          <p14:tracePt t="255151" x="8420100" y="1393825"/>
          <p14:tracePt t="255168" x="8456613" y="1643063"/>
          <p14:tracePt t="255184" x="8483600" y="1776413"/>
          <p14:tracePt t="255201" x="8501063" y="1893888"/>
          <p14:tracePt t="255217" x="8510588" y="2036763"/>
          <p14:tracePt t="255234" x="8518525" y="2071688"/>
          <p14:tracePt t="255251" x="8518525" y="2089150"/>
          <p14:tracePt t="255277" x="8518525" y="2098675"/>
          <p14:tracePt t="255424" x="8518525" y="2089150"/>
          <p14:tracePt t="255447" x="8518525" y="2081213"/>
          <p14:tracePt t="255460" x="8518525" y="2071688"/>
          <p14:tracePt t="255473" x="8518525" y="2054225"/>
          <p14:tracePt t="255486" x="8510588" y="2044700"/>
          <p14:tracePt t="255498" x="8510588" y="2017713"/>
          <p14:tracePt t="255510" x="8501063" y="1990725"/>
          <p14:tracePt t="255522" x="8483600" y="1938338"/>
          <p14:tracePt t="255534" x="8466138" y="1874838"/>
          <p14:tracePt t="255551" x="8439150" y="1785938"/>
          <p14:tracePt t="255567" x="8402638" y="1670050"/>
          <p14:tracePt t="255584" x="8323263" y="1384300"/>
          <p14:tracePt t="255601" x="8296275" y="1268413"/>
          <p14:tracePt t="255618" x="8277225" y="1179513"/>
          <p14:tracePt t="255634" x="8269288" y="1108075"/>
          <p14:tracePt t="255651" x="8259763" y="1098550"/>
          <p14:tracePt t="255779" x="8259763" y="1108075"/>
          <p14:tracePt t="255829" x="8259763" y="1116013"/>
          <p14:tracePt t="255876" x="8259763" y="1125538"/>
          <p14:tracePt t="255889" x="8259763" y="1133475"/>
          <p14:tracePt t="255901" x="8259763" y="1143000"/>
          <p14:tracePt t="255914" x="8259763" y="1152525"/>
          <p14:tracePt t="255926" x="8259763" y="1160463"/>
          <p14:tracePt t="255939" x="8259763" y="1179513"/>
          <p14:tracePt t="255951" x="8259763" y="1187450"/>
          <p14:tracePt t="255968" x="8269288" y="1196975"/>
          <p14:tracePt t="255984" x="8269288" y="1214438"/>
          <p14:tracePt t="256001" x="8286750" y="1258888"/>
          <p14:tracePt t="256018" x="8286750" y="1303338"/>
          <p14:tracePt t="256035" x="8296275" y="1339850"/>
          <p14:tracePt t="256051" x="8313738" y="1419225"/>
          <p14:tracePt t="256068" x="8313738" y="1455738"/>
          <p14:tracePt t="256085" x="8323263" y="1482725"/>
          <p14:tracePt t="256101" x="8331200" y="1527175"/>
          <p14:tracePt t="256118" x="8331200" y="1536700"/>
          <p14:tracePt t="256135" x="8331200" y="1544638"/>
          <p14:tracePt t="256159" x="8331200" y="1554163"/>
          <p14:tracePt t="256822" x="8340725" y="1554163"/>
          <p14:tracePt t="257016" x="8340725" y="1544638"/>
          <p14:tracePt t="257041" x="8340725" y="1536700"/>
          <p14:tracePt t="257078" x="8340725" y="1527175"/>
          <p14:tracePt t="257090" x="8340725" y="1517650"/>
          <p14:tracePt t="257102" x="8340725" y="1509713"/>
          <p14:tracePt t="257115" x="8340725" y="1500188"/>
          <p14:tracePt t="257126" x="8331200" y="1482725"/>
          <p14:tracePt t="257139" x="8323263" y="1455738"/>
          <p14:tracePt t="257151" x="8296275" y="1401763"/>
          <p14:tracePt t="257168" x="8269288" y="1330325"/>
          <p14:tracePt t="257185" x="8232775" y="1231900"/>
          <p14:tracePt t="257202" x="8180388" y="1036638"/>
          <p14:tracePt t="257218" x="8143875" y="965200"/>
          <p14:tracePt t="257235" x="8134350" y="938213"/>
          <p14:tracePt t="257251" x="8089900" y="919163"/>
          <p14:tracePt t="257268" x="8072438" y="919163"/>
          <p14:tracePt t="257285" x="8045450" y="919163"/>
          <p14:tracePt t="257301" x="8018463" y="911225"/>
          <p14:tracePt t="257336" x="8018463" y="901700"/>
          <p14:tracePt t="257358" x="8018463" y="893763"/>
          <p14:tracePt t="257371" x="8018463" y="874713"/>
          <p14:tracePt t="257383" x="8018463" y="866775"/>
          <p14:tracePt t="257397" x="8018463" y="847725"/>
          <p14:tracePt t="257409" x="8027988" y="839788"/>
          <p14:tracePt t="257420" x="8037513" y="830263"/>
          <p14:tracePt t="257435" x="8045450" y="812800"/>
          <p14:tracePt t="257452" x="8054975" y="803275"/>
          <p14:tracePt t="257468" x="8072438" y="795338"/>
          <p14:tracePt t="257485" x="8099425" y="785813"/>
          <p14:tracePt t="257501" x="8108950" y="776288"/>
          <p14:tracePt t="257519" x="8161338" y="758825"/>
          <p14:tracePt t="257535" x="8188325" y="750888"/>
          <p14:tracePt t="257552" x="8215313" y="741363"/>
          <p14:tracePt t="257568" x="8259763" y="723900"/>
          <p14:tracePt t="257585" x="8286750" y="723900"/>
          <p14:tracePt t="257602" x="8313738" y="723900"/>
          <p14:tracePt t="257618" x="8375650" y="723900"/>
          <p14:tracePt t="257635" x="8412163" y="723900"/>
          <p14:tracePt t="257651" x="8447088" y="723900"/>
          <p14:tracePt t="257668" x="8545513" y="750888"/>
          <p14:tracePt t="257685" x="8572500" y="768350"/>
          <p14:tracePt t="257701" x="8653463" y="812800"/>
          <p14:tracePt t="257718" x="8688388" y="830263"/>
          <p14:tracePt t="257735" x="8724900" y="866775"/>
          <p14:tracePt t="257752" x="8804275" y="938213"/>
          <p14:tracePt t="257768" x="8831263" y="965200"/>
          <p14:tracePt t="257785" x="8867775" y="982663"/>
          <p14:tracePt t="257802" x="8894763" y="1017588"/>
          <p14:tracePt t="257818" x="8912225" y="1036638"/>
          <p14:tracePt t="257835" x="8920163" y="1054100"/>
          <p14:tracePt t="257852" x="8947150" y="1098550"/>
          <p14:tracePt t="257868" x="8966200" y="1133475"/>
          <p14:tracePt t="257885" x="8983663" y="1179513"/>
          <p14:tracePt t="257902" x="8991600" y="1196975"/>
          <p14:tracePt t="257918" x="9001125" y="1223963"/>
          <p14:tracePt t="257935" x="9018588" y="1268413"/>
          <p14:tracePt t="257952" x="9028113" y="1295400"/>
          <p14:tracePt t="257968" x="9037638" y="1322388"/>
          <p14:tracePt t="257985" x="9055100" y="1393825"/>
          <p14:tracePt t="258002" x="9055100" y="1419225"/>
          <p14:tracePt t="258018" x="9055100" y="1455738"/>
          <p14:tracePt t="258035" x="9055100" y="1509713"/>
          <p14:tracePt t="258052" x="9055100" y="1536700"/>
          <p14:tracePt t="258069" x="9055100" y="1608138"/>
          <p14:tracePt t="258085" x="9055100" y="1643063"/>
          <p14:tracePt t="258102" x="9055100" y="1679575"/>
          <p14:tracePt t="258118" x="9045575" y="1758950"/>
          <p14:tracePt t="258135" x="9037638" y="1812925"/>
          <p14:tracePt t="258152" x="9018588" y="1847850"/>
          <p14:tracePt t="258169" x="8974138" y="1911350"/>
          <p14:tracePt t="258185" x="8966200" y="1946275"/>
          <p14:tracePt t="258202" x="8947150" y="1973263"/>
          <p14:tracePt t="258218" x="8912225" y="2009775"/>
          <p14:tracePt t="258235" x="8894763" y="2017713"/>
          <p14:tracePt t="258252" x="8875713" y="2036763"/>
          <p14:tracePt t="258268" x="8831263" y="2071688"/>
          <p14:tracePt t="258285" x="8786813" y="2089150"/>
          <p14:tracePt t="258302" x="8751888" y="2098675"/>
          <p14:tracePt t="258302" x="8705850" y="2108200"/>
          <p14:tracePt t="258318" x="8653463" y="2125663"/>
          <p14:tracePt t="258335" x="8616950" y="2133600"/>
          <p14:tracePt t="258352" x="8582025" y="2133600"/>
          <p14:tracePt t="258369" x="8501063" y="2143125"/>
          <p14:tracePt t="258385" x="8456613" y="2143125"/>
          <p14:tracePt t="258402" x="8348663" y="2108200"/>
          <p14:tracePt t="258418" x="8304213" y="2071688"/>
          <p14:tracePt t="258436" x="8277225" y="2044700"/>
          <p14:tracePt t="258436" x="8259763" y="2009775"/>
          <p14:tracePt t="258452" x="8251825" y="1982788"/>
          <p14:tracePt t="258469" x="8232775" y="1955800"/>
          <p14:tracePt t="258485" x="8215313" y="1919288"/>
          <p14:tracePt t="258502" x="8205788" y="1822450"/>
          <p14:tracePt t="258519" x="8188325" y="1758950"/>
          <p14:tracePt t="258535" x="8188325" y="1670050"/>
          <p14:tracePt t="258552" x="8188325" y="1625600"/>
          <p14:tracePt t="258569" x="8188325" y="1598613"/>
          <p14:tracePt t="258585" x="8180388" y="1536700"/>
          <p14:tracePt t="258602" x="8170863" y="1509713"/>
          <p14:tracePt t="258619" x="8170863" y="1473200"/>
          <p14:tracePt t="258635" x="8161338" y="1393825"/>
          <p14:tracePt t="258652" x="8161338" y="1357313"/>
          <p14:tracePt t="258669" x="8161338" y="1322388"/>
          <p14:tracePt t="258685" x="8161338" y="1241425"/>
          <p14:tracePt t="258702" x="8161338" y="1204913"/>
          <p14:tracePt t="258719" x="8161338" y="1108075"/>
          <p14:tracePt t="258735" x="8188325" y="1044575"/>
          <p14:tracePt t="258752" x="8205788" y="1009650"/>
          <p14:tracePt t="258769" x="8224838" y="973138"/>
          <p14:tracePt t="258785" x="8242300" y="965200"/>
          <p14:tracePt t="258804" x="8251825" y="965200"/>
          <p14:tracePt t="258819" x="8269288" y="955675"/>
          <p14:tracePt t="258835" x="8277225" y="955675"/>
          <p14:tracePt t="258852" x="8296275" y="955675"/>
          <p14:tracePt t="258869" x="8348663" y="955675"/>
          <p14:tracePt t="258885" x="8367713" y="965200"/>
          <p14:tracePt t="258902" x="8429625" y="1000125"/>
          <p14:tracePt t="258919" x="8474075" y="1027113"/>
          <p14:tracePt t="258935" x="8491538" y="1044575"/>
          <p14:tracePt t="258952" x="8545513" y="1116013"/>
          <p14:tracePt t="258969" x="8572500" y="1143000"/>
          <p14:tracePt t="258985" x="8589963" y="1187450"/>
          <p14:tracePt t="259002" x="8609013" y="1241425"/>
          <p14:tracePt t="259019" x="8616950" y="1285875"/>
          <p14:tracePt t="259035" x="8616950" y="1312863"/>
          <p14:tracePt t="259052" x="8616950" y="1374775"/>
          <p14:tracePt t="259069" x="8616950" y="1401763"/>
          <p14:tracePt t="259086" x="8616950" y="1455738"/>
          <p14:tracePt t="259102" x="8616950" y="1482725"/>
          <p14:tracePt t="259119" x="8616950" y="1509713"/>
          <p14:tracePt t="259135" x="8589963" y="1554163"/>
          <p14:tracePt t="259152" x="8572500" y="1581150"/>
          <p14:tracePt t="259169" x="8562975" y="1598613"/>
          <p14:tracePt t="259185" x="8537575" y="1625600"/>
          <p14:tracePt t="259202" x="8528050" y="1633538"/>
          <p14:tracePt t="259219" x="8528050" y="1643063"/>
          <p14:tracePt t="259236" x="8518525" y="1652588"/>
          <p14:tracePt t="259252" x="8501063" y="1660525"/>
          <p14:tracePt t="259269" x="8501063" y="1670050"/>
          <p14:tracePt t="259269" x="8491538" y="1670050"/>
          <p14:tracePt t="260482" x="8491538" y="1660525"/>
          <p14:tracePt t="260493" x="8491538" y="1643063"/>
          <p14:tracePt t="260506" x="8491538" y="1633538"/>
          <p14:tracePt t="260519" x="8483600" y="1616075"/>
          <p14:tracePt t="260531" x="8474075" y="1598613"/>
          <p14:tracePt t="260543" x="8474075" y="1571625"/>
          <p14:tracePt t="260556" x="8466138" y="1562100"/>
          <p14:tracePt t="260569" x="8466138" y="1544638"/>
          <p14:tracePt t="260586" x="8466138" y="1527175"/>
          <p14:tracePt t="260603" x="8456613" y="1517650"/>
          <p14:tracePt t="260619" x="8439150" y="1482725"/>
          <p14:tracePt t="260641" x="8429625" y="1473200"/>
          <p14:tracePt t="260666" x="8429625" y="1465263"/>
          <p14:tracePt t="260678" x="8420100" y="1465263"/>
          <p14:tracePt t="260702" x="8412163" y="1465263"/>
          <p14:tracePt t="260726" x="8402638" y="1465263"/>
          <p14:tracePt t="260764" x="8394700" y="1465263"/>
          <p14:tracePt t="260788" x="8385175" y="1465263"/>
          <p14:tracePt t="260801" x="8375650" y="1465263"/>
          <p14:tracePt t="260812" x="8367713" y="1465263"/>
          <p14:tracePt t="260824" x="8358188" y="1465263"/>
          <p14:tracePt t="260837" x="8348663" y="1465263"/>
          <p14:tracePt t="260853" x="8340725" y="1465263"/>
          <p14:tracePt t="260874" x="8331200" y="1465263"/>
          <p14:tracePt t="260886" x="8323263" y="1465263"/>
          <p14:tracePt t="260903" x="8304213" y="1455738"/>
          <p14:tracePt t="260919" x="8296275" y="1455738"/>
          <p14:tracePt t="260936" x="8277225" y="1446213"/>
          <p14:tracePt t="260953" x="8269288" y="1438275"/>
          <p14:tracePt t="260970" x="8251825" y="1438275"/>
          <p14:tracePt t="260986" x="8232775" y="1438275"/>
          <p14:tracePt t="261003" x="8215313" y="1428750"/>
          <p14:tracePt t="261019" x="8180388" y="1419225"/>
          <p14:tracePt t="261036" x="8170863" y="1401763"/>
          <p14:tracePt t="261057" x="8161338" y="1401763"/>
          <p14:tracePt t="261083" x="8161338" y="1393825"/>
          <p14:tracePt t="261499" x="8161338" y="1384300"/>
          <p14:tracePt t="262061" x="8153400" y="1384300"/>
          <p14:tracePt t="262074" x="8143875" y="1384300"/>
          <p14:tracePt t="262086" x="8134350" y="1384300"/>
          <p14:tracePt t="262099" x="8126413" y="1374775"/>
          <p14:tracePt t="262110" x="8116888" y="1366838"/>
          <p14:tracePt t="262123" x="8099425" y="1357313"/>
          <p14:tracePt t="262136" x="8081963" y="1347788"/>
          <p14:tracePt t="262153" x="8062913" y="1330325"/>
          <p14:tracePt t="262170" x="8045450" y="1322388"/>
          <p14:tracePt t="262186" x="8018463" y="1285875"/>
          <p14:tracePt t="262203" x="8010525" y="1276350"/>
          <p14:tracePt t="262220" x="8001000" y="1276350"/>
          <p14:tracePt t="262236" x="8001000" y="1258888"/>
          <p14:tracePt t="262253" x="7991475" y="1258888"/>
          <p14:tracePt t="262270" x="7991475" y="1250950"/>
          <p14:tracePt t="262294" x="7983538" y="1250950"/>
          <p14:tracePt t="262357" x="7974013" y="1250950"/>
          <p14:tracePt t="262371" x="7966075" y="1258888"/>
          <p14:tracePt t="262454" x="7966075" y="1250950"/>
          <p14:tracePt t="262478" x="7966075" y="1241425"/>
          <p14:tracePt t="262491" x="7966075" y="1231900"/>
          <p14:tracePt t="262529" x="7974013" y="1231900"/>
          <p14:tracePt t="262552" x="7983538" y="1231900"/>
          <p14:tracePt t="262564" x="7991475" y="1231900"/>
          <p14:tracePt t="262577" x="8010525" y="1231900"/>
          <p14:tracePt t="262588" x="8027988" y="1231900"/>
          <p14:tracePt t="262603" x="8037513" y="1241425"/>
          <p14:tracePt t="262620" x="8054975" y="1250950"/>
          <p14:tracePt t="262636" x="8072438" y="1276350"/>
          <p14:tracePt t="262653" x="8108950" y="1312863"/>
          <p14:tracePt t="262670" x="8116888" y="1339850"/>
          <p14:tracePt t="262686" x="8143875" y="1393825"/>
          <p14:tracePt t="262703" x="8143875" y="1419225"/>
          <p14:tracePt t="262720" x="8153400" y="1446213"/>
          <p14:tracePt t="262736" x="8161338" y="1517650"/>
          <p14:tracePt t="262753" x="8170863" y="1544638"/>
          <p14:tracePt t="262770" x="8170863" y="1581150"/>
          <p14:tracePt t="262787" x="8170863" y="1660525"/>
          <p14:tracePt t="262803" x="8170863" y="1697038"/>
          <p14:tracePt t="262820" x="8170863" y="1724025"/>
          <p14:tracePt t="262820" x="8170863" y="1741488"/>
          <p14:tracePt t="262837" x="8170863" y="1758950"/>
          <p14:tracePt t="262853" x="8170863" y="1785938"/>
          <p14:tracePt t="262870" x="8170863" y="1812925"/>
          <p14:tracePt t="262887" x="8180388" y="1857375"/>
          <p14:tracePt t="262903" x="8188325" y="1884363"/>
          <p14:tracePt t="262920" x="8215313" y="1938338"/>
          <p14:tracePt t="262937" x="8232775" y="1955800"/>
          <p14:tracePt t="262953" x="8242300" y="1965325"/>
          <p14:tracePt t="262970" x="8269288" y="2017713"/>
          <p14:tracePt t="262987" x="8277225" y="2044700"/>
          <p14:tracePt t="263003" x="8296275" y="2071688"/>
          <p14:tracePt t="263020" x="8313738" y="2098675"/>
          <p14:tracePt t="263037" x="8323263" y="2116138"/>
          <p14:tracePt t="263054" x="8331200" y="2152650"/>
          <p14:tracePt t="263070" x="8340725" y="2170113"/>
          <p14:tracePt t="263087" x="8340725" y="2197100"/>
          <p14:tracePt t="263103" x="8340725" y="2214563"/>
          <p14:tracePt t="263104" x="8340725" y="2241550"/>
          <p14:tracePt t="263120" x="8340725" y="2259013"/>
          <p14:tracePt t="263137" x="8340725" y="2276475"/>
          <p14:tracePt t="263153" x="8331200" y="2330450"/>
          <p14:tracePt t="263170" x="8313738" y="2357438"/>
          <p14:tracePt t="263186" x="8296275" y="2374900"/>
          <p14:tracePt t="263203" x="8242300" y="2455863"/>
          <p14:tracePt t="263220" x="8215313" y="2473325"/>
          <p14:tracePt t="263237" x="8170863" y="2517775"/>
          <p14:tracePt t="263253" x="8054975" y="2608263"/>
          <p14:tracePt t="263270" x="7991475" y="2633663"/>
          <p14:tracePt t="263287" x="7885113" y="2670175"/>
          <p14:tracePt t="263303" x="7858125" y="2679700"/>
          <p14:tracePt t="263320" x="7796213" y="2679700"/>
          <p14:tracePt t="263337" x="7697788" y="2679700"/>
          <p14:tracePt t="263353" x="7634288" y="2670175"/>
          <p14:tracePt t="263370" x="7581900" y="2652713"/>
          <p14:tracePt t="263387" x="7500938" y="2598738"/>
          <p14:tracePt t="263403" x="7473950" y="2571750"/>
          <p14:tracePt t="263420" x="7446963" y="2544763"/>
          <p14:tracePt t="263437" x="7394575" y="2482850"/>
          <p14:tracePt t="263453" x="7367588" y="2438400"/>
          <p14:tracePt t="263470" x="7348538" y="2401888"/>
          <p14:tracePt t="263487" x="7304088" y="2322513"/>
          <p14:tracePt t="263503" x="7286625" y="2268538"/>
          <p14:tracePt t="263520" x="7232650" y="2133600"/>
          <p14:tracePt t="263537" x="7205663" y="2062163"/>
          <p14:tracePt t="263554" x="7180263" y="1982788"/>
          <p14:tracePt t="263570" x="7153275" y="1812925"/>
          <p14:tracePt t="263587" x="7143750" y="1731963"/>
          <p14:tracePt t="263603" x="7134225" y="1633538"/>
          <p14:tracePt t="263620" x="7134225" y="1455738"/>
          <p14:tracePt t="263637" x="7134225" y="1366838"/>
          <p14:tracePt t="263653" x="7153275" y="1303338"/>
          <p14:tracePt t="263670" x="7180263" y="1223963"/>
          <p14:tracePt t="263687" x="7188200" y="1196975"/>
          <p14:tracePt t="263703" x="7215188" y="1160463"/>
          <p14:tracePt t="263720" x="7269163" y="1108075"/>
          <p14:tracePt t="263737" x="7313613" y="1071563"/>
          <p14:tracePt t="263753" x="7412038" y="1000125"/>
          <p14:tracePt t="263770" x="7466013" y="973138"/>
          <p14:tracePt t="263787" x="7491413" y="955675"/>
          <p14:tracePt t="263803" x="7554913" y="938213"/>
          <p14:tracePt t="263820" x="7581900" y="938213"/>
          <p14:tracePt t="263837" x="7608888" y="938213"/>
          <p14:tracePt t="263854" x="7661275" y="938213"/>
          <p14:tracePt t="263870" x="7705725" y="938213"/>
          <p14:tracePt t="263887" x="7796213" y="982663"/>
          <p14:tracePt t="263903" x="7823200" y="1027113"/>
          <p14:tracePt t="263920" x="7858125" y="1071563"/>
          <p14:tracePt t="263937" x="7912100" y="1179513"/>
          <p14:tracePt t="263953" x="7929563" y="1231900"/>
          <p14:tracePt t="263970" x="7966075" y="1312863"/>
          <p14:tracePt t="263987" x="8001000" y="1482725"/>
          <p14:tracePt t="264004" x="8018463" y="1571625"/>
          <p14:tracePt t="264020" x="8054975" y="1768475"/>
          <p14:tracePt t="264037" x="8062913" y="1857375"/>
          <p14:tracePt t="264054" x="8062913" y="1938338"/>
          <p14:tracePt t="264071" x="8072438" y="2054225"/>
          <p14:tracePt t="264087" x="8072438" y="2108200"/>
          <p14:tracePt t="264104" x="8072438" y="2143125"/>
          <p14:tracePt t="264120" x="8072438" y="2214563"/>
          <p14:tracePt t="264137" x="8062913" y="2259013"/>
          <p14:tracePt t="264153" x="8054975" y="2276475"/>
          <p14:tracePt t="264170" x="8045450" y="2312988"/>
          <p14:tracePt t="264187" x="8037513" y="2322513"/>
          <p14:tracePt t="264204" x="8018463" y="2347913"/>
          <p14:tracePt t="264220" x="7983538" y="2384425"/>
          <p14:tracePt t="264237" x="7956550" y="2419350"/>
          <p14:tracePt t="264254" x="7920038" y="2446338"/>
          <p14:tracePt t="264270" x="7902575" y="2455863"/>
          <p14:tracePt t="264287" x="7885113" y="2465388"/>
          <p14:tracePt t="264304" x="7823200" y="2473325"/>
          <p14:tracePt t="264320" x="7786688" y="2473325"/>
          <p14:tracePt t="264337" x="7732713" y="2465388"/>
          <p14:tracePt t="264354" x="7616825" y="2428875"/>
          <p14:tracePt t="264370" x="7554913" y="2393950"/>
          <p14:tracePt t="264387" x="7500938" y="2347913"/>
          <p14:tracePt t="264404" x="7385050" y="2276475"/>
          <p14:tracePt t="264420" x="7331075" y="2224088"/>
          <p14:tracePt t="264437" x="7251700" y="2044700"/>
          <p14:tracePt t="264454" x="7224713" y="1919288"/>
          <p14:tracePt t="264470" x="7215188" y="1795463"/>
          <p14:tracePt t="264487" x="7205663" y="1687513"/>
          <p14:tracePt t="264488" x="7205663" y="1616075"/>
          <p14:tracePt t="264504" x="7205663" y="1581150"/>
          <p14:tracePt t="264520" x="7205663" y="1554163"/>
          <p14:tracePt t="264537" x="7205663" y="1517650"/>
          <p14:tracePt t="264554" x="7224713" y="1500188"/>
          <p14:tracePt t="264570" x="7259638" y="1473200"/>
          <p14:tracePt t="264587" x="7331075" y="1419225"/>
          <p14:tracePt t="264604" x="7375525" y="1411288"/>
          <p14:tracePt t="264620" x="7429500" y="1384300"/>
          <p14:tracePt t="264637" x="7572375" y="1339850"/>
          <p14:tracePt t="264654" x="7634288" y="1322388"/>
          <p14:tracePt t="264671" x="7715250" y="1312863"/>
          <p14:tracePt t="264687" x="7742238" y="1312863"/>
          <p14:tracePt t="264704" x="7759700" y="1312863"/>
          <p14:tracePt t="264720" x="7804150" y="1312863"/>
          <p14:tracePt t="264737" x="7823200" y="1330325"/>
          <p14:tracePt t="264754" x="7858125" y="1347788"/>
          <p14:tracePt t="264770" x="7894638" y="1411288"/>
          <p14:tracePt t="264787" x="7912100" y="1438275"/>
          <p14:tracePt t="264804" x="7920038" y="1465263"/>
          <p14:tracePt t="264820" x="7947025" y="1544638"/>
          <p14:tracePt t="264837" x="7947025" y="1581150"/>
          <p14:tracePt t="264854" x="7956550" y="1633538"/>
          <p14:tracePt t="264870" x="7956550" y="1687513"/>
          <p14:tracePt t="264887" x="7956550" y="1704975"/>
          <p14:tracePt t="264904" x="7956550" y="1724025"/>
          <p14:tracePt t="265124" x="7956550" y="1714500"/>
          <p14:tracePt t="265136" x="7966075" y="1704975"/>
          <p14:tracePt t="265148" x="7966075" y="1687513"/>
          <p14:tracePt t="265160" x="7974013" y="1670050"/>
          <p14:tracePt t="265174" x="7983538" y="1652588"/>
          <p14:tracePt t="265187" x="7983538" y="1633538"/>
          <p14:tracePt t="265204" x="7991475" y="1608138"/>
          <p14:tracePt t="265221" x="7991475" y="1562100"/>
          <p14:tracePt t="265237" x="8001000" y="1517650"/>
          <p14:tracePt t="265254" x="8001000" y="1455738"/>
          <p14:tracePt t="265271" x="8018463" y="1285875"/>
          <p14:tracePt t="265287" x="8018463" y="1204913"/>
          <p14:tracePt t="265304" x="8018463" y="1169988"/>
          <p14:tracePt t="265320" x="8018463" y="1143000"/>
          <p14:tracePt t="265337" x="8010525" y="1143000"/>
          <p14:tracePt t="265356" x="8001000" y="1143000"/>
          <p14:tracePt t="265396" x="8001000" y="1152525"/>
          <p14:tracePt t="265406" x="8001000" y="1160463"/>
          <p14:tracePt t="265417" x="8001000" y="1179513"/>
          <p14:tracePt t="265431" x="8001000" y="1187450"/>
          <p14:tracePt t="265442" x="8001000" y="1196975"/>
          <p14:tracePt t="265455" x="8001000" y="1223963"/>
          <p14:tracePt t="265471" x="8001000" y="1241425"/>
          <p14:tracePt t="265488" x="8001000" y="1285875"/>
          <p14:tracePt t="265504" x="8010525" y="1339850"/>
          <p14:tracePt t="265521" x="8010525" y="1366838"/>
          <p14:tracePt t="265537" x="8027988" y="1374775"/>
          <p14:tracePt t="265554" x="8054975" y="1419225"/>
          <p14:tracePt t="265571" x="8081963" y="1446213"/>
          <p14:tracePt t="265587" x="8116888" y="1465263"/>
          <p14:tracePt t="265604" x="8170863" y="1544638"/>
          <p14:tracePt t="265621" x="8205788" y="1589088"/>
          <p14:tracePt t="265637" x="8224838" y="1643063"/>
          <p14:tracePt t="265654" x="8259763" y="1724025"/>
          <p14:tracePt t="265671" x="8259763" y="1751013"/>
          <p14:tracePt t="265687" x="8269288" y="1785938"/>
          <p14:tracePt t="265704" x="8269288" y="1839913"/>
          <p14:tracePt t="265721" x="8269288" y="1874838"/>
          <p14:tracePt t="265737" x="8269288" y="1928813"/>
          <p14:tracePt t="265754" x="8269288" y="1938338"/>
          <p14:tracePt t="265771" x="8269288" y="1946275"/>
          <p14:tracePt t="265788" x="8277225" y="1965325"/>
          <p14:tracePt t="265804" x="8277225" y="1973263"/>
          <p14:tracePt t="265821" x="8277225" y="1990725"/>
          <p14:tracePt t="265837" x="8296275" y="2027238"/>
          <p14:tracePt t="265854" x="8313738" y="2044700"/>
          <p14:tracePt t="265871" x="8331200" y="2071688"/>
          <p14:tracePt t="265888" x="8340725" y="2089150"/>
          <p14:tracePt t="266067" x="8340725" y="2098675"/>
          <p14:tracePt t="266422" x="8340725" y="2108200"/>
          <p14:tracePt t="266447" x="8331200" y="2125663"/>
          <p14:tracePt t="266459" x="8313738" y="2143125"/>
          <p14:tracePt t="266472" x="8296275" y="2152650"/>
          <p14:tracePt t="266484" x="8286750" y="2170113"/>
          <p14:tracePt t="266496" x="8269288" y="2170113"/>
          <p14:tracePt t="266545" x="8259763" y="2170113"/>
          <p14:tracePt t="266557" x="8259763" y="2160588"/>
          <p14:tracePt t="266569" x="8259763" y="2143125"/>
          <p14:tracePt t="266582" x="8259763" y="2125663"/>
          <p14:tracePt t="266593" x="8259763" y="2098675"/>
          <p14:tracePt t="266607" x="8259763" y="2071688"/>
          <p14:tracePt t="266621" x="8259763" y="2044700"/>
          <p14:tracePt t="266638" x="8259763" y="2027238"/>
          <p14:tracePt t="266654" x="8259763" y="2017713"/>
          <p14:tracePt t="266717" x="8259763" y="2009775"/>
          <p14:tracePt t="266803" x="8259763" y="2000250"/>
          <p14:tracePt t="267071" x="8251825" y="1990725"/>
          <p14:tracePt t="267096" x="8242300" y="1990725"/>
          <p14:tracePt t="267120" x="8242300" y="1982788"/>
          <p14:tracePt t="267134" x="8232775" y="1973263"/>
          <p14:tracePt t="267144" x="8232775" y="1965325"/>
          <p14:tracePt t="267158" x="8215313" y="1955800"/>
          <p14:tracePt t="267171" x="8215313" y="1938338"/>
          <p14:tracePt t="267188" x="8197850" y="1911350"/>
          <p14:tracePt t="267204" x="8180388" y="1893888"/>
          <p14:tracePt t="267221" x="8134350" y="1822450"/>
          <p14:tracePt t="267238" x="8099425" y="1768475"/>
          <p14:tracePt t="267255" x="8054975" y="1660525"/>
          <p14:tracePt t="267255" x="8001000" y="1536700"/>
          <p14:tracePt t="267271" x="7956550" y="1384300"/>
          <p14:tracePt t="267288" x="7920038" y="1214438"/>
          <p14:tracePt t="267305" x="7885113" y="1017588"/>
          <p14:tracePt t="267321" x="7867650" y="946150"/>
          <p14:tracePt t="267338" x="7858125" y="919163"/>
          <p14:tracePt t="267355" x="7840663" y="893763"/>
          <p14:tracePt t="267488" x="7840663" y="901700"/>
          <p14:tracePt t="267562" x="7840663" y="911225"/>
          <p14:tracePt t="267574" x="7848600" y="919163"/>
          <p14:tracePt t="268002" x="7840663" y="919163"/>
          <p14:tracePt t="268236" x="7840663" y="928688"/>
          <p14:tracePt t="268395" x="7840663" y="938213"/>
          <p14:tracePt t="268469" x="7840663" y="946150"/>
          <p14:tracePt t="268518" x="7840663" y="955675"/>
          <p14:tracePt t="269620" x="7840663" y="965200"/>
          <p14:tracePt t="269632" x="7840663" y="990600"/>
          <p14:tracePt t="269643" x="7840663" y="1017588"/>
          <p14:tracePt t="269656" x="7848600" y="1062038"/>
          <p14:tracePt t="269672" x="7858125" y="1143000"/>
          <p14:tracePt t="269689" x="7867650" y="1223963"/>
          <p14:tracePt t="269705" x="7867650" y="1322388"/>
          <p14:tracePt t="269706" x="7875588" y="1438275"/>
          <p14:tracePt t="269722" x="7885113" y="1544638"/>
          <p14:tracePt t="269739" x="7894638" y="1670050"/>
          <p14:tracePt t="269755" x="7912100" y="1973263"/>
          <p14:tracePt t="269772" x="7939088" y="2179638"/>
          <p14:tracePt t="269789" x="7966075" y="2347913"/>
          <p14:tracePt t="269805" x="8018463" y="2554288"/>
          <p14:tracePt t="269822" x="8037513" y="2616200"/>
          <p14:tracePt t="269839" x="8045450" y="2652713"/>
          <p14:tracePt t="269855" x="8054975" y="2670175"/>
          <p14:tracePt t="270109" x="8062913" y="2687638"/>
          <p14:tracePt t="270123" x="8089900" y="2705100"/>
          <p14:tracePt t="270134" x="8108950" y="2724150"/>
          <p14:tracePt t="270146" x="8153400" y="2751138"/>
          <p14:tracePt t="270158" x="8197850" y="2776538"/>
          <p14:tracePt t="270172" x="8251825" y="2795588"/>
          <p14:tracePt t="270189" x="8313738" y="2822575"/>
          <p14:tracePt t="270205" x="8385175" y="2840038"/>
          <p14:tracePt t="270222" x="8555038" y="2867025"/>
          <p14:tracePt t="270239" x="8616950" y="2874963"/>
          <p14:tracePt t="270255" x="8653463" y="2874963"/>
          <p14:tracePt t="270272" x="8688388" y="2874963"/>
          <p14:tracePt t="270289" x="8697913" y="2874963"/>
          <p14:tracePt t="270476" x="8688388" y="2874963"/>
          <p14:tracePt t="270488" x="8680450" y="2874963"/>
          <p14:tracePt t="270503" x="8670925" y="2874963"/>
          <p14:tracePt t="270513" x="8661400" y="2874963"/>
          <p14:tracePt t="270527" x="8643938" y="2874963"/>
          <p14:tracePt t="270539" x="8626475" y="2874963"/>
          <p14:tracePt t="270556" x="8609013" y="2874963"/>
          <p14:tracePt t="270572" x="8589963" y="2867025"/>
          <p14:tracePt t="270589" x="8555038" y="2867025"/>
          <p14:tracePt t="270605" x="8537575" y="2857500"/>
          <p14:tracePt t="270622" x="8518525" y="2857500"/>
          <p14:tracePt t="270639" x="8466138" y="2857500"/>
          <p14:tracePt t="270656" x="8439150" y="2857500"/>
          <p14:tracePt t="270672" x="8412163" y="2857500"/>
          <p14:tracePt t="270689" x="8331200" y="2847975"/>
          <p14:tracePt t="270706" x="8296275" y="2847975"/>
          <p14:tracePt t="270722" x="8188325" y="2840038"/>
          <p14:tracePt t="270739" x="8108950" y="2840038"/>
          <p14:tracePt t="270756" x="8018463" y="2822575"/>
          <p14:tracePt t="270772" x="7867650" y="2813050"/>
          <p14:tracePt t="270789" x="7823200" y="2803525"/>
          <p14:tracePt t="270806" x="7777163" y="2803525"/>
          <p14:tracePt t="270822" x="7742238" y="2786063"/>
          <p14:tracePt t="270839" x="7724775" y="2786063"/>
          <p14:tracePt t="270856" x="7715250" y="2786063"/>
          <p14:tracePt t="271359" x="7724775" y="2786063"/>
          <p14:tracePt t="271555" x="7724775" y="2795588"/>
          <p14:tracePt t="271567" x="7715250" y="2795588"/>
          <p14:tracePt t="271579" x="7705725" y="2803525"/>
          <p14:tracePt t="271591" x="7680325" y="2822575"/>
          <p14:tracePt t="271606" x="7661275" y="2822575"/>
          <p14:tracePt t="271623" x="7643813" y="2830513"/>
          <p14:tracePt t="271639" x="7626350" y="2840038"/>
          <p14:tracePt t="271656" x="7589838" y="2847975"/>
          <p14:tracePt t="271673" x="7581900" y="2847975"/>
          <p14:tracePt t="271689" x="7562850" y="2847975"/>
          <p14:tracePt t="271706" x="7554913" y="2847975"/>
          <p14:tracePt t="271739" x="7545388" y="2847975"/>
          <p14:tracePt t="271752" x="7545388" y="2857500"/>
          <p14:tracePt t="271812" x="7545388" y="2867025"/>
          <p14:tracePt t="271825" x="7545388" y="2874963"/>
          <p14:tracePt t="271836" x="7545388" y="2901950"/>
          <p14:tracePt t="272045" x="7527925" y="2911475"/>
          <p14:tracePt t="272056" x="7518400" y="2928938"/>
          <p14:tracePt t="272069" x="7473950" y="2965450"/>
          <p14:tracePt t="272081" x="7412038" y="3017838"/>
          <p14:tracePt t="272094" x="7304088" y="3108325"/>
          <p14:tracePt t="272106" x="7054850" y="3295650"/>
          <p14:tracePt t="272123" x="6751638" y="3527425"/>
          <p14:tracePt t="272139" x="6419850" y="3768725"/>
          <p14:tracePt t="272156" x="5965825" y="4143375"/>
          <p14:tracePt t="272173" x="5830888" y="4251325"/>
          <p14:tracePt t="272189" x="5724525" y="4313238"/>
          <p14:tracePt t="272206" x="5572125" y="4419600"/>
          <p14:tracePt t="272223" x="5491163" y="4483100"/>
          <p14:tracePt t="272239" x="5394325" y="4545013"/>
          <p14:tracePt t="272256" x="5224463" y="4670425"/>
          <p14:tracePt t="272273" x="5170488" y="4714875"/>
          <p14:tracePt t="272289" x="5143500" y="4741863"/>
          <p14:tracePt t="272290" x="5116513" y="4751388"/>
          <p14:tracePt t="272306" x="5099050" y="4768850"/>
          <p14:tracePt t="272323" x="5089525" y="4776788"/>
          <p14:tracePt t="272497" x="5089525" y="4786313"/>
          <p14:tracePt t="272510" x="5072063" y="4795838"/>
          <p14:tracePt t="272522" x="5045075" y="4813300"/>
          <p14:tracePt t="272534" x="4965700" y="4857750"/>
          <p14:tracePt t="272547" x="4830763" y="4938713"/>
          <p14:tracePt t="272559" x="4608513" y="5072063"/>
          <p14:tracePt t="272573" x="4348163" y="5214938"/>
          <p14:tracePt t="272590" x="4152900" y="5340350"/>
          <p14:tracePt t="272606" x="4000500" y="5419725"/>
          <p14:tracePt t="272623" x="3822700" y="5500688"/>
          <p14:tracePt t="272640" x="3759200" y="5527675"/>
          <p14:tracePt t="272657" x="3687763" y="5554663"/>
          <p14:tracePt t="272673" x="3670300" y="5554663"/>
          <p14:tracePt t="272689" x="3660775" y="5554663"/>
          <p14:tracePt t="272706" x="3643313" y="5554663"/>
          <p14:tracePt t="272707" x="3643313" y="5545138"/>
          <p14:tracePt t="272723" x="3625850" y="5537200"/>
          <p14:tracePt t="272740" x="3625850" y="5518150"/>
          <p14:tracePt t="272756" x="3608388" y="5491163"/>
          <p14:tracePt t="272780" x="3608388" y="5483225"/>
          <p14:tracePt t="272804" x="3608388" y="5473700"/>
          <p14:tracePt t="272816" x="3608388" y="5465763"/>
          <p14:tracePt t="272841" x="3608388" y="5456238"/>
          <p14:tracePt t="272866" x="3608388" y="5446713"/>
          <p14:tracePt t="272877" x="3608388" y="5438775"/>
          <p14:tracePt t="272890" x="3608388" y="5429250"/>
          <p14:tracePt t="272903" x="3608388" y="5419725"/>
          <p14:tracePt t="272913" x="3608388" y="5402263"/>
          <p14:tracePt t="272927" x="3608388" y="5384800"/>
          <p14:tracePt t="272940" x="3608388" y="5357813"/>
          <p14:tracePt t="272956" x="3608388" y="5340350"/>
          <p14:tracePt t="272973" x="3608388" y="5330825"/>
          <p14:tracePt t="272990" x="3608388" y="5313363"/>
          <p14:tracePt t="273012" x="3608388" y="5303838"/>
          <p14:tracePt t="273086" x="3616325" y="5303838"/>
          <p14:tracePt t="273098" x="3633788" y="5303838"/>
          <p14:tracePt t="273109" x="3670300" y="5303838"/>
          <p14:tracePt t="273123" x="3724275" y="5303838"/>
          <p14:tracePt t="273136" x="3795713" y="5303838"/>
          <p14:tracePt t="273147" x="3894138" y="5313363"/>
          <p14:tracePt t="273159" x="4027488" y="5313363"/>
          <p14:tracePt t="273173" x="4214813" y="5330825"/>
          <p14:tracePt t="273190" x="4465638" y="5330825"/>
          <p14:tracePt t="273206" x="4741863" y="5330825"/>
          <p14:tracePt t="273223" x="5116513" y="5330825"/>
          <p14:tracePt t="273240" x="5232400" y="5330825"/>
          <p14:tracePt t="273256" x="5313363" y="5322888"/>
          <p14:tracePt t="273273" x="5348288" y="5313363"/>
          <p14:tracePt t="273290" x="5357813" y="5313363"/>
          <p14:tracePt t="273331" x="5348288" y="5303838"/>
          <p14:tracePt t="273357" x="5340350" y="5303838"/>
          <p14:tracePt t="273380" x="5330825" y="5303838"/>
          <p14:tracePt t="273393" x="5330825" y="5295900"/>
          <p14:tracePt t="273404" x="5322888" y="5295900"/>
          <p14:tracePt t="273429" x="5313363" y="5295900"/>
          <p14:tracePt t="273441" x="5313363" y="5286375"/>
          <p14:tracePt t="273466" x="5313363" y="5276850"/>
          <p14:tracePt t="273514" x="5303838" y="5276850"/>
          <p14:tracePt t="273528" x="5303838" y="5268913"/>
          <p14:tracePt t="273539" x="5303838" y="5259388"/>
          <p14:tracePt t="273551" x="5303838" y="5251450"/>
          <p14:tracePt t="273563" x="5303838" y="5232400"/>
          <p14:tracePt t="273576" x="5295900" y="5205413"/>
          <p14:tracePt t="273590" x="5295900" y="5180013"/>
          <p14:tracePt t="273606" x="5295900" y="5126038"/>
          <p14:tracePt t="273623" x="5295900" y="5018088"/>
          <p14:tracePt t="273640" x="5384800" y="4652963"/>
          <p14:tracePt t="273657" x="5456238" y="4419600"/>
          <p14:tracePt t="273673" x="5634038" y="4044950"/>
          <p14:tracePt t="273690" x="5741988" y="3857625"/>
          <p14:tracePt t="273707" x="5902325" y="3670300"/>
          <p14:tracePt t="273723" x="6170613" y="3419475"/>
          <p14:tracePt t="273740" x="6251575" y="3357563"/>
          <p14:tracePt t="273756" x="6286500" y="3322638"/>
          <p14:tracePt t="273773" x="6296025" y="3322638"/>
          <p14:tracePt t="274017" x="6296025" y="3303588"/>
          <p14:tracePt t="274030" x="6323013" y="3251200"/>
          <p14:tracePt t="274042" x="6446838" y="3071813"/>
          <p14:tracePt t="274053" x="6670675" y="2724150"/>
          <p14:tracePt t="274065" x="6867525" y="2366963"/>
          <p14:tracePt t="274079" x="6983413" y="2098675"/>
          <p14:tracePt t="274090" x="7062788" y="1919288"/>
          <p14:tracePt t="274107" x="7108825" y="1812925"/>
          <p14:tracePt t="274124" x="7134225" y="1731963"/>
          <p14:tracePt t="274140" x="7170738" y="1633538"/>
          <p14:tracePt t="274157" x="7180263" y="1616075"/>
          <p14:tracePt t="274173" x="7180263" y="1608138"/>
          <p14:tracePt t="274190" x="7180263" y="1589088"/>
          <p14:tracePt t="274207" x="7180263" y="1571625"/>
          <p14:tracePt t="274223" x="7180263" y="1562100"/>
          <p14:tracePt t="274240" x="7180263" y="1536700"/>
          <p14:tracePt t="274257" x="7180263" y="1500188"/>
          <p14:tracePt t="274274" x="7242175" y="1374775"/>
          <p14:tracePt t="274290" x="7286625" y="1268413"/>
          <p14:tracePt t="274307" x="7340600" y="1160463"/>
          <p14:tracePt t="274323" x="7419975" y="982663"/>
          <p14:tracePt t="274341" x="7439025" y="946150"/>
          <p14:tracePt t="274357" x="7439025" y="938213"/>
          <p14:tracePt t="274373" x="7446963" y="928688"/>
          <p14:tracePt t="274390" x="7456488" y="928688"/>
          <p14:tracePt t="274409" x="7466013" y="928688"/>
          <p14:tracePt t="274434" x="7473950" y="928688"/>
          <p14:tracePt t="274446" x="7483475" y="928688"/>
          <p14:tracePt t="274471" x="7491413" y="928688"/>
          <p14:tracePt t="274482" x="7518400" y="928688"/>
          <p14:tracePt t="274494" x="7537450" y="928688"/>
          <p14:tracePt t="274507" x="7562850" y="919163"/>
          <p14:tracePt t="274524" x="7589838" y="901700"/>
          <p14:tracePt t="274541" x="7616825" y="893763"/>
          <p14:tracePt t="274557" x="7670800" y="866775"/>
          <p14:tracePt t="274574" x="7688263" y="857250"/>
          <p14:tracePt t="274590" x="7697788" y="857250"/>
          <p14:tracePt t="274607" x="7705725" y="847725"/>
          <p14:tracePt t="274679" x="7705725" y="839788"/>
          <p14:tracePt t="274691" x="7697788" y="830263"/>
          <p14:tracePt t="274704" x="7688263" y="830263"/>
          <p14:tracePt t="274715" x="7670800" y="812800"/>
          <p14:tracePt t="274728" x="7643813" y="803275"/>
          <p14:tracePt t="274740" x="7634288" y="785813"/>
          <p14:tracePt t="274757" x="7616825" y="768350"/>
          <p14:tracePt t="274774" x="7589838" y="750888"/>
          <p14:tracePt t="274790" x="7554913" y="704850"/>
          <p14:tracePt t="274807" x="7545388" y="696913"/>
          <p14:tracePt t="274824" x="7537450" y="696913"/>
          <p14:tracePt t="274840" x="7527925" y="696913"/>
          <p14:tracePt t="274863" x="7510463" y="696913"/>
          <p14:tracePt t="274874" x="7510463" y="704850"/>
          <p14:tracePt t="274890" x="7500938" y="714375"/>
          <p14:tracePt t="274997" x="7491413" y="714375"/>
          <p14:tracePt t="275009" x="7483475" y="714375"/>
          <p14:tracePt t="275033" x="7473950" y="714375"/>
          <p14:tracePt t="275057" x="7456488" y="714375"/>
          <p14:tracePt t="275070" x="7446963" y="714375"/>
          <p14:tracePt t="275082" x="7439025" y="714375"/>
          <p14:tracePt t="275095" x="7419975" y="714375"/>
          <p14:tracePt t="275119" x="7412038" y="714375"/>
          <p14:tracePt t="275414" x="7419975" y="704850"/>
          <p14:tracePt t="275425" x="7439025" y="687388"/>
          <p14:tracePt t="275438" x="7456488" y="679450"/>
          <p14:tracePt t="275449" x="7491413" y="660400"/>
          <p14:tracePt t="275464" x="7537450" y="633413"/>
          <p14:tracePt t="275476" x="7589838" y="625475"/>
          <p14:tracePt t="275490" x="7626350" y="625475"/>
          <p14:tracePt t="275507" x="7661275" y="625475"/>
          <p14:tracePt t="275524" x="7724775" y="625475"/>
          <p14:tracePt t="275540" x="7742238" y="625475"/>
          <p14:tracePt t="275557" x="7759700" y="625475"/>
          <p14:tracePt t="275574" x="7786688" y="625475"/>
          <p14:tracePt t="275590" x="7796213" y="625475"/>
          <p14:tracePt t="275607" x="7804150" y="633413"/>
          <p14:tracePt t="275624" x="7813675" y="642938"/>
          <p14:tracePt t="275640" x="7823200" y="642938"/>
          <p14:tracePt t="275657" x="7831138" y="642938"/>
          <p14:tracePt t="275781" x="7823200" y="642938"/>
          <p14:tracePt t="275806" x="7804150" y="642938"/>
          <p14:tracePt t="275818" x="7796213" y="642938"/>
          <p14:tracePt t="275830" x="7759700" y="642938"/>
          <p14:tracePt t="275842" x="7742238" y="642938"/>
          <p14:tracePt t="275857" x="7724775" y="642938"/>
          <p14:tracePt t="275874" x="7697788" y="642938"/>
          <p14:tracePt t="275890" x="7661275" y="642938"/>
          <p14:tracePt t="275907" x="7562850" y="642938"/>
          <p14:tracePt t="275924" x="7510463" y="660400"/>
          <p14:tracePt t="275941" x="7402513" y="687388"/>
          <p14:tracePt t="275957" x="7385050" y="687388"/>
          <p14:tracePt t="275974" x="7375525" y="687388"/>
          <p14:tracePt t="275991" x="7367588" y="687388"/>
          <p14:tracePt t="276087" x="7385050" y="687388"/>
          <p14:tracePt t="276099" x="7402513" y="687388"/>
          <p14:tracePt t="276111" x="7429500" y="687388"/>
          <p14:tracePt t="276124" x="7466013" y="687388"/>
          <p14:tracePt t="276136" x="7518400" y="687388"/>
          <p14:tracePt t="276149" x="7572375" y="687388"/>
          <p14:tracePt t="276159" x="7634288" y="687388"/>
          <p14:tracePt t="276174" x="7697788" y="687388"/>
          <p14:tracePt t="276191" x="7751763" y="687388"/>
          <p14:tracePt t="276207" x="7813675" y="687388"/>
          <p14:tracePt t="276224" x="7858125" y="687388"/>
          <p14:tracePt t="276241" x="7875588" y="687388"/>
          <p14:tracePt t="276257" x="7894638" y="687388"/>
          <p14:tracePt t="276274" x="7902575" y="679450"/>
          <p14:tracePt t="276369" x="7902575" y="669925"/>
          <p14:tracePt t="276404" x="7885113" y="669925"/>
          <p14:tracePt t="276417" x="7875588" y="669925"/>
          <p14:tracePt t="276431" x="7848600" y="669925"/>
          <p14:tracePt t="276442" x="7831138" y="669925"/>
          <p14:tracePt t="276455" x="7804150" y="669925"/>
          <p14:tracePt t="276468" x="7777163" y="669925"/>
          <p14:tracePt t="276481" x="7751763" y="669925"/>
          <p14:tracePt t="276492" x="7724775" y="669925"/>
          <p14:tracePt t="276507" x="7688263" y="669925"/>
          <p14:tracePt t="276524" x="7670800" y="669925"/>
          <p14:tracePt t="276541" x="7653338" y="669925"/>
          <p14:tracePt t="276558" x="7634288" y="679450"/>
          <p14:tracePt t="276577" x="7626350" y="679450"/>
          <p14:tracePt t="276591" x="7616825" y="679450"/>
          <p14:tracePt t="276712" x="7626350" y="679450"/>
          <p14:tracePt t="276735" x="7643813" y="679450"/>
          <p14:tracePt t="276748" x="7653338" y="679450"/>
          <p14:tracePt t="276762" x="7670800" y="679450"/>
          <p14:tracePt t="276773" x="7688263" y="679450"/>
          <p14:tracePt t="276785" x="7705725" y="679450"/>
          <p14:tracePt t="276797" x="7732713" y="679450"/>
          <p14:tracePt t="276809" x="7751763" y="679450"/>
          <p14:tracePt t="276824" x="7759700" y="679450"/>
          <p14:tracePt t="276841" x="7769225" y="679450"/>
          <p14:tracePt t="276857" x="7786688" y="679450"/>
          <p14:tracePt t="276874" x="7796213" y="679450"/>
          <p14:tracePt t="277067" x="7786688" y="679450"/>
          <p14:tracePt t="277215" x="7777163" y="679450"/>
          <p14:tracePt t="277238" x="7769225" y="679450"/>
          <p14:tracePt t="277275" x="7759700" y="679450"/>
          <p14:tracePt t="277300" x="7742238" y="669925"/>
          <p14:tracePt t="277312" x="7732713" y="669925"/>
          <p14:tracePt t="277324" x="7715250" y="669925"/>
          <p14:tracePt t="277337" x="7688263" y="660400"/>
          <p14:tracePt t="277349" x="7661275" y="660400"/>
          <p14:tracePt t="277361" x="7626350" y="660400"/>
          <p14:tracePt t="277374" x="7572375" y="652463"/>
          <p14:tracePt t="277391" x="7545388" y="642938"/>
          <p14:tracePt t="277408" x="7510463" y="633413"/>
          <p14:tracePt t="277424" x="7491413" y="615950"/>
          <p14:tracePt t="277441" x="7483475" y="598488"/>
          <p14:tracePt t="277460" x="7483475" y="588963"/>
          <p14:tracePt t="277474" x="7483475" y="581025"/>
          <p14:tracePt t="277520" x="7491413" y="581025"/>
          <p14:tracePt t="277533" x="7500938" y="581025"/>
          <p14:tracePt t="277544" x="7510463" y="581025"/>
          <p14:tracePt t="277557" x="7518400" y="581025"/>
          <p14:tracePt t="277569" x="7537450" y="581025"/>
          <p14:tracePt t="277581" x="7545388" y="581025"/>
          <p14:tracePt t="277594" x="7554913" y="581025"/>
          <p14:tracePt t="277608" x="7562850" y="581025"/>
          <p14:tracePt t="277624" x="7572375" y="588963"/>
          <p14:tracePt t="277641" x="7599363" y="598488"/>
          <p14:tracePt t="277658" x="7616825" y="598488"/>
          <p14:tracePt t="277674" x="7626350" y="598488"/>
          <p14:tracePt t="277705" x="7634288" y="598488"/>
          <p14:tracePt t="277815" x="7643813" y="598488"/>
          <p14:tracePt t="277877" x="7653338" y="588963"/>
          <p14:tracePt t="277887" x="7661275" y="588963"/>
          <p14:tracePt t="277900" x="7670800" y="581025"/>
          <p14:tracePt t="277924" x="7680325" y="581025"/>
          <p14:tracePt t="277937" x="7680325" y="571500"/>
          <p14:tracePt t="277961" x="7688263" y="571500"/>
          <p14:tracePt t="279688" x="7680325" y="571500"/>
          <p14:tracePt t="279700" x="7661275" y="571500"/>
          <p14:tracePt t="279712" x="7653338" y="571500"/>
          <p14:tracePt t="279725" x="7634288" y="571500"/>
          <p14:tracePt t="279750" x="7626350" y="571500"/>
          <p14:tracePt t="279774" x="7616825" y="571500"/>
          <p14:tracePt t="279798" x="7608888" y="561975"/>
          <p14:tracePt t="279811" x="7608888" y="544513"/>
          <p14:tracePt t="279823" x="7608888" y="536575"/>
          <p14:tracePt t="279836" x="7608888" y="527050"/>
          <p14:tracePt t="279847" x="7616825" y="509588"/>
          <p14:tracePt t="279859" x="7626350" y="500063"/>
          <p14:tracePt t="279875" x="7653338" y="482600"/>
          <p14:tracePt t="279892" x="7680325" y="482600"/>
          <p14:tracePt t="279908" x="7697788" y="473075"/>
          <p14:tracePt t="279909" x="7715250" y="473075"/>
          <p14:tracePt t="279925" x="7732713" y="473075"/>
          <p14:tracePt t="279942" x="7751763" y="473075"/>
          <p14:tracePt t="279958" x="7777163" y="473075"/>
          <p14:tracePt t="279975" x="7796213" y="482600"/>
          <p14:tracePt t="279992" x="7804150" y="500063"/>
          <p14:tracePt t="280008" x="7823200" y="527050"/>
          <p14:tracePt t="280025" x="7823200" y="544513"/>
          <p14:tracePt t="280042" x="7823200" y="571500"/>
          <p14:tracePt t="280058" x="7831138" y="615950"/>
          <p14:tracePt t="280075" x="7831138" y="625475"/>
          <p14:tracePt t="280092" x="7831138" y="642938"/>
          <p14:tracePt t="280109" x="7831138" y="669925"/>
          <p14:tracePt t="280125" x="7823200" y="687388"/>
          <p14:tracePt t="280142" x="7813675" y="696913"/>
          <p14:tracePt t="280158" x="7804150" y="696913"/>
          <p14:tracePt t="280178" x="7796213" y="696913"/>
          <p14:tracePt t="280192" x="7786688" y="696913"/>
          <p14:tracePt t="280209" x="7777163" y="687388"/>
          <p14:tracePt t="280225" x="7769225" y="687388"/>
          <p14:tracePt t="280242" x="7742238" y="660400"/>
          <p14:tracePt t="280258" x="7724775" y="642938"/>
          <p14:tracePt t="280275" x="7715250" y="608013"/>
          <p14:tracePt t="280292" x="7715250" y="554038"/>
          <p14:tracePt t="280309" x="7715250" y="536575"/>
          <p14:tracePt t="280325" x="7715250" y="527050"/>
          <p14:tracePt t="280342" x="7732713" y="517525"/>
          <p14:tracePt t="280358" x="7742238" y="517525"/>
          <p14:tracePt t="280375" x="7751763" y="517525"/>
          <p14:tracePt t="280392" x="7759700" y="517525"/>
          <p14:tracePt t="280408" x="7769225" y="536575"/>
          <p14:tracePt t="280425" x="7786688" y="571500"/>
          <p14:tracePt t="280442" x="7796213" y="588963"/>
          <p14:tracePt t="280459" x="7796213" y="642938"/>
          <p14:tracePt t="280475" x="7796213" y="652463"/>
          <p14:tracePt t="280492" x="7796213" y="660400"/>
          <p14:tracePt t="280509" x="7796213" y="679450"/>
          <p14:tracePt t="280525" x="7796213" y="696913"/>
          <p14:tracePt t="280542" x="7796213" y="704850"/>
          <p14:tracePt t="280559" x="7777163" y="723900"/>
          <p14:tracePt t="280583" x="7777163" y="731838"/>
          <p14:tracePt t="280594" x="7777163" y="741363"/>
          <p14:tracePt t="280780" x="7777163" y="750888"/>
          <p14:tracePt t="281049" x="7769225" y="750888"/>
          <p14:tracePt t="281072" x="7769225" y="758825"/>
          <p14:tracePt t="281084" x="7769225" y="768350"/>
          <p14:tracePt t="281097" x="7769225" y="785813"/>
          <p14:tracePt t="281109" x="7769225" y="803275"/>
          <p14:tracePt t="281121" x="7769225" y="812800"/>
          <p14:tracePt t="281133" x="7769225" y="830263"/>
          <p14:tracePt t="281146" x="7769225" y="857250"/>
          <p14:tracePt t="281159" x="7769225" y="884238"/>
          <p14:tracePt t="281175" x="7769225" y="901700"/>
          <p14:tracePt t="281192" x="7769225" y="919163"/>
          <p14:tracePt t="281209" x="7769225" y="955675"/>
          <p14:tracePt t="281232" x="7769225" y="965200"/>
          <p14:tracePt t="281243" x="7769225" y="973138"/>
          <p14:tracePt t="281268" x="7769225" y="982663"/>
          <p14:tracePt t="281280" x="7769225" y="990600"/>
          <p14:tracePt t="281305" x="7769225" y="1000125"/>
          <p14:tracePt t="281317" x="7777163" y="1000125"/>
          <p14:tracePt t="281342" x="7777163" y="1009650"/>
          <p14:tracePt t="281612" x="7777163" y="1000125"/>
          <p14:tracePt t="281636" x="7777163" y="990600"/>
          <p14:tracePt t="281648" x="7777163" y="982663"/>
          <p14:tracePt t="281661" x="7786688" y="973138"/>
          <p14:tracePt t="281672" x="7786688" y="965200"/>
          <p14:tracePt t="281685" x="7786688" y="955675"/>
          <p14:tracePt t="281697" x="7786688" y="946150"/>
          <p14:tracePt t="281709" x="7786688" y="938213"/>
          <p14:tracePt t="281746" x="7786688" y="928688"/>
          <p14:tracePt t="281759" x="7786688" y="919163"/>
          <p14:tracePt t="281770" x="7796213" y="911225"/>
          <p14:tracePt t="281783" x="7796213" y="901700"/>
          <p14:tracePt t="281807" x="7796213" y="884238"/>
          <p14:tracePt t="281832" x="7796213" y="874713"/>
          <p14:tracePt t="281843" x="7796213" y="857250"/>
          <p14:tracePt t="281856" x="7796213" y="847725"/>
          <p14:tracePt t="281869" x="7796213" y="839788"/>
          <p14:tracePt t="281881" x="7796213" y="822325"/>
          <p14:tracePt t="281893" x="7796213" y="812800"/>
          <p14:tracePt t="281909" x="7796213" y="803275"/>
          <p14:tracePt t="281926" x="7796213" y="795338"/>
          <p14:tracePt t="281955" x="7796213" y="785813"/>
          <p14:tracePt t="281979" x="7796213" y="776288"/>
          <p14:tracePt t="282298" x="7796213" y="785813"/>
          <p14:tracePt t="282579" x="7796213" y="795338"/>
          <p14:tracePt t="282642" x="7796213" y="803275"/>
          <p14:tracePt t="282653" x="7796213" y="812800"/>
          <p14:tracePt t="282664" x="7796213" y="822325"/>
          <p14:tracePt t="282677" x="7796213" y="830263"/>
          <p14:tracePt t="282693" x="7796213" y="839788"/>
          <p14:tracePt t="282709" x="7804150" y="857250"/>
          <p14:tracePt t="282726" x="7804150" y="901700"/>
          <p14:tracePt t="282743" x="7804150" y="919163"/>
          <p14:tracePt t="282759" x="7813675" y="946150"/>
          <p14:tracePt t="282776" x="7823200" y="1000125"/>
          <p14:tracePt t="282793" x="7831138" y="1027113"/>
          <p14:tracePt t="282809" x="7831138" y="1054100"/>
          <p14:tracePt t="282826" x="7848600" y="1098550"/>
          <p14:tracePt t="282843" x="7858125" y="1125538"/>
          <p14:tracePt t="282859" x="7867650" y="1160463"/>
          <p14:tracePt t="282876" x="7875588" y="1187450"/>
          <p14:tracePt t="282893" x="7885113" y="1204913"/>
          <p14:tracePt t="282909" x="7894638" y="1214438"/>
          <p14:tracePt t="282926" x="7912100" y="1223963"/>
          <p14:tracePt t="282943" x="7912100" y="1231900"/>
          <p14:tracePt t="282959" x="7939088" y="1231900"/>
          <p14:tracePt t="282976" x="7956550" y="1231900"/>
          <p14:tracePt t="282993" x="7966075" y="1231900"/>
          <p14:tracePt t="283009" x="7991475" y="1204913"/>
          <p14:tracePt t="283026" x="8001000" y="1196975"/>
          <p14:tracePt t="283043" x="8001000" y="1187450"/>
          <p14:tracePt t="283059" x="8001000" y="1133475"/>
          <p14:tracePt t="283076" x="8001000" y="1108075"/>
          <p14:tracePt t="283093" x="7991475" y="1081088"/>
          <p14:tracePt t="283110" x="7966075" y="1017588"/>
          <p14:tracePt t="283126" x="7947025" y="1009650"/>
          <p14:tracePt t="283143" x="7929563" y="990600"/>
          <p14:tracePt t="283159" x="7920038" y="982663"/>
          <p14:tracePt t="283176" x="7912100" y="982663"/>
          <p14:tracePt t="283193" x="7885113" y="982663"/>
          <p14:tracePt t="283209" x="7875588" y="982663"/>
          <p14:tracePt t="283226" x="7858125" y="982663"/>
          <p14:tracePt t="283243" x="7831138" y="982663"/>
          <p14:tracePt t="283260" x="7823200" y="982663"/>
          <p14:tracePt t="283276" x="7777163" y="1000125"/>
          <p14:tracePt t="283293" x="7769225" y="1009650"/>
          <p14:tracePt t="283309" x="7742238" y="1017588"/>
          <p14:tracePt t="283326" x="7715250" y="1036638"/>
          <p14:tracePt t="283343" x="7697788" y="1044575"/>
          <p14:tracePt t="283360" x="7680325" y="1062038"/>
          <p14:tracePt t="283376" x="7653338" y="1089025"/>
          <p14:tracePt t="283393" x="7634288" y="1098550"/>
          <p14:tracePt t="283410" x="7616825" y="1116013"/>
          <p14:tracePt t="283427" x="7589838" y="1125538"/>
          <p14:tracePt t="283448" x="7581900" y="1125538"/>
          <p14:tracePt t="283461" x="7562850" y="1133475"/>
          <p14:tracePt t="283476" x="7554913" y="1143000"/>
          <p14:tracePt t="283493" x="7527925" y="1152525"/>
          <p14:tracePt t="283510" x="7491413" y="1160463"/>
          <p14:tracePt t="283526" x="7483475" y="1160463"/>
          <p14:tracePt t="283543" x="7473950" y="1160463"/>
          <p14:tracePt t="283571" x="7466013" y="1160463"/>
          <p14:tracePt t="283583" x="7466013" y="1152525"/>
          <p14:tracePt t="283595" x="7466013" y="1143000"/>
          <p14:tracePt t="283610" x="7466013" y="1133475"/>
          <p14:tracePt t="283626" x="7473950" y="1125538"/>
          <p14:tracePt t="283643" x="7483475" y="1108075"/>
          <p14:tracePt t="283660" x="7500938" y="1108075"/>
          <p14:tracePt t="283676" x="7518400" y="1098550"/>
          <p14:tracePt t="283693" x="7537450" y="1098550"/>
          <p14:tracePt t="283710" x="7572375" y="1089025"/>
          <p14:tracePt t="283726" x="7608888" y="1089025"/>
          <p14:tracePt t="283743" x="7634288" y="1089025"/>
          <p14:tracePt t="283760" x="7653338" y="1089025"/>
          <p14:tracePt t="283776" x="7670800" y="1089025"/>
          <p14:tracePt t="283793" x="7715250" y="1089025"/>
          <p14:tracePt t="283810" x="7742238" y="1089025"/>
          <p14:tracePt t="283826" x="7796213" y="1098550"/>
          <p14:tracePt t="283843" x="7894638" y="1125538"/>
          <p14:tracePt t="283860" x="7939088" y="1133475"/>
          <p14:tracePt t="283876" x="7966075" y="1143000"/>
          <p14:tracePt t="283893" x="7991475" y="1143000"/>
          <p14:tracePt t="283910" x="8001000" y="1152525"/>
          <p14:tracePt t="283926" x="8010525" y="1160463"/>
          <p14:tracePt t="283963" x="8010525" y="1169988"/>
          <p14:tracePt t="284844" x="8010525" y="1160463"/>
          <p14:tracePt t="284943" x="8010525" y="1152525"/>
          <p14:tracePt t="285911" x="8001000" y="1152525"/>
          <p14:tracePt t="285922" x="7991475" y="1152525"/>
          <p14:tracePt t="285935" x="7991475" y="1143000"/>
          <p14:tracePt t="285948" x="7983538" y="1143000"/>
          <p14:tracePt t="285960" x="7974013" y="1133475"/>
          <p14:tracePt t="285977" x="7966075" y="1125538"/>
          <p14:tracePt t="285994" x="7956550" y="1108075"/>
          <p14:tracePt t="286010" x="7929563" y="1081088"/>
          <p14:tracePt t="286027" x="7902575" y="1044575"/>
          <p14:tracePt t="286044" x="7894638" y="1009650"/>
          <p14:tracePt t="286061" x="7867650" y="928688"/>
          <p14:tracePt t="286077" x="7848600" y="893763"/>
          <p14:tracePt t="286094" x="7840663" y="874713"/>
          <p14:tracePt t="286110" x="7840663" y="839788"/>
          <p14:tracePt t="286127" x="7831138" y="812800"/>
          <p14:tracePt t="286144" x="7823200" y="785813"/>
          <p14:tracePt t="286160" x="7813675" y="768350"/>
          <p14:tracePt t="286177" x="7813675" y="750888"/>
          <p14:tracePt t="286194" x="7813675" y="723900"/>
          <p14:tracePt t="286210" x="7804150" y="723900"/>
          <p14:tracePt t="286227" x="7804150" y="714375"/>
          <p14:tracePt t="286244" x="7804150" y="704850"/>
          <p14:tracePt t="286266" x="7804150" y="696913"/>
          <p14:tracePt t="286315" x="7796213" y="696913"/>
          <p14:tracePt t="286768" x="7786688" y="696913"/>
          <p14:tracePt t="286793" x="7777163" y="696913"/>
          <p14:tracePt t="286817" x="7777163" y="687388"/>
          <p14:tracePt t="286828" x="7769225" y="687388"/>
          <p14:tracePt t="286854" x="7759700" y="679450"/>
          <p14:tracePt t="286866" x="7751763" y="679450"/>
          <p14:tracePt t="286879" x="7751763" y="669925"/>
          <p14:tracePt t="286890" x="7742238" y="660400"/>
          <p14:tracePt t="286915" x="7732713" y="652463"/>
          <p14:tracePt t="286928" x="7724775" y="652463"/>
          <p14:tracePt t="286940" x="7705725" y="642938"/>
          <p14:tracePt t="286964" x="7688263" y="633413"/>
          <p14:tracePt t="286976" x="7680325" y="633413"/>
          <p14:tracePt t="286989" x="7670800" y="633413"/>
          <p14:tracePt t="287001" x="7653338" y="633413"/>
          <p14:tracePt t="287014" x="7634288" y="625475"/>
          <p14:tracePt t="287027" x="7616825" y="615950"/>
          <p14:tracePt t="287044" x="7608888" y="615950"/>
          <p14:tracePt t="287061" x="7581900" y="608013"/>
          <p14:tracePt t="287078" x="7562850" y="608013"/>
          <p14:tracePt t="287094" x="7537450" y="598488"/>
          <p14:tracePt t="287111" x="7518400" y="598488"/>
          <p14:tracePt t="287127" x="7500938" y="588963"/>
          <p14:tracePt t="287144" x="7491413" y="588963"/>
          <p14:tracePt t="287161" x="7473950" y="588963"/>
          <p14:tracePt t="287177" x="7466013" y="588963"/>
          <p14:tracePt t="287194" x="7446963" y="588963"/>
          <p14:tracePt t="287211" x="7429500" y="588963"/>
          <p14:tracePt t="287227" x="7419975" y="588963"/>
          <p14:tracePt t="287244" x="7412038" y="588963"/>
          <p14:tracePt t="287261" x="7394575" y="588963"/>
          <p14:tracePt t="287277" x="7385050" y="588963"/>
          <p14:tracePt t="287294" x="7375525" y="588963"/>
          <p14:tracePt t="287311" x="7358063" y="588963"/>
          <p14:tracePt t="287327" x="7348538" y="588963"/>
          <p14:tracePt t="287344" x="7331075" y="588963"/>
          <p14:tracePt t="287361" x="7313613" y="588963"/>
          <p14:tracePt t="287377" x="7304088" y="588963"/>
          <p14:tracePt t="287394" x="7269163" y="598488"/>
          <p14:tracePt t="287411" x="7251700" y="598488"/>
          <p14:tracePt t="287427" x="7242175" y="598488"/>
          <p14:tracePt t="287444" x="7232650" y="598488"/>
          <p14:tracePt t="287461" x="7215188" y="608013"/>
          <p14:tracePt t="287477" x="7205663" y="608013"/>
          <p14:tracePt t="287494" x="7180263" y="615950"/>
          <p14:tracePt t="287511" x="7170738" y="615950"/>
          <p14:tracePt t="287527" x="7161213" y="615950"/>
          <p14:tracePt t="287544" x="7153275" y="615950"/>
          <p14:tracePt t="288078" x="7143750" y="615950"/>
          <p14:tracePt t="288103" x="7134225" y="615950"/>
          <p14:tracePt t="288116" x="7126288" y="615950"/>
          <p14:tracePt t="288127" x="7116763" y="615950"/>
          <p14:tracePt t="288140" x="7108825" y="615950"/>
          <p14:tracePt t="288153" x="7099300" y="615950"/>
          <p14:tracePt t="288177" x="7089775" y="615950"/>
          <p14:tracePt t="288189" x="7081838" y="615950"/>
          <p14:tracePt t="288214" x="7072313" y="615950"/>
          <p14:tracePt t="288238" x="7062788" y="615950"/>
          <p14:tracePt t="288263" x="7054850" y="615950"/>
          <p14:tracePt t="288275" x="7045325" y="615950"/>
          <p14:tracePt t="288287" x="7037388" y="615950"/>
          <p14:tracePt t="288300" x="7037388" y="608013"/>
          <p14:tracePt t="288312" x="7018338" y="608013"/>
          <p14:tracePt t="288328" x="7010400" y="598488"/>
          <p14:tracePt t="288345" x="7000875" y="598488"/>
          <p14:tracePt t="288361" x="6973888" y="588963"/>
          <p14:tracePt t="288378" x="6956425" y="581025"/>
          <p14:tracePt t="288394" x="6946900" y="581025"/>
          <p14:tracePt t="288411" x="6911975" y="571500"/>
          <p14:tracePt t="288428" x="6894513" y="571500"/>
          <p14:tracePt t="288444" x="6884988" y="571500"/>
          <p14:tracePt t="288461" x="6858000" y="571500"/>
          <p14:tracePt t="288497" x="6848475" y="571500"/>
          <p14:tracePt t="288571" x="6848475" y="561975"/>
          <p14:tracePt t="289427" x="6858000" y="561975"/>
          <p14:tracePt t="289439" x="6858000" y="554038"/>
          <p14:tracePt t="289464" x="6867525" y="554038"/>
          <p14:tracePt t="289476" x="6875463" y="554038"/>
          <p14:tracePt t="289500" x="6884988" y="554038"/>
          <p14:tracePt t="289513" x="6911975" y="554038"/>
          <p14:tracePt t="289525" x="6938963" y="554038"/>
          <p14:tracePt t="289536" x="6991350" y="554038"/>
          <p14:tracePt t="289549" x="7081838" y="554038"/>
          <p14:tracePt t="289563" x="7188200" y="544513"/>
          <p14:tracePt t="289578" x="7286625" y="536575"/>
          <p14:tracePt t="289595" x="7385050" y="527050"/>
          <p14:tracePt t="289611" x="7527925" y="527050"/>
          <p14:tracePt t="289628" x="7581900" y="527050"/>
          <p14:tracePt t="289645" x="7616825" y="527050"/>
          <p14:tracePt t="289661" x="7680325" y="527050"/>
          <p14:tracePt t="289678" x="7688263" y="527050"/>
          <p14:tracePt t="289695" x="7697788" y="527050"/>
          <p14:tracePt t="289711" x="7705725" y="527050"/>
          <p14:tracePt t="308130" x="7670800" y="527050"/>
          <p14:tracePt t="308141" x="7626350" y="536575"/>
          <p14:tracePt t="308154" x="7562850" y="554038"/>
          <p14:tracePt t="308166" x="7510463" y="571500"/>
          <p14:tracePt t="308178" x="7483475" y="588963"/>
          <p14:tracePt t="308190" x="7466013" y="598488"/>
          <p14:tracePt t="308253" x="7527925" y="598488"/>
          <p14:tracePt t="308264" x="7616825" y="598488"/>
          <p14:tracePt t="308278" x="7705725" y="598488"/>
          <p14:tracePt t="308289" x="7777163" y="588963"/>
          <p14:tracePt t="308302" x="7804150" y="571500"/>
          <p14:tracePt t="308317" x="7823200" y="571500"/>
          <p14:tracePt t="308334" x="7823200" y="561975"/>
          <p14:tracePt t="308400" x="7813675" y="561975"/>
          <p14:tracePt t="308412" x="7786688" y="571500"/>
          <p14:tracePt t="308424" x="7777163" y="571500"/>
          <p14:tracePt t="308437" x="7769225" y="581025"/>
          <p14:tracePt t="308451" x="7759700" y="581025"/>
          <p14:tracePt t="308467" x="7751763" y="588963"/>
          <p14:tracePt t="308484" x="7742238" y="588963"/>
          <p14:tracePt t="308523" x="7732713" y="608013"/>
          <p14:tracePt t="308534" x="7732713" y="615950"/>
          <p14:tracePt t="308548" x="7732713" y="633413"/>
          <p14:tracePt t="308560" x="7724775" y="660400"/>
          <p14:tracePt t="308572" x="7705725" y="714375"/>
          <p14:tracePt t="308584" x="7697788" y="776288"/>
          <p14:tracePt t="308601" x="7688263" y="839788"/>
          <p14:tracePt t="308618" x="7680325" y="901700"/>
          <p14:tracePt t="308634" x="7680325" y="1027113"/>
          <p14:tracePt t="308651" x="7688263" y="1108075"/>
          <p14:tracePt t="308667" x="7697788" y="1152525"/>
          <p14:tracePt t="308684" x="7724775" y="1223963"/>
          <p14:tracePt t="308701" x="7732713" y="1250950"/>
          <p14:tracePt t="308717" x="7742238" y="1258888"/>
          <p14:tracePt t="308734" x="7759700" y="1268413"/>
          <p14:tracePt t="308755" x="7777163" y="1268413"/>
          <p14:tracePt t="308963" x="7777163" y="1285875"/>
          <p14:tracePt t="308977" x="7769225" y="1330325"/>
          <p14:tracePt t="308988" x="7751763" y="1366838"/>
          <p14:tracePt t="309001" x="7732713" y="1411288"/>
          <p14:tracePt t="309013" x="7715250" y="1465263"/>
          <p14:tracePt t="309024" x="7705725" y="1500188"/>
          <p14:tracePt t="309036" x="7705725" y="1536700"/>
          <p14:tracePt t="309051" x="7705725" y="1571625"/>
          <p14:tracePt t="309067" x="7705725" y="1598613"/>
          <p14:tracePt t="309085" x="7705725" y="1616075"/>
          <p14:tracePt t="309101" x="7724775" y="1643063"/>
          <p14:tracePt t="309135" x="7732713" y="1643063"/>
          <p14:tracePt t="309269" x="7724775" y="1643063"/>
          <p14:tracePt t="309282" x="7715250" y="1643063"/>
          <p14:tracePt t="309319" x="7715250" y="1660525"/>
          <p14:tracePt t="309330" x="7705725" y="1679575"/>
          <p14:tracePt t="309344" x="7705725" y="1697038"/>
          <p14:tracePt t="309355" x="7705725" y="1724025"/>
          <p14:tracePt t="309367" x="7705725" y="1751013"/>
          <p14:tracePt t="309384" x="7715250" y="1785938"/>
          <p14:tracePt t="309401" x="7724775" y="1795463"/>
          <p14:tracePt t="309418" x="7751763" y="1822450"/>
          <p14:tracePt t="309434" x="7759700" y="1830388"/>
          <p14:tracePt t="309453" x="7769225" y="1830388"/>
          <p14:tracePt t="309490" x="7769225" y="1822450"/>
          <p14:tracePt t="309502" x="7777163" y="1768475"/>
          <p14:tracePt t="309515" x="7777163" y="1724025"/>
          <p14:tracePt t="309527" x="7777163" y="1687513"/>
          <p14:tracePt t="309538" x="7777163" y="1660525"/>
          <p14:tracePt t="309562" x="7777163" y="1652588"/>
          <p14:tracePt t="309638" x="7769225" y="1652588"/>
          <p14:tracePt t="310102" x="7777163" y="1643063"/>
          <p14:tracePt t="310432" x="7769225" y="1643063"/>
          <p14:tracePt t="310445" x="7751763" y="1652588"/>
          <p14:tracePt t="310457" x="7732713" y="1679575"/>
          <p14:tracePt t="310470" x="7680325" y="1741488"/>
          <p14:tracePt t="310485" x="7581900" y="1857375"/>
          <p14:tracePt t="310501" x="7419975" y="2081213"/>
          <p14:tracePt t="310518" x="7215188" y="2312988"/>
          <p14:tracePt t="310535" x="6804025" y="2803525"/>
          <p14:tracePt t="310551" x="6589713" y="3017838"/>
          <p14:tracePt t="310568" x="6232525" y="3357563"/>
          <p14:tracePt t="310584" x="6045200" y="3527425"/>
          <p14:tracePt t="310601" x="5884863" y="3697288"/>
          <p14:tracePt t="310618" x="5562600" y="4044950"/>
          <p14:tracePt t="310635" x="5465763" y="4143375"/>
          <p14:tracePt t="310651" x="5384800" y="4224338"/>
          <p14:tracePt t="310668" x="5322888" y="4276725"/>
          <p14:tracePt t="310685" x="5313363" y="4276725"/>
          <p14:tracePt t="311033" x="5303838" y="4276725"/>
          <p14:tracePt t="311045" x="5286375" y="4286250"/>
          <p14:tracePt t="311058" x="5268913" y="4295775"/>
          <p14:tracePt t="311069" x="5241925" y="4313238"/>
          <p14:tracePt t="311086" x="5214938" y="4330700"/>
          <p14:tracePt t="311102" x="5197475" y="4348163"/>
          <p14:tracePt t="311118" x="5187950" y="4357688"/>
          <p14:tracePt t="311135" x="5187950" y="4367213"/>
          <p14:tracePt t="311151" x="5180013" y="4367213"/>
          <p14:tracePt t="311290" x="5180013" y="4357688"/>
          <p14:tracePt t="311377" x="5170488" y="4357688"/>
          <p14:tracePt t="311399" x="5160963" y="4357688"/>
          <p14:tracePt t="311412" x="5160963" y="4367213"/>
          <p14:tracePt t="311424" x="5143500" y="4367213"/>
          <p14:tracePt t="311438" x="5126038" y="4375150"/>
          <p14:tracePt t="311449" x="5108575" y="4394200"/>
          <p14:tracePt t="311460" x="5072063" y="4419600"/>
          <p14:tracePt t="311472" x="5037138" y="4446588"/>
          <p14:tracePt t="311486" x="5000625" y="4491038"/>
          <p14:tracePt t="311502" x="4956175" y="4527550"/>
          <p14:tracePt t="311520" x="4911725" y="4572000"/>
          <p14:tracePt t="311535" x="4822825" y="4670425"/>
          <p14:tracePt t="311551" x="4786313" y="4724400"/>
          <p14:tracePt t="311568" x="4751388" y="4776788"/>
          <p14:tracePt t="311585" x="4697413" y="4875213"/>
          <p14:tracePt t="311602" x="4697413" y="4894263"/>
          <p14:tracePt t="311618" x="4687888" y="4902200"/>
          <p14:tracePt t="311635" x="4687888" y="4911725"/>
          <p14:tracePt t="312122" x="4679950" y="4911725"/>
          <p14:tracePt t="312146" x="4660900" y="4911725"/>
          <p14:tracePt t="312160" x="4633913" y="4919663"/>
          <p14:tracePt t="312172" x="4554538" y="4965700"/>
          <p14:tracePt t="312183" x="4438650" y="5037138"/>
          <p14:tracePt t="312196" x="4286250" y="5116513"/>
          <p14:tracePt t="312209" x="4116388" y="5224463"/>
          <p14:tracePt t="312220" x="3990975" y="5303838"/>
          <p14:tracePt t="312236" x="3875088" y="5367338"/>
          <p14:tracePt t="312252" x="3776663" y="5429250"/>
          <p14:tracePt t="312268" x="3679825" y="5491163"/>
          <p14:tracePt t="312285" x="3544888" y="5581650"/>
          <p14:tracePt t="312302" x="3490913" y="5608638"/>
          <p14:tracePt t="312318" x="3465513" y="5608638"/>
          <p14:tracePt t="312335" x="3455988" y="5608638"/>
          <p14:tracePt t="312379" x="3446463" y="5608638"/>
          <p14:tracePt t="312430" x="3438525" y="5608638"/>
          <p14:tracePt t="312502" x="3429000" y="5608638"/>
          <p14:tracePt t="312785" x="3429000" y="5599113"/>
          <p14:tracePt t="313323" x="3438525" y="5599113"/>
          <p14:tracePt t="313334" x="3446463" y="5599113"/>
          <p14:tracePt t="313347" x="3465513" y="5599113"/>
          <p14:tracePt t="313361" x="3490913" y="5599113"/>
          <p14:tracePt t="313372" x="3536950" y="5599113"/>
          <p14:tracePt t="313385" x="3598863" y="5608638"/>
          <p14:tracePt t="313402" x="3697288" y="5626100"/>
          <p14:tracePt t="313419" x="3822700" y="5634038"/>
          <p14:tracePt t="313435" x="4143375" y="5680075"/>
          <p14:tracePt t="313452" x="4276725" y="5697538"/>
          <p14:tracePt t="313469" x="4394200" y="5715000"/>
          <p14:tracePt t="313485" x="4572000" y="5724525"/>
          <p14:tracePt t="313502" x="4625975" y="5724525"/>
          <p14:tracePt t="313519" x="4670425" y="5724525"/>
          <p14:tracePt t="313536" x="4732338" y="5724525"/>
          <p14:tracePt t="313552" x="4751388" y="5724525"/>
          <p14:tracePt t="313569" x="4768850" y="5724525"/>
          <p14:tracePt t="313585" x="4776788" y="5724525"/>
          <p14:tracePt t="314119" x="4776788" y="5715000"/>
          <p14:tracePt t="314131" x="4768850" y="5715000"/>
          <p14:tracePt t="314145" x="4768850" y="5705475"/>
          <p14:tracePt t="314193" x="4776788" y="5697538"/>
          <p14:tracePt t="314205" x="4813300" y="5697538"/>
          <p14:tracePt t="314218" x="4867275" y="5688013"/>
          <p14:tracePt t="314230" x="4956175" y="5688013"/>
          <p14:tracePt t="314242" x="5054600" y="5688013"/>
          <p14:tracePt t="314256" x="5160963" y="5688013"/>
          <p14:tracePt t="314269" x="5276850" y="5688013"/>
          <p14:tracePt t="314286" x="5367338" y="5688013"/>
          <p14:tracePt t="314302" x="5438775" y="5697538"/>
          <p14:tracePt t="314319" x="5545138" y="5705475"/>
          <p14:tracePt t="314336" x="5562600" y="5715000"/>
          <p14:tracePt t="314352" x="5589588" y="5715000"/>
          <p14:tracePt t="314369" x="5599113" y="5724525"/>
          <p14:tracePt t="314401" x="5608638" y="5724525"/>
          <p14:tracePt t="314499" x="5616575" y="5724525"/>
          <p14:tracePt t="314658" x="5626100" y="5724525"/>
          <p14:tracePt t="314683" x="5643563" y="5724525"/>
          <p14:tracePt t="314695" x="5653088" y="5724525"/>
          <p14:tracePt t="314708" x="5661025" y="5724525"/>
          <p14:tracePt t="314719" x="5670550" y="5724525"/>
          <p14:tracePt t="314731" x="5680075" y="5724525"/>
          <p14:tracePt t="314745" x="5688013" y="5724525"/>
          <p14:tracePt t="314781" x="5697538" y="5724525"/>
          <p14:tracePt t="315283" x="5697538" y="5715000"/>
          <p14:tracePt t="315296" x="5697538" y="5705475"/>
          <p14:tracePt t="315309" x="5715000" y="5705475"/>
          <p14:tracePt t="315320" x="5759450" y="5705475"/>
          <p14:tracePt t="315332" x="5830888" y="5705475"/>
          <p14:tracePt t="315345" x="5929313" y="5705475"/>
          <p14:tracePt t="315357" x="6054725" y="5705475"/>
          <p14:tracePt t="315370" x="6205538" y="5715000"/>
          <p14:tracePt t="315386" x="6367463" y="5741988"/>
          <p14:tracePt t="315403" x="6518275" y="5768975"/>
          <p14:tracePt t="315419" x="6715125" y="5822950"/>
          <p14:tracePt t="315436" x="6769100" y="5840413"/>
          <p14:tracePt t="315453" x="6796088" y="5857875"/>
          <p14:tracePt t="315469" x="6813550" y="5867400"/>
          <p14:tracePt t="315490" x="6823075" y="5867400"/>
          <p14:tracePt t="315504" x="6831013" y="5867400"/>
          <p14:tracePt t="315529" x="6840538" y="5875338"/>
          <p14:tracePt t="315541" x="6848475" y="5875338"/>
          <p14:tracePt t="315553" x="6858000" y="5875338"/>
          <p14:tracePt t="315590" x="6867525" y="5875338"/>
          <p14:tracePt t="315614" x="6884988" y="5875338"/>
          <p14:tracePt t="315626" x="6902450" y="5875338"/>
          <p14:tracePt t="315639" x="6929438" y="5875338"/>
          <p14:tracePt t="315650" x="6956425" y="5875338"/>
          <p14:tracePt t="315662" x="6983413" y="5875338"/>
          <p14:tracePt t="315674" x="7000875" y="5875338"/>
          <p14:tracePt t="315687" x="7010400" y="5875338"/>
          <p14:tracePt t="315712" x="7018338" y="5875338"/>
          <p14:tracePt t="315765" x="7027863" y="5875338"/>
          <p14:tracePt t="315775" x="7037388" y="5875338"/>
          <p14:tracePt t="315797" x="7045325" y="5875338"/>
          <p14:tracePt t="315810" x="7045325" y="5867400"/>
          <p14:tracePt t="315821" x="7062788" y="5857875"/>
          <p14:tracePt t="315834" x="7081838" y="5848350"/>
          <p14:tracePt t="315847" x="7108825" y="5840413"/>
          <p14:tracePt t="315858" x="7134225" y="5830888"/>
          <p14:tracePt t="315872" x="7161213" y="5813425"/>
          <p14:tracePt t="315886" x="7188200" y="5803900"/>
          <p14:tracePt t="315903" x="7205663" y="5803900"/>
          <p14:tracePt t="315920" x="7242175" y="5795963"/>
          <p14:tracePt t="315936" x="7251700" y="5786438"/>
          <p14:tracePt t="315953" x="7269163" y="5786438"/>
          <p14:tracePt t="315969" x="7304088" y="5776913"/>
          <p14:tracePt t="315986" x="7313613" y="5768975"/>
          <p14:tracePt t="316003" x="7340600" y="5768975"/>
          <p14:tracePt t="316020" x="7358063" y="5759450"/>
          <p14:tracePt t="316036" x="7385050" y="5759450"/>
          <p14:tracePt t="316053" x="7394575" y="5751513"/>
          <p14:tracePt t="316070" x="7412038" y="5741988"/>
          <p14:tracePt t="316087" x="7419975" y="5741988"/>
          <p14:tracePt t="316104" x="7429500" y="5732463"/>
          <p14:tracePt t="316120" x="7439025" y="5732463"/>
          <p14:tracePt t="316136" x="7446963" y="5732463"/>
          <p14:tracePt t="316154" x="7456488" y="5732463"/>
          <p14:tracePt t="316201" x="7466013" y="5732463"/>
          <p14:tracePt t="316226" x="7473950" y="5732463"/>
          <p14:tracePt t="316238" x="7473950" y="5724525"/>
          <p14:tracePt t="316251" x="7483475" y="5724525"/>
          <p14:tracePt t="316289" x="7491413" y="5715000"/>
          <p14:tracePt t="316349" x="7500938" y="5715000"/>
          <p14:tracePt t="316888" x="7491413" y="5715000"/>
          <p14:tracePt t="316912" x="7483475" y="5715000"/>
          <p14:tracePt t="316937" x="7466013" y="5715000"/>
          <p14:tracePt t="316949" x="7439025" y="5715000"/>
          <p14:tracePt t="316961" x="7375525" y="5715000"/>
          <p14:tracePt t="316975" x="7251700" y="5715000"/>
          <p14:tracePt t="316987" x="6991350" y="5724525"/>
          <p14:tracePt t="317003" x="6589713" y="5759450"/>
          <p14:tracePt t="317020" x="6215063" y="5768975"/>
          <p14:tracePt t="317037" x="5634038" y="5786438"/>
          <p14:tracePt t="317053" x="5411788" y="5786438"/>
          <p14:tracePt t="317070" x="5232400" y="5786438"/>
          <p14:tracePt t="317087" x="4875213" y="5813425"/>
          <p14:tracePt t="317103" x="4714875" y="5822950"/>
          <p14:tracePt t="317120" x="4608513" y="5822950"/>
          <p14:tracePt t="317137" x="4438650" y="5822950"/>
          <p14:tracePt t="317153" x="4384675" y="5822950"/>
          <p14:tracePt t="317170" x="4295775" y="5813425"/>
          <p14:tracePt t="317187" x="4259263" y="5803900"/>
          <p14:tracePt t="317203" x="4214813" y="5803900"/>
          <p14:tracePt t="317220" x="4152900" y="5786438"/>
          <p14:tracePt t="317237" x="4125913" y="5776913"/>
          <p14:tracePt t="317253" x="4108450" y="5776913"/>
          <p14:tracePt t="317270" x="4098925" y="5768975"/>
          <p14:tracePt t="317287" x="4089400" y="5768975"/>
          <p14:tracePt t="317304" x="4081463" y="5768975"/>
          <p14:tracePt t="317328" x="4071938" y="5759450"/>
          <p14:tracePt t="317452" x="4071938" y="5751513"/>
          <p14:tracePt t="317733" x="4081463" y="5751513"/>
          <p14:tracePt t="317784" x="4089400" y="5751513"/>
          <p14:tracePt t="317795" x="4098925" y="5751513"/>
          <p14:tracePt t="317806" x="4116388" y="5751513"/>
          <p14:tracePt t="317818" x="4143375" y="5751513"/>
          <p14:tracePt t="317831" x="4187825" y="5751513"/>
          <p14:tracePt t="317843" x="4259263" y="5751513"/>
          <p14:tracePt t="317854" x="4384675" y="5759450"/>
          <p14:tracePt t="317870" x="4545013" y="5759450"/>
          <p14:tracePt t="317887" x="4724400" y="5759450"/>
          <p14:tracePt t="317904" x="5099050" y="5759450"/>
          <p14:tracePt t="317920" x="5232400" y="5759450"/>
          <p14:tracePt t="317937" x="5340350" y="5759450"/>
          <p14:tracePt t="317954" x="5438775" y="5759450"/>
          <p14:tracePt t="317954" x="5527675" y="5751513"/>
          <p14:tracePt t="317970" x="5581650" y="5741988"/>
          <p14:tracePt t="317987" x="5608638" y="5741988"/>
          <p14:tracePt t="318003" x="5626100" y="5741988"/>
          <p14:tracePt t="318370" x="5643563" y="5741988"/>
          <p14:tracePt t="318382" x="5653088" y="5741988"/>
          <p14:tracePt t="318394" x="5661025" y="5741988"/>
          <p14:tracePt t="318406" x="5688013" y="5741988"/>
          <p14:tracePt t="318420" x="5715000" y="5741988"/>
          <p14:tracePt t="318437" x="5751513" y="5751513"/>
          <p14:tracePt t="318454" x="5813425" y="5751513"/>
          <p14:tracePt t="318470" x="5946775" y="5751513"/>
          <p14:tracePt t="318487" x="6010275" y="5751513"/>
          <p14:tracePt t="318504" x="6081713" y="5751513"/>
          <p14:tracePt t="318504" x="6134100" y="5732463"/>
          <p14:tracePt t="318521" x="6170613" y="5724525"/>
          <p14:tracePt t="318537" x="6197600" y="5715000"/>
          <p14:tracePt t="318554" x="6215063" y="5697538"/>
          <p14:tracePt t="318578" x="6215063" y="5688013"/>
          <p14:tracePt t="318627" x="6215063" y="5680075"/>
          <p14:tracePt t="318651" x="6205538" y="5680075"/>
          <p14:tracePt t="318664" x="6197600" y="5670550"/>
          <p14:tracePt t="318689" x="6180138" y="5670550"/>
          <p14:tracePt t="318713" x="6170613" y="5661025"/>
          <p14:tracePt t="320296" x="6161088" y="5661025"/>
          <p14:tracePt t="320331" x="6153150" y="5661025"/>
          <p14:tracePt t="320378" x="6153150" y="5653088"/>
          <p14:tracePt t="320392" x="6143625" y="5653088"/>
          <p14:tracePt t="320441" x="6134100" y="5653088"/>
          <p14:tracePt t="320490" x="6126163" y="5643563"/>
          <p14:tracePt t="320515" x="6116638" y="5643563"/>
          <p14:tracePt t="320525" x="6116638" y="5634038"/>
          <p14:tracePt t="320563" x="6108700" y="5634038"/>
          <p14:tracePt t="320587" x="6099175" y="5626100"/>
          <p14:tracePt t="320612" x="6089650" y="5626100"/>
          <p14:tracePt t="320636" x="6081713" y="5616575"/>
          <p14:tracePt t="320649" x="6081713" y="5608638"/>
          <p14:tracePt t="320661" x="6072188" y="5608638"/>
          <p14:tracePt t="320686" x="6062663" y="5608638"/>
          <p14:tracePt t="320697" x="6054725" y="5599113"/>
          <p14:tracePt t="320722" x="6045200" y="5589588"/>
          <p14:tracePt t="320748" x="6027738" y="5581650"/>
          <p14:tracePt t="320771" x="6010275" y="5572125"/>
          <p14:tracePt t="320798" x="6000750" y="5562600"/>
          <p14:tracePt t="320809" x="5983288" y="5554663"/>
          <p14:tracePt t="320832" x="5965825" y="5554663"/>
          <p14:tracePt t="320845" x="5956300" y="5545138"/>
          <p14:tracePt t="320857" x="5946775" y="5537200"/>
          <p14:tracePt t="320869" x="5938838" y="5537200"/>
          <p14:tracePt t="320882" x="5929313" y="5527675"/>
          <p14:tracePt t="320894" x="5911850" y="5518150"/>
          <p14:tracePt t="320906" x="5894388" y="5518150"/>
          <p14:tracePt t="320921" x="5884863" y="5500688"/>
          <p14:tracePt t="320938" x="5848350" y="5491163"/>
          <p14:tracePt t="320954" x="5803900" y="5465763"/>
          <p14:tracePt t="320971" x="5776913" y="5456238"/>
          <p14:tracePt t="320987" x="5741988" y="5446713"/>
          <p14:tracePt t="321004" x="5697538" y="5429250"/>
          <p14:tracePt t="321021" x="5670550" y="5419725"/>
          <p14:tracePt t="321038" x="5643563" y="5419725"/>
          <p14:tracePt t="321055" x="5581650" y="5402263"/>
          <p14:tracePt t="321071" x="5562600" y="5402263"/>
          <p14:tracePt t="321088" x="5545138" y="5394325"/>
          <p14:tracePt t="321105" x="5518150" y="5394325"/>
          <p14:tracePt t="321121" x="5510213" y="5384800"/>
          <p14:tracePt t="321138" x="5483225" y="5384800"/>
          <p14:tracePt t="321154" x="5473700" y="5384800"/>
          <p14:tracePt t="321171" x="5465763" y="5384800"/>
          <p14:tracePt t="321188" x="5456238" y="5384800"/>
          <p14:tracePt t="321213" x="5446713" y="5384800"/>
          <p14:tracePt t="321223" x="5438775" y="5384800"/>
          <p14:tracePt t="321273" x="5429250" y="5384800"/>
          <p14:tracePt t="321286" x="5419725" y="5384800"/>
          <p14:tracePt t="321299" x="5411788" y="5384800"/>
          <p14:tracePt t="321322" x="5402263" y="5384800"/>
          <p14:tracePt t="321347" x="5394325" y="5384800"/>
          <p14:tracePt t="321359" x="5384800" y="5384800"/>
          <p14:tracePt t="321371" x="5375275" y="5384800"/>
          <p14:tracePt t="321382" x="5367338" y="5384800"/>
          <p14:tracePt t="321395" x="5348288" y="5394325"/>
          <p14:tracePt t="321408" x="5340350" y="5402263"/>
          <p14:tracePt t="321421" x="5322888" y="5402263"/>
          <p14:tracePt t="321438" x="5313363" y="5402263"/>
          <p14:tracePt t="321455" x="5303838" y="5411788"/>
          <p14:tracePt t="321471" x="5276850" y="5419725"/>
          <p14:tracePt t="321494" x="5259388" y="5419725"/>
          <p14:tracePt t="321505" x="5259388" y="5429250"/>
          <p14:tracePt t="321521" x="5251450" y="5429250"/>
          <p14:tracePt t="321542" x="5251450" y="5438775"/>
          <p14:tracePt t="321555" x="5241925" y="5438775"/>
          <p14:tracePt t="321592" x="5241925" y="5446713"/>
          <p14:tracePt t="321641" x="5241925" y="5456238"/>
          <p14:tracePt t="321665" x="5232400" y="5456238"/>
          <p14:tracePt t="321691" x="5224463" y="5465763"/>
          <p14:tracePt t="321716" x="5224463" y="5473700"/>
          <p14:tracePt t="321727" x="5214938" y="5483225"/>
          <p14:tracePt t="321752" x="5214938" y="5491163"/>
          <p14:tracePt t="321762" x="5205413" y="5491163"/>
          <p14:tracePt t="321775" x="5205413" y="5500688"/>
          <p14:tracePt t="321788" x="5197475" y="5510213"/>
          <p14:tracePt t="321800" x="5197475" y="5518150"/>
          <p14:tracePt t="321835" x="5187950" y="5527675"/>
          <p14:tracePt t="321850" x="5187950" y="5537200"/>
          <p14:tracePt t="321898" x="5187950" y="5545138"/>
          <p14:tracePt t="322793" x="5187950" y="5554663"/>
          <p14:tracePt t="322976" x="5205413" y="5554663"/>
          <p14:tracePt t="322988" x="5224463" y="5554663"/>
          <p14:tracePt t="323001" x="5251450" y="5562600"/>
          <p14:tracePt t="323012" x="5313363" y="5581650"/>
          <p14:tracePt t="323025" x="5394325" y="5599113"/>
          <p14:tracePt t="323038" x="5491163" y="5616575"/>
          <p14:tracePt t="323055" x="5616575" y="5653088"/>
          <p14:tracePt t="323072" x="5732463" y="5670550"/>
          <p14:tracePt t="323089" x="5919788" y="5697538"/>
          <p14:tracePt t="323106" x="5956300" y="5705475"/>
          <p14:tracePt t="323122" x="5991225" y="5715000"/>
          <p14:tracePt t="323138" x="6010275" y="5724525"/>
          <p14:tracePt t="323155" x="6027738" y="5724525"/>
          <p14:tracePt t="323185" x="6037263" y="5724525"/>
          <p14:tracePt t="323258" x="6045200" y="5724525"/>
          <p14:tracePt t="323295" x="6054725" y="5724525"/>
          <p14:tracePt t="323344" x="6062663" y="5724525"/>
          <p14:tracePt t="323356" x="6072188" y="5724525"/>
          <p14:tracePt t="323369" x="6081713" y="5724525"/>
          <p14:tracePt t="323380" x="6089650" y="5724525"/>
          <p14:tracePt t="323404" x="6099175" y="5724525"/>
          <p14:tracePt t="323418" x="6108700" y="5724525"/>
          <p14:tracePt t="323455" x="6116638" y="5724525"/>
          <p14:tracePt t="323465" x="6116638" y="5715000"/>
          <p14:tracePt t="323576" x="6116638" y="5705475"/>
          <p14:tracePt t="323735" x="6116638" y="5697538"/>
          <p14:tracePt t="323749" x="6108700" y="5688013"/>
          <p14:tracePt t="323760" x="6099175" y="5688013"/>
          <p14:tracePt t="323771" x="6089650" y="5688013"/>
          <p14:tracePt t="323798" x="6081713" y="5680075"/>
          <p14:tracePt t="323809" x="6072188" y="5680075"/>
          <p14:tracePt t="323824" x="6054725" y="5670550"/>
          <p14:tracePt t="323832" x="6045200" y="5661025"/>
          <p14:tracePt t="323845" x="6027738" y="5661025"/>
          <p14:tracePt t="323857" x="6010275" y="5643563"/>
          <p14:tracePt t="323872" x="5991225" y="5626100"/>
          <p14:tracePt t="323889" x="5973763" y="5616575"/>
          <p14:tracePt t="323905" x="5938838" y="5599113"/>
          <p14:tracePt t="323922" x="5867400" y="5572125"/>
          <p14:tracePt t="323939" x="5830888" y="5562600"/>
          <p14:tracePt t="323955" x="5786438" y="5545138"/>
          <p14:tracePt t="323972" x="5697538" y="5518150"/>
          <p14:tracePt t="323989" x="5643563" y="5500688"/>
          <p14:tracePt t="324005" x="5562600" y="5483225"/>
          <p14:tracePt t="324022" x="5510213" y="5473700"/>
          <p14:tracePt t="324039" x="5483225" y="5473700"/>
          <p14:tracePt t="324055" x="5419725" y="5473700"/>
          <p14:tracePt t="324072" x="5394325" y="5473700"/>
          <p14:tracePt t="324089" x="5367338" y="5473700"/>
          <p14:tracePt t="324106" x="5313363" y="5473700"/>
          <p14:tracePt t="324122" x="5286375" y="5473700"/>
          <p14:tracePt t="324139" x="5276850" y="5473700"/>
          <p14:tracePt t="324155" x="5251450" y="5483225"/>
          <p14:tracePt t="324172" x="5241925" y="5491163"/>
          <p14:tracePt t="324189" x="5205413" y="5518150"/>
          <p14:tracePt t="324205" x="5197475" y="5518150"/>
          <p14:tracePt t="324222" x="5180013" y="5527675"/>
          <p14:tracePt t="324239" x="5170488" y="5545138"/>
          <p14:tracePt t="324255" x="5160963" y="5545138"/>
          <p14:tracePt t="324272" x="5153025" y="5554663"/>
          <p14:tracePt t="324289" x="5133975" y="5572125"/>
          <p14:tracePt t="324305" x="5116513" y="5581650"/>
          <p14:tracePt t="324322" x="5108575" y="5581650"/>
          <p14:tracePt t="324339" x="5089525" y="5599113"/>
          <p14:tracePt t="324355" x="5081588" y="5608638"/>
          <p14:tracePt t="324372" x="5081588" y="5616575"/>
          <p14:tracePt t="325303" x="5072063" y="5616575"/>
          <p14:tracePt t="325317" x="5062538" y="5608638"/>
          <p14:tracePt t="325329" x="5045075" y="5608638"/>
          <p14:tracePt t="325340" x="5018088" y="5608638"/>
          <p14:tracePt t="325356" x="4965700" y="5599113"/>
          <p14:tracePt t="325373" x="4875213" y="5572125"/>
          <p14:tracePt t="325389" x="4625975" y="5537200"/>
          <p14:tracePt t="325406" x="4456113" y="5500688"/>
          <p14:tracePt t="325422" x="4322763" y="5473700"/>
          <p14:tracePt t="325439" x="4089400" y="5446713"/>
          <p14:tracePt t="325456" x="3990975" y="5438775"/>
          <p14:tracePt t="325472" x="3902075" y="5438775"/>
          <p14:tracePt t="325489" x="3768725" y="5438775"/>
          <p14:tracePt t="325506" x="3732213" y="5438775"/>
          <p14:tracePt t="325522" x="3714750" y="5438775"/>
          <p14:tracePt t="325539" x="3697288" y="5438775"/>
          <p14:tracePt t="325556" x="3687763" y="5446713"/>
          <p14:tracePt t="325572" x="3660775" y="5473700"/>
          <p14:tracePt t="325589" x="3652838" y="5483225"/>
          <p14:tracePt t="325606" x="3652838" y="5491163"/>
          <p14:tracePt t="325622" x="3633788" y="5510213"/>
          <p14:tracePt t="325639" x="3633788" y="5518150"/>
          <p14:tracePt t="325656" x="3633788" y="5527675"/>
          <p14:tracePt t="325673" x="3616325" y="5554663"/>
          <p14:tracePt t="325689" x="3616325" y="5572125"/>
          <p14:tracePt t="325706" x="3608388" y="5599113"/>
          <p14:tracePt t="325722" x="3608388" y="5626100"/>
          <p14:tracePt t="325739" x="3608388" y="5634038"/>
          <p14:tracePt t="325965" x="3608388" y="5643563"/>
          <p14:tracePt t="328403" x="3608388" y="5634038"/>
          <p14:tracePt t="328426" x="3633788" y="5626100"/>
          <p14:tracePt t="328440" x="3714750" y="5581650"/>
          <p14:tracePt t="328452" x="3911600" y="5491163"/>
          <p14:tracePt t="328463" x="4322763" y="5313363"/>
          <p14:tracePt t="328475" x="4803775" y="5116513"/>
          <p14:tracePt t="328490" x="5276850" y="4929188"/>
          <p14:tracePt t="328507" x="5776913" y="4741863"/>
          <p14:tracePt t="328523" x="6251575" y="4562475"/>
          <p14:tracePt t="328540" x="7000875" y="4303713"/>
          <p14:tracePt t="328557" x="7251700" y="4232275"/>
          <p14:tracePt t="328573" x="7456488" y="4179888"/>
          <p14:tracePt t="328590" x="7715250" y="4133850"/>
          <p14:tracePt t="328607" x="7823200" y="4116388"/>
          <p14:tracePt t="328623" x="7974013" y="4108450"/>
          <p14:tracePt t="328640" x="8010525" y="4108450"/>
          <p14:tracePt t="328657" x="8037513" y="4108450"/>
          <p14:tracePt t="328673" x="8062913" y="4108450"/>
          <p14:tracePt t="328690" x="8072438" y="4108450"/>
          <p14:tracePt t="328747" x="8081963" y="4108450"/>
          <p14:tracePt t="328759" x="8081963" y="4116388"/>
          <p14:tracePt t="328770" x="8089900" y="4116388"/>
          <p14:tracePt t="328782" x="8099425" y="4125913"/>
          <p14:tracePt t="328795" x="8108950" y="4125913"/>
          <p14:tracePt t="328808" x="8143875" y="4125913"/>
          <p14:tracePt t="328823" x="8170863" y="4125913"/>
          <p14:tracePt t="328840" x="8205788" y="4125913"/>
          <p14:tracePt t="328857" x="8251825" y="4125913"/>
          <p14:tracePt t="328874" x="8348663" y="4108450"/>
          <p14:tracePt t="328890" x="8385175" y="4089400"/>
          <p14:tracePt t="328907" x="8439150" y="4071938"/>
          <p14:tracePt t="328930" x="8439150" y="4062413"/>
          <p14:tracePt t="328942" x="8439150" y="4054475"/>
          <p14:tracePt t="328957" x="8429625" y="4044950"/>
          <p14:tracePt t="328974" x="8385175" y="4017963"/>
          <p14:tracePt t="329187" x="8385175" y="4000500"/>
          <p14:tracePt t="329198" x="8385175" y="3983038"/>
          <p14:tracePt t="329210" x="8394700" y="3956050"/>
          <p14:tracePt t="329224" x="8412163" y="3911600"/>
          <p14:tracePt t="329235" x="8447088" y="3822700"/>
          <p14:tracePt t="329247" x="8491538" y="3732213"/>
          <p14:tracePt t="329261" x="8528050" y="3633788"/>
          <p14:tracePt t="329274" x="8545513" y="3536950"/>
          <p14:tracePt t="329290" x="8545513" y="3446463"/>
          <p14:tracePt t="329307" x="8545513" y="3367088"/>
          <p14:tracePt t="329324" x="8545513" y="3268663"/>
          <p14:tracePt t="329340" x="8545513" y="3214688"/>
          <p14:tracePt t="329357" x="8545513" y="3187700"/>
          <p14:tracePt t="329374" x="8545513" y="3143250"/>
          <p14:tracePt t="329390" x="8545513" y="3133725"/>
          <p14:tracePt t="329407" x="8537575" y="3125788"/>
          <p14:tracePt t="329430" x="8537575" y="3116263"/>
          <p14:tracePt t="329443" x="8528050" y="3116263"/>
          <p14:tracePt t="329457" x="8518525" y="3116263"/>
          <p14:tracePt t="329555" x="8510588" y="3116263"/>
          <p14:tracePt t="329591" x="8510588" y="3125788"/>
          <p14:tracePt t="329603" x="8510588" y="3133725"/>
          <p14:tracePt t="329615" x="8510588" y="3152775"/>
          <p14:tracePt t="329626" x="8510588" y="3170238"/>
          <p14:tracePt t="329641" x="8510588" y="3187700"/>
          <p14:tracePt t="329657" x="8510588" y="3214688"/>
          <p14:tracePt t="329674" x="8510588" y="3241675"/>
          <p14:tracePt t="329690" x="8510588" y="3295650"/>
          <p14:tracePt t="329707" x="8510588" y="3322638"/>
          <p14:tracePt t="329724" x="8510588" y="3348038"/>
          <p14:tracePt t="329740" x="8518525" y="3384550"/>
          <p14:tracePt t="329757" x="8528050" y="3402013"/>
          <p14:tracePt t="329774" x="8528050" y="3411538"/>
          <p14:tracePt t="329774" x="8545513" y="3419475"/>
          <p14:tracePt t="329790" x="8545513" y="3438525"/>
          <p14:tracePt t="329807" x="8562975" y="3438525"/>
          <p14:tracePt t="329824" x="8582025" y="3455988"/>
          <p14:tracePt t="329840" x="8609013" y="3473450"/>
          <p14:tracePt t="329857" x="8626475" y="3482975"/>
          <p14:tracePt t="329874" x="8653463" y="3490913"/>
          <p14:tracePt t="329890" x="8661400" y="3490913"/>
          <p14:tracePt t="329907" x="8670925" y="3490913"/>
          <p14:tracePt t="329924" x="8688388" y="3490913"/>
          <p14:tracePt t="329940" x="8697913" y="3490913"/>
          <p14:tracePt t="329957" x="8705850" y="3490913"/>
          <p14:tracePt t="329996" x="8705850" y="3482975"/>
          <p14:tracePt t="330019" x="8697913" y="3482975"/>
          <p14:tracePt t="330595" x="8688388" y="3482975"/>
          <p14:tracePt t="331257" x="8680450" y="3482975"/>
          <p14:tracePt t="331268" x="8680450" y="3473450"/>
          <p14:tracePt t="331294" x="8680450" y="3465513"/>
          <p14:tracePt t="331306" x="8670925" y="3455988"/>
          <p14:tracePt t="331318" x="8670925" y="3446463"/>
          <p14:tracePt t="331330" x="8670925" y="3429000"/>
          <p14:tracePt t="331343" x="8670925" y="3419475"/>
          <p14:tracePt t="331358" x="8661400" y="3394075"/>
          <p14:tracePt t="331374" x="8653463" y="3367088"/>
          <p14:tracePt t="331391" x="8643938" y="3322638"/>
          <p14:tracePt t="331408" x="8634413" y="3241675"/>
          <p14:tracePt t="331424" x="8626475" y="3197225"/>
          <p14:tracePt t="331441" x="8616950" y="3071813"/>
          <p14:tracePt t="331458" x="8609013" y="3009900"/>
          <p14:tracePt t="331474" x="8609013" y="2946400"/>
          <p14:tracePt t="331491" x="8599488" y="2867025"/>
          <p14:tracePt t="331508" x="8599488" y="2830513"/>
          <p14:tracePt t="331524" x="8599488" y="2803525"/>
          <p14:tracePt t="331541" x="8589963" y="2732088"/>
          <p14:tracePt t="331558" x="8582025" y="2705100"/>
          <p14:tracePt t="331574" x="8572500" y="2660650"/>
          <p14:tracePt t="331591" x="8572500" y="2652713"/>
          <p14:tracePt t="331608" x="8562975" y="2633663"/>
          <p14:tracePt t="331624" x="8555038" y="2625725"/>
          <p14:tracePt t="331649" x="8545513" y="2616200"/>
          <p14:tracePt t="331672" x="8537575" y="2608263"/>
          <p14:tracePt t="331685" x="8528050" y="2608263"/>
          <p14:tracePt t="331699" x="8528050" y="2589213"/>
          <p14:tracePt t="331709" x="8518525" y="2571750"/>
          <p14:tracePt t="331724" x="8510588" y="2562225"/>
          <p14:tracePt t="331741" x="8510588" y="2554288"/>
          <p14:tracePt t="331758" x="8510588" y="2544763"/>
          <p14:tracePt t="331775" x="8501063" y="2536825"/>
          <p14:tracePt t="331791" x="8501063" y="2527300"/>
          <p14:tracePt t="331808" x="8501063" y="2517775"/>
          <p14:tracePt t="332100" x="8491538" y="2517775"/>
          <p14:tracePt t="332115" x="8483600" y="2517775"/>
          <p14:tracePt t="332126" x="8483600" y="2509838"/>
          <p14:tracePt t="332139" x="8466138" y="2490788"/>
          <p14:tracePt t="332150" x="8456613" y="2482850"/>
          <p14:tracePt t="332163" x="8439150" y="2455863"/>
          <p14:tracePt t="332175" x="8420100" y="2419350"/>
          <p14:tracePt t="332191" x="8412163" y="2384425"/>
          <p14:tracePt t="332208" x="8385175" y="2322513"/>
          <p14:tracePt t="332224" x="8340725" y="2224088"/>
          <p14:tracePt t="332241" x="8313738" y="2160588"/>
          <p14:tracePt t="332258" x="8304213" y="2098675"/>
          <p14:tracePt t="332275" x="8277225" y="1982788"/>
          <p14:tracePt t="332291" x="8277225" y="1946275"/>
          <p14:tracePt t="332308" x="8269288" y="1901825"/>
          <p14:tracePt t="332325" x="8269288" y="1822450"/>
          <p14:tracePt t="332341" x="8259763" y="1768475"/>
          <p14:tracePt t="332358" x="8259763" y="1731963"/>
          <p14:tracePt t="332375" x="8251825" y="1643063"/>
          <p14:tracePt t="332391" x="8251825" y="1598613"/>
          <p14:tracePt t="332408" x="8242300" y="1490663"/>
          <p14:tracePt t="332425" x="8242300" y="1455738"/>
          <p14:tracePt t="332441" x="8242300" y="1419225"/>
          <p14:tracePt t="332458" x="8224838" y="1366838"/>
          <p14:tracePt t="332475" x="8224838" y="1330325"/>
          <p14:tracePt t="332491" x="8215313" y="1312863"/>
          <p14:tracePt t="332508" x="8188325" y="1276350"/>
          <p14:tracePt t="332525" x="8170863" y="1258888"/>
          <p14:tracePt t="332541" x="8161338" y="1250950"/>
          <p14:tracePt t="332558" x="8143875" y="1241425"/>
          <p14:tracePt t="332578" x="8134350" y="1231900"/>
          <p14:tracePt t="332653" x="8134350" y="1241425"/>
          <p14:tracePt t="332677" x="8134350" y="1250950"/>
          <p14:tracePt t="332690" x="8134350" y="1268413"/>
          <p14:tracePt t="332703" x="8134350" y="1276350"/>
          <p14:tracePt t="332715" x="8134350" y="1295400"/>
          <p14:tracePt t="332726" x="8134350" y="1322388"/>
          <p14:tracePt t="332741" x="8134350" y="1347788"/>
          <p14:tracePt t="332758" x="8126413" y="1374775"/>
          <p14:tracePt t="332775" x="8126413" y="1411288"/>
          <p14:tracePt t="332791" x="8126413" y="1428750"/>
          <p14:tracePt t="332808" x="8126413" y="1446213"/>
          <p14:tracePt t="332825" x="8126413" y="1490663"/>
          <p14:tracePt t="332841" x="8126413" y="1509713"/>
          <p14:tracePt t="332858" x="8126413" y="1517650"/>
          <p14:tracePt t="332875" x="8126413" y="1544638"/>
          <p14:tracePt t="332891" x="8126413" y="1554163"/>
          <p14:tracePt t="332908" x="8126413" y="1571625"/>
          <p14:tracePt t="332925" x="8126413" y="1608138"/>
          <p14:tracePt t="332941" x="8134350" y="1625600"/>
          <p14:tracePt t="332958" x="8134350" y="1670050"/>
          <p14:tracePt t="332975" x="8143875" y="1697038"/>
          <p14:tracePt t="332991" x="8143875" y="1714500"/>
          <p14:tracePt t="333008" x="8143875" y="1731963"/>
          <p14:tracePt t="333025" x="8143875" y="1768475"/>
          <p14:tracePt t="333041" x="8153400" y="1785938"/>
          <p14:tracePt t="333058" x="8161338" y="1830388"/>
          <p14:tracePt t="333075" x="8161338" y="1857375"/>
          <p14:tracePt t="333091" x="8170863" y="1884363"/>
          <p14:tracePt t="333108" x="8180388" y="1911350"/>
          <p14:tracePt t="333125" x="8180388" y="1928813"/>
          <p14:tracePt t="333141" x="8188325" y="1938338"/>
          <p14:tracePt t="333158" x="8197850" y="1965325"/>
          <p14:tracePt t="333180" x="8197850" y="1973263"/>
          <p14:tracePt t="333191" x="8205788" y="1973263"/>
          <p14:tracePt t="333208" x="8205788" y="1982788"/>
          <p14:tracePt t="333225" x="8205788" y="1990725"/>
          <p14:tracePt t="333242" x="8224838" y="2009775"/>
          <p14:tracePt t="333258" x="8224838" y="2017713"/>
          <p14:tracePt t="333275" x="8224838" y="2027238"/>
          <p14:tracePt t="333291" x="8224838" y="2036763"/>
          <p14:tracePt t="333308" x="8232775" y="2036763"/>
          <p14:tracePt t="333510" x="8232775" y="2027238"/>
          <p14:tracePt t="333534" x="8224838" y="2027238"/>
          <p14:tracePt t="333546" x="8224838" y="2017713"/>
          <p14:tracePt t="333559" x="8215313" y="2017713"/>
          <p14:tracePt t="333570" x="8215313" y="2000250"/>
          <p14:tracePt t="333594" x="8205788" y="1990725"/>
          <p14:tracePt t="333608" x="8205788" y="1982788"/>
          <p14:tracePt t="333620" x="8197850" y="1973263"/>
          <p14:tracePt t="333633" x="8188325" y="1955800"/>
          <p14:tracePt t="333644" x="8188325" y="1938338"/>
          <p14:tracePt t="333658" x="8180388" y="1919288"/>
          <p14:tracePt t="333675" x="8170863" y="1901825"/>
          <p14:tracePt t="333692" x="8161338" y="1866900"/>
          <p14:tracePt t="333708" x="8161338" y="1812925"/>
          <p14:tracePt t="333725" x="8153400" y="1785938"/>
          <p14:tracePt t="333742" x="8143875" y="1758950"/>
          <p14:tracePt t="333743" x="8143875" y="1731963"/>
          <p14:tracePt t="333758" x="8134350" y="1704975"/>
          <p14:tracePt t="333775" x="8134350" y="1687513"/>
          <p14:tracePt t="333792" x="8126413" y="1633538"/>
          <p14:tracePt t="333808" x="8126413" y="1616075"/>
          <p14:tracePt t="333825" x="8116888" y="1608138"/>
          <p14:tracePt t="333842" x="8116888" y="1581150"/>
          <p14:tracePt t="333858" x="8116888" y="1571625"/>
          <p14:tracePt t="333875" x="8108950" y="1571625"/>
          <p14:tracePt t="333892" x="8108950" y="1562100"/>
          <p14:tracePt t="334502" x="8108950" y="1571625"/>
          <p14:tracePt t="334526" x="8108950" y="1581150"/>
          <p14:tracePt t="334551" x="8108950" y="1589088"/>
          <p14:tracePt t="334563" x="8116888" y="1598613"/>
          <p14:tracePt t="334575" x="8116888" y="1616075"/>
          <p14:tracePt t="334589" x="8116888" y="1633538"/>
          <p14:tracePt t="334601" x="8134350" y="1660525"/>
          <p14:tracePt t="334612" x="8143875" y="1687513"/>
          <p14:tracePt t="334625" x="8153400" y="1714500"/>
          <p14:tracePt t="334642" x="8153400" y="1751013"/>
          <p14:tracePt t="334659" x="8170863" y="1795463"/>
          <p14:tracePt t="334676" x="8205788" y="1919288"/>
          <p14:tracePt t="334692" x="8224838" y="1965325"/>
          <p14:tracePt t="334709" x="8259763" y="2098675"/>
          <p14:tracePt t="334725" x="8269288" y="2152650"/>
          <p14:tracePt t="334742" x="8277225" y="2197100"/>
          <p14:tracePt t="334759" x="8286750" y="2251075"/>
          <p14:tracePt t="334775" x="8313738" y="2393950"/>
          <p14:tracePt t="334792" x="8331200" y="2465388"/>
          <p14:tracePt t="334809" x="8348663" y="2598738"/>
          <p14:tracePt t="334825" x="8348663" y="2660650"/>
          <p14:tracePt t="334842" x="8348663" y="2705100"/>
          <p14:tracePt t="334859" x="8348663" y="2768600"/>
          <p14:tracePt t="334875" x="8358188" y="2795588"/>
          <p14:tracePt t="334892" x="8358188" y="2822575"/>
          <p14:tracePt t="334909" x="8367713" y="2874963"/>
          <p14:tracePt t="334925" x="8367713" y="2901950"/>
          <p14:tracePt t="334942" x="8375650" y="2946400"/>
          <p14:tracePt t="334959" x="8385175" y="2973388"/>
          <p14:tracePt t="334975" x="8385175" y="2982913"/>
          <p14:tracePt t="335249" x="8385175" y="2973388"/>
          <p14:tracePt t="335261" x="8385175" y="2955925"/>
          <p14:tracePt t="335274" x="8385175" y="2928938"/>
          <p14:tracePt t="335285" x="8385175" y="2884488"/>
          <p14:tracePt t="335298" x="8375650" y="2840038"/>
          <p14:tracePt t="335311" x="8367713" y="2786063"/>
          <p14:tracePt t="335326" x="8367713" y="2751138"/>
          <p14:tracePt t="335342" x="8367713" y="2697163"/>
          <p14:tracePt t="335359" x="8358188" y="2571750"/>
          <p14:tracePt t="335375" x="8358188" y="2509838"/>
          <p14:tracePt t="335392" x="8340725" y="2419350"/>
          <p14:tracePt t="335409" x="8340725" y="2339975"/>
          <p14:tracePt t="335426" x="8323263" y="2187575"/>
          <p14:tracePt t="335443" x="8304213" y="2125663"/>
          <p14:tracePt t="335459" x="8286750" y="2036763"/>
          <p14:tracePt t="335476" x="8286750" y="1990725"/>
          <p14:tracePt t="335492" x="8269288" y="1965325"/>
          <p14:tracePt t="335509" x="8242300" y="1911350"/>
          <p14:tracePt t="335526" x="8232775" y="1893888"/>
          <p14:tracePt t="335542" x="8215313" y="1857375"/>
          <p14:tracePt t="335559" x="8205788" y="1847850"/>
          <p14:tracePt t="335576" x="8197850" y="1839913"/>
          <p14:tracePt t="335592" x="8188325" y="1822450"/>
          <p14:tracePt t="335702" x="8188325" y="1830388"/>
          <p14:tracePt t="335727" x="8188325" y="1839913"/>
          <p14:tracePt t="335738" x="8188325" y="1847850"/>
          <p14:tracePt t="335752" x="8197850" y="1866900"/>
          <p14:tracePt t="335763" x="8197850" y="1884363"/>
          <p14:tracePt t="335776" x="8215313" y="1928813"/>
          <p14:tracePt t="335792" x="8232775" y="1965325"/>
          <p14:tracePt t="335809" x="8251825" y="2017713"/>
          <p14:tracePt t="335826" x="8286750" y="2133600"/>
          <p14:tracePt t="335842" x="8304213" y="2197100"/>
          <p14:tracePt t="335859" x="8313738" y="2259013"/>
          <p14:tracePt t="335876" x="8348663" y="2401888"/>
          <p14:tracePt t="335892" x="8367713" y="2482850"/>
          <p14:tracePt t="335909" x="8375650" y="2554288"/>
          <p14:tracePt t="335926" x="8402638" y="2697163"/>
          <p14:tracePt t="335942" x="8412163" y="2759075"/>
          <p14:tracePt t="335959" x="8420100" y="2867025"/>
          <p14:tracePt t="335976" x="8429625" y="2919413"/>
          <p14:tracePt t="335992" x="8439150" y="2955925"/>
          <p14:tracePt t="336009" x="8439150" y="3009900"/>
          <p14:tracePt t="336026" x="8447088" y="3036888"/>
          <p14:tracePt t="336042" x="8447088" y="3054350"/>
          <p14:tracePt t="336059" x="8447088" y="3081338"/>
          <p14:tracePt t="336076" x="8456613" y="3098800"/>
          <p14:tracePt t="336092" x="8456613" y="3108325"/>
          <p14:tracePt t="336109" x="8456613" y="3116263"/>
          <p14:tracePt t="336952" x="8447088" y="3108325"/>
          <p14:tracePt t="336964" x="8429625" y="3089275"/>
          <p14:tracePt t="336975" x="8420100" y="3054350"/>
          <p14:tracePt t="336988" x="8394700" y="3009900"/>
          <p14:tracePt t="336999" x="8375650" y="2982913"/>
          <p14:tracePt t="337012" x="8358188" y="2955925"/>
          <p14:tracePt t="337026" x="8348663" y="2919413"/>
          <p14:tracePt t="337043" x="8331200" y="2884488"/>
          <p14:tracePt t="337059" x="8313738" y="2847975"/>
          <p14:tracePt t="337076" x="8286750" y="2776538"/>
          <p14:tracePt t="337093" x="8269288" y="2751138"/>
          <p14:tracePt t="337110" x="8251825" y="2732088"/>
          <p14:tracePt t="337126" x="8232775" y="2687638"/>
          <p14:tracePt t="337143" x="8224838" y="2670175"/>
          <p14:tracePt t="337159" x="8215313" y="2652713"/>
          <p14:tracePt t="337176" x="8205788" y="2643188"/>
          <p14:tracePt t="337193" x="8205788" y="2633663"/>
          <p14:tracePt t="337233" x="8205788" y="2625725"/>
          <p14:tracePt t="337281" x="8197850" y="2625725"/>
          <p14:tracePt t="337661" x="8197850" y="2633663"/>
          <p14:tracePt t="337711" x="8197850" y="2643188"/>
          <p14:tracePt t="337809" x="8197850" y="2652713"/>
          <p14:tracePt t="338702" x="8197850" y="2660650"/>
          <p14:tracePt t="338788" x="8205788" y="2670175"/>
          <p14:tracePt t="338802" x="8205788" y="2679700"/>
          <p14:tracePt t="338813" x="8215313" y="2687638"/>
          <p14:tracePt t="338825" x="8215313" y="2697163"/>
          <p14:tracePt t="338838" x="8215313" y="2705100"/>
          <p14:tracePt t="338850" x="8215313" y="2714625"/>
          <p14:tracePt t="338862" x="8215313" y="2724150"/>
          <p14:tracePt t="338877" x="8215313" y="2741613"/>
          <p14:tracePt t="338893" x="8224838" y="2768600"/>
          <p14:tracePt t="338910" x="8232775" y="2795588"/>
          <p14:tracePt t="338927" x="8251825" y="2867025"/>
          <p14:tracePt t="338943" x="8259763" y="2894013"/>
          <p14:tracePt t="338960" x="8277225" y="2938463"/>
          <p14:tracePt t="338977" x="8286750" y="2946400"/>
          <p14:tracePt t="338993" x="8286750" y="2973388"/>
          <p14:tracePt t="339010" x="8304213" y="3009900"/>
          <p14:tracePt t="339026" x="8313738" y="3027363"/>
          <p14:tracePt t="339043" x="8313738" y="3054350"/>
          <p14:tracePt t="339060" x="8323263" y="3081338"/>
          <p14:tracePt t="339077" x="8331200" y="3089275"/>
          <p14:tracePt t="339732" x="8323263" y="3089275"/>
          <p14:tracePt t="339769" x="8313738" y="3089275"/>
          <p14:tracePt t="339780" x="8269288" y="3143250"/>
          <p14:tracePt t="339792" x="8153400" y="3268663"/>
          <p14:tracePt t="339806" x="7947025" y="3527425"/>
          <p14:tracePt t="339817" x="7751763" y="3776663"/>
          <p14:tracePt t="339830" x="7562850" y="4027488"/>
          <p14:tracePt t="339843" x="7412038" y="4276725"/>
          <p14:tracePt t="339860" x="7251700" y="4545013"/>
          <p14:tracePt t="339877" x="7099300" y="4813300"/>
          <p14:tracePt t="339894" x="6875463" y="5268913"/>
          <p14:tracePt t="339910" x="6813550" y="5419725"/>
          <p14:tracePt t="339927" x="6777038" y="5510213"/>
          <p14:tracePt t="339944" x="6751638" y="5608638"/>
          <p14:tracePt t="339960" x="6742113" y="5634038"/>
          <p14:tracePt t="339977" x="6751638" y="5670550"/>
          <p14:tracePt t="339994" x="6759575" y="5688013"/>
          <p14:tracePt t="340010" x="6796088" y="5697538"/>
          <p14:tracePt t="340246" x="6796088" y="5715000"/>
          <p14:tracePt t="340257" x="6796088" y="5724525"/>
          <p14:tracePt t="340270" x="6823075" y="5741988"/>
          <p14:tracePt t="340284" x="6840538" y="5759450"/>
          <p14:tracePt t="340294" x="6867525" y="5776913"/>
          <p14:tracePt t="340310" x="6919913" y="5795963"/>
          <p14:tracePt t="340327" x="6973888" y="5813425"/>
          <p14:tracePt t="340344" x="7054850" y="5822950"/>
          <p14:tracePt t="340360" x="7188200" y="5848350"/>
          <p14:tracePt t="340377" x="7259638" y="5848350"/>
          <p14:tracePt t="340394" x="7375525" y="5848350"/>
          <p14:tracePt t="340410" x="7419975" y="5848350"/>
          <p14:tracePt t="340427" x="7473950" y="5848350"/>
          <p14:tracePt t="340444" x="7500938" y="5840413"/>
          <p14:tracePt t="340460" x="7562850" y="5803900"/>
          <p14:tracePt t="340477" x="7589838" y="5776913"/>
          <p14:tracePt t="340494" x="7634288" y="5732463"/>
          <p14:tracePt t="340510" x="7661275" y="5705475"/>
          <p14:tracePt t="340527" x="7680325" y="5670550"/>
          <p14:tracePt t="340544" x="7697788" y="5626100"/>
          <p14:tracePt t="340560" x="7705725" y="5599113"/>
          <p14:tracePt t="340577" x="7705725" y="5562600"/>
          <p14:tracePt t="340594" x="7715250" y="5554663"/>
          <p14:tracePt t="340610" x="7715250" y="5527675"/>
          <p14:tracePt t="340627" x="7715250" y="5491163"/>
          <p14:tracePt t="340644" x="7715250" y="5483225"/>
          <p14:tracePt t="340660" x="7715250" y="5473700"/>
          <p14:tracePt t="340677" x="7715250" y="5456238"/>
          <p14:tracePt t="340694" x="7715250" y="5446713"/>
          <p14:tracePt t="340710" x="7697788" y="5438775"/>
          <p14:tracePt t="340727" x="7653338" y="5402263"/>
          <p14:tracePt t="340744" x="7634288" y="5384800"/>
          <p14:tracePt t="340760" x="7626350" y="5375275"/>
          <p14:tracePt t="340777" x="7589838" y="5357813"/>
          <p14:tracePt t="340794" x="7581900" y="5357813"/>
          <p14:tracePt t="340811" x="7537450" y="5348288"/>
          <p14:tracePt t="340827" x="7527925" y="5348288"/>
          <p14:tracePt t="340844" x="7510463" y="5348288"/>
          <p14:tracePt t="340861" x="7483475" y="5348288"/>
          <p14:tracePt t="340877" x="7473950" y="5348288"/>
          <p14:tracePt t="340894" x="7466013" y="5348288"/>
          <p14:tracePt t="340911" x="7439025" y="5357813"/>
          <p14:tracePt t="340927" x="7412038" y="5367338"/>
          <p14:tracePt t="340944" x="7402513" y="5394325"/>
          <p14:tracePt t="340961" x="7358063" y="5429250"/>
          <p14:tracePt t="340977" x="7331075" y="5456238"/>
          <p14:tracePt t="340994" x="7251700" y="5527675"/>
          <p14:tracePt t="341011" x="7224713" y="5562600"/>
          <p14:tracePt t="341027" x="7197725" y="5599113"/>
          <p14:tracePt t="341044" x="7153275" y="5661025"/>
          <p14:tracePt t="341061" x="7143750" y="5688013"/>
          <p14:tracePt t="341077" x="7126288" y="5705475"/>
          <p14:tracePt t="341078" x="7116763" y="5715000"/>
          <p14:tracePt t="341094" x="7116763" y="5732463"/>
          <p14:tracePt t="341111" x="7116763" y="5759450"/>
          <p14:tracePt t="341127" x="7116763" y="5776913"/>
          <p14:tracePt t="341144" x="7116763" y="5803900"/>
          <p14:tracePt t="341161" x="7116763" y="5830888"/>
          <p14:tracePt t="341177" x="7143750" y="5848350"/>
          <p14:tracePt t="341194" x="7161213" y="5857875"/>
          <p14:tracePt t="341211" x="7197725" y="5867400"/>
          <p14:tracePt t="341227" x="7251700" y="5875338"/>
          <p14:tracePt t="341244" x="7286625" y="5875338"/>
          <p14:tracePt t="341261" x="7313613" y="5875338"/>
          <p14:tracePt t="341277" x="7394575" y="5840413"/>
          <p14:tracePt t="341294" x="7446963" y="5803900"/>
          <p14:tracePt t="341311" x="7510463" y="5751513"/>
          <p14:tracePt t="341327" x="7616825" y="5643563"/>
          <p14:tracePt t="341344" x="7670800" y="5581650"/>
          <p14:tracePt t="341361" x="7724775" y="5483225"/>
          <p14:tracePt t="341377" x="7724775" y="5456238"/>
          <p14:tracePt t="341394" x="7724775" y="5429250"/>
          <p14:tracePt t="341411" x="7697788" y="5375275"/>
          <p14:tracePt t="341427" x="7670800" y="5348288"/>
          <p14:tracePt t="341444" x="7616825" y="5303838"/>
          <p14:tracePt t="341461" x="7473950" y="5241925"/>
          <p14:tracePt t="341478" x="7402513" y="5224463"/>
          <p14:tracePt t="341494" x="7340600" y="5205413"/>
          <p14:tracePt t="341511" x="7251700" y="5205413"/>
          <p14:tracePt t="341527" x="7205663" y="5205413"/>
          <p14:tracePt t="341544" x="7108825" y="5232400"/>
          <p14:tracePt t="341561" x="7054850" y="5259388"/>
          <p14:tracePt t="341577" x="7010400" y="5295900"/>
          <p14:tracePt t="341594" x="6938963" y="5340350"/>
          <p14:tracePt t="341611" x="6911975" y="5367338"/>
          <p14:tracePt t="341627" x="6894513" y="5384800"/>
          <p14:tracePt t="341644" x="6858000" y="5456238"/>
          <p14:tracePt t="341661" x="6848475" y="5500688"/>
          <p14:tracePt t="341678" x="6848475" y="5518150"/>
          <p14:tracePt t="341694" x="6848475" y="5562600"/>
          <p14:tracePt t="341711" x="6848475" y="5572125"/>
          <p14:tracePt t="341728" x="6867525" y="5581650"/>
          <p14:tracePt t="341744" x="6902450" y="5581650"/>
          <p14:tracePt t="341761" x="6919913" y="5581650"/>
          <p14:tracePt t="341777" x="6983413" y="5581650"/>
          <p14:tracePt t="341794" x="7027863" y="5572125"/>
          <p14:tracePt t="341811" x="7089775" y="5537200"/>
          <p14:tracePt t="341827" x="7277100" y="5357813"/>
          <p14:tracePt t="341844" x="7385050" y="5241925"/>
          <p14:tracePt t="341861" x="7483475" y="5099050"/>
          <p14:tracePt t="341878" x="7643813" y="4768850"/>
          <p14:tracePt t="341894" x="7715250" y="4589463"/>
          <p14:tracePt t="341911" x="7777163" y="4340225"/>
          <p14:tracePt t="341927" x="7777163" y="4214813"/>
          <p14:tracePt t="341944" x="7786688" y="4108450"/>
          <p14:tracePt t="341961" x="7786688" y="3929063"/>
          <p14:tracePt t="341977" x="7796213" y="3840163"/>
          <p14:tracePt t="341995" x="7804150" y="3768725"/>
          <p14:tracePt t="342011" x="7804150" y="3616325"/>
          <p14:tracePt t="342027" x="7804150" y="3581400"/>
          <p14:tracePt t="342044" x="7804150" y="3562350"/>
          <p14:tracePt t="342061" x="7804150" y="3554413"/>
          <p14:tracePt t="342316" x="7804150" y="3544888"/>
          <p14:tracePt t="342327" x="7813675" y="3527425"/>
          <p14:tracePt t="342341" x="7840663" y="3490913"/>
          <p14:tracePt t="342353" x="7894638" y="3375025"/>
          <p14:tracePt t="342365" x="7991475" y="3187700"/>
          <p14:tracePt t="342378" x="8081963" y="2938463"/>
          <p14:tracePt t="342394" x="8134350" y="2741613"/>
          <p14:tracePt t="342411" x="8170863" y="2544763"/>
          <p14:tracePt t="342428" x="8180388" y="2312988"/>
          <p14:tracePt t="342445" x="8180388" y="2251075"/>
          <p14:tracePt t="342461" x="8180388" y="2214563"/>
          <p14:tracePt t="342478" x="8180388" y="2152650"/>
          <p14:tracePt t="342494" x="8161338" y="2116138"/>
          <p14:tracePt t="342511" x="8134350" y="2089150"/>
          <p14:tracePt t="342528" x="8126413" y="2081213"/>
          <p14:tracePt t="342544" x="8108950" y="2081213"/>
          <p14:tracePt t="342561" x="8089900" y="2071688"/>
          <p14:tracePt t="342578" x="8089900" y="2062163"/>
          <p14:tracePt t="342594" x="8081963" y="2062163"/>
          <p14:tracePt t="342611" x="8062913" y="2054225"/>
          <p14:tracePt t="342628" x="8054975" y="2054225"/>
          <p14:tracePt t="342644" x="8045450" y="2054225"/>
          <p14:tracePt t="342661" x="8018463" y="2044700"/>
          <p14:tracePt t="342678" x="8010525" y="2036763"/>
          <p14:tracePt t="342694" x="8001000" y="2036763"/>
          <p14:tracePt t="342711" x="7983538" y="2027238"/>
          <p14:tracePt t="342733" x="7974013" y="2027238"/>
          <p14:tracePt t="342757" x="7966075" y="2027238"/>
          <p14:tracePt t="342769" x="7956550" y="2027238"/>
          <p14:tracePt t="342782" x="7947025" y="2044700"/>
          <p14:tracePt t="342795" x="7939088" y="2071688"/>
          <p14:tracePt t="342811" x="7920038" y="2089150"/>
          <p14:tracePt t="342828" x="7902575" y="2116138"/>
          <p14:tracePt t="342844" x="7840663" y="2214563"/>
          <p14:tracePt t="342861" x="7796213" y="2286000"/>
          <p14:tracePt t="342878" x="7769225" y="2347913"/>
          <p14:tracePt t="342894" x="7742238" y="2465388"/>
          <p14:tracePt t="342911" x="7742238" y="2517775"/>
          <p14:tracePt t="342928" x="7742238" y="2554288"/>
          <p14:tracePt t="342945" x="7742238" y="2616200"/>
          <p14:tracePt t="342961" x="7751763" y="2652713"/>
          <p14:tracePt t="342978" x="7804150" y="2697163"/>
          <p14:tracePt t="342995" x="7831138" y="2724150"/>
          <p14:tracePt t="343011" x="7858125" y="2741613"/>
          <p14:tracePt t="343028" x="7894638" y="2768600"/>
          <p14:tracePt t="343045" x="7912100" y="2768600"/>
          <p14:tracePt t="343061" x="7920038" y="2768600"/>
          <p14:tracePt t="343078" x="7956550" y="2768600"/>
          <p14:tracePt t="343094" x="7974013" y="2768600"/>
          <p14:tracePt t="343112" x="8010525" y="2759075"/>
          <p14:tracePt t="343128" x="8027988" y="2741613"/>
          <p14:tracePt t="343145" x="8037513" y="2724150"/>
          <p14:tracePt t="343161" x="8045450" y="2687638"/>
          <p14:tracePt t="343178" x="8045450" y="2625725"/>
          <p14:tracePt t="343195" x="8037513" y="2589213"/>
          <p14:tracePt t="343211" x="8010525" y="2517775"/>
          <p14:tracePt t="343228" x="7991475" y="2500313"/>
          <p14:tracePt t="343244" x="7974013" y="2490788"/>
          <p14:tracePt t="343261" x="7947025" y="2482850"/>
          <p14:tracePt t="343284" x="7939088" y="2482850"/>
          <p14:tracePt t="343296" x="7939088" y="2490788"/>
          <p14:tracePt t="343311" x="7929563" y="2500313"/>
          <p14:tracePt t="343328" x="7920038" y="2527300"/>
          <p14:tracePt t="343345" x="7912100" y="2562225"/>
          <p14:tracePt t="343361" x="7912100" y="2598738"/>
          <p14:tracePt t="343378" x="7912100" y="2633663"/>
          <p14:tracePt t="343395" x="7912100" y="2724150"/>
          <p14:tracePt t="343411" x="7920038" y="2768600"/>
          <p14:tracePt t="343428" x="7929563" y="2795588"/>
          <p14:tracePt t="343445" x="7947025" y="2830513"/>
          <p14:tracePt t="343481" x="7956550" y="2830513"/>
          <p14:tracePt t="343516" x="7966075" y="2830513"/>
          <p14:tracePt t="344102" x="7966075" y="2840038"/>
          <p14:tracePt t="344118" x="7974013" y="2840038"/>
          <p14:tracePt t="344128" x="7974013" y="2847975"/>
          <p14:tracePt t="344140" x="7983538" y="2847975"/>
          <p14:tracePt t="344153" x="7983538" y="2867025"/>
          <p14:tracePt t="344166" x="7991475" y="2874963"/>
          <p14:tracePt t="344178" x="8001000" y="2894013"/>
          <p14:tracePt t="344195" x="8010525" y="2911475"/>
          <p14:tracePt t="344212" x="8027988" y="2938463"/>
          <p14:tracePt t="344228" x="8062913" y="2990850"/>
          <p14:tracePt t="344245" x="8072438" y="3009900"/>
          <p14:tracePt t="344261" x="8099425" y="3027363"/>
          <p14:tracePt t="344278" x="8134350" y="3071813"/>
          <p14:tracePt t="344295" x="8143875" y="3089275"/>
          <p14:tracePt t="344311" x="8161338" y="3108325"/>
          <p14:tracePt t="344328" x="8188325" y="3125788"/>
          <p14:tracePt t="344345" x="8205788" y="3143250"/>
          <p14:tracePt t="344362" x="8224838" y="3143250"/>
          <p14:tracePt t="344378" x="8242300" y="3143250"/>
          <p14:tracePt t="344395" x="8259763" y="3152775"/>
          <p14:tracePt t="344412" x="8296275" y="3152775"/>
          <p14:tracePt t="344428" x="8313738" y="3152775"/>
          <p14:tracePt t="344445" x="8331200" y="3152775"/>
          <p14:tracePt t="344461" x="8367713" y="3152775"/>
          <p14:tracePt t="344478" x="8385175" y="3152775"/>
          <p14:tracePt t="344495" x="8385175" y="3143250"/>
          <p14:tracePt t="344512" x="8402638" y="3133725"/>
          <p14:tracePt t="344528" x="8412163" y="3133725"/>
          <p14:tracePt t="344545" x="8420100" y="3133725"/>
          <p14:tracePt t="344717" x="8420100" y="3143250"/>
          <p14:tracePt t="344728" x="8420100" y="3160713"/>
          <p14:tracePt t="344741" x="8412163" y="3170238"/>
          <p14:tracePt t="344754" x="8412163" y="3187700"/>
          <p14:tracePt t="344766" x="8412163" y="3214688"/>
          <p14:tracePt t="344778" x="8412163" y="3232150"/>
          <p14:tracePt t="344795" x="8412163" y="3251200"/>
          <p14:tracePt t="344812" x="8412163" y="3259138"/>
          <p14:tracePt t="344828" x="8412163" y="3268663"/>
          <p14:tracePt t="345048" x="8402638" y="3268663"/>
          <p14:tracePt t="345059" x="8394700" y="3268663"/>
          <p14:tracePt t="345073" x="8375650" y="3286125"/>
          <p14:tracePt t="345085" x="8367713" y="3295650"/>
          <p14:tracePt t="345097" x="8358188" y="3322638"/>
          <p14:tracePt t="345112" x="8348663" y="3348038"/>
          <p14:tracePt t="345129" x="8348663" y="3367088"/>
          <p14:tracePt t="345145" x="8348663" y="3402013"/>
          <p14:tracePt t="345162" x="8348663" y="3419475"/>
          <p14:tracePt t="345178" x="8348663" y="3429000"/>
          <p14:tracePt t="345195" x="8412163" y="3455988"/>
          <p14:tracePt t="345212" x="8447088" y="3455988"/>
          <p14:tracePt t="345228" x="8491538" y="3455988"/>
          <p14:tracePt t="345245" x="8562975" y="3455988"/>
          <p14:tracePt t="345262" x="8582025" y="3446463"/>
          <p14:tracePt t="345279" x="8599488" y="3438525"/>
          <p14:tracePt t="345295" x="8634413" y="3411538"/>
          <p14:tracePt t="345312" x="8643938" y="3411538"/>
          <p14:tracePt t="345341" x="8643938" y="3402013"/>
          <p14:tracePt t="345402" x="8634413" y="3402013"/>
          <p14:tracePt t="345416" x="8616950" y="3402013"/>
          <p14:tracePt t="345427" x="8599488" y="3394075"/>
          <p14:tracePt t="345440" x="8582025" y="3394075"/>
          <p14:tracePt t="345452" x="8562975" y="3394075"/>
          <p14:tracePt t="345464" x="8545513" y="3394075"/>
          <p14:tracePt t="345479" x="8518525" y="3384550"/>
          <p14:tracePt t="345495" x="8501063" y="3384550"/>
          <p14:tracePt t="345512" x="8456613" y="3375025"/>
          <p14:tracePt t="345529" x="8439150" y="3375025"/>
          <p14:tracePt t="345545" x="8420100" y="3375025"/>
          <p14:tracePt t="345562" x="8402638" y="3375025"/>
          <p14:tracePt t="345587" x="8394700" y="3375025"/>
          <p14:tracePt t="345623" x="8385175" y="3375025"/>
          <p14:tracePt t="345635" x="8375650" y="3394075"/>
          <p14:tracePt t="345649" x="8375650" y="3402013"/>
          <p14:tracePt t="345659" x="8375650" y="3419475"/>
          <p14:tracePt t="345671" x="8375650" y="3438525"/>
          <p14:tracePt t="345684" x="8375650" y="3446463"/>
          <p14:tracePt t="345696" x="8375650" y="3455988"/>
          <p14:tracePt t="345712" x="8394700" y="3473450"/>
          <p14:tracePt t="345729" x="8412163" y="3482975"/>
          <p14:tracePt t="345745" x="8439150" y="3482975"/>
          <p14:tracePt t="345762" x="8483600" y="3482975"/>
          <p14:tracePt t="345779" x="8510588" y="3482975"/>
          <p14:tracePt t="345795" x="8555038" y="3482975"/>
          <p14:tracePt t="345812" x="8562975" y="3482975"/>
          <p14:tracePt t="345829" x="8572500" y="3482975"/>
          <p14:tracePt t="345845" x="8572500" y="3473450"/>
          <p14:tracePt t="345905" x="8562975" y="3473450"/>
          <p14:tracePt t="345929" x="8555038" y="3473450"/>
          <p14:tracePt t="346237" x="8562975" y="3473450"/>
          <p14:tracePt t="346261" x="8572500" y="3473450"/>
          <p14:tracePt t="346272" x="8582025" y="3473450"/>
          <p14:tracePt t="346285" x="8599488" y="3465513"/>
          <p14:tracePt t="346297" x="8616950" y="3465513"/>
          <p14:tracePt t="346312" x="8626475" y="3455988"/>
          <p14:tracePt t="346329" x="8643938" y="3455988"/>
          <p14:tracePt t="346345" x="8680450" y="3455988"/>
          <p14:tracePt t="346362" x="8688388" y="3446463"/>
          <p14:tracePt t="346379" x="8705850" y="3438525"/>
          <p14:tracePt t="346396" x="8715375" y="3438525"/>
          <p14:tracePt t="346542" x="8705850" y="3438525"/>
          <p14:tracePt t="346554" x="8697913" y="3438525"/>
          <p14:tracePt t="346567" x="8680450" y="3438525"/>
          <p14:tracePt t="346579" x="8661400" y="3438525"/>
          <p14:tracePt t="346590" x="8653463" y="3438525"/>
          <p14:tracePt t="346604" x="8634413" y="3438525"/>
          <p14:tracePt t="346615" x="8616950" y="3438525"/>
          <p14:tracePt t="346629" x="8589963" y="3438525"/>
          <p14:tracePt t="346646" x="8582025" y="3438525"/>
          <p14:tracePt t="346662" x="8572500" y="3438525"/>
          <p14:tracePt t="346680" x="8562975" y="3438525"/>
          <p14:tracePt t="346696" x="8555038" y="3438525"/>
          <p14:tracePt t="346910" x="8545513" y="3438525"/>
          <p14:tracePt t="346921" x="8537575" y="3446463"/>
          <p14:tracePt t="346933" x="8528050" y="3446463"/>
          <p14:tracePt t="346958" x="8518525" y="3446463"/>
          <p14:tracePt t="348550" x="8528050" y="3446463"/>
          <p14:tracePt t="348564" x="8537575" y="3446463"/>
          <p14:tracePt t="348624" x="8545513" y="3446463"/>
          <p14:tracePt t="348673" x="8555038" y="3438525"/>
          <p14:tracePt t="348686" x="8562975" y="3438525"/>
          <p14:tracePt t="348710" x="8572500" y="3438525"/>
          <p14:tracePt t="348734" x="8582025" y="3438525"/>
          <p14:tracePt t="348759" x="8589963" y="3438525"/>
          <p14:tracePt t="348770" x="8599488" y="3438525"/>
          <p14:tracePt t="348783" x="8609013" y="3429000"/>
          <p14:tracePt t="348796" x="8616950" y="3429000"/>
          <p14:tracePt t="348809" x="8626475" y="3429000"/>
          <p14:tracePt t="348833" x="8634413" y="3429000"/>
          <p14:tracePt t="348869" x="8643938" y="3429000"/>
          <p14:tracePt t="348881" x="8653463" y="3429000"/>
          <p14:tracePt t="348906" x="8661400" y="3429000"/>
          <p14:tracePt t="348930" x="8670925" y="3429000"/>
          <p14:tracePt t="348943" x="8680450" y="3429000"/>
          <p14:tracePt t="348978" x="8688388" y="3429000"/>
          <p14:tracePt t="349237" x="8688388" y="3438525"/>
          <p14:tracePt t="349457" x="8688388" y="3446463"/>
          <p14:tracePt t="349604" x="8688388" y="3455988"/>
          <p14:tracePt t="349628" x="8688388" y="3465513"/>
          <p14:tracePt t="349665" x="8688388" y="3473450"/>
          <p14:tracePt t="349690" x="8688388" y="3482975"/>
          <p14:tracePt t="349812" x="8688388" y="3473450"/>
          <p14:tracePt t="349837" x="8688388" y="3465513"/>
          <p14:tracePt t="349970" x="8688388" y="3482975"/>
          <p14:tracePt t="349995" x="8688388" y="3490913"/>
          <p14:tracePt t="350094" x="8688388" y="3482975"/>
          <p14:tracePt t="350105" x="8688388" y="3446463"/>
          <p14:tracePt t="350119" x="8688388" y="3419475"/>
          <p14:tracePt t="350132" x="8688388" y="3394075"/>
          <p14:tracePt t="350155" x="8688388" y="3384550"/>
          <p14:tracePt t="350228" x="8688388" y="3402013"/>
          <p14:tracePt t="350241" x="8688388" y="3411538"/>
          <p14:tracePt t="350252" x="8688388" y="3419475"/>
          <p14:tracePt t="350266" x="8688388" y="3429000"/>
          <p14:tracePt t="350280" x="8688388" y="3446463"/>
          <p14:tracePt t="350302" x="8688388" y="3465513"/>
          <p14:tracePt t="350437" x="8688388" y="3455988"/>
          <p14:tracePt t="350473" x="8688388" y="3446463"/>
          <p14:tracePt t="350559" x="8688388" y="3465513"/>
          <p14:tracePt t="350571" x="8688388" y="3473450"/>
          <p14:tracePt t="350596" x="8688388" y="3490913"/>
          <p14:tracePt t="350695" x="8688388" y="3482975"/>
          <p14:tracePt t="350706" x="8688388" y="3465513"/>
          <p14:tracePt t="350719" x="8688388" y="3446463"/>
          <p14:tracePt t="350730" x="8688388" y="3429000"/>
          <p14:tracePt t="350747" x="8688388" y="3419475"/>
          <p14:tracePt t="350830" x="8688388" y="3429000"/>
          <p14:tracePt t="350841" x="8688388" y="3438525"/>
          <p14:tracePt t="350853" x="8688388" y="3446463"/>
          <p14:tracePt t="350866" x="8688388" y="3455988"/>
          <p14:tracePt t="350890" x="8688388" y="3465513"/>
          <p14:tracePt t="352519" x="8680450" y="3465513"/>
          <p14:tracePt t="352543" x="8670925" y="3465513"/>
          <p14:tracePt t="352555" x="8670925" y="3455988"/>
          <p14:tracePt t="352580" x="8661400" y="3455988"/>
          <p14:tracePt t="352592" x="8661400" y="3446463"/>
          <p14:tracePt t="352630" x="8653463" y="3446463"/>
          <p14:tracePt t="352666" x="8643938" y="3446463"/>
          <p14:tracePt t="352849" x="8634413" y="3446463"/>
          <p14:tracePt t="352874" x="8634413" y="3438525"/>
          <p14:tracePt t="352899" x="8626475" y="3438525"/>
          <p14:tracePt t="352935" x="8616950" y="3438525"/>
          <p14:tracePt t="352947" x="8609013" y="3438525"/>
          <p14:tracePt t="352973" x="8599488" y="3429000"/>
          <p14:tracePt t="353022" x="8589963" y="3429000"/>
          <p14:tracePt t="353046" x="8582025" y="3429000"/>
          <p14:tracePt t="353058" x="8582025" y="3419475"/>
          <p14:tracePt t="353070" x="8572500" y="3419475"/>
          <p14:tracePt t="353083" x="8572500" y="3411538"/>
          <p14:tracePt t="353098" x="8562975" y="3411538"/>
          <p14:tracePt t="353131" x="8545513" y="3402013"/>
          <p14:tracePt t="353156" x="8537575" y="3394075"/>
          <p14:tracePt t="353167" x="8537575" y="3384550"/>
          <p14:tracePt t="353180" x="8528050" y="3384550"/>
          <p14:tracePt t="353192" x="8518525" y="3375025"/>
          <p14:tracePt t="353204" x="8518525" y="3367088"/>
          <p14:tracePt t="353218" x="8518525" y="3357563"/>
          <p14:tracePt t="353231" x="8510588" y="3357563"/>
          <p14:tracePt t="353248" x="8501063" y="3340100"/>
          <p14:tracePt t="353265" x="8491538" y="3313113"/>
          <p14:tracePt t="353281" x="8483600" y="3303588"/>
          <p14:tracePt t="353298" x="8483600" y="3276600"/>
          <p14:tracePt t="353314" x="8483600" y="3259138"/>
          <p14:tracePt t="353331" x="8466138" y="3224213"/>
          <p14:tracePt t="353348" x="8456613" y="3197225"/>
          <p14:tracePt t="353364" x="8447088" y="3143250"/>
          <p14:tracePt t="353381" x="8439150" y="3116263"/>
          <p14:tracePt t="353398" x="8429625" y="3089275"/>
          <p14:tracePt t="353414" x="8412163" y="3017838"/>
          <p14:tracePt t="353431" x="8402638" y="2990850"/>
          <p14:tracePt t="353448" x="8394700" y="2946400"/>
          <p14:tracePt t="353464" x="8385175" y="2894013"/>
          <p14:tracePt t="353481" x="8375650" y="2867025"/>
          <p14:tracePt t="353498" x="8375650" y="2840038"/>
          <p14:tracePt t="353515" x="8375650" y="2803525"/>
          <p14:tracePt t="353531" x="8367713" y="2776538"/>
          <p14:tracePt t="353548" x="8367713" y="2759075"/>
          <p14:tracePt t="353565" x="8358188" y="2732088"/>
          <p14:tracePt t="353581" x="8358188" y="2714625"/>
          <p14:tracePt t="353598" x="8348663" y="2697163"/>
          <p14:tracePt t="353903" x="8348663" y="2687638"/>
          <p14:tracePt t="353927" x="8348663" y="2679700"/>
          <p14:tracePt t="353940" x="8348663" y="2670175"/>
          <p14:tracePt t="353953" x="8348663" y="2660650"/>
          <p14:tracePt t="353976" x="8348663" y="2643188"/>
          <p14:tracePt t="353989" x="8348663" y="2616200"/>
          <p14:tracePt t="354002" x="8348663" y="2598738"/>
          <p14:tracePt t="354014" x="8348663" y="2571750"/>
          <p14:tracePt t="354025" x="8348663" y="2536825"/>
          <p14:tracePt t="354038" x="8348663" y="2500313"/>
          <p14:tracePt t="354051" x="8348663" y="2446338"/>
          <p14:tracePt t="354065" x="8340725" y="2411413"/>
          <p14:tracePt t="354081" x="8331200" y="2357438"/>
          <p14:tracePt t="354098" x="8286750" y="2276475"/>
          <p14:tracePt t="354115" x="8269288" y="2232025"/>
          <p14:tracePt t="354131" x="8242300" y="2187575"/>
          <p14:tracePt t="354148" x="8197850" y="2116138"/>
          <p14:tracePt t="354165" x="8170863" y="2071688"/>
          <p14:tracePt t="354181" x="8143875" y="2036763"/>
          <p14:tracePt t="354198" x="8108950" y="1990725"/>
          <p14:tracePt t="354215" x="8089900" y="1965325"/>
          <p14:tracePt t="354231" x="8081963" y="1946275"/>
          <p14:tracePt t="354248" x="8054975" y="1911350"/>
          <p14:tracePt t="354265" x="8037513" y="1893888"/>
          <p14:tracePt t="354281" x="8037513" y="1884363"/>
          <p14:tracePt t="354298" x="8018463" y="1857375"/>
          <p14:tracePt t="354315" x="8018463" y="1847850"/>
          <p14:tracePt t="354333" x="8018463" y="1830388"/>
          <p14:tracePt t="354348" x="8018463" y="1812925"/>
          <p14:tracePt t="354365" x="8018463" y="1795463"/>
          <p14:tracePt t="354381" x="8018463" y="1751013"/>
          <p14:tracePt t="354398" x="8018463" y="1731963"/>
          <p14:tracePt t="354415" x="8018463" y="1714500"/>
          <p14:tracePt t="354432" x="8027988" y="1679575"/>
          <p14:tracePt t="354448" x="8027988" y="1652588"/>
          <p14:tracePt t="354465" x="8037513" y="1625600"/>
          <p14:tracePt t="354482" x="8054975" y="1598613"/>
          <p14:tracePt t="354498" x="8054975" y="1571625"/>
          <p14:tracePt t="354515" x="8054975" y="1562100"/>
          <p14:tracePt t="354531" x="8072438" y="1544638"/>
          <p14:tracePt t="354553" x="8072438" y="1536700"/>
          <p14:tracePt t="354833" x="8072438" y="1527175"/>
          <p14:tracePt t="354858" x="8072438" y="1517650"/>
          <p14:tracePt t="354871" x="8072438" y="1509713"/>
          <p14:tracePt t="354882" x="8072438" y="1490663"/>
          <p14:tracePt t="354895" x="8072438" y="1465263"/>
          <p14:tracePt t="354907" x="8081963" y="1428750"/>
          <p14:tracePt t="354921" x="8081963" y="1366838"/>
          <p14:tracePt t="354932" x="8089900" y="1303338"/>
          <p14:tracePt t="354948" x="8089900" y="1241425"/>
          <p14:tracePt t="354965" x="8099425" y="1187450"/>
          <p14:tracePt t="354981" x="8108950" y="1133475"/>
          <p14:tracePt t="354998" x="8108950" y="1125538"/>
          <p14:tracePt t="355140" x="8108950" y="1133475"/>
          <p14:tracePt t="355238" x="8108950" y="1143000"/>
          <p14:tracePt t="355618" x="8108950" y="1152525"/>
          <p14:tracePt t="356046" x="8108950" y="1160463"/>
          <p14:tracePt t="357370" x="8108950" y="1169988"/>
          <p14:tracePt t="357517" x="8108950" y="1179513"/>
          <p14:tracePt t="357529" x="8108950" y="1187450"/>
          <p14:tracePt t="357552" x="8108950" y="1196975"/>
          <p14:tracePt t="357578" x="8108950" y="1214438"/>
          <p14:tracePt t="357590" x="8108950" y="1231900"/>
          <p14:tracePt t="357601" x="8108950" y="1250950"/>
          <p14:tracePt t="357614" x="8099425" y="1285875"/>
          <p14:tracePt t="357627" x="8089900" y="1330325"/>
          <p14:tracePt t="357638" x="8081963" y="1393825"/>
          <p14:tracePt t="357652" x="8062913" y="1465263"/>
          <p14:tracePt t="357666" x="8045450" y="1554163"/>
          <p14:tracePt t="357682" x="8018463" y="1643063"/>
          <p14:tracePt t="357700" x="7991475" y="1731963"/>
          <p14:tracePt t="357716" x="7920038" y="1955800"/>
          <p14:tracePt t="357732" x="7894638" y="2062163"/>
          <p14:tracePt t="357749" x="7858125" y="2179638"/>
          <p14:tracePt t="357766" x="7804150" y="2357438"/>
          <p14:tracePt t="357782" x="7777163" y="2419350"/>
          <p14:tracePt t="357799" x="7742238" y="2509838"/>
          <p14:tracePt t="357816" x="7732713" y="2554288"/>
          <p14:tracePt t="357832" x="7715250" y="2608263"/>
          <p14:tracePt t="357849" x="7705725" y="2670175"/>
          <p14:tracePt t="357866" x="7697788" y="2697163"/>
          <p14:tracePt t="358153" x="7688263" y="2705100"/>
          <p14:tracePt t="358166" x="7670800" y="2724150"/>
          <p14:tracePt t="358178" x="7661275" y="2759075"/>
          <p14:tracePt t="358190" x="7616825" y="2822575"/>
          <p14:tracePt t="358201" x="7589838" y="2911475"/>
          <p14:tracePt t="358216" x="7545388" y="3000375"/>
          <p14:tracePt t="358233" x="7473950" y="3152775"/>
          <p14:tracePt t="358249" x="7394575" y="3330575"/>
          <p14:tracePt t="358266" x="7215188" y="3751263"/>
          <p14:tracePt t="358283" x="7134225" y="3938588"/>
          <p14:tracePt t="358299" x="7062788" y="4081463"/>
          <p14:tracePt t="358316" x="6973888" y="4259263"/>
          <p14:tracePt t="358333" x="6946900" y="4313238"/>
          <p14:tracePt t="358349" x="6919913" y="4367213"/>
          <p14:tracePt t="358656" x="6911975" y="4384675"/>
          <p14:tracePt t="358667" x="6867525" y="4402138"/>
          <p14:tracePt t="358681" x="6804025" y="4473575"/>
          <p14:tracePt t="358693" x="6705600" y="4562475"/>
          <p14:tracePt t="358705" x="6581775" y="4697413"/>
          <p14:tracePt t="358717" x="6446838" y="4848225"/>
          <p14:tracePt t="358733" x="6296025" y="4965700"/>
          <p14:tracePt t="358749" x="6180138" y="5072063"/>
          <p14:tracePt t="358766" x="6000750" y="5214938"/>
          <p14:tracePt t="358783" x="5919788" y="5259388"/>
          <p14:tracePt t="358799" x="5848350" y="5295900"/>
          <p14:tracePt t="358816" x="5759450" y="5340350"/>
          <p14:tracePt t="358833" x="5732463" y="5348288"/>
          <p14:tracePt t="358850" x="5715000" y="5357813"/>
          <p14:tracePt t="358866" x="5697538" y="5357813"/>
          <p14:tracePt t="358883" x="5680075" y="5357813"/>
          <p14:tracePt t="358899" x="5643563" y="5357813"/>
          <p14:tracePt t="358916" x="5589588" y="5357813"/>
          <p14:tracePt t="358933" x="5554663" y="5367338"/>
          <p14:tracePt t="358949" x="5527675" y="5375275"/>
          <p14:tracePt t="358966" x="5456238" y="5375275"/>
          <p14:tracePt t="358983" x="5411788" y="5394325"/>
          <p14:tracePt t="358999" x="5303838" y="5429250"/>
          <p14:tracePt t="359016" x="5241925" y="5456238"/>
          <p14:tracePt t="359033" x="5187950" y="5483225"/>
          <p14:tracePt t="359049" x="5099050" y="5527675"/>
          <p14:tracePt t="359066" x="5072063" y="5554663"/>
          <p14:tracePt t="359083" x="5037138" y="5581650"/>
          <p14:tracePt t="359099" x="4973638" y="5680075"/>
          <p14:tracePt t="359117" x="4929188" y="5741988"/>
          <p14:tracePt t="359133" x="4857750" y="5857875"/>
          <p14:tracePt t="359149" x="4813300" y="5911850"/>
          <p14:tracePt t="359166" x="4803775" y="5956300"/>
          <p14:tracePt t="359183" x="4786313" y="5973763"/>
          <p14:tracePt t="359281" x="4776788" y="5973763"/>
          <p14:tracePt t="359304" x="4776788" y="5965825"/>
          <p14:tracePt t="359329" x="4776788" y="5956300"/>
          <p14:tracePt t="359355" x="4776788" y="5946775"/>
          <p14:tracePt t="359378" x="4776788" y="5938838"/>
          <p14:tracePt t="359415" x="4776788" y="5929313"/>
          <p14:tracePt t="360028" x="4759325" y="5929313"/>
          <p14:tracePt t="360040" x="4751388" y="5938838"/>
          <p14:tracePt t="360051" x="4732338" y="5938838"/>
          <p14:tracePt t="360064" x="4705350" y="5946775"/>
          <p14:tracePt t="360077" x="4652963" y="5956300"/>
          <p14:tracePt t="360092" x="4598988" y="5965825"/>
          <p14:tracePt t="360102" x="4527550" y="5973763"/>
          <p14:tracePt t="360117" x="4446588" y="5991225"/>
          <p14:tracePt t="360133" x="4340225" y="6010275"/>
          <p14:tracePt t="360150" x="4214813" y="6045200"/>
          <p14:tracePt t="360167" x="3884613" y="6116638"/>
          <p14:tracePt t="360183" x="3751263" y="6134100"/>
          <p14:tracePt t="360200" x="3527425" y="6180138"/>
          <p14:tracePt t="360217" x="3411538" y="6188075"/>
          <p14:tracePt t="360233" x="3313113" y="6205538"/>
          <p14:tracePt t="360250" x="3143250" y="6232525"/>
          <p14:tracePt t="360266" x="3081338" y="6242050"/>
          <p14:tracePt t="360283" x="3054350" y="6242050"/>
          <p14:tracePt t="360300" x="3027363" y="6242050"/>
          <p14:tracePt t="360316" x="3017838" y="6242050"/>
          <p14:tracePt t="360455" x="3017838" y="6232525"/>
          <p14:tracePt t="360517" x="3017838" y="6224588"/>
          <p14:tracePt t="360641" x="3027363" y="6224588"/>
          <p14:tracePt t="360677" x="3036888" y="6224588"/>
          <p14:tracePt t="360689" x="3054350" y="6224588"/>
          <p14:tracePt t="360701" x="3071813" y="6224588"/>
          <p14:tracePt t="360713" x="3108325" y="6224588"/>
          <p14:tracePt t="360726" x="3160713" y="6224588"/>
          <p14:tracePt t="360737" x="3232150" y="6224588"/>
          <p14:tracePt t="360750" x="3313113" y="6224588"/>
          <p14:tracePt t="360767" x="3429000" y="6224588"/>
          <p14:tracePt t="360783" x="3544888" y="6224588"/>
          <p14:tracePt t="360800" x="3803650" y="6224588"/>
          <p14:tracePt t="360817" x="3938588" y="6232525"/>
          <p14:tracePt t="360834" x="4044950" y="6242050"/>
          <p14:tracePt t="360850" x="4214813" y="6259513"/>
          <p14:tracePt t="360867" x="4276725" y="6259513"/>
          <p14:tracePt t="360883" x="4384675" y="6276975"/>
          <p14:tracePt t="360900" x="4402138" y="6276975"/>
          <p14:tracePt t="360917" x="4429125" y="6286500"/>
          <p14:tracePt t="360933" x="4438650" y="6286500"/>
          <p14:tracePt t="360950" x="4456113" y="6286500"/>
          <p14:tracePt t="360967" x="4465638" y="6286500"/>
          <p14:tracePt t="360983" x="4473575" y="6286500"/>
          <p14:tracePt t="361007" x="4483100" y="6286500"/>
          <p14:tracePt t="361021" x="4491038" y="6286500"/>
          <p14:tracePt t="361057" x="4500563" y="6286500"/>
          <p14:tracePt t="361068" x="4510088" y="6286500"/>
          <p14:tracePt t="361081" x="4518025" y="6286500"/>
          <p14:tracePt t="361095" x="4537075" y="6286500"/>
          <p14:tracePt t="361106" x="4545013" y="6276975"/>
          <p14:tracePt t="361118" x="4562475" y="6276975"/>
          <p14:tracePt t="361134" x="4581525" y="6269038"/>
          <p14:tracePt t="361150" x="4598988" y="6269038"/>
          <p14:tracePt t="361167" x="4616450" y="6269038"/>
          <p14:tracePt t="362416" x="4616450" y="6259513"/>
          <p14:tracePt t="362820" x="4616450" y="6251575"/>
          <p14:tracePt t="364204" x="4608513" y="6251575"/>
          <p14:tracePt t="364216" x="4598988" y="6251575"/>
          <p14:tracePt t="364228" x="4589463" y="6251575"/>
          <p14:tracePt t="364241" x="4562475" y="6251575"/>
          <p14:tracePt t="364254" x="4510088" y="6251575"/>
          <p14:tracePt t="364268" x="4375150" y="6259513"/>
          <p14:tracePt t="364284" x="4179888" y="6276975"/>
          <p14:tracePt t="364301" x="3956050" y="6296025"/>
          <p14:tracePt t="364318" x="3562350" y="6323013"/>
          <p14:tracePt t="364334" x="3429000" y="6323013"/>
          <p14:tracePt t="364351" x="3251200" y="6323013"/>
          <p14:tracePt t="364368" x="3179763" y="6323013"/>
          <p14:tracePt t="364384" x="3125788" y="6323013"/>
          <p14:tracePt t="364401" x="3054350" y="6303963"/>
          <p14:tracePt t="364418" x="3036888" y="6303963"/>
          <p14:tracePt t="364434" x="3036888" y="6296025"/>
          <p14:tracePt t="364451" x="3027363" y="6296025"/>
          <p14:tracePt t="364468" x="3017838" y="6296025"/>
          <p14:tracePt t="364486" x="3017838" y="6286500"/>
          <p14:tracePt t="364572" x="3017838" y="6276975"/>
          <p14:tracePt t="364657" x="3017838" y="6269038"/>
          <p14:tracePt t="364669" x="3017838" y="6259513"/>
          <p14:tracePt t="364718" x="3027363" y="6259513"/>
          <p14:tracePt t="364743" x="3036888" y="6259513"/>
          <p14:tracePt t="364754" x="3044825" y="6259513"/>
          <p14:tracePt t="364769" x="3054350" y="6259513"/>
          <p14:tracePt t="364780" x="3081338" y="6259513"/>
          <p14:tracePt t="364793" x="3116263" y="6259513"/>
          <p14:tracePt t="364803" x="3160713" y="6259513"/>
          <p14:tracePt t="364818" x="3205163" y="6259513"/>
          <p14:tracePt t="364834" x="3241675" y="6259513"/>
          <p14:tracePt t="364851" x="3295650" y="6259513"/>
          <p14:tracePt t="364868" x="3402013" y="6259513"/>
          <p14:tracePt t="364885" x="3455988" y="6259513"/>
          <p14:tracePt t="364901" x="3517900" y="6259513"/>
          <p14:tracePt t="364918" x="3660775" y="6259513"/>
          <p14:tracePt t="364935" x="3759200" y="6259513"/>
          <p14:tracePt t="364951" x="3911600" y="6259513"/>
          <p14:tracePt t="364968" x="3983038" y="6251575"/>
          <p14:tracePt t="364985" x="4062413" y="6242050"/>
          <p14:tracePt t="365001" x="4197350" y="6224588"/>
          <p14:tracePt t="365018" x="4251325" y="6215063"/>
          <p14:tracePt t="365035" x="4286250" y="6215063"/>
          <p14:tracePt t="365051" x="4313238" y="6215063"/>
          <p14:tracePt t="365068" x="4322763" y="6215063"/>
          <p14:tracePt t="365085" x="4330700" y="6215063"/>
          <p14:tracePt t="370388" x="4330700" y="6205538"/>
          <p14:tracePt t="370401" x="4330700" y="6197600"/>
          <p14:tracePt t="370425" x="4330700" y="6188075"/>
          <p14:tracePt t="370438" x="4348163" y="6180138"/>
          <p14:tracePt t="370450" x="4394200" y="6153150"/>
          <p14:tracePt t="370462" x="4527550" y="6089650"/>
          <p14:tracePt t="370475" x="4768850" y="5946775"/>
          <p14:tracePt t="370487" x="5054600" y="5803900"/>
          <p14:tracePt t="370503" x="5348288" y="5643563"/>
          <p14:tracePt t="370520" x="5634038" y="5500688"/>
          <p14:tracePt t="370536" x="6170613" y="5170488"/>
          <p14:tracePt t="370553" x="6394450" y="5037138"/>
          <p14:tracePt t="370570" x="6572250" y="4911725"/>
          <p14:tracePt t="370586" x="6742113" y="4803775"/>
          <p14:tracePt t="370603" x="6769100" y="4776788"/>
          <p14:tracePt t="370620" x="6786563" y="4768850"/>
          <p14:tracePt t="383520" x="6786563" y="4759325"/>
          <p14:tracePt t="383544" x="6786563" y="4751388"/>
          <p14:tracePt t="383580" x="6796088" y="4751388"/>
          <p14:tracePt t="383594" x="6796088" y="4741863"/>
          <p14:tracePt t="383642" x="6796088" y="4732338"/>
          <p14:tracePt t="384046" x="6786563" y="4732338"/>
          <p14:tracePt t="384057" x="6769100" y="4759325"/>
          <p14:tracePt t="384071" x="6715125" y="4803775"/>
          <p14:tracePt t="384082" x="6643688" y="4848225"/>
          <p14:tracePt t="384094" x="6562725" y="4902200"/>
          <p14:tracePt t="384107" x="6473825" y="4946650"/>
          <p14:tracePt t="384124" x="6375400" y="5000625"/>
          <p14:tracePt t="384141" x="6286500" y="5045075"/>
          <p14:tracePt t="384157" x="6116638" y="5133975"/>
          <p14:tracePt t="384174" x="6054725" y="5170488"/>
          <p14:tracePt t="384190" x="6000750" y="5197475"/>
          <p14:tracePt t="384207" x="5911850" y="5224463"/>
          <p14:tracePt t="384224" x="5894388" y="5232400"/>
          <p14:tracePt t="384240" x="5867400" y="5241925"/>
          <p14:tracePt t="384257" x="5840413" y="5241925"/>
          <p14:tracePt t="384274" x="5822950" y="5241925"/>
          <p14:tracePt t="384291" x="5803900" y="5241925"/>
          <p14:tracePt t="384314" x="5795963" y="5232400"/>
          <p14:tracePt t="384339" x="5795963" y="5214938"/>
          <p14:tracePt t="384365" x="5786438" y="5214938"/>
          <p14:tracePt t="384390" x="5786438" y="5205413"/>
          <p14:tracePt t="384450" x="5786438" y="5197475"/>
          <p14:tracePt t="384622" x="5786438" y="5187950"/>
          <p14:tracePt t="384744" x="5795963" y="5187950"/>
          <p14:tracePt t="384792" x="5803900" y="5187950"/>
          <p14:tracePt t="384805" x="5813425" y="5187950"/>
          <p14:tracePt t="384818" x="5830888" y="5180013"/>
          <p14:tracePt t="384830" x="5840413" y="5180013"/>
          <p14:tracePt t="384841" x="5857875" y="5170488"/>
          <p14:tracePt t="384857" x="5884863" y="5160963"/>
          <p14:tracePt t="384874" x="5929313" y="5160963"/>
          <p14:tracePt t="384891" x="5956300" y="5153025"/>
          <p14:tracePt t="384907" x="6072188" y="5116513"/>
          <p14:tracePt t="384924" x="6143625" y="5108575"/>
          <p14:tracePt t="384941" x="6296025" y="5054600"/>
          <p14:tracePt t="384957" x="6367463" y="5037138"/>
          <p14:tracePt t="384974" x="6419850" y="5018088"/>
          <p14:tracePt t="384991" x="6473825" y="5000625"/>
          <p14:tracePt t="385007" x="6483350" y="5000625"/>
          <p14:tracePt t="385024" x="6491288" y="4991100"/>
          <p14:tracePt t="388333" x="6491288" y="5000625"/>
          <p14:tracePt t="393110" x="6491288" y="5010150"/>
          <p14:tracePt t="394458" x="6483350" y="5010150"/>
          <p14:tracePt t="394481" x="6483350" y="5000625"/>
          <p14:tracePt t="394519" x="6483350" y="4991100"/>
          <p14:tracePt t="394556" x="6483350" y="4983163"/>
          <p14:tracePt t="394580" x="6483350" y="4973638"/>
          <p14:tracePt t="394629" x="6483350" y="4965700"/>
          <p14:tracePt t="395046" x="6483350" y="4983163"/>
          <p14:tracePt t="395389" x="6483350" y="4973638"/>
          <p14:tracePt t="395401" x="6491288" y="4965700"/>
          <p14:tracePt t="395413" x="6527800" y="4919663"/>
          <p14:tracePt t="395426" x="6634163" y="4813300"/>
          <p14:tracePt t="395438" x="6919913" y="4545013"/>
          <p14:tracePt t="395450" x="7232650" y="4268788"/>
          <p14:tracePt t="395461" x="7510463" y="4017963"/>
          <p14:tracePt t="395477" x="7724775" y="3803650"/>
          <p14:tracePt t="395494" x="7939088" y="3608388"/>
          <p14:tracePt t="395511" x="8099425" y="3455988"/>
          <p14:tracePt t="395527" x="8358188" y="3160713"/>
          <p14:tracePt t="395544" x="8429625" y="3071813"/>
          <p14:tracePt t="395561" x="8518525" y="2938463"/>
          <p14:tracePt t="395577" x="8545513" y="2874963"/>
          <p14:tracePt t="395594" x="8562975" y="2822575"/>
          <p14:tracePt t="395611" x="8599488" y="2687638"/>
          <p14:tracePt t="395627" x="8609013" y="2625725"/>
          <p14:tracePt t="395644" x="8609013" y="2562225"/>
          <p14:tracePt t="395661" x="8609013" y="2455863"/>
          <p14:tracePt t="395677" x="8609013" y="2419350"/>
          <p14:tracePt t="395694" x="8609013" y="2393950"/>
          <p14:tracePt t="395711" x="8599488" y="2366963"/>
          <p14:tracePt t="395727" x="8599488" y="2357438"/>
          <p14:tracePt t="395744" x="8589963" y="2357438"/>
          <p14:tracePt t="395830" x="8589963" y="2374900"/>
          <p14:tracePt t="395841" x="8589963" y="2393950"/>
          <p14:tracePt t="396074" x="8582025" y="2393950"/>
          <p14:tracePt t="396087" x="8562975" y="2393950"/>
          <p14:tracePt t="396100" x="8555038" y="2393950"/>
          <p14:tracePt t="396111" x="8537575" y="2384425"/>
          <p14:tracePt t="396123" x="8510588" y="2374900"/>
          <p14:tracePt t="396136" x="8466138" y="2347913"/>
          <p14:tracePt t="396147" x="8420100" y="2312988"/>
          <p14:tracePt t="396161" x="8367713" y="2268538"/>
          <p14:tracePt t="396178" x="8313738" y="2232025"/>
          <p14:tracePt t="396194" x="8269288" y="2187575"/>
          <p14:tracePt t="396211" x="8188325" y="2108200"/>
          <p14:tracePt t="396228" x="8153400" y="2062163"/>
          <p14:tracePt t="396244" x="8116888" y="2009775"/>
          <p14:tracePt t="396261" x="8062913" y="1901825"/>
          <p14:tracePt t="396278" x="8045450" y="1857375"/>
          <p14:tracePt t="396294" x="8037513" y="1812925"/>
          <p14:tracePt t="396311" x="8001000" y="1731963"/>
          <p14:tracePt t="396328" x="7991475" y="1704975"/>
          <p14:tracePt t="396344" x="7974013" y="1652588"/>
          <p14:tracePt t="396361" x="7974013" y="1625600"/>
          <p14:tracePt t="396378" x="7966075" y="1598613"/>
          <p14:tracePt t="396394" x="7956550" y="1571625"/>
          <p14:tracePt t="396411" x="7947025" y="1562100"/>
          <p14:tracePt t="396428" x="7947025" y="1554163"/>
          <p14:tracePt t="396444" x="7939088" y="1544638"/>
          <p14:tracePt t="396461" x="7939088" y="1536700"/>
          <p14:tracePt t="396478" x="7939088" y="1527175"/>
          <p14:tracePt t="396494" x="7939088" y="1509713"/>
          <p14:tracePt t="396511" x="7939088" y="1500188"/>
          <p14:tracePt t="396528" x="7939088" y="1490663"/>
          <p14:tracePt t="396551" x="7939088" y="1482725"/>
          <p14:tracePt t="396576" x="7939088" y="1473200"/>
          <p14:tracePt t="396711" x="7939088" y="1482725"/>
          <p14:tracePt t="396724" x="7939088" y="1490663"/>
          <p14:tracePt t="396736" x="7947025" y="1509713"/>
          <p14:tracePt t="396748" x="7966075" y="1536700"/>
          <p14:tracePt t="396761" x="7991475" y="1571625"/>
          <p14:tracePt t="396778" x="8001000" y="1616075"/>
          <p14:tracePt t="396794" x="8037513" y="1679575"/>
          <p14:tracePt t="396811" x="8089900" y="1785938"/>
          <p14:tracePt t="396828" x="8116888" y="1847850"/>
          <p14:tracePt t="396845" x="8143875" y="1919288"/>
          <p14:tracePt t="396861" x="8197850" y="2036763"/>
          <p14:tracePt t="396878" x="8232775" y="2081213"/>
          <p14:tracePt t="396894" x="8259763" y="2108200"/>
          <p14:tracePt t="396911" x="8296275" y="2160588"/>
          <p14:tracePt t="396928" x="8304213" y="2187575"/>
          <p14:tracePt t="396945" x="8323263" y="2205038"/>
          <p14:tracePt t="396961" x="8323263" y="2214563"/>
          <p14:tracePt t="396978" x="8331200" y="2224088"/>
          <p14:tracePt t="396994" x="8340725" y="2232025"/>
          <p14:tracePt t="397011" x="8348663" y="2241550"/>
          <p14:tracePt t="397028" x="8348663" y="2251075"/>
          <p14:tracePt t="397044" x="8367713" y="2259013"/>
          <p14:tracePt t="397061" x="8385175" y="2276475"/>
          <p14:tracePt t="397078" x="8385175" y="2286000"/>
          <p14:tracePt t="397094" x="8394700" y="2295525"/>
          <p14:tracePt t="397141" x="8394700" y="2303463"/>
          <p14:tracePt t="397275" x="8394700" y="2295525"/>
          <p14:tracePt t="397287" x="8394700" y="2286000"/>
          <p14:tracePt t="397299" x="8375650" y="2268538"/>
          <p14:tracePt t="397325" x="8358188" y="2251075"/>
          <p14:tracePt t="397335" x="8348663" y="2224088"/>
          <p14:tracePt t="397349" x="8331200" y="2205038"/>
          <p14:tracePt t="397363" x="8313738" y="2187575"/>
          <p14:tracePt t="397374" x="8296275" y="2152650"/>
          <p14:tracePt t="397385" x="8269288" y="2125663"/>
          <p14:tracePt t="397398" x="8259763" y="2098675"/>
          <p14:tracePt t="397411" x="8242300" y="2062163"/>
          <p14:tracePt t="397428" x="8232775" y="2027238"/>
          <p14:tracePt t="397445" x="8224838" y="1990725"/>
          <p14:tracePt t="397461" x="8205788" y="1911350"/>
          <p14:tracePt t="397478" x="8197850" y="1866900"/>
          <p14:tracePt t="397495" x="8197850" y="1839913"/>
          <p14:tracePt t="397511" x="8197850" y="1768475"/>
          <p14:tracePt t="397528" x="8197850" y="1741488"/>
          <p14:tracePt t="397545" x="8197850" y="1714500"/>
          <p14:tracePt t="397561" x="8197850" y="1697038"/>
          <p14:tracePt t="397578" x="8197850" y="1679575"/>
          <p14:tracePt t="397595" x="8197850" y="1643063"/>
          <p14:tracePt t="397611" x="8197850" y="1633538"/>
          <p14:tracePt t="397628" x="8197850" y="1616075"/>
          <p14:tracePt t="397645" x="8197850" y="1608138"/>
          <p14:tracePt t="397661" x="8197850" y="1598613"/>
          <p14:tracePt t="397678" x="8197850" y="1589088"/>
          <p14:tracePt t="397695" x="8197850" y="1581150"/>
          <p14:tracePt t="399345" x="8197850" y="1589088"/>
          <p14:tracePt t="399358" x="8197850" y="1616075"/>
          <p14:tracePt t="399370" x="8170863" y="1687513"/>
          <p14:tracePt t="399383" x="8143875" y="1830388"/>
          <p14:tracePt t="399395" x="8072438" y="2081213"/>
          <p14:tracePt t="399412" x="7974013" y="2401888"/>
          <p14:tracePt t="399429" x="7858125" y="2705100"/>
          <p14:tracePt t="399445" x="7680325" y="3214688"/>
          <p14:tracePt t="399462" x="7616825" y="3394075"/>
          <p14:tracePt t="399479" x="7537450" y="3581400"/>
          <p14:tracePt t="399495" x="7394575" y="3946525"/>
          <p14:tracePt t="399512" x="7331075" y="4098925"/>
          <p14:tracePt t="399529" x="7286625" y="4276725"/>
          <p14:tracePt t="399545" x="7215188" y="4500563"/>
          <p14:tracePt t="399562" x="7188200" y="4598988"/>
          <p14:tracePt t="399579" x="7143750" y="4705350"/>
          <p14:tracePt t="399595" x="7143750" y="4714875"/>
          <p14:tracePt t="399612" x="7134225" y="4732338"/>
          <p14:tracePt t="399799" x="7126288" y="4768850"/>
          <p14:tracePt t="399810" x="7126288" y="4795838"/>
          <p14:tracePt t="399824" x="7116763" y="4857750"/>
          <p14:tracePt t="399834" x="7108825" y="4929188"/>
          <p14:tracePt t="399847" x="7099300" y="5000625"/>
          <p14:tracePt t="399862" x="7099300" y="5045075"/>
          <p14:tracePt t="399879" x="7089775" y="5072063"/>
          <p14:tracePt t="399895" x="7089775" y="5081588"/>
          <p14:tracePt t="399912" x="7089775" y="5089525"/>
          <p14:tracePt t="400155" x="7081838" y="5089525"/>
          <p14:tracePt t="400191" x="7081838" y="5099050"/>
          <p14:tracePt t="400203" x="7072313" y="5133975"/>
          <p14:tracePt t="400215" x="7062788" y="5180013"/>
          <p14:tracePt t="400226" x="7054850" y="5259388"/>
          <p14:tracePt t="400239" x="7045325" y="5330825"/>
          <p14:tracePt t="400252" x="7037388" y="5402263"/>
          <p14:tracePt t="400263" x="7037388" y="5465763"/>
          <p14:tracePt t="400279" x="7027863" y="5510213"/>
          <p14:tracePt t="400295" x="7027863" y="5527675"/>
          <p14:tracePt t="400312" x="7027863" y="5537200"/>
          <p14:tracePt t="400329" x="7018338" y="5537200"/>
          <p14:tracePt t="400448" x="7018338" y="5527675"/>
          <p14:tracePt t="400485" x="7018338" y="5518150"/>
          <p14:tracePt t="400509" x="7018338" y="5500688"/>
          <p14:tracePt t="400521" x="7027863" y="5491163"/>
          <p14:tracePt t="400534" x="7037388" y="5473700"/>
          <p14:tracePt t="400545" x="7045325" y="5438775"/>
          <p14:tracePt t="400559" x="7054850" y="5411788"/>
          <p14:tracePt t="400570" x="7072313" y="5348288"/>
          <p14:tracePt t="400583" x="7108825" y="5259388"/>
          <p14:tracePt t="400595" x="7134225" y="5143500"/>
          <p14:tracePt t="400612" x="7170738" y="4991100"/>
          <p14:tracePt t="400629" x="7242175" y="4786313"/>
          <p14:tracePt t="400646" x="7402513" y="4259263"/>
          <p14:tracePt t="400662" x="7500938" y="3956050"/>
          <p14:tracePt t="400679" x="7589838" y="3687763"/>
          <p14:tracePt t="400696" x="7751763" y="3224213"/>
          <p14:tracePt t="400712" x="7796213" y="3054350"/>
          <p14:tracePt t="400729" x="7858125" y="2867025"/>
          <p14:tracePt t="400746" x="7867650" y="2813050"/>
          <p14:tracePt t="400762" x="7875588" y="2768600"/>
          <p14:tracePt t="400779" x="7875588" y="2751138"/>
          <p14:tracePt t="401121" x="7885113" y="2741613"/>
          <p14:tracePt t="401133" x="7885113" y="2714625"/>
          <p14:tracePt t="401146" x="7894638" y="2679700"/>
          <p14:tracePt t="401158" x="7902575" y="2633663"/>
          <p14:tracePt t="401170" x="7912100" y="2571750"/>
          <p14:tracePt t="401182" x="7912100" y="2490788"/>
          <p14:tracePt t="401196" x="7920038" y="2419350"/>
          <p14:tracePt t="401213" x="7929563" y="2357438"/>
          <p14:tracePt t="401229" x="7929563" y="2295525"/>
          <p14:tracePt t="401246" x="7929563" y="2197100"/>
          <p14:tracePt t="401262" x="7929563" y="2160588"/>
          <p14:tracePt t="401279" x="7929563" y="2143125"/>
          <p14:tracePt t="401296" x="7929563" y="2098675"/>
          <p14:tracePt t="401312" x="7929563" y="2089150"/>
          <p14:tracePt t="401329" x="7929563" y="2071688"/>
          <p14:tracePt t="401346" x="7929563" y="2062163"/>
          <p14:tracePt t="401378" x="7929563" y="2054225"/>
          <p14:tracePt t="401561" x="7929563" y="2044700"/>
          <p14:tracePt t="401587" x="7929563" y="2036763"/>
          <p14:tracePt t="401635" x="7929563" y="2027238"/>
          <p14:tracePt t="401685" x="7929563" y="2036763"/>
          <p14:tracePt t="401697" x="7929563" y="2054225"/>
          <p14:tracePt t="401709" x="7929563" y="2071688"/>
          <p14:tracePt t="401721" x="7920038" y="2098675"/>
          <p14:tracePt t="401734" x="7902575" y="2152650"/>
          <p14:tracePt t="401746" x="7875588" y="2214563"/>
          <p14:tracePt t="401763" x="7840663" y="2303463"/>
          <p14:tracePt t="401780" x="7786688" y="2419350"/>
          <p14:tracePt t="401796" x="7599363" y="2813050"/>
          <p14:tracePt t="401813" x="7483475" y="3054350"/>
          <p14:tracePt t="401829" x="7367588" y="3241675"/>
          <p14:tracePt t="401846" x="7232650" y="3490913"/>
          <p14:tracePt t="401863" x="7180263" y="3581400"/>
          <p14:tracePt t="401879" x="7143750" y="3633788"/>
          <p14:tracePt t="401896" x="7108825" y="3697288"/>
          <p14:tracePt t="401913" x="7099300" y="3714750"/>
          <p14:tracePt t="401954" x="7108825" y="3697288"/>
          <p14:tracePt t="401968" x="7143750" y="3660775"/>
          <p14:tracePt t="402236" x="7143750" y="3652838"/>
          <p14:tracePt t="402248" x="7153275" y="3643313"/>
          <p14:tracePt t="402260" x="7180263" y="3616325"/>
          <p14:tracePt t="402273" x="7259638" y="3544888"/>
          <p14:tracePt t="402285" x="7439025" y="3384550"/>
          <p14:tracePt t="402297" x="7653338" y="3205163"/>
          <p14:tracePt t="402313" x="7813675" y="3044825"/>
          <p14:tracePt t="402329" x="7912100" y="2965450"/>
          <p14:tracePt t="402346" x="8001000" y="2840038"/>
          <p14:tracePt t="402363" x="8027988" y="2786063"/>
          <p14:tracePt t="402379" x="8045450" y="2732088"/>
          <p14:tracePt t="402396" x="8072438" y="2608263"/>
          <p14:tracePt t="402413" x="8072438" y="2544763"/>
          <p14:tracePt t="402429" x="8072438" y="2473325"/>
          <p14:tracePt t="402446" x="8054975" y="2330450"/>
          <p14:tracePt t="402463" x="8045450" y="2268538"/>
          <p14:tracePt t="402480" x="8018463" y="2179638"/>
          <p14:tracePt t="402497" x="8018463" y="2133600"/>
          <p14:tracePt t="402513" x="8018463" y="2116138"/>
          <p14:tracePt t="402530" x="8018463" y="2098675"/>
          <p14:tracePt t="402546" x="8018463" y="2089150"/>
          <p14:tracePt t="402603" x="8018463" y="2098675"/>
          <p14:tracePt t="402615" x="8018463" y="2116138"/>
          <p14:tracePt t="402628" x="8018463" y="2143125"/>
          <p14:tracePt t="402641" x="8018463" y="2179638"/>
          <p14:tracePt t="402652" x="8001000" y="2259013"/>
          <p14:tracePt t="402665" x="7974013" y="2366963"/>
          <p14:tracePt t="402680" x="7912100" y="2536825"/>
          <p14:tracePt t="402697" x="7840663" y="2803525"/>
          <p14:tracePt t="402713" x="7616825" y="3411538"/>
          <p14:tracePt t="402729" x="7483475" y="3724275"/>
          <p14:tracePt t="402746" x="7358063" y="4000500"/>
          <p14:tracePt t="402763" x="7126288" y="4483100"/>
          <p14:tracePt t="402780" x="7018338" y="4633913"/>
          <p14:tracePt t="402796" x="6946900" y="4732338"/>
          <p14:tracePt t="402813" x="6840538" y="4867275"/>
          <p14:tracePt t="402830" x="6831013" y="4894263"/>
          <p14:tracePt t="402846" x="6823075" y="4894263"/>
          <p14:tracePt t="402886" x="6823075" y="4884738"/>
          <p14:tracePt t="402897" x="6823075" y="4867275"/>
          <p14:tracePt t="402911" x="6823075" y="4840288"/>
          <p14:tracePt t="402922" x="6831013" y="4795838"/>
          <p14:tracePt t="402935" x="6848475" y="4724400"/>
          <p14:tracePt t="402947" x="6848475" y="4705350"/>
          <p14:tracePt t="402963" x="6848475" y="4687888"/>
          <p14:tracePt t="402980" x="6858000" y="4679950"/>
          <p14:tracePt t="402996" x="6858000" y="4660900"/>
          <p14:tracePt t="403013" x="6867525" y="4652963"/>
          <p14:tracePt t="403044" x="6875463" y="4652963"/>
          <p14:tracePt t="403057" x="6884988" y="4643438"/>
          <p14:tracePt t="403069" x="6911975" y="4633913"/>
          <p14:tracePt t="403081" x="6929438" y="4633913"/>
          <p14:tracePt t="403096" x="6946900" y="4625975"/>
          <p14:tracePt t="403113" x="6973888" y="4625975"/>
          <p14:tracePt t="403130" x="7045325" y="4625975"/>
          <p14:tracePt t="403146" x="7089775" y="4625975"/>
          <p14:tracePt t="403163" x="7126288" y="4625975"/>
          <p14:tracePt t="403180" x="7188200" y="4625975"/>
          <p14:tracePt t="403196" x="7215188" y="4625975"/>
          <p14:tracePt t="403213" x="7232650" y="4625975"/>
          <p14:tracePt t="403230" x="7269163" y="4608513"/>
          <p14:tracePt t="403246" x="7277100" y="4598988"/>
          <p14:tracePt t="403263" x="7286625" y="4598988"/>
          <p14:tracePt t="403280" x="7296150" y="4589463"/>
          <p14:tracePt t="403296" x="7304088" y="4589463"/>
          <p14:tracePt t="403313" x="7304088" y="4581525"/>
          <p14:tracePt t="403330" x="7323138" y="4554538"/>
          <p14:tracePt t="403346" x="7323138" y="4545013"/>
          <p14:tracePt t="403363" x="7331075" y="4510088"/>
          <p14:tracePt t="403380" x="7340600" y="4491038"/>
          <p14:tracePt t="403397" x="7348538" y="4456113"/>
          <p14:tracePt t="403413" x="7367588" y="4411663"/>
          <p14:tracePt t="403430" x="7402513" y="4259263"/>
          <p14:tracePt t="403446" x="7412038" y="4179888"/>
          <p14:tracePt t="403463" x="7439025" y="3983038"/>
          <p14:tracePt t="403480" x="7456488" y="3875088"/>
          <p14:tracePt t="403497" x="7483475" y="3776663"/>
          <p14:tracePt t="403513" x="7500938" y="3598863"/>
          <p14:tracePt t="403530" x="7518400" y="3517900"/>
          <p14:tracePt t="403546" x="7537450" y="3402013"/>
          <p14:tracePt t="403563" x="7545388" y="3375025"/>
          <p14:tracePt t="403580" x="7545388" y="3357563"/>
          <p14:tracePt t="403596" x="7545388" y="3340100"/>
          <p14:tracePt t="403780" x="7545388" y="3348038"/>
          <p14:tracePt t="403791" x="7545388" y="3357563"/>
          <p14:tracePt t="403817" x="7545388" y="3367088"/>
          <p14:tracePt t="403828" x="7545388" y="3375025"/>
          <p14:tracePt t="403841" x="7545388" y="3384550"/>
          <p14:tracePt t="403853" x="7545388" y="3394075"/>
          <p14:tracePt t="403865" x="7545388" y="3419475"/>
          <p14:tracePt t="403880" x="7554913" y="3438525"/>
          <p14:tracePt t="403897" x="7554913" y="3473450"/>
          <p14:tracePt t="403913" x="7562850" y="3509963"/>
          <p14:tracePt t="403930" x="7572375" y="3598863"/>
          <p14:tracePt t="403947" x="7581900" y="3643313"/>
          <p14:tracePt t="403963" x="7581900" y="3679825"/>
          <p14:tracePt t="403980" x="7599363" y="3759200"/>
          <p14:tracePt t="403996" x="7599363" y="3786188"/>
          <p14:tracePt t="404013" x="7608888" y="3857625"/>
          <p14:tracePt t="404030" x="7616825" y="3884613"/>
          <p14:tracePt t="404047" x="7626350" y="3894138"/>
          <p14:tracePt t="404063" x="7626350" y="3929063"/>
          <p14:tracePt t="404080" x="7626350" y="3938588"/>
          <p14:tracePt t="404097" x="7626350" y="3946525"/>
          <p14:tracePt t="404113" x="7634288" y="3965575"/>
          <p14:tracePt t="404135" x="7643813" y="3965575"/>
          <p14:tracePt t="404148" x="7643813" y="3973513"/>
          <p14:tracePt t="404172" x="7643813" y="3983038"/>
          <p14:tracePt t="404196" x="7643813" y="3990975"/>
          <p14:tracePt t="404258" x="7653338" y="3990975"/>
          <p14:tracePt t="404282" x="7653338" y="4000500"/>
          <p14:tracePt t="410149" x="7643813" y="4000500"/>
          <p14:tracePt t="410162" x="7626350" y="4000500"/>
          <p14:tracePt t="410187" x="7608888" y="4000500"/>
          <p14:tracePt t="410199" x="7581900" y="4017963"/>
          <p14:tracePt t="410210" x="7483475" y="4089400"/>
          <p14:tracePt t="410222" x="7286625" y="4251325"/>
          <p14:tracePt t="410236" x="6983413" y="4483100"/>
          <p14:tracePt t="410249" x="6608763" y="4751388"/>
          <p14:tracePt t="410265" x="6259513" y="5010150"/>
          <p14:tracePt t="410282" x="5911850" y="5259388"/>
          <p14:tracePt t="410299" x="5276850" y="5608638"/>
          <p14:tracePt t="410315" x="5018088" y="5715000"/>
          <p14:tracePt t="410332" x="4759325" y="5822950"/>
          <p14:tracePt t="410349" x="4367213" y="6000750"/>
          <p14:tracePt t="410365" x="4205288" y="6072188"/>
          <p14:tracePt t="410382" x="4027488" y="6126163"/>
          <p14:tracePt t="410399" x="4000500" y="6126163"/>
          <p14:tracePt t="410415" x="3990975" y="6126163"/>
          <p14:tracePt t="410432" x="3983038" y="6126163"/>
          <p14:tracePt t="410449" x="3973513" y="6126163"/>
          <p14:tracePt t="410714" x="3965575" y="6126163"/>
          <p14:tracePt t="410724" x="3946525" y="6126163"/>
          <p14:tracePt t="410738" x="3911600" y="6126163"/>
          <p14:tracePt t="410749" x="3857625" y="6134100"/>
          <p14:tracePt t="410765" x="3795713" y="6153150"/>
          <p14:tracePt t="410782" x="3732213" y="6170613"/>
          <p14:tracePt t="410799" x="3679825" y="6180138"/>
          <p14:tracePt t="410815" x="3625850" y="6188075"/>
          <p14:tracePt t="410832" x="3616325" y="6188075"/>
          <p14:tracePt t="410849" x="3608388" y="6188075"/>
          <p14:tracePt t="410982" x="3608388" y="6197600"/>
          <p14:tracePt t="411128" x="3625850" y="6197600"/>
          <p14:tracePt t="411141" x="3660775" y="6188075"/>
          <p14:tracePt t="411154" x="3724275" y="6180138"/>
          <p14:tracePt t="411167" x="3786188" y="6180138"/>
          <p14:tracePt t="411178" x="3875088" y="6180138"/>
          <p14:tracePt t="411191" x="3973513" y="6180138"/>
          <p14:tracePt t="411202" x="4081463" y="6180138"/>
          <p14:tracePt t="411216" x="4160838" y="6180138"/>
          <p14:tracePt t="411232" x="4251325" y="6180138"/>
          <p14:tracePt t="411249" x="4286250" y="6180138"/>
          <p14:tracePt t="411265" x="4340225" y="6180138"/>
          <p14:tracePt t="411289" x="4348163" y="6180138"/>
          <p14:tracePt t="411976" x="4357688" y="6180138"/>
          <p14:tracePt t="411987" x="4367213" y="6180138"/>
          <p14:tracePt t="412012" x="4375150" y="6180138"/>
          <p14:tracePt t="412023" x="4411663" y="6170613"/>
          <p14:tracePt t="412035" x="4446588" y="6153150"/>
          <p14:tracePt t="412049" x="4562475" y="6099175"/>
          <p14:tracePt t="412061" x="4768850" y="5965825"/>
          <p14:tracePt t="412072" x="5116513" y="5759450"/>
          <p14:tracePt t="412084" x="5510213" y="5491163"/>
          <p14:tracePt t="412099" x="5813425" y="5259388"/>
          <p14:tracePt t="412116" x="6072188" y="5045075"/>
          <p14:tracePt t="412133" x="6303963" y="4848225"/>
          <p14:tracePt t="412149" x="6581775" y="4598988"/>
          <p14:tracePt t="412166" x="6634163" y="4545013"/>
          <p14:tracePt t="412182" x="6697663" y="4510088"/>
          <p14:tracePt t="412199" x="6732588" y="4500563"/>
          <p14:tracePt t="412216" x="6759575" y="4491038"/>
          <p14:tracePt t="412233" x="6769100" y="4491038"/>
          <p14:tracePt t="412268" x="6769100" y="4500563"/>
          <p14:tracePt t="412416" x="6769100" y="4510088"/>
          <p14:tracePt t="412551" x="6769100" y="4518025"/>
          <p14:tracePt t="412588" x="6769100" y="4527550"/>
          <p14:tracePt t="412599" x="6769100" y="4537075"/>
          <p14:tracePt t="412612" x="6759575" y="4545013"/>
          <p14:tracePt t="412624" x="6759575" y="4554538"/>
          <p14:tracePt t="412636" x="6759575" y="4572000"/>
          <p14:tracePt t="412649" x="6751638" y="4581525"/>
          <p14:tracePt t="412666" x="6742113" y="4598988"/>
          <p14:tracePt t="412683" x="6732588" y="4625975"/>
          <p14:tracePt t="412699" x="6715125" y="4670425"/>
          <p14:tracePt t="412716" x="6705600" y="4697413"/>
          <p14:tracePt t="412733" x="6697663" y="4714875"/>
          <p14:tracePt t="412749" x="6680200" y="4751388"/>
          <p14:tracePt t="412766" x="6670675" y="4768850"/>
          <p14:tracePt t="412783" x="6661150" y="4795838"/>
          <p14:tracePt t="412799" x="6653213" y="4813300"/>
          <p14:tracePt t="412819" x="6643688" y="4822825"/>
          <p14:tracePt t="412833" x="6643688" y="4830763"/>
          <p14:tracePt t="412849" x="6634163" y="4830763"/>
          <p14:tracePt t="412866" x="6626225" y="4840288"/>
          <p14:tracePt t="412883" x="6616700" y="4840288"/>
          <p14:tracePt t="412899" x="6608763" y="4840288"/>
          <p14:tracePt t="412916" x="6599238" y="4840288"/>
          <p14:tracePt t="412933" x="6589713" y="4848225"/>
          <p14:tracePt t="412950" x="6581775" y="4848225"/>
          <p14:tracePt t="412967" x="6572250" y="4848225"/>
          <p14:tracePt t="413199" x="6562725" y="4848225"/>
          <p14:tracePt t="413249" x="6562725" y="4840288"/>
          <p14:tracePt t="413433" x="6562725" y="4830763"/>
          <p14:tracePt t="413678" x="6554788" y="4830763"/>
          <p14:tracePt t="413690" x="6545263" y="4840288"/>
          <p14:tracePt t="413702" x="6500813" y="4875213"/>
          <p14:tracePt t="413715" x="6402388" y="4929188"/>
          <p14:tracePt t="413726" x="6224588" y="5045075"/>
          <p14:tracePt t="413738" x="6000750" y="5197475"/>
          <p14:tracePt t="413750" x="5705475" y="5375275"/>
          <p14:tracePt t="413766" x="5465763" y="5527675"/>
          <p14:tracePt t="413783" x="5241925" y="5643563"/>
          <p14:tracePt t="413800" x="5072063" y="5768975"/>
          <p14:tracePt t="413816" x="4875213" y="5884863"/>
          <p14:tracePt t="413833" x="4813300" y="5938838"/>
          <p14:tracePt t="413850" x="4732338" y="5983288"/>
          <p14:tracePt t="413866" x="4714875" y="6000750"/>
          <p14:tracePt t="413883" x="4697413" y="6010275"/>
          <p14:tracePt t="413900" x="4679950" y="6027738"/>
          <p14:tracePt t="413916" x="4679950" y="6037263"/>
          <p14:tracePt t="413933" x="4670425" y="6037263"/>
          <p14:tracePt t="413950" x="4670425" y="6045200"/>
          <p14:tracePt t="413966" x="4670425" y="6054725"/>
          <p14:tracePt t="413983" x="4660900" y="6062663"/>
          <p14:tracePt t="414000" x="4643438" y="6081713"/>
          <p14:tracePt t="414016" x="4625975" y="6108700"/>
          <p14:tracePt t="414033" x="4608513" y="6134100"/>
          <p14:tracePt t="414050" x="4589463" y="6161088"/>
          <p14:tracePt t="414066" x="4572000" y="6180138"/>
          <p14:tracePt t="414083" x="4545013" y="6215063"/>
          <p14:tracePt t="414100" x="4527550" y="6232525"/>
          <p14:tracePt t="414116" x="4518025" y="6251575"/>
          <p14:tracePt t="414133" x="4510088" y="6251575"/>
          <p14:tracePt t="414150" x="4500563" y="6251575"/>
          <p14:tracePt t="414240" x="4500563" y="6242050"/>
          <p14:tracePt t="414254" x="4500563" y="6232525"/>
          <p14:tracePt t="414265" x="4491038" y="6224588"/>
          <p14:tracePt t="414279" x="4491038" y="6205538"/>
          <p14:tracePt t="414290" x="4483100" y="6180138"/>
          <p14:tracePt t="414302" x="4483100" y="6161088"/>
          <p14:tracePt t="414316" x="4483100" y="6153150"/>
          <p14:tracePt t="414333" x="4473575" y="6134100"/>
          <p14:tracePt t="414350" x="4473575" y="6126163"/>
          <p14:tracePt t="414367" x="4473575" y="6116638"/>
          <p14:tracePt t="414388" x="4473575" y="6108700"/>
          <p14:tracePt t="414915" x="4483100" y="6108700"/>
          <p14:tracePt t="414926" x="4510088" y="6108700"/>
          <p14:tracePt t="414939" x="4581525" y="6089650"/>
          <p14:tracePt t="414952" x="4679950" y="6062663"/>
          <p14:tracePt t="414967" x="4875213" y="5983288"/>
          <p14:tracePt t="414983" x="5205413" y="5857875"/>
          <p14:tracePt t="415000" x="5822950" y="5608638"/>
          <p14:tracePt t="415017" x="6054725" y="5527675"/>
          <p14:tracePt t="415033" x="6259513" y="5446713"/>
          <p14:tracePt t="415050" x="6554788" y="5313363"/>
          <p14:tracePt t="415066" x="6661150" y="5259388"/>
          <p14:tracePt t="415083" x="6759575" y="5224463"/>
          <p14:tracePt t="415100" x="6938963" y="5133975"/>
          <p14:tracePt t="415117" x="7000875" y="5099050"/>
          <p14:tracePt t="415134" x="7037388" y="5089525"/>
          <p14:tracePt t="415151" x="7089775" y="5072063"/>
          <p14:tracePt t="415167" x="7108825" y="5062538"/>
          <p14:tracePt t="415183" x="7134225" y="5054600"/>
          <p14:tracePt t="415200" x="7161213" y="5045075"/>
          <p14:tracePt t="415217" x="7180263" y="5045075"/>
          <p14:tracePt t="415234" x="7205663" y="5037138"/>
          <p14:tracePt t="415250" x="7215188" y="5037138"/>
          <p14:tracePt t="415282" x="7215188" y="5027613"/>
          <p14:tracePt t="422889" x="7197725" y="5037138"/>
          <p14:tracePt t="422901" x="7170738" y="5037138"/>
          <p14:tracePt t="422914" x="7153275" y="5054600"/>
          <p14:tracePt t="422925" x="7126288" y="5062538"/>
          <p14:tracePt t="422949" x="7116763" y="5062538"/>
          <p14:tracePt t="422963" x="7116763" y="5072063"/>
          <p14:tracePt t="422987" x="7108825" y="5072063"/>
          <p14:tracePt t="423012" x="7099300" y="5072063"/>
          <p14:tracePt t="423023" x="7099300" y="5081588"/>
          <p14:tracePt t="423061" x="7099300" y="5089525"/>
          <p14:tracePt t="423305" x="7089775" y="5089525"/>
          <p14:tracePt t="425853" x="7089775" y="5081588"/>
          <p14:tracePt t="425866" x="7081838" y="5081588"/>
          <p14:tracePt t="425915" x="7072313" y="5081588"/>
          <p14:tracePt t="426283" x="7062788" y="5081588"/>
          <p14:tracePt t="426552" x="7054850" y="5081588"/>
          <p14:tracePt t="426601" x="7045325" y="5081588"/>
          <p14:tracePt t="426613" x="7027863" y="5081588"/>
          <p14:tracePt t="426626" x="6991350" y="5081588"/>
          <p14:tracePt t="426637" x="6894513" y="5116513"/>
          <p14:tracePt t="426654" x="6688138" y="5180013"/>
          <p14:tracePt t="426670" x="6367463" y="5295900"/>
          <p14:tracePt t="426687" x="5822950" y="5510213"/>
          <p14:tracePt t="426704" x="5670550" y="5572125"/>
          <p14:tracePt t="426720" x="5537200" y="5616575"/>
          <p14:tracePt t="426737" x="5375275" y="5670550"/>
          <p14:tracePt t="426754" x="5313363" y="5680075"/>
          <p14:tracePt t="426770" x="5259388" y="5697538"/>
          <p14:tracePt t="426787" x="5126038" y="5705475"/>
          <p14:tracePt t="426804" x="5081588" y="5715000"/>
          <p14:tracePt t="426820" x="4991100" y="5715000"/>
          <p14:tracePt t="426837" x="4965700" y="5715000"/>
          <p14:tracePt t="426853" x="4929188" y="5715000"/>
          <p14:tracePt t="426870" x="4875213" y="5715000"/>
          <p14:tracePt t="426887" x="4840288" y="5715000"/>
          <p14:tracePt t="426904" x="4803775" y="5715000"/>
          <p14:tracePt t="426920" x="4714875" y="5732463"/>
          <p14:tracePt t="426938" x="4660900" y="5741988"/>
          <p14:tracePt t="426954" x="4625975" y="5741988"/>
          <p14:tracePt t="426970" x="4545013" y="5759450"/>
          <p14:tracePt t="426987" x="4510088" y="5759450"/>
          <p14:tracePt t="427004" x="4411663" y="5803900"/>
          <p14:tracePt t="427020" x="4367213" y="5822950"/>
          <p14:tracePt t="427037" x="4322763" y="5848350"/>
          <p14:tracePt t="427054" x="4276725" y="5867400"/>
          <p14:tracePt t="427070" x="4259263" y="5867400"/>
          <p14:tracePt t="427087" x="4232275" y="5867400"/>
          <p14:tracePt t="427104" x="4179888" y="5911850"/>
          <p14:tracePt t="427120" x="4116388" y="5946775"/>
          <p14:tracePt t="427138" x="4054475" y="5991225"/>
          <p14:tracePt t="427154" x="3919538" y="6081713"/>
          <p14:tracePt t="427170" x="3875088" y="6099175"/>
          <p14:tracePt t="427187" x="3840163" y="6116638"/>
          <p14:tracePt t="427204" x="3795713" y="6116638"/>
          <p14:tracePt t="427220" x="3786188" y="6116638"/>
          <p14:tracePt t="427237" x="3776663" y="6116638"/>
          <p14:tracePt t="427254" x="3759200" y="6116638"/>
          <p14:tracePt t="427270" x="3759200" y="6108700"/>
          <p14:tracePt t="427298" x="3759200" y="6099175"/>
          <p14:tracePt t="427397" x="3759200" y="6089650"/>
          <p14:tracePt t="427470" x="3768725" y="6089650"/>
          <p14:tracePt t="427494" x="3795713" y="6089650"/>
          <p14:tracePt t="427506" x="3813175" y="6081713"/>
          <p14:tracePt t="427520" x="3848100" y="6081713"/>
          <p14:tracePt t="427532" x="3884613" y="6081713"/>
          <p14:tracePt t="427543" x="3946525" y="6081713"/>
          <p14:tracePt t="427555" x="4010025" y="6081713"/>
          <p14:tracePt t="427571" x="4062413" y="6081713"/>
          <p14:tracePt t="427587" x="4116388" y="6089650"/>
          <p14:tracePt t="427604" x="4179888" y="6108700"/>
          <p14:tracePt t="427620" x="4286250" y="6153150"/>
          <p14:tracePt t="427637" x="4330700" y="6180138"/>
          <p14:tracePt t="427654" x="4411663" y="6224588"/>
          <p14:tracePt t="427671" x="4429125" y="6242050"/>
          <p14:tracePt t="427687" x="4438650" y="6242050"/>
          <p14:tracePt t="427704" x="4446588" y="6251575"/>
          <p14:tracePt t="427720" x="4446588" y="6259513"/>
          <p14:tracePt t="427911" x="4456113" y="6259513"/>
          <p14:tracePt t="427948" x="4465638" y="6259513"/>
          <p14:tracePt t="427959" x="4473575" y="6259513"/>
          <p14:tracePt t="427972" x="4491038" y="6259513"/>
          <p14:tracePt t="427985" x="4500563" y="6259513"/>
          <p14:tracePt t="427997" x="4527550" y="6251575"/>
          <p14:tracePt t="428010" x="4581525" y="6232525"/>
          <p14:tracePt t="428021" x="4679950" y="6205538"/>
          <p14:tracePt t="428037" x="4875213" y="6143625"/>
          <p14:tracePt t="428054" x="5259388" y="5983288"/>
          <p14:tracePt t="428071" x="6108700" y="5572125"/>
          <p14:tracePt t="428087" x="6446838" y="5348288"/>
          <p14:tracePt t="428104" x="6796088" y="5143500"/>
          <p14:tracePt t="428121" x="7323138" y="4741863"/>
          <p14:tracePt t="428138" x="7518400" y="4554538"/>
          <p14:tracePt t="428154" x="7653338" y="4411663"/>
          <p14:tracePt t="428171" x="7786688" y="4224338"/>
          <p14:tracePt t="428188" x="7823200" y="4160838"/>
          <p14:tracePt t="428204" x="7867650" y="4062413"/>
          <p14:tracePt t="428221" x="7875588" y="4044950"/>
          <p14:tracePt t="428237" x="7875588" y="4027488"/>
          <p14:tracePt t="428254" x="7875588" y="3990975"/>
          <p14:tracePt t="428271" x="7875588" y="3973513"/>
          <p14:tracePt t="428287" x="7875588" y="3956050"/>
          <p14:tracePt t="428304" x="7875588" y="3911600"/>
          <p14:tracePt t="428321" x="7875588" y="3902075"/>
          <p14:tracePt t="428337" x="7875588" y="3894138"/>
          <p14:tracePt t="428354" x="7875588" y="3857625"/>
          <p14:tracePt t="428376" x="7875588" y="3848100"/>
          <p14:tracePt t="428437" x="7875588" y="3867150"/>
          <p14:tracePt t="428670" x="7875588" y="3840163"/>
          <p14:tracePt t="428684" x="7875588" y="3776663"/>
          <p14:tracePt t="428695" x="7875588" y="3714750"/>
          <p14:tracePt t="428707" x="7875588" y="3616325"/>
          <p14:tracePt t="428721" x="7875588" y="3482975"/>
          <p14:tracePt t="428737" x="7875588" y="3322638"/>
          <p14:tracePt t="428754" x="7875588" y="3116263"/>
          <p14:tracePt t="428771" x="7875588" y="2795588"/>
          <p14:tracePt t="428788" x="7875588" y="2660650"/>
          <p14:tracePt t="428804" x="7875588" y="2500313"/>
          <p14:tracePt t="428822" x="7875588" y="2465388"/>
          <p14:tracePt t="428839" x="7875588" y="2438400"/>
          <p14:tracePt t="428854" x="7875588" y="2393950"/>
          <p14:tracePt t="428871" x="7875588" y="2384425"/>
          <p14:tracePt t="428890" x="7875588" y="2374900"/>
          <p14:tracePt t="428904" x="7875588" y="2366963"/>
          <p14:tracePt t="428927" x="7875588" y="2357438"/>
          <p14:tracePt t="428952" x="7875588" y="2347913"/>
          <p14:tracePt t="429036" x="7875588" y="2339975"/>
          <p14:tracePt t="429100" x="7875588" y="2330450"/>
          <p14:tracePt t="429122" x="7867650" y="2330450"/>
          <p14:tracePt t="429134" x="7867650" y="2322513"/>
          <p14:tracePt t="429159" x="7858125" y="2312988"/>
          <p14:tracePt t="429171" x="7858125" y="2303463"/>
          <p14:tracePt t="429195" x="7858125" y="2295525"/>
          <p14:tracePt t="429219" x="7858125" y="2286000"/>
          <p14:tracePt t="429233" x="7858125" y="2276475"/>
          <p14:tracePt t="429245" x="7848600" y="2268538"/>
          <p14:tracePt t="429269" x="7848600" y="2259013"/>
          <p14:tracePt t="429295" x="7848600" y="2251075"/>
          <p14:tracePt t="429319" x="7848600" y="2241550"/>
          <p14:tracePt t="429345" x="7840663" y="2241550"/>
          <p14:tracePt t="429736" x="7831138" y="2241550"/>
          <p14:tracePt t="429981" x="7831138" y="2251075"/>
          <p14:tracePt t="430495" x="7831138" y="2259013"/>
          <p14:tracePt t="432174" x="7831138" y="2268538"/>
          <p14:tracePt t="432197" x="7831138" y="2276475"/>
          <p14:tracePt t="432211" x="7823200" y="2286000"/>
          <p14:tracePt t="432222" x="7813675" y="2312988"/>
          <p14:tracePt t="432234" x="7786688" y="2347913"/>
          <p14:tracePt t="432248" x="7759700" y="2401888"/>
          <p14:tracePt t="432260" x="7715250" y="2455863"/>
          <p14:tracePt t="432272" x="7661275" y="2544763"/>
          <p14:tracePt t="432289" x="7599363" y="2652713"/>
          <p14:tracePt t="432305" x="7510463" y="2776538"/>
          <p14:tracePt t="432322" x="7348538" y="3044825"/>
          <p14:tracePt t="432339" x="7277100" y="3179763"/>
          <p14:tracePt t="432355" x="7215188" y="3286125"/>
          <p14:tracePt t="432372" x="7116763" y="3455988"/>
          <p14:tracePt t="432389" x="7081838" y="3527425"/>
          <p14:tracePt t="432405" x="7045325" y="3589338"/>
          <p14:tracePt t="432422" x="6991350" y="3670300"/>
          <p14:tracePt t="432439" x="6965950" y="3705225"/>
          <p14:tracePt t="432455" x="6938963" y="3786188"/>
          <p14:tracePt t="432472" x="6902450" y="3830638"/>
          <p14:tracePt t="432664" x="6894513" y="3830638"/>
          <p14:tracePt t="432687" x="6884988" y="3830638"/>
          <p14:tracePt t="432725" x="6875463" y="3830638"/>
          <p14:tracePt t="432750" x="6867525" y="3830638"/>
          <p14:tracePt t="432762" x="6867525" y="3840163"/>
          <p14:tracePt t="432774" x="6858000" y="3848100"/>
          <p14:tracePt t="432799" x="6848475" y="3848100"/>
          <p14:tracePt t="432811" x="6848475" y="3857625"/>
          <p14:tracePt t="432834" x="6840538" y="3857625"/>
          <p14:tracePt t="432847" x="6840538" y="3867150"/>
          <p14:tracePt t="432909" x="6840538" y="3875088"/>
          <p14:tracePt t="433435" x="6831013" y="3875088"/>
          <p14:tracePt t="433595" x="6831013" y="3884613"/>
          <p14:tracePt t="433656" x="6823075" y="3894138"/>
          <p14:tracePt t="433668" x="6813550" y="3894138"/>
          <p14:tracePt t="433680" x="6813550" y="3902075"/>
          <p14:tracePt t="433693" x="6804025" y="3911600"/>
          <p14:tracePt t="433706" x="6796088" y="3919538"/>
          <p14:tracePt t="433722" x="6777038" y="3938588"/>
          <p14:tracePt t="433739" x="6742113" y="3973513"/>
          <p14:tracePt t="433756" x="6626225" y="4062413"/>
          <p14:tracePt t="433772" x="6562725" y="4116388"/>
          <p14:tracePt t="433789" x="6483350" y="4187825"/>
          <p14:tracePt t="433806" x="6313488" y="4313238"/>
          <p14:tracePt t="433822" x="6242050" y="4348163"/>
          <p14:tracePt t="433839" x="6188075" y="4394200"/>
          <p14:tracePt t="433856" x="6089650" y="4438650"/>
          <p14:tracePt t="433873" x="6037263" y="4483100"/>
          <p14:tracePt t="433889" x="5938838" y="4518025"/>
          <p14:tracePt t="433906" x="5902325" y="4545013"/>
          <p14:tracePt t="433922" x="5848350" y="4572000"/>
          <p14:tracePt t="433939" x="5776913" y="4625975"/>
          <p14:tracePt t="433956" x="5759450" y="4633913"/>
          <p14:tracePt t="433972" x="5732463" y="4660900"/>
          <p14:tracePt t="433989" x="5670550" y="4714875"/>
          <p14:tracePt t="434006" x="5634038" y="4741863"/>
          <p14:tracePt t="434023" x="5608638" y="4759325"/>
          <p14:tracePt t="434047" x="5608638" y="4768850"/>
          <p14:tracePt t="434232" x="5599113" y="4768850"/>
          <p14:tracePt t="434256" x="5599113" y="4776788"/>
          <p14:tracePt t="434267" x="5572125" y="4786313"/>
          <p14:tracePt t="434281" x="5527675" y="4822825"/>
          <p14:tracePt t="434293" x="5446713" y="4857750"/>
          <p14:tracePt t="434306" x="5330825" y="4938713"/>
          <p14:tracePt t="434322" x="5160963" y="5045075"/>
          <p14:tracePt t="434339" x="4965700" y="5153025"/>
          <p14:tracePt t="434356" x="4724400" y="5322888"/>
          <p14:tracePt t="434372" x="4643438" y="5367338"/>
          <p14:tracePt t="434389" x="4589463" y="5402263"/>
          <p14:tracePt t="434406" x="4537075" y="5446713"/>
          <p14:tracePt t="434423" x="4518025" y="5456238"/>
          <p14:tracePt t="434439" x="4510088" y="5473700"/>
          <p14:tracePt t="434456" x="4491038" y="5491163"/>
          <p14:tracePt t="434473" x="4491038" y="5500688"/>
          <p14:tracePt t="434489" x="4483100" y="5510213"/>
          <p14:tracePt t="434506" x="4483100" y="5527675"/>
          <p14:tracePt t="434523" x="4473575" y="5545138"/>
          <p14:tracePt t="434540" x="4473575" y="5589588"/>
          <p14:tracePt t="434556" x="4473575" y="5616575"/>
          <p14:tracePt t="434573" x="4483100" y="5653088"/>
          <p14:tracePt t="434589" x="4537075" y="5759450"/>
          <p14:tracePt t="434606" x="4562475" y="5813425"/>
          <p14:tracePt t="434623" x="4598988" y="5875338"/>
          <p14:tracePt t="434639" x="4652963" y="5965825"/>
          <p14:tracePt t="434656" x="4687888" y="6010275"/>
          <p14:tracePt t="434673" x="4732338" y="6054725"/>
          <p14:tracePt t="434689" x="4751388" y="6072188"/>
          <p14:tracePt t="434706" x="4759325" y="6072188"/>
          <p14:tracePt t="435003" x="4776788" y="6062663"/>
          <p14:tracePt t="435187" x="4776788" y="6054725"/>
          <p14:tracePt t="435260" x="4768850" y="6054725"/>
          <p14:tracePt t="435274" x="4751388" y="6054725"/>
          <p14:tracePt t="435285" x="4697413" y="6054725"/>
          <p14:tracePt t="435298" x="4625975" y="6054725"/>
          <p14:tracePt t="435309" x="4545013" y="6054725"/>
          <p14:tracePt t="435323" x="4446588" y="6054725"/>
          <p14:tracePt t="435340" x="4357688" y="6054725"/>
          <p14:tracePt t="435356" x="4268788" y="6037263"/>
          <p14:tracePt t="435373" x="4133850" y="6018213"/>
          <p14:tracePt t="435390" x="4071938" y="6010275"/>
          <p14:tracePt t="435406" x="4017963" y="6010275"/>
          <p14:tracePt t="435423" x="3946525" y="6010275"/>
          <p14:tracePt t="435440" x="3929063" y="6010275"/>
          <p14:tracePt t="435456" x="3919538" y="6010275"/>
          <p14:tracePt t="435641" x="3929063" y="6010275"/>
          <p14:tracePt t="435655" x="3938588" y="6010275"/>
          <p14:tracePt t="435739" x="3946525" y="6010275"/>
          <p14:tracePt t="435776" x="3956050" y="6010275"/>
          <p14:tracePt t="435788" x="3973513" y="6010275"/>
          <p14:tracePt t="435799" x="3983038" y="6018213"/>
          <p14:tracePt t="435812" x="4010025" y="6018213"/>
          <p14:tracePt t="435824" x="4044950" y="6027738"/>
          <p14:tracePt t="435840" x="4098925" y="6027738"/>
          <p14:tracePt t="435856" x="4179888" y="6037263"/>
          <p14:tracePt t="435873" x="4465638" y="6045200"/>
          <p14:tracePt t="435890" x="4687888" y="6045200"/>
          <p14:tracePt t="435906" x="4946650" y="6045200"/>
          <p14:tracePt t="435923" x="5214938" y="6027738"/>
          <p14:tracePt t="435940" x="5286375" y="6027738"/>
          <p14:tracePt t="435956" x="5340350" y="6018213"/>
          <p14:tracePt t="435973" x="5357813" y="6018213"/>
          <p14:tracePt t="435990" x="5367338" y="6018213"/>
          <p14:tracePt t="436228" x="5375275" y="6018213"/>
          <p14:tracePt t="436241" x="5384800" y="6018213"/>
          <p14:tracePt t="436265" x="5394325" y="6018213"/>
          <p14:tracePt t="436278" x="5402263" y="6018213"/>
          <p14:tracePt t="436290" x="5411788" y="6018213"/>
          <p14:tracePt t="436313" x="5429250" y="6018213"/>
          <p14:tracePt t="436327" x="5438775" y="6018213"/>
          <p14:tracePt t="436338" x="5446713" y="6018213"/>
          <p14:tracePt t="436350" x="5465763" y="6018213"/>
          <p14:tracePt t="436363" x="5491163" y="6018213"/>
          <p14:tracePt t="436375" x="5518150" y="6018213"/>
          <p14:tracePt t="436390" x="5545138" y="6018213"/>
          <p14:tracePt t="436407" x="5562600" y="6018213"/>
          <p14:tracePt t="436423" x="5581650" y="6018213"/>
          <p14:tracePt t="436424" x="5599113" y="6018213"/>
          <p14:tracePt t="436440" x="5616575" y="6018213"/>
          <p14:tracePt t="436461" x="5626100" y="6018213"/>
          <p14:tracePt t="442732" x="5608638" y="6010275"/>
          <p14:tracePt t="442745" x="5562600" y="6010275"/>
          <p14:tracePt t="442758" x="5500688" y="6000750"/>
          <p14:tracePt t="442770" x="5429250" y="6000750"/>
          <p14:tracePt t="442783" x="5330825" y="6000750"/>
          <p14:tracePt t="442794" x="5214938" y="6010275"/>
          <p14:tracePt t="442809" x="5037138" y="6045200"/>
          <p14:tracePt t="442825" x="4822825" y="6072188"/>
          <p14:tracePt t="442842" x="4660900" y="6099175"/>
          <p14:tracePt t="442858" x="4322763" y="6116638"/>
          <p14:tracePt t="442875" x="4160838" y="6134100"/>
          <p14:tracePt t="442892" x="3884613" y="6143625"/>
          <p14:tracePt t="442909" x="3776663" y="6153150"/>
          <p14:tracePt t="442925" x="3679825" y="6153150"/>
          <p14:tracePt t="442942" x="3527425" y="6153150"/>
          <p14:tracePt t="442959" x="3473450" y="6153150"/>
          <p14:tracePt t="442975" x="3419475" y="6153150"/>
          <p14:tracePt t="442992" x="3357563" y="6134100"/>
          <p14:tracePt t="443009" x="3330575" y="6116638"/>
          <p14:tracePt t="443025" x="3322638" y="6108700"/>
          <p14:tracePt t="443042" x="3286125" y="6099175"/>
          <p14:tracePt t="443059" x="3268663" y="6089650"/>
          <p14:tracePt t="443075" x="3241675" y="6089650"/>
          <p14:tracePt t="443092" x="3205163" y="6081713"/>
          <p14:tracePt t="443109" x="3197225" y="6072188"/>
          <p14:tracePt t="443125" x="3152775" y="6072188"/>
          <p14:tracePt t="443143" x="3125788" y="6072188"/>
          <p14:tracePt t="443159" x="3108325" y="6072188"/>
          <p14:tracePt t="443175" x="3089275" y="6062663"/>
          <p14:tracePt t="443201" x="3081338" y="6062663"/>
          <p14:tracePt t="443284" x="3089275" y="6062663"/>
          <p14:tracePt t="443296" x="3098800" y="6062663"/>
          <p14:tracePt t="443309" x="3108325" y="6062663"/>
          <p14:tracePt t="443322" x="3116263" y="6081713"/>
          <p14:tracePt t="443334" x="3143250" y="6089650"/>
          <p14:tracePt t="443345" x="3160713" y="6089650"/>
          <p14:tracePt t="443359" x="3179763" y="6099175"/>
          <p14:tracePt t="443375" x="3197225" y="6108700"/>
          <p14:tracePt t="443392" x="3232150" y="6116638"/>
          <p14:tracePt t="443409" x="3295650" y="6126163"/>
          <p14:tracePt t="443425" x="3322638" y="6134100"/>
          <p14:tracePt t="443442" x="3367088" y="6134100"/>
          <p14:tracePt t="443459" x="3438525" y="6143625"/>
          <p14:tracePt t="443475" x="3455988" y="6143625"/>
          <p14:tracePt t="443492" x="3490913" y="6143625"/>
          <p14:tracePt t="443509" x="3554413" y="6143625"/>
          <p14:tracePt t="443525" x="3581400" y="6143625"/>
          <p14:tracePt t="443542" x="3643313" y="6143625"/>
          <p14:tracePt t="443559" x="3670300" y="6153150"/>
          <p14:tracePt t="443575" x="3687763" y="6153150"/>
          <p14:tracePt t="443592" x="3705225" y="6153150"/>
          <p14:tracePt t="443609" x="3714750" y="6153150"/>
          <p14:tracePt t="444240" x="3705225" y="6153150"/>
          <p14:tracePt t="444252" x="3687763" y="6153150"/>
          <p14:tracePt t="444263" x="3660775" y="6153150"/>
          <p14:tracePt t="444276" x="3643313" y="6153150"/>
          <p14:tracePt t="444292" x="3633788" y="6134100"/>
          <p14:tracePt t="444309" x="3625850" y="6134100"/>
          <p14:tracePt t="444326" x="3616325" y="6126163"/>
          <p14:tracePt t="444350" x="3616325" y="6116638"/>
          <p14:tracePt t="444399" x="3625850" y="6116638"/>
          <p14:tracePt t="444423" x="3633788" y="6116638"/>
          <p14:tracePt t="444471" x="3643313" y="6116638"/>
          <p14:tracePt t="444508" x="3652838" y="6116638"/>
          <p14:tracePt t="444558" x="3660775" y="6116638"/>
          <p14:tracePt t="444802" x="3679825" y="6116638"/>
          <p14:tracePt t="444816" x="3705225" y="6116638"/>
          <p14:tracePt t="444827" x="3741738" y="6116638"/>
          <p14:tracePt t="444840" x="3795713" y="6126163"/>
          <p14:tracePt t="444853" x="3857625" y="6134100"/>
          <p14:tracePt t="444864" x="3929063" y="6143625"/>
          <p14:tracePt t="444877" x="4010025" y="6153150"/>
          <p14:tracePt t="444893" x="4071938" y="6153150"/>
          <p14:tracePt t="444909" x="4133850" y="6161088"/>
          <p14:tracePt t="444926" x="4170363" y="6161088"/>
          <p14:tracePt t="444927" x="4187825" y="6161088"/>
          <p14:tracePt t="444942" x="4197350" y="6170613"/>
          <p14:tracePt t="444959" x="4214813" y="6170613"/>
          <p14:tracePt t="445684" x="4214813" y="6180138"/>
          <p14:tracePt t="445906" x="4205288" y="6180138"/>
          <p14:tracePt t="445917" x="4197350" y="6180138"/>
          <p14:tracePt t="445942" x="4170363" y="6180138"/>
          <p14:tracePt t="445954" x="4125913" y="6180138"/>
          <p14:tracePt t="445966" x="4027488" y="6170613"/>
          <p14:tracePt t="445978" x="3894138" y="6153150"/>
          <p14:tracePt t="445993" x="3705225" y="6153150"/>
          <p14:tracePt t="446009" x="3482975" y="6153150"/>
          <p14:tracePt t="446026" x="3259138" y="6153150"/>
          <p14:tracePt t="446043" x="2955925" y="6153150"/>
          <p14:tracePt t="446059" x="2813050" y="6170613"/>
          <p14:tracePt t="446076" x="2660650" y="6180138"/>
          <p14:tracePt t="446093" x="2259013" y="6286500"/>
          <p14:tracePt t="446110" x="1955800" y="6411913"/>
          <p14:tracePt t="446126" x="1258888" y="6751638"/>
          <p14:tracePt t="446143" x="973138" y="6848475"/>
          <p14:tracePt t="446160" x="822325" y="6848475"/>
          <p14:tracePt t="446176" x="714375" y="6848475"/>
          <p14:tracePt t="446193" x="704850" y="6848475"/>
          <p14:tracePt t="446260" x="714375" y="6848475"/>
          <p14:tracePt t="446273" x="750888" y="6823075"/>
          <p14:tracePt t="446285" x="822325" y="6786563"/>
          <p14:tracePt t="446298" x="884238" y="6759575"/>
          <p14:tracePt t="446310" x="973138" y="6724650"/>
          <p14:tracePt t="446326" x="1054100" y="6688138"/>
          <p14:tracePt t="446343" x="1116013" y="6661150"/>
          <p14:tracePt t="446360" x="1204913" y="6626225"/>
          <p14:tracePt t="446376" x="1231900" y="6626225"/>
          <p14:tracePt t="446393" x="1250950" y="6616700"/>
          <p14:tracePt t="446410" x="1285875" y="6599238"/>
          <p14:tracePt t="446426" x="1303338" y="6599238"/>
          <p14:tracePt t="446443" x="1330325" y="6599238"/>
          <p14:tracePt t="446460" x="1366838" y="6581775"/>
          <p14:tracePt t="446476" x="1393825" y="6581775"/>
          <p14:tracePt t="446493" x="1446213" y="6572250"/>
          <p14:tracePt t="446510" x="1473200" y="6562725"/>
          <p14:tracePt t="446526" x="1490663" y="6562725"/>
          <p14:tracePt t="446543" x="1527175" y="6545263"/>
          <p14:tracePt t="446560" x="1536700" y="6545263"/>
          <p14:tracePt t="446576" x="1544638" y="6545263"/>
          <p14:tracePt t="446593" x="1562100" y="6545263"/>
          <p14:tracePt t="446610" x="1581150" y="6545263"/>
          <p14:tracePt t="446629" x="1589088" y="6545263"/>
          <p14:tracePt t="446653" x="1598613" y="6545263"/>
          <p14:tracePt t="446690" x="1608138" y="6545263"/>
          <p14:tracePt t="446740" x="1616075" y="6545263"/>
          <p14:tracePt t="446764" x="1625600" y="6545263"/>
          <p14:tracePt t="446788" x="1633538" y="6545263"/>
          <p14:tracePt t="446800" x="1643063" y="6545263"/>
          <p14:tracePt t="446812" x="1660525" y="6545263"/>
          <p14:tracePt t="446824" x="1679575" y="6545263"/>
          <p14:tracePt t="446836" x="1697038" y="6554788"/>
          <p14:tracePt t="446849" x="1714500" y="6554788"/>
          <p14:tracePt t="446861" x="1731963" y="6554788"/>
          <p14:tracePt t="446876" x="1758950" y="6554788"/>
          <p14:tracePt t="446897" x="1768475" y="6554788"/>
          <p14:tracePt t="447106" x="1758950" y="6554788"/>
          <p14:tracePt t="447118" x="1751013" y="6554788"/>
          <p14:tracePt t="447131" x="1731963" y="6554788"/>
          <p14:tracePt t="447143" x="1704975" y="6554788"/>
          <p14:tracePt t="447155" x="1687513" y="6554788"/>
          <p14:tracePt t="447167" x="1660525" y="6554788"/>
          <p14:tracePt t="447179" x="1625600" y="6545263"/>
          <p14:tracePt t="447193" x="1598613" y="6545263"/>
          <p14:tracePt t="447210" x="1571625" y="6537325"/>
          <p14:tracePt t="447227" x="1554163" y="6527800"/>
          <p14:tracePt t="447243" x="1527175" y="6518275"/>
          <p14:tracePt t="447260" x="1527175" y="6510338"/>
          <p14:tracePt t="447276" x="1517650" y="6510338"/>
          <p14:tracePt t="447293" x="1509713" y="6510338"/>
          <p14:tracePt t="447485" x="1517650" y="6510338"/>
          <p14:tracePt t="447546" x="1527175" y="6510338"/>
          <p14:tracePt t="447610" x="1536700" y="6510338"/>
          <p14:tracePt t="447669" x="1544638" y="6510338"/>
          <p14:tracePt t="447707" x="1554163" y="6510338"/>
          <p14:tracePt t="447745" x="1562100" y="6510338"/>
          <p14:tracePt t="447756" x="1581150" y="6510338"/>
          <p14:tracePt t="447767" x="1589088" y="6510338"/>
          <p14:tracePt t="447780" x="1608138" y="6510338"/>
          <p14:tracePt t="447793" x="1633538" y="6510338"/>
          <p14:tracePt t="447810" x="1660525" y="6510338"/>
          <p14:tracePt t="447827" x="1714500" y="6510338"/>
          <p14:tracePt t="447843" x="1812925" y="6510338"/>
          <p14:tracePt t="447860" x="1884363" y="6510338"/>
          <p14:tracePt t="447877" x="1946275" y="6510338"/>
          <p14:tracePt t="447878" x="2009775" y="6510338"/>
          <p14:tracePt t="447894" x="2044700" y="6510338"/>
          <p14:tracePt t="447910" x="2081213" y="6510338"/>
          <p14:tracePt t="447927" x="2143125" y="6510338"/>
          <p14:tracePt t="447944" x="2152650" y="6518275"/>
          <p14:tracePt t="447960" x="2160588" y="6518275"/>
          <p14:tracePt t="447999" x="2170113" y="6518275"/>
          <p14:tracePt t="448882" x="2170113" y="6510338"/>
          <p14:tracePt t="448894" x="2160588" y="6465888"/>
          <p14:tracePt t="448906" x="2143125" y="6394450"/>
          <p14:tracePt t="448918" x="2125663" y="6269038"/>
          <p14:tracePt t="448931" x="2108200" y="6134100"/>
          <p14:tracePt t="448944" x="2071688" y="5965825"/>
          <p14:tracePt t="448960" x="2044700" y="5795963"/>
          <p14:tracePt t="448977" x="2009775" y="5653088"/>
          <p14:tracePt t="448994" x="1946275" y="5429250"/>
          <p14:tracePt t="449011" x="1919288" y="5340350"/>
          <p14:tracePt t="449027" x="1901825" y="5303838"/>
          <p14:tracePt t="449044" x="1893888" y="5268913"/>
          <p14:tracePt t="449060" x="1893888" y="5259388"/>
          <p14:tracePt t="449335" x="1901825" y="5259388"/>
          <p14:tracePt t="449347" x="1911350" y="5259388"/>
          <p14:tracePt t="449359" x="1919288" y="5259388"/>
          <p14:tracePt t="449373" x="1928813" y="5259388"/>
          <p14:tracePt t="449384" x="1946275" y="5259388"/>
          <p14:tracePt t="449396" x="1955800" y="5259388"/>
          <p14:tracePt t="449411" x="1965325" y="5259388"/>
          <p14:tracePt t="449427" x="1982788" y="5259388"/>
          <p14:tracePt t="449445" x="1990725" y="5259388"/>
          <p14:tracePt t="449862" x="1990725" y="5268913"/>
          <p14:tracePt t="449898" x="1990725" y="5276850"/>
          <p14:tracePt t="449923" x="1990725" y="5286375"/>
          <p14:tracePt t="449935" x="1990725" y="5313363"/>
          <p14:tracePt t="449947" x="2000250" y="5340350"/>
          <p14:tracePt t="449960" x="2009775" y="5375275"/>
          <p14:tracePt t="449972" x="2027238" y="5438775"/>
          <p14:tracePt t="449984" x="2071688" y="5518150"/>
          <p14:tracePt t="449997" x="2098675" y="5599113"/>
          <p14:tracePt t="450011" x="2133600" y="5661025"/>
          <p14:tracePt t="450027" x="2160588" y="5732463"/>
          <p14:tracePt t="450044" x="2205038" y="5795963"/>
          <p14:tracePt t="450061" x="2251075" y="5894388"/>
          <p14:tracePt t="450078" x="2259013" y="5911850"/>
          <p14:tracePt t="450095" x="2276475" y="5929313"/>
          <p14:tracePt t="450111" x="2295525" y="5965825"/>
          <p14:tracePt t="450127" x="2303463" y="5973763"/>
          <p14:tracePt t="450144" x="2322513" y="6000750"/>
          <p14:tracePt t="450161" x="2339975" y="6018213"/>
          <p14:tracePt t="450178" x="2347913" y="6027738"/>
          <p14:tracePt t="450194" x="2366963" y="6045200"/>
          <p14:tracePt t="450211" x="2366963" y="6054725"/>
          <p14:tracePt t="450229" x="2374900" y="6054725"/>
          <p14:tracePt t="450291" x="2384425" y="6054725"/>
          <p14:tracePt t="450780" x="2393950" y="6062663"/>
          <p14:tracePt t="450792" x="2401888" y="6081713"/>
          <p14:tracePt t="450805" x="2419350" y="6108700"/>
          <p14:tracePt t="450816" x="2446338" y="6134100"/>
          <p14:tracePt t="450830" x="2465388" y="6188075"/>
          <p14:tracePt t="450844" x="2490788" y="6232525"/>
          <p14:tracePt t="450861" x="2500313" y="6276975"/>
          <p14:tracePt t="450878" x="2536825" y="6367463"/>
          <p14:tracePt t="450894" x="2554288" y="6402388"/>
          <p14:tracePt t="450911" x="2562225" y="6419850"/>
          <p14:tracePt t="450928" x="2571750" y="6446838"/>
          <p14:tracePt t="450952" x="2581275" y="6446838"/>
          <p14:tracePt t="451061" x="2589213" y="6456363"/>
          <p14:tracePt t="451638" x="2608263" y="6456363"/>
          <p14:tracePt t="451650" x="2616200" y="6456363"/>
          <p14:tracePt t="451662" x="2625725" y="6456363"/>
          <p14:tracePt t="451675" x="2643188" y="6456363"/>
          <p14:tracePt t="451686" x="2670175" y="6456363"/>
          <p14:tracePt t="451699" x="2697163" y="6456363"/>
          <p14:tracePt t="451712" x="2724150" y="6456363"/>
          <p14:tracePt t="451728" x="2759075" y="6456363"/>
          <p14:tracePt t="451745" x="2795588" y="6456363"/>
          <p14:tracePt t="451761" x="2847975" y="6456363"/>
          <p14:tracePt t="451778" x="2946400" y="6456363"/>
          <p14:tracePt t="451795" x="2990850" y="6456363"/>
          <p14:tracePt t="451811" x="3116263" y="6456363"/>
          <p14:tracePt t="451828" x="3179763" y="6446838"/>
          <p14:tracePt t="451845" x="3232150" y="6446838"/>
          <p14:tracePt t="451861" x="3313113" y="6438900"/>
          <p14:tracePt t="451878" x="3340100" y="6438900"/>
          <p14:tracePt t="451895" x="3375025" y="6438900"/>
          <p14:tracePt t="451911" x="3394075" y="6429375"/>
          <p14:tracePt t="452605" x="3402013" y="6419850"/>
          <p14:tracePt t="452617" x="3411538" y="6419850"/>
          <p14:tracePt t="452630" x="3429000" y="6402388"/>
          <p14:tracePt t="452642" x="3473450" y="6394450"/>
          <p14:tracePt t="452653" x="3544888" y="6367463"/>
          <p14:tracePt t="452667" x="3670300" y="6340475"/>
          <p14:tracePt t="452679" x="3830638" y="6303963"/>
          <p14:tracePt t="452695" x="4044950" y="6269038"/>
          <p14:tracePt t="452712" x="4232275" y="6242050"/>
          <p14:tracePt t="452728" x="4589463" y="6224588"/>
          <p14:tracePt t="452745" x="4724400" y="6224588"/>
          <p14:tracePt t="452761" x="4830763" y="6224588"/>
          <p14:tracePt t="452778" x="4929188" y="6242050"/>
          <p14:tracePt t="452795" x="5054600" y="6259513"/>
          <p14:tracePt t="452812" x="5099050" y="6269038"/>
          <p14:tracePt t="452828" x="5160963" y="6286500"/>
          <p14:tracePt t="452845" x="5170488" y="6296025"/>
          <p14:tracePt t="452862" x="5180013" y="6313488"/>
          <p14:tracePt t="452878" x="5187950" y="6313488"/>
          <p14:tracePt t="452895" x="5187950" y="6323013"/>
          <p14:tracePt t="452912" x="5187950" y="6330950"/>
          <p14:tracePt t="452935" x="5187950" y="6340475"/>
          <p14:tracePt t="452961" x="5187950" y="6348413"/>
          <p14:tracePt t="452973" x="5187950" y="6357938"/>
          <p14:tracePt t="452985" x="5197475" y="6367463"/>
          <p14:tracePt t="453010" x="5205413" y="6384925"/>
          <p14:tracePt t="453035" x="5205413" y="6394450"/>
          <p14:tracePt t="453046" x="5214938" y="6402388"/>
          <p14:tracePt t="453059" x="5214938" y="6411913"/>
          <p14:tracePt t="453070" x="5224463" y="6411913"/>
          <p14:tracePt t="453083" x="5232400" y="6419850"/>
          <p14:tracePt t="453107" x="5232400" y="6429375"/>
          <p14:tracePt t="453120" x="5241925" y="6429375"/>
          <p14:tracePt t="453157" x="5241925" y="6438900"/>
          <p14:tracePt t="453180" x="5251450" y="6446838"/>
          <p14:tracePt t="453230" x="5251450" y="6456363"/>
          <p14:tracePt t="453695" x="5241925" y="6456363"/>
          <p14:tracePt t="453720" x="5224463" y="6456363"/>
          <p14:tracePt t="453732" x="5205413" y="6456363"/>
          <p14:tracePt t="453745" x="5180013" y="6456363"/>
          <p14:tracePt t="453757" x="5133975" y="6456363"/>
          <p14:tracePt t="453770" x="5045075" y="6465888"/>
          <p14:tracePt t="453785" x="4946650" y="6491288"/>
          <p14:tracePt t="453796" x="4840288" y="6510338"/>
          <p14:tracePt t="453814" x="4714875" y="6527800"/>
          <p14:tracePt t="453829" x="4589463" y="6537325"/>
          <p14:tracePt t="453845" x="4375150" y="6545263"/>
          <p14:tracePt t="453862" x="4268788" y="6545263"/>
          <p14:tracePt t="453879" x="4143375" y="6562725"/>
          <p14:tracePt t="453895" x="3938588" y="6581775"/>
          <p14:tracePt t="453912" x="3848100" y="6581775"/>
          <p14:tracePt t="453929" x="3732213" y="6589713"/>
          <p14:tracePt t="453945" x="3697288" y="6589713"/>
          <p14:tracePt t="453962" x="3670300" y="6589713"/>
          <p14:tracePt t="453979" x="3643313" y="6589713"/>
          <p14:tracePt t="453995" x="3625850" y="6589713"/>
          <p14:tracePt t="454013" x="3616325" y="6589713"/>
          <p14:tracePt t="454063" x="3608388" y="6589713"/>
          <p14:tracePt t="454087" x="3589338" y="6589713"/>
          <p14:tracePt t="454099" x="3581400" y="6589713"/>
          <p14:tracePt t="454110" x="3562350" y="6589713"/>
          <p14:tracePt t="454124" x="3536950" y="6589713"/>
          <p14:tracePt t="454136" x="3509963" y="6589713"/>
          <p14:tracePt t="454150" x="3482975" y="6589713"/>
          <p14:tracePt t="454163" x="3455988" y="6589713"/>
          <p14:tracePt t="454179" x="3429000" y="6589713"/>
          <p14:tracePt t="454195" x="3411538" y="6589713"/>
          <p14:tracePt t="454212" x="3375025" y="6589713"/>
          <p14:tracePt t="454235" x="3367088" y="6589713"/>
          <p14:tracePt t="454246" x="3357563" y="6589713"/>
          <p14:tracePt t="454262" x="3348038" y="6589713"/>
          <p14:tracePt t="455140" x="3357563" y="6589713"/>
          <p14:tracePt t="455226" x="3367088" y="6589713"/>
          <p14:tracePt t="455251" x="3375025" y="6589713"/>
          <p14:tracePt t="455263" x="3384550" y="6589713"/>
          <p14:tracePt t="455275" x="3394075" y="6589713"/>
          <p14:tracePt t="455290" x="3419475" y="6589713"/>
          <p14:tracePt t="455300" x="3455988" y="6589713"/>
          <p14:tracePt t="455313" x="3517900" y="6572250"/>
          <p14:tracePt t="455329" x="3608388" y="6562725"/>
          <p14:tracePt t="455346" x="3705225" y="6545263"/>
          <p14:tracePt t="455362" x="3911600" y="6510338"/>
          <p14:tracePt t="455379" x="4027488" y="6500813"/>
          <p14:tracePt t="455396" x="4125913" y="6483350"/>
          <p14:tracePt t="455412" x="4286250" y="6465888"/>
          <p14:tracePt t="455429" x="4357688" y="6446838"/>
          <p14:tracePt t="455446" x="4446588" y="6438900"/>
          <p14:tracePt t="455462" x="4491038" y="6438900"/>
          <p14:tracePt t="455479" x="4518025" y="6429375"/>
          <p14:tracePt t="455496" x="4537075" y="6429375"/>
          <p14:tracePt t="455519" x="4545013" y="6429375"/>
          <p14:tracePt t="455973" x="4562475" y="6429375"/>
          <p14:tracePt t="455985" x="4589463" y="6429375"/>
          <p14:tracePt t="455998" x="4625975" y="6429375"/>
          <p14:tracePt t="456010" x="4679950" y="6438900"/>
          <p14:tracePt t="456022" x="4751388" y="6446838"/>
          <p14:tracePt t="456034" x="4830763" y="6456363"/>
          <p14:tracePt t="456047" x="4894263" y="6456363"/>
          <p14:tracePt t="456062" x="4938713" y="6465888"/>
          <p14:tracePt t="456079" x="4983163" y="6465888"/>
          <p14:tracePt t="456096" x="5027613" y="6473825"/>
          <p14:tracePt t="456113" x="5045075" y="6473825"/>
          <p14:tracePt t="456129" x="5054600" y="6473825"/>
          <p14:tracePt t="456195" x="5054600" y="6483350"/>
          <p14:tracePt t="456574" x="5045075" y="6483350"/>
          <p14:tracePt t="456623" x="5037138" y="6483350"/>
          <p14:tracePt t="456782" x="5027613" y="6483350"/>
          <p14:tracePt t="456831" x="5018088" y="6483350"/>
          <p14:tracePt t="456843" x="5010150" y="6483350"/>
          <p14:tracePt t="456854" x="4991100" y="6483350"/>
          <p14:tracePt t="456868" x="4973638" y="6483350"/>
          <p14:tracePt t="456880" x="4946650" y="6483350"/>
          <p14:tracePt t="456896" x="4929188" y="6483350"/>
          <p14:tracePt t="456913" x="4884738" y="6483350"/>
          <p14:tracePt t="456930" x="4724400" y="6483350"/>
          <p14:tracePt t="456946" x="4562475" y="6500813"/>
          <p14:tracePt t="456963" x="4375150" y="6527800"/>
          <p14:tracePt t="456980" x="4108450" y="6562725"/>
          <p14:tracePt t="456996" x="4037013" y="6562725"/>
          <p14:tracePt t="457013" x="3990975" y="6562725"/>
          <p14:tracePt t="457015" x="3973513" y="6562725"/>
          <p14:tracePt t="457030" x="3965575" y="6562725"/>
          <p14:tracePt t="457046" x="3956050" y="6562725"/>
          <p14:tracePt t="457063" x="3946525" y="6562725"/>
          <p14:tracePt t="457322" x="3956050" y="6562725"/>
          <p14:tracePt t="457345" x="3965575" y="6562725"/>
          <p14:tracePt t="457358" x="3973513" y="6562725"/>
          <p14:tracePt t="457371" x="3990975" y="6562725"/>
          <p14:tracePt t="457382" x="4010025" y="6562725"/>
          <p14:tracePt t="457396" x="4027488" y="6562725"/>
          <p14:tracePt t="457413" x="4062413" y="6562725"/>
          <p14:tracePt t="457430" x="4098925" y="6562725"/>
          <p14:tracePt t="457446" x="4187825" y="6572250"/>
          <p14:tracePt t="457463" x="4232275" y="6581775"/>
          <p14:tracePt t="457480" x="4276725" y="6581775"/>
          <p14:tracePt t="457496" x="4295775" y="6581775"/>
          <p14:tracePt t="457513" x="4313238" y="6581775"/>
          <p14:tracePt t="457530" x="4348163" y="6581775"/>
          <p14:tracePt t="457546" x="4367213" y="6581775"/>
          <p14:tracePt t="457563" x="4375150" y="6581775"/>
          <p14:tracePt t="457580" x="4394200" y="6581775"/>
          <p14:tracePt t="457615" x="4402138" y="6581775"/>
          <p14:tracePt t="457652" x="4411663" y="6581775"/>
          <p14:tracePt t="457676" x="4411663" y="6572250"/>
          <p14:tracePt t="457689" x="4411663" y="6562725"/>
          <p14:tracePt t="457701" x="4419600" y="6562725"/>
          <p14:tracePt t="457713" x="4419600" y="6554788"/>
          <p14:tracePt t="457725" x="4429125" y="6554788"/>
          <p14:tracePt t="457737" x="4429125" y="6545263"/>
          <p14:tracePt t="457761" x="4429125" y="6527800"/>
          <p14:tracePt t="457786" x="4429125" y="6518275"/>
          <p14:tracePt t="457800" x="4419600" y="6510338"/>
          <p14:tracePt t="457816" x="4402138" y="6491288"/>
          <p14:tracePt t="457826" x="4394200" y="6473825"/>
          <p14:tracePt t="457835" x="4367213" y="6456363"/>
          <p14:tracePt t="457847" x="4357688" y="6429375"/>
          <p14:tracePt t="457863" x="4330700" y="6419850"/>
          <p14:tracePt t="457880" x="4313238" y="6394450"/>
          <p14:tracePt t="457896" x="4276725" y="6367463"/>
          <p14:tracePt t="457913" x="4268788" y="6357938"/>
          <p14:tracePt t="457930" x="4251325" y="6348413"/>
          <p14:tracePt t="457947" x="4232275" y="6330950"/>
          <p14:tracePt t="457963" x="4214813" y="6323013"/>
          <p14:tracePt t="457980" x="4205288" y="6323013"/>
          <p14:tracePt t="457997" x="4160838" y="6313488"/>
          <p14:tracePt t="458013" x="4152900" y="6313488"/>
          <p14:tracePt t="458030" x="4133850" y="6313488"/>
          <p14:tracePt t="458047" x="4089400" y="6303963"/>
          <p14:tracePt t="458063" x="4071938" y="6303963"/>
          <p14:tracePt t="458080" x="4054475" y="6303963"/>
          <p14:tracePt t="458096" x="4010025" y="6303963"/>
          <p14:tracePt t="458113" x="3983038" y="6303963"/>
          <p14:tracePt t="458130" x="3919538" y="6330950"/>
          <p14:tracePt t="458147" x="3902075" y="6330950"/>
          <p14:tracePt t="458164" x="3875088" y="6340475"/>
          <p14:tracePt t="458180" x="3840163" y="6367463"/>
          <p14:tracePt t="458197" x="3830638" y="6375400"/>
          <p14:tracePt t="458213" x="3822700" y="6384925"/>
          <p14:tracePt t="458230" x="3803650" y="6411913"/>
          <p14:tracePt t="458247" x="3795713" y="6429375"/>
          <p14:tracePt t="458263" x="3786188" y="6473825"/>
          <p14:tracePt t="458280" x="3786188" y="6491288"/>
          <p14:tracePt t="458297" x="3786188" y="6518275"/>
          <p14:tracePt t="458313" x="3795713" y="6545263"/>
          <p14:tracePt t="458330" x="3830638" y="6634163"/>
          <p14:tracePt t="458347" x="3884613" y="6680200"/>
          <p14:tracePt t="458363" x="3956050" y="6759575"/>
          <p14:tracePt t="458380" x="4000500" y="6804025"/>
          <p14:tracePt t="458397" x="4037013" y="6831013"/>
          <p14:tracePt t="458413" x="4108450" y="6848475"/>
          <p14:tracePt t="458430" x="4152900" y="6848475"/>
          <p14:tracePt t="458447" x="4187825" y="6848475"/>
          <p14:tracePt t="458447" x="4241800" y="6848475"/>
          <p14:tracePt t="458463" x="4276725" y="6848475"/>
          <p14:tracePt t="458480" x="4330700" y="6840538"/>
          <p14:tracePt t="458497" x="4429125" y="6786563"/>
          <p14:tracePt t="458513" x="4456113" y="6759575"/>
          <p14:tracePt t="458530" x="4473575" y="6751638"/>
          <p14:tracePt t="458547" x="4491038" y="6732588"/>
          <p14:tracePt t="458563" x="4491038" y="6724650"/>
          <p14:tracePt t="458580" x="4500563" y="6715125"/>
          <p14:tracePt t="458631" x="4500563" y="6705600"/>
          <p14:tracePt t="458900" x="4500563" y="6697663"/>
          <p14:tracePt t="458913" x="4500563" y="6688138"/>
          <p14:tracePt t="458925" x="4500563" y="6680200"/>
          <p14:tracePt t="458950" x="4500563" y="6661150"/>
          <p14:tracePt t="458962" x="4491038" y="6653213"/>
          <p14:tracePt t="458975" x="4491038" y="6643688"/>
          <p14:tracePt t="458987" x="4491038" y="6616700"/>
          <p14:tracePt t="458999" x="4483100" y="6589713"/>
          <p14:tracePt t="459013" x="4465638" y="6572250"/>
          <p14:tracePt t="459031" x="4456113" y="6554788"/>
          <p14:tracePt t="459047" x="4446588" y="6527800"/>
          <p14:tracePt t="459063" x="4429125" y="6500813"/>
          <p14:tracePt t="459080" x="4411663" y="6473825"/>
          <p14:tracePt t="459097" x="4402138" y="6456363"/>
          <p14:tracePt t="459114" x="4367213" y="6419850"/>
          <p14:tracePt t="459130" x="4348163" y="6402388"/>
          <p14:tracePt t="459147" x="4322763" y="6375400"/>
          <p14:tracePt t="459164" x="4313238" y="6367463"/>
          <p14:tracePt t="459180" x="4303713" y="6367463"/>
          <p14:tracePt t="459197" x="4286250" y="6367463"/>
          <p14:tracePt t="459214" x="4268788" y="6367463"/>
          <p14:tracePt t="459230" x="4251325" y="6367463"/>
          <p14:tracePt t="459247" x="4214813" y="6367463"/>
          <p14:tracePt t="459264" x="4205288" y="6367463"/>
          <p14:tracePt t="459280" x="4179888" y="6375400"/>
          <p14:tracePt t="459297" x="4152900" y="6384925"/>
          <p14:tracePt t="459314" x="4125913" y="6394450"/>
          <p14:tracePt t="459330" x="4081463" y="6411913"/>
          <p14:tracePt t="459347" x="4044950" y="6429375"/>
          <p14:tracePt t="459364" x="4010025" y="6446838"/>
          <p14:tracePt t="459380" x="3990975" y="6456363"/>
          <p14:tracePt t="459397" x="3973513" y="6473825"/>
          <p14:tracePt t="459416" x="3965575" y="6473825"/>
          <p14:tracePt t="459430" x="3965575" y="6483350"/>
          <p14:tracePt t="459452" x="3965575" y="6491288"/>
          <p14:tracePt t="463715" x="3973513" y="6491288"/>
          <p14:tracePt t="463727" x="3990975" y="6491288"/>
          <p14:tracePt t="463740" x="4000500" y="6473825"/>
          <p14:tracePt t="463752" x="4017963" y="6473825"/>
          <p14:tracePt t="463765" x="4037013" y="6456363"/>
          <p14:tracePt t="463782" x="4062413" y="6438900"/>
          <p14:tracePt t="463798" x="4098925" y="6419850"/>
          <p14:tracePt t="463815" x="4179888" y="6367463"/>
          <p14:tracePt t="463832" x="4259263" y="6340475"/>
          <p14:tracePt t="463848" x="4348163" y="6296025"/>
          <p14:tracePt t="463865" x="4589463" y="6161088"/>
          <p14:tracePt t="463882" x="4759325" y="6054725"/>
          <p14:tracePt t="463898" x="4956175" y="5938838"/>
          <p14:tracePt t="463915" x="5286375" y="5705475"/>
          <p14:tracePt t="463932" x="5465763" y="5562600"/>
          <p14:tracePt t="463948" x="5688013" y="5375275"/>
          <p14:tracePt t="463965" x="5768975" y="5295900"/>
          <p14:tracePt t="463982" x="5848350" y="5197475"/>
          <p14:tracePt t="463998" x="6045200" y="5010150"/>
          <p14:tracePt t="464015" x="6126163" y="4929188"/>
          <p14:tracePt t="464032" x="6188075" y="4848225"/>
          <p14:tracePt t="464048" x="6276975" y="4741863"/>
          <p14:tracePt t="464065" x="6286500" y="4724400"/>
          <p14:tracePt t="464082" x="6296025" y="4724400"/>
          <p14:tracePt t="464389" x="6303963" y="4714875"/>
          <p14:tracePt t="464412" x="6357938" y="4625975"/>
          <p14:tracePt t="464425" x="6465888" y="4483100"/>
          <p14:tracePt t="464437" x="6616700" y="4259263"/>
          <p14:tracePt t="464451" x="6742113" y="4062413"/>
          <p14:tracePt t="464462" x="6858000" y="3884613"/>
          <p14:tracePt t="464475" x="6965950" y="3714750"/>
          <p14:tracePt t="464486" x="7045325" y="3554413"/>
          <p14:tracePt t="464500" x="7081838" y="3438525"/>
          <p14:tracePt t="464515" x="7126288" y="3322638"/>
          <p14:tracePt t="464532" x="7143750" y="3214688"/>
          <p14:tracePt t="464548" x="7170738" y="3017838"/>
          <p14:tracePt t="464565" x="7197725" y="2928938"/>
          <p14:tracePt t="464582" x="7205663" y="2857500"/>
          <p14:tracePt t="464599" x="7215188" y="2705100"/>
          <p14:tracePt t="464615" x="7224713" y="2643188"/>
          <p14:tracePt t="464632" x="7232650" y="2608263"/>
          <p14:tracePt t="464648" x="7242175" y="2517775"/>
          <p14:tracePt t="464665" x="7242175" y="2465388"/>
          <p14:tracePt t="464682" x="7269163" y="2357438"/>
          <p14:tracePt t="464699" x="7277100" y="2322513"/>
          <p14:tracePt t="464716" x="7296150" y="2276475"/>
          <p14:tracePt t="464732" x="7313613" y="2232025"/>
          <p14:tracePt t="464749" x="7313613" y="2224088"/>
          <p14:tracePt t="464989" x="7313613" y="2214563"/>
          <p14:tracePt t="465013" x="7323138" y="2197100"/>
          <p14:tracePt t="465025" x="7340600" y="2160588"/>
          <p14:tracePt t="465037" x="7358063" y="2098675"/>
          <p14:tracePt t="465050" x="7375525" y="2036763"/>
          <p14:tracePt t="465062" x="7394575" y="1938338"/>
          <p14:tracePt t="465075" x="7412038" y="1839913"/>
          <p14:tracePt t="465085" x="7439025" y="1741488"/>
          <p14:tracePt t="465099" x="7456488" y="1652588"/>
          <p14:tracePt t="465115" x="7466013" y="1571625"/>
          <p14:tracePt t="465132" x="7466013" y="1500188"/>
          <p14:tracePt t="465149" x="7473950" y="1393825"/>
          <p14:tracePt t="465166" x="7473950" y="1347788"/>
          <p14:tracePt t="465182" x="7483475" y="1322388"/>
          <p14:tracePt t="465199" x="7483475" y="1285875"/>
          <p14:tracePt t="465215" x="7483475" y="1276350"/>
          <p14:tracePt t="465232" x="7483475" y="1268413"/>
          <p14:tracePt t="465249" x="7483475" y="1258888"/>
          <p14:tracePt t="465466" x="7483475" y="1268413"/>
          <p14:tracePt t="465492" x="7483475" y="1276350"/>
          <p14:tracePt t="465504" x="7483475" y="1295400"/>
          <p14:tracePt t="465515" x="7483475" y="1312863"/>
          <p14:tracePt t="465529" x="7483475" y="1330325"/>
          <p14:tracePt t="465541" x="7483475" y="1347788"/>
          <p14:tracePt t="465553" x="7483475" y="1374775"/>
          <p14:tracePt t="465565" x="7483475" y="1401763"/>
          <p14:tracePt t="465582" x="7483475" y="1428750"/>
          <p14:tracePt t="465599" x="7483475" y="1465263"/>
          <p14:tracePt t="465615" x="7483475" y="1554163"/>
          <p14:tracePt t="465632" x="7483475" y="1589088"/>
          <p14:tracePt t="465649" x="7483475" y="1633538"/>
          <p14:tracePt t="465665" x="7473950" y="1758950"/>
          <p14:tracePt t="465682" x="7473950" y="1795463"/>
          <p14:tracePt t="465699" x="7473950" y="1874838"/>
          <p14:tracePt t="465716" x="7473950" y="1901825"/>
          <p14:tracePt t="465732" x="7473950" y="1928813"/>
          <p14:tracePt t="465749" x="7473950" y="1982788"/>
          <p14:tracePt t="465765" x="7473950" y="2000250"/>
          <p14:tracePt t="465782" x="7473950" y="2027238"/>
          <p14:tracePt t="465799" x="7473950" y="2044700"/>
          <p14:tracePt t="465816" x="7473950" y="2054225"/>
          <p14:tracePt t="465957" x="7473950" y="2036763"/>
          <p14:tracePt t="465969" x="7473950" y="2017713"/>
          <p14:tracePt t="465980" x="7473950" y="1990725"/>
          <p14:tracePt t="465993" x="7473950" y="1965325"/>
          <p14:tracePt t="466004" x="7466013" y="1938338"/>
          <p14:tracePt t="466017" x="7466013" y="1901825"/>
          <p14:tracePt t="466032" x="7466013" y="1866900"/>
          <p14:tracePt t="466049" x="7456488" y="1830388"/>
          <p14:tracePt t="466066" x="7456488" y="1795463"/>
          <p14:tracePt t="466082" x="7456488" y="1741488"/>
          <p14:tracePt t="466099" x="7456488" y="1724025"/>
          <p14:tracePt t="466116" x="7456488" y="1704975"/>
          <p14:tracePt t="466132" x="7456488" y="1687513"/>
          <p14:tracePt t="466397" x="7456488" y="1679575"/>
          <p14:tracePt t="466422" x="7456488" y="1670050"/>
          <p14:tracePt t="466471" x="7446963" y="1660525"/>
          <p14:tracePt t="467537" x="7446963" y="1670050"/>
          <p14:tracePt t="467647" x="7446963" y="1679575"/>
          <p14:tracePt t="471652" x="7446963" y="1687513"/>
          <p14:tracePt t="471665" x="7446963" y="1697038"/>
          <p14:tracePt t="471676" x="7446963" y="1704975"/>
          <p14:tracePt t="471689" x="7446963" y="1724025"/>
          <p14:tracePt t="471701" x="7446963" y="1741488"/>
          <p14:tracePt t="471718" x="7446963" y="1758950"/>
          <p14:tracePt t="471734" x="7446963" y="1768475"/>
          <p14:tracePt t="471751" x="7446963" y="1795463"/>
          <p14:tracePt t="471767" x="7446963" y="1812925"/>
          <p14:tracePt t="471784" x="7446963" y="1822450"/>
          <p14:tracePt t="471801" x="7446963" y="1874838"/>
          <p14:tracePt t="471817" x="7446963" y="1901825"/>
          <p14:tracePt t="471834" x="7446963" y="1919288"/>
          <p14:tracePt t="471851" x="7446963" y="1955800"/>
          <p14:tracePt t="471867" x="7446963" y="1965325"/>
          <p14:tracePt t="471884" x="7446963" y="1973263"/>
          <p14:tracePt t="471901" x="7446963" y="2000250"/>
          <p14:tracePt t="471918" x="7446963" y="2017713"/>
          <p14:tracePt t="471934" x="7446963" y="2044700"/>
          <p14:tracePt t="471951" x="7446963" y="2054225"/>
          <p14:tracePt t="471968" x="7446963" y="2062163"/>
          <p14:tracePt t="471984" x="7446963" y="2071688"/>
          <p14:tracePt t="472007" x="7446963" y="2081213"/>
          <p14:tracePt t="472032" x="7446963" y="2089150"/>
          <p14:tracePt t="472192" x="7446963" y="2081213"/>
          <p14:tracePt t="472205" x="7446963" y="2054225"/>
          <p14:tracePt t="472217" x="7446963" y="2044700"/>
          <p14:tracePt t="472228" x="7446963" y="2027238"/>
          <p14:tracePt t="472240" x="7446963" y="2009775"/>
          <p14:tracePt t="472253" x="7439025" y="1973263"/>
          <p14:tracePt t="472267" x="7429500" y="1946275"/>
          <p14:tracePt t="472284" x="7429500" y="1919288"/>
          <p14:tracePt t="472301" x="7429500" y="1893888"/>
          <p14:tracePt t="472318" x="7419975" y="1866900"/>
          <p14:tracePt t="472334" x="7419975" y="1847850"/>
          <p14:tracePt t="472351" x="7412038" y="1847850"/>
          <p14:tracePt t="472368" x="7412038" y="1839913"/>
          <p14:tracePt t="472415" x="7412038" y="1830388"/>
          <p14:tracePt t="472571" x="7412038" y="1839913"/>
          <p14:tracePt t="472584" x="7412038" y="1857375"/>
          <p14:tracePt t="472596" x="7412038" y="1884363"/>
          <p14:tracePt t="472608" x="7412038" y="1911350"/>
          <p14:tracePt t="472621" x="7412038" y="1946275"/>
          <p14:tracePt t="472634" x="7402513" y="1982788"/>
          <p14:tracePt t="472651" x="7394575" y="2027238"/>
          <p14:tracePt t="472668" x="7385050" y="2071688"/>
          <p14:tracePt t="472684" x="7367588" y="2152650"/>
          <p14:tracePt t="472701" x="7358063" y="2187575"/>
          <p14:tracePt t="472718" x="7358063" y="2214563"/>
          <p14:tracePt t="472734" x="7348538" y="2241550"/>
          <p14:tracePt t="472751" x="7348538" y="2259013"/>
          <p14:tracePt t="472768" x="7348538" y="2268538"/>
          <p14:tracePt t="472902" x="7358063" y="2268538"/>
          <p14:tracePt t="472976" x="7358063" y="2259013"/>
          <p14:tracePt t="472987" x="7358063" y="2251075"/>
          <p14:tracePt t="473000" x="7358063" y="2232025"/>
          <p14:tracePt t="473013" x="7358063" y="2205038"/>
          <p14:tracePt t="473024" x="7358063" y="2152650"/>
          <p14:tracePt t="473036" x="7358063" y="2108200"/>
          <p14:tracePt t="473051" x="7358063" y="2044700"/>
          <p14:tracePt t="473068" x="7358063" y="1973263"/>
          <p14:tracePt t="473084" x="7348538" y="1911350"/>
          <p14:tracePt t="473101" x="7340600" y="1822450"/>
          <p14:tracePt t="473118" x="7340600" y="1776413"/>
          <p14:tracePt t="473134" x="7331075" y="1751013"/>
          <p14:tracePt t="473151" x="7331075" y="1704975"/>
          <p14:tracePt t="473168" x="7331075" y="1679575"/>
          <p14:tracePt t="473185" x="7331075" y="1633538"/>
          <p14:tracePt t="473201" x="7331075" y="1625600"/>
          <p14:tracePt t="473218" x="7323138" y="1625600"/>
          <p14:tracePt t="473234" x="7323138" y="1616075"/>
          <p14:tracePt t="473257" x="7323138" y="1608138"/>
          <p14:tracePt t="473283" x="7323138" y="1598613"/>
          <p14:tracePt t="473318" x="7323138" y="1589088"/>
          <p14:tracePt t="473331" x="7323138" y="1581150"/>
          <p14:tracePt t="473491" x="7323138" y="1589088"/>
          <p14:tracePt t="473503" x="7323138" y="1598613"/>
          <p14:tracePt t="473516" x="7323138" y="1616075"/>
          <p14:tracePt t="473526" x="7323138" y="1643063"/>
          <p14:tracePt t="473539" x="7340600" y="1679575"/>
          <p14:tracePt t="473552" x="7348538" y="1714500"/>
          <p14:tracePt t="473568" x="7367588" y="1758950"/>
          <p14:tracePt t="473585" x="7385050" y="1822450"/>
          <p14:tracePt t="473601" x="7412038" y="1965325"/>
          <p14:tracePt t="473618" x="7419975" y="2036763"/>
          <p14:tracePt t="473635" x="7439025" y="2125663"/>
          <p14:tracePt t="473651" x="7456488" y="2286000"/>
          <p14:tracePt t="473668" x="7466013" y="2339975"/>
          <p14:tracePt t="473685" x="7473950" y="2374900"/>
          <p14:tracePt t="473701" x="7483475" y="2419350"/>
          <p14:tracePt t="473718" x="7483475" y="2428875"/>
          <p14:tracePt t="473746" x="7491413" y="2428875"/>
          <p14:tracePt t="473808" x="7491413" y="2419350"/>
          <p14:tracePt t="473821" x="7491413" y="2393950"/>
          <p14:tracePt t="473834" x="7491413" y="2357438"/>
          <p14:tracePt t="473845" x="7491413" y="2330450"/>
          <p14:tracePt t="473857" x="7491413" y="2295525"/>
          <p14:tracePt t="473870" x="7491413" y="2259013"/>
          <p14:tracePt t="473885" x="7491413" y="2224088"/>
          <p14:tracePt t="473902" x="7491413" y="2170113"/>
          <p14:tracePt t="473918" x="7491413" y="2125663"/>
          <p14:tracePt t="473935" x="7491413" y="2000250"/>
          <p14:tracePt t="473951" x="7491413" y="1946275"/>
          <p14:tracePt t="473968" x="7491413" y="1884363"/>
          <p14:tracePt t="473985" x="7491413" y="1857375"/>
          <p14:tracePt t="474001" x="7491413" y="1847850"/>
          <p14:tracePt t="474018" x="7491413" y="1830388"/>
          <p14:tracePt t="474090" x="7491413" y="1839913"/>
          <p14:tracePt t="474103" x="7491413" y="1866900"/>
          <p14:tracePt t="474116" x="7483475" y="1893888"/>
          <p14:tracePt t="474127" x="7473950" y="1928813"/>
          <p14:tracePt t="474139" x="7466013" y="1965325"/>
          <p14:tracePt t="474152" x="7446963" y="2027238"/>
          <p14:tracePt t="474168" x="7419975" y="2108200"/>
          <p14:tracePt t="474185" x="7385050" y="2224088"/>
          <p14:tracePt t="474202" x="7251700" y="2509838"/>
          <p14:tracePt t="474218" x="7197725" y="2643188"/>
          <p14:tracePt t="474235" x="7126288" y="2786063"/>
          <p14:tracePt t="474252" x="6983413" y="3054350"/>
          <p14:tracePt t="474268" x="6911975" y="3170238"/>
          <p14:tracePt t="474285" x="6867525" y="3259138"/>
          <p14:tracePt t="474301" x="6769100" y="3419475"/>
          <p14:tracePt t="474318" x="6742113" y="3455988"/>
          <p14:tracePt t="474335" x="6680200" y="3544888"/>
          <p14:tracePt t="474352" x="6661150" y="3571875"/>
          <p14:tracePt t="474368" x="6653213" y="3608388"/>
          <p14:tracePt t="474385" x="6626225" y="3679825"/>
          <p14:tracePt t="474568" x="6616700" y="3679825"/>
          <p14:tracePt t="474581" x="6608763" y="3679825"/>
          <p14:tracePt t="474592" x="6608763" y="3687763"/>
          <p14:tracePt t="474605" x="6581775" y="3714750"/>
          <p14:tracePt t="474618" x="6527800" y="3795713"/>
          <p14:tracePt t="474635" x="6367463" y="3990975"/>
          <p14:tracePt t="474652" x="6089650" y="4303713"/>
          <p14:tracePt t="474668" x="5589588" y="4894263"/>
          <p14:tracePt t="474685" x="5375275" y="5108575"/>
          <p14:tracePt t="474702" x="5224463" y="5268913"/>
          <p14:tracePt t="474718" x="5045075" y="5465763"/>
          <p14:tracePt t="474735" x="4973638" y="5518150"/>
          <p14:tracePt t="474752" x="4848225" y="5634038"/>
          <p14:tracePt t="474768" x="4803775" y="5680075"/>
          <p14:tracePt t="474785" x="4786313" y="5705475"/>
          <p14:tracePt t="474802" x="4759325" y="5715000"/>
          <p14:tracePt t="474818" x="4751388" y="5724525"/>
          <p14:tracePt t="474837" x="4741863" y="5724525"/>
          <p14:tracePt t="474852" x="4732338" y="5724525"/>
          <p14:tracePt t="474868" x="4714875" y="5724525"/>
          <p14:tracePt t="474885" x="4697413" y="5732463"/>
          <p14:tracePt t="474902" x="4660900" y="5751513"/>
          <p14:tracePt t="474918" x="4633913" y="5759450"/>
          <p14:tracePt t="474935" x="4625975" y="5768975"/>
          <p14:tracePt t="474952" x="4598988" y="5776913"/>
          <p14:tracePt t="474969" x="4589463" y="5786438"/>
          <p14:tracePt t="474985" x="4572000" y="5786438"/>
          <p14:tracePt t="475002" x="4562475" y="5795963"/>
          <p14:tracePt t="475018" x="4554538" y="5803900"/>
          <p14:tracePt t="475035" x="4537075" y="5830888"/>
          <p14:tracePt t="475052" x="4518025" y="5848350"/>
          <p14:tracePt t="475068" x="4491038" y="5875338"/>
          <p14:tracePt t="475085" x="4429125" y="5956300"/>
          <p14:tracePt t="475102" x="4394200" y="6000750"/>
          <p14:tracePt t="475119" x="4322763" y="6099175"/>
          <p14:tracePt t="475135" x="4286250" y="6153150"/>
          <p14:tracePt t="475152" x="4259263" y="6215063"/>
          <p14:tracePt t="475169" x="4232275" y="6296025"/>
          <p14:tracePt t="475185" x="4232275" y="6303963"/>
          <p14:tracePt t="475400" x="4224338" y="6303963"/>
          <p14:tracePt t="475413" x="4214813" y="6313488"/>
          <p14:tracePt t="475425" x="4205288" y="6313488"/>
          <p14:tracePt t="475439" x="4179888" y="6313488"/>
          <p14:tracePt t="475452" x="4160838" y="6313488"/>
          <p14:tracePt t="475469" x="4143375" y="6313488"/>
          <p14:tracePt t="475485" x="4116388" y="6323013"/>
          <p14:tracePt t="475502" x="4062413" y="6340475"/>
          <p14:tracePt t="475519" x="4037013" y="6340475"/>
          <p14:tracePt t="475535" x="4017963" y="6348413"/>
          <p14:tracePt t="475552" x="3965575" y="6394450"/>
          <p14:tracePt t="475569" x="3946525" y="6419850"/>
          <p14:tracePt t="475585" x="3929063" y="6438900"/>
          <p14:tracePt t="475602" x="3884613" y="6500813"/>
          <p14:tracePt t="475619" x="3875088" y="6527800"/>
          <p14:tracePt t="475635" x="3840163" y="6589713"/>
          <p14:tracePt t="475652" x="3830638" y="6616700"/>
          <p14:tracePt t="475669" x="3830638" y="6643688"/>
          <p14:tracePt t="475685" x="3813175" y="6715125"/>
          <p14:tracePt t="475702" x="3813175" y="6732588"/>
          <p14:tracePt t="475719" x="3822700" y="6777038"/>
          <p14:tracePt t="475735" x="3830638" y="6813550"/>
          <p14:tracePt t="475752" x="3848100" y="6831013"/>
          <p14:tracePt t="475769" x="3884613" y="6848475"/>
          <p14:tracePt t="475785" x="3911600" y="6848475"/>
          <p14:tracePt t="475802" x="3929063" y="6848475"/>
          <p14:tracePt t="475819" x="3990975" y="6848475"/>
          <p14:tracePt t="475835" x="4027488" y="6848475"/>
          <p14:tracePt t="475852" x="4062413" y="6848475"/>
          <p14:tracePt t="475869" x="4116388" y="6848475"/>
          <p14:tracePt t="475885" x="4133850" y="6840538"/>
          <p14:tracePt t="475902" x="4160838" y="6823075"/>
          <p14:tracePt t="475919" x="4232275" y="6796088"/>
          <p14:tracePt t="475935" x="4268788" y="6777038"/>
          <p14:tracePt t="475952" x="4313238" y="6751638"/>
          <p14:tracePt t="475969" x="4384675" y="6715125"/>
          <p14:tracePt t="475985" x="4411663" y="6688138"/>
          <p14:tracePt t="476002" x="4483100" y="6643688"/>
          <p14:tracePt t="476019" x="4500563" y="6616700"/>
          <p14:tracePt t="476035" x="4518025" y="6599238"/>
          <p14:tracePt t="476052" x="4562475" y="6545263"/>
          <p14:tracePt t="476068" x="4581525" y="6527800"/>
          <p14:tracePt t="476086" x="4589463" y="6510338"/>
          <p14:tracePt t="476102" x="4589463" y="6483350"/>
          <p14:tracePt t="476119" x="4589463" y="6473825"/>
          <p14:tracePt t="476136" x="4589463" y="6446838"/>
          <p14:tracePt t="476153" x="4589463" y="6429375"/>
          <p14:tracePt t="476169" x="4589463" y="6402388"/>
          <p14:tracePt t="476185" x="4589463" y="6384925"/>
          <p14:tracePt t="476186" x="4572000" y="6367463"/>
          <p14:tracePt t="476202" x="4562475" y="6340475"/>
          <p14:tracePt t="476219" x="4554538" y="6330950"/>
          <p14:tracePt t="476235" x="4518025" y="6296025"/>
          <p14:tracePt t="476252" x="4491038" y="6276975"/>
          <p14:tracePt t="476269" x="4465638" y="6259513"/>
          <p14:tracePt t="476286" x="4411663" y="6224588"/>
          <p14:tracePt t="476302" x="4375150" y="6197600"/>
          <p14:tracePt t="476319" x="4348163" y="6188075"/>
          <p14:tracePt t="476336" x="4295775" y="6170613"/>
          <p14:tracePt t="476352" x="4259263" y="6161088"/>
          <p14:tracePt t="476369" x="4197350" y="6153150"/>
          <p14:tracePt t="476386" x="4170363" y="6153150"/>
          <p14:tracePt t="476402" x="4143375" y="6153150"/>
          <p14:tracePt t="476419" x="4108450" y="6153150"/>
          <p14:tracePt t="476436" x="4089400" y="6153150"/>
          <p14:tracePt t="476452" x="4071938" y="6153150"/>
          <p14:tracePt t="476469" x="4054475" y="6170613"/>
          <p14:tracePt t="476486" x="4027488" y="6197600"/>
          <p14:tracePt t="476502" x="4017963" y="6205538"/>
          <p14:tracePt t="476519" x="3973513" y="6259513"/>
          <p14:tracePt t="476535" x="3956050" y="6286500"/>
          <p14:tracePt t="476552" x="3919538" y="6357938"/>
          <p14:tracePt t="476569" x="3902075" y="6402388"/>
          <p14:tracePt t="476586" x="3884613" y="6446838"/>
          <p14:tracePt t="476602" x="3867150" y="6510338"/>
          <p14:tracePt t="476619" x="3867150" y="6527800"/>
          <p14:tracePt t="476636" x="3867150" y="6554788"/>
          <p14:tracePt t="476652" x="3875088" y="6608763"/>
          <p14:tracePt t="476669" x="3884613" y="6626225"/>
          <p14:tracePt t="476686" x="3902075" y="6643688"/>
          <p14:tracePt t="476702" x="3946525" y="6688138"/>
          <p14:tracePt t="476719" x="3973513" y="6705600"/>
          <p14:tracePt t="476736" x="4000500" y="6715125"/>
          <p14:tracePt t="476752" x="4081463" y="6724650"/>
          <p14:tracePt t="476769" x="4133850" y="6724650"/>
          <p14:tracePt t="476786" x="4205288" y="6724650"/>
          <p14:tracePt t="476802" x="4259263" y="6705600"/>
          <p14:tracePt t="476819" x="4313238" y="6688138"/>
          <p14:tracePt t="476836" x="4438650" y="6608763"/>
          <p14:tracePt t="476852" x="4483100" y="6572250"/>
          <p14:tracePt t="476869" x="4518025" y="6545263"/>
          <p14:tracePt t="476886" x="4581525" y="6500813"/>
          <p14:tracePt t="476902" x="4598988" y="6483350"/>
          <p14:tracePt t="476919" x="4608513" y="6473825"/>
          <p14:tracePt t="476936" x="4608513" y="6446838"/>
          <p14:tracePt t="476952" x="4608513" y="6429375"/>
          <p14:tracePt t="476969" x="4598988" y="6384925"/>
          <p14:tracePt t="476986" x="4581525" y="6367463"/>
          <p14:tracePt t="477002" x="4554538" y="6348413"/>
          <p14:tracePt t="477019" x="4518025" y="6330950"/>
          <p14:tracePt t="477036" x="4500563" y="6323013"/>
          <p14:tracePt t="477052" x="4473575" y="6323013"/>
          <p14:tracePt t="477069" x="4456113" y="6323013"/>
          <p14:tracePt t="477086" x="4446588" y="6323013"/>
          <p14:tracePt t="477104" x="4438650" y="6323013"/>
          <p14:tracePt t="477337" x="4438650" y="6313488"/>
          <p14:tracePt t="477361" x="4446588" y="6313488"/>
          <p14:tracePt t="477386" x="4465638" y="6303963"/>
          <p14:tracePt t="477398" x="4473575" y="6303963"/>
          <p14:tracePt t="477410" x="4491038" y="6296025"/>
          <p14:tracePt t="477422" x="4537075" y="6269038"/>
          <p14:tracePt t="477436" x="4598988" y="6232525"/>
          <p14:tracePt t="477453" x="4705350" y="6161088"/>
          <p14:tracePt t="477469" x="4857750" y="6054725"/>
          <p14:tracePt t="477486" x="5268913" y="5741988"/>
          <p14:tracePt t="477502" x="5500688" y="5562600"/>
          <p14:tracePt t="477519" x="5688013" y="5384800"/>
          <p14:tracePt t="477536" x="6054725" y="5010150"/>
          <p14:tracePt t="477552" x="6197600" y="4867275"/>
          <p14:tracePt t="477569" x="6438900" y="4608513"/>
          <p14:tracePt t="477586" x="6518275" y="4527550"/>
          <p14:tracePt t="477603" x="6589713" y="4438650"/>
          <p14:tracePt t="477619" x="6705600" y="4313238"/>
          <p14:tracePt t="477636" x="6742113" y="4268788"/>
          <p14:tracePt t="477653" x="6759575" y="4232275"/>
          <p14:tracePt t="477669" x="6759575" y="4224338"/>
          <p14:tracePt t="477705" x="6759575" y="4251325"/>
          <p14:tracePt t="478035" x="6759575" y="4232275"/>
          <p14:tracePt t="478047" x="6769100" y="4187825"/>
          <p14:tracePt t="478060" x="6786563" y="4116388"/>
          <p14:tracePt t="478071" x="6831013" y="3973513"/>
          <p14:tracePt t="478086" x="6884988" y="3751263"/>
          <p14:tracePt t="478103" x="6946900" y="3509963"/>
          <p14:tracePt t="478120" x="6991350" y="3268663"/>
          <p14:tracePt t="478136" x="7037388" y="2938463"/>
          <p14:tracePt t="478153" x="7045325" y="2813050"/>
          <p14:tracePt t="478170" x="7062788" y="2652713"/>
          <p14:tracePt t="478186" x="7062788" y="2616200"/>
          <p14:tracePt t="478203" x="7062788" y="2598738"/>
          <p14:tracePt t="478219" x="7062788" y="2581275"/>
          <p14:tracePt t="478236" x="7062788" y="2571750"/>
          <p14:tracePt t="478537" x="7062788" y="2581275"/>
          <p14:tracePt t="478599" x="7062788" y="2589213"/>
          <p14:tracePt t="478757" x="7062788" y="2598738"/>
          <p14:tracePt t="478867" x="7062788" y="2608263"/>
          <p14:tracePt t="479052" x="7072313" y="2608263"/>
          <p14:tracePt t="479235" x="7072313" y="2616200"/>
          <p14:tracePt t="479247" x="7089775" y="2633663"/>
          <p14:tracePt t="479260" x="7099300" y="2660650"/>
          <p14:tracePt t="479271" x="7116763" y="2679700"/>
          <p14:tracePt t="479286" x="7134225" y="2705100"/>
          <p14:tracePt t="479303" x="7153275" y="2732088"/>
          <p14:tracePt t="479320" x="7170738" y="2751138"/>
          <p14:tracePt t="479336" x="7197725" y="2795588"/>
          <p14:tracePt t="479353" x="7215188" y="2803525"/>
          <p14:tracePt t="479370" x="7232650" y="2830513"/>
          <p14:tracePt t="479395" x="7242175" y="2830513"/>
          <p14:tracePt t="480362" x="7242175" y="2822575"/>
          <p14:tracePt t="480447" x="7242175" y="2813050"/>
          <p14:tracePt t="480485" x="7242175" y="2795588"/>
          <p14:tracePt t="480496" x="7232650" y="2795588"/>
          <p14:tracePt t="480509" x="7232650" y="2786063"/>
          <p14:tracePt t="480522" x="7224713" y="2786063"/>
          <p14:tracePt t="480537" x="7224713" y="2776538"/>
          <p14:tracePt t="480553" x="7224713" y="2768600"/>
          <p14:tracePt t="480582" x="7215188" y="2768600"/>
          <p14:tracePt t="480607" x="7215188" y="2759075"/>
          <p14:tracePt t="480644" x="7215188" y="2751138"/>
          <p14:tracePt t="480681" x="7215188" y="2741613"/>
          <p14:tracePt t="480704" x="7215188" y="2732088"/>
          <p14:tracePt t="480741" x="7224713" y="2724150"/>
          <p14:tracePt t="480752" x="7232650" y="2714625"/>
          <p14:tracePt t="480766" x="7251700" y="2697163"/>
          <p14:tracePt t="480778" x="7259638" y="2697163"/>
          <p14:tracePt t="480791" x="7269163" y="2687638"/>
          <p14:tracePt t="480804" x="7277100" y="2679700"/>
          <p14:tracePt t="480820" x="7286625" y="2679700"/>
          <p14:tracePt t="480839" x="7296150" y="2670175"/>
          <p14:tracePt t="481207" x="7286625" y="2670175"/>
          <p14:tracePt t="481232" x="7277100" y="2670175"/>
          <p14:tracePt t="481280" x="7269163" y="2670175"/>
          <p14:tracePt t="481317" x="7259638" y="2670175"/>
          <p14:tracePt t="481341" x="7251700" y="2670175"/>
          <p14:tracePt t="481354" x="7242175" y="2670175"/>
          <p14:tracePt t="481379" x="7232650" y="2670175"/>
          <p14:tracePt t="481403" x="7224713" y="2670175"/>
          <p14:tracePt t="481416" x="7215188" y="2670175"/>
          <p14:tracePt t="481440" x="7205663" y="2670175"/>
          <p14:tracePt t="481464" x="7197725" y="2670175"/>
          <p14:tracePt t="481490" x="7188200" y="2670175"/>
          <p14:tracePt t="481502" x="7180263" y="2670175"/>
          <p14:tracePt t="481514" x="7180263" y="2660650"/>
          <p14:tracePt t="481525" x="7170738" y="2660650"/>
          <p14:tracePt t="481550" x="7161213" y="2660650"/>
          <p14:tracePt t="481574" x="7143750" y="2660650"/>
          <p14:tracePt t="481587" x="7143750" y="2652713"/>
          <p14:tracePt t="481599" x="7134225" y="2652713"/>
          <p14:tracePt t="481612" x="7126288" y="2652713"/>
          <p14:tracePt t="481625" x="7116763" y="2643188"/>
          <p14:tracePt t="481637" x="7108825" y="2643188"/>
          <p14:tracePt t="481654" x="7099300" y="2643188"/>
          <p14:tracePt t="481673" x="7089775" y="2643188"/>
          <p14:tracePt t="481687" x="7081838" y="2643188"/>
          <p14:tracePt t="481704" x="7072313" y="2643188"/>
          <p14:tracePt t="481720" x="7054850" y="2633663"/>
          <p14:tracePt t="481737" x="7045325" y="2625725"/>
          <p14:tracePt t="481754" x="7027863" y="2625725"/>
          <p14:tracePt t="481771" x="7018338" y="2625725"/>
          <p14:tracePt t="481787" x="7010400" y="2616200"/>
          <p14:tracePt t="481804" x="7000875" y="2616200"/>
          <p14:tracePt t="481821" x="6983413" y="2616200"/>
          <p14:tracePt t="481837" x="6973888" y="2608263"/>
          <p14:tracePt t="481854" x="6965950" y="2598738"/>
          <p14:tracePt t="481871" x="6956425" y="2598738"/>
          <p14:tracePt t="481887" x="6946900" y="2589213"/>
          <p14:tracePt t="481904" x="6938963" y="2589213"/>
          <p14:tracePt t="481921" x="6938963" y="2581275"/>
          <p14:tracePt t="481937" x="6929438" y="2571750"/>
          <p14:tracePt t="481954" x="6911975" y="2571750"/>
          <p14:tracePt t="481979" x="6902450" y="2562225"/>
          <p14:tracePt t="481994" x="6894513" y="2562225"/>
          <p14:tracePt t="482004" x="6884988" y="2562225"/>
          <p14:tracePt t="482027" x="6884988" y="2554288"/>
          <p14:tracePt t="482040" x="6875463" y="2554288"/>
          <p14:tracePt t="482065" x="6867525" y="2554288"/>
          <p14:tracePt t="482078" x="6858000" y="2554288"/>
          <p14:tracePt t="482101" x="6848475" y="2554288"/>
          <p14:tracePt t="482114" x="6840538" y="2554288"/>
          <p14:tracePt t="482126" x="6831013" y="2554288"/>
          <p14:tracePt t="482138" x="6831013" y="2544763"/>
          <p14:tracePt t="482154" x="6823075" y="2544763"/>
          <p14:tracePt t="482171" x="6813550" y="2544763"/>
          <p14:tracePt t="482187" x="6804025" y="2544763"/>
          <p14:tracePt t="482212" x="6796088" y="2544763"/>
          <p14:tracePt t="482223" x="6796088" y="2536825"/>
          <p14:tracePt t="482371" x="6804025" y="2527300"/>
          <p14:tracePt t="482383" x="6813550" y="2527300"/>
          <p14:tracePt t="482395" x="6831013" y="2517775"/>
          <p14:tracePt t="482407" x="6840538" y="2517775"/>
          <p14:tracePt t="482421" x="6858000" y="2517775"/>
          <p14:tracePt t="482437" x="6867525" y="2500313"/>
          <p14:tracePt t="482454" x="6884988" y="2500313"/>
          <p14:tracePt t="482471" x="6902450" y="2482850"/>
          <p14:tracePt t="482497" x="6911975" y="2482850"/>
          <p14:tracePt t="482506" x="6911975" y="2473325"/>
          <p14:tracePt t="482521" x="6919913" y="2465388"/>
          <p14:tracePt t="482554" x="6929438" y="2465388"/>
          <p14:tracePt t="482566" x="6929438" y="2455863"/>
          <p14:tracePt t="482701" x="6919913" y="2455863"/>
          <p14:tracePt t="482714" x="6919913" y="2465388"/>
          <p14:tracePt t="482739" x="6911975" y="2473325"/>
          <p14:tracePt t="482763" x="6894513" y="2482850"/>
          <p14:tracePt t="482774" x="6884988" y="2490788"/>
          <p14:tracePt t="482787" x="6867525" y="2490788"/>
          <p14:tracePt t="482811" x="6858000" y="2500313"/>
          <p14:tracePt t="482824" x="6848475" y="2500313"/>
          <p14:tracePt t="482837" x="6840538" y="2500313"/>
          <p14:tracePt t="482862" x="6831013" y="2509838"/>
          <p14:tracePt t="482873" x="6823075" y="2509838"/>
          <p14:tracePt t="482885" x="6813550" y="2517775"/>
          <p14:tracePt t="482922" x="6804025" y="2517775"/>
          <p14:tracePt t="483032" x="6804025" y="2527300"/>
          <p14:tracePt t="483082" x="6804025" y="2536825"/>
          <p14:tracePt t="483094" x="6804025" y="2544763"/>
          <p14:tracePt t="483118" x="6796088" y="2554288"/>
          <p14:tracePt t="483142" x="6796088" y="2562225"/>
          <p14:tracePt t="483179" x="6796088" y="2571750"/>
          <p14:tracePt t="483191" x="6796088" y="2581275"/>
          <p14:tracePt t="483216" x="6796088" y="2589213"/>
          <p14:tracePt t="483290" x="6804025" y="2598738"/>
          <p14:tracePt t="483314" x="6813550" y="2598738"/>
          <p14:tracePt t="483327" x="6823075" y="2598738"/>
          <p14:tracePt t="483338" x="6831013" y="2598738"/>
          <p14:tracePt t="483364" x="6840538" y="2598738"/>
          <p14:tracePt t="483375" x="6848475" y="2598738"/>
          <p14:tracePt t="483387" x="6867525" y="2598738"/>
          <p14:tracePt t="483400" x="6875463" y="2598738"/>
          <p14:tracePt t="483411" x="6894513" y="2589213"/>
          <p14:tracePt t="483436" x="6902450" y="2581275"/>
          <p14:tracePt t="483449" x="6919913" y="2581275"/>
          <p14:tracePt t="483461" x="6938963" y="2571750"/>
          <p14:tracePt t="483472" x="6946900" y="2571750"/>
          <p14:tracePt t="483488" x="6956425" y="2571750"/>
          <p14:tracePt t="483504" x="6973888" y="2571750"/>
          <p14:tracePt t="483521" x="6983413" y="2571750"/>
          <p14:tracePt t="483538" x="7010400" y="2571750"/>
          <p14:tracePt t="483554" x="7018338" y="2571750"/>
          <p14:tracePt t="483571" x="7045325" y="2571750"/>
          <p14:tracePt t="483588" x="7054850" y="2571750"/>
          <p14:tracePt t="483604" x="7062788" y="2571750"/>
          <p14:tracePt t="483621" x="7089775" y="2571750"/>
          <p14:tracePt t="483638" x="7099300" y="2571750"/>
          <p14:tracePt t="483658" x="7108825" y="2571750"/>
          <p14:tracePt t="483681" x="7116763" y="2571750"/>
          <p14:tracePt t="483707" x="7126288" y="2571750"/>
          <p14:tracePt t="483730" x="7134225" y="2571750"/>
          <p14:tracePt t="483780" x="7143750" y="2571750"/>
          <p14:tracePt t="483816" x="7153275" y="2571750"/>
          <p14:tracePt t="483840" x="7161213" y="2581275"/>
          <p14:tracePt t="483852" x="7170738" y="2581275"/>
          <p14:tracePt t="483865" x="7180263" y="2581275"/>
          <p14:tracePt t="483878" x="7188200" y="2581275"/>
          <p14:tracePt t="483889" x="7197725" y="2589213"/>
          <p14:tracePt t="483905" x="7205663" y="2589213"/>
          <p14:tracePt t="483921" x="7215188" y="2589213"/>
          <p14:tracePt t="483938" x="7232650" y="2589213"/>
          <p14:tracePt t="483954" x="7242175" y="2589213"/>
          <p14:tracePt t="483971" x="7259638" y="2589213"/>
          <p14:tracePt t="483988" x="7286625" y="2589213"/>
          <p14:tracePt t="484005" x="7304088" y="2589213"/>
          <p14:tracePt t="484021" x="7323138" y="2589213"/>
          <p14:tracePt t="484038" x="7358063" y="2589213"/>
          <p14:tracePt t="484055" x="7375525" y="2589213"/>
          <p14:tracePt t="484071" x="7402513" y="2589213"/>
          <p14:tracePt t="484088" x="7456488" y="2589213"/>
          <p14:tracePt t="484105" x="7473950" y="2589213"/>
          <p14:tracePt t="484121" x="7491413" y="2589213"/>
          <p14:tracePt t="484138" x="7527925" y="2589213"/>
          <p14:tracePt t="484155" x="7537450" y="2589213"/>
          <p14:tracePt t="484172" x="7562850" y="2589213"/>
          <p14:tracePt t="484188" x="7589838" y="2589213"/>
          <p14:tracePt t="484205" x="7599363" y="2589213"/>
          <p14:tracePt t="484221" x="7616825" y="2589213"/>
          <p14:tracePt t="484238" x="7634288" y="2589213"/>
          <p14:tracePt t="484255" x="7643813" y="2598738"/>
          <p14:tracePt t="484271" x="7680325" y="2608263"/>
          <p14:tracePt t="484294" x="7697788" y="2608263"/>
          <p14:tracePt t="484306" x="7705725" y="2608263"/>
          <p14:tracePt t="484325" x="7715250" y="2608263"/>
          <p14:tracePt t="484338" x="7742238" y="2608263"/>
          <p14:tracePt t="484355" x="7751763" y="2608263"/>
          <p14:tracePt t="484371" x="7769225" y="2608263"/>
          <p14:tracePt t="484388" x="7786688" y="2608263"/>
          <p14:tracePt t="484405" x="7813675" y="2608263"/>
          <p14:tracePt t="484422" x="7831138" y="2608263"/>
          <p14:tracePt t="484438" x="7848600" y="2608263"/>
          <p14:tracePt t="484455" x="7867650" y="2608263"/>
          <p14:tracePt t="484471" x="7885113" y="2608263"/>
          <p14:tracePt t="484488" x="7894638" y="2608263"/>
          <p14:tracePt t="484505" x="7920038" y="2608263"/>
          <p14:tracePt t="484521" x="7939088" y="2608263"/>
          <p14:tracePt t="484538" x="7966075" y="2608263"/>
          <p14:tracePt t="484555" x="7991475" y="2598738"/>
          <p14:tracePt t="484571" x="8010525" y="2598738"/>
          <p14:tracePt t="484588" x="8037513" y="2598738"/>
          <p14:tracePt t="484605" x="8054975" y="2598738"/>
          <p14:tracePt t="484621" x="8062913" y="2589213"/>
          <p14:tracePt t="484638" x="8089900" y="2589213"/>
          <p14:tracePt t="484655" x="8099425" y="2589213"/>
          <p14:tracePt t="484671" x="8108950" y="2589213"/>
          <p14:tracePt t="484688" x="8126413" y="2589213"/>
          <p14:tracePt t="484705" x="8134350" y="2589213"/>
          <p14:tracePt t="484735" x="8143875" y="2589213"/>
          <p14:tracePt t="485139" x="8153400" y="2589213"/>
          <p14:tracePt t="485188" x="8161338" y="2589213"/>
          <p14:tracePt t="485200" x="8180388" y="2581275"/>
          <p14:tracePt t="485213" x="8188325" y="2581275"/>
          <p14:tracePt t="485225" x="8205788" y="2581275"/>
          <p14:tracePt t="485238" x="8224838" y="2581275"/>
          <p14:tracePt t="485255" x="8242300" y="2581275"/>
          <p14:tracePt t="485272" x="8259763" y="2581275"/>
          <p14:tracePt t="485288" x="8286750" y="2581275"/>
          <p14:tracePt t="485305" x="8304213" y="2581275"/>
          <p14:tracePt t="485322" x="8313738" y="2581275"/>
          <p14:tracePt t="485338" x="8331200" y="2581275"/>
          <p14:tracePt t="485355" x="8340725" y="2581275"/>
          <p14:tracePt t="485372" x="8358188" y="2581275"/>
          <p14:tracePt t="485388" x="8367713" y="2581275"/>
          <p14:tracePt t="485408" x="8385175" y="2581275"/>
          <p14:tracePt t="485433" x="8394700" y="2581275"/>
          <p14:tracePt t="485458" x="8412163" y="2581275"/>
          <p14:tracePt t="485494" x="8420100" y="2581275"/>
          <p14:tracePt t="485521" x="8429625" y="2581275"/>
          <p14:tracePt t="485544" x="8447088" y="2581275"/>
          <p14:tracePt t="485567" x="8456613" y="2581275"/>
          <p14:tracePt t="485593" x="8466138" y="2571750"/>
          <p14:tracePt t="485605" x="8474075" y="2571750"/>
          <p14:tracePt t="485618" x="8474075" y="2562225"/>
          <p14:tracePt t="485653" x="8483600" y="2562225"/>
          <p14:tracePt t="485666" x="8483600" y="2554288"/>
          <p14:tracePt t="485691" x="8483600" y="2544763"/>
          <p14:tracePt t="485703" x="8491538" y="2544763"/>
          <p14:tracePt t="485715" x="8501063" y="2544763"/>
          <p14:tracePt t="485738" x="8501063" y="2536825"/>
          <p14:tracePt t="485753" x="8510588" y="2536825"/>
          <p14:tracePt t="485764" x="8510588" y="2527300"/>
          <p14:tracePt t="485776" x="8528050" y="2527300"/>
          <p14:tracePt t="485789" x="8528050" y="2517775"/>
          <p14:tracePt t="485813" x="8537575" y="2517775"/>
          <p14:tracePt t="485850" x="8537575" y="2509838"/>
          <p14:tracePt t="486526" x="8537575" y="2500313"/>
          <p14:tracePt t="486560" x="8528050" y="2500313"/>
          <p14:tracePt t="486573" x="8528050" y="2490788"/>
          <p14:tracePt t="486610" x="8528050" y="2482850"/>
          <p14:tracePt t="486622" x="8518525" y="2473325"/>
          <p14:tracePt t="486645" x="8518525" y="2465388"/>
          <p14:tracePt t="486671" x="8518525" y="2455863"/>
          <p14:tracePt t="486682" x="8510588" y="2455863"/>
          <p14:tracePt t="486706" x="8510588" y="2446338"/>
          <p14:tracePt t="486720" x="8510588" y="2438400"/>
          <p14:tracePt t="486732" x="8501063" y="2438400"/>
          <p14:tracePt t="486743" x="8501063" y="2428875"/>
          <p14:tracePt t="486757" x="8491538" y="2428875"/>
          <p14:tracePt t="486773" x="8491538" y="2419350"/>
          <p14:tracePt t="486789" x="8491538" y="2411413"/>
          <p14:tracePt t="486805" x="8483600" y="2411413"/>
          <p14:tracePt t="486822" x="8483600" y="2401888"/>
          <p14:tracePt t="486839" x="8474075" y="2401888"/>
          <p14:tracePt t="486855" x="8466138" y="2393950"/>
          <p14:tracePt t="486872" x="8456613" y="2384425"/>
          <p14:tracePt t="486889" x="8456613" y="2374900"/>
          <p14:tracePt t="486905" x="8447088" y="2366963"/>
          <p14:tracePt t="486922" x="8439150" y="2366963"/>
          <p14:tracePt t="486940" x="8429625" y="2366963"/>
          <p14:tracePt t="486941" x="8429625" y="2357438"/>
          <p14:tracePt t="486956" x="8420100" y="2347913"/>
          <p14:tracePt t="486976" x="8412163" y="2347913"/>
          <p14:tracePt t="487031" x="8402638" y="2347913"/>
          <p14:tracePt t="487039" x="8394700" y="2339975"/>
          <p14:tracePt t="487062" x="8385175" y="2339975"/>
          <p14:tracePt t="487074" x="8385175" y="2330450"/>
          <p14:tracePt t="487087" x="8375650" y="2330450"/>
          <p14:tracePt t="487123" x="8367713" y="2330450"/>
          <p14:tracePt t="487135" x="8358188" y="2330450"/>
          <p14:tracePt t="487159" x="8348663" y="2330450"/>
          <p14:tracePt t="487173" x="8340725" y="2330450"/>
          <p14:tracePt t="487184" x="8331200" y="2330450"/>
          <p14:tracePt t="487210" x="8323263" y="2330450"/>
          <p14:tracePt t="487221" x="8313738" y="2330450"/>
          <p14:tracePt t="487247" x="8304213" y="2330450"/>
          <p14:tracePt t="487271" x="8296275" y="2330450"/>
          <p14:tracePt t="487393" x="8296275" y="2339975"/>
          <p14:tracePt t="487406" x="8286750" y="2339975"/>
          <p14:tracePt t="487418" x="8277225" y="2347913"/>
          <p14:tracePt t="487430" x="8277225" y="2357438"/>
          <p14:tracePt t="487454" x="8269288" y="2374900"/>
          <p14:tracePt t="487479" x="8269288" y="2384425"/>
          <p14:tracePt t="487504" x="8259763" y="2401888"/>
          <p14:tracePt t="487517" x="8251825" y="2411413"/>
          <p14:tracePt t="487529" x="8251825" y="2419350"/>
          <p14:tracePt t="487541" x="8242300" y="2438400"/>
          <p14:tracePt t="487556" x="8242300" y="2446338"/>
          <p14:tracePt t="487572" x="8232775" y="2455863"/>
          <p14:tracePt t="487589" x="8224838" y="2473325"/>
          <p14:tracePt t="487606" x="8224838" y="2490788"/>
          <p14:tracePt t="487623" x="8215313" y="2500313"/>
          <p14:tracePt t="487639" x="8205788" y="2527300"/>
          <p14:tracePt t="487656" x="8205788" y="2536825"/>
          <p14:tracePt t="487672" x="8205788" y="2554288"/>
          <p14:tracePt t="487689" x="8197850" y="2562225"/>
          <p14:tracePt t="487706" x="8197850" y="2571750"/>
          <p14:tracePt t="487722" x="8197850" y="2581275"/>
          <p14:tracePt t="487739" x="8197850" y="2608263"/>
          <p14:tracePt t="487756" x="8197850" y="2616200"/>
          <p14:tracePt t="487772" x="8197850" y="2625725"/>
          <p14:tracePt t="487789" x="8197850" y="2652713"/>
          <p14:tracePt t="487806" x="8197850" y="2660650"/>
          <p14:tracePt t="487822" x="8197850" y="2679700"/>
          <p14:tracePt t="487839" x="8197850" y="2687638"/>
          <p14:tracePt t="487856" x="8188325" y="2687638"/>
          <p14:tracePt t="487872" x="8180388" y="2687638"/>
          <p14:tracePt t="487889" x="8161338" y="2697163"/>
          <p14:tracePt t="487906" x="8153400" y="2697163"/>
          <p14:tracePt t="487922" x="8134350" y="2697163"/>
          <p14:tracePt t="487939" x="8116888" y="2697163"/>
          <p14:tracePt t="487956" x="8089900" y="2697163"/>
          <p14:tracePt t="487972" x="8072438" y="2687638"/>
          <p14:tracePt t="487989" x="8062913" y="2679700"/>
          <p14:tracePt t="488006" x="8037513" y="2660650"/>
          <p14:tracePt t="488022" x="8018463" y="2652713"/>
          <p14:tracePt t="488039" x="8001000" y="2643188"/>
          <p14:tracePt t="488056" x="7974013" y="2625725"/>
          <p14:tracePt t="488072" x="7947025" y="2608263"/>
          <p14:tracePt t="488089" x="7939088" y="2598738"/>
          <p14:tracePt t="488107" x="7902575" y="2581275"/>
          <p14:tracePt t="488122" x="7894638" y="2571750"/>
          <p14:tracePt t="488139" x="7875588" y="2562225"/>
          <p14:tracePt t="488157" x="7858125" y="2554288"/>
          <p14:tracePt t="488173" x="7840663" y="2544763"/>
          <p14:tracePt t="488189" x="7823200" y="2536825"/>
          <p14:tracePt t="488206" x="7813675" y="2527300"/>
          <p14:tracePt t="488222" x="7796213" y="2517775"/>
          <p14:tracePt t="488239" x="7786688" y="2500313"/>
          <p14:tracePt t="488256" x="7777163" y="2500313"/>
          <p14:tracePt t="488272" x="7759700" y="2482850"/>
          <p14:tracePt t="488289" x="7751763" y="2465388"/>
          <p14:tracePt t="488306" x="7742238" y="2465388"/>
          <p14:tracePt t="488323" x="7732713" y="2446338"/>
          <p14:tracePt t="488339" x="7724775" y="2428875"/>
          <p14:tracePt t="488356" x="7715250" y="2419350"/>
          <p14:tracePt t="488372" x="7715250" y="2411413"/>
          <p14:tracePt t="488390" x="7705725" y="2393950"/>
          <p14:tracePt t="488406" x="7705725" y="2384425"/>
          <p14:tracePt t="488423" x="7697788" y="2374900"/>
          <p14:tracePt t="488439" x="7697788" y="2366963"/>
          <p14:tracePt t="488456" x="7688263" y="2366963"/>
          <p14:tracePt t="488473" x="7680325" y="2339975"/>
          <p14:tracePt t="488489" x="7670800" y="2339975"/>
          <p14:tracePt t="488506" x="7661275" y="2322513"/>
          <p14:tracePt t="488523" x="7643813" y="2303463"/>
          <p14:tracePt t="488539" x="7634288" y="2303463"/>
          <p14:tracePt t="488556" x="7626350" y="2303463"/>
          <p14:tracePt t="488573" x="7608888" y="2286000"/>
          <p14:tracePt t="488589" x="7599363" y="2286000"/>
          <p14:tracePt t="488606" x="7589838" y="2276475"/>
          <p14:tracePt t="488624" x="7572375" y="2276475"/>
          <p14:tracePt t="488639" x="7572375" y="2268538"/>
          <p14:tracePt t="488656" x="7562850" y="2259013"/>
          <p14:tracePt t="488673" x="7554913" y="2259013"/>
          <p14:tracePt t="488704" x="7545388" y="2259013"/>
          <p14:tracePt t="488716" x="7537450" y="2259013"/>
          <p14:tracePt t="488729" x="7537450" y="2251075"/>
          <p14:tracePt t="488803" x="7527925" y="2251075"/>
          <p14:tracePt t="488827" x="7518400" y="2251075"/>
          <p14:tracePt t="488838" x="7510463" y="2251075"/>
          <p14:tracePt t="488863" x="7500938" y="2251075"/>
          <p14:tracePt t="488875" x="7491413" y="2251075"/>
          <p14:tracePt t="488887" x="7483475" y="2251075"/>
          <p14:tracePt t="488900" x="7473950" y="2251075"/>
          <p14:tracePt t="488912" x="7466013" y="2251075"/>
          <p14:tracePt t="488924" x="7456488" y="2251075"/>
          <p14:tracePt t="488939" x="7446963" y="2251075"/>
          <p14:tracePt t="488961" x="7429500" y="2251075"/>
          <p14:tracePt t="488986" x="7419975" y="2251075"/>
          <p14:tracePt t="488998" x="7412038" y="2259013"/>
          <p14:tracePt t="489011" x="7402513" y="2268538"/>
          <p14:tracePt t="489023" x="7394575" y="2268538"/>
          <p14:tracePt t="489039" x="7385050" y="2276475"/>
          <p14:tracePt t="489060" x="7375525" y="2276475"/>
          <p14:tracePt t="489073" x="7375525" y="2286000"/>
          <p14:tracePt t="489089" x="7375525" y="2295525"/>
          <p14:tracePt t="489106" x="7367588" y="2295525"/>
          <p14:tracePt t="489123" x="7358063" y="2303463"/>
          <p14:tracePt t="489140" x="7348538" y="2312988"/>
          <p14:tracePt t="489157" x="7340600" y="2322513"/>
          <p14:tracePt t="489173" x="7331075" y="2330450"/>
          <p14:tracePt t="489194" x="7323138" y="2330450"/>
          <p14:tracePt t="489207" x="7323138" y="2339975"/>
          <p14:tracePt t="489223" x="7313613" y="2347913"/>
          <p14:tracePt t="489239" x="7304088" y="2347913"/>
          <p14:tracePt t="489256" x="7296150" y="2357438"/>
          <p14:tracePt t="489273" x="7286625" y="2366963"/>
          <p14:tracePt t="489289" x="7277100" y="2374900"/>
          <p14:tracePt t="489306" x="7277100" y="2384425"/>
          <p14:tracePt t="489323" x="7269163" y="2384425"/>
          <p14:tracePt t="489340" x="7269163" y="2401888"/>
          <p14:tracePt t="489356" x="7251700" y="2419350"/>
          <p14:tracePt t="489373" x="7251700" y="2428875"/>
          <p14:tracePt t="489390" x="7251700" y="2438400"/>
          <p14:tracePt t="489406" x="7232650" y="2446338"/>
          <p14:tracePt t="489423" x="7232650" y="2455863"/>
          <p14:tracePt t="489440" x="7232650" y="2465388"/>
          <p14:tracePt t="489502" x="7232650" y="2473325"/>
          <p14:tracePt t="489954" x="7224713" y="2490788"/>
          <p14:tracePt t="489967" x="7215188" y="2490788"/>
          <p14:tracePt t="489978" x="7205663" y="2490788"/>
          <p14:tracePt t="489990" x="7197725" y="2500313"/>
          <p14:tracePt t="490002" x="7188200" y="2509838"/>
          <p14:tracePt t="490016" x="7180263" y="2509838"/>
          <p14:tracePt t="490028" x="7170738" y="2509838"/>
          <p14:tracePt t="490040" x="7161213" y="2509838"/>
          <p14:tracePt t="490064" x="7143750" y="2509838"/>
          <p14:tracePt t="490089" x="7134225" y="2517775"/>
          <p14:tracePt t="490101" x="7116763" y="2517775"/>
          <p14:tracePt t="490114" x="7108825" y="2517775"/>
          <p14:tracePt t="490125" x="7099300" y="2517775"/>
          <p14:tracePt t="490140" x="7081838" y="2517775"/>
          <p14:tracePt t="490161" x="7072313" y="2517775"/>
          <p14:tracePt t="490187" x="7054850" y="2517775"/>
          <p14:tracePt t="490223" x="7045325" y="2517775"/>
          <p14:tracePt t="490248" x="7037388" y="2517775"/>
          <p14:tracePt t="490261" x="7037388" y="2527300"/>
          <p14:tracePt t="490272" x="7027863" y="2527300"/>
          <p14:tracePt t="490431" x="7018338" y="2527300"/>
          <p14:tracePt t="490958" x="7018338" y="2536825"/>
          <p14:tracePt t="490983" x="7010400" y="2536825"/>
          <p14:tracePt t="491008" x="6991350" y="2544763"/>
          <p14:tracePt t="491033" x="6973888" y="2544763"/>
          <p14:tracePt t="491043" x="6965950" y="2554288"/>
          <p14:tracePt t="491060" x="6956425" y="2562225"/>
          <p14:tracePt t="491070" x="6929438" y="2571750"/>
          <p14:tracePt t="491081" x="6911975" y="2581275"/>
          <p14:tracePt t="491093" x="6902450" y="2589213"/>
          <p14:tracePt t="491107" x="6884988" y="2589213"/>
          <p14:tracePt t="491123" x="6875463" y="2589213"/>
          <p14:tracePt t="491140" x="6867525" y="2589213"/>
          <p14:tracePt t="491157" x="6848475" y="2598738"/>
          <p14:tracePt t="491174" x="6840538" y="2598738"/>
          <p14:tracePt t="491190" x="6823075" y="2608263"/>
          <p14:tracePt t="491207" x="6804025" y="2608263"/>
          <p14:tracePt t="491224" x="6796088" y="2608263"/>
          <p14:tracePt t="491240" x="6786563" y="2608263"/>
          <p14:tracePt t="491257" x="6777038" y="2608263"/>
          <p14:tracePt t="491277" x="6769100" y="2608263"/>
          <p14:tracePt t="491290" x="6759575" y="2608263"/>
          <p14:tracePt t="491314" x="6751638" y="2608263"/>
          <p14:tracePt t="491326" x="6742113" y="2608263"/>
          <p14:tracePt t="491350" x="6732588" y="2608263"/>
          <p14:tracePt t="491399" x="6724650" y="2608263"/>
          <p14:tracePt t="491450" x="6715125" y="2608263"/>
          <p14:tracePt t="491461" x="6715125" y="2598738"/>
          <p14:tracePt t="491486" x="6715125" y="2589213"/>
          <p14:tracePt t="491521" x="6715125" y="2581275"/>
          <p14:tracePt t="491562" x="6715125" y="2571750"/>
          <p14:tracePt t="491582" x="6724650" y="2571750"/>
          <p14:tracePt t="491608" x="6724650" y="2562225"/>
          <p14:tracePt t="491619" x="6724650" y="2554288"/>
          <p14:tracePt t="491632" x="6732588" y="2554288"/>
          <p14:tracePt t="491645" x="6742113" y="2554288"/>
          <p14:tracePt t="491657" x="6742113" y="2544763"/>
          <p14:tracePt t="491674" x="6751638" y="2544763"/>
          <p14:tracePt t="491690" x="6751638" y="2536825"/>
          <p14:tracePt t="491707" x="6769100" y="2517775"/>
          <p14:tracePt t="491724" x="6777038" y="2509838"/>
          <p14:tracePt t="491740" x="6786563" y="2490788"/>
          <p14:tracePt t="491757" x="6813550" y="2465388"/>
          <p14:tracePt t="491773" x="6823075" y="2446338"/>
          <p14:tracePt t="491790" x="6840538" y="2438400"/>
          <p14:tracePt t="491807" x="6848475" y="2419350"/>
          <p14:tracePt t="491824" x="6858000" y="2401888"/>
          <p14:tracePt t="491841" x="6875463" y="2384425"/>
          <p14:tracePt t="491857" x="6884988" y="2374900"/>
          <p14:tracePt t="491874" x="6894513" y="2366963"/>
          <p14:tracePt t="491890" x="6911975" y="2339975"/>
          <p14:tracePt t="491907" x="6929438" y="2322513"/>
          <p14:tracePt t="491924" x="6938963" y="2312988"/>
          <p14:tracePt t="491940" x="6956425" y="2286000"/>
          <p14:tracePt t="491957" x="6965950" y="2276475"/>
          <p14:tracePt t="491974" x="6973888" y="2259013"/>
          <p14:tracePt t="491990" x="6991350" y="2241550"/>
          <p14:tracePt t="492007" x="7000875" y="2232025"/>
          <p14:tracePt t="492024" x="7018338" y="2205038"/>
          <p14:tracePt t="492040" x="7018338" y="2197100"/>
          <p14:tracePt t="492057" x="7027863" y="2179638"/>
          <p14:tracePt t="492074" x="7054850" y="2143125"/>
          <p14:tracePt t="492090" x="7072313" y="2108200"/>
          <p14:tracePt t="492107" x="7089775" y="2071688"/>
          <p14:tracePt t="492124" x="7143750" y="2009775"/>
          <p14:tracePt t="492140" x="7170738" y="1973263"/>
          <p14:tracePt t="492157" x="7188200" y="1955800"/>
          <p14:tracePt t="492174" x="7215188" y="1893888"/>
          <p14:tracePt t="492191" x="7224713" y="1866900"/>
          <p14:tracePt t="492207" x="7242175" y="1839913"/>
          <p14:tracePt t="492224" x="7269163" y="1785938"/>
          <p14:tracePt t="492240" x="7296150" y="1751013"/>
          <p14:tracePt t="492257" x="7304088" y="1724025"/>
          <p14:tracePt t="492274" x="7304088" y="1714500"/>
          <p14:tracePt t="492290" x="7304088" y="1704975"/>
          <p14:tracePt t="492307" x="7304088" y="1697038"/>
          <p14:tracePt t="492747" x="7304088" y="1670050"/>
          <p14:tracePt t="492759" x="7304088" y="1633538"/>
          <p14:tracePt t="492772" x="7296150" y="1589088"/>
          <p14:tracePt t="492784" x="7286625" y="1554163"/>
          <p14:tracePt t="492796" x="7277100" y="1500188"/>
          <p14:tracePt t="492808" x="7269163" y="1455738"/>
          <p14:tracePt t="492824" x="7269163" y="1419225"/>
          <p14:tracePt t="492841" x="7269163" y="1384300"/>
          <p14:tracePt t="492857" x="7259638" y="1357313"/>
          <p14:tracePt t="492874" x="7251700" y="1312863"/>
          <p14:tracePt t="492890" x="7251700" y="1295400"/>
          <p14:tracePt t="492907" x="7242175" y="1268413"/>
          <p14:tracePt t="492924" x="7242175" y="1250950"/>
          <p14:tracePt t="492941" x="7242175" y="1241425"/>
          <p14:tracePt t="492957" x="7242175" y="1231900"/>
          <p14:tracePt t="492974" x="7242175" y="1223963"/>
          <p14:tracePt t="492991" x="7242175" y="1214438"/>
          <p14:tracePt t="493007" x="7242175" y="1204913"/>
          <p14:tracePt t="493114" x="7242175" y="1214438"/>
          <p14:tracePt t="493127" x="7251700" y="1214438"/>
          <p14:tracePt t="493138" x="7251700" y="1223963"/>
          <p14:tracePt t="493172" x="7259638" y="1231900"/>
          <p14:tracePt t="493201" x="7269163" y="1250950"/>
          <p14:tracePt t="493212" x="7277100" y="1258888"/>
          <p14:tracePt t="493224" x="7286625" y="1276350"/>
          <p14:tracePt t="493238" x="7313613" y="1303338"/>
          <p14:tracePt t="493249" x="7348538" y="1347788"/>
          <p14:tracePt t="493262" x="7394575" y="1401763"/>
          <p14:tracePt t="493274" x="7439025" y="1473200"/>
          <p14:tracePt t="493291" x="7483475" y="1527175"/>
          <p14:tracePt t="493308" x="7545388" y="1581150"/>
          <p14:tracePt t="493324" x="7608888" y="1679575"/>
          <p14:tracePt t="493341" x="7626350" y="1714500"/>
          <p14:tracePt t="493357" x="7634288" y="1731963"/>
          <p14:tracePt t="493374" x="7643813" y="1751013"/>
          <p14:tracePt t="493395" x="7653338" y="1751013"/>
          <p14:tracePt t="493520" x="7661275" y="1751013"/>
          <p14:tracePt t="493583" x="7670800" y="1751013"/>
          <p14:tracePt t="493605" x="7688263" y="1751013"/>
          <p14:tracePt t="493629" x="7697788" y="1751013"/>
          <p14:tracePt t="493642" x="7705725" y="1751013"/>
          <p14:tracePt t="493653" x="7715250" y="1751013"/>
          <p14:tracePt t="493690" x="7724775" y="1751013"/>
          <p14:tracePt t="493715" x="7732713" y="1751013"/>
          <p14:tracePt t="493740" x="7742238" y="1751013"/>
          <p14:tracePt t="493752" x="7751763" y="1751013"/>
          <p14:tracePt t="493789" x="7759700" y="1751013"/>
          <p14:tracePt t="493814" x="7769225" y="1751013"/>
          <p14:tracePt t="493948" x="7769225" y="1741488"/>
          <p14:tracePt t="494045" x="7769225" y="1731963"/>
          <p14:tracePt t="494144" x="7769225" y="1724025"/>
          <p14:tracePt t="494316" x="7759700" y="1724025"/>
          <p14:tracePt t="494376" x="7751763" y="1724025"/>
          <p14:tracePt t="494425" x="7732713" y="1724025"/>
          <p14:tracePt t="494450" x="7724775" y="1724025"/>
          <p14:tracePt t="494462" x="7715250" y="1724025"/>
          <p14:tracePt t="494474" x="7705725" y="1724025"/>
          <p14:tracePt t="494487" x="7688263" y="1724025"/>
          <p14:tracePt t="494498" x="7680325" y="1724025"/>
          <p14:tracePt t="494511" x="7661275" y="1724025"/>
          <p14:tracePt t="494524" x="7643813" y="1724025"/>
          <p14:tracePt t="494541" x="7616825" y="1724025"/>
          <p14:tracePt t="494558" x="7599363" y="1724025"/>
          <p14:tracePt t="494574" x="7554913" y="1724025"/>
          <p14:tracePt t="494591" x="7545388" y="1724025"/>
          <p14:tracePt t="494608" x="7518400" y="1724025"/>
          <p14:tracePt t="494624" x="7473950" y="1724025"/>
          <p14:tracePt t="494641" x="7456488" y="1724025"/>
          <p14:tracePt t="494658" x="7439025" y="1724025"/>
          <p14:tracePt t="494675" x="7402513" y="1724025"/>
          <p14:tracePt t="494691" x="7375525" y="1714500"/>
          <p14:tracePt t="494708" x="7331075" y="1704975"/>
          <p14:tracePt t="494724" x="7313613" y="1704975"/>
          <p14:tracePt t="494741" x="7286625" y="1704975"/>
          <p14:tracePt t="494758" x="7232650" y="1704975"/>
          <p14:tracePt t="494774" x="7205663" y="1704975"/>
          <p14:tracePt t="494791" x="7188200" y="1697038"/>
          <p14:tracePt t="494808" x="7153275" y="1697038"/>
          <p14:tracePt t="494824" x="7134225" y="1697038"/>
          <p14:tracePt t="494841" x="7099300" y="1687513"/>
          <p14:tracePt t="494861" x="7081838" y="1687513"/>
          <p14:tracePt t="494875" x="7054850" y="1687513"/>
          <p14:tracePt t="494891" x="7037388" y="1679575"/>
          <p14:tracePt t="494892" x="7027863" y="1679575"/>
          <p14:tracePt t="494908" x="7018338" y="1679575"/>
          <p14:tracePt t="494925" x="7010400" y="1679575"/>
          <p14:tracePt t="494941" x="6991350" y="1670050"/>
          <p14:tracePt t="494958" x="6983413" y="1660525"/>
          <p14:tracePt t="494974" x="6973888" y="1660525"/>
          <p14:tracePt t="494991" x="6956425" y="1652588"/>
          <p14:tracePt t="495008" x="6946900" y="1652588"/>
          <p14:tracePt t="495025" x="6946900" y="1643063"/>
          <p14:tracePt t="495051" x="6938963" y="1643063"/>
          <p14:tracePt t="495076" x="6929438" y="1643063"/>
          <p14:tracePt t="495111" x="6929438" y="1633538"/>
          <p14:tracePt t="496252" x="6938963" y="1633538"/>
          <p14:tracePt t="496495" x="6946900" y="1633538"/>
          <p14:tracePt t="496581" x="6956425" y="1633538"/>
          <p14:tracePt t="496680" x="6973888" y="1643063"/>
          <p14:tracePt t="496691" x="6991350" y="1652588"/>
          <p14:tracePt t="496704" x="7018338" y="1660525"/>
          <p14:tracePt t="496717" x="7072313" y="1670050"/>
          <p14:tracePt t="496728" x="7134225" y="1687513"/>
          <p14:tracePt t="496742" x="7215188" y="1704975"/>
          <p14:tracePt t="496761" x="7286625" y="1724025"/>
          <p14:tracePt t="496775" x="7385050" y="1751013"/>
          <p14:tracePt t="496792" x="7608888" y="1795463"/>
          <p14:tracePt t="496808" x="7697788" y="1803400"/>
          <p14:tracePt t="496825" x="7769225" y="1822450"/>
          <p14:tracePt t="496842" x="7912100" y="1847850"/>
          <p14:tracePt t="496858" x="7966075" y="1857375"/>
          <p14:tracePt t="496875" x="8010525" y="1857375"/>
          <p14:tracePt t="496892" x="8081963" y="1874838"/>
          <p14:tracePt t="496909" x="8099425" y="1874838"/>
          <p14:tracePt t="496925" x="8116888" y="1874838"/>
          <p14:tracePt t="496942" x="8126413" y="1874838"/>
          <p14:tracePt t="496986" x="8126413" y="1884363"/>
          <p14:tracePt t="497035" x="8126413" y="1893888"/>
          <p14:tracePt t="497047" x="8134350" y="1893888"/>
          <p14:tracePt t="497122" x="8134350" y="1901825"/>
          <p14:tracePt t="497270" x="8126413" y="1901825"/>
          <p14:tracePt t="497280" x="8116888" y="1901825"/>
          <p14:tracePt t="497304" x="8108950" y="1901825"/>
          <p14:tracePt t="497329" x="8089900" y="1901825"/>
          <p14:tracePt t="497341" x="8081963" y="1901825"/>
          <p14:tracePt t="497355" x="8072438" y="1911350"/>
          <p14:tracePt t="497365" x="8054975" y="1911350"/>
          <p14:tracePt t="497378" x="8045450" y="1919288"/>
          <p14:tracePt t="497392" x="8037513" y="1919288"/>
          <p14:tracePt t="497409" x="8027988" y="1919288"/>
          <p14:tracePt t="497428" x="8018463" y="1919288"/>
          <p14:tracePt t="497442" x="8010525" y="1919288"/>
          <p14:tracePt t="497459" x="8001000" y="1919288"/>
          <p14:tracePt t="497476" x="7983538" y="1919288"/>
          <p14:tracePt t="497492" x="7974013" y="1919288"/>
          <p14:tracePt t="497509" x="7966075" y="1919288"/>
          <p14:tracePt t="497525" x="7956550" y="1911350"/>
          <p14:tracePt t="497542" x="7947025" y="1911350"/>
          <p14:tracePt t="497559" x="7939088" y="1911350"/>
          <p14:tracePt t="497575" x="7920038" y="1911350"/>
          <p14:tracePt t="497592" x="7912100" y="1911350"/>
          <p14:tracePt t="497609" x="7902575" y="1911350"/>
          <p14:tracePt t="497625" x="7894638" y="1911350"/>
          <p14:tracePt t="509360" x="7885113" y="1901825"/>
          <p14:tracePt t="509372" x="7875588" y="1884363"/>
          <p14:tracePt t="509383" x="7858125" y="1874838"/>
          <p14:tracePt t="509409" x="7848600" y="1874838"/>
          <p14:tracePt t="509421" x="7813675" y="1874838"/>
          <p14:tracePt t="509432" x="7777163" y="1874838"/>
          <p14:tracePt t="509446" x="7732713" y="1874838"/>
          <p14:tracePt t="509462" x="7680325" y="1893888"/>
          <p14:tracePt t="509479" x="7626350" y="1901825"/>
          <p14:tracePt t="509496" x="7510463" y="1911350"/>
          <p14:tracePt t="509512" x="7466013" y="1911350"/>
          <p14:tracePt t="509529" x="7419975" y="1901825"/>
          <p14:tracePt t="509546" x="7375525" y="1866900"/>
          <p14:tracePt t="509562" x="7375525" y="1857375"/>
          <p14:tracePt t="509579" x="7375525" y="1839913"/>
          <p14:tracePt t="509596" x="7456488" y="1803400"/>
          <p14:tracePt t="509612" x="7554913" y="1785938"/>
          <p14:tracePt t="509631" x="7813675" y="1751013"/>
          <p14:tracePt t="509646" x="7920038" y="1751013"/>
          <p14:tracePt t="509662" x="8010525" y="1776413"/>
          <p14:tracePt t="509679" x="8089900" y="1919288"/>
          <p14:tracePt t="509696" x="8108950" y="2017713"/>
          <p14:tracePt t="509712" x="8108950" y="2116138"/>
          <p14:tracePt t="509729" x="7983538" y="2330450"/>
          <p14:tracePt t="509746" x="7894638" y="2419350"/>
          <p14:tracePt t="509762" x="7804150" y="2509838"/>
          <p14:tracePt t="509779" x="7643813" y="2633663"/>
          <p14:tracePt t="509796" x="7616825" y="2652713"/>
          <p14:tracePt t="509813" x="7518400" y="2633663"/>
          <p14:tracePt t="509829" x="7473950" y="2589213"/>
          <p14:tracePt t="509846" x="7439025" y="2536825"/>
          <p14:tracePt t="509862" x="7439025" y="2347913"/>
          <p14:tracePt t="509879" x="7473950" y="2224088"/>
          <p14:tracePt t="509896" x="7537450" y="2116138"/>
          <p14:tracePt t="509913" x="7643813" y="1965325"/>
          <p14:tracePt t="509929" x="7705725" y="1911350"/>
          <p14:tracePt t="509946" x="7769225" y="1874838"/>
          <p14:tracePt t="509962" x="7885113" y="1839913"/>
          <p14:tracePt t="509979" x="7929563" y="1839913"/>
          <p14:tracePt t="509996" x="7991475" y="1839913"/>
          <p14:tracePt t="510012" x="8099425" y="1866900"/>
          <p14:tracePt t="510029" x="8153400" y="1884363"/>
          <p14:tracePt t="510047" x="8224838" y="1919288"/>
          <p14:tracePt t="510062" x="8232775" y="1928813"/>
          <p14:tracePt t="510079" x="8242300" y="1938338"/>
          <p14:tracePt t="510218" x="8242300" y="1919288"/>
          <p14:tracePt t="510242" x="8242300" y="1901825"/>
          <p14:tracePt t="510266" x="8242300" y="1893888"/>
          <p14:tracePt t="510279" x="8251825" y="1884363"/>
          <p14:tracePt t="510290" x="8251825" y="1874838"/>
          <p14:tracePt t="510303" x="8259763" y="1857375"/>
          <p14:tracePt t="510327" x="8259763" y="1847850"/>
          <p14:tracePt t="510340" x="8269288" y="1839913"/>
          <p14:tracePt t="510352" x="8269288" y="1830388"/>
          <p14:tracePt t="510708" x="8259763" y="1830388"/>
          <p14:tracePt t="510719" x="8242300" y="1839913"/>
          <p14:tracePt t="510732" x="8188325" y="1866900"/>
          <p14:tracePt t="510743" x="8134350" y="1884363"/>
          <p14:tracePt t="510756" x="8081963" y="1901825"/>
          <p14:tracePt t="510769" x="8018463" y="1919288"/>
          <p14:tracePt t="510780" x="7966075" y="1928813"/>
          <p14:tracePt t="510796" x="7929563" y="1928813"/>
          <p14:tracePt t="510813" x="7902575" y="1928813"/>
          <p14:tracePt t="510830" x="7867650" y="1911350"/>
          <p14:tracePt t="510846" x="7867650" y="1893888"/>
          <p14:tracePt t="510863" x="7867650" y="1874838"/>
          <p14:tracePt t="510880" x="7867650" y="1839913"/>
          <p14:tracePt t="510896" x="7867650" y="1822450"/>
          <p14:tracePt t="510913" x="7885113" y="1812925"/>
          <p14:tracePt t="510929" x="7966075" y="1776413"/>
          <p14:tracePt t="510946" x="8027988" y="1776413"/>
          <p14:tracePt t="510963" x="8089900" y="1776413"/>
          <p14:tracePt t="510979" x="8188325" y="1803400"/>
          <p14:tracePt t="510996" x="8224838" y="1839913"/>
          <p14:tracePt t="511013" x="8277225" y="1938338"/>
          <p14:tracePt t="511029" x="8286750" y="2000250"/>
          <p14:tracePt t="511046" x="8286750" y="2044700"/>
          <p14:tracePt t="511063" x="8277225" y="2224088"/>
          <p14:tracePt t="511080" x="8224838" y="2312988"/>
          <p14:tracePt t="511096" x="8188325" y="2393950"/>
          <p14:tracePt t="511113" x="8099425" y="2527300"/>
          <p14:tracePt t="511129" x="8072438" y="2554288"/>
          <p14:tracePt t="511146" x="8062913" y="2571750"/>
          <p14:tracePt t="511164" x="8045450" y="2589213"/>
          <p14:tracePt t="511185" x="8037513" y="2589213"/>
          <p14:tracePt t="511222" x="8037513" y="2581275"/>
          <p14:tracePt t="511258" x="8037513" y="2571750"/>
          <p14:tracePt t="511295" x="8037513" y="2562225"/>
          <p14:tracePt t="511516" x="8037513" y="2554288"/>
          <p14:tracePt t="511589" x="8037513" y="2544763"/>
          <p14:tracePt t="511650" x="8037513" y="2536825"/>
          <p14:tracePt t="511662" x="8027988" y="2536825"/>
          <p14:tracePt t="511675" x="8027988" y="2517775"/>
          <p14:tracePt t="511687" x="8010525" y="2509838"/>
          <p14:tracePt t="511699" x="8001000" y="2490788"/>
          <p14:tracePt t="511713" x="7983538" y="2465388"/>
          <p14:tracePt t="511730" x="7966075" y="2438400"/>
          <p14:tracePt t="511746" x="7956550" y="2393950"/>
          <p14:tracePt t="511763" x="7929563" y="2330450"/>
          <p14:tracePt t="511780" x="7920038" y="2295525"/>
          <p14:tracePt t="511796" x="7920038" y="2286000"/>
          <p14:tracePt t="511813" x="7920038" y="2268538"/>
          <p14:tracePt t="511830" x="7912100" y="2268538"/>
          <p14:tracePt t="511920" x="7902575" y="2259013"/>
          <p14:tracePt t="511932" x="7894638" y="2259013"/>
          <p14:tracePt t="511944" x="7894638" y="2251075"/>
          <p14:tracePt t="511956" x="7894638" y="2241550"/>
          <p14:tracePt t="511970" x="7885113" y="2241550"/>
          <p14:tracePt t="511981" x="7885113" y="2224088"/>
          <p14:tracePt t="512007" x="7875588" y="2205038"/>
          <p14:tracePt t="512018" x="7875588" y="2197100"/>
          <p14:tracePt t="512031" x="7867650" y="2187575"/>
          <p14:tracePt t="512046" x="7867650" y="2179638"/>
          <p14:tracePt t="512067" x="7858125" y="2170113"/>
          <p14:tracePt t="512091" x="7848600" y="2170113"/>
          <p14:tracePt t="512300" x="7848600" y="2160588"/>
          <p14:tracePt t="512606" x="7858125" y="2160588"/>
          <p14:tracePt t="512887" x="7848600" y="2160588"/>
          <p14:tracePt t="512900" x="7840663" y="2152650"/>
          <p14:tracePt t="512936" x="7831138" y="2143125"/>
          <p14:tracePt t="512962" x="7823200" y="2133600"/>
          <p14:tracePt t="513010" x="7823200" y="2143125"/>
          <p14:tracePt t="513022" x="7813675" y="2170113"/>
          <p14:tracePt t="513034" x="7804150" y="2187575"/>
          <p14:tracePt t="513047" x="7804150" y="2224088"/>
          <p14:tracePt t="513058" x="7804150" y="2276475"/>
          <p14:tracePt t="513070" x="7804150" y="2330450"/>
          <p14:tracePt t="513082" x="7804150" y="2411413"/>
          <p14:tracePt t="513097" x="7804150" y="2509838"/>
          <p14:tracePt t="513113" x="7804150" y="2625725"/>
          <p14:tracePt t="513130" x="7804150" y="2759075"/>
          <p14:tracePt t="513147" x="7840663" y="3036888"/>
          <p14:tracePt t="513164" x="7875588" y="3160713"/>
          <p14:tracePt t="513181" x="7894638" y="3268663"/>
          <p14:tracePt t="513197" x="7920038" y="3419475"/>
          <p14:tracePt t="513213" x="7939088" y="3473450"/>
          <p14:tracePt t="513230" x="7947025" y="3517900"/>
          <p14:tracePt t="513247" x="7956550" y="3581400"/>
          <p14:tracePt t="513263" x="7974013" y="3598863"/>
          <p14:tracePt t="513280" x="7974013" y="3616325"/>
          <p14:tracePt t="513297" x="7974013" y="3625850"/>
          <p14:tracePt t="513658" x="7974013" y="3616325"/>
          <p14:tracePt t="513671" x="7966075" y="3571875"/>
          <p14:tracePt t="513682" x="7947025" y="3482975"/>
          <p14:tracePt t="513697" x="7912100" y="3322638"/>
          <p14:tracePt t="513707" x="7867650" y="3081338"/>
          <p14:tracePt t="513723" x="7848600" y="2830513"/>
          <p14:tracePt t="513732" x="7840663" y="2697163"/>
          <p14:tracePt t="513747" x="7840663" y="2608263"/>
          <p14:tracePt t="513764" x="7840663" y="2571750"/>
          <p14:tracePt t="513780" x="7840663" y="2562225"/>
          <p14:tracePt t="513855" x="7840663" y="2571750"/>
          <p14:tracePt t="513891" x="7840663" y="2581275"/>
          <p14:tracePt t="513953" x="7840663" y="2589213"/>
          <p14:tracePt t="514138" x="7831138" y="2581275"/>
          <p14:tracePt t="514150" x="7823200" y="2571750"/>
          <p14:tracePt t="514163" x="7813675" y="2562225"/>
          <p14:tracePt t="514173" x="7804150" y="2544763"/>
          <p14:tracePt t="514185" x="7786688" y="2509838"/>
          <p14:tracePt t="514199" x="7777163" y="2482850"/>
          <p14:tracePt t="514214" x="7759700" y="2428875"/>
          <p14:tracePt t="514230" x="7751763" y="2384425"/>
          <p14:tracePt t="514247" x="7751763" y="2259013"/>
          <p14:tracePt t="514264" x="7751763" y="2187575"/>
          <p14:tracePt t="514281" x="7759700" y="2098675"/>
          <p14:tracePt t="514297" x="7823200" y="1893888"/>
          <p14:tracePt t="514314" x="7848600" y="1822450"/>
          <p14:tracePt t="514331" x="7867650" y="1768475"/>
          <p14:tracePt t="514347" x="7902575" y="1714500"/>
          <p14:tracePt t="514364" x="7912100" y="1704975"/>
          <p14:tracePt t="514381" x="7929563" y="1687513"/>
          <p14:tracePt t="514397" x="7939088" y="1687513"/>
          <p14:tracePt t="514414" x="7947025" y="1687513"/>
          <p14:tracePt t="514432" x="7956550" y="1687513"/>
          <p14:tracePt t="514664" x="7956550" y="1697038"/>
          <p14:tracePt t="514922" x="7956550" y="1704975"/>
          <p14:tracePt t="515118" x="7947025" y="1704975"/>
          <p14:tracePt t="515242" x="7939088" y="1714500"/>
          <p14:tracePt t="515277" x="7939088" y="1731963"/>
          <p14:tracePt t="515290" x="7929563" y="1751013"/>
          <p14:tracePt t="515301" x="7912100" y="1768475"/>
          <p14:tracePt t="515313" x="7912100" y="1795463"/>
          <p14:tracePt t="515325" x="7902575" y="1822450"/>
          <p14:tracePt t="515338" x="7885113" y="1847850"/>
          <p14:tracePt t="515350" x="7867650" y="1893888"/>
          <p14:tracePt t="515364" x="7840663" y="1955800"/>
          <p14:tracePt t="515381" x="7813675" y="2036763"/>
          <p14:tracePt t="515397" x="7786688" y="2108200"/>
          <p14:tracePt t="515414" x="7724775" y="2251075"/>
          <p14:tracePt t="515431" x="7697788" y="2303463"/>
          <p14:tracePt t="515448" x="7680325" y="2357438"/>
          <p14:tracePt t="515473" x="7680325" y="2366963"/>
          <p14:tracePt t="515510" x="7670800" y="2366963"/>
          <p14:tracePt t="515596" x="7670800" y="2357438"/>
          <p14:tracePt t="515607" x="7661275" y="2357438"/>
          <p14:tracePt t="515645" x="7661275" y="2347913"/>
          <p14:tracePt t="515681" x="7661275" y="2339975"/>
          <p14:tracePt t="518792" x="7634288" y="2339975"/>
          <p14:tracePt t="518805" x="7608888" y="2347913"/>
          <p14:tracePt t="518818" x="7554913" y="2366963"/>
          <p14:tracePt t="518829" x="7500938" y="2384425"/>
          <p14:tracePt t="518842" x="7466013" y="2393950"/>
          <p14:tracePt t="518854" x="7439025" y="2401888"/>
          <p14:tracePt t="518866" x="7394575" y="2401888"/>
          <p14:tracePt t="518882" x="7367588" y="2401888"/>
          <p14:tracePt t="518898" x="7340600" y="2401888"/>
          <p14:tracePt t="518915" x="7304088" y="2401888"/>
          <p14:tracePt t="518932" x="7296150" y="2401888"/>
          <p14:tracePt t="518949" x="7286625" y="2401888"/>
          <p14:tracePt t="518965" x="7277100" y="2401888"/>
          <p14:tracePt t="518988" x="7269163" y="2401888"/>
          <p14:tracePt t="519296" x="7259638" y="2401888"/>
          <p14:tracePt t="519356" x="7251700" y="2401888"/>
          <p14:tracePt t="519369" x="7242175" y="2401888"/>
          <p14:tracePt t="519406" x="7232650" y="2401888"/>
          <p14:tracePt t="519479" x="7224713" y="2401888"/>
          <p14:tracePt t="519491" x="7224713" y="2411413"/>
          <p14:tracePt t="519516" x="7215188" y="2411413"/>
          <p14:tracePt t="519552" x="7215188" y="2419350"/>
          <p14:tracePt t="519565" x="7205663" y="2419350"/>
          <p14:tracePt t="519588" x="7197725" y="2428875"/>
          <p14:tracePt t="519601" x="7188200" y="2428875"/>
          <p14:tracePt t="519614" x="7180263" y="2438400"/>
          <p14:tracePt t="519625" x="7170738" y="2446338"/>
          <p14:tracePt t="519637" x="7153275" y="2455863"/>
          <p14:tracePt t="519650" x="7134225" y="2465388"/>
          <p14:tracePt t="519666" x="7126288" y="2465388"/>
          <p14:tracePt t="519682" x="7108825" y="2465388"/>
          <p14:tracePt t="519699" x="7081838" y="2465388"/>
          <p14:tracePt t="519716" x="7072313" y="2465388"/>
          <p14:tracePt t="519732" x="7045325" y="2465388"/>
          <p14:tracePt t="519749" x="7018338" y="2465388"/>
          <p14:tracePt t="519766" x="7000875" y="2465388"/>
          <p14:tracePt t="519784" x="6991350" y="2465388"/>
          <p14:tracePt t="519799" x="6983413" y="2455863"/>
          <p14:tracePt t="519815" x="6973888" y="2446338"/>
          <p14:tracePt t="519847" x="6965950" y="2438400"/>
          <p14:tracePt t="519870" x="6956425" y="2438400"/>
          <p14:tracePt t="519896" x="6946900" y="2438400"/>
          <p14:tracePt t="519907" x="6938963" y="2428875"/>
          <p14:tracePt t="519932" x="6929438" y="2419350"/>
          <p14:tracePt t="519956" x="6919913" y="2419350"/>
          <p14:tracePt t="519969" x="6911975" y="2419350"/>
          <p14:tracePt t="520005" x="6902450" y="2419350"/>
          <p14:tracePt t="520029" x="6894513" y="2419350"/>
          <p14:tracePt t="520054" x="6884988" y="2419350"/>
          <p14:tracePt t="520067" x="6875463" y="2419350"/>
          <p14:tracePt t="520104" x="6867525" y="2419350"/>
          <p14:tracePt t="520115" x="6867525" y="2411413"/>
          <p14:tracePt t="520289" x="6884988" y="2411413"/>
          <p14:tracePt t="520299" x="6884988" y="2419350"/>
          <p14:tracePt t="520312" x="6894513" y="2419350"/>
          <p14:tracePt t="520323" x="6902450" y="2428875"/>
          <p14:tracePt t="520336" x="6911975" y="2438400"/>
          <p14:tracePt t="520361" x="6911975" y="2446338"/>
          <p14:tracePt t="520372" x="6919913" y="2446338"/>
          <p14:tracePt t="520397" x="6919913" y="2455863"/>
          <p14:tracePt t="520423" x="6929438" y="2455863"/>
          <p14:tracePt t="520446" x="6929438" y="2465388"/>
          <p14:tracePt t="520457" x="6938963" y="2465388"/>
          <p14:tracePt t="520557" x="6938963" y="2473325"/>
          <p14:tracePt t="520691" x="6929438" y="2473325"/>
          <p14:tracePt t="520716" x="6919913" y="2473325"/>
          <p14:tracePt t="520740" x="6911975" y="2473325"/>
          <p14:tracePt t="520753" x="6902450" y="2473325"/>
          <p14:tracePt t="520764" x="6894513" y="2465388"/>
          <p14:tracePt t="520790" x="6884988" y="2455863"/>
          <p14:tracePt t="520985" x="6894513" y="2465388"/>
          <p14:tracePt t="520998" x="6902450" y="2473325"/>
          <p14:tracePt t="521010" x="6911975" y="2473325"/>
          <p14:tracePt t="521022" x="6911975" y="2482850"/>
          <p14:tracePt t="521034" x="6919913" y="2490788"/>
          <p14:tracePt t="521049" x="6929438" y="2490788"/>
          <p14:tracePt t="521066" x="6929438" y="2500313"/>
          <p14:tracePt t="521083" x="6938963" y="2509838"/>
          <p14:tracePt t="521133" x="6946900" y="2509838"/>
          <p14:tracePt t="521144" x="6946900" y="2517775"/>
          <p14:tracePt t="521242" x="6946900" y="2527300"/>
          <p14:tracePt t="521389" x="6938963" y="2527300"/>
          <p14:tracePt t="521402" x="6938963" y="2517775"/>
          <p14:tracePt t="521413" x="6929438" y="2517775"/>
          <p14:tracePt t="521426" x="6919913" y="2509838"/>
          <p14:tracePt t="521451" x="6911975" y="2500313"/>
          <p14:tracePt t="521462" x="6902450" y="2490788"/>
          <p14:tracePt t="521475" x="6894513" y="2482850"/>
          <p14:tracePt t="521488" x="6894513" y="2473325"/>
          <p14:tracePt t="521500" x="6884988" y="2465388"/>
          <p14:tracePt t="521516" x="6875463" y="2446338"/>
          <p14:tracePt t="521533" x="6867525" y="2446338"/>
          <p14:tracePt t="521549" x="6858000" y="2428875"/>
          <p14:tracePt t="521732" x="6867525" y="2428875"/>
          <p14:tracePt t="521758" x="6867525" y="2438400"/>
          <p14:tracePt t="521783" x="6875463" y="2438400"/>
          <p14:tracePt t="521793" x="6875463" y="2446338"/>
          <p14:tracePt t="521806" x="6884988" y="2446338"/>
          <p14:tracePt t="521818" x="6894513" y="2455863"/>
          <p14:tracePt t="521833" x="6894513" y="2465388"/>
          <p14:tracePt t="521849" x="6902450" y="2465388"/>
          <p14:tracePt t="521866" x="6919913" y="2473325"/>
          <p14:tracePt t="521883" x="6929438" y="2482850"/>
          <p14:tracePt t="521900" x="6929438" y="2490788"/>
          <p14:tracePt t="521916" x="6938963" y="2490788"/>
          <p14:tracePt t="521933" x="6956425" y="2500313"/>
          <p14:tracePt t="521952" x="6965950" y="2500313"/>
          <p14:tracePt t="521990" x="6965950" y="2509838"/>
          <p14:tracePt t="522173" x="6956425" y="2509838"/>
          <p14:tracePt t="522223" x="6946900" y="2509838"/>
          <p14:tracePt t="522234" x="6946900" y="2500313"/>
          <p14:tracePt t="522260" x="6938963" y="2500313"/>
          <p14:tracePt t="522298" x="6929438" y="2500313"/>
          <p14:tracePt t="522308" x="6929438" y="2490788"/>
          <p14:tracePt t="522368" x="6919913" y="2482850"/>
          <p14:tracePt t="522419" x="6911975" y="2482850"/>
          <p14:tracePt t="522431" x="6911975" y="2473325"/>
          <p14:tracePt t="522455" x="6902450" y="2473325"/>
          <p14:tracePt t="522467" x="6894513" y="2465388"/>
          <p14:tracePt t="522480" x="6894513" y="2455863"/>
          <p14:tracePt t="522491" x="6884988" y="2446338"/>
          <p14:tracePt t="522516" x="6875463" y="2438400"/>
          <p14:tracePt t="522540" x="6867525" y="2438400"/>
          <p14:tracePt t="522566" x="6867525" y="2428875"/>
          <p14:tracePt t="522762" x="6875463" y="2428875"/>
          <p14:tracePt t="522822" x="6884988" y="2428875"/>
          <p14:tracePt t="522848" x="6894513" y="2438400"/>
          <p14:tracePt t="522859" x="6902450" y="2446338"/>
          <p14:tracePt t="522871" x="6911975" y="2455863"/>
          <p14:tracePt t="522883" x="6919913" y="2455863"/>
          <p14:tracePt t="522895" x="6929438" y="2473325"/>
          <p14:tracePt t="522919" x="6946900" y="2482850"/>
          <p14:tracePt t="522944" x="6956425" y="2500313"/>
          <p14:tracePt t="522956" x="6965950" y="2500313"/>
          <p14:tracePt t="522981" x="6973888" y="2500313"/>
          <p14:tracePt t="522995" x="6973888" y="2509838"/>
          <p14:tracePt t="523031" x="6983413" y="2509838"/>
          <p14:tracePt t="523129" x="6983413" y="2517775"/>
          <p14:tracePt t="523608" x="6973888" y="2517775"/>
          <p14:tracePt t="523840" x="6965950" y="2517775"/>
          <p14:tracePt t="523900" x="6956425" y="2517775"/>
          <p14:tracePt t="523975" x="6946900" y="2517775"/>
          <p14:tracePt t="523997" x="6946900" y="2509838"/>
          <p14:tracePt t="524060" x="6938963" y="2509838"/>
          <p14:tracePt t="524096" x="6929438" y="2500313"/>
          <p14:tracePt t="524133" x="6919913" y="2500313"/>
          <p14:tracePt t="524146" x="6919913" y="2490788"/>
          <p14:tracePt t="524158" x="6919913" y="2482850"/>
          <p14:tracePt t="524183" x="6911975" y="2482850"/>
          <p14:tracePt t="524208" x="6911975" y="2473325"/>
          <p14:tracePt t="524219" x="6902450" y="2473325"/>
          <p14:tracePt t="524232" x="6894513" y="2473325"/>
          <p14:tracePt t="524244" x="6894513" y="2465388"/>
          <p14:tracePt t="524255" x="6884988" y="2455863"/>
          <p14:tracePt t="524281" x="6884988" y="2446338"/>
          <p14:tracePt t="524587" x="6894513" y="2455863"/>
          <p14:tracePt t="524599" x="6902450" y="2455863"/>
          <p14:tracePt t="524612" x="6902450" y="2465388"/>
          <p14:tracePt t="524647" x="6902450" y="2473325"/>
          <p14:tracePt t="524661" x="6911975" y="2473325"/>
          <p14:tracePt t="524710" x="6911975" y="2482850"/>
          <p14:tracePt t="524735" x="6919913" y="2490788"/>
          <p14:tracePt t="524770" x="6929438" y="2490788"/>
          <p14:tracePt t="524782" x="6929438" y="2500313"/>
          <p14:tracePt t="524795" x="6938963" y="2500313"/>
          <p14:tracePt t="524832" x="6938963" y="2509838"/>
          <p14:tracePt t="524843" x="6946900" y="2509838"/>
          <p14:tracePt t="525444" x="6938963" y="2509838"/>
          <p14:tracePt t="525493" x="6929438" y="2509838"/>
          <p14:tracePt t="525554" x="6919913" y="2509838"/>
          <p14:tracePt t="525578" x="6911975" y="2500313"/>
          <p14:tracePt t="525591" x="6902450" y="2490788"/>
          <p14:tracePt t="525615" x="6894513" y="2482850"/>
          <p14:tracePt t="525628" x="6894513" y="2473325"/>
          <p14:tracePt t="525640" x="6875463" y="2465388"/>
          <p14:tracePt t="525653" x="6875463" y="2455863"/>
          <p14:tracePt t="525677" x="6867525" y="2455863"/>
          <p14:tracePt t="525688" x="6867525" y="2446338"/>
          <p14:tracePt t="525836" x="6875463" y="2446338"/>
          <p14:tracePt t="525848" x="6884988" y="2446338"/>
          <p14:tracePt t="525860" x="6902450" y="2465388"/>
          <p14:tracePt t="525885" x="6911975" y="2473325"/>
          <p14:tracePt t="525898" x="6919913" y="2482850"/>
          <p14:tracePt t="525910" x="6938963" y="2490788"/>
          <p14:tracePt t="525935" x="6946900" y="2500313"/>
          <p14:tracePt t="525947" x="6946900" y="2509838"/>
          <p14:tracePt t="526278" x="6938963" y="2509838"/>
          <p14:tracePt t="526289" x="6929438" y="2509838"/>
          <p14:tracePt t="526315" x="6919913" y="2509838"/>
          <p14:tracePt t="526350" x="6911975" y="2500313"/>
          <p14:tracePt t="526364" x="6902450" y="2500313"/>
          <p14:tracePt t="526387" x="6894513" y="2500313"/>
          <p14:tracePt t="526400" x="6894513" y="2490788"/>
          <p14:tracePt t="526424" x="6875463" y="2490788"/>
          <p14:tracePt t="526461" x="6867525" y="2482850"/>
          <p14:tracePt t="526485" x="6858000" y="2482850"/>
          <p14:tracePt t="526497" x="6848475" y="2482850"/>
          <p14:tracePt t="526511" x="6840538" y="2482850"/>
          <p14:tracePt t="526522" x="6840538" y="2473325"/>
          <p14:tracePt t="526535" x="6831013" y="2473325"/>
          <p14:tracePt t="526558" x="6823075" y="2465388"/>
          <p14:tracePt t="526571" x="6813550" y="2465388"/>
          <p14:tracePt t="526584" x="6804025" y="2465388"/>
          <p14:tracePt t="526620" x="6796088" y="2465388"/>
          <p14:tracePt t="526644" x="6786563" y="2465388"/>
          <p14:tracePt t="526657" x="6786563" y="2455863"/>
          <p14:tracePt t="526742" x="6777038" y="2455863"/>
          <p14:tracePt t="526878" x="6769100" y="2455863"/>
          <p14:tracePt t="527074" x="6777038" y="2455863"/>
          <p14:tracePt t="527134" x="6777038" y="2446338"/>
          <p14:tracePt t="527171" x="6786563" y="2446338"/>
          <p14:tracePt t="527184" x="6786563" y="2438400"/>
          <p14:tracePt t="527196" x="6796088" y="2438400"/>
          <p14:tracePt t="527257" x="6804025" y="2438400"/>
          <p14:tracePt t="527305" x="6804025" y="2428875"/>
          <p14:tracePt t="527318" x="6813550" y="2428875"/>
          <p14:tracePt t="527333" x="6823075" y="2428875"/>
          <p14:tracePt t="527344" x="6831013" y="2428875"/>
          <p14:tracePt t="527356" x="6831013" y="2419350"/>
          <p14:tracePt t="527368" x="6840538" y="2419350"/>
          <p14:tracePt t="527384" x="6840538" y="2411413"/>
          <p14:tracePt t="527428" x="6848475" y="2411413"/>
          <p14:tracePt t="527748" x="6840538" y="2411413"/>
          <p14:tracePt t="527820" x="6831013" y="2411413"/>
          <p14:tracePt t="527846" x="6831013" y="2419350"/>
          <p14:tracePt t="527869" x="6823075" y="2419350"/>
          <p14:tracePt t="527893" x="6813550" y="2419350"/>
          <p14:tracePt t="527919" x="6804025" y="2419350"/>
          <p14:tracePt t="527944" x="6796088" y="2419350"/>
          <p14:tracePt t="527955" x="6786563" y="2428875"/>
          <p14:tracePt t="527968" x="6777038" y="2428875"/>
          <p14:tracePt t="527992" x="6769100" y="2428875"/>
          <p14:tracePt t="528017" x="6759575" y="2428875"/>
          <p14:tracePt t="528249" x="6769100" y="2428875"/>
          <p14:tracePt t="528274" x="6777038" y="2428875"/>
          <p14:tracePt t="528286" x="6786563" y="2428875"/>
          <p14:tracePt t="528298" x="6796088" y="2428875"/>
          <p14:tracePt t="528311" x="6804025" y="2428875"/>
          <p14:tracePt t="528322" x="6813550" y="2428875"/>
          <p14:tracePt t="528338" x="6823075" y="2428875"/>
          <p14:tracePt t="528360" x="6831013" y="2428875"/>
          <p14:tracePt t="528373" x="6840538" y="2428875"/>
          <p14:tracePt t="528420" x="6848475" y="2428875"/>
          <p14:tracePt t="528678" x="6867525" y="2428875"/>
          <p14:tracePt t="528691" x="6867525" y="2446338"/>
          <p14:tracePt t="528703" x="6884988" y="2455863"/>
          <p14:tracePt t="528713" x="6894513" y="2473325"/>
          <p14:tracePt t="528727" x="6911975" y="2482850"/>
          <p14:tracePt t="528739" x="6919913" y="2500313"/>
          <p14:tracePt t="528752" x="6929438" y="2509838"/>
          <p14:tracePt t="528768" x="6929438" y="2517775"/>
          <p14:tracePt t="528785" x="6938963" y="2517775"/>
          <p14:tracePt t="528802" x="6946900" y="2527300"/>
          <p14:tracePt t="529009" x="6938963" y="2527300"/>
          <p14:tracePt t="529058" x="6929438" y="2527300"/>
          <p14:tracePt t="529094" x="6919913" y="2527300"/>
          <p14:tracePt t="529118" x="6911975" y="2527300"/>
          <p14:tracePt t="529131" x="6902450" y="2517775"/>
          <p14:tracePt t="529144" x="6902450" y="2509838"/>
          <p14:tracePt t="529156" x="6894513" y="2509838"/>
          <p14:tracePt t="529168" x="6884988" y="2509838"/>
          <p14:tracePt t="529186" x="6875463" y="2500313"/>
          <p14:tracePt t="529202" x="6867525" y="2500313"/>
          <p14:tracePt t="529219" x="6858000" y="2482850"/>
          <p14:tracePt t="529235" x="6848475" y="2482850"/>
          <p14:tracePt t="529253" x="6840538" y="2473325"/>
          <p14:tracePt t="529291" x="6840538" y="2465388"/>
          <p14:tracePt t="529326" x="6840538" y="2455863"/>
          <p14:tracePt t="529461" x="6848475" y="2455863"/>
          <p14:tracePt t="529474" x="6858000" y="2455863"/>
          <p14:tracePt t="529486" x="6858000" y="2465388"/>
          <p14:tracePt t="529498" x="6867525" y="2465388"/>
          <p14:tracePt t="529522" x="6875463" y="2473325"/>
          <p14:tracePt t="529547" x="6884988" y="2482850"/>
          <p14:tracePt t="529560" x="6894513" y="2490788"/>
          <p14:tracePt t="529583" x="6902450" y="2500313"/>
          <p14:tracePt t="529620" x="6911975" y="2509838"/>
          <p14:tracePt t="529656" x="6919913" y="2509838"/>
          <p14:tracePt t="529669" x="6919913" y="2517775"/>
          <p14:tracePt t="529694" x="6919913" y="2527300"/>
          <p14:tracePt t="529705" x="6929438" y="2527300"/>
          <p14:tracePt t="530675" x="6929438" y="2517775"/>
          <p14:tracePt t="531129" x="6919913" y="2517775"/>
          <p14:tracePt t="531178" x="6911975" y="2517775"/>
          <p14:tracePt t="531251" x="6902450" y="2517775"/>
          <p14:tracePt t="531300" x="6894513" y="2517775"/>
          <p14:tracePt t="531312" x="6884988" y="2517775"/>
          <p14:tracePt t="531336" x="6884988" y="2509838"/>
          <p14:tracePt t="531372" x="6875463" y="2509838"/>
          <p14:tracePt t="531434" x="6875463" y="2500313"/>
          <p14:tracePt t="532096" x="6884988" y="2500313"/>
          <p14:tracePt t="532121" x="6894513" y="2500313"/>
          <p14:tracePt t="532158" x="6902450" y="2500313"/>
          <p14:tracePt t="532193" x="6911975" y="2490788"/>
          <p14:tracePt t="532205" x="6919913" y="2490788"/>
          <p14:tracePt t="532230" x="6919913" y="2482850"/>
          <p14:tracePt t="532243" x="6929438" y="2482850"/>
          <p14:tracePt t="532267" x="6938963" y="2482850"/>
          <p14:tracePt t="532292" x="6946900" y="2482850"/>
          <p14:tracePt t="532304" x="6956425" y="2482850"/>
          <p14:tracePt t="532329" x="6965950" y="2482850"/>
          <p14:tracePt t="532354" x="6973888" y="2482850"/>
          <p14:tracePt t="532369" x="6983413" y="2482850"/>
          <p14:tracePt t="532390" x="6991350" y="2482850"/>
          <p14:tracePt t="532426" x="7000875" y="2482850"/>
          <p14:tracePt t="532451" x="7010400" y="2482850"/>
          <p14:tracePt t="532475" x="7018338" y="2482850"/>
          <p14:tracePt t="532512" x="7027863" y="2482850"/>
          <p14:tracePt t="532549" x="7037388" y="2482850"/>
          <p14:tracePt t="532586" x="7045325" y="2482850"/>
          <p14:tracePt t="532598" x="7054850" y="2473325"/>
          <p14:tracePt t="532623" x="7062788" y="2473325"/>
          <p14:tracePt t="532647" x="7072313" y="2465388"/>
          <p14:tracePt t="532660" x="7081838" y="2455863"/>
          <p14:tracePt t="532671" x="7089775" y="2455863"/>
          <p14:tracePt t="532685" x="7089775" y="2446338"/>
          <p14:tracePt t="532696" x="7108825" y="2446338"/>
          <p14:tracePt t="532708" x="7108825" y="2438400"/>
          <p14:tracePt t="532722" x="7116763" y="2428875"/>
          <p14:tracePt t="532736" x="7126288" y="2428875"/>
          <p14:tracePt t="532753" x="7134225" y="2411413"/>
          <p14:tracePt t="532770" x="7143750" y="2401888"/>
          <p14:tracePt t="532786" x="7153275" y="2401888"/>
          <p14:tracePt t="532808" x="7170738" y="2393950"/>
          <p14:tracePt t="532820" x="7170738" y="2384425"/>
          <p14:tracePt t="532843" x="7188200" y="2384425"/>
          <p14:tracePt t="532856" x="7188200" y="2374900"/>
          <p14:tracePt t="532870" x="7197725" y="2374900"/>
          <p14:tracePt t="532886" x="7205663" y="2374900"/>
          <p14:tracePt t="532903" x="7215188" y="2366963"/>
          <p14:tracePt t="532920" x="7224713" y="2357438"/>
          <p14:tracePt t="532936" x="7232650" y="2357438"/>
          <p14:tracePt t="532953" x="7251700" y="2347913"/>
          <p14:tracePt t="532978" x="7269163" y="2347913"/>
          <p14:tracePt t="533003" x="7277100" y="2347913"/>
          <p14:tracePt t="533015" x="7277100" y="2339975"/>
          <p14:tracePt t="533028" x="7286625" y="2339975"/>
          <p14:tracePt t="533039" x="7296150" y="2339975"/>
          <p14:tracePt t="533053" x="7304088" y="2330450"/>
          <p14:tracePt t="533076" x="7313613" y="2330450"/>
          <p14:tracePt t="533088" x="7323138" y="2330450"/>
          <p14:tracePt t="533103" x="7331075" y="2330450"/>
          <p14:tracePt t="533125" x="7340600" y="2330450"/>
          <p14:tracePt t="533138" x="7348538" y="2330450"/>
          <p14:tracePt t="533162" x="7358063" y="2330450"/>
          <p14:tracePt t="533186" x="7367588" y="2330450"/>
          <p14:tracePt t="533210" x="7375525" y="2330450"/>
          <p14:tracePt t="533236" x="7385050" y="2330450"/>
          <p14:tracePt t="533272" x="7394575" y="2330450"/>
          <p14:tracePt t="533296" x="7402513" y="2330450"/>
          <p14:tracePt t="533308" x="7412038" y="2330450"/>
          <p14:tracePt t="533345" x="7419975" y="2330450"/>
          <p14:tracePt t="533384" x="7429500" y="2330450"/>
          <p14:tracePt t="533395" x="7439025" y="2330450"/>
          <p14:tracePt t="533418" x="7446963" y="2330450"/>
          <p14:tracePt t="533444" x="7456488" y="2330450"/>
          <p14:tracePt t="533467" x="7456488" y="2339975"/>
          <p14:tracePt t="533481" x="7466013" y="2339975"/>
          <p14:tracePt t="533493" x="7473950" y="2347913"/>
          <p14:tracePt t="533516" x="7483475" y="2347913"/>
          <p14:tracePt t="533530" x="7491413" y="2357438"/>
          <p14:tracePt t="533541" x="7500938" y="2357438"/>
          <p14:tracePt t="533554" x="7500938" y="2366963"/>
          <p14:tracePt t="533566" x="7518400" y="2374900"/>
          <p14:tracePt t="533589" x="7527925" y="2374900"/>
          <p14:tracePt t="533603" x="7537450" y="2384425"/>
          <p14:tracePt t="533616" x="7545388" y="2384425"/>
          <p14:tracePt t="533628" x="7545388" y="2393950"/>
          <p14:tracePt t="533641" x="7554913" y="2401888"/>
          <p14:tracePt t="533653" x="7562850" y="2401888"/>
          <p14:tracePt t="533670" x="7572375" y="2411413"/>
          <p14:tracePt t="533689" x="7581900" y="2419350"/>
          <p14:tracePt t="533704" x="7581900" y="2428875"/>
          <p14:tracePt t="533725" x="7589838" y="2428875"/>
          <p14:tracePt t="533738" x="7589838" y="2438400"/>
          <p14:tracePt t="533762" x="7599363" y="2446338"/>
          <p14:tracePt t="533786" x="7608888" y="2455863"/>
          <p14:tracePt t="533798" x="7608888" y="2465388"/>
          <p14:tracePt t="533811" x="7608888" y="2473325"/>
          <p14:tracePt t="533835" x="7616825" y="2482850"/>
          <p14:tracePt t="533860" x="7616825" y="2490788"/>
          <p14:tracePt t="533885" x="7616825" y="2500313"/>
          <p14:tracePt t="533897" x="7616825" y="2509838"/>
          <p14:tracePt t="533934" x="7616825" y="2517775"/>
          <p14:tracePt t="533946" x="7626350" y="2527300"/>
          <p14:tracePt t="533958" x="7626350" y="2536825"/>
          <p14:tracePt t="533982" x="7634288" y="2536825"/>
          <p14:tracePt t="534008" x="7634288" y="2544763"/>
          <p14:tracePt t="534093" x="7634288" y="2554288"/>
          <p14:tracePt t="534106" x="7643813" y="2554288"/>
          <p14:tracePt t="534203" x="7653338" y="2554288"/>
          <p14:tracePt t="534239" x="7661275" y="2554288"/>
          <p14:tracePt t="534584" x="7670800" y="2554288"/>
          <p14:tracePt t="534595" x="7680325" y="2554288"/>
          <p14:tracePt t="534608" x="7697788" y="2554288"/>
          <p14:tracePt t="534619" x="7715250" y="2554288"/>
          <p14:tracePt t="534631" x="7751763" y="2554288"/>
          <p14:tracePt t="534643" x="7796213" y="2554288"/>
          <p14:tracePt t="534657" x="7831138" y="2562225"/>
          <p14:tracePt t="534670" x="7875588" y="2571750"/>
          <p14:tracePt t="534687" x="7902575" y="2589213"/>
          <p14:tracePt t="534704" x="7929563" y="2598738"/>
          <p14:tracePt t="534721" x="7974013" y="2598738"/>
          <p14:tracePt t="534737" x="7983538" y="2598738"/>
          <p14:tracePt t="534754" x="7991475" y="2608263"/>
          <p14:tracePt t="534770" x="8010525" y="2608263"/>
          <p14:tracePt t="534787" x="8018463" y="2608263"/>
          <p14:tracePt t="534804" x="8027988" y="2608263"/>
          <p14:tracePt t="534820" x="8037513" y="2608263"/>
          <p14:tracePt t="534837" x="8045450" y="2608263"/>
          <p14:tracePt t="534853" x="8054975" y="2608263"/>
          <p14:tracePt t="534889" x="8062913" y="2608263"/>
          <p14:tracePt t="534901" x="8072438" y="2608263"/>
          <p14:tracePt t="534925" x="8081963" y="2598738"/>
          <p14:tracePt t="534938" x="8089900" y="2598738"/>
          <p14:tracePt t="534950" x="8099425" y="2589213"/>
          <p14:tracePt t="534975" x="8108950" y="2581275"/>
          <p14:tracePt t="534988" x="8108950" y="2571750"/>
          <p14:tracePt t="535000" x="8116888" y="2571750"/>
          <p14:tracePt t="535012" x="8126413" y="2562225"/>
          <p14:tracePt t="535023" x="8134350" y="2562225"/>
          <p14:tracePt t="535037" x="8134350" y="2554288"/>
          <p14:tracePt t="535054" x="8153400" y="2544763"/>
          <p14:tracePt t="535070" x="8153400" y="2536825"/>
          <p14:tracePt t="535087" x="8170863" y="2527300"/>
          <p14:tracePt t="535104" x="8170863" y="2517775"/>
          <p14:tracePt t="535120" x="8180388" y="2517775"/>
          <p14:tracePt t="535137" x="8180388" y="2500313"/>
          <p14:tracePt t="535154" x="8188325" y="2482850"/>
          <p14:tracePt t="535170" x="8197850" y="2482850"/>
          <p14:tracePt t="535187" x="8205788" y="2473325"/>
          <p14:tracePt t="535204" x="8205788" y="2465388"/>
          <p14:tracePt t="535220" x="8205788" y="2455863"/>
          <p14:tracePt t="535237" x="8215313" y="2446338"/>
          <p14:tracePt t="535255" x="8224838" y="2438400"/>
          <p14:tracePt t="535281" x="8224838" y="2428875"/>
          <p14:tracePt t="535293" x="8232775" y="2419350"/>
          <p14:tracePt t="535331" x="8242300" y="2411413"/>
          <p14:tracePt t="535366" x="8251825" y="2411413"/>
          <p14:tracePt t="535379" x="8259763" y="2401888"/>
          <p14:tracePt t="535404" x="8277225" y="2393950"/>
          <p14:tracePt t="535428" x="8286750" y="2393950"/>
          <p14:tracePt t="535453" x="8296275" y="2393950"/>
          <p14:tracePt t="535477" x="8304213" y="2393950"/>
          <p14:tracePt t="535490" x="8313738" y="2393950"/>
          <p14:tracePt t="535501" x="8323263" y="2393950"/>
          <p14:tracePt t="535514" x="8331200" y="2393950"/>
          <p14:tracePt t="535526" x="8340725" y="2393950"/>
          <p14:tracePt t="535540" x="8358188" y="2393950"/>
          <p14:tracePt t="535554" x="8367713" y="2393950"/>
          <p14:tracePt t="535570" x="8375650" y="2393950"/>
          <p14:tracePt t="535587" x="8385175" y="2393950"/>
          <p14:tracePt t="535604" x="8394700" y="2393950"/>
          <p14:tracePt t="535620" x="8402638" y="2393950"/>
          <p14:tracePt t="535637" x="8412163" y="2393950"/>
          <p14:tracePt t="535654" x="8412163" y="2401888"/>
          <p14:tracePt t="535670" x="8420100" y="2401888"/>
          <p14:tracePt t="535711" x="8429625" y="2411413"/>
          <p14:tracePt t="535722" x="8439150" y="2411413"/>
          <p14:tracePt t="535735" x="8439150" y="2419350"/>
          <p14:tracePt t="535745" x="8439150" y="2428875"/>
          <p14:tracePt t="535845" x="8439150" y="2438400"/>
          <p14:tracePt t="535856" x="8447088" y="2438400"/>
          <p14:tracePt t="535870" x="8447088" y="2446338"/>
          <p14:tracePt t="535895" x="8447088" y="2465388"/>
          <p14:tracePt t="535905" x="8456613" y="2465388"/>
          <p14:tracePt t="535918" x="8466138" y="2473325"/>
          <p14:tracePt t="535942" x="8466138" y="2482850"/>
          <p14:tracePt t="535955" x="8474075" y="2490788"/>
          <p14:tracePt t="535979" x="8483600" y="2500313"/>
          <p14:tracePt t="536039" x="8491538" y="2500313"/>
          <p14:tracePt t="536052" x="8501063" y="2509838"/>
          <p14:tracePt t="536065" x="8510588" y="2509838"/>
          <p14:tracePt t="536076" x="8510588" y="2517775"/>
          <p14:tracePt t="536090" x="8518525" y="2517775"/>
          <p14:tracePt t="536104" x="8528050" y="2517775"/>
          <p14:tracePt t="536121" x="8537575" y="2517775"/>
          <p14:tracePt t="536187" x="8545513" y="2517775"/>
          <p14:tracePt t="536213" x="8555038" y="2527300"/>
          <p14:tracePt t="536236" x="8562975" y="2527300"/>
          <p14:tracePt t="536936" x="8555038" y="2527300"/>
          <p14:tracePt t="536947" x="8545513" y="2527300"/>
          <p14:tracePt t="536960" x="8528050" y="2527300"/>
          <p14:tracePt t="536972" x="8510588" y="2527300"/>
          <p14:tracePt t="536987" x="8491538" y="2527300"/>
          <p14:tracePt t="537004" x="8483600" y="2527300"/>
          <p14:tracePt t="537021" x="8412163" y="2527300"/>
          <p14:tracePt t="537037" x="8385175" y="2509838"/>
          <p14:tracePt t="537054" x="8331200" y="2490788"/>
          <p14:tracePt t="537071" x="8224838" y="2438400"/>
          <p14:tracePt t="537088" x="8180388" y="2401888"/>
          <p14:tracePt t="537104" x="8134350" y="2366963"/>
          <p14:tracePt t="537121" x="8062913" y="2312988"/>
          <p14:tracePt t="537138" x="8018463" y="2276475"/>
          <p14:tracePt t="537154" x="7858125" y="2160588"/>
          <p14:tracePt t="537171" x="7759700" y="2108200"/>
          <p14:tracePt t="537188" x="7688263" y="2036763"/>
          <p14:tracePt t="537204" x="7616825" y="1946275"/>
          <p14:tracePt t="537221" x="7608888" y="1928813"/>
          <p14:tracePt t="537237" x="7608888" y="1919288"/>
          <p14:tracePt t="537254" x="7608888" y="1911350"/>
          <p14:tracePt t="537351" x="7616825" y="1911350"/>
          <p14:tracePt t="537376" x="7626350" y="1911350"/>
          <p14:tracePt t="537403" x="7626350" y="1919288"/>
          <p14:tracePt t="537548" x="7626350" y="1928813"/>
          <p14:tracePt t="537572" x="7634288" y="1946275"/>
          <p14:tracePt t="537584" x="7634288" y="1955800"/>
          <p14:tracePt t="537597" x="7643813" y="1973263"/>
          <p14:tracePt t="537608" x="7653338" y="1982788"/>
          <p14:tracePt t="537621" x="7661275" y="1990725"/>
          <p14:tracePt t="537638" x="7661275" y="2009775"/>
          <p14:tracePt t="537654" x="7661275" y="2027238"/>
          <p14:tracePt t="537671" x="7688263" y="2062163"/>
          <p14:tracePt t="537688" x="7697788" y="2081213"/>
          <p14:tracePt t="537704" x="7705725" y="2098675"/>
          <p14:tracePt t="537721" x="7724775" y="2125663"/>
          <p14:tracePt t="537738" x="7732713" y="2133600"/>
          <p14:tracePt t="537755" x="7732713" y="2152650"/>
          <p14:tracePt t="537780" x="7742238" y="2152650"/>
          <p14:tracePt t="537853" x="7742238" y="2143125"/>
          <p14:tracePt t="537879" x="7742238" y="2125663"/>
          <p14:tracePt t="537906" x="7742238" y="2116138"/>
          <p14:tracePt t="537915" x="7742238" y="2098675"/>
          <p14:tracePt t="537927" x="7742238" y="2089150"/>
          <p14:tracePt t="537940" x="7742238" y="2081213"/>
          <p14:tracePt t="537954" x="7742238" y="2071688"/>
          <p14:tracePt t="537971" x="7742238" y="2062163"/>
          <p14:tracePt t="537988" x="7742238" y="2054225"/>
          <p14:tracePt t="538148" x="7742238" y="2062163"/>
          <p14:tracePt t="538515" x="7732713" y="2062163"/>
          <p14:tracePt t="538551" x="7732713" y="2054225"/>
          <p14:tracePt t="538588" x="7732713" y="2044700"/>
          <p14:tracePt t="538625" x="7732713" y="2036763"/>
          <p14:tracePt t="538639" x="7732713" y="2027238"/>
          <p14:tracePt t="538650" x="7732713" y="2017713"/>
          <p14:tracePt t="538675" x="7732713" y="2000250"/>
          <p14:tracePt t="538688" x="7732713" y="1990725"/>
          <p14:tracePt t="538699" x="7732713" y="1982788"/>
          <p14:tracePt t="538711" x="7732713" y="1965325"/>
          <p14:tracePt t="538723" x="7732713" y="1946275"/>
          <p14:tracePt t="538738" x="7732713" y="1938338"/>
          <p14:tracePt t="538755" x="7732713" y="1919288"/>
          <p14:tracePt t="538771" x="7732713" y="1893888"/>
          <p14:tracePt t="538788" x="7742238" y="1857375"/>
          <p14:tracePt t="538805" x="7742238" y="1830388"/>
          <p14:tracePt t="538822" x="7751763" y="1785938"/>
          <p14:tracePt t="538838" x="7751763" y="1758950"/>
          <p14:tracePt t="538855" x="7751763" y="1731963"/>
          <p14:tracePt t="538871" x="7759700" y="1679575"/>
          <p14:tracePt t="538888" x="7759700" y="1643063"/>
          <p14:tracePt t="538905" x="7759700" y="1608138"/>
          <p14:tracePt t="538921" x="7759700" y="1554163"/>
          <p14:tracePt t="538938" x="7759700" y="1527175"/>
          <p14:tracePt t="538955" x="7759700" y="1482725"/>
          <p14:tracePt t="538971" x="7777163" y="1374775"/>
          <p14:tracePt t="538988" x="7796213" y="1312863"/>
          <p14:tracePt t="539005" x="7885113" y="1089025"/>
          <p14:tracePt t="539021" x="7929563" y="965200"/>
          <p14:tracePt t="539038" x="7983538" y="866775"/>
          <p14:tracePt t="539055" x="8045450" y="704850"/>
          <p14:tracePt t="539071" x="8062913" y="652463"/>
          <p14:tracePt t="539088" x="8072438" y="625475"/>
          <p14:tracePt t="539105" x="8081963" y="608013"/>
          <p14:tracePt t="539201" x="8081963" y="625475"/>
          <p14:tracePt t="539581" x="8072438" y="625475"/>
          <p14:tracePt t="539606" x="8062913" y="625475"/>
          <p14:tracePt t="539630" x="8054975" y="625475"/>
          <p14:tracePt t="539654" x="8037513" y="642938"/>
          <p14:tracePt t="539668" x="8027988" y="679450"/>
          <p14:tracePt t="539678" x="8010525" y="731838"/>
          <p14:tracePt t="539692" x="7991475" y="768350"/>
          <p14:tracePt t="539705" x="7966075" y="839788"/>
          <p14:tracePt t="539722" x="7939088" y="919163"/>
          <p14:tracePt t="539738" x="7912100" y="1009650"/>
          <p14:tracePt t="539755" x="7848600" y="1179513"/>
          <p14:tracePt t="539772" x="7813675" y="1276350"/>
          <p14:tracePt t="539789" x="7759700" y="1465263"/>
          <p14:tracePt t="539805" x="7732713" y="1554163"/>
          <p14:tracePt t="539822" x="7715250" y="1625600"/>
          <p14:tracePt t="539838" x="7688263" y="1704975"/>
          <p14:tracePt t="539855" x="7661275" y="1830388"/>
          <p14:tracePt t="539872" x="7653338" y="1884363"/>
          <p14:tracePt t="539888" x="7626350" y="1965325"/>
          <p14:tracePt t="539905" x="7626350" y="2000250"/>
          <p14:tracePt t="539922" x="7626350" y="2027238"/>
          <p14:tracePt t="539938" x="7616825" y="2054225"/>
          <p14:tracePt t="539955" x="7616825" y="2062163"/>
          <p14:tracePt t="539972" x="7616825" y="2081213"/>
          <p14:tracePt t="539988" x="7616825" y="2098675"/>
          <p14:tracePt t="540005" x="7616825" y="2116138"/>
          <p14:tracePt t="540022" x="7608888" y="2143125"/>
          <p14:tracePt t="540038" x="7608888" y="2160588"/>
          <p14:tracePt t="540055" x="7599363" y="2179638"/>
          <p14:tracePt t="540072" x="7599363" y="2205038"/>
          <p14:tracePt t="540088" x="7599363" y="2224088"/>
          <p14:tracePt t="540121" x="7599363" y="2232025"/>
          <p14:tracePt t="540231" x="7599363" y="2224088"/>
          <p14:tracePt t="540241" x="7599363" y="2214563"/>
          <p14:tracePt t="540255" x="7599363" y="2197100"/>
          <p14:tracePt t="540268" x="7599363" y="2179638"/>
          <p14:tracePt t="540280" x="7599363" y="2160588"/>
          <p14:tracePt t="540292" x="7599363" y="2143125"/>
          <p14:tracePt t="540305" x="7599363" y="2116138"/>
          <p14:tracePt t="540322" x="7599363" y="2089150"/>
          <p14:tracePt t="540338" x="7599363" y="2044700"/>
          <p14:tracePt t="540355" x="7608888" y="1946275"/>
          <p14:tracePt t="540372" x="7616825" y="1884363"/>
          <p14:tracePt t="540388" x="7634288" y="1830388"/>
          <p14:tracePt t="540405" x="7653338" y="1704975"/>
          <p14:tracePt t="540422" x="7661275" y="1643063"/>
          <p14:tracePt t="540439" x="7670800" y="1589088"/>
          <p14:tracePt t="540455" x="7680325" y="1500188"/>
          <p14:tracePt t="540472" x="7688263" y="1446213"/>
          <p14:tracePt t="540489" x="7705725" y="1357313"/>
          <p14:tracePt t="540505" x="7715250" y="1303338"/>
          <p14:tracePt t="540522" x="7724775" y="1258888"/>
          <p14:tracePt t="540538" x="7742238" y="1179513"/>
          <p14:tracePt t="540555" x="7742238" y="1143000"/>
          <p14:tracePt t="540572" x="7751763" y="1108075"/>
          <p14:tracePt t="540588" x="7759700" y="1044575"/>
          <p14:tracePt t="540605" x="7777163" y="1000125"/>
          <p14:tracePt t="540622" x="7786688" y="973138"/>
          <p14:tracePt t="540639" x="7804150" y="901700"/>
          <p14:tracePt t="540655" x="7804150" y="884238"/>
          <p14:tracePt t="540672" x="7804150" y="866775"/>
          <p14:tracePt t="540689" x="7804150" y="857250"/>
          <p14:tracePt t="540705" x="7804150" y="847725"/>
          <p14:tracePt t="540722" x="7813675" y="839788"/>
          <p14:tracePt t="540739" x="7813675" y="822325"/>
          <p14:tracePt t="540755" x="7813675" y="812800"/>
          <p14:tracePt t="540772" x="7813675" y="803275"/>
          <p14:tracePt t="540795" x="7813675" y="795338"/>
          <p14:tracePt t="540818" x="7813675" y="785813"/>
          <p14:tracePt t="540843" x="7813675" y="776288"/>
          <p14:tracePt t="541664" x="7813675" y="785813"/>
          <p14:tracePt t="541860" x="7813675" y="795338"/>
          <p14:tracePt t="541897" x="7813675" y="812800"/>
          <p14:tracePt t="541909" x="7813675" y="822325"/>
          <p14:tracePt t="541921" x="7813675" y="830263"/>
          <p14:tracePt t="541935" x="7813675" y="847725"/>
          <p14:tracePt t="541946" x="7813675" y="866775"/>
          <p14:tracePt t="541957" x="7813675" y="884238"/>
          <p14:tracePt t="541972" x="7813675" y="911225"/>
          <p14:tracePt t="541989" x="7813675" y="938213"/>
          <p14:tracePt t="542006" x="7813675" y="973138"/>
          <p14:tracePt t="542022" x="7813675" y="1044575"/>
          <p14:tracePt t="542039" x="7813675" y="1089025"/>
          <p14:tracePt t="542056" x="7813675" y="1160463"/>
          <p14:tracePt t="542072" x="7813675" y="1187450"/>
          <p14:tracePt t="542089" x="7813675" y="1214438"/>
          <p14:tracePt t="542106" x="7813675" y="1285875"/>
          <p14:tracePt t="542122" x="7813675" y="1330325"/>
          <p14:tracePt t="542139" x="7813675" y="1366838"/>
          <p14:tracePt t="542156" x="7813675" y="1465263"/>
          <p14:tracePt t="542172" x="7813675" y="1527175"/>
          <p14:tracePt t="542189" x="7813675" y="1581150"/>
          <p14:tracePt t="542206" x="7813675" y="1625600"/>
          <p14:tracePt t="542222" x="7813675" y="1643063"/>
          <p14:tracePt t="542239" x="7813675" y="1660525"/>
          <p14:tracePt t="542264" x="7813675" y="1670050"/>
          <p14:tracePt t="542349" x="7813675" y="1679575"/>
          <p14:tracePt t="542373" x="7813675" y="1697038"/>
          <p14:tracePt t="542386" x="7813675" y="1704975"/>
          <p14:tracePt t="542399" x="7813675" y="1724025"/>
          <p14:tracePt t="542412" x="7813675" y="1741488"/>
          <p14:tracePt t="542423" x="7813675" y="1751013"/>
          <p14:tracePt t="542440" x="7813675" y="1758950"/>
          <p14:tracePt t="542456" x="7813675" y="1768475"/>
          <p14:tracePt t="542472" x="7813675" y="1785938"/>
          <p14:tracePt t="542717" x="7804150" y="1785938"/>
          <p14:tracePt t="542741" x="7804150" y="1803400"/>
          <p14:tracePt t="542755" x="7796213" y="1812925"/>
          <p14:tracePt t="542766" x="7796213" y="1822450"/>
          <p14:tracePt t="542778" x="7786688" y="1839913"/>
          <p14:tracePt t="542790" x="7786688" y="1866900"/>
          <p14:tracePt t="542806" x="7777163" y="1874838"/>
          <p14:tracePt t="542823" x="7777163" y="1893888"/>
          <p14:tracePt t="542839" x="7777163" y="1919288"/>
          <p14:tracePt t="542856" x="7759700" y="1946275"/>
          <p14:tracePt t="542873" x="7759700" y="1955800"/>
          <p14:tracePt t="542889" x="7751763" y="1990725"/>
          <p14:tracePt t="542906" x="7742238" y="2000250"/>
          <p14:tracePt t="542925" x="7742238" y="2009775"/>
          <p14:tracePt t="542962" x="7732713" y="2009775"/>
          <p14:tracePt t="542975" x="7732713" y="2017713"/>
          <p14:tracePt t="542986" x="7732713" y="2027238"/>
          <p14:tracePt t="543000" x="7724775" y="2027238"/>
          <p14:tracePt t="543013" x="7724775" y="2036763"/>
          <p14:tracePt t="543023" x="7715250" y="2036763"/>
          <p14:tracePt t="543048" x="7715250" y="2044700"/>
          <p14:tracePt t="543060" x="7705725" y="2044700"/>
          <p14:tracePt t="543073" x="7705725" y="2054225"/>
          <p14:tracePt t="543089" x="7697788" y="2054225"/>
          <p14:tracePt t="543106" x="7688263" y="2062163"/>
          <p14:tracePt t="543123" x="7680325" y="2081213"/>
          <p14:tracePt t="543146" x="7670800" y="2081213"/>
          <p14:tracePt t="543159" x="7670800" y="2089150"/>
          <p14:tracePt t="543173" x="7661275" y="2089150"/>
          <p14:tracePt t="543208" x="7653338" y="2089150"/>
          <p14:tracePt t="543844" x="7643813" y="2098675"/>
          <p14:tracePt t="543858" x="7634288" y="2098675"/>
          <p14:tracePt t="543869" x="7626350" y="2098675"/>
          <p14:tracePt t="543893" x="7616825" y="2098675"/>
          <p14:tracePt t="543918" x="7608888" y="2098675"/>
          <p14:tracePt t="543930" x="7599363" y="2098675"/>
          <p14:tracePt t="543942" x="7589838" y="2098675"/>
          <p14:tracePt t="543956" x="7572375" y="2098675"/>
          <p14:tracePt t="543967" x="7562850" y="2098675"/>
          <p14:tracePt t="543980" x="7554913" y="2098675"/>
          <p14:tracePt t="543991" x="7545388" y="2098675"/>
          <p14:tracePt t="544006" x="7537450" y="2098675"/>
          <p14:tracePt t="544023" x="7518400" y="2098675"/>
          <p14:tracePt t="544040" x="7500938" y="2098675"/>
          <p14:tracePt t="544056" x="7473950" y="2089150"/>
          <p14:tracePt t="544073" x="7446963" y="2089150"/>
          <p14:tracePt t="544090" x="7412038" y="2062163"/>
          <p14:tracePt t="544106" x="7394575" y="2054225"/>
          <p14:tracePt t="544123" x="7367588" y="2036763"/>
          <p14:tracePt t="544140" x="7323138" y="2017713"/>
          <p14:tracePt t="544157" x="7286625" y="2000250"/>
          <p14:tracePt t="544173" x="7269163" y="1990725"/>
          <p14:tracePt t="544190" x="7232650" y="1965325"/>
          <p14:tracePt t="544207" x="7205663" y="1946275"/>
          <p14:tracePt t="544223" x="7188200" y="1938338"/>
          <p14:tracePt t="544240" x="7153275" y="1911350"/>
          <p14:tracePt t="544256" x="7134225" y="1893888"/>
          <p14:tracePt t="544273" x="7108825" y="1874838"/>
          <p14:tracePt t="544290" x="7054850" y="1847850"/>
          <p14:tracePt t="544307" x="7037388" y="1839913"/>
          <p14:tracePt t="544323" x="6991350" y="1812925"/>
          <p14:tracePt t="544340" x="6983413" y="1795463"/>
          <p14:tracePt t="544356" x="6973888" y="1785938"/>
          <p14:tracePt t="544373" x="6956425" y="1768475"/>
          <p14:tracePt t="544390" x="6946900" y="1768475"/>
          <p14:tracePt t="544408" x="6938963" y="1768475"/>
          <p14:tracePt t="544445" x="6929438" y="1768475"/>
          <p14:tracePt t="544459" x="6929438" y="1758950"/>
          <p14:tracePt t="544470" x="6919913" y="1758950"/>
          <p14:tracePt t="544518" x="6911975" y="1758950"/>
          <p14:tracePt t="544579" x="6911975" y="1751013"/>
          <p14:tracePt t="545328" x="6919913" y="1751013"/>
          <p14:tracePt t="545339" x="6929438" y="1751013"/>
          <p14:tracePt t="545351" x="6938963" y="1751013"/>
          <p14:tracePt t="545364" x="6956425" y="1751013"/>
          <p14:tracePt t="545377" x="6973888" y="1768475"/>
          <p14:tracePt t="545390" x="7018338" y="1795463"/>
          <p14:tracePt t="545407" x="7072313" y="1830388"/>
          <p14:tracePt t="545423" x="7134225" y="1866900"/>
          <p14:tracePt t="545440" x="7331075" y="2000250"/>
          <p14:tracePt t="545457" x="7466013" y="2089150"/>
          <p14:tracePt t="545474" x="7670800" y="2251075"/>
          <p14:tracePt t="545490" x="7751763" y="2312988"/>
          <p14:tracePt t="545507" x="7831138" y="2357438"/>
          <p14:tracePt t="545524" x="7983538" y="2438400"/>
          <p14:tracePt t="545540" x="8037513" y="2465388"/>
          <p14:tracePt t="545557" x="8081963" y="2490788"/>
          <p14:tracePt t="545573" x="8134350" y="2517775"/>
          <p14:tracePt t="545590" x="8143875" y="2527300"/>
          <p14:tracePt t="545607" x="8161338" y="2527300"/>
          <p14:tracePt t="545634" x="8170863" y="2527300"/>
          <p14:tracePt t="545767" x="8180388" y="2527300"/>
          <p14:tracePt t="545842" x="8188325" y="2527300"/>
          <p14:tracePt t="545890" x="8197850" y="2517775"/>
          <p14:tracePt t="545902" x="8205788" y="2509838"/>
          <p14:tracePt t="545915" x="8215313" y="2500313"/>
          <p14:tracePt t="545928" x="8232775" y="2490788"/>
          <p14:tracePt t="545940" x="8251825" y="2482850"/>
          <p14:tracePt t="545957" x="8277225" y="2465388"/>
          <p14:tracePt t="545974" x="8304213" y="2438400"/>
          <p14:tracePt t="545991" x="8385175" y="2374900"/>
          <p14:tracePt t="546008" x="8412163" y="2347913"/>
          <p14:tracePt t="546024" x="8456613" y="2322513"/>
          <p14:tracePt t="546040" x="8528050" y="2268538"/>
          <p14:tracePt t="546057" x="8562975" y="2241550"/>
          <p14:tracePt t="546074" x="8616950" y="2197100"/>
          <p14:tracePt t="546090" x="8634413" y="2179638"/>
          <p14:tracePt t="546107" x="8653463" y="2160588"/>
          <p14:tracePt t="546124" x="8670925" y="2133600"/>
          <p14:tracePt t="546140" x="8680450" y="2125663"/>
          <p14:tracePt t="546157" x="8688388" y="2116138"/>
          <p14:tracePt t="546174" x="8697913" y="2108200"/>
          <p14:tracePt t="546190" x="8705850" y="2108200"/>
          <p14:tracePt t="546207" x="8705850" y="2098675"/>
          <p14:tracePt t="546224" x="8705850" y="2089150"/>
          <p14:tracePt t="546240" x="8715375" y="2089150"/>
          <p14:tracePt t="546257" x="8715375" y="2081213"/>
          <p14:tracePt t="546274" x="8724900" y="2081213"/>
          <p14:tracePt t="546294" x="8732838" y="2081213"/>
          <p14:tracePt t="546307" x="8732838" y="2071688"/>
          <p14:tracePt t="548696" x="8724900" y="2071688"/>
          <p14:tracePt t="548745" x="8724900" y="2081213"/>
          <p14:tracePt t="548818" x="8724900" y="2089150"/>
          <p14:tracePt t="548842" x="8724900" y="2098675"/>
          <p14:tracePt t="548867" x="8715375" y="2108200"/>
          <p14:tracePt t="548892" x="8715375" y="2116138"/>
          <p14:tracePt t="548904" x="8715375" y="2125663"/>
          <p14:tracePt t="548916" x="8715375" y="2133600"/>
          <p14:tracePt t="548941" x="8715375" y="2152650"/>
          <p14:tracePt t="548953" x="8715375" y="2160588"/>
          <p14:tracePt t="548966" x="8705850" y="2170113"/>
          <p14:tracePt t="548978" x="8705850" y="2187575"/>
          <p14:tracePt t="548992" x="8705850" y="2197100"/>
          <p14:tracePt t="549008" x="8705850" y="2214563"/>
          <p14:tracePt t="549024" x="8705850" y="2224088"/>
          <p14:tracePt t="549041" x="8697913" y="2259013"/>
          <p14:tracePt t="549058" x="8697913" y="2276475"/>
          <p14:tracePt t="549074" x="8688388" y="2303463"/>
          <p14:tracePt t="549091" x="8688388" y="2339975"/>
          <p14:tracePt t="549108" x="8688388" y="2347913"/>
          <p14:tracePt t="549125" x="8688388" y="2366963"/>
          <p14:tracePt t="549141" x="8688388" y="2374900"/>
          <p14:tracePt t="549161" x="8680450" y="2384425"/>
          <p14:tracePt t="549175" x="8680450" y="2393950"/>
          <p14:tracePt t="549285" x="8680450" y="2401888"/>
          <p14:tracePt t="549331" x="8670925" y="2401888"/>
          <p14:tracePt t="549381" x="8661400" y="2401888"/>
          <p14:tracePt t="549406" x="8661400" y="2411413"/>
          <p14:tracePt t="549444" x="8653463" y="2411413"/>
          <p14:tracePt t="549480" x="8643938" y="2411413"/>
          <p14:tracePt t="549496" x="8634413" y="2411413"/>
          <p14:tracePt t="549517" x="8634413" y="2419350"/>
          <p14:tracePt t="549530" x="8626475" y="2419350"/>
          <p14:tracePt t="549542" x="8626475" y="2428875"/>
          <p14:tracePt t="549566" x="8616950" y="2428875"/>
          <p14:tracePt t="549579" x="8616950" y="2438400"/>
          <p14:tracePt t="549602" x="8609013" y="2446338"/>
          <p14:tracePt t="549616" x="8599488" y="2455863"/>
          <p14:tracePt t="549653" x="8589963" y="2465388"/>
          <p14:tracePt t="549675" x="8589963" y="2473325"/>
          <p14:tracePt t="549688" x="8582025" y="2473325"/>
          <p14:tracePt t="549700" x="8572500" y="2482850"/>
          <p14:tracePt t="549713" x="8572500" y="2490788"/>
          <p14:tracePt t="549726" x="8562975" y="2490788"/>
          <p14:tracePt t="549800" x="8562975" y="2500313"/>
          <p14:tracePt t="549811" x="8555038" y="2500313"/>
          <p14:tracePt t="549835" x="8555038" y="2509838"/>
          <p14:tracePt t="549848" x="8545513" y="2517775"/>
          <p14:tracePt t="549885" x="8537575" y="2517775"/>
          <p14:tracePt t="550081" x="8528050" y="2517775"/>
          <p14:tracePt t="550128" x="8518525" y="2517775"/>
          <p14:tracePt t="550142" x="8518525" y="2509838"/>
          <p14:tracePt t="550153" x="8510588" y="2509838"/>
          <p14:tracePt t="550166" x="8510588" y="2500313"/>
          <p14:tracePt t="550178" x="8510588" y="2490788"/>
          <p14:tracePt t="550192" x="8510588" y="2482850"/>
          <p14:tracePt t="550208" x="8501063" y="2473325"/>
          <p14:tracePt t="550225" x="8501063" y="2465388"/>
          <p14:tracePt t="550242" x="8501063" y="2446338"/>
          <p14:tracePt t="550258" x="8501063" y="2438400"/>
          <p14:tracePt t="550275" x="8501063" y="2428875"/>
          <p14:tracePt t="550292" x="8491538" y="2419350"/>
          <p14:tracePt t="550326" x="8491538" y="2401888"/>
          <p14:tracePt t="550351" x="8483600" y="2393950"/>
          <p14:tracePt t="550375" x="8474075" y="2384425"/>
          <p14:tracePt t="550386" x="8474075" y="2374900"/>
          <p14:tracePt t="550401" x="8474075" y="2366963"/>
          <p14:tracePt t="550424" x="8474075" y="2357438"/>
          <p14:tracePt t="550435" x="8466138" y="2347913"/>
          <p14:tracePt t="550461" x="8466138" y="2339975"/>
          <p14:tracePt t="550484" x="8466138" y="2330450"/>
          <p14:tracePt t="550497" x="8456613" y="2322513"/>
          <p14:tracePt t="550522" x="8456613" y="2312988"/>
          <p14:tracePt t="550546" x="8447088" y="2303463"/>
          <p14:tracePt t="550558" x="8447088" y="2295525"/>
          <p14:tracePt t="550583" x="8447088" y="2286000"/>
          <p14:tracePt t="550608" x="8439150" y="2276475"/>
          <p14:tracePt t="550644" x="8439150" y="2268538"/>
          <p14:tracePt t="550657" x="8429625" y="2259013"/>
          <p14:tracePt t="550680" x="8429625" y="2251075"/>
          <p14:tracePt t="550693" x="8420100" y="2251075"/>
          <p14:tracePt t="550706" x="8420100" y="2241550"/>
          <p14:tracePt t="550717" x="8420100" y="2232025"/>
          <p14:tracePt t="550731" x="8412163" y="2232025"/>
          <p14:tracePt t="550755" x="8412163" y="2224088"/>
          <p14:tracePt t="550766" x="8402638" y="2224088"/>
          <p14:tracePt t="550803" x="8402638" y="2214563"/>
          <p14:tracePt t="550829" x="8394700" y="2214563"/>
          <p14:tracePt t="550864" x="8394700" y="2205038"/>
          <p14:tracePt t="550877" x="8394700" y="2197100"/>
          <p14:tracePt t="550913" x="8394700" y="2187575"/>
          <p14:tracePt t="550986" x="8385175" y="2179638"/>
          <p14:tracePt t="551001" x="8385175" y="2170113"/>
          <p14:tracePt t="551024" x="8385175" y="2160588"/>
          <p14:tracePt t="551037" x="8375650" y="2160588"/>
          <p14:tracePt t="551048" x="8375650" y="2152650"/>
          <p14:tracePt t="551060" x="8367713" y="2152650"/>
          <p14:tracePt t="551075" x="8358188" y="2143125"/>
          <p14:tracePt t="551092" x="8358188" y="2133600"/>
          <p14:tracePt t="551109" x="8348663" y="2125663"/>
          <p14:tracePt t="551146" x="8340725" y="2125663"/>
          <p14:tracePt t="551159" x="8340725" y="2116138"/>
          <p14:tracePt t="551170" x="8340725" y="2108200"/>
          <p14:tracePt t="551183" x="8331200" y="2108200"/>
          <p14:tracePt t="551194" x="8323263" y="2108200"/>
          <p14:tracePt t="551209" x="8323263" y="2098675"/>
          <p14:tracePt t="551233" x="8323263" y="2089150"/>
          <p14:tracePt t="551244" x="8313738" y="2089150"/>
          <p14:tracePt t="551259" x="8313738" y="2081213"/>
          <p14:tracePt t="551275" x="8313738" y="2071688"/>
          <p14:tracePt t="551293" x="8304213" y="2062163"/>
          <p14:tracePt t="551309" x="8304213" y="2054225"/>
          <p14:tracePt t="551325" x="8296275" y="2044700"/>
          <p14:tracePt t="551342" x="8296275" y="2036763"/>
          <p14:tracePt t="551359" x="8296275" y="2027238"/>
          <p14:tracePt t="551375" x="8296275" y="2017713"/>
          <p14:tracePt t="551392" x="8296275" y="2009775"/>
          <p14:tracePt t="551409" x="8296275" y="2000250"/>
          <p14:tracePt t="551425" x="8296275" y="1990725"/>
          <p14:tracePt t="551442" x="8296275" y="1982788"/>
          <p14:tracePt t="551465" x="8296275" y="1973263"/>
          <p14:tracePt t="551489" x="8296275" y="1965325"/>
          <p14:tracePt t="551504" x="8296275" y="1955800"/>
          <p14:tracePt t="551515" x="8296275" y="1938338"/>
          <p14:tracePt t="551538" x="8296275" y="1928813"/>
          <p14:tracePt t="551551" x="8296275" y="1919288"/>
          <p14:tracePt t="551562" x="8296275" y="1911350"/>
          <p14:tracePt t="551576" x="8296275" y="1901825"/>
          <p14:tracePt t="551592" x="8304213" y="1901825"/>
          <p14:tracePt t="551609" x="8304213" y="1884363"/>
          <p14:tracePt t="551625" x="8331200" y="1847850"/>
          <p14:tracePt t="551642" x="8358188" y="1822450"/>
          <p14:tracePt t="551659" x="8367713" y="1803400"/>
          <p14:tracePt t="551675" x="8375650" y="1785938"/>
          <p14:tracePt t="552101" x="8385175" y="1785938"/>
          <p14:tracePt t="552114" x="8394700" y="1785938"/>
          <p14:tracePt t="552126" x="8412163" y="1776413"/>
          <p14:tracePt t="552139" x="8429625" y="1776413"/>
          <p14:tracePt t="552151" x="8456613" y="1776413"/>
          <p14:tracePt t="552163" x="8483600" y="1776413"/>
          <p14:tracePt t="552175" x="8501063" y="1776413"/>
          <p14:tracePt t="552192" x="8510588" y="1776413"/>
          <p14:tracePt t="552209" x="8518525" y="1776413"/>
          <p14:tracePt t="552225" x="8537575" y="1776413"/>
          <p14:tracePt t="552521" x="8537575" y="1768475"/>
          <p14:tracePt t="552776" x="8528050" y="1768475"/>
          <p14:tracePt t="553082" x="8518525" y="1768475"/>
          <p14:tracePt t="553118" x="8510588" y="1768475"/>
          <p14:tracePt t="553131" x="8501063" y="1768475"/>
          <p14:tracePt t="553143" x="8501063" y="1776413"/>
          <p14:tracePt t="553156" x="8491538" y="1776413"/>
          <p14:tracePt t="553168" x="8483600" y="1776413"/>
          <p14:tracePt t="553179" x="8474075" y="1795463"/>
          <p14:tracePt t="553193" x="8466138" y="1795463"/>
          <p14:tracePt t="553209" x="8456613" y="1803400"/>
          <p14:tracePt t="553226" x="8439150" y="1812925"/>
          <p14:tracePt t="553242" x="8412163" y="1839913"/>
          <p14:tracePt t="553259" x="8402638" y="1847850"/>
          <p14:tracePt t="553276" x="8385175" y="1866900"/>
          <p14:tracePt t="553292" x="8348663" y="1893888"/>
          <p14:tracePt t="553309" x="8331200" y="1901825"/>
          <p14:tracePt t="553326" x="8313738" y="1919288"/>
          <p14:tracePt t="553342" x="8304213" y="1928813"/>
          <p14:tracePt t="553359" x="8296275" y="1928813"/>
          <p14:tracePt t="553376" x="8286750" y="1938338"/>
          <p14:tracePt t="553393" x="8269288" y="1965325"/>
          <p14:tracePt t="553409" x="8259763" y="1965325"/>
          <p14:tracePt t="553426" x="8251825" y="1982788"/>
          <p14:tracePt t="553449" x="8242300" y="1982788"/>
          <p14:tracePt t="553462" x="8242300" y="1990725"/>
          <p14:tracePt t="553476" x="8232775" y="1990725"/>
          <p14:tracePt t="553493" x="8224838" y="2009775"/>
          <p14:tracePt t="553509" x="8215313" y="2017713"/>
          <p14:tracePt t="553526" x="8205788" y="2027238"/>
          <p14:tracePt t="553549" x="8197850" y="2027238"/>
          <p14:tracePt t="553583" x="8197850" y="2036763"/>
          <p14:tracePt t="553658" x="8197850" y="2044700"/>
          <p14:tracePt t="553671" x="8197850" y="2054225"/>
          <p14:tracePt t="553683" x="8197850" y="2062163"/>
          <p14:tracePt t="553694" x="8197850" y="2071688"/>
          <p14:tracePt t="553709" x="8197850" y="2081213"/>
          <p14:tracePt t="553726" x="8197850" y="2098675"/>
          <p14:tracePt t="553743" x="8197850" y="2116138"/>
          <p14:tracePt t="553759" x="8197850" y="2133600"/>
          <p14:tracePt t="553780" x="8197850" y="2143125"/>
          <p14:tracePt t="553817" x="8197850" y="2152650"/>
          <p14:tracePt t="553927" x="8188325" y="2152650"/>
          <p14:tracePt t="553940" x="8188325" y="2143125"/>
          <p14:tracePt t="553951" x="8180388" y="2143125"/>
          <p14:tracePt t="553965" x="8180388" y="2133600"/>
          <p14:tracePt t="553989" x="8170863" y="2125663"/>
          <p14:tracePt t="554002" x="8170863" y="2116138"/>
          <p14:tracePt t="554028" x="8161338" y="2108200"/>
          <p14:tracePt t="554039" x="8153400" y="2108200"/>
          <p14:tracePt t="554063" x="8153400" y="2098675"/>
          <p14:tracePt t="554074" x="8143875" y="2089150"/>
          <p14:tracePt t="554099" x="8134350" y="2081213"/>
          <p14:tracePt t="554124" x="8126413" y="2062163"/>
          <p14:tracePt t="554136" x="8116888" y="2062163"/>
          <p14:tracePt t="554149" x="8116888" y="2054225"/>
          <p14:tracePt t="554161" x="8108950" y="2054225"/>
          <p14:tracePt t="554176" x="8108950" y="2044700"/>
          <p14:tracePt t="554193" x="8099425" y="2036763"/>
          <p14:tracePt t="554209" x="8089900" y="2036763"/>
          <p14:tracePt t="554226" x="8089900" y="2027238"/>
          <p14:tracePt t="554243" x="8081963" y="2027238"/>
          <p14:tracePt t="554259" x="8081963" y="2017713"/>
          <p14:tracePt t="554276" x="8072438" y="2017713"/>
          <p14:tracePt t="554293" x="8062913" y="2017713"/>
          <p14:tracePt t="554309" x="8054975" y="2017713"/>
          <p14:tracePt t="554331" x="8045450" y="2009775"/>
          <p14:tracePt t="554356" x="8045450" y="2000250"/>
          <p14:tracePt t="554370" x="8027988" y="2000250"/>
          <p14:tracePt t="554393" x="8018463" y="2000250"/>
          <p14:tracePt t="554418" x="8010525" y="2000250"/>
          <p14:tracePt t="554430" x="8010525" y="1990725"/>
          <p14:tracePt t="554442" x="8001000" y="1990725"/>
          <p14:tracePt t="554467" x="7991475" y="1990725"/>
          <p14:tracePt t="554492" x="7983538" y="1990725"/>
          <p14:tracePt t="554504" x="7974013" y="1990725"/>
          <p14:tracePt t="554533" x="7966075" y="1982788"/>
          <p14:tracePt t="554553" x="7966075" y="1973263"/>
          <p14:tracePt t="554564" x="7956550" y="1973263"/>
          <p14:tracePt t="554663" x="7947025" y="1973263"/>
          <p14:tracePt t="554675" x="7939088" y="1973263"/>
          <p14:tracePt t="554700" x="7929563" y="1982788"/>
          <p14:tracePt t="554712" x="7912100" y="1982788"/>
          <p14:tracePt t="554724" x="7902575" y="1990725"/>
          <p14:tracePt t="554736" x="7885113" y="1990725"/>
          <p14:tracePt t="554749" x="7875588" y="2000250"/>
          <p14:tracePt t="554761" x="7867650" y="2009775"/>
          <p14:tracePt t="554776" x="7858125" y="2009775"/>
          <p14:tracePt t="554793" x="7848600" y="2009775"/>
          <p14:tracePt t="554810" x="7823200" y="2017713"/>
          <p14:tracePt t="554826" x="7813675" y="2017713"/>
          <p14:tracePt t="554843" x="7804150" y="2027238"/>
          <p14:tracePt t="554860" x="7786688" y="2027238"/>
          <p14:tracePt t="554876" x="7777163" y="2027238"/>
          <p14:tracePt t="554893" x="7769225" y="2027238"/>
          <p14:tracePt t="554910" x="7751763" y="2036763"/>
          <p14:tracePt t="554926" x="7732713" y="2036763"/>
          <p14:tracePt t="554943" x="7732713" y="2044700"/>
          <p14:tracePt t="554960" x="7724775" y="2044700"/>
          <p14:tracePt t="554976" x="7715250" y="2044700"/>
          <p14:tracePt t="555508" x="7724775" y="2044700"/>
          <p14:tracePt t="555533" x="7742238" y="2054225"/>
          <p14:tracePt t="555545" x="7751763" y="2054225"/>
          <p14:tracePt t="555556" x="7759700" y="2054225"/>
          <p14:tracePt t="555569" x="7786688" y="2062163"/>
          <p14:tracePt t="555582" x="7813675" y="2081213"/>
          <p14:tracePt t="555593" x="7848600" y="2089150"/>
          <p14:tracePt t="555610" x="7894638" y="2108200"/>
          <p14:tracePt t="555627" x="7947025" y="2125663"/>
          <p14:tracePt t="555643" x="8054975" y="2170113"/>
          <p14:tracePt t="555660" x="8099425" y="2187575"/>
          <p14:tracePt t="555676" x="8153400" y="2205038"/>
          <p14:tracePt t="555693" x="8242300" y="2259013"/>
          <p14:tracePt t="555710" x="8296275" y="2276475"/>
          <p14:tracePt t="555727" x="8348663" y="2295525"/>
          <p14:tracePt t="555743" x="8429625" y="2330450"/>
          <p14:tracePt t="555760" x="8466138" y="2339975"/>
          <p14:tracePt t="555777" x="8491538" y="2347913"/>
          <p14:tracePt t="555793" x="8537575" y="2366963"/>
          <p14:tracePt t="555810" x="8555038" y="2374900"/>
          <p14:tracePt t="555827" x="8582025" y="2393950"/>
          <p14:tracePt t="555843" x="8589963" y="2401888"/>
          <p14:tracePt t="555860" x="8609013" y="2411413"/>
          <p14:tracePt t="555877" x="8634413" y="2438400"/>
          <p14:tracePt t="555894" x="8661400" y="2446338"/>
          <p14:tracePt t="555910" x="8670925" y="2455863"/>
          <p14:tracePt t="555927" x="8688388" y="2465388"/>
          <p14:tracePt t="555943" x="8697913" y="2473325"/>
          <p14:tracePt t="555960" x="8705850" y="2482850"/>
          <p14:tracePt t="555977" x="8715375" y="2490788"/>
          <p14:tracePt t="555993" x="8724900" y="2490788"/>
          <p14:tracePt t="556010" x="8724900" y="2500313"/>
          <p14:tracePt t="556071" x="8724900" y="2509838"/>
          <p14:tracePt t="556146" x="8715375" y="2509838"/>
          <p14:tracePt t="556169" x="8697913" y="2500313"/>
          <p14:tracePt t="556182" x="8680450" y="2490788"/>
          <p14:tracePt t="556195" x="8661400" y="2482850"/>
          <p14:tracePt t="556207" x="8653463" y="2465388"/>
          <p14:tracePt t="556218" x="8634413" y="2455863"/>
          <p14:tracePt t="556231" x="8626475" y="2446338"/>
          <p14:tracePt t="556243" x="8609013" y="2438400"/>
          <p14:tracePt t="556260" x="8599488" y="2419350"/>
          <p14:tracePt t="556277" x="8582025" y="2411413"/>
          <p14:tracePt t="556293" x="8555038" y="2393950"/>
          <p14:tracePt t="556310" x="8537575" y="2374900"/>
          <p14:tracePt t="556327" x="8528050" y="2374900"/>
          <p14:tracePt t="556343" x="8501063" y="2347913"/>
          <p14:tracePt t="556360" x="8491538" y="2347913"/>
          <p14:tracePt t="556377" x="8474075" y="2330450"/>
          <p14:tracePt t="556393" x="8439150" y="2303463"/>
          <p14:tracePt t="556410" x="8429625" y="2295525"/>
          <p14:tracePt t="556427" x="8420100" y="2286000"/>
          <p14:tracePt t="556452" x="8420100" y="2276475"/>
          <p14:tracePt t="556463" x="8412163" y="2276475"/>
          <p14:tracePt t="556561" x="8402638" y="2268538"/>
          <p14:tracePt t="556573" x="8394700" y="2268538"/>
          <p14:tracePt t="556611" x="8385175" y="2259013"/>
          <p14:tracePt t="556635" x="8385175" y="2251075"/>
          <p14:tracePt t="556647" x="8375650" y="2251075"/>
          <p14:tracePt t="556671" x="8367713" y="2241550"/>
          <p14:tracePt t="556683" x="8358188" y="2232025"/>
          <p14:tracePt t="556720" x="8348663" y="2224088"/>
          <p14:tracePt t="556745" x="8340725" y="2214563"/>
          <p14:tracePt t="556757" x="8331200" y="2205038"/>
          <p14:tracePt t="556782" x="8323263" y="2197100"/>
          <p14:tracePt t="556805" x="8313738" y="2187575"/>
          <p14:tracePt t="556820" x="8313738" y="2179638"/>
          <p14:tracePt t="556832" x="8304213" y="2179638"/>
          <p14:tracePt t="556844" x="8296275" y="2170113"/>
          <p14:tracePt t="556856" x="8286750" y="2160588"/>
          <p14:tracePt t="556867" x="8277225" y="2152650"/>
          <p14:tracePt t="556893" x="8269288" y="2152650"/>
          <p14:tracePt t="556905" x="8259763" y="2143125"/>
          <p14:tracePt t="556916" x="8251825" y="2143125"/>
          <p14:tracePt t="556929" x="8251825" y="2133600"/>
          <p14:tracePt t="556944" x="8242300" y="2125663"/>
          <p14:tracePt t="556960" x="8232775" y="2116138"/>
          <p14:tracePt t="556977" x="8224838" y="2108200"/>
          <p14:tracePt t="556994" x="8205788" y="2081213"/>
          <p14:tracePt t="557010" x="8205788" y="2071688"/>
          <p14:tracePt t="557027" x="8205788" y="2062163"/>
          <p14:tracePt t="557162" x="8205788" y="2071688"/>
          <p14:tracePt t="557480" x="8205788" y="2062163"/>
          <p14:tracePt t="557505" x="8205788" y="2044700"/>
          <p14:tracePt t="557518" x="8205788" y="2036763"/>
          <p14:tracePt t="557529" x="8205788" y="2009775"/>
          <p14:tracePt t="557541" x="8205788" y="2000250"/>
          <p14:tracePt t="557556" x="8215313" y="1990725"/>
          <p14:tracePt t="557566" x="8215313" y="1973263"/>
          <p14:tracePt t="557578" x="8215313" y="1965325"/>
          <p14:tracePt t="557594" x="8215313" y="1955800"/>
          <p14:tracePt t="557610" x="8215313" y="1946275"/>
          <p14:tracePt t="557627" x="8224838" y="1938338"/>
          <p14:tracePt t="557652" x="8224838" y="1928813"/>
          <p14:tracePt t="557676" x="8224838" y="1919288"/>
          <p14:tracePt t="557712" x="8224838" y="1911350"/>
          <p14:tracePt t="557726" x="8224838" y="1901825"/>
          <p14:tracePt t="557750" x="8224838" y="1893888"/>
          <p14:tracePt t="557763" x="8232775" y="1893888"/>
          <p14:tracePt t="557921" x="8232775" y="1901825"/>
          <p14:tracePt t="557934" x="8232775" y="1911350"/>
          <p14:tracePt t="557960" x="8232775" y="1919288"/>
          <p14:tracePt t="557971" x="8232775" y="1946275"/>
          <p14:tracePt t="557995" x="8232775" y="1955800"/>
          <p14:tracePt t="558008" x="8242300" y="1973263"/>
          <p14:tracePt t="558020" x="8242300" y="1982788"/>
          <p14:tracePt t="558032" x="8242300" y="2000250"/>
          <p14:tracePt t="558044" x="8242300" y="2009775"/>
          <p14:tracePt t="558061" x="8242300" y="2017713"/>
          <p14:tracePt t="558077" x="8251825" y="2036763"/>
          <p14:tracePt t="558094" x="8259763" y="2044700"/>
          <p14:tracePt t="558111" x="8259763" y="2054225"/>
          <p14:tracePt t="558127" x="8259763" y="2062163"/>
          <p14:tracePt t="558144" x="8269288" y="2071688"/>
          <p14:tracePt t="558166" x="8277225" y="2081213"/>
          <p14:tracePt t="558179" x="8277225" y="2089150"/>
          <p14:tracePt t="558194" x="8286750" y="2089150"/>
          <p14:tracePt t="558211" x="8286750" y="2098675"/>
          <p14:tracePt t="558227" x="8296275" y="2116138"/>
          <p14:tracePt t="558244" x="8296275" y="2125663"/>
          <p14:tracePt t="558261" x="8304213" y="2125663"/>
          <p14:tracePt t="558277" x="8313738" y="2143125"/>
          <p14:tracePt t="558294" x="8323263" y="2160588"/>
          <p14:tracePt t="558311" x="8331200" y="2170113"/>
          <p14:tracePt t="558327" x="8340725" y="2179638"/>
          <p14:tracePt t="558344" x="8340725" y="2187575"/>
          <p14:tracePt t="558361" x="8348663" y="2187575"/>
          <p14:tracePt t="558377" x="8358188" y="2197100"/>
          <p14:tracePt t="558394" x="8367713" y="2205038"/>
          <p14:tracePt t="558412" x="8385175" y="2214563"/>
          <p14:tracePt t="558436" x="8385175" y="2224088"/>
          <p14:tracePt t="558447" x="8394700" y="2224088"/>
          <p14:tracePt t="558461" x="8394700" y="2232025"/>
          <p14:tracePt t="558477" x="8402638" y="2241550"/>
          <p14:tracePt t="558497" x="8412163" y="2241550"/>
          <p14:tracePt t="558511" x="8412163" y="2251075"/>
          <p14:tracePt t="558527" x="8420100" y="2251075"/>
          <p14:tracePt t="558544" x="8429625" y="2268538"/>
          <p14:tracePt t="558561" x="8439150" y="2268538"/>
          <p14:tracePt t="558577" x="8447088" y="2286000"/>
          <p14:tracePt t="558594" x="8456613" y="2295525"/>
          <p14:tracePt t="558611" x="8466138" y="2295525"/>
          <p14:tracePt t="558628" x="8474075" y="2303463"/>
          <p14:tracePt t="558644" x="8491538" y="2312988"/>
          <p14:tracePt t="558661" x="8491538" y="2322513"/>
          <p14:tracePt t="558678" x="8501063" y="2322513"/>
          <p14:tracePt t="558694" x="8510588" y="2330450"/>
          <p14:tracePt t="558717" x="8518525" y="2330450"/>
          <p14:tracePt t="558742" x="8518525" y="2339975"/>
          <p14:tracePt t="558779" x="8528050" y="2347913"/>
          <p14:tracePt t="558827" x="8537575" y="2357438"/>
          <p14:tracePt t="558878" x="8545513" y="2366963"/>
          <p14:tracePt t="559210" x="8545513" y="2374900"/>
          <p14:tracePt t="559221" x="8545513" y="2393950"/>
          <p14:tracePt t="559232" x="8545513" y="2419350"/>
          <p14:tracePt t="559244" x="8545513" y="2438400"/>
          <p14:tracePt t="559261" x="8555038" y="2455863"/>
          <p14:tracePt t="559278" x="8562975" y="2473325"/>
          <p14:tracePt t="559294" x="8562975" y="2527300"/>
          <p14:tracePt t="559311" x="8572500" y="2554288"/>
          <p14:tracePt t="559327" x="8582025" y="2571750"/>
          <p14:tracePt t="559345" x="8589963" y="2608263"/>
          <p14:tracePt t="559361" x="8589963" y="2633663"/>
          <p14:tracePt t="559379" x="8599488" y="2652713"/>
          <p14:tracePt t="559405" x="8609013" y="2652713"/>
          <p14:tracePt t="559429" x="8609013" y="2660650"/>
          <p14:tracePt t="559517" x="8609013" y="2670175"/>
          <p14:tracePt t="559662" x="8599488" y="2670175"/>
          <p14:tracePt t="559673" x="8599488" y="2660650"/>
          <p14:tracePt t="559686" x="8582025" y="2652713"/>
          <p14:tracePt t="559698" x="8562975" y="2633663"/>
          <p14:tracePt t="559711" x="8537575" y="2589213"/>
          <p14:tracePt t="559728" x="8518525" y="2562225"/>
          <p14:tracePt t="559744" x="8510588" y="2517775"/>
          <p14:tracePt t="559761" x="8510588" y="2490788"/>
          <p14:tracePt t="559919" x="8510588" y="2500313"/>
          <p14:tracePt t="559942" x="8518525" y="2509838"/>
          <p14:tracePt t="559968" x="8528050" y="2517775"/>
          <p14:tracePt t="559980" x="8528050" y="2527300"/>
          <p14:tracePt t="559991" x="8537575" y="2527300"/>
          <p14:tracePt t="560005" x="8545513" y="2536825"/>
          <p14:tracePt t="560016" x="8545513" y="2544763"/>
          <p14:tracePt t="560028" x="8555038" y="2554288"/>
          <p14:tracePt t="560053" x="8562975" y="2554288"/>
          <p14:tracePt t="560078" x="8572500" y="2554288"/>
          <p14:tracePt t="560090" x="8582025" y="2554288"/>
          <p14:tracePt t="560102" x="8589963" y="2554288"/>
          <p14:tracePt t="560126" x="8599488" y="2554288"/>
          <p14:tracePt t="560151" x="8609013" y="2544763"/>
          <p14:tracePt t="560163" x="8609013" y="2536825"/>
          <p14:tracePt t="560187" x="8609013" y="2517775"/>
          <p14:tracePt t="560212" x="8609013" y="2509838"/>
          <p14:tracePt t="560238" x="8609013" y="2500313"/>
          <p14:tracePt t="560273" x="8609013" y="2490788"/>
          <p14:tracePt t="560299" x="8599488" y="2482850"/>
          <p14:tracePt t="560310" x="8599488" y="2473325"/>
          <p14:tracePt t="560323" x="8589963" y="2473325"/>
          <p14:tracePt t="560347" x="8589963" y="2465388"/>
          <p14:tracePt t="560372" x="8582025" y="2465388"/>
          <p14:tracePt t="560421" x="8572500" y="2465388"/>
          <p14:tracePt t="560432" x="8562975" y="2465388"/>
          <p14:tracePt t="560457" x="8555038" y="2465388"/>
          <p14:tracePt t="560483" x="8537575" y="2465388"/>
          <p14:tracePt t="560507" x="8528050" y="2465388"/>
          <p14:tracePt t="560530" x="8518525" y="2465388"/>
          <p14:tracePt t="560555" x="8510588" y="2465388"/>
          <p14:tracePt t="560570" x="8501063" y="2465388"/>
          <p14:tracePt t="560582" x="8491538" y="2465388"/>
          <p14:tracePt t="560604" x="8474075" y="2465388"/>
          <p14:tracePt t="560616" x="8474075" y="2473325"/>
          <p14:tracePt t="560629" x="8466138" y="2473325"/>
          <p14:tracePt t="560788" x="8474075" y="2473325"/>
          <p14:tracePt t="560800" x="8483600" y="2473325"/>
          <p14:tracePt t="560813" x="8510588" y="2473325"/>
          <p14:tracePt t="560825" x="8528050" y="2473325"/>
          <p14:tracePt t="560837" x="8545513" y="2465388"/>
          <p14:tracePt t="560849" x="8555038" y="2465388"/>
          <p14:tracePt t="560862" x="8562975" y="2455863"/>
          <p14:tracePt t="560886" x="8572500" y="2455863"/>
          <p14:tracePt t="560911" x="8582025" y="2455863"/>
          <p14:tracePt t="561082" x="8582025" y="2446338"/>
          <p14:tracePt t="561106" x="8572500" y="2446338"/>
          <p14:tracePt t="561118" x="8562975" y="2446338"/>
          <p14:tracePt t="561143" x="8545513" y="2446338"/>
          <p14:tracePt t="561156" x="8528050" y="2446338"/>
          <p14:tracePt t="561168" x="8518525" y="2446338"/>
          <p14:tracePt t="561181" x="8501063" y="2446338"/>
          <p14:tracePt t="561195" x="8483600" y="2446338"/>
          <p14:tracePt t="561212" x="8466138" y="2446338"/>
          <p14:tracePt t="561229" x="8447088" y="2446338"/>
          <p14:tracePt t="561279" x="8439150" y="2446338"/>
          <p14:tracePt t="561388" x="8456613" y="2446338"/>
          <p14:tracePt t="561400" x="8466138" y="2438400"/>
          <p14:tracePt t="561414" x="8474075" y="2438400"/>
          <p14:tracePt t="561425" x="8501063" y="2428875"/>
          <p14:tracePt t="561437" x="8510588" y="2419350"/>
          <p14:tracePt t="561450" x="8528050" y="2419350"/>
          <p14:tracePt t="561462" x="8537575" y="2411413"/>
          <p14:tracePt t="561487" x="8537575" y="2401888"/>
          <p14:tracePt t="561572" x="8518525" y="2401888"/>
          <p14:tracePt t="561587" x="8510588" y="2401888"/>
          <p14:tracePt t="561597" x="8501063" y="2401888"/>
          <p14:tracePt t="561609" x="8483600" y="2401888"/>
          <p14:tracePt t="561620" x="8474075" y="2401888"/>
          <p14:tracePt t="561646" x="8456613" y="2401888"/>
          <p14:tracePt t="561670" x="8456613" y="2411413"/>
          <p14:tracePt t="561682" x="8447088" y="2411413"/>
          <p14:tracePt t="561817" x="8456613" y="2411413"/>
          <p14:tracePt t="561830" x="8466138" y="2411413"/>
          <p14:tracePt t="561841" x="8474075" y="2411413"/>
          <p14:tracePt t="561854" x="8501063" y="2411413"/>
          <p14:tracePt t="561867" x="8510588" y="2411413"/>
          <p14:tracePt t="561879" x="8528050" y="2411413"/>
          <p14:tracePt t="561895" x="8537575" y="2411413"/>
          <p14:tracePt t="561915" x="8545513" y="2411413"/>
          <p14:tracePt t="562026" x="8537575" y="2411413"/>
          <p14:tracePt t="562037" x="8528050" y="2411413"/>
          <p14:tracePt t="562049" x="8518525" y="2411413"/>
          <p14:tracePt t="562074" x="8510588" y="2411413"/>
          <p14:tracePt t="562089" x="8501063" y="2411413"/>
          <p14:tracePt t="562098" x="8491538" y="2419350"/>
          <p14:tracePt t="562123" x="8483600" y="2419350"/>
          <p14:tracePt t="562148" x="8474075" y="2428875"/>
          <p14:tracePt t="562161" x="8466138" y="2428875"/>
          <p14:tracePt t="562319" x="8474075" y="2428875"/>
          <p14:tracePt t="562332" x="8491538" y="2428875"/>
          <p14:tracePt t="562343" x="8501063" y="2428875"/>
          <p14:tracePt t="562356" x="8518525" y="2419350"/>
          <p14:tracePt t="562369" x="8555038" y="2411413"/>
          <p14:tracePt t="562380" x="8582025" y="2393950"/>
          <p14:tracePt t="562395" x="8626475" y="2374900"/>
          <p14:tracePt t="562412" x="8634413" y="2366963"/>
          <p14:tracePt t="562429" x="8643938" y="2366963"/>
          <p14:tracePt t="562445" x="8653463" y="2357438"/>
          <p14:tracePt t="562491" x="8643938" y="2357438"/>
          <p14:tracePt t="562501" x="8626475" y="2357438"/>
          <p14:tracePt t="562516" x="8609013" y="2357438"/>
          <p14:tracePt t="562528" x="8582025" y="2357438"/>
          <p14:tracePt t="562539" x="8562975" y="2357438"/>
          <p14:tracePt t="562552" x="8545513" y="2357438"/>
          <p14:tracePt t="562564" x="8537575" y="2357438"/>
          <p14:tracePt t="562579" x="8518525" y="2357438"/>
          <p14:tracePt t="562595" x="8501063" y="2366963"/>
          <p14:tracePt t="562612" x="8483600" y="2366963"/>
          <p14:tracePt t="562629" x="8456613" y="2384425"/>
          <p14:tracePt t="562646" x="8439150" y="2393950"/>
          <p14:tracePt t="562662" x="8420100" y="2401888"/>
          <p14:tracePt t="562679" x="8402638" y="2419350"/>
          <p14:tracePt t="562696" x="8402638" y="2428875"/>
          <p14:tracePt t="562821" x="8412163" y="2428875"/>
          <p14:tracePt t="562833" x="8429625" y="2428875"/>
          <p14:tracePt t="562846" x="8447088" y="2428875"/>
          <p14:tracePt t="562859" x="8466138" y="2419350"/>
          <p14:tracePt t="562870" x="8483600" y="2411413"/>
          <p14:tracePt t="562881" x="8510588" y="2411413"/>
          <p14:tracePt t="562896" x="8537575" y="2401888"/>
          <p14:tracePt t="562912" x="8572500" y="2393950"/>
          <p14:tracePt t="562929" x="8589963" y="2393950"/>
          <p14:tracePt t="562946" x="8616950" y="2384425"/>
          <p14:tracePt t="563078" x="8609013" y="2384425"/>
          <p14:tracePt t="563096" x="8599488" y="2393950"/>
          <p14:tracePt t="563116" x="8589963" y="2401888"/>
          <p14:tracePt t="563128" x="8582025" y="2401888"/>
          <p14:tracePt t="563141" x="8572500" y="2411413"/>
          <p14:tracePt t="563153" x="8562975" y="2419350"/>
          <p14:tracePt t="563164" x="8545513" y="2419350"/>
          <p14:tracePt t="563179" x="8537575" y="2428875"/>
          <p14:tracePt t="563196" x="8528050" y="2438400"/>
          <p14:tracePt t="563212" x="8510588" y="2438400"/>
          <p14:tracePt t="563229" x="8491538" y="2446338"/>
          <p14:tracePt t="563245" x="8491538" y="2455863"/>
          <p14:tracePt t="563262" x="8474075" y="2455863"/>
          <p14:tracePt t="563279" x="8466138" y="2465388"/>
          <p14:tracePt t="563296" x="8466138" y="2473325"/>
          <p14:tracePt t="563471" x="8466138" y="2465388"/>
          <p14:tracePt t="563495" x="8483600" y="2465388"/>
          <p14:tracePt t="563508" x="8483600" y="2455863"/>
          <p14:tracePt t="563520" x="8491538" y="2455863"/>
          <p14:tracePt t="563532" x="8501063" y="2455863"/>
          <p14:tracePt t="563546" x="8510588" y="2446338"/>
          <p14:tracePt t="563562" x="8537575" y="2438400"/>
          <p14:tracePt t="563579" x="8545513" y="2428875"/>
          <p14:tracePt t="563596" x="8589963" y="2419350"/>
          <p14:tracePt t="563612" x="8599488" y="2411413"/>
          <p14:tracePt t="563629" x="8609013" y="2411413"/>
          <p14:tracePt t="563646" x="8616950" y="2401888"/>
          <p14:tracePt t="563667" x="8616950" y="2393950"/>
          <p14:tracePt t="563741" x="8609013" y="2393950"/>
          <p14:tracePt t="563753" x="8599488" y="2393950"/>
          <p14:tracePt t="563764" x="8589963" y="2393950"/>
          <p14:tracePt t="563777" x="8582025" y="2393950"/>
          <p14:tracePt t="563789" x="8582025" y="2401888"/>
          <p14:tracePt t="563801" x="8572500" y="2401888"/>
          <p14:tracePt t="563814" x="8562975" y="2401888"/>
          <p14:tracePt t="563829" x="8555038" y="2401888"/>
          <p14:tracePt t="563846" x="8545513" y="2411413"/>
          <p14:tracePt t="563862" x="8528050" y="2419350"/>
          <p14:tracePt t="563879" x="8518525" y="2419350"/>
          <p14:tracePt t="563896" x="8510588" y="2428875"/>
          <p14:tracePt t="563912" x="8483600" y="2438400"/>
          <p14:tracePt t="563929" x="8474075" y="2438400"/>
          <p14:tracePt t="563946" x="8466138" y="2446338"/>
          <p14:tracePt t="563963" x="8456613" y="2446338"/>
          <p14:tracePt t="563986" x="8447088" y="2446338"/>
          <p14:tracePt t="564011" x="8439150" y="2446338"/>
          <p14:tracePt t="564145" x="8447088" y="2446338"/>
          <p14:tracePt t="564182" x="8456613" y="2446338"/>
          <p14:tracePt t="564194" x="8466138" y="2438400"/>
          <p14:tracePt t="564206" x="8474075" y="2438400"/>
          <p14:tracePt t="564231" x="8483600" y="2428875"/>
          <p14:tracePt t="564242" x="8491538" y="2428875"/>
          <p14:tracePt t="564256" x="8501063" y="2419350"/>
          <p14:tracePt t="564267" x="8518525" y="2411413"/>
          <p14:tracePt t="564279" x="8528050" y="2411413"/>
          <p14:tracePt t="564296" x="8545513" y="2401888"/>
          <p14:tracePt t="564312" x="8582025" y="2384425"/>
          <p14:tracePt t="564329" x="8616950" y="2374900"/>
          <p14:tracePt t="564346" x="8634413" y="2366963"/>
          <p14:tracePt t="564363" x="8634413" y="2357438"/>
          <p14:tracePt t="564379" x="8643938" y="2357438"/>
          <p14:tracePt t="564396" x="8653463" y="2347913"/>
          <p14:tracePt t="564413" x="8661400" y="2347913"/>
          <p14:tracePt t="564429" x="8670925" y="2347913"/>
          <p14:tracePt t="564634" x="8661400" y="2347913"/>
          <p14:tracePt t="564647" x="8653463" y="2347913"/>
          <p14:tracePt t="564659" x="8643938" y="2347913"/>
          <p14:tracePt t="564684" x="8634413" y="2347913"/>
          <p14:tracePt t="564696" x="8626475" y="2347913"/>
          <p14:tracePt t="564708" x="8616950" y="2347913"/>
          <p14:tracePt t="564732" x="8609013" y="2347913"/>
          <p14:tracePt t="564745" x="8599488" y="2347913"/>
          <p14:tracePt t="564758" x="8589963" y="2347913"/>
          <p14:tracePt t="564769" x="8582025" y="2347913"/>
          <p14:tracePt t="564783" x="8572500" y="2357438"/>
          <p14:tracePt t="564807" x="8562975" y="2357438"/>
          <p14:tracePt t="564819" x="8555038" y="2366963"/>
          <p14:tracePt t="564830" x="8545513" y="2366963"/>
          <p14:tracePt t="564846" x="8537575" y="2366963"/>
          <p14:tracePt t="564866" x="8518525" y="2374900"/>
          <p14:tracePt t="564892" x="8501063" y="2374900"/>
          <p14:tracePt t="564915" x="8491538" y="2374900"/>
          <p14:tracePt t="564929" x="8483600" y="2374900"/>
          <p14:tracePt t="564941" x="8474075" y="2384425"/>
          <p14:tracePt t="564953" x="8466138" y="2384425"/>
          <p14:tracePt t="564965" x="8456613" y="2393950"/>
          <p14:tracePt t="564979" x="8447088" y="2393950"/>
          <p14:tracePt t="564996" x="8439150" y="2393950"/>
          <p14:tracePt t="565015" x="8429625" y="2393950"/>
          <p14:tracePt t="565087" x="8429625" y="2401888"/>
          <p14:tracePt t="565236" x="8439150" y="2401888"/>
          <p14:tracePt t="565259" x="8456613" y="2401888"/>
          <p14:tracePt t="565272" x="8474075" y="2393950"/>
          <p14:tracePt t="565284" x="8518525" y="2384425"/>
          <p14:tracePt t="565297" x="8545513" y="2366963"/>
          <p14:tracePt t="565308" x="8582025" y="2357438"/>
          <p14:tracePt t="565321" x="8626475" y="2347913"/>
          <p14:tracePt t="565334" x="8643938" y="2339975"/>
          <p14:tracePt t="565346" x="8670925" y="2330450"/>
          <p14:tracePt t="565363" x="8697913" y="2322513"/>
          <p14:tracePt t="565379" x="8705850" y="2322513"/>
          <p14:tracePt t="565396" x="8715375" y="2322513"/>
          <p14:tracePt t="565530" x="8705850" y="2322513"/>
          <p14:tracePt t="565554" x="8697913" y="2322513"/>
          <p14:tracePt t="565566" x="8688388" y="2322513"/>
          <p14:tracePt t="565579" x="8680450" y="2322513"/>
          <p14:tracePt t="565603" x="8670925" y="2322513"/>
          <p14:tracePt t="565616" x="8653463" y="2322513"/>
          <p14:tracePt t="565626" x="8643938" y="2322513"/>
          <p14:tracePt t="565638" x="8634413" y="2322513"/>
          <p14:tracePt t="565651" x="8616950" y="2330450"/>
          <p14:tracePt t="565663" x="8609013" y="2330450"/>
          <p14:tracePt t="565680" x="8589963" y="2330450"/>
          <p14:tracePt t="565701" x="8582025" y="2339975"/>
          <p14:tracePt t="565713" x="8562975" y="2347913"/>
          <p14:tracePt t="565730" x="8555038" y="2347913"/>
          <p14:tracePt t="565746" x="8537575" y="2347913"/>
          <p14:tracePt t="565763" x="8518525" y="2366963"/>
          <p14:tracePt t="565780" x="8510588" y="2366963"/>
          <p14:tracePt t="565796" x="8501063" y="2374900"/>
          <p14:tracePt t="565813" x="8483600" y="2374900"/>
          <p14:tracePt t="565830" x="8483600" y="2384425"/>
          <p14:tracePt t="565846" x="8474075" y="2384425"/>
          <p14:tracePt t="565885" x="8466138" y="2384425"/>
          <p14:tracePt t="566153" x="8447088" y="2384425"/>
          <p14:tracePt t="566166" x="8429625" y="2384425"/>
          <p14:tracePt t="566179" x="8402638" y="2384425"/>
          <p14:tracePt t="566190" x="8367713" y="2384425"/>
          <p14:tracePt t="566203" x="8331200" y="2384425"/>
          <p14:tracePt t="566215" x="8277225" y="2374900"/>
          <p14:tracePt t="566230" x="8215313" y="2366963"/>
          <p14:tracePt t="566246" x="8161338" y="2357438"/>
          <p14:tracePt t="566263" x="8089900" y="2347913"/>
          <p14:tracePt t="566280" x="7939088" y="2347913"/>
          <p14:tracePt t="566296" x="7894638" y="2347913"/>
          <p14:tracePt t="566313" x="7813675" y="2347913"/>
          <p14:tracePt t="566330" x="7786688" y="2347913"/>
          <p14:tracePt t="566347" x="7759700" y="2347913"/>
          <p14:tracePt t="566363" x="7705725" y="2347913"/>
          <p14:tracePt t="566380" x="7661275" y="2347913"/>
          <p14:tracePt t="566396" x="7589838" y="2347913"/>
          <p14:tracePt t="566413" x="7446963" y="2357438"/>
          <p14:tracePt t="566430" x="7385050" y="2366963"/>
          <p14:tracePt t="566446" x="7348538" y="2366963"/>
          <p14:tracePt t="566464" x="7296150" y="2374900"/>
          <p14:tracePt t="566480" x="7269163" y="2374900"/>
          <p14:tracePt t="566497" x="7242175" y="2374900"/>
          <p14:tracePt t="566513" x="7197725" y="2384425"/>
          <p14:tracePt t="566530" x="7188200" y="2393950"/>
          <p14:tracePt t="566546" x="7170738" y="2393950"/>
          <p14:tracePt t="566876" x="7161213" y="2393950"/>
          <p14:tracePt t="566901" x="7161213" y="2401888"/>
          <p14:tracePt t="567000" x="7161213" y="2411413"/>
          <p14:tracePt t="567146" x="7153275" y="2411413"/>
          <p14:tracePt t="567159" x="7143750" y="2411413"/>
          <p14:tracePt t="567170" x="7134225" y="2401888"/>
          <p14:tracePt t="567183" x="7126288" y="2393950"/>
          <p14:tracePt t="567197" x="7108825" y="2384425"/>
          <p14:tracePt t="567214" x="7099300" y="2366963"/>
          <p14:tracePt t="567230" x="7072313" y="2357438"/>
          <p14:tracePt t="567247" x="7027863" y="2330450"/>
          <p14:tracePt t="567263" x="7010400" y="2312988"/>
          <p14:tracePt t="567280" x="6973888" y="2295525"/>
          <p14:tracePt t="567297" x="6919913" y="2259013"/>
          <p14:tracePt t="567313" x="6902450" y="2251075"/>
          <p14:tracePt t="567330" x="6884988" y="2241550"/>
          <p14:tracePt t="567347" x="6840538" y="2224088"/>
          <p14:tracePt t="567363" x="6823075" y="2224088"/>
          <p14:tracePt t="567380" x="6777038" y="2205038"/>
          <p14:tracePt t="567397" x="6759575" y="2197100"/>
          <p14:tracePt t="567414" x="6751638" y="2197100"/>
          <p14:tracePt t="567430" x="6742113" y="2197100"/>
          <p14:tracePt t="567501" x="6742113" y="2205038"/>
          <p14:tracePt t="567513" x="6751638" y="2232025"/>
          <p14:tracePt t="567526" x="6759575" y="2268538"/>
          <p14:tracePt t="567538" x="6777038" y="2312988"/>
          <p14:tracePt t="567550" x="6804025" y="2366963"/>
          <p14:tracePt t="567563" x="6831013" y="2419350"/>
          <p14:tracePt t="567580" x="6858000" y="2455863"/>
          <p14:tracePt t="567597" x="6875463" y="2500313"/>
          <p14:tracePt t="567613" x="6902450" y="2544763"/>
          <p14:tracePt t="567630" x="6919913" y="2554288"/>
          <p14:tracePt t="567647" x="6929438" y="2562225"/>
          <p14:tracePt t="567664" x="6956425" y="2571750"/>
          <p14:tracePt t="567686" x="6965950" y="2571750"/>
          <p14:tracePt t="567697" x="6973888" y="2581275"/>
          <p14:tracePt t="567844" x="6965950" y="2571750"/>
          <p14:tracePt t="567857" x="6956425" y="2562225"/>
          <p14:tracePt t="567870" x="6938963" y="2554288"/>
          <p14:tracePt t="567881" x="6911975" y="2527300"/>
          <p14:tracePt t="567894" x="6884988" y="2517775"/>
          <p14:tracePt t="567906" x="6858000" y="2490788"/>
          <p14:tracePt t="567918" x="6840538" y="2482850"/>
          <p14:tracePt t="567930" x="6823075" y="2455863"/>
          <p14:tracePt t="567947" x="6813550" y="2446338"/>
          <p14:tracePt t="567964" x="6813550" y="2438400"/>
          <p14:tracePt t="567980" x="6796088" y="2419350"/>
          <p14:tracePt t="568015" x="6796088" y="2411413"/>
          <p14:tracePt t="568150" x="6804025" y="2411413"/>
          <p14:tracePt t="568188" x="6813550" y="2411413"/>
          <p14:tracePt t="568200" x="6823075" y="2411413"/>
          <p14:tracePt t="568224" x="6831013" y="2419350"/>
          <p14:tracePt t="568237" x="6840538" y="2419350"/>
          <p14:tracePt t="568261" x="6848475" y="2419350"/>
          <p14:tracePt t="568359" x="6848475" y="2411413"/>
          <p14:tracePt t="568370" x="6848475" y="2393950"/>
          <p14:tracePt t="568383" x="6840538" y="2384425"/>
          <p14:tracePt t="568396" x="6840538" y="2366963"/>
          <p14:tracePt t="568408" x="6831013" y="2339975"/>
          <p14:tracePt t="568420" x="6823075" y="2322513"/>
          <p14:tracePt t="568432" x="6813550" y="2303463"/>
          <p14:tracePt t="568447" x="6804025" y="2286000"/>
          <p14:tracePt t="568464" x="6804025" y="2268538"/>
          <p14:tracePt t="568481" x="6796088" y="2268538"/>
          <p14:tracePt t="568497" x="6796088" y="2259013"/>
          <p14:tracePt t="568514" x="6796088" y="2251075"/>
          <p14:tracePt t="568690" x="6796088" y="2259013"/>
          <p14:tracePt t="569731" x="6796088" y="2268538"/>
          <p14:tracePt t="569805" x="6804025" y="2268538"/>
          <p14:tracePt t="569817" x="6804025" y="2276475"/>
          <p14:tracePt t="569829" x="6804025" y="2286000"/>
          <p14:tracePt t="569841" x="6823075" y="2295525"/>
          <p14:tracePt t="569853" x="6823075" y="2312988"/>
          <p14:tracePt t="569866" x="6840538" y="2330450"/>
          <p14:tracePt t="569881" x="6848475" y="2347913"/>
          <p14:tracePt t="569898" x="6858000" y="2357438"/>
          <p14:tracePt t="569914" x="6875463" y="2384425"/>
          <p14:tracePt t="569931" x="6894513" y="2411413"/>
          <p14:tracePt t="569948" x="6902450" y="2428875"/>
          <p14:tracePt t="569964" x="6919913" y="2455863"/>
          <p14:tracePt t="569988" x="6929438" y="2473325"/>
          <p14:tracePt t="570013" x="6929438" y="2482850"/>
          <p14:tracePt t="570025" x="6938963" y="2482850"/>
          <p14:tracePt t="570037" x="6946900" y="2482850"/>
          <p14:tracePt t="570050" x="6946900" y="2500313"/>
          <p14:tracePt t="570064" x="6956425" y="2500313"/>
          <p14:tracePt t="570081" x="6956425" y="2509838"/>
          <p14:tracePt t="570098" x="6965950" y="2509838"/>
          <p14:tracePt t="570114" x="6965950" y="2517775"/>
          <p14:tracePt t="570135" x="6973888" y="2517775"/>
          <p14:tracePt t="570197" x="6973888" y="2527300"/>
          <p14:tracePt t="570233" x="6983413" y="2527300"/>
          <p14:tracePt t="570381" x="6973888" y="2527300"/>
          <p14:tracePt t="570393" x="6965950" y="2527300"/>
          <p14:tracePt t="570404" x="6965950" y="2517775"/>
          <p14:tracePt t="570430" x="6965950" y="2509838"/>
          <p14:tracePt t="570442" x="6956425" y="2509838"/>
          <p14:tracePt t="570453" x="6956425" y="2500313"/>
          <p14:tracePt t="570466" x="6956425" y="2490788"/>
          <p14:tracePt t="570481" x="6946900" y="2490788"/>
          <p14:tracePt t="570498" x="6938963" y="2490788"/>
          <p14:tracePt t="570514" x="6938963" y="2482850"/>
          <p14:tracePt t="570531" x="6929438" y="2473325"/>
          <p14:tracePt t="570548" x="6929438" y="2465388"/>
          <p14:tracePt t="570565" x="6929438" y="2455863"/>
          <p14:tracePt t="570589" x="6919913" y="2455863"/>
          <p14:tracePt t="570601" x="6919913" y="2446338"/>
          <p14:tracePt t="570981" x="6919913" y="2455863"/>
          <p14:tracePt t="571055" x="6919913" y="2465388"/>
          <p14:tracePt t="571066" x="6919913" y="2473325"/>
          <p14:tracePt t="571091" x="6919913" y="2482850"/>
          <p14:tracePt t="571115" x="6919913" y="2490788"/>
          <p14:tracePt t="571128" x="6919913" y="2500313"/>
          <p14:tracePt t="571140" x="6919913" y="2509838"/>
          <p14:tracePt t="571165" x="6919913" y="2517775"/>
          <p14:tracePt t="571177" x="6919913" y="2527300"/>
          <p14:tracePt t="571213" x="6919913" y="2536825"/>
          <p14:tracePt t="571312" x="6911975" y="2536825"/>
          <p14:tracePt t="571324" x="6902450" y="2536825"/>
          <p14:tracePt t="571337" x="6894513" y="2536825"/>
          <p14:tracePt t="571361" x="6875463" y="2536825"/>
          <p14:tracePt t="571386" x="6858000" y="2536825"/>
          <p14:tracePt t="571410" x="6848475" y="2536825"/>
          <p14:tracePt t="571434" x="6840538" y="2536825"/>
          <p14:tracePt t="571446" x="6831013" y="2536825"/>
          <p14:tracePt t="571458" x="6823075" y="2536825"/>
          <p14:tracePt t="571483" x="6813550" y="2536825"/>
          <p14:tracePt t="571508" x="6804025" y="2536825"/>
          <p14:tracePt t="571703" x="6813550" y="2536825"/>
          <p14:tracePt t="571728" x="6813550" y="2544763"/>
          <p14:tracePt t="571740" x="6823075" y="2544763"/>
          <p14:tracePt t="571764" x="6823075" y="2554288"/>
          <p14:tracePt t="571790" x="6823075" y="2562225"/>
          <p14:tracePt t="571838" x="6831013" y="2562225"/>
          <p14:tracePt t="571864" x="6840538" y="2571750"/>
          <p14:tracePt t="571887" x="6848475" y="2571750"/>
          <p14:tracePt t="571936" x="6858000" y="2581275"/>
          <p14:tracePt t="571973" x="6867525" y="2589213"/>
          <p14:tracePt t="571985" x="6875463" y="2589213"/>
          <p14:tracePt t="572022" x="6884988" y="2589213"/>
          <p14:tracePt t="572058" x="6894513" y="2589213"/>
          <p14:tracePt t="572071" x="6902450" y="2589213"/>
          <p14:tracePt t="572109" x="6911975" y="2589213"/>
          <p14:tracePt t="572119" x="6919913" y="2589213"/>
          <p14:tracePt t="572132" x="6929438" y="2589213"/>
          <p14:tracePt t="572145" x="6929438" y="2598738"/>
          <p14:tracePt t="572160" x="6938963" y="2598738"/>
          <p14:tracePt t="572181" x="6946900" y="2598738"/>
          <p14:tracePt t="572231" x="6956425" y="2598738"/>
          <p14:tracePt t="572243" x="6965950" y="2598738"/>
          <p14:tracePt t="572267" x="6973888" y="2598738"/>
          <p14:tracePt t="572304" x="6983413" y="2598738"/>
          <p14:tracePt t="572317" x="6991350" y="2598738"/>
          <p14:tracePt t="572340" x="7000875" y="2598738"/>
          <p14:tracePt t="572378" x="7010400" y="2598738"/>
          <p14:tracePt t="572391" x="7010400" y="2589213"/>
          <p14:tracePt t="572415" x="7018338" y="2589213"/>
          <p14:tracePt t="572439" x="7027863" y="2581275"/>
          <p14:tracePt t="572464" x="7037388" y="2581275"/>
          <p14:tracePt t="572512" x="7045325" y="2581275"/>
          <p14:tracePt t="572524" x="7045325" y="2571750"/>
          <p14:tracePt t="572537" x="7054850" y="2571750"/>
          <p14:tracePt t="572574" x="7062788" y="2562225"/>
          <p14:tracePt t="572597" x="7062788" y="2554288"/>
          <p14:tracePt t="572636" x="7062788" y="2544763"/>
          <p14:tracePt t="572662" x="7072313" y="2536825"/>
          <p14:tracePt t="572683" x="7072313" y="2527300"/>
          <p14:tracePt t="572697" x="7072313" y="2517775"/>
          <p14:tracePt t="572722" x="7072313" y="2509838"/>
          <p14:tracePt t="572744" x="7072313" y="2490788"/>
          <p14:tracePt t="572769" x="7072313" y="2482850"/>
          <p14:tracePt t="572794" x="7081838" y="2473325"/>
          <p14:tracePt t="572805" x="7081838" y="2465388"/>
          <p14:tracePt t="572831" x="7081838" y="2455863"/>
          <p14:tracePt t="572843" x="7089775" y="2446338"/>
          <p14:tracePt t="572856" x="7089775" y="2438400"/>
          <p14:tracePt t="572868" x="7089775" y="2428875"/>
          <p14:tracePt t="572893" x="7089775" y="2419350"/>
          <p14:tracePt t="572917" x="7089775" y="2411413"/>
          <p14:tracePt t="572930" x="7099300" y="2401888"/>
          <p14:tracePt t="572954" x="7099300" y="2393950"/>
          <p14:tracePt t="572977" x="7108825" y="2393950"/>
          <p14:tracePt t="572990" x="7108825" y="2384425"/>
          <p14:tracePt t="573002" x="7116763" y="2374900"/>
          <p14:tracePt t="573026" x="7126288" y="2366963"/>
          <p14:tracePt t="573051" x="7134225" y="2347913"/>
          <p14:tracePt t="573076" x="7143750" y="2339975"/>
          <p14:tracePt t="573088" x="7153275" y="2339975"/>
          <p14:tracePt t="573101" x="7161213" y="2339975"/>
          <p14:tracePt t="573113" x="7170738" y="2330450"/>
          <p14:tracePt t="573125" x="7170738" y="2322513"/>
          <p14:tracePt t="573136" x="7180263" y="2322513"/>
          <p14:tracePt t="573149" x="7188200" y="2312988"/>
          <p14:tracePt t="573165" x="7197725" y="2312988"/>
          <p14:tracePt t="573182" x="7205663" y="2303463"/>
          <p14:tracePt t="573199" x="7224713" y="2286000"/>
          <p14:tracePt t="573215" x="7232650" y="2276475"/>
          <p14:tracePt t="573232" x="7242175" y="2276475"/>
          <p14:tracePt t="573249" x="7259638" y="2259013"/>
          <p14:tracePt t="573265" x="7277100" y="2259013"/>
          <p14:tracePt t="573284" x="7296150" y="2251075"/>
          <p14:tracePt t="573308" x="7304088" y="2251075"/>
          <p14:tracePt t="573321" x="7304088" y="2241550"/>
          <p14:tracePt t="573345" x="7323138" y="2241550"/>
          <p14:tracePt t="573358" x="7323138" y="2232025"/>
          <p14:tracePt t="573369" x="7331075" y="2232025"/>
          <p14:tracePt t="573395" x="7340600" y="2232025"/>
          <p14:tracePt t="573407" x="7348538" y="2224088"/>
          <p14:tracePt t="573419" x="7367588" y="2224088"/>
          <p14:tracePt t="573432" x="7375525" y="2224088"/>
          <p14:tracePt t="573449" x="7385050" y="2224088"/>
          <p14:tracePt t="573465" x="7394575" y="2224088"/>
          <p14:tracePt t="573482" x="7412038" y="2214563"/>
          <p14:tracePt t="573499" x="7419975" y="2214563"/>
          <p14:tracePt t="573515" x="7439025" y="2214563"/>
          <p14:tracePt t="573532" x="7456488" y="2214563"/>
          <p14:tracePt t="573553" x="7466013" y="2214563"/>
          <p14:tracePt t="573566" x="7473950" y="2214563"/>
          <p14:tracePt t="573582" x="7483475" y="2214563"/>
          <p14:tracePt t="573602" x="7491413" y="2214563"/>
          <p14:tracePt t="573627" x="7500938" y="2214563"/>
          <p14:tracePt t="573652" x="7510463" y="2214563"/>
          <p14:tracePt t="573665" x="7518400" y="2214563"/>
          <p14:tracePt t="573689" x="7527925" y="2214563"/>
          <p14:tracePt t="573712" x="7537450" y="2224088"/>
          <p14:tracePt t="573725" x="7545388" y="2224088"/>
          <p14:tracePt t="573749" x="7554913" y="2232025"/>
          <p14:tracePt t="573775" x="7572375" y="2232025"/>
          <p14:tracePt t="573786" x="7572375" y="2241550"/>
          <p14:tracePt t="573799" x="7572375" y="2251075"/>
          <p14:tracePt t="573810" x="7581900" y="2251075"/>
          <p14:tracePt t="573835" x="7581900" y="2259013"/>
          <p14:tracePt t="573860" x="7589838" y="2276475"/>
          <p14:tracePt t="573884" x="7599363" y="2286000"/>
          <p14:tracePt t="573909" x="7608888" y="2295525"/>
          <p14:tracePt t="573921" x="7608888" y="2303463"/>
          <p14:tracePt t="573932" x="7616825" y="2303463"/>
          <p14:tracePt t="573946" x="7616825" y="2312988"/>
          <p14:tracePt t="573957" x="7626350" y="2312988"/>
          <p14:tracePt t="573970" x="7626350" y="2322513"/>
          <p14:tracePt t="573983" x="7626350" y="2330450"/>
          <p14:tracePt t="573999" x="7634288" y="2339975"/>
          <p14:tracePt t="574031" x="7634288" y="2347913"/>
          <p14:tracePt t="574068" x="7634288" y="2357438"/>
          <p14:tracePt t="574080" x="7643813" y="2357438"/>
          <p14:tracePt t="574117" x="7643813" y="2366963"/>
          <p14:tracePt t="574178" x="7643813" y="2374900"/>
          <p14:tracePt t="574202" x="7643813" y="2384425"/>
          <p14:tracePt t="574277" x="7643813" y="2393950"/>
          <p14:tracePt t="574362" x="7643813" y="2384425"/>
          <p14:tracePt t="574386" x="7643813" y="2374900"/>
          <p14:tracePt t="574399" x="7643813" y="2347913"/>
          <p14:tracePt t="574411" x="7643813" y="2339975"/>
          <p14:tracePt t="574423" x="7643813" y="2322513"/>
          <p14:tracePt t="574436" x="7643813" y="2303463"/>
          <p14:tracePt t="574449" x="7634288" y="2276475"/>
          <p14:tracePt t="574466" x="7634288" y="2251075"/>
          <p14:tracePt t="574482" x="7626350" y="2224088"/>
          <p14:tracePt t="574499" x="7626350" y="2170113"/>
          <p14:tracePt t="574516" x="7626350" y="2152650"/>
          <p14:tracePt t="574533" x="7626350" y="2133600"/>
          <p14:tracePt t="574549" x="7626350" y="2089150"/>
          <p14:tracePt t="574566" x="7626350" y="2081213"/>
          <p14:tracePt t="574582" x="7626350" y="2036763"/>
          <p14:tracePt t="574599" x="7626350" y="2009775"/>
          <p14:tracePt t="574616" x="7626350" y="1990725"/>
          <p14:tracePt t="574632" x="7626350" y="1965325"/>
          <p14:tracePt t="574649" x="7626350" y="1955800"/>
          <p14:tracePt t="574718" x="7626350" y="1946275"/>
          <p14:tracePt t="575036" x="7626350" y="1938338"/>
          <p14:tracePt t="575109" x="7626350" y="1928813"/>
          <p14:tracePt t="575146" x="7626350" y="1919288"/>
          <p14:tracePt t="575184" x="7626350" y="1911350"/>
          <p14:tracePt t="575465" x="7626350" y="1919288"/>
          <p14:tracePt t="576102" x="7626350" y="1938338"/>
          <p14:tracePt t="576115" x="7634288" y="1955800"/>
          <p14:tracePt t="576126" x="7634288" y="1973263"/>
          <p14:tracePt t="576138" x="7634288" y="1990725"/>
          <p14:tracePt t="576150" x="7634288" y="2017713"/>
          <p14:tracePt t="576166" x="7634288" y="2036763"/>
          <p14:tracePt t="576183" x="7634288" y="2062163"/>
          <p14:tracePt t="576200" x="7634288" y="2089150"/>
          <p14:tracePt t="576217" x="7634288" y="2143125"/>
          <p14:tracePt t="576233" x="7634288" y="2160588"/>
          <p14:tracePt t="576250" x="7634288" y="2187575"/>
          <p14:tracePt t="576266" x="7634288" y="2205038"/>
          <p14:tracePt t="576286" x="7634288" y="2224088"/>
          <p14:tracePt t="576310" x="7634288" y="2232025"/>
          <p14:tracePt t="576322" x="7634288" y="2241550"/>
          <p14:tracePt t="576335" x="7634288" y="2251075"/>
          <p14:tracePt t="576349" x="7634288" y="2259013"/>
          <p14:tracePt t="576366" x="7634288" y="2268538"/>
          <p14:tracePt t="576383" x="7626350" y="2268538"/>
          <p14:tracePt t="576400" x="7626350" y="2276475"/>
          <p14:tracePt t="576603" x="7616825" y="2276475"/>
          <p14:tracePt t="576666" x="7608888" y="2276475"/>
          <p14:tracePt t="576678" x="7599363" y="2276475"/>
          <p14:tracePt t="576692" x="7599363" y="2295525"/>
          <p14:tracePt t="576703" x="7589838" y="2303463"/>
          <p14:tracePt t="576716" x="7581900" y="2322513"/>
          <p14:tracePt t="576733" x="7581900" y="2339975"/>
          <p14:tracePt t="576750" x="7562850" y="2366963"/>
          <p14:tracePt t="576766" x="7545388" y="2428875"/>
          <p14:tracePt t="576783" x="7537450" y="2465388"/>
          <p14:tracePt t="576800" x="7527925" y="2554288"/>
          <p14:tracePt t="576817" x="7518400" y="2616200"/>
          <p14:tracePt t="576833" x="7510463" y="2697163"/>
          <p14:tracePt t="576850" x="7500938" y="2830513"/>
          <p14:tracePt t="576867" x="7500938" y="2894013"/>
          <p14:tracePt t="576883" x="7500938" y="2938463"/>
          <p14:tracePt t="576900" x="7500938" y="3009900"/>
          <p14:tracePt t="576916" x="7500938" y="3017838"/>
          <p14:tracePt t="576933" x="7500938" y="3027363"/>
          <p14:tracePt t="577033" x="7491413" y="3017838"/>
          <p14:tracePt t="577045" x="7491413" y="3009900"/>
          <p14:tracePt t="577058" x="7483475" y="3000375"/>
          <p14:tracePt t="577069" x="7483475" y="2982913"/>
          <p14:tracePt t="577083" x="7483475" y="2955925"/>
          <p14:tracePt t="577100" x="7473950" y="2928938"/>
          <p14:tracePt t="577116" x="7473950" y="2901950"/>
          <p14:tracePt t="577133" x="7473950" y="2847975"/>
          <p14:tracePt t="577150" x="7473950" y="2830513"/>
          <p14:tracePt t="577167" x="7473950" y="2822575"/>
          <p14:tracePt t="577183" x="7473950" y="2795588"/>
          <p14:tracePt t="577200" x="7473950" y="2786063"/>
          <p14:tracePt t="577217" x="7473950" y="2768600"/>
          <p14:tracePt t="577233" x="7466013" y="2732088"/>
          <p14:tracePt t="577250" x="7466013" y="2724150"/>
          <p14:tracePt t="577267" x="7466013" y="2670175"/>
          <p14:tracePt t="577283" x="7456488" y="2643188"/>
          <p14:tracePt t="577300" x="7456488" y="2625725"/>
          <p14:tracePt t="577316" x="7456488" y="2589213"/>
          <p14:tracePt t="577333" x="7456488" y="2571750"/>
          <p14:tracePt t="577363" x="7456488" y="2562225"/>
          <p14:tracePt t="577388" x="7456488" y="2544763"/>
          <p14:tracePt t="577401" x="7456488" y="2536825"/>
          <p14:tracePt t="577413" x="7456488" y="2527300"/>
          <p14:tracePt t="577426" x="7456488" y="2517775"/>
          <p14:tracePt t="577449" x="7456488" y="2509838"/>
          <p14:tracePt t="577461" x="7456488" y="2500313"/>
          <p14:tracePt t="577474" x="7456488" y="2490788"/>
          <p14:tracePt t="577500" x="7456488" y="2473325"/>
          <p14:tracePt t="577512" x="7456488" y="2465388"/>
          <p14:tracePt t="577522" x="7456488" y="2455863"/>
          <p14:tracePt t="577646" x="7456488" y="2465388"/>
          <p14:tracePt t="577682" x="7456488" y="2473325"/>
          <p14:tracePt t="577696" x="7456488" y="2482850"/>
          <p14:tracePt t="577707" x="7456488" y="2490788"/>
          <p14:tracePt t="577731" x="7456488" y="2500313"/>
          <p14:tracePt t="577744" x="7456488" y="2527300"/>
          <p14:tracePt t="577755" x="7466013" y="2536825"/>
          <p14:tracePt t="577768" x="7466013" y="2554288"/>
          <p14:tracePt t="577783" x="7466013" y="2571750"/>
          <p14:tracePt t="577800" x="7466013" y="2581275"/>
          <p14:tracePt t="577817" x="7473950" y="2608263"/>
          <p14:tracePt t="577833" x="7483475" y="2616200"/>
          <p14:tracePt t="577850" x="7483475" y="2625725"/>
          <p14:tracePt t="577867" x="7491413" y="2625725"/>
          <p14:tracePt t="577915" x="7500938" y="2625725"/>
          <p14:tracePt t="577927" x="7510463" y="2625725"/>
          <p14:tracePt t="577951" x="7518400" y="2625725"/>
          <p14:tracePt t="577977" x="7537450" y="2625725"/>
          <p14:tracePt t="577988" x="7545388" y="2625725"/>
          <p14:tracePt t="578000" x="7554913" y="2625725"/>
          <p14:tracePt t="578013" x="7562850" y="2616200"/>
          <p14:tracePt t="578026" x="7572375" y="2616200"/>
          <p14:tracePt t="578050" x="7572375" y="2608263"/>
          <p14:tracePt t="578062" x="7581900" y="2608263"/>
          <p14:tracePt t="578074" x="7581900" y="2598738"/>
          <p14:tracePt t="578099" x="7581900" y="2589213"/>
          <p14:tracePt t="578122" x="7581900" y="2571750"/>
          <p14:tracePt t="578148" x="7581900" y="2562225"/>
          <p14:tracePt t="578307" x="7589838" y="2571750"/>
          <p14:tracePt t="578344" x="7599363" y="2571750"/>
          <p14:tracePt t="578356" x="7608888" y="2571750"/>
          <p14:tracePt t="578380" x="7616825" y="2571750"/>
          <p14:tracePt t="578393" x="7626350" y="2554288"/>
          <p14:tracePt t="578405" x="7626350" y="2536825"/>
          <p14:tracePt t="578417" x="7634288" y="2517775"/>
          <p14:tracePt t="578430" x="7634288" y="2490788"/>
          <p14:tracePt t="578441" x="7643813" y="2465388"/>
          <p14:tracePt t="578455" x="7643813" y="2438400"/>
          <p14:tracePt t="578467" x="7653338" y="2374900"/>
          <p14:tracePt t="578484" x="7661275" y="2322513"/>
          <p14:tracePt t="578500" x="7680325" y="2251075"/>
          <p14:tracePt t="578517" x="7705725" y="2081213"/>
          <p14:tracePt t="578533" x="7724775" y="1990725"/>
          <p14:tracePt t="578550" x="7724775" y="1928813"/>
          <p14:tracePt t="578567" x="7732713" y="1847850"/>
          <p14:tracePt t="578584" x="7732713" y="1822450"/>
          <p14:tracePt t="578600" x="7732713" y="1803400"/>
          <p14:tracePt t="578617" x="7742238" y="1758950"/>
          <p14:tracePt t="578634" x="7742238" y="1751013"/>
          <p14:tracePt t="578650" x="7751763" y="1724025"/>
          <p14:tracePt t="578858" x="7751763" y="1714500"/>
          <p14:tracePt t="578882" x="7751763" y="1697038"/>
          <p14:tracePt t="578895" x="7751763" y="1679575"/>
          <p14:tracePt t="578907" x="7751763" y="1670050"/>
          <p14:tracePt t="578920" x="7751763" y="1652588"/>
          <p14:tracePt t="578934" x="7769225" y="1625600"/>
          <p14:tracePt t="578950" x="7777163" y="1608138"/>
          <p14:tracePt t="578967" x="7786688" y="1598613"/>
          <p14:tracePt t="578984" x="7796213" y="1589088"/>
          <p14:tracePt t="579000" x="7804150" y="1589088"/>
          <p14:tracePt t="579336" x="7804150" y="1581150"/>
          <p14:tracePt t="579348" x="7804150" y="1554163"/>
          <p14:tracePt t="579360" x="7804150" y="1517650"/>
          <p14:tracePt t="579373" x="7786688" y="1465263"/>
          <p14:tracePt t="579384" x="7769225" y="1384300"/>
          <p14:tracePt t="579400" x="7759700" y="1303338"/>
          <p14:tracePt t="579418" x="7742238" y="1223963"/>
          <p14:tracePt t="579434" x="7732713" y="1152525"/>
          <p14:tracePt t="579451" x="7732713" y="1143000"/>
          <p14:tracePt t="579471" x="7732713" y="1133475"/>
          <p14:tracePt t="579948" x="7732713" y="1143000"/>
          <p14:tracePt t="580071" x="7732713" y="1152525"/>
          <p14:tracePt t="580119" x="7732713" y="1160463"/>
          <p14:tracePt t="580132" x="7732713" y="1169988"/>
          <p14:tracePt t="580144" x="7732713" y="1179513"/>
          <p14:tracePt t="580157" x="7732713" y="1196975"/>
          <p14:tracePt t="580169" x="7732713" y="1223963"/>
          <p14:tracePt t="580184" x="7732713" y="1268413"/>
          <p14:tracePt t="580201" x="7732713" y="1322388"/>
          <p14:tracePt t="580218" x="7732713" y="1384300"/>
          <p14:tracePt t="580234" x="7732713" y="1536700"/>
          <p14:tracePt t="580251" x="7732713" y="1616075"/>
          <p14:tracePt t="580267" x="7732713" y="1768475"/>
          <p14:tracePt t="580284" x="7732713" y="1830388"/>
          <p14:tracePt t="580301" x="7732713" y="1874838"/>
          <p14:tracePt t="580317" x="7732713" y="1938338"/>
          <p14:tracePt t="580334" x="7732713" y="1973263"/>
          <p14:tracePt t="580351" x="7732713" y="1990725"/>
          <p14:tracePt t="580368" x="7732713" y="2009775"/>
          <p14:tracePt t="580384" x="7732713" y="2027238"/>
          <p14:tracePt t="580401" x="7732713" y="2036763"/>
          <p14:tracePt t="580418" x="7732713" y="2044700"/>
          <p14:tracePt t="580439" x="7732713" y="2054225"/>
          <p14:tracePt t="580475" x="7732713" y="2071688"/>
          <p14:tracePt t="580697" x="7724775" y="2071688"/>
          <p14:tracePt t="580722" x="7715250" y="2081213"/>
          <p14:tracePt t="580733" x="7705725" y="2098675"/>
          <p14:tracePt t="580745" x="7697788" y="2108200"/>
          <p14:tracePt t="580757" x="7680325" y="2125663"/>
          <p14:tracePt t="580769" x="7670800" y="2125663"/>
          <p14:tracePt t="580784" x="7661275" y="2133600"/>
          <p14:tracePt t="580801" x="7653338" y="2143125"/>
          <p14:tracePt t="580818" x="7634288" y="2143125"/>
          <p14:tracePt t="580834" x="7589838" y="2143125"/>
          <p14:tracePt t="580851" x="7562850" y="2143125"/>
          <p14:tracePt t="580868" x="7500938" y="2152650"/>
          <p14:tracePt t="580884" x="7466013" y="2152650"/>
          <p14:tracePt t="580901" x="7412038" y="2152650"/>
          <p14:tracePt t="580918" x="7348538" y="2160588"/>
          <p14:tracePt t="580934" x="7304088" y="2170113"/>
          <p14:tracePt t="580951" x="7277100" y="2179638"/>
          <p14:tracePt t="580968" x="7232650" y="2197100"/>
          <p14:tracePt t="580984" x="7205663" y="2205038"/>
          <p14:tracePt t="581001" x="7197725" y="2205038"/>
          <p14:tracePt t="581018" x="7180263" y="2224088"/>
          <p14:tracePt t="581034" x="7170738" y="2232025"/>
          <p14:tracePt t="581051" x="7143750" y="2276475"/>
          <p14:tracePt t="581068" x="7116763" y="2303463"/>
          <p14:tracePt t="581084" x="7099300" y="2330450"/>
          <p14:tracePt t="581101" x="7072313" y="2366963"/>
          <p14:tracePt t="581118" x="7072313" y="2384425"/>
          <p14:tracePt t="581135" x="7062788" y="2393950"/>
          <p14:tracePt t="581151" x="7054850" y="2411413"/>
          <p14:tracePt t="581187" x="7045325" y="2419350"/>
          <p14:tracePt t="581197" x="7045325" y="2428875"/>
          <p14:tracePt t="581224" x="7045325" y="2438400"/>
          <p14:tracePt t="581235" x="7045325" y="2446338"/>
          <p14:tracePt t="581247" x="7045325" y="2455863"/>
          <p14:tracePt t="581271" x="7045325" y="2465388"/>
          <p14:tracePt t="581284" x="7045325" y="2473325"/>
          <p14:tracePt t="581309" x="7045325" y="2482850"/>
          <p14:tracePt t="581322" x="7045325" y="2490788"/>
          <p14:tracePt t="581333" x="7045325" y="2500313"/>
          <p14:tracePt t="581344" x="7045325" y="2509838"/>
          <p14:tracePt t="581358" x="7045325" y="2527300"/>
          <p14:tracePt t="581370" x="7045325" y="2536825"/>
          <p14:tracePt t="581385" x="7045325" y="2544763"/>
          <p14:tracePt t="581401" x="7045325" y="2562225"/>
          <p14:tracePt t="581418" x="7045325" y="2571750"/>
          <p14:tracePt t="581434" x="7054850" y="2589213"/>
          <p14:tracePt t="581451" x="7054850" y="2598738"/>
          <p14:tracePt t="581469" x="7062788" y="2598738"/>
          <p14:tracePt t="581553" x="7062788" y="2581275"/>
          <p14:tracePt t="581565" x="7062788" y="2562225"/>
          <p14:tracePt t="581578" x="7072313" y="2554288"/>
          <p14:tracePt t="581590" x="7072313" y="2536825"/>
          <p14:tracePt t="581604" x="7081838" y="2517775"/>
          <p14:tracePt t="581618" x="7089775" y="2509838"/>
          <p14:tracePt t="581635" x="7089775" y="2500313"/>
          <p14:tracePt t="581651" x="7108825" y="2465388"/>
          <p14:tracePt t="581668" x="7134225" y="2446338"/>
          <p14:tracePt t="581684" x="7143750" y="2428875"/>
          <p14:tracePt t="581701" x="7180263" y="2393950"/>
          <p14:tracePt t="581718" x="7197725" y="2374900"/>
          <p14:tracePt t="581735" x="7215188" y="2357438"/>
          <p14:tracePt t="581751" x="7232650" y="2330450"/>
          <p14:tracePt t="581768" x="7251700" y="2322513"/>
          <p14:tracePt t="581784" x="7259638" y="2312988"/>
          <p14:tracePt t="581801" x="7269163" y="2295525"/>
          <p14:tracePt t="581818" x="7277100" y="2276475"/>
          <p14:tracePt t="581836" x="7286625" y="2276475"/>
          <p14:tracePt t="581851" x="7296150" y="2259013"/>
          <p14:tracePt t="581868" x="7304088" y="2259013"/>
          <p14:tracePt t="581885" x="7340600" y="2241550"/>
          <p14:tracePt t="581901" x="7348538" y="2232025"/>
          <p14:tracePt t="581918" x="7367588" y="2224088"/>
          <p14:tracePt t="581935" x="7412038" y="2205038"/>
          <p14:tracePt t="581951" x="7429500" y="2205038"/>
          <p14:tracePt t="581968" x="7446963" y="2197100"/>
          <p14:tracePt t="581985" x="7483475" y="2187575"/>
          <p14:tracePt t="582001" x="7500938" y="2187575"/>
          <p14:tracePt t="582018" x="7545388" y="2187575"/>
          <p14:tracePt t="582035" x="7554913" y="2187575"/>
          <p14:tracePt t="582051" x="7572375" y="2187575"/>
          <p14:tracePt t="582068" x="7589838" y="2187575"/>
          <p14:tracePt t="582085" x="7599363" y="2205038"/>
          <p14:tracePt t="582101" x="7599363" y="2214563"/>
          <p14:tracePt t="582118" x="7608888" y="2251075"/>
          <p14:tracePt t="582135" x="7608888" y="2276475"/>
          <p14:tracePt t="582151" x="7608888" y="2303463"/>
          <p14:tracePt t="582168" x="7608888" y="2347913"/>
          <p14:tracePt t="582185" x="7608888" y="2374900"/>
          <p14:tracePt t="582202" x="7608888" y="2401888"/>
          <p14:tracePt t="582218" x="7608888" y="2428875"/>
          <p14:tracePt t="582235" x="7599363" y="2446338"/>
          <p14:tracePt t="582251" x="7581900" y="2465388"/>
          <p14:tracePt t="582268" x="7572375" y="2465388"/>
          <p14:tracePt t="582285" x="7562850" y="2473325"/>
          <p14:tracePt t="582302" x="7554913" y="2482850"/>
          <p14:tracePt t="582302" x="7545388" y="2482850"/>
          <p14:tracePt t="582318" x="7537450" y="2482850"/>
          <p14:tracePt t="582335" x="7527925" y="2490788"/>
          <p14:tracePt t="582351" x="7510463" y="2490788"/>
          <p14:tracePt t="582368" x="7500938" y="2490788"/>
          <p14:tracePt t="582385" x="7483475" y="2490788"/>
          <p14:tracePt t="582401" x="7473950" y="2490788"/>
          <p14:tracePt t="582418" x="7466013" y="2490788"/>
          <p14:tracePt t="582436" x="7456488" y="2490788"/>
          <p14:tracePt t="582460" x="7446963" y="2490788"/>
          <p14:tracePt t="582535" x="7439025" y="2490788"/>
          <p14:tracePt t="583685" x="7439025" y="2482850"/>
          <p14:tracePt t="584199" x="7439025" y="2473325"/>
          <p14:tracePt t="585633" x="7446963" y="2473325"/>
          <p14:tracePt t="585670" x="7456488" y="2473325"/>
          <p14:tracePt t="585694" x="7466013" y="2473325"/>
          <p14:tracePt t="585718" x="7473950" y="2473325"/>
          <p14:tracePt t="585731" x="7491413" y="2473325"/>
          <p14:tracePt t="585744" x="7500938" y="2473325"/>
          <p14:tracePt t="585758" x="7518400" y="2473325"/>
          <p14:tracePt t="585769" x="7545388" y="2473325"/>
          <p14:tracePt t="585786" x="7581900" y="2490788"/>
          <p14:tracePt t="585802" x="7608888" y="2500313"/>
          <p14:tracePt t="585819" x="7661275" y="2509838"/>
          <p14:tracePt t="585836" x="7697788" y="2509838"/>
          <p14:tracePt t="585852" x="7751763" y="2509838"/>
          <p14:tracePt t="585869" x="7840663" y="2517775"/>
          <p14:tracePt t="585886" x="7894638" y="2517775"/>
          <p14:tracePt t="585903" x="7974013" y="2517775"/>
          <p14:tracePt t="585919" x="8027988" y="2517775"/>
          <p14:tracePt t="585936" x="8062913" y="2517775"/>
          <p14:tracePt t="585953" x="8143875" y="2517775"/>
          <p14:tracePt t="585969" x="8170863" y="2517775"/>
          <p14:tracePt t="585986" x="8188325" y="2517775"/>
          <p14:tracePt t="586002" x="8224838" y="2517775"/>
          <p14:tracePt t="586019" x="8242300" y="2517775"/>
          <p14:tracePt t="586037" x="8251825" y="2517775"/>
          <p14:tracePt t="586052" x="8259763" y="2509838"/>
          <p14:tracePt t="586069" x="8269288" y="2509838"/>
          <p14:tracePt t="586086" x="8286750" y="2500313"/>
          <p14:tracePt t="586111" x="8296275" y="2490788"/>
          <p14:tracePt t="586160" x="8304213" y="2490788"/>
          <p14:tracePt t="586356" x="8296275" y="2490788"/>
          <p14:tracePt t="586380" x="8286750" y="2490788"/>
          <p14:tracePt t="586405" x="8269288" y="2490788"/>
          <p14:tracePt t="586429" x="8251825" y="2490788"/>
          <p14:tracePt t="586454" x="8242300" y="2490788"/>
          <p14:tracePt t="586466" x="8215313" y="2500313"/>
          <p14:tracePt t="586478" x="8205788" y="2500313"/>
          <p14:tracePt t="586492" x="8188325" y="2509838"/>
          <p14:tracePt t="586503" x="8170863" y="2509838"/>
          <p14:tracePt t="586519" x="8143875" y="2509838"/>
          <p14:tracePt t="586536" x="8134350" y="2517775"/>
          <p14:tracePt t="586553" x="8089900" y="2527300"/>
          <p14:tracePt t="586569" x="8062913" y="2536825"/>
          <p14:tracePt t="586586" x="8045450" y="2536825"/>
          <p14:tracePt t="586603" x="7991475" y="2544763"/>
          <p14:tracePt t="586619" x="7966075" y="2554288"/>
          <p14:tracePt t="586636" x="7939088" y="2562225"/>
          <p14:tracePt t="586653" x="7885113" y="2571750"/>
          <p14:tracePt t="586669" x="7867650" y="2571750"/>
          <p14:tracePt t="586686" x="7840663" y="2571750"/>
          <p14:tracePt t="586703" x="7796213" y="2581275"/>
          <p14:tracePt t="586719" x="7751763" y="2581275"/>
          <p14:tracePt t="586736" x="7688263" y="2581275"/>
          <p14:tracePt t="586753" x="7661275" y="2581275"/>
          <p14:tracePt t="586769" x="7634288" y="2581275"/>
          <p14:tracePt t="586786" x="7581900" y="2581275"/>
          <p14:tracePt t="586803" x="7554913" y="2581275"/>
          <p14:tracePt t="586819" x="7527925" y="2581275"/>
          <p14:tracePt t="586836" x="7473950" y="2581275"/>
          <p14:tracePt t="586853" x="7456488" y="2581275"/>
          <p14:tracePt t="586870" x="7419975" y="2581275"/>
          <p14:tracePt t="586886" x="7402513" y="2571750"/>
          <p14:tracePt t="586903" x="7394575" y="2562225"/>
          <p14:tracePt t="586919" x="7375525" y="2562225"/>
          <p14:tracePt t="586945" x="7367588" y="2562225"/>
          <p14:tracePt t="586969" x="7367588" y="2554288"/>
          <p14:tracePt t="587030" x="7358063" y="2554288"/>
          <p14:tracePt t="587141" x="7358063" y="2544763"/>
          <p14:tracePt t="587189" x="7367588" y="2544763"/>
          <p14:tracePt t="587201" x="7375525" y="2544763"/>
          <p14:tracePt t="587213" x="7385050" y="2544763"/>
          <p14:tracePt t="587237" x="7402513" y="2544763"/>
          <p14:tracePt t="587250" x="7419975" y="2544763"/>
          <p14:tracePt t="587262" x="7439025" y="2544763"/>
          <p14:tracePt t="587276" x="7456488" y="2544763"/>
          <p14:tracePt t="587287" x="7473950" y="2544763"/>
          <p14:tracePt t="587303" x="7500938" y="2544763"/>
          <p14:tracePt t="587320" x="7527925" y="2544763"/>
          <p14:tracePt t="587336" x="7581900" y="2544763"/>
          <p14:tracePt t="587353" x="7608888" y="2544763"/>
          <p14:tracePt t="587370" x="7643813" y="2544763"/>
          <p14:tracePt t="587386" x="7688263" y="2544763"/>
          <p14:tracePt t="587403" x="7705725" y="2544763"/>
          <p14:tracePt t="587419" x="7732713" y="2544763"/>
          <p14:tracePt t="587436" x="7759700" y="2544763"/>
          <p14:tracePt t="587453" x="7777163" y="2544763"/>
          <p14:tracePt t="587470" x="7796213" y="2544763"/>
          <p14:tracePt t="587486" x="7848600" y="2544763"/>
          <p14:tracePt t="587503" x="7867650" y="2544763"/>
          <p14:tracePt t="587520" x="7885113" y="2544763"/>
          <p14:tracePt t="587536" x="7929563" y="2536825"/>
          <p14:tracePt t="587553" x="7947025" y="2536825"/>
          <p14:tracePt t="587570" x="7974013" y="2536825"/>
          <p14:tracePt t="587586" x="7991475" y="2527300"/>
          <p14:tracePt t="587603" x="8010525" y="2527300"/>
          <p14:tracePt t="587620" x="8037513" y="2527300"/>
          <p14:tracePt t="587636" x="8054975" y="2527300"/>
          <p14:tracePt t="587653" x="8081963" y="2527300"/>
          <p14:tracePt t="587670" x="8116888" y="2517775"/>
          <p14:tracePt t="587686" x="8134350" y="2517775"/>
          <p14:tracePt t="587703" x="8170863" y="2517775"/>
          <p14:tracePt t="587720" x="8180388" y="2517775"/>
          <p14:tracePt t="587736" x="8197850" y="2509838"/>
          <p14:tracePt t="587753" x="8232775" y="2500313"/>
          <p14:tracePt t="587770" x="8242300" y="2500313"/>
          <p14:tracePt t="587786" x="8251825" y="2500313"/>
          <p14:tracePt t="587803" x="8259763" y="2500313"/>
          <p14:tracePt t="587820" x="8269288" y="2500313"/>
          <p14:tracePt t="587838" x="8277225" y="2500313"/>
          <p14:tracePt t="587876" x="8286750" y="2500313"/>
          <p14:tracePt t="588293" x="8277225" y="2500313"/>
          <p14:tracePt t="588342" x="8269288" y="2500313"/>
          <p14:tracePt t="588352" x="8259763" y="2500313"/>
          <p14:tracePt t="588377" x="8251825" y="2500313"/>
          <p14:tracePt t="588390" x="8242300" y="2500313"/>
          <p14:tracePt t="588402" x="8232775" y="2500313"/>
          <p14:tracePt t="588414" x="8224838" y="2500313"/>
          <p14:tracePt t="588427" x="8215313" y="2500313"/>
          <p14:tracePt t="588437" x="8205788" y="2500313"/>
          <p14:tracePt t="588453" x="8180388" y="2500313"/>
          <p14:tracePt t="588470" x="8161338" y="2500313"/>
          <p14:tracePt t="588487" x="8143875" y="2509838"/>
          <p14:tracePt t="588504" x="8099425" y="2517775"/>
          <p14:tracePt t="588520" x="8062913" y="2517775"/>
          <p14:tracePt t="588536" x="8010525" y="2527300"/>
          <p14:tracePt t="588553" x="7983538" y="2536825"/>
          <p14:tracePt t="588570" x="7947025" y="2536825"/>
          <p14:tracePt t="588587" x="7875588" y="2544763"/>
          <p14:tracePt t="588603" x="7840663" y="2544763"/>
          <p14:tracePt t="588620" x="7813675" y="2544763"/>
          <p14:tracePt t="588637" x="7751763" y="2544763"/>
          <p14:tracePt t="588653" x="7715250" y="2544763"/>
          <p14:tracePt t="588670" x="7697788" y="2544763"/>
          <p14:tracePt t="588687" x="7643813" y="2544763"/>
          <p14:tracePt t="588703" x="7626350" y="2544763"/>
          <p14:tracePt t="588720" x="7589838" y="2536825"/>
          <p14:tracePt t="588737" x="7589838" y="2527300"/>
          <p14:tracePt t="588753" x="7581900" y="2527300"/>
          <p14:tracePt t="588770" x="7562850" y="2517775"/>
          <p14:tracePt t="588807" x="7554913" y="2517775"/>
          <p14:tracePt t="588819" x="7545388" y="2517775"/>
          <p14:tracePt t="588830" x="7537450" y="2517775"/>
          <p14:tracePt t="588843" x="7518400" y="2517775"/>
          <p14:tracePt t="588867" x="7500938" y="2517775"/>
          <p14:tracePt t="588880" x="7491413" y="2517775"/>
          <p14:tracePt t="588892" x="7483475" y="2517775"/>
          <p14:tracePt t="588904" x="7466013" y="2517775"/>
          <p14:tracePt t="588920" x="7446963" y="2517775"/>
          <p14:tracePt t="588937" x="7439025" y="2517775"/>
          <p14:tracePt t="588954" x="7412038" y="2517775"/>
          <p14:tracePt t="588970" x="7402513" y="2517775"/>
          <p14:tracePt t="589003" x="7394575" y="2517775"/>
          <p14:tracePt t="589149" x="7385050" y="2517775"/>
          <p14:tracePt t="589174" x="7375525" y="2509838"/>
          <p14:tracePt t="589211" x="7367588" y="2509838"/>
          <p14:tracePt t="589286" x="7367588" y="2500313"/>
          <p14:tracePt t="590398" x="7375525" y="2500313"/>
          <p14:tracePt t="591857" x="7375525" y="2490788"/>
          <p14:tracePt t="591906" x="7367588" y="2490788"/>
          <p14:tracePt t="591931" x="7358063" y="2490788"/>
          <p14:tracePt t="591966" x="7348538" y="2490788"/>
          <p14:tracePt t="591979" x="7348538" y="2482850"/>
          <p14:tracePt t="592005" x="7340600" y="2482850"/>
          <p14:tracePt t="592015" x="7340600" y="2473325"/>
          <p14:tracePt t="592027" x="7331075" y="2465388"/>
          <p14:tracePt t="592052" x="7323138" y="2455863"/>
          <p14:tracePt t="592065" x="7313613" y="2446338"/>
          <p14:tracePt t="592077" x="7304088" y="2438400"/>
          <p14:tracePt t="592102" x="7304088" y="2428875"/>
          <p14:tracePt t="592114" x="7296150" y="2419350"/>
          <p14:tracePt t="592126" x="7296150" y="2411413"/>
          <p14:tracePt t="592139" x="7286625" y="2384425"/>
          <p14:tracePt t="592155" x="7286625" y="2366963"/>
          <p14:tracePt t="592171" x="7286625" y="2357438"/>
          <p14:tracePt t="592188" x="7286625" y="2322513"/>
          <p14:tracePt t="592205" x="7286625" y="2312988"/>
          <p14:tracePt t="592222" x="7286625" y="2303463"/>
          <p14:tracePt t="592238" x="7286625" y="2286000"/>
          <p14:tracePt t="592255" x="7286625" y="2276475"/>
          <p14:tracePt t="592271" x="7286625" y="2259013"/>
          <p14:tracePt t="592288" x="7286625" y="2232025"/>
          <p14:tracePt t="592305" x="7286625" y="2214563"/>
          <p14:tracePt t="592322" x="7286625" y="2205038"/>
          <p14:tracePt t="592338" x="7286625" y="2187575"/>
          <p14:tracePt t="592354" x="7286625" y="2179638"/>
          <p14:tracePt t="592371" x="7286625" y="2152650"/>
          <p14:tracePt t="592388" x="7286625" y="2133600"/>
          <p14:tracePt t="592405" x="7286625" y="2125663"/>
          <p14:tracePt t="592422" x="7296150" y="2098675"/>
          <p14:tracePt t="592445" x="7296150" y="2081213"/>
          <p14:tracePt t="592458" x="7296150" y="2071688"/>
          <p14:tracePt t="592471" x="7296150" y="2062163"/>
          <p14:tracePt t="592488" x="7304088" y="2036763"/>
          <p14:tracePt t="592506" x="7313613" y="2017713"/>
          <p14:tracePt t="592554" x="7313613" y="2009775"/>
          <p14:tracePt t="592604" x="7313613" y="2000250"/>
          <p14:tracePt t="592616" x="7323138" y="2000250"/>
          <p14:tracePt t="592628" x="7331075" y="2000250"/>
          <p14:tracePt t="592665" x="7340600" y="1990725"/>
          <p14:tracePt t="592678" x="7340600" y="1982788"/>
          <p14:tracePt t="592689" x="7348538" y="1982788"/>
          <p14:tracePt t="592702" x="7358063" y="1982788"/>
          <p14:tracePt t="592714" x="7367588" y="1965325"/>
          <p14:tracePt t="592727" x="7375525" y="1965325"/>
          <p14:tracePt t="592739" x="7394575" y="1955800"/>
          <p14:tracePt t="592763" x="7402513" y="1946275"/>
          <p14:tracePt t="595841" x="7402513" y="1955800"/>
          <p14:tracePt t="596231" x="7402513" y="1946275"/>
          <p14:tracePt t="596243" x="7394575" y="1938338"/>
          <p14:tracePt t="596255" x="7394575" y="1928813"/>
          <p14:tracePt t="596267" x="7394575" y="1911350"/>
          <p14:tracePt t="596279" x="7385050" y="1901825"/>
          <p14:tracePt t="596292" x="7385050" y="1884363"/>
          <p14:tracePt t="596306" x="7385050" y="1874838"/>
          <p14:tracePt t="596322" x="7385050" y="1857375"/>
          <p14:tracePt t="596339" x="7385050" y="1847850"/>
          <p14:tracePt t="596356" x="7385050" y="1812925"/>
          <p14:tracePt t="596372" x="7385050" y="1803400"/>
          <p14:tracePt t="596389" x="7385050" y="1776413"/>
          <p14:tracePt t="596406" x="7385050" y="1758950"/>
          <p14:tracePt t="596422" x="7385050" y="1751013"/>
          <p14:tracePt t="596439" x="7385050" y="1704975"/>
          <p14:tracePt t="596456" x="7385050" y="1687513"/>
          <p14:tracePt t="596472" x="7385050" y="1679575"/>
          <p14:tracePt t="596489" x="7385050" y="1652588"/>
          <p14:tracePt t="596513" x="7385050" y="1633538"/>
          <p14:tracePt t="596523" x="7385050" y="1625600"/>
          <p14:tracePt t="596539" x="7385050" y="1616075"/>
          <p14:tracePt t="596556" x="7385050" y="1598613"/>
          <p14:tracePt t="596573" x="7385050" y="1589088"/>
          <p14:tracePt t="596610" x="7385050" y="1581150"/>
          <p14:tracePt t="596671" x="7385050" y="1571625"/>
          <p14:tracePt t="596695" x="7385050" y="1562100"/>
          <p14:tracePt t="596708" x="7394575" y="1562100"/>
          <p14:tracePt t="596720" x="7394575" y="1554163"/>
          <p14:tracePt t="596744" x="7394575" y="1544638"/>
          <p14:tracePt t="596757" x="7394575" y="1536700"/>
          <p14:tracePt t="596794" x="7394575" y="1527175"/>
          <p14:tracePt t="597357" x="7394575" y="1517650"/>
          <p14:tracePt t="597393" x="7394575" y="1509713"/>
          <p14:tracePt t="597406" x="7394575" y="1500188"/>
          <p14:tracePt t="597418" x="7402513" y="1490663"/>
          <p14:tracePt t="597430" x="7412038" y="1482725"/>
          <p14:tracePt t="597443" x="7419975" y="1473200"/>
          <p14:tracePt t="597456" x="7429500" y="1465263"/>
          <p14:tracePt t="597473" x="7429500" y="1455738"/>
          <p14:tracePt t="597489" x="7429500" y="1446213"/>
          <p14:tracePt t="597506" x="7429500" y="1438275"/>
          <p14:tracePt t="597523" x="7439025" y="1438275"/>
          <p14:tracePt t="597539" x="7439025" y="1428750"/>
          <p14:tracePt t="597556" x="7446963" y="1401763"/>
          <p14:tracePt t="597573" x="7456488" y="1393825"/>
          <p14:tracePt t="597590" x="7456488" y="1384300"/>
          <p14:tracePt t="597606" x="7456488" y="1374775"/>
          <p14:tracePt t="597687" x="7466013" y="1374775"/>
          <p14:tracePt t="597713" x="7466013" y="1366838"/>
          <p14:tracePt t="597933" x="7466013" y="1357313"/>
          <p14:tracePt t="597971" x="7466013" y="1347788"/>
          <p14:tracePt t="598019" x="7466013" y="1339850"/>
          <p14:tracePt t="598055" x="7466013" y="1330325"/>
          <p14:tracePt t="598080" x="7466013" y="1322388"/>
          <p14:tracePt t="598091" x="7456488" y="1322388"/>
          <p14:tracePt t="598104" x="7456488" y="1312863"/>
          <p14:tracePt t="598129" x="7446963" y="1303338"/>
          <p14:tracePt t="598142" x="7439025" y="1303338"/>
          <p14:tracePt t="598177" x="7429500" y="1295400"/>
          <p14:tracePt t="598227" x="7429500" y="1285875"/>
          <p14:tracePt t="598313" x="7429500" y="1276350"/>
          <p14:tracePt t="598459" x="7429500" y="1268413"/>
          <p14:tracePt t="598472" x="7429500" y="1258888"/>
          <p14:tracePt t="598484" x="7439025" y="1258888"/>
          <p14:tracePt t="598497" x="7446963" y="1258888"/>
          <p14:tracePt t="598509" x="7446963" y="1250950"/>
          <p14:tracePt t="598865" x="7446963" y="1241425"/>
          <p14:tracePt t="598889" x="7446963" y="1231900"/>
          <p14:tracePt t="598901" x="7456488" y="1223963"/>
          <p14:tracePt t="598913" x="7466013" y="1214438"/>
          <p14:tracePt t="598925" x="7473950" y="1204913"/>
          <p14:tracePt t="598940" x="7491413" y="1187450"/>
          <p14:tracePt t="598957" x="7491413" y="1179513"/>
          <p14:tracePt t="598973" x="7510463" y="1169988"/>
          <p14:tracePt t="598990" x="7518400" y="1160463"/>
          <p14:tracePt t="599007" x="7527925" y="1152525"/>
          <p14:tracePt t="599023" x="7562850" y="1133475"/>
          <p14:tracePt t="599040" x="7581900" y="1125538"/>
          <p14:tracePt t="599057" x="7599363" y="1108075"/>
          <p14:tracePt t="599073" x="7634288" y="1089025"/>
          <p14:tracePt t="599090" x="7643813" y="1089025"/>
          <p14:tracePt t="599107" x="7643813" y="1081088"/>
          <p14:tracePt t="599123" x="7653338" y="1081088"/>
          <p14:tracePt t="599146" x="7653338" y="1071563"/>
          <p14:tracePt t="599256" x="7653338" y="1062038"/>
          <p14:tracePt t="599978" x="7653338" y="1071563"/>
          <p14:tracePt t="600285" x="7653338" y="1081088"/>
          <p14:tracePt t="600653" x="7653338" y="1089025"/>
          <p14:tracePt t="600922" x="7653338" y="1098550"/>
          <p14:tracePt t="600934" x="7653338" y="1108075"/>
          <p14:tracePt t="600946" x="7653338" y="1133475"/>
          <p14:tracePt t="600959" x="7643813" y="1160463"/>
          <p14:tracePt t="600974" x="7643813" y="1214438"/>
          <p14:tracePt t="600990" x="7626350" y="1285875"/>
          <p14:tracePt t="601007" x="7616825" y="1393825"/>
          <p14:tracePt t="601024" x="7545388" y="1795463"/>
          <p14:tracePt t="601040" x="7518400" y="2027238"/>
          <p14:tracePt t="601057" x="7466013" y="2455863"/>
          <p14:tracePt t="601074" x="7439025" y="2589213"/>
          <p14:tracePt t="601091" x="7419975" y="2687638"/>
          <p14:tracePt t="601107" x="7412038" y="2830513"/>
          <p14:tracePt t="601124" x="7412038" y="2874963"/>
          <p14:tracePt t="601140" x="7412038" y="2911475"/>
          <p14:tracePt t="601158" x="7412038" y="2946400"/>
          <p14:tracePt t="601174" x="7412038" y="2955925"/>
          <p14:tracePt t="601190" x="7412038" y="2965450"/>
          <p14:tracePt t="601278" x="7412038" y="2973388"/>
          <p14:tracePt t="601289" x="7412038" y="2982913"/>
          <p14:tracePt t="601302" x="7412038" y="2990850"/>
          <p14:tracePt t="601327" x="7412038" y="3000375"/>
          <p14:tracePt t="601340" x="7412038" y="3009900"/>
          <p14:tracePt t="601389" x="7412038" y="3017838"/>
          <p14:tracePt t="601499" x="7412038" y="3009900"/>
          <p14:tracePt t="601510" x="7402513" y="2990850"/>
          <p14:tracePt t="601522" x="7402513" y="2973388"/>
          <p14:tracePt t="601535" x="7394575" y="2955925"/>
          <p14:tracePt t="601547" x="7385050" y="2938463"/>
          <p14:tracePt t="601558" x="7385050" y="2911475"/>
          <p14:tracePt t="601574" x="7385050" y="2884488"/>
          <p14:tracePt t="601591" x="7385050" y="2840038"/>
          <p14:tracePt t="601607" x="7375525" y="2768600"/>
          <p14:tracePt t="601624" x="7375525" y="2714625"/>
          <p14:tracePt t="601641" x="7375525" y="2679700"/>
          <p14:tracePt t="601657" x="7367588" y="2589213"/>
          <p14:tracePt t="601674" x="7367588" y="2554288"/>
          <p14:tracePt t="601691" x="7367588" y="2509838"/>
          <p14:tracePt t="601708" x="7358063" y="2455863"/>
          <p14:tracePt t="601724" x="7358063" y="2428875"/>
          <p14:tracePt t="601741" x="7358063" y="2401888"/>
          <p14:tracePt t="601757" x="7348538" y="2366963"/>
          <p14:tracePt t="601774" x="7348538" y="2347913"/>
          <p14:tracePt t="601791" x="7340600" y="2347913"/>
          <p14:tracePt t="601807" x="7323138" y="2339975"/>
          <p14:tracePt t="601829" x="7304088" y="2330450"/>
          <p14:tracePt t="601853" x="7296150" y="2330450"/>
          <p14:tracePt t="601881" x="7286625" y="2330450"/>
          <p14:tracePt t="601891" x="7286625" y="2339975"/>
          <p14:tracePt t="601903" x="7277100" y="2339975"/>
          <p14:tracePt t="601915" x="7277100" y="2347913"/>
          <p14:tracePt t="601927" x="7269163" y="2347913"/>
          <p14:tracePt t="601950" x="7251700" y="2366963"/>
          <p14:tracePt t="601962" x="7242175" y="2366963"/>
          <p14:tracePt t="601975" x="7224713" y="2384425"/>
          <p14:tracePt t="601991" x="7205663" y="2393950"/>
          <p14:tracePt t="602007" x="7197725" y="2401888"/>
          <p14:tracePt t="602024" x="7170738" y="2411413"/>
          <p14:tracePt t="602041" x="7161213" y="2411413"/>
          <p14:tracePt t="602058" x="7153275" y="2411413"/>
          <p14:tracePt t="602074" x="7126288" y="2428875"/>
          <p14:tracePt t="602091" x="7116763" y="2428875"/>
          <p14:tracePt t="602107" x="7108825" y="2438400"/>
          <p14:tracePt t="602124" x="7089775" y="2446338"/>
          <p14:tracePt t="602141" x="7072313" y="2446338"/>
          <p14:tracePt t="602157" x="7072313" y="2455863"/>
          <p14:tracePt t="602174" x="7045325" y="2473325"/>
          <p14:tracePt t="602191" x="7027863" y="2490788"/>
          <p14:tracePt t="602208" x="7000875" y="2509838"/>
          <p14:tracePt t="602224" x="6991350" y="2509838"/>
          <p14:tracePt t="602241" x="6991350" y="2517775"/>
          <p14:tracePt t="602258" x="6965950" y="2517775"/>
          <p14:tracePt t="602274" x="6956425" y="2527300"/>
          <p14:tracePt t="602291" x="6938963" y="2527300"/>
          <p14:tracePt t="602308" x="6919913" y="2527300"/>
          <p14:tracePt t="602324" x="6911975" y="2527300"/>
          <p14:tracePt t="602341" x="6894513" y="2527300"/>
          <p14:tracePt t="602358" x="6867525" y="2517775"/>
          <p14:tracePt t="602375" x="6858000" y="2509838"/>
          <p14:tracePt t="602391" x="6848475" y="2509838"/>
          <p14:tracePt t="602407" x="6831013" y="2500313"/>
          <p14:tracePt t="602424" x="6823075" y="2490788"/>
          <p14:tracePt t="602441" x="6823075" y="2473325"/>
          <p14:tracePt t="602466" x="6823075" y="2465388"/>
          <p14:tracePt t="602478" x="6823075" y="2455863"/>
          <p14:tracePt t="602502" x="6823075" y="2446338"/>
          <p14:tracePt t="602527" x="6813550" y="2446338"/>
          <p14:tracePt t="602540" x="6813550" y="2438400"/>
          <p14:tracePt t="602551" x="6813550" y="2428875"/>
          <p14:tracePt t="602723" x="6823075" y="2438400"/>
          <p14:tracePt t="602747" x="6831013" y="2446338"/>
          <p14:tracePt t="602760" x="6840538" y="2465388"/>
          <p14:tracePt t="602771" x="6840538" y="2473325"/>
          <p14:tracePt t="602785" x="6848475" y="2490788"/>
          <p14:tracePt t="602797" x="6858000" y="2500313"/>
          <p14:tracePt t="602809" x="6858000" y="2509838"/>
          <p14:tracePt t="602824" x="6867525" y="2536825"/>
          <p14:tracePt t="602841" x="6884988" y="2554288"/>
          <p14:tracePt t="602858" x="6919913" y="2616200"/>
          <p14:tracePt t="602875" x="6938963" y="2643188"/>
          <p14:tracePt t="602891" x="6956425" y="2679700"/>
          <p14:tracePt t="602908" x="6973888" y="2705100"/>
          <p14:tracePt t="602931" x="6983413" y="2714625"/>
          <p14:tracePt t="603018" x="6991350" y="2714625"/>
          <p14:tracePt t="603067" x="7000875" y="2714625"/>
          <p14:tracePt t="603151" x="7000875" y="2705100"/>
          <p14:tracePt t="603189" x="7010400" y="2697163"/>
          <p14:tracePt t="603213" x="7018338" y="2697163"/>
          <p14:tracePt t="603224" x="7018338" y="2687638"/>
          <p14:tracePt t="603238" x="7027863" y="2687638"/>
          <p14:tracePt t="603287" x="7037388" y="2687638"/>
          <p14:tracePt t="603311" x="7037388" y="2679700"/>
          <p14:tracePt t="603507" x="7037388" y="2670175"/>
          <p14:tracePt t="603519" x="7045325" y="2670175"/>
          <p14:tracePt t="603531" x="7045325" y="2660650"/>
          <p14:tracePt t="603544" x="7054850" y="2660650"/>
          <p14:tracePt t="603558" x="7062788" y="2652713"/>
          <p14:tracePt t="603575" x="7081838" y="2643188"/>
          <p14:tracePt t="603591" x="7089775" y="2633663"/>
          <p14:tracePt t="603608" x="7134225" y="2608263"/>
          <p14:tracePt t="603625" x="7153275" y="2589213"/>
          <p14:tracePt t="603641" x="7188200" y="2571750"/>
          <p14:tracePt t="603658" x="7224713" y="2536825"/>
          <p14:tracePt t="603675" x="7251700" y="2517775"/>
          <p14:tracePt t="603691" x="7269163" y="2500313"/>
          <p14:tracePt t="603708" x="7277100" y="2500313"/>
          <p14:tracePt t="603814" x="7277100" y="2490788"/>
          <p14:tracePt t="603839" x="7269163" y="2490788"/>
          <p14:tracePt t="603850" x="7269163" y="2482850"/>
          <p14:tracePt t="603863" x="7259638" y="2482850"/>
          <p14:tracePt t="603874" x="7251700" y="2482850"/>
          <p14:tracePt t="603901" x="7242175" y="2482850"/>
          <p14:tracePt t="603911" x="7242175" y="2473325"/>
          <p14:tracePt t="603923" x="7232650" y="2473325"/>
          <p14:tracePt t="603949" x="7232650" y="2465388"/>
          <p14:tracePt t="603974" x="7232650" y="2446338"/>
          <p14:tracePt t="603997" x="7232650" y="2438400"/>
          <p14:tracePt t="604009" x="7232650" y="2428875"/>
          <p14:tracePt t="604022" x="7232650" y="2419350"/>
          <p14:tracePt t="604045" x="7232650" y="2411413"/>
          <p14:tracePt t="604083" x="7232650" y="2401888"/>
          <p14:tracePt t="604096" x="7232650" y="2393950"/>
          <p14:tracePt t="604131" x="7232650" y="2384425"/>
          <p14:tracePt t="604145" x="7242175" y="2384425"/>
          <p14:tracePt t="604156" x="7242175" y="2374900"/>
          <p14:tracePt t="604193" x="7251700" y="2366963"/>
          <p14:tracePt t="604217" x="7259638" y="2366963"/>
          <p14:tracePt t="604253" x="7269163" y="2366963"/>
          <p14:tracePt t="604291" x="7269163" y="2374900"/>
          <p14:tracePt t="604314" x="7286625" y="2393950"/>
          <p14:tracePt t="604328" x="7286625" y="2401888"/>
          <p14:tracePt t="604340" x="7296150" y="2411413"/>
          <p14:tracePt t="604353" x="7313613" y="2438400"/>
          <p14:tracePt t="604365" x="7313613" y="2446338"/>
          <p14:tracePt t="604376" x="7323138" y="2465388"/>
          <p14:tracePt t="604392" x="7331075" y="2473325"/>
          <p14:tracePt t="604408" x="7331075" y="2482850"/>
          <p14:tracePt t="604425" x="7340600" y="2509838"/>
          <p14:tracePt t="604441" x="7348538" y="2536825"/>
          <p14:tracePt t="604458" x="7348538" y="2554288"/>
          <p14:tracePt t="604475" x="7367588" y="2589213"/>
          <p14:tracePt t="604492" x="7375525" y="2608263"/>
          <p14:tracePt t="604508" x="7375525" y="2625725"/>
          <p14:tracePt t="604525" x="7385050" y="2643188"/>
          <p14:tracePt t="604541" x="7385050" y="2652713"/>
          <p14:tracePt t="604558" x="7394575" y="2660650"/>
          <p14:tracePt t="604575" x="7394575" y="2670175"/>
          <p14:tracePt t="604744" x="7394575" y="2660650"/>
          <p14:tracePt t="604758" x="7394575" y="2652713"/>
          <p14:tracePt t="604769" x="7394575" y="2625725"/>
          <p14:tracePt t="604781" x="7394575" y="2608263"/>
          <p14:tracePt t="604792" x="7402513" y="2581275"/>
          <p14:tracePt t="604808" x="7402513" y="2554288"/>
          <p14:tracePt t="604825" x="7402513" y="2536825"/>
          <p14:tracePt t="604842" x="7402513" y="2500313"/>
          <p14:tracePt t="604867" x="7402513" y="2490788"/>
          <p14:tracePt t="604891" x="7402513" y="2482850"/>
          <p14:tracePt t="604906" x="7402513" y="2473325"/>
          <p14:tracePt t="605014" x="7402513" y="2482850"/>
          <p14:tracePt t="605050" x="7402513" y="2490788"/>
          <p14:tracePt t="605063" x="7402513" y="2500313"/>
          <p14:tracePt t="605075" x="7402513" y="2517775"/>
          <p14:tracePt t="605087" x="7402513" y="2536825"/>
          <p14:tracePt t="605099" x="7402513" y="2544763"/>
          <p14:tracePt t="605112" x="7402513" y="2571750"/>
          <p14:tracePt t="605125" x="7402513" y="2581275"/>
          <p14:tracePt t="605142" x="7402513" y="2589213"/>
          <p14:tracePt t="605158" x="7402513" y="2598738"/>
          <p14:tracePt t="605331" x="7402513" y="2589213"/>
          <p14:tracePt t="605345" x="7402513" y="2581275"/>
          <p14:tracePt t="605356" x="7402513" y="2571750"/>
          <p14:tracePt t="605382" x="7402513" y="2562225"/>
          <p14:tracePt t="605394" x="7402513" y="2554288"/>
          <p14:tracePt t="605418" x="7402513" y="2544763"/>
          <p14:tracePt t="605430" x="7394575" y="2536825"/>
          <p14:tracePt t="605442" x="7394575" y="2527300"/>
          <p14:tracePt t="605480" x="7385050" y="2517775"/>
          <p14:tracePt t="605529" x="7375525" y="2517775"/>
          <p14:tracePt t="605540" x="7367588" y="2517775"/>
          <p14:tracePt t="605566" x="7358063" y="2517775"/>
          <p14:tracePt t="605591" x="7348538" y="2517775"/>
          <p14:tracePt t="605602" x="7348538" y="2509838"/>
          <p14:tracePt t="605663" x="7340600" y="2509838"/>
          <p14:tracePt t="605870" x="7340600" y="2500313"/>
          <p14:tracePt t="605982" x="7340600" y="2490788"/>
          <p14:tracePt t="606031" x="7348538" y="2490788"/>
          <p14:tracePt t="606055" x="7358063" y="2490788"/>
          <p14:tracePt t="606068" x="7367588" y="2490788"/>
          <p14:tracePt t="606079" x="7375525" y="2490788"/>
          <p14:tracePt t="606093" x="7385050" y="2490788"/>
          <p14:tracePt t="606116" x="7402513" y="2490788"/>
          <p14:tracePt t="606129" x="7419975" y="2490788"/>
          <p14:tracePt t="606141" x="7439025" y="2490788"/>
          <p14:tracePt t="606153" x="7456488" y="2490788"/>
          <p14:tracePt t="606165" x="7473950" y="2490788"/>
          <p14:tracePt t="606178" x="7491413" y="2490788"/>
          <p14:tracePt t="606192" x="7518400" y="2490788"/>
          <p14:tracePt t="606209" x="7527925" y="2490788"/>
          <p14:tracePt t="606226" x="7545388" y="2490788"/>
          <p14:tracePt t="606242" x="7562850" y="2500313"/>
          <p14:tracePt t="606259" x="7572375" y="2500313"/>
          <p14:tracePt t="606287" x="7581900" y="2500313"/>
          <p14:tracePt t="606386" x="7572375" y="2500313"/>
          <p14:tracePt t="606398" x="7562850" y="2500313"/>
          <p14:tracePt t="606413" x="7545388" y="2500313"/>
          <p14:tracePt t="606423" x="7518400" y="2500313"/>
          <p14:tracePt t="606435" x="7491413" y="2500313"/>
          <p14:tracePt t="606447" x="7456488" y="2500313"/>
          <p14:tracePt t="606460" x="7419975" y="2500313"/>
          <p14:tracePt t="606476" x="7394575" y="2500313"/>
          <p14:tracePt t="606492" x="7367588" y="2490788"/>
          <p14:tracePt t="606509" x="7348538" y="2482850"/>
          <p14:tracePt t="606526" x="7340600" y="2482850"/>
          <p14:tracePt t="606667" x="7348538" y="2482850"/>
          <p14:tracePt t="606693" x="7367588" y="2482850"/>
          <p14:tracePt t="606716" x="7375525" y="2482850"/>
          <p14:tracePt t="606729" x="7394575" y="2482850"/>
          <p14:tracePt t="606742" x="7402513" y="2482850"/>
          <p14:tracePt t="606753" x="7419975" y="2482850"/>
          <p14:tracePt t="606765" x="7429500" y="2482850"/>
          <p14:tracePt t="606778" x="7456488" y="2482850"/>
          <p14:tracePt t="606792" x="7466013" y="2482850"/>
          <p14:tracePt t="606809" x="7473950" y="2482850"/>
          <p14:tracePt t="606825" x="7491413" y="2482850"/>
          <p14:tracePt t="606851" x="7500938" y="2490788"/>
          <p14:tracePt t="606949" x="7491413" y="2490788"/>
          <p14:tracePt t="606974" x="7473950" y="2490788"/>
          <p14:tracePt t="606986" x="7466013" y="2490788"/>
          <p14:tracePt t="606999" x="7456488" y="2490788"/>
          <p14:tracePt t="607011" x="7429500" y="2490788"/>
          <p14:tracePt t="607026" x="7412038" y="2490788"/>
          <p14:tracePt t="607042" x="7402513" y="2490788"/>
          <p14:tracePt t="607059" x="7367588" y="2490788"/>
          <p14:tracePt t="607076" x="7358063" y="2490788"/>
          <p14:tracePt t="607092" x="7348538" y="2490788"/>
          <p14:tracePt t="607109" x="7340600" y="2490788"/>
          <p14:tracePt t="607159" x="7331075" y="2490788"/>
          <p14:tracePt t="607292" x="7331075" y="2482850"/>
          <p14:tracePt t="607418" x="7331075" y="2473325"/>
          <p14:tracePt t="607501" x="7331075" y="2465388"/>
          <p14:tracePt t="607537" x="7331075" y="2446338"/>
          <p14:tracePt t="607562" x="7331075" y="2428875"/>
          <p14:tracePt t="607574" x="7331075" y="2411413"/>
          <p14:tracePt t="607587" x="7331075" y="2393950"/>
          <p14:tracePt t="607599" x="7331075" y="2374900"/>
          <p14:tracePt t="607610" x="7331075" y="2347913"/>
          <p14:tracePt t="607626" x="7331075" y="2322513"/>
          <p14:tracePt t="607642" x="7331075" y="2303463"/>
          <p14:tracePt t="607659" x="7331075" y="2259013"/>
          <p14:tracePt t="607676" x="7331075" y="2241550"/>
          <p14:tracePt t="607692" x="7331075" y="2232025"/>
          <p14:tracePt t="607709" x="7331075" y="2197100"/>
          <p14:tracePt t="607734" x="7331075" y="2179638"/>
          <p14:tracePt t="607745" x="7331075" y="2170113"/>
          <p14:tracePt t="607759" x="7331075" y="2160588"/>
          <p14:tracePt t="607776" x="7340600" y="2152650"/>
          <p14:tracePt t="607795" x="7340600" y="2143125"/>
          <p14:tracePt t="607809" x="7340600" y="2133600"/>
          <p14:tracePt t="607868" x="7340600" y="2125663"/>
          <p14:tracePt t="608260" x="7340600" y="2116138"/>
          <p14:tracePt t="608274" x="7340600" y="2108200"/>
          <p14:tracePt t="608284" x="7340600" y="2089150"/>
          <p14:tracePt t="608297" x="7348538" y="2054225"/>
          <p14:tracePt t="608310" x="7348538" y="2027238"/>
          <p14:tracePt t="608326" x="7358063" y="1990725"/>
          <p14:tracePt t="608343" x="7358063" y="1955800"/>
          <p14:tracePt t="608359" x="7367588" y="1884363"/>
          <p14:tracePt t="608376" x="7375525" y="1847850"/>
          <p14:tracePt t="608393" x="7375525" y="1822450"/>
          <p14:tracePt t="608409" x="7385050" y="1768475"/>
          <p14:tracePt t="608426" x="7394575" y="1724025"/>
          <p14:tracePt t="608443" x="7394575" y="1697038"/>
          <p14:tracePt t="608459" x="7402513" y="1652588"/>
          <p14:tracePt t="608476" x="7402513" y="1633538"/>
          <p14:tracePt t="608493" x="7412038" y="1598613"/>
          <p14:tracePt t="608509" x="7412038" y="1581150"/>
          <p14:tracePt t="608526" x="7412038" y="1562100"/>
          <p14:tracePt t="608543" x="7419975" y="1509713"/>
          <p14:tracePt t="608560" x="7419975" y="1490663"/>
          <p14:tracePt t="608576" x="7419975" y="1465263"/>
          <p14:tracePt t="608593" x="7419975" y="1428750"/>
          <p14:tracePt t="608609" x="7419975" y="1419225"/>
          <p14:tracePt t="608626" x="7419975" y="1393825"/>
          <p14:tracePt t="608643" x="7419975" y="1366838"/>
          <p14:tracePt t="608659" x="7419975" y="1347788"/>
          <p14:tracePt t="608676" x="7419975" y="1322388"/>
          <p14:tracePt t="608693" x="7419975" y="1295400"/>
          <p14:tracePt t="608709" x="7419975" y="1285875"/>
          <p14:tracePt t="608726" x="7419975" y="1258888"/>
          <p14:tracePt t="608743" x="7419975" y="1250950"/>
          <p14:tracePt t="608763" x="7419975" y="1241425"/>
          <p14:tracePt t="608776" x="7419975" y="1231900"/>
          <p14:tracePt t="608793" x="7419975" y="1223963"/>
          <p14:tracePt t="608809" x="7419975" y="1214438"/>
          <p14:tracePt t="608859" x="7419975" y="1204913"/>
          <p14:tracePt t="608910" x="7419975" y="1196975"/>
          <p14:tracePt t="609350" x="7419975" y="1204913"/>
          <p14:tracePt t="609363" x="7419975" y="1214438"/>
          <p14:tracePt t="609375" x="7419975" y="1223963"/>
          <p14:tracePt t="609386" x="7419975" y="1250950"/>
          <p14:tracePt t="609400" x="7419975" y="1276350"/>
          <p14:tracePt t="609412" x="7419975" y="1295400"/>
          <p14:tracePt t="609426" x="7419975" y="1322388"/>
          <p14:tracePt t="609443" x="7419975" y="1347788"/>
          <p14:tracePt t="609460" x="7419975" y="1374775"/>
          <p14:tracePt t="609477" x="7419975" y="1446213"/>
          <p14:tracePt t="609493" x="7419975" y="1473200"/>
          <p14:tracePt t="609510" x="7419975" y="1517650"/>
          <p14:tracePt t="609526" x="7419975" y="1536700"/>
          <p14:tracePt t="609543" x="7419975" y="1544638"/>
          <p14:tracePt t="609560" x="7419975" y="1589088"/>
          <p14:tracePt t="609577" x="7419975" y="1598613"/>
          <p14:tracePt t="609593" x="7419975" y="1608138"/>
          <p14:tracePt t="609610" x="7419975" y="1633538"/>
          <p14:tracePt t="609626" x="7419975" y="1643063"/>
          <p14:tracePt t="609643" x="7419975" y="1660525"/>
          <p14:tracePt t="609660" x="7419975" y="1679575"/>
          <p14:tracePt t="609677" x="7419975" y="1697038"/>
          <p14:tracePt t="609693" x="7419975" y="1714500"/>
          <p14:tracePt t="609710" x="7419975" y="1731963"/>
          <p14:tracePt t="609727" x="7419975" y="1751013"/>
          <p14:tracePt t="609743" x="7419975" y="1768475"/>
          <p14:tracePt t="609760" x="7419975" y="1785938"/>
          <p14:tracePt t="609779" x="7419975" y="1795463"/>
          <p14:tracePt t="609793" x="7419975" y="1812925"/>
          <p14:tracePt t="609816" x="7419975" y="1830388"/>
          <p14:tracePt t="609828" x="7419975" y="1839913"/>
          <p14:tracePt t="609853" x="7419975" y="1857375"/>
          <p14:tracePt t="609865" x="7419975" y="1866900"/>
          <p14:tracePt t="609878" x="7419975" y="1874838"/>
          <p14:tracePt t="609894" x="7419975" y="1884363"/>
          <p14:tracePt t="609910" x="7419975" y="1893888"/>
          <p14:tracePt t="609927" x="7419975" y="1911350"/>
          <p14:tracePt t="609943" x="7419975" y="1919288"/>
          <p14:tracePt t="610037" x="7419975" y="1928813"/>
          <p14:tracePt t="610134" x="7419975" y="1919288"/>
          <p14:tracePt t="610147" x="7419975" y="1911350"/>
          <p14:tracePt t="610159" x="7419975" y="1901825"/>
          <p14:tracePt t="610171" x="7419975" y="1893888"/>
          <p14:tracePt t="610185" x="7419975" y="1884363"/>
          <p14:tracePt t="610196" x="7419975" y="1874838"/>
          <p14:tracePt t="610210" x="7419975" y="1866900"/>
          <p14:tracePt t="610227" x="7419975" y="1857375"/>
          <p14:tracePt t="610243" x="7419975" y="1847850"/>
          <p14:tracePt t="610260" x="7419975" y="1830388"/>
          <p14:tracePt t="610277" x="7419975" y="1822450"/>
          <p14:tracePt t="610293" x="7419975" y="1785938"/>
          <p14:tracePt t="610310" x="7419975" y="1776413"/>
          <p14:tracePt t="610327" x="7419975" y="1758950"/>
          <p14:tracePt t="610343" x="7419975" y="1724025"/>
          <p14:tracePt t="610360" x="7419975" y="1704975"/>
          <p14:tracePt t="610377" x="7412038" y="1697038"/>
          <p14:tracePt t="610393" x="7412038" y="1652588"/>
          <p14:tracePt t="610410" x="7412038" y="1643063"/>
          <p14:tracePt t="610427" x="7412038" y="1633538"/>
          <p14:tracePt t="610443" x="7412038" y="1608138"/>
          <p14:tracePt t="610444" x="7412038" y="1589088"/>
          <p14:tracePt t="610460" x="7412038" y="1581150"/>
          <p14:tracePt t="610478" x="7412038" y="1544638"/>
          <p14:tracePt t="610493" x="7412038" y="1517650"/>
          <p14:tracePt t="610510" x="7412038" y="1500188"/>
          <p14:tracePt t="610527" x="7412038" y="1455738"/>
          <p14:tracePt t="610543" x="7412038" y="1438275"/>
          <p14:tracePt t="610560" x="7412038" y="1419225"/>
          <p14:tracePt t="610577" x="7412038" y="1374775"/>
          <p14:tracePt t="610593" x="7412038" y="1347788"/>
          <p14:tracePt t="610610" x="7402513" y="1330325"/>
          <p14:tracePt t="610627" x="7402513" y="1285875"/>
          <p14:tracePt t="610643" x="7402513" y="1268413"/>
          <p14:tracePt t="610660" x="7402513" y="1258888"/>
          <p14:tracePt t="610677" x="7402513" y="1231900"/>
          <p14:tracePt t="610693" x="7402513" y="1223963"/>
          <p14:tracePt t="610710" x="7402513" y="1204913"/>
          <p14:tracePt t="610735" x="7402513" y="1196975"/>
          <p14:tracePt t="610747" x="7402513" y="1187450"/>
          <p14:tracePt t="610931" x="7402513" y="1196975"/>
          <p14:tracePt t="610956" x="7402513" y="1204913"/>
          <p14:tracePt t="610980" x="7394575" y="1223963"/>
          <p14:tracePt t="610992" x="7394575" y="1231900"/>
          <p14:tracePt t="611005" x="7394575" y="1241425"/>
          <p14:tracePt t="611017" x="7394575" y="1258888"/>
          <p14:tracePt t="611028" x="7394575" y="1268413"/>
          <p14:tracePt t="611044" x="7394575" y="1285875"/>
          <p14:tracePt t="611060" x="7394575" y="1295400"/>
          <p14:tracePt t="611077" x="7394575" y="1322388"/>
          <p14:tracePt t="611094" x="7394575" y="1357313"/>
          <p14:tracePt t="611110" x="7394575" y="1374775"/>
          <p14:tracePt t="611127" x="7394575" y="1393825"/>
          <p14:tracePt t="611144" x="7394575" y="1446213"/>
          <p14:tracePt t="611160" x="7394575" y="1465263"/>
          <p14:tracePt t="611177" x="7394575" y="1509713"/>
          <p14:tracePt t="611194" x="7394575" y="1536700"/>
          <p14:tracePt t="611211" x="7394575" y="1562100"/>
          <p14:tracePt t="611230" x="7394575" y="1633538"/>
          <p14:tracePt t="611245" x="7394575" y="1660525"/>
          <p14:tracePt t="611260" x="7394575" y="1704975"/>
          <p14:tracePt t="611277" x="7394575" y="1751013"/>
          <p14:tracePt t="611293" x="7394575" y="1768475"/>
          <p14:tracePt t="611310" x="7394575" y="1776413"/>
          <p14:tracePt t="611327" x="7394575" y="1812925"/>
          <p14:tracePt t="611344" x="7394575" y="1822450"/>
          <p14:tracePt t="611360" x="7394575" y="1839913"/>
          <p14:tracePt t="611385" x="7394575" y="1847850"/>
          <p14:tracePt t="611458" x="7402513" y="1847850"/>
          <p14:tracePt t="611568" x="7402513" y="1839913"/>
          <p14:tracePt t="611581" x="7402513" y="1830388"/>
          <p14:tracePt t="611605" x="7402513" y="1812925"/>
          <p14:tracePt t="611616" x="7402513" y="1795463"/>
          <p14:tracePt t="611630" x="7402513" y="1776413"/>
          <p14:tracePt t="611641" x="7402513" y="1758950"/>
          <p14:tracePt t="611654" x="7402513" y="1731963"/>
          <p14:tracePt t="611666" x="7402513" y="1704975"/>
          <p14:tracePt t="611679" x="7402513" y="1679575"/>
          <p14:tracePt t="611694" x="7402513" y="1652588"/>
          <p14:tracePt t="611710" x="7394575" y="1616075"/>
          <p14:tracePt t="611727" x="7385050" y="1571625"/>
          <p14:tracePt t="611744" x="7385050" y="1544638"/>
          <p14:tracePt t="611761" x="7385050" y="1509713"/>
          <p14:tracePt t="611777" x="7385050" y="1455738"/>
          <p14:tracePt t="611794" x="7385050" y="1419225"/>
          <p14:tracePt t="611810" x="7385050" y="1401763"/>
          <p14:tracePt t="611827" x="7385050" y="1339850"/>
          <p14:tracePt t="611844" x="7385050" y="1322388"/>
          <p14:tracePt t="611861" x="7385050" y="1295400"/>
          <p14:tracePt t="611877" x="7385050" y="1250950"/>
          <p14:tracePt t="611894" x="7385050" y="1231900"/>
          <p14:tracePt t="611910" x="7385050" y="1204913"/>
          <p14:tracePt t="611927" x="7385050" y="1196975"/>
          <p14:tracePt t="612303" x="7385050" y="1204913"/>
          <p14:tracePt t="612916" x="7385050" y="1214438"/>
          <p14:tracePt t="612967" x="7385050" y="1223963"/>
          <p14:tracePt t="613002" x="7385050" y="1241425"/>
          <p14:tracePt t="613026" x="7385050" y="1250950"/>
          <p14:tracePt t="613063" x="7385050" y="1258888"/>
          <p14:tracePt t="613075" x="7385050" y="1268413"/>
          <p14:tracePt t="613098" x="7385050" y="1276350"/>
          <p14:tracePt t="613123" x="7385050" y="1285875"/>
          <p14:tracePt t="613149" x="7385050" y="1295400"/>
          <p14:tracePt t="613162" x="7394575" y="1295400"/>
          <p14:tracePt t="613173" x="7394575" y="1303338"/>
          <p14:tracePt t="613208" x="7394575" y="1312863"/>
          <p14:tracePt t="613222" x="7402513" y="1312863"/>
          <p14:tracePt t="613234" x="7402513" y="1322388"/>
          <p14:tracePt t="613247" x="7402513" y="1330325"/>
          <p14:tracePt t="613261" x="7402513" y="1347788"/>
          <p14:tracePt t="613278" x="7402513" y="1357313"/>
          <p14:tracePt t="613295" x="7412038" y="1393825"/>
          <p14:tracePt t="613311" x="7412038" y="1411288"/>
          <p14:tracePt t="613328" x="7412038" y="1428750"/>
          <p14:tracePt t="613344" x="7419975" y="1465263"/>
          <p14:tracePt t="613361" x="7419975" y="1490663"/>
          <p14:tracePt t="613378" x="7419975" y="1509713"/>
          <p14:tracePt t="613394" x="7419975" y="1544638"/>
          <p14:tracePt t="613411" x="7419975" y="1562100"/>
          <p14:tracePt t="613428" x="7419975" y="1589088"/>
          <p14:tracePt t="613444" x="7419975" y="1598613"/>
          <p14:tracePt t="613461" x="7419975" y="1616075"/>
          <p14:tracePt t="613478" x="7429500" y="1616075"/>
          <p14:tracePt t="613494" x="7429500" y="1625600"/>
          <p14:tracePt t="613511" x="7429500" y="1633538"/>
          <p14:tracePt t="613528" x="7439025" y="1643063"/>
          <p14:tracePt t="613544" x="7439025" y="1652588"/>
          <p14:tracePt t="613577" x="7446963" y="1660525"/>
          <p14:tracePt t="613590" x="7446963" y="1670050"/>
          <p14:tracePt t="613626" x="7446963" y="1679575"/>
          <p14:tracePt t="613638" x="7446963" y="1687513"/>
          <p14:tracePt t="613650" x="7446963" y="1697038"/>
          <p14:tracePt t="613663" x="7456488" y="1697038"/>
          <p14:tracePt t="613678" x="7456488" y="1704975"/>
          <p14:tracePt t="613694" x="7456488" y="1714500"/>
          <p14:tracePt t="613711" x="7456488" y="1724025"/>
          <p14:tracePt t="613728" x="7466013" y="1731963"/>
          <p14:tracePt t="613744" x="7466013" y="1741488"/>
          <p14:tracePt t="613761" x="7466013" y="1758950"/>
          <p14:tracePt t="613778" x="7473950" y="1768475"/>
          <p14:tracePt t="613794" x="7473950" y="1776413"/>
          <p14:tracePt t="613811" x="7473950" y="1785938"/>
          <p14:tracePt t="613859" x="7473950" y="1795463"/>
          <p14:tracePt t="613993" x="7473950" y="1803400"/>
          <p14:tracePt t="614704" x="7473950" y="1812925"/>
          <p14:tracePt t="614716" x="7473950" y="1830388"/>
          <p14:tracePt t="614730" x="7473950" y="1847850"/>
          <p14:tracePt t="614741" x="7473950" y="1866900"/>
          <p14:tracePt t="614754" x="7473950" y="1893888"/>
          <p14:tracePt t="614765" x="7473950" y="1901825"/>
          <p14:tracePt t="614779" x="7473950" y="1919288"/>
          <p14:tracePt t="614795" x="7473950" y="1928813"/>
          <p14:tracePt t="614811" x="7473950" y="1955800"/>
          <p14:tracePt t="614828" x="7473950" y="2000250"/>
          <p14:tracePt t="614845" x="7473950" y="2027238"/>
          <p14:tracePt t="614861" x="7473950" y="2044700"/>
          <p14:tracePt t="614878" x="7473950" y="2081213"/>
          <p14:tracePt t="614895" x="7473950" y="2108200"/>
          <p14:tracePt t="614911" x="7473950" y="2125663"/>
          <p14:tracePt t="614928" x="7473950" y="2152650"/>
          <p14:tracePt t="614945" x="7473950" y="2170113"/>
          <p14:tracePt t="614962" x="7473950" y="2187575"/>
          <p14:tracePt t="614978" x="7473950" y="2205038"/>
          <p14:tracePt t="614995" x="7466013" y="2214563"/>
          <p14:tracePt t="615011" x="7466013" y="2232025"/>
          <p14:tracePt t="615028" x="7466013" y="2241550"/>
          <p14:tracePt t="615501" x="7466013" y="2251075"/>
          <p14:tracePt t="615525" x="7466013" y="2259013"/>
          <p14:tracePt t="615537" x="7466013" y="2268538"/>
          <p14:tracePt t="615551" x="7456488" y="2268538"/>
          <p14:tracePt t="615562" x="7456488" y="2276475"/>
          <p14:tracePt t="615587" x="7456488" y="2286000"/>
          <p14:tracePt t="615599" x="7446963" y="2295525"/>
          <p14:tracePt t="615623" x="7446963" y="2303463"/>
          <p14:tracePt t="617963" x="7439025" y="2312988"/>
          <p14:tracePt t="618002" x="7439025" y="2330450"/>
          <p14:tracePt t="618012" x="7439025" y="2339975"/>
          <p14:tracePt t="618024" x="7439025" y="2357438"/>
          <p14:tracePt t="618037" x="7429500" y="2384425"/>
          <p14:tracePt t="618049" x="7429500" y="2411413"/>
          <p14:tracePt t="618062" x="7419975" y="2419350"/>
          <p14:tracePt t="618079" x="7412038" y="2438400"/>
          <p14:tracePt t="618096" x="7412038" y="2455863"/>
          <p14:tracePt t="618112" x="7412038" y="2465388"/>
          <p14:tracePt t="618160" x="7412038" y="2473325"/>
          <p14:tracePt t="618956" x="7412038" y="2482850"/>
          <p14:tracePt t="618981" x="7412038" y="2490788"/>
          <p14:tracePt t="619041" x="7419975" y="2490788"/>
          <p14:tracePt t="619104" x="7429500" y="2490788"/>
          <p14:tracePt t="619139" x="7439025" y="2490788"/>
          <p14:tracePt t="619177" x="7446963" y="2490788"/>
          <p14:tracePt t="619189" x="7456488" y="2490788"/>
          <p14:tracePt t="619226" x="7466013" y="2490788"/>
          <p14:tracePt t="620733" x="7466013" y="2500313"/>
          <p14:tracePt t="623110" x="7456488" y="2500313"/>
          <p14:tracePt t="623122" x="7446963" y="2500313"/>
          <p14:tracePt t="623157" x="7439025" y="2500313"/>
          <p14:tracePt t="623170" x="7439025" y="2490788"/>
          <p14:tracePt t="623184" x="7429500" y="2490788"/>
          <p14:tracePt t="623195" x="7419975" y="2482850"/>
          <p14:tracePt t="623207" x="7412038" y="2482850"/>
          <p14:tracePt t="623219" x="7402513" y="2482850"/>
          <p14:tracePt t="623232" x="7394575" y="2482850"/>
          <p14:tracePt t="623247" x="7375525" y="2482850"/>
          <p14:tracePt t="623280" x="7367588" y="2482850"/>
          <p14:tracePt t="623514" x="7375525" y="2482850"/>
          <p14:tracePt t="623526" x="7385050" y="2482850"/>
          <p14:tracePt t="623563" x="7394575" y="2482850"/>
          <p14:tracePt t="623600" x="7402513" y="2482850"/>
          <p14:tracePt t="623674" x="7412038" y="2482850"/>
          <p14:tracePt t="623698" x="7419975" y="2482850"/>
          <p14:tracePt t="623746" x="7429500" y="2482850"/>
          <p14:tracePt t="623782" x="7439025" y="2482850"/>
          <p14:tracePt t="623796" x="7446963" y="2482850"/>
          <p14:tracePt t="623820" x="7456488" y="2482850"/>
          <p14:tracePt t="623857" x="7466013" y="2482850"/>
          <p14:tracePt t="623881" x="7473950" y="2482850"/>
          <p14:tracePt t="623893" x="7483475" y="2482850"/>
          <p14:tracePt t="623918" x="7491413" y="2482850"/>
          <p14:tracePt t="623943" x="7500938" y="2482850"/>
          <p14:tracePt t="623954" x="7510463" y="2482850"/>
          <p14:tracePt t="624273" x="7500938" y="2482850"/>
          <p14:tracePt t="624396" x="7491413" y="2482850"/>
          <p14:tracePt t="624726" x="7491413" y="2473325"/>
          <p14:tracePt t="624751" x="7483475" y="2473325"/>
          <p14:tracePt t="624763" x="7473950" y="2473325"/>
          <p14:tracePt t="624777" x="7456488" y="2473325"/>
          <p14:tracePt t="624788" x="7394575" y="2500313"/>
          <p14:tracePt t="624800" x="7259638" y="2562225"/>
          <p14:tracePt t="624814" x="7134225" y="2589213"/>
          <p14:tracePt t="624831" x="7081838" y="2598738"/>
          <p14:tracePt t="624848" x="7027863" y="2598738"/>
          <p14:tracePt t="624865" x="7018338" y="2598738"/>
          <p14:tracePt t="624881" x="7000875" y="2598738"/>
          <p14:tracePt t="624935" x="7000875" y="2589213"/>
          <p14:tracePt t="624960" x="7010400" y="2589213"/>
          <p14:tracePt t="624984" x="7018338" y="2589213"/>
          <p14:tracePt t="624997" x="7027863" y="2589213"/>
          <p14:tracePt t="625007" x="7037388" y="2589213"/>
          <p14:tracePt t="625021" x="7054850" y="2589213"/>
          <p14:tracePt t="625033" x="7062788" y="2589213"/>
          <p14:tracePt t="625048" x="7072313" y="2589213"/>
          <p14:tracePt t="625065" x="7081838" y="2589213"/>
          <p14:tracePt t="625081" x="7108825" y="2589213"/>
          <p14:tracePt t="625098" x="7153275" y="2589213"/>
          <p14:tracePt t="625114" x="7180263" y="2589213"/>
          <p14:tracePt t="625131" x="7269163" y="2571750"/>
          <p14:tracePt t="625148" x="7323138" y="2562225"/>
          <p14:tracePt t="625165" x="7367588" y="2554288"/>
          <p14:tracePt t="625181" x="7439025" y="2536825"/>
          <p14:tracePt t="625198" x="7456488" y="2536825"/>
          <p14:tracePt t="625215" x="7466013" y="2527300"/>
          <p14:tracePt t="625231" x="7473950" y="2517775"/>
          <p14:tracePt t="625277" x="7466013" y="2517775"/>
          <p14:tracePt t="625302" x="7456488" y="2517775"/>
          <p14:tracePt t="625315" x="7446963" y="2517775"/>
          <p14:tracePt t="625328" x="7439025" y="2517775"/>
          <p14:tracePt t="625339" x="7429500" y="2509838"/>
          <p14:tracePt t="625364" x="7419975" y="2509838"/>
          <p14:tracePt t="625380" x="7412038" y="2509838"/>
          <p14:tracePt t="625412" x="7402513" y="2509838"/>
          <p14:tracePt t="625424" x="7394575" y="2509838"/>
          <p14:tracePt t="625437" x="7385050" y="2509838"/>
          <p14:tracePt t="625462" x="7375525" y="2509838"/>
          <p14:tracePt t="625486" x="7375525" y="2500313"/>
          <p14:tracePt t="625535" x="7375525" y="2490788"/>
          <p14:tracePt t="625562" x="7385050" y="2490788"/>
          <p14:tracePt t="625573" x="7394575" y="2490788"/>
          <p14:tracePt t="625585" x="7419975" y="2490788"/>
          <p14:tracePt t="625597" x="7429500" y="2482850"/>
          <p14:tracePt t="625608" x="7439025" y="2482850"/>
          <p14:tracePt t="625621" x="7446963" y="2482850"/>
          <p14:tracePt t="625719" x="7439025" y="2482850"/>
          <p14:tracePt t="625731" x="7429500" y="2482850"/>
          <p14:tracePt t="625793" x="7439025" y="2482850"/>
          <p14:tracePt t="625805" x="7456488" y="2482850"/>
          <p14:tracePt t="625817" x="7473950" y="2482850"/>
          <p14:tracePt t="625828" x="7500938" y="2482850"/>
          <p14:tracePt t="625842" x="7527925" y="2482850"/>
          <p14:tracePt t="625853" x="7572375" y="2482850"/>
          <p14:tracePt t="625865" x="7634288" y="2482850"/>
          <p14:tracePt t="625881" x="7697788" y="2482850"/>
          <p14:tracePt t="625898" x="7769225" y="2482850"/>
          <p14:tracePt t="625915" x="7939088" y="2482850"/>
          <p14:tracePt t="625931" x="8018463" y="2482850"/>
          <p14:tracePt t="625948" x="8081963" y="2482850"/>
          <p14:tracePt t="625965" x="8153400" y="2482850"/>
          <p14:tracePt t="625982" x="8180388" y="2482850"/>
          <p14:tracePt t="625998" x="8197850" y="2482850"/>
          <p14:tracePt t="626015" x="8215313" y="2482850"/>
          <p14:tracePt t="626032" x="8232775" y="2482850"/>
          <p14:tracePt t="626049" x="8242300" y="2482850"/>
          <p14:tracePt t="626065" x="8251825" y="2482850"/>
          <p14:tracePt t="626085" x="8259763" y="2482850"/>
          <p14:tracePt t="626112" x="8269288" y="2482850"/>
          <p14:tracePt t="626136" x="8277225" y="2482850"/>
          <p14:tracePt t="626147" x="8286750" y="2482850"/>
          <p14:tracePt t="626173" x="8296275" y="2482850"/>
          <p14:tracePt t="626210" x="8304213" y="2482850"/>
          <p14:tracePt t="626246" x="8313738" y="2482850"/>
          <p14:tracePt t="626270" x="8323263" y="2482850"/>
          <p14:tracePt t="626331" x="8313738" y="2482850"/>
          <p14:tracePt t="626344" x="8296275" y="2482850"/>
          <p14:tracePt t="626355" x="8286750" y="2482850"/>
          <p14:tracePt t="626368" x="8277225" y="2482850"/>
          <p14:tracePt t="626382" x="8251825" y="2473325"/>
          <p14:tracePt t="626398" x="8232775" y="2473325"/>
          <p14:tracePt t="626421" x="8197850" y="2465388"/>
          <p14:tracePt t="626431" x="8170863" y="2465388"/>
          <p14:tracePt t="626448" x="8143875" y="2465388"/>
          <p14:tracePt t="626465" x="8108950" y="2465388"/>
          <p14:tracePt t="626466" x="8062913" y="2465388"/>
          <p14:tracePt t="626482" x="8018463" y="2465388"/>
          <p14:tracePt t="626498" x="7966075" y="2465388"/>
          <p14:tracePt t="626515" x="7912100" y="2465388"/>
          <p14:tracePt t="626532" x="7786688" y="2490788"/>
          <p14:tracePt t="626548" x="7724775" y="2500313"/>
          <p14:tracePt t="626565" x="7634288" y="2509838"/>
          <p14:tracePt t="626582" x="7616825" y="2509838"/>
          <p14:tracePt t="626598" x="7599363" y="2517775"/>
          <p14:tracePt t="626615" x="7581900" y="2517775"/>
          <p14:tracePt t="626632" x="7572375" y="2517775"/>
          <p14:tracePt t="626648" x="7562850" y="2517775"/>
          <p14:tracePt t="626665" x="7554913" y="2517775"/>
          <p14:tracePt t="626711" x="7554913" y="2509838"/>
          <p14:tracePt t="626735" x="7554913" y="2500313"/>
          <p14:tracePt t="626748" x="7554913" y="2490788"/>
          <p14:tracePt t="626760" x="7562850" y="2482850"/>
          <p14:tracePt t="626772" x="7562850" y="2473325"/>
          <p14:tracePt t="626784" x="7581900" y="2465388"/>
          <p14:tracePt t="626809" x="7589838" y="2465388"/>
          <p14:tracePt t="626822" x="7608888" y="2455863"/>
          <p14:tracePt t="626834" x="7616825" y="2446338"/>
          <p14:tracePt t="626848" x="7643813" y="2446338"/>
          <p14:tracePt t="626865" x="7670800" y="2428875"/>
          <p14:tracePt t="626882" x="7697788" y="2419350"/>
          <p14:tracePt t="626898" x="7751763" y="2401888"/>
          <p14:tracePt t="626915" x="7769225" y="2384425"/>
          <p14:tracePt t="626932" x="7786688" y="2384425"/>
          <p14:tracePt t="626948" x="7813675" y="2357438"/>
          <p14:tracePt t="626965" x="7823200" y="2347913"/>
          <p14:tracePt t="626982" x="7831138" y="2330450"/>
          <p14:tracePt t="626999" x="7831138" y="2322513"/>
          <p14:tracePt t="627015" x="7831138" y="2312988"/>
          <p14:tracePt t="627032" x="7831138" y="2295525"/>
          <p14:tracePt t="627054" x="7831138" y="2286000"/>
          <p14:tracePt t="627069" x="7831138" y="2276475"/>
          <p14:tracePt t="627082" x="7831138" y="2268538"/>
          <p14:tracePt t="627104" x="7831138" y="2259013"/>
          <p14:tracePt t="627127" x="7831138" y="2241550"/>
          <p14:tracePt t="627164" x="7831138" y="2232025"/>
          <p14:tracePt t="627190" x="7831138" y="2224088"/>
          <p14:tracePt t="627202" x="7831138" y="2214563"/>
          <p14:tracePt t="627227" x="7840663" y="2205038"/>
          <p14:tracePt t="627239" x="7840663" y="2197100"/>
          <p14:tracePt t="627263" x="7840663" y="2187575"/>
          <p14:tracePt t="627521" x="7840663" y="2197100"/>
          <p14:tracePt t="629186" x="7831138" y="2197100"/>
          <p14:tracePt t="629200" x="7823200" y="2197100"/>
          <p14:tracePt t="629210" x="7813675" y="2205038"/>
          <p14:tracePt t="629222" x="7804150" y="2205038"/>
          <p14:tracePt t="629234" x="7786688" y="2205038"/>
          <p14:tracePt t="629249" x="7777163" y="2205038"/>
          <p14:tracePt t="629266" x="7769225" y="2205038"/>
          <p14:tracePt t="629282" x="7759700" y="2205038"/>
          <p14:tracePt t="629299" x="7751763" y="2205038"/>
          <p14:tracePt t="629332" x="7742238" y="2205038"/>
          <p14:tracePt t="629542" x="7742238" y="2197100"/>
          <p14:tracePt t="629628" x="7732713" y="2197100"/>
          <p14:tracePt t="629700" x="7715250" y="2187575"/>
          <p14:tracePt t="629725" x="7705725" y="2179638"/>
          <p14:tracePt t="629737" x="7697788" y="2179638"/>
          <p14:tracePt t="629749" x="7688263" y="2179638"/>
          <p14:tracePt t="629763" x="7680325" y="2170113"/>
          <p14:tracePt t="629774" x="7670800" y="2170113"/>
          <p14:tracePt t="629786" x="7661275" y="2160588"/>
          <p14:tracePt t="629800" x="7653338" y="2160588"/>
          <p14:tracePt t="629816" x="7643813" y="2160588"/>
          <p14:tracePt t="629833" x="7634288" y="2152650"/>
          <p14:tracePt t="629884" x="7626350" y="2152650"/>
          <p14:tracePt t="630251" x="7616825" y="2152650"/>
          <p14:tracePt t="630300" x="7608888" y="2152650"/>
          <p14:tracePt t="630350" x="7599363" y="2152650"/>
          <p14:tracePt t="630362" x="7589838" y="2152650"/>
          <p14:tracePt t="630387" x="7581900" y="2152650"/>
          <p14:tracePt t="630424" x="7572375" y="2152650"/>
          <p14:tracePt t="630449" x="7562850" y="2152650"/>
          <p14:tracePt t="630460" x="7554913" y="2152650"/>
          <p14:tracePt t="630486" x="7545388" y="2152650"/>
          <p14:tracePt t="630509" x="7537450" y="2152650"/>
          <p14:tracePt t="630521" x="7527925" y="2152650"/>
          <p14:tracePt t="630570" x="7518400" y="2152650"/>
          <p14:tracePt t="630597" x="7518400" y="2160588"/>
          <p14:tracePt t="630643" x="7518400" y="2170113"/>
          <p14:tracePt t="630668" x="7518400" y="2179638"/>
          <p14:tracePt t="630975" x="7510463" y="2170113"/>
          <p14:tracePt t="631073" x="7510463" y="2160588"/>
          <p14:tracePt t="631587" x="7500938" y="2160588"/>
          <p14:tracePt t="631784" x="7491413" y="2160588"/>
          <p14:tracePt t="631992" x="7491413" y="2170113"/>
          <p14:tracePt t="632213" x="7483475" y="2170113"/>
          <p14:tracePt t="632752" x="7473950" y="2170113"/>
          <p14:tracePt t="632813" x="7466013" y="2170113"/>
          <p14:tracePt t="632836" x="7456488" y="2170113"/>
          <p14:tracePt t="632911" x="7446963" y="2170113"/>
          <p14:tracePt t="632936" x="7446963" y="2160588"/>
          <p14:tracePt t="633524" x="7446963" y="2179638"/>
          <p14:tracePt t="633548" x="7446963" y="2197100"/>
          <p14:tracePt t="633560" x="7446963" y="2205038"/>
          <p14:tracePt t="633585" x="7446963" y="2224088"/>
          <p14:tracePt t="633597" x="7446963" y="2241550"/>
          <p14:tracePt t="633611" x="7439025" y="2251075"/>
          <p14:tracePt t="633622" x="7439025" y="2268538"/>
          <p14:tracePt t="633634" x="7439025" y="2286000"/>
          <p14:tracePt t="633651" x="7439025" y="2295525"/>
          <p14:tracePt t="633667" x="7439025" y="2303463"/>
          <p14:tracePt t="633684" x="7439025" y="2322513"/>
          <p14:tracePt t="633700" x="7439025" y="2339975"/>
          <p14:tracePt t="633720" x="7439025" y="2347913"/>
          <p14:tracePt t="633734" x="7439025" y="2357438"/>
          <p14:tracePt t="633750" x="7439025" y="2366963"/>
          <p14:tracePt t="633767" x="7439025" y="2374900"/>
          <p14:tracePt t="633784" x="7439025" y="2384425"/>
          <p14:tracePt t="633805" x="7439025" y="2401888"/>
          <p14:tracePt t="633829" x="7439025" y="2419350"/>
          <p14:tracePt t="633854" x="7439025" y="2428875"/>
          <p14:tracePt t="633891" x="7439025" y="2438400"/>
          <p14:tracePt t="634051" x="7429500" y="2438400"/>
          <p14:tracePt t="634222" x="7419975" y="2438400"/>
          <p14:tracePt t="634589" x="7412038" y="2438400"/>
          <p14:tracePt t="634662" x="7412038" y="2428875"/>
          <p14:tracePt t="634736" x="7402513" y="2428875"/>
          <p14:tracePt t="634760" x="7394575" y="2428875"/>
          <p14:tracePt t="634786" x="7385050" y="2419350"/>
          <p14:tracePt t="634797" x="7375525" y="2419350"/>
          <p14:tracePt t="634810" x="7375525" y="2411413"/>
          <p14:tracePt t="634823" x="7367588" y="2411413"/>
          <p14:tracePt t="634871" x="7358063" y="2411413"/>
          <p14:tracePt t="634981" x="7367588" y="2411413"/>
          <p14:tracePt t="634994" x="7375525" y="2411413"/>
          <p14:tracePt t="635006" x="7385050" y="2411413"/>
          <p14:tracePt t="635019" x="7394575" y="2419350"/>
          <p14:tracePt t="635030" x="7402513" y="2419350"/>
          <p14:tracePt t="635043" x="7402513" y="2428875"/>
          <p14:tracePt t="635054" x="7412038" y="2428875"/>
          <p14:tracePt t="635092" x="7412038" y="2438400"/>
          <p14:tracePt t="635300" x="7412038" y="2428875"/>
          <p14:tracePt t="635496" x="7412038" y="2419350"/>
          <p14:tracePt t="635558" x="7412038" y="2411413"/>
          <p14:tracePt t="635582" x="7412038" y="2401888"/>
          <p14:tracePt t="635655" x="7412038" y="2393950"/>
          <p14:tracePt t="635864" x="7412038" y="2384425"/>
          <p14:tracePt t="635876" x="7412038" y="2374900"/>
          <p14:tracePt t="635889" x="7412038" y="2366963"/>
          <p14:tracePt t="635901" x="7402513" y="2357438"/>
          <p14:tracePt t="635913" x="7402513" y="2347913"/>
          <p14:tracePt t="635925" x="7402513" y="2322513"/>
          <p14:tracePt t="635938" x="7402513" y="2312988"/>
          <p14:tracePt t="635951" x="7402513" y="2286000"/>
          <p14:tracePt t="635968" x="7402513" y="2268538"/>
          <p14:tracePt t="635985" x="7402513" y="2232025"/>
          <p14:tracePt t="636001" x="7402513" y="2152650"/>
          <p14:tracePt t="636018" x="7402513" y="2116138"/>
          <p14:tracePt t="636035" x="7412038" y="2071688"/>
          <p14:tracePt t="636051" x="7412038" y="2054225"/>
          <p14:tracePt t="636068" x="7412038" y="2044700"/>
          <p14:tracePt t="636085" x="7412038" y="2017713"/>
          <p14:tracePt t="636109" x="7419975" y="2000250"/>
          <p14:tracePt t="636121" x="7429500" y="1990725"/>
          <p14:tracePt t="636136" x="7429500" y="1982788"/>
          <p14:tracePt t="636151" x="7429500" y="1973263"/>
          <p14:tracePt t="636170" x="7439025" y="1955800"/>
          <p14:tracePt t="636195" x="7439025" y="1938338"/>
          <p14:tracePt t="636207" x="7446963" y="1938338"/>
          <p14:tracePt t="636232" x="7446963" y="1928813"/>
          <p14:tracePt t="636280" x="7446963" y="1919288"/>
          <p14:tracePt t="636818" x="7446963" y="1911350"/>
          <p14:tracePt t="636832" x="7446963" y="1893888"/>
          <p14:tracePt t="636845" x="7446963" y="1866900"/>
          <p14:tracePt t="636856" x="7446963" y="1822450"/>
          <p14:tracePt t="636868" x="7439025" y="1758950"/>
          <p14:tracePt t="636885" x="7439025" y="1697038"/>
          <p14:tracePt t="636902" x="7429500" y="1616075"/>
          <p14:tracePt t="636918" x="7429500" y="1509713"/>
          <p14:tracePt t="636935" x="7429500" y="1473200"/>
          <p14:tracePt t="636952" x="7429500" y="1446213"/>
          <p14:tracePt t="636968" x="7429500" y="1419225"/>
          <p14:tracePt t="636985" x="7429500" y="1411288"/>
          <p14:tracePt t="637002" x="7429500" y="1401763"/>
          <p14:tracePt t="637616" x="7429500" y="1411288"/>
          <p14:tracePt t="637643" x="7429500" y="1419225"/>
          <p14:tracePt t="637652" x="7429500" y="1428750"/>
          <p14:tracePt t="637665" x="7429500" y="1446213"/>
          <p14:tracePt t="637677" x="7429500" y="1465263"/>
          <p14:tracePt t="637690" x="7429500" y="1490663"/>
          <p14:tracePt t="637702" x="7439025" y="1517650"/>
          <p14:tracePt t="637718" x="7446963" y="1562100"/>
          <p14:tracePt t="637735" x="7456488" y="1608138"/>
          <p14:tracePt t="637752" x="7483475" y="1751013"/>
          <p14:tracePt t="637770" x="7500938" y="1803400"/>
          <p14:tracePt t="637785" x="7510463" y="1839913"/>
          <p14:tracePt t="637802" x="7510463" y="1893888"/>
          <p14:tracePt t="637818" x="7510463" y="1911350"/>
          <p14:tracePt t="637835" x="7518400" y="1928813"/>
          <p14:tracePt t="637852" x="7518400" y="1965325"/>
          <p14:tracePt t="637868" x="7518400" y="1990725"/>
          <p14:tracePt t="637885" x="7527925" y="2009775"/>
          <p14:tracePt t="637902" x="7527925" y="2017713"/>
          <p14:tracePt t="638547" x="7537450" y="2017713"/>
          <p14:tracePt t="638621" x="7537450" y="2027238"/>
          <p14:tracePt t="638648" x="7545388" y="2027238"/>
          <p14:tracePt t="638658" x="7545388" y="2036763"/>
          <p14:tracePt t="638695" x="7545388" y="2044700"/>
          <p14:tracePt t="638707" x="7554913" y="2044700"/>
          <p14:tracePt t="638730" x="7572375" y="2062163"/>
          <p14:tracePt t="638743" x="7572375" y="2071688"/>
          <p14:tracePt t="638755" x="7589838" y="2081213"/>
          <p14:tracePt t="638767" x="7608888" y="2098675"/>
          <p14:tracePt t="638780" x="7626350" y="2116138"/>
          <p14:tracePt t="638792" x="7643813" y="2133600"/>
          <p14:tracePt t="638804" x="7661275" y="2143125"/>
          <p14:tracePt t="638819" x="7688263" y="2170113"/>
          <p14:tracePt t="638836" x="7705725" y="2179638"/>
          <p14:tracePt t="638852" x="7742238" y="2197100"/>
          <p14:tracePt t="638869" x="7751763" y="2205038"/>
          <p14:tracePt t="652588" x="7742238" y="2205038"/>
          <p14:tracePt t="652636" x="7724775" y="2232025"/>
          <p14:tracePt t="652649" x="7715250" y="2259013"/>
          <p14:tracePt t="652661" x="7697788" y="2295525"/>
          <p14:tracePt t="652672" x="7670800" y="2347913"/>
          <p14:tracePt t="652685" x="7653338" y="2401888"/>
          <p14:tracePt t="652698" x="7634288" y="2473325"/>
          <p14:tracePt t="652710" x="7626350" y="2509838"/>
          <p14:tracePt t="652723" x="7626350" y="2536825"/>
          <p14:tracePt t="652740" x="7626350" y="2554288"/>
          <p14:tracePt t="652756" x="7626350" y="2571750"/>
          <p14:tracePt t="652784" x="7626350" y="2581275"/>
          <p14:tracePt t="652846" x="7634288" y="2581275"/>
          <p14:tracePt t="652858" x="7634288" y="2589213"/>
          <p14:tracePt t="652870" x="7643813" y="2589213"/>
          <p14:tracePt t="652882" x="7643813" y="2598738"/>
          <p14:tracePt t="653114" x="7643813" y="2589213"/>
          <p14:tracePt t="653127" x="7634288" y="2589213"/>
          <p14:tracePt t="653152" x="7626350" y="2589213"/>
          <p14:tracePt t="653177" x="7626350" y="2581275"/>
          <p14:tracePt t="653250" x="7616825" y="2581275"/>
          <p14:tracePt t="653335" x="7616825" y="2571750"/>
          <p14:tracePt t="653360" x="7608888" y="2571750"/>
          <p14:tracePt t="653397" x="7599363" y="2562225"/>
          <p14:tracePt t="653409" x="7589838" y="2562225"/>
          <p14:tracePt t="653433" x="7581900" y="2554288"/>
          <p14:tracePt t="653445" x="7572375" y="2554288"/>
          <p14:tracePt t="653459" x="7554913" y="2544763"/>
          <p14:tracePt t="653470" x="7537450" y="2536825"/>
          <p14:tracePt t="653483" x="7518400" y="2527300"/>
          <p14:tracePt t="653494" x="7500938" y="2527300"/>
          <p14:tracePt t="653507" x="7473950" y="2517775"/>
          <p14:tracePt t="653523" x="7466013" y="2509838"/>
          <p14:tracePt t="653556" x="7456488" y="2500313"/>
          <p14:tracePt t="653581" x="7456488" y="2490788"/>
          <p14:tracePt t="653678" x="7466013" y="2490788"/>
          <p14:tracePt t="653690" x="7483475" y="2490788"/>
          <p14:tracePt t="653703" x="7491413" y="2490788"/>
          <p14:tracePt t="653716" x="7518400" y="2490788"/>
          <p14:tracePt t="653727" x="7527925" y="2490788"/>
          <p14:tracePt t="653740" x="7537450" y="2490788"/>
          <p14:tracePt t="653757" x="7554913" y="2490788"/>
          <p14:tracePt t="653773" x="7562850" y="2490788"/>
          <p14:tracePt t="653790" x="7581900" y="2482850"/>
          <p14:tracePt t="653850" x="7572375" y="2473325"/>
          <p14:tracePt t="653862" x="7562850" y="2465388"/>
          <p14:tracePt t="653874" x="7545388" y="2455863"/>
          <p14:tracePt t="653887" x="7518400" y="2455863"/>
          <p14:tracePt t="653899" x="7510463" y="2455863"/>
          <p14:tracePt t="653911" x="7500938" y="2455863"/>
          <p14:tracePt t="653924" x="7491413" y="2446338"/>
          <p14:tracePt t="654059" x="7510463" y="2446338"/>
          <p14:tracePt t="654070" x="7545388" y="2455863"/>
          <p14:tracePt t="654083" x="7599363" y="2465388"/>
          <p14:tracePt t="654095" x="7670800" y="2465388"/>
          <p14:tracePt t="654107" x="7732713" y="2473325"/>
          <p14:tracePt t="654124" x="7813675" y="2473325"/>
          <p14:tracePt t="654140" x="7867650" y="2473325"/>
          <p14:tracePt t="654157" x="7983538" y="2473325"/>
          <p14:tracePt t="654173" x="8027988" y="2473325"/>
          <p14:tracePt t="654190" x="8081963" y="2473325"/>
          <p14:tracePt t="654207" x="8153400" y="2473325"/>
          <p14:tracePt t="654224" x="8170863" y="2473325"/>
          <p14:tracePt t="654240" x="8180388" y="2473325"/>
          <p14:tracePt t="654257" x="8188325" y="2473325"/>
          <p14:tracePt t="654512" x="8170863" y="2473325"/>
          <p14:tracePt t="654524" x="8161338" y="2473325"/>
          <p14:tracePt t="654537" x="8134350" y="2473325"/>
          <p14:tracePt t="654548" x="8108950" y="2473325"/>
          <p14:tracePt t="654561" x="8054975" y="2473325"/>
          <p14:tracePt t="654574" x="8010525" y="2473325"/>
          <p14:tracePt t="654590" x="7939088" y="2473325"/>
          <p14:tracePt t="654607" x="7875588" y="2473325"/>
          <p14:tracePt t="654624" x="7777163" y="2473325"/>
          <p14:tracePt t="654640" x="7732713" y="2473325"/>
          <p14:tracePt t="654657" x="7715250" y="2473325"/>
          <p14:tracePt t="654674" x="7680325" y="2473325"/>
          <p14:tracePt t="654690" x="7661275" y="2473325"/>
          <p14:tracePt t="654707" x="7643813" y="2473325"/>
          <p14:tracePt t="654724" x="7616825" y="2473325"/>
          <p14:tracePt t="654740" x="7599363" y="2473325"/>
          <p14:tracePt t="654757" x="7581900" y="2465388"/>
          <p14:tracePt t="654774" x="7581900" y="2455863"/>
          <p14:tracePt t="654842" x="7572375" y="2455863"/>
          <p14:tracePt t="655026" x="7581900" y="2455863"/>
          <p14:tracePt t="655039" x="7589838" y="2455863"/>
          <p14:tracePt t="655050" x="7599363" y="2455863"/>
          <p14:tracePt t="655062" x="7616825" y="2455863"/>
          <p14:tracePt t="655076" x="7634288" y="2455863"/>
          <p14:tracePt t="655090" x="7670800" y="2455863"/>
          <p14:tracePt t="655107" x="7724775" y="2455863"/>
          <p14:tracePt t="655124" x="7885113" y="2465388"/>
          <p14:tracePt t="655140" x="8010525" y="2482850"/>
          <p14:tracePt t="655157" x="8108950" y="2490788"/>
          <p14:tracePt t="655174" x="8286750" y="2509838"/>
          <p14:tracePt t="655191" x="8348663" y="2517775"/>
          <p14:tracePt t="655207" x="8394700" y="2517775"/>
          <p14:tracePt t="655224" x="8420100" y="2527300"/>
          <p14:tracePt t="655241" x="8429625" y="2527300"/>
          <p14:tracePt t="655677" x="8412163" y="2527300"/>
          <p14:tracePt t="655687" x="8394700" y="2517775"/>
          <p14:tracePt t="655701" x="8375650" y="2517775"/>
          <p14:tracePt t="655712" x="8331200" y="2490788"/>
          <p14:tracePt t="655725" x="8277225" y="2465388"/>
          <p14:tracePt t="655741" x="8232775" y="2428875"/>
          <p14:tracePt t="655757" x="8180388" y="2384425"/>
          <p14:tracePt t="655774" x="8153400" y="2347913"/>
          <p14:tracePt t="655791" x="8108950" y="2276475"/>
          <p14:tracePt t="655807" x="8089900" y="2251075"/>
          <p14:tracePt t="655824" x="8081963" y="2187575"/>
          <p14:tracePt t="655841" x="8081963" y="2152650"/>
          <p14:tracePt t="655857" x="8081963" y="2125663"/>
          <p14:tracePt t="655874" x="8099425" y="2081213"/>
          <p14:tracePt t="655891" x="8116888" y="2044700"/>
          <p14:tracePt t="655907" x="8116888" y="2027238"/>
          <p14:tracePt t="655924" x="8126413" y="2000250"/>
          <p14:tracePt t="655941" x="8126413" y="1982788"/>
          <p14:tracePt t="656177" x="8126413" y="2000250"/>
          <p14:tracePt t="656190" x="8108950" y="2027238"/>
          <p14:tracePt t="656203" x="8072438" y="2062163"/>
          <p14:tracePt t="656214" x="8045450" y="2108200"/>
          <p14:tracePt t="656226" x="8018463" y="2133600"/>
          <p14:tracePt t="656241" x="8001000" y="2152650"/>
          <p14:tracePt t="656258" x="8001000" y="2160588"/>
          <p14:tracePt t="656274" x="7991475" y="2160588"/>
          <p14:tracePt t="656337" x="7991475" y="2152650"/>
          <p14:tracePt t="656362" x="7991475" y="2143125"/>
          <p14:tracePt t="656373" x="7983538" y="2133600"/>
          <p14:tracePt t="656398" x="7974013" y="2133600"/>
          <p14:tracePt t="656411" x="7974013" y="2125663"/>
          <p14:tracePt t="656422" x="7966075" y="2125663"/>
          <p14:tracePt t="656435" x="7966075" y="2116138"/>
          <p14:tracePt t="656447" x="7956550" y="2108200"/>
          <p14:tracePt t="656461" x="7947025" y="2098675"/>
          <p14:tracePt t="656484" x="7939088" y="2081213"/>
          <p14:tracePt t="656509" x="7939088" y="2071688"/>
          <p14:tracePt t="658199" x="7929563" y="2071688"/>
          <p14:tracePt t="658212" x="7920038" y="2071688"/>
          <p14:tracePt t="658235" x="7912100" y="2071688"/>
          <p14:tracePt t="658250" x="7894638" y="2081213"/>
          <p14:tracePt t="658261" x="7885113" y="2098675"/>
          <p14:tracePt t="658274" x="7875588" y="2108200"/>
          <p14:tracePt t="658284" x="7858125" y="2125663"/>
          <p14:tracePt t="658300" x="7848600" y="2152650"/>
          <p14:tracePt t="658310" x="7831138" y="2170113"/>
          <p14:tracePt t="658325" x="7813675" y="2187575"/>
          <p14:tracePt t="658341" x="7786688" y="2224088"/>
          <p14:tracePt t="658358" x="7724775" y="2286000"/>
          <p14:tracePt t="658375" x="7680325" y="2322513"/>
          <p14:tracePt t="658392" x="7643813" y="2357438"/>
          <p14:tracePt t="658408" x="7599363" y="2393950"/>
          <p14:tracePt t="658425" x="7572375" y="2419350"/>
          <p14:tracePt t="658441" x="7554913" y="2428875"/>
          <p14:tracePt t="658458" x="7545388" y="2438400"/>
          <p14:tracePt t="658475" x="7537450" y="2438400"/>
          <p14:tracePt t="658491" x="7510463" y="2455863"/>
          <p14:tracePt t="658508" x="7473950" y="2490788"/>
          <p14:tracePt t="658525" x="7456488" y="2500313"/>
          <p14:tracePt t="658541" x="7456488" y="2509838"/>
          <p14:tracePt t="658558" x="7446963" y="2517775"/>
          <p14:tracePt t="658575" x="7446963" y="2527300"/>
          <p14:tracePt t="658592" x="7419975" y="2544763"/>
          <p14:tracePt t="658608" x="7402513" y="2571750"/>
          <p14:tracePt t="658625" x="7394575" y="2581275"/>
          <p14:tracePt t="658642" x="7375525" y="2598738"/>
          <p14:tracePt t="658666" x="7375525" y="2608263"/>
          <p14:tracePt t="658739" x="7367588" y="2608263"/>
          <p14:tracePt t="658813" x="7367588" y="2598738"/>
          <p14:tracePt t="658825" x="7367588" y="2589213"/>
          <p14:tracePt t="658837" x="7367588" y="2581275"/>
          <p14:tracePt t="658848" x="7367588" y="2571750"/>
          <p14:tracePt t="658861" x="7367588" y="2562225"/>
          <p14:tracePt t="658875" x="7367588" y="2554288"/>
          <p14:tracePt t="658892" x="7367588" y="2544763"/>
          <p14:tracePt t="658910" x="7367588" y="2536825"/>
          <p14:tracePt t="658971" x="7367588" y="2527300"/>
          <p14:tracePt t="659131" x="7367588" y="2517775"/>
          <p14:tracePt t="659155" x="7375525" y="2517775"/>
          <p14:tracePt t="659168" x="7375525" y="2509838"/>
          <p14:tracePt t="659192" x="7385050" y="2509838"/>
          <p14:tracePt t="659242" x="7385050" y="2500313"/>
          <p14:tracePt t="659352" x="7394575" y="2500313"/>
          <p14:tracePt t="660110" x="7394575" y="2490788"/>
          <p14:tracePt t="660123" x="7394575" y="2482850"/>
          <p14:tracePt t="660173" x="7394575" y="2473325"/>
          <p14:tracePt t="660196" x="7394575" y="2465388"/>
          <p14:tracePt t="660208" x="7385050" y="2465388"/>
          <p14:tracePt t="660221" x="7385050" y="2446338"/>
          <p14:tracePt t="660234" x="7375525" y="2446338"/>
          <p14:tracePt t="660246" x="7375525" y="2438400"/>
          <p14:tracePt t="660269" x="7375525" y="2419350"/>
          <p14:tracePt t="660281" x="7375525" y="2411413"/>
          <p14:tracePt t="660295" x="7375525" y="2393950"/>
          <p14:tracePt t="660309" x="7375525" y="2374900"/>
          <p14:tracePt t="660325" x="7375525" y="2357438"/>
          <p14:tracePt t="660342" x="7375525" y="2347913"/>
          <p14:tracePt t="660359" x="7375525" y="2330450"/>
          <p14:tracePt t="660417" x="7375525" y="2322513"/>
          <p14:tracePt t="660466" x="7375525" y="2312988"/>
          <p14:tracePt t="660516" x="7375525" y="2303463"/>
          <p14:tracePt t="660527" x="7375525" y="2295525"/>
          <p14:tracePt t="660540" x="7375525" y="2286000"/>
          <p14:tracePt t="660552" x="7375525" y="2276475"/>
          <p14:tracePt t="660564" x="7385050" y="2259013"/>
          <p14:tracePt t="660577" x="7385050" y="2241550"/>
          <p14:tracePt t="660593" x="7394575" y="2214563"/>
          <p14:tracePt t="660609" x="7394575" y="2179638"/>
          <p14:tracePt t="660625" x="7402513" y="2098675"/>
          <p14:tracePt t="660642" x="7419975" y="2044700"/>
          <p14:tracePt t="660659" x="7429500" y="1990725"/>
          <p14:tracePt t="660676" x="7456488" y="1928813"/>
          <p14:tracePt t="660692" x="7456488" y="1919288"/>
          <p14:tracePt t="660709" x="7466013" y="1911350"/>
          <p14:tracePt t="660726" x="7473950" y="1893888"/>
          <p14:tracePt t="660742" x="7473950" y="1884363"/>
          <p14:tracePt t="660759" x="7483475" y="1866900"/>
          <p14:tracePt t="660785" x="7491413" y="1857375"/>
          <p14:tracePt t="666849" x="7483475" y="1866900"/>
          <p14:tracePt t="666862" x="7473950" y="1874838"/>
          <p14:tracePt t="666874" x="7456488" y="1893888"/>
          <p14:tracePt t="666886" x="7439025" y="1919288"/>
          <p14:tracePt t="666897" x="7419975" y="1946275"/>
          <p14:tracePt t="666911" x="7412038" y="1973263"/>
          <p14:tracePt t="666927" x="7394575" y="2000250"/>
          <p14:tracePt t="666944" x="7385050" y="2017713"/>
          <p14:tracePt t="666961" x="7375525" y="2054225"/>
          <p14:tracePt t="666978" x="7367588" y="2071688"/>
          <p14:tracePt t="666997" x="7367588" y="2081213"/>
          <p14:tracePt t="667011" x="7367588" y="2089150"/>
          <p14:tracePt t="667291" x="7367588" y="2098675"/>
          <p14:tracePt t="667303" x="7367588" y="2108200"/>
          <p14:tracePt t="667315" x="7367588" y="2116138"/>
          <p14:tracePt t="667326" x="7367588" y="2125663"/>
          <p14:tracePt t="667340" x="7367588" y="2133600"/>
          <p14:tracePt t="667351" x="7367588" y="2143125"/>
          <p14:tracePt t="667377" x="7367588" y="2152650"/>
          <p14:tracePt t="667393" x="7367588" y="2160588"/>
          <p14:tracePt t="667400" x="7367588" y="2170113"/>
          <p14:tracePt t="667424" x="7367588" y="2179638"/>
          <p14:tracePt t="667449" x="7367588" y="2187575"/>
          <p14:tracePt t="667462" x="7367588" y="2197100"/>
          <p14:tracePt t="667485" x="7367588" y="2205038"/>
          <p14:tracePt t="667523" x="7367588" y="2214563"/>
          <p14:tracePt t="667548" x="7367588" y="2224088"/>
          <p14:tracePt t="667560" x="7367588" y="2232025"/>
          <p14:tracePt t="667572" x="7367588" y="2241550"/>
          <p14:tracePt t="667585" x="7367588" y="2251075"/>
          <p14:tracePt t="667597" x="7367588" y="2259013"/>
          <p14:tracePt t="667611" x="7367588" y="2268538"/>
          <p14:tracePt t="667628" x="7367588" y="2276475"/>
          <p14:tracePt t="667657" x="7367588" y="2286000"/>
          <p14:tracePt t="667902" x="7367588" y="2276475"/>
          <p14:tracePt t="667915" x="7367588" y="2268538"/>
          <p14:tracePt t="667964" x="7367588" y="2259013"/>
          <p14:tracePt t="668013" x="7375525" y="2251075"/>
          <p14:tracePt t="668062" x="7375525" y="2241550"/>
          <p14:tracePt t="668198" x="7375525" y="2251075"/>
          <p14:tracePt t="668209" x="7385050" y="2259013"/>
          <p14:tracePt t="668233" x="7385050" y="2268538"/>
          <p14:tracePt t="668245" x="7385050" y="2276475"/>
          <p14:tracePt t="668258" x="7394575" y="2276475"/>
          <p14:tracePt t="668270" x="7394575" y="2286000"/>
          <p14:tracePt t="668295" x="7412038" y="2303463"/>
          <p14:tracePt t="668320" x="7429500" y="2322513"/>
          <p14:tracePt t="668344" x="7439025" y="2322513"/>
          <p14:tracePt t="668370" x="7446963" y="2322513"/>
          <p14:tracePt t="668405" x="7456488" y="2322513"/>
          <p14:tracePt t="668478" x="7456488" y="2312988"/>
          <p14:tracePt t="668491" x="7456488" y="2303463"/>
          <p14:tracePt t="668515" x="7456488" y="2286000"/>
          <p14:tracePt t="668540" x="7456488" y="2276475"/>
          <p14:tracePt t="668552" x="7456488" y="2268538"/>
          <p14:tracePt t="668563" x="7456488" y="2259013"/>
          <p14:tracePt t="668601" x="7456488" y="2251075"/>
          <p14:tracePt t="668651" x="7456488" y="2241550"/>
          <p14:tracePt t="668674" x="7456488" y="2232025"/>
          <p14:tracePt t="668699" x="7456488" y="2224088"/>
          <p14:tracePt t="668723" x="7456488" y="2205038"/>
          <p14:tracePt t="668736" x="7456488" y="2197100"/>
          <p14:tracePt t="668748" x="7456488" y="2187575"/>
          <p14:tracePt t="668760" x="7456488" y="2170113"/>
          <p14:tracePt t="668773" x="7456488" y="2160588"/>
          <p14:tracePt t="668786" x="7456488" y="2152650"/>
          <p14:tracePt t="668797" x="7456488" y="2143125"/>
          <p14:tracePt t="668811" x="7456488" y="2116138"/>
          <p14:tracePt t="668828" x="7456488" y="2081213"/>
          <p14:tracePt t="668845" x="7456488" y="2044700"/>
          <p14:tracePt t="668861" x="7456488" y="1946275"/>
          <p14:tracePt t="668878" x="7456488" y="1911350"/>
          <p14:tracePt t="668895" x="7466013" y="1839913"/>
          <p14:tracePt t="668911" x="7466013" y="1830388"/>
          <p14:tracePt t="668928" x="7466013" y="1822450"/>
          <p14:tracePt t="669153" x="7466013" y="1830388"/>
          <p14:tracePt t="669176" x="7466013" y="1839913"/>
          <p14:tracePt t="669190" x="7466013" y="1847850"/>
          <p14:tracePt t="669202" x="7466013" y="1866900"/>
          <p14:tracePt t="669214" x="7466013" y="1893888"/>
          <p14:tracePt t="669228" x="7473950" y="1911350"/>
          <p14:tracePt t="669245" x="7473950" y="1938338"/>
          <p14:tracePt t="669262" x="7483475" y="1955800"/>
          <p14:tracePt t="669278" x="7491413" y="1965325"/>
          <p14:tracePt t="669313" x="7500938" y="1965325"/>
          <p14:tracePt t="669387" x="7510463" y="1938338"/>
          <p14:tracePt t="669398" x="7510463" y="1919288"/>
          <p14:tracePt t="669410" x="7510463" y="1901825"/>
          <p14:tracePt t="669422" x="7510463" y="1884363"/>
          <p14:tracePt t="669434" x="7500938" y="1866900"/>
          <p14:tracePt t="669447" x="7483475" y="1839913"/>
          <p14:tracePt t="669462" x="7466013" y="1830388"/>
          <p14:tracePt t="669478" x="7439025" y="1803400"/>
          <p14:tracePt t="669495" x="7394575" y="1785938"/>
          <p14:tracePt t="669512" x="7358063" y="1776413"/>
          <p14:tracePt t="669528" x="7348538" y="1768475"/>
          <p14:tracePt t="669545" x="7323138" y="1768475"/>
          <p14:tracePt t="669569" x="7313613" y="1768475"/>
          <p14:tracePt t="669581" x="7313613" y="1776413"/>
          <p14:tracePt t="669595" x="7313613" y="1785938"/>
          <p14:tracePt t="669612" x="7313613" y="1795463"/>
          <p14:tracePt t="669628" x="7313613" y="1812925"/>
          <p14:tracePt t="669645" x="7313613" y="1839913"/>
          <p14:tracePt t="669662" x="7313613" y="1857375"/>
          <p14:tracePt t="669678" x="7313613" y="1874838"/>
          <p14:tracePt t="669695" x="7313613" y="1911350"/>
          <p14:tracePt t="669715" x="7313613" y="1919288"/>
          <p14:tracePt t="669729" x="7323138" y="1928813"/>
          <p14:tracePt t="669745" x="7331075" y="1928813"/>
          <p14:tracePt t="669762" x="7348538" y="1928813"/>
          <p14:tracePt t="669778" x="7394575" y="1911350"/>
          <p14:tracePt t="669795" x="7419975" y="1901825"/>
          <p14:tracePt t="669812" x="7446963" y="1884363"/>
          <p14:tracePt t="669828" x="7483475" y="1857375"/>
          <p14:tracePt t="669845" x="7483475" y="1847850"/>
          <p14:tracePt t="669862" x="7500938" y="1830388"/>
          <p14:tracePt t="669878" x="7510463" y="1803400"/>
          <p14:tracePt t="669895" x="7518400" y="1776413"/>
          <p14:tracePt t="669912" x="7518400" y="1741488"/>
          <p14:tracePt t="669928" x="7518400" y="1731963"/>
          <p14:tracePt t="669945" x="7518400" y="1714500"/>
          <p14:tracePt t="669962" x="7500938" y="1687513"/>
          <p14:tracePt t="669978" x="7491413" y="1679575"/>
          <p14:tracePt t="669995" x="7466013" y="1670050"/>
          <p14:tracePt t="670012" x="7446963" y="1670050"/>
          <p14:tracePt t="670029" x="7439025" y="1670050"/>
          <p14:tracePt t="670045" x="7429500" y="1670050"/>
          <p14:tracePt t="670062" x="7412038" y="1670050"/>
          <p14:tracePt t="670078" x="7412038" y="1687513"/>
          <p14:tracePt t="670095" x="7394575" y="1704975"/>
          <p14:tracePt t="670097" x="7385050" y="1741488"/>
          <p14:tracePt t="670112" x="7375525" y="1776413"/>
          <p14:tracePt t="670128" x="7375525" y="1803400"/>
          <p14:tracePt t="670145" x="7367588" y="1857375"/>
          <p14:tracePt t="670162" x="7367588" y="1893888"/>
          <p14:tracePt t="670179" x="7367588" y="1919288"/>
          <p14:tracePt t="670195" x="7402513" y="1973263"/>
          <p14:tracePt t="670212" x="7419975" y="1982788"/>
          <p14:tracePt t="670229" x="7439025" y="1990725"/>
          <p14:tracePt t="670245" x="7466013" y="1990725"/>
          <p14:tracePt t="670262" x="7473950" y="1990725"/>
          <p14:tracePt t="670279" x="7500938" y="1990725"/>
          <p14:tracePt t="670295" x="7527925" y="1965325"/>
          <p14:tracePt t="670312" x="7527925" y="1955800"/>
          <p14:tracePt t="670328" x="7527925" y="1938338"/>
          <p14:tracePt t="670345" x="7527925" y="1928813"/>
          <p14:tracePt t="670362" x="7527925" y="1919288"/>
          <p14:tracePt t="670378" x="7527925" y="1911350"/>
          <p14:tracePt t="670395" x="7518400" y="1866900"/>
          <p14:tracePt t="670412" x="7500938" y="1857375"/>
          <p14:tracePt t="670429" x="7466013" y="1830388"/>
          <p14:tracePt t="670445" x="7446963" y="1830388"/>
          <p14:tracePt t="670462" x="7429500" y="1830388"/>
          <p14:tracePt t="670479" x="7412038" y="1830388"/>
          <p14:tracePt t="670495" x="7402513" y="1830388"/>
          <p14:tracePt t="670512" x="7394575" y="1830388"/>
          <p14:tracePt t="670529" x="7385050" y="1847850"/>
          <p14:tracePt t="670545" x="7385050" y="1857375"/>
          <p14:tracePt t="670562" x="7375525" y="1884363"/>
          <p14:tracePt t="670578" x="7375525" y="1901825"/>
          <p14:tracePt t="670595" x="7367588" y="1911350"/>
          <p14:tracePt t="670612" x="7367588" y="1946275"/>
          <p14:tracePt t="670628" x="7367588" y="1965325"/>
          <p14:tracePt t="670645" x="7367588" y="1973263"/>
          <p14:tracePt t="670662" x="7394575" y="2000250"/>
          <p14:tracePt t="670679" x="7412038" y="2000250"/>
          <p14:tracePt t="670695" x="7429500" y="2000250"/>
          <p14:tracePt t="670712" x="7466013" y="2000250"/>
          <p14:tracePt t="670729" x="7483475" y="1973263"/>
          <p14:tracePt t="670745" x="7500938" y="1965325"/>
          <p14:tracePt t="670762" x="7527925" y="1938338"/>
          <p14:tracePt t="670779" x="7527925" y="1919288"/>
          <p14:tracePt t="670795" x="7527925" y="1874838"/>
          <p14:tracePt t="670812" x="7527925" y="1857375"/>
          <p14:tracePt t="670829" x="7527925" y="1839913"/>
          <p14:tracePt t="670845" x="7510463" y="1795463"/>
          <p14:tracePt t="670862" x="7500938" y="1785938"/>
          <p14:tracePt t="670879" x="7473950" y="1776413"/>
          <p14:tracePt t="670895" x="7456488" y="1776413"/>
          <p14:tracePt t="670912" x="7446963" y="1776413"/>
          <p14:tracePt t="670929" x="7439025" y="1785938"/>
          <p14:tracePt t="670945" x="7429500" y="1795463"/>
          <p14:tracePt t="670962" x="7429500" y="1812925"/>
          <p14:tracePt t="670979" x="7419975" y="1830388"/>
          <p14:tracePt t="670995" x="7419975" y="1847850"/>
          <p14:tracePt t="671012" x="7412038" y="1857375"/>
          <p14:tracePt t="671029" x="7412038" y="1874838"/>
          <p14:tracePt t="671045" x="7412038" y="1884363"/>
          <p14:tracePt t="671112" x="7419975" y="1884363"/>
          <p14:tracePt t="671443" x="7419975" y="1893888"/>
          <p14:tracePt t="671456" x="7419975" y="1911350"/>
          <p14:tracePt t="671469" x="7419975" y="1928813"/>
          <p14:tracePt t="671480" x="7419975" y="1955800"/>
          <p14:tracePt t="671495" x="7419975" y="1990725"/>
          <p14:tracePt t="671512" x="7419975" y="2036763"/>
          <p14:tracePt t="671529" x="7419975" y="2108200"/>
          <p14:tracePt t="671546" x="7419975" y="2143125"/>
          <p14:tracePt t="671562" x="7419975" y="2197100"/>
          <p14:tracePt t="671579" x="7412038" y="2295525"/>
          <p14:tracePt t="671596" x="7412038" y="2339975"/>
          <p14:tracePt t="671612" x="7412038" y="2366963"/>
          <p14:tracePt t="671629" x="7412038" y="2401888"/>
          <p14:tracePt t="671645" x="7412038" y="2419350"/>
          <p14:tracePt t="671662" x="7402513" y="2438400"/>
          <p14:tracePt t="671679" x="7402513" y="2455863"/>
          <p14:tracePt t="671696" x="7402513" y="2465388"/>
          <p14:tracePt t="671712" x="7402513" y="2482850"/>
          <p14:tracePt t="671729" x="7402513" y="2509838"/>
          <p14:tracePt t="671746" x="7402513" y="2517775"/>
          <p14:tracePt t="671762" x="7394575" y="2536825"/>
          <p14:tracePt t="671787" x="7394575" y="2544763"/>
          <p14:tracePt t="671811" x="7394575" y="2562225"/>
          <p14:tracePt t="671822" x="7394575" y="2581275"/>
          <p14:tracePt t="671836" x="7394575" y="2598738"/>
          <p14:tracePt t="671848" x="7394575" y="2608263"/>
          <p14:tracePt t="671862" x="7394575" y="2616200"/>
          <p14:tracePt t="671884" x="7394575" y="2625725"/>
          <p14:tracePt t="672754" x="7394575" y="2616200"/>
          <p14:tracePt t="672817" x="7394575" y="2608263"/>
          <p14:tracePt t="672864" x="7394575" y="2598738"/>
          <p14:tracePt t="672904" x="7394575" y="2589213"/>
          <p14:tracePt t="672987" x="7402513" y="2589213"/>
          <p14:tracePt t="672998" x="7402513" y="2581275"/>
          <p14:tracePt t="673037" x="7412038" y="2581275"/>
          <p14:tracePt t="673073" x="7412038" y="2571750"/>
          <p14:tracePt t="673160" x="7412038" y="2562225"/>
          <p14:tracePt t="673232" x="7412038" y="2554288"/>
          <p14:tracePt t="673418" x="7402513" y="2544763"/>
          <p14:tracePt t="673440" x="7402513" y="2536825"/>
          <p14:tracePt t="673454" x="7402513" y="2527300"/>
          <p14:tracePt t="673478" x="7402513" y="2517775"/>
          <p14:tracePt t="673538" x="7402513" y="2509838"/>
          <p14:tracePt t="673550" x="7402513" y="2500313"/>
          <p14:tracePt t="673624" x="7402513" y="2490788"/>
          <p14:tracePt t="673687" x="7394575" y="2490788"/>
          <p14:tracePt t="673832" x="7394575" y="2482850"/>
          <p14:tracePt t="679260" x="7394575" y="2473325"/>
          <p14:tracePt t="679272" x="7394575" y="2455863"/>
          <p14:tracePt t="679285" x="7394575" y="2446338"/>
          <p14:tracePt t="679296" x="7394575" y="2419350"/>
          <p14:tracePt t="679308" x="7394575" y="2393950"/>
          <p14:tracePt t="679321" x="7394575" y="2357438"/>
          <p14:tracePt t="679333" x="7394575" y="2322513"/>
          <p14:tracePt t="679348" x="7394575" y="2295525"/>
          <p14:tracePt t="679364" x="7394575" y="2268538"/>
          <p14:tracePt t="679381" x="7394575" y="2232025"/>
          <p14:tracePt t="679398" x="7394575" y="2179638"/>
          <p14:tracePt t="679415" x="7394575" y="2160588"/>
          <p14:tracePt t="679431" x="7394575" y="2133600"/>
          <p14:tracePt t="679448" x="7394575" y="2098675"/>
          <p14:tracePt t="679465" x="7394575" y="2089150"/>
          <p14:tracePt t="679481" x="7385050" y="2071688"/>
          <p14:tracePt t="679498" x="7385050" y="2062163"/>
          <p14:tracePt t="679639" x="7385050" y="2071688"/>
          <p14:tracePt t="679859" x="7385050" y="2054225"/>
          <p14:tracePt t="679872" x="7385050" y="2044700"/>
          <p14:tracePt t="679884" x="7385050" y="2036763"/>
          <p14:tracePt t="679898" x="7385050" y="2027238"/>
          <p14:tracePt t="679921" x="7385050" y="2009775"/>
          <p14:tracePt t="679946" x="7385050" y="2000250"/>
          <p14:tracePt t="679960" x="7385050" y="1973263"/>
          <p14:tracePt t="679971" x="7385050" y="1955800"/>
          <p14:tracePt t="679983" x="7385050" y="1928813"/>
          <p14:tracePt t="679995" x="7385050" y="1901825"/>
          <p14:tracePt t="680006" x="7385050" y="1884363"/>
          <p14:tracePt t="680020" x="7385050" y="1857375"/>
          <p14:tracePt t="680031" x="7385050" y="1830388"/>
          <p14:tracePt t="680048" x="7385050" y="1812925"/>
          <p14:tracePt t="680065" x="7385050" y="1785938"/>
          <p14:tracePt t="680082" x="7394575" y="1758950"/>
          <p14:tracePt t="680098" x="7402513" y="1751013"/>
          <p14:tracePt t="680117" x="7412038" y="1751013"/>
          <p14:tracePt t="680131" x="7419975" y="1751013"/>
          <p14:tracePt t="680154" x="7429500" y="1751013"/>
          <p14:tracePt t="680166" x="7446963" y="1751013"/>
          <p14:tracePt t="680181" x="7466013" y="1751013"/>
          <p14:tracePt t="680198" x="7473950" y="1751013"/>
          <p14:tracePt t="680215" x="7491413" y="1758950"/>
          <p14:tracePt t="680232" x="7500938" y="1768475"/>
          <p14:tracePt t="680253" x="7518400" y="1776413"/>
          <p14:tracePt t="680265" x="7518400" y="1795463"/>
          <p14:tracePt t="680282" x="7537450" y="1795463"/>
          <p14:tracePt t="680298" x="7537450" y="1812925"/>
          <p14:tracePt t="680315" x="7562850" y="1830388"/>
          <p14:tracePt t="680331" x="7562850" y="1847850"/>
          <p14:tracePt t="680350" x="7562850" y="1857375"/>
          <p14:tracePt t="680365" x="7562850" y="1866900"/>
          <p14:tracePt t="680388" x="7562850" y="1874838"/>
          <p14:tracePt t="680410" x="7562850" y="1893888"/>
          <p14:tracePt t="680435" x="7562850" y="1901825"/>
          <p14:tracePt t="680464" x="7554913" y="1911350"/>
          <p14:tracePt t="680486" x="7545388" y="1911350"/>
          <p14:tracePt t="680497" x="7537450" y="1919288"/>
          <p14:tracePt t="680510" x="7527925" y="1928813"/>
          <p14:tracePt t="680521" x="7518400" y="1928813"/>
          <p14:tracePt t="680534" x="7510463" y="1928813"/>
          <p14:tracePt t="680548" x="7500938" y="1928813"/>
          <p14:tracePt t="680565" x="7491413" y="1938338"/>
          <p14:tracePt t="680582" x="7466013" y="1938338"/>
          <p14:tracePt t="680598" x="7456488" y="1938338"/>
          <p14:tracePt t="680615" x="7439025" y="1938338"/>
          <p14:tracePt t="680632" x="7419975" y="1938338"/>
          <p14:tracePt t="680648" x="7394575" y="1938338"/>
          <p14:tracePt t="680665" x="7385050" y="1938338"/>
          <p14:tracePt t="680682" x="7367588" y="1938338"/>
          <p14:tracePt t="680698" x="7340600" y="1928813"/>
          <p14:tracePt t="680715" x="7331075" y="1919288"/>
          <p14:tracePt t="680732" x="7323138" y="1893888"/>
          <p14:tracePt t="680748" x="7323138" y="1884363"/>
          <p14:tracePt t="680765" x="7323138" y="1874838"/>
          <p14:tracePt t="680782" x="7323138" y="1857375"/>
          <p14:tracePt t="680798" x="7323138" y="1847850"/>
          <p14:tracePt t="680827" x="7331075" y="1847850"/>
          <p14:tracePt t="680840" x="7340600" y="1847850"/>
          <p14:tracePt t="680853" x="7348538" y="1847850"/>
          <p14:tracePt t="680865" x="7358063" y="1847850"/>
          <p14:tracePt t="680882" x="7375525" y="1847850"/>
          <p14:tracePt t="680898" x="7402513" y="1847850"/>
          <p14:tracePt t="680915" x="7466013" y="1847850"/>
          <p14:tracePt t="680932" x="7483475" y="1847850"/>
          <p14:tracePt t="680948" x="7500938" y="1866900"/>
          <p14:tracePt t="680965" x="7518400" y="1874838"/>
          <p14:tracePt t="680966" x="7527925" y="1893888"/>
          <p14:tracePt t="680982" x="7537450" y="1893888"/>
          <p14:tracePt t="680999" x="7537450" y="1919288"/>
          <p14:tracePt t="681015" x="7537450" y="1928813"/>
          <p14:tracePt t="681032" x="7537450" y="1955800"/>
          <p14:tracePt t="681049" x="7537450" y="2000250"/>
          <p14:tracePt t="681065" x="7537450" y="2027238"/>
          <p14:tracePt t="681082" x="7537450" y="2044700"/>
          <p14:tracePt t="681098" x="7518400" y="2071688"/>
          <p14:tracePt t="681115" x="7510463" y="2081213"/>
          <p14:tracePt t="681132" x="7500938" y="2081213"/>
          <p14:tracePt t="681149" x="7483475" y="2089150"/>
          <p14:tracePt t="681165" x="7473950" y="2089150"/>
          <p14:tracePt t="681182" x="7456488" y="2089150"/>
          <p14:tracePt t="681199" x="7429500" y="2089150"/>
          <p14:tracePt t="681215" x="7412038" y="2089150"/>
          <p14:tracePt t="681232" x="7385050" y="2081213"/>
          <p14:tracePt t="681249" x="7348538" y="2036763"/>
          <p14:tracePt t="681266" x="7340600" y="2009775"/>
          <p14:tracePt t="681282" x="7323138" y="1874838"/>
          <p14:tracePt t="681298" x="7323138" y="1803400"/>
          <p14:tracePt t="681315" x="7331075" y="1741488"/>
          <p14:tracePt t="681332" x="7367588" y="1679575"/>
          <p14:tracePt t="681349" x="7385050" y="1660525"/>
          <p14:tracePt t="681365" x="7402513" y="1652588"/>
          <p14:tracePt t="681382" x="7439025" y="1643063"/>
          <p14:tracePt t="681399" x="7456488" y="1643063"/>
          <p14:tracePt t="681415" x="7510463" y="1643063"/>
          <p14:tracePt t="681432" x="7527925" y="1652588"/>
          <p14:tracePt t="681449" x="7554913" y="1660525"/>
          <p14:tracePt t="681465" x="7581900" y="1687513"/>
          <p14:tracePt t="681482" x="7626350" y="1731963"/>
          <p14:tracePt t="681499" x="7643813" y="1751013"/>
          <p14:tracePt t="681515" x="7661275" y="1803400"/>
          <p14:tracePt t="681532" x="7680325" y="1822450"/>
          <p14:tracePt t="681549" x="7688263" y="1830388"/>
          <p14:tracePt t="681566" x="7688263" y="1857375"/>
          <p14:tracePt t="681588" x="7688263" y="1874838"/>
          <p14:tracePt t="681600" x="7688263" y="1884363"/>
          <p14:tracePt t="681615" x="7680325" y="1893888"/>
          <p14:tracePt t="681632" x="7670800" y="1911350"/>
          <p14:tracePt t="681648" x="7653338" y="1946275"/>
          <p14:tracePt t="681674" x="7634288" y="1955800"/>
          <p14:tracePt t="681685" x="7634288" y="1965325"/>
          <p14:tracePt t="681699" x="7616825" y="1973263"/>
          <p14:tracePt t="681715" x="7608888" y="1982788"/>
          <p14:tracePt t="681732" x="7589838" y="1990725"/>
          <p14:tracePt t="681749" x="7554913" y="2009775"/>
          <p14:tracePt t="681765" x="7537450" y="2017713"/>
          <p14:tracePt t="681782" x="7518400" y="2017713"/>
          <p14:tracePt t="681799" x="7483475" y="2017713"/>
          <p14:tracePt t="681815" x="7473950" y="2017713"/>
          <p14:tracePt t="681832" x="7429500" y="2017713"/>
          <p14:tracePt t="681849" x="7412038" y="2017713"/>
          <p14:tracePt t="681865" x="7402513" y="2017713"/>
          <p14:tracePt t="681882" x="7375525" y="2009775"/>
          <p14:tracePt t="681899" x="7367588" y="1990725"/>
          <p14:tracePt t="681915" x="7348538" y="1982788"/>
          <p14:tracePt t="681932" x="7340600" y="1946275"/>
          <p14:tracePt t="681949" x="7331075" y="1938338"/>
          <p14:tracePt t="681965" x="7323138" y="1919288"/>
          <p14:tracePt t="681982" x="7323138" y="1901825"/>
          <p14:tracePt t="681999" x="7323138" y="1893888"/>
          <p14:tracePt t="682015" x="7323138" y="1884363"/>
          <p14:tracePt t="682032" x="7323138" y="1874838"/>
          <p14:tracePt t="682049" x="7323138" y="1866900"/>
          <p14:tracePt t="682066" x="7331075" y="1839913"/>
          <p14:tracePt t="682082" x="7331075" y="1830388"/>
          <p14:tracePt t="682099" x="7348538" y="1822450"/>
          <p14:tracePt t="682115" x="7367588" y="1822450"/>
          <p14:tracePt t="682139" x="7375525" y="1822450"/>
          <p14:tracePt t="682150" x="7394575" y="1822450"/>
          <p14:tracePt t="682165" x="7402513" y="1822450"/>
          <p14:tracePt t="682182" x="7412038" y="1822450"/>
          <p14:tracePt t="682199" x="7419975" y="1822450"/>
          <p14:tracePt t="682215" x="7446963" y="1830388"/>
          <p14:tracePt t="682233" x="7456488" y="1839913"/>
          <p14:tracePt t="682249" x="7466013" y="1857375"/>
          <p14:tracePt t="682266" x="7466013" y="1866900"/>
          <p14:tracePt t="682282" x="7473950" y="1866900"/>
          <p14:tracePt t="682299" x="7473950" y="1884363"/>
          <p14:tracePt t="682315" x="7473950" y="1893888"/>
          <p14:tracePt t="682332" x="7473950" y="1901825"/>
          <p14:tracePt t="682349" x="7473950" y="1919288"/>
          <p14:tracePt t="682365" x="7473950" y="1928813"/>
          <p14:tracePt t="682383" x="7473950" y="1946275"/>
          <p14:tracePt t="682409" x="7473950" y="1965325"/>
          <p14:tracePt t="682420" x="7466013" y="1973263"/>
          <p14:tracePt t="682432" x="7456488" y="1982788"/>
          <p14:tracePt t="682449" x="7456488" y="1990725"/>
          <p14:tracePt t="682466" x="7446963" y="1990725"/>
          <p14:tracePt t="682482" x="7439025" y="2000250"/>
          <p14:tracePt t="682507" x="7429500" y="2000250"/>
          <p14:tracePt t="682544" x="7419975" y="2000250"/>
          <p14:tracePt t="682579" x="7412038" y="2000250"/>
          <p14:tracePt t="682616" x="7412038" y="1990725"/>
          <p14:tracePt t="691583" x="7402513" y="1990725"/>
          <p14:tracePt t="691597" x="7385050" y="1990725"/>
          <p14:tracePt t="691609" x="7367588" y="1990725"/>
          <p14:tracePt t="691621" x="7340600" y="1990725"/>
          <p14:tracePt t="691635" x="7313613" y="1990725"/>
          <p14:tracePt t="691652" x="7286625" y="1990725"/>
          <p14:tracePt t="691668" x="7277100" y="1990725"/>
          <p14:tracePt t="691685" x="7251700" y="1973263"/>
          <p14:tracePt t="691702" x="7242175" y="1946275"/>
          <p14:tracePt t="691718" x="7242175" y="1938338"/>
          <p14:tracePt t="691735" x="7242175" y="1901825"/>
          <p14:tracePt t="691752" x="7242175" y="1884363"/>
          <p14:tracePt t="691768" x="7259638" y="1857375"/>
          <p14:tracePt t="691785" x="7269163" y="1847850"/>
          <p14:tracePt t="691802" x="7296150" y="1830388"/>
          <p14:tracePt t="691818" x="7323138" y="1803400"/>
          <p14:tracePt t="691835" x="7340600" y="1776413"/>
          <p14:tracePt t="691852" x="7348538" y="1768475"/>
          <p14:tracePt t="691868" x="7367588" y="1751013"/>
          <p14:tracePt t="691885" x="7367588" y="1741488"/>
          <p14:tracePt t="691902" x="7385050" y="1741488"/>
          <p14:tracePt t="691918" x="7412038" y="1731963"/>
          <p14:tracePt t="691935" x="7429500" y="1724025"/>
          <p14:tracePt t="691952" x="7439025" y="1714500"/>
          <p14:tracePt t="691968" x="7446963" y="1714500"/>
          <p14:tracePt t="691989" x="7456488" y="1714500"/>
          <p14:tracePt t="692002" x="7473950" y="1714500"/>
          <p14:tracePt t="692019" x="7491413" y="1714500"/>
          <p14:tracePt t="692035" x="7500938" y="1714500"/>
          <p14:tracePt t="692052" x="7527925" y="1714500"/>
          <p14:tracePt t="692068" x="7537450" y="1714500"/>
          <p14:tracePt t="692085" x="7545388" y="1714500"/>
          <p14:tracePt t="692102" x="7554913" y="1714500"/>
          <p14:tracePt t="692118" x="7562850" y="1714500"/>
          <p14:tracePt t="692135" x="7581900" y="1724025"/>
          <p14:tracePt t="692152" x="7589838" y="1724025"/>
          <p14:tracePt t="692169" x="7599363" y="1741488"/>
          <p14:tracePt t="692185" x="7599363" y="1751013"/>
          <p14:tracePt t="692202" x="7608888" y="1768475"/>
          <p14:tracePt t="692219" x="7608888" y="1776413"/>
          <p14:tracePt t="692236" x="7608888" y="1803400"/>
          <p14:tracePt t="692252" x="7608888" y="1830388"/>
          <p14:tracePt t="692269" x="7608888" y="1847850"/>
          <p14:tracePt t="692285" x="7608888" y="1884363"/>
          <p14:tracePt t="692302" x="7608888" y="1893888"/>
          <p14:tracePt t="692318" x="7608888" y="1911350"/>
          <p14:tracePt t="692335" x="7608888" y="1946275"/>
          <p14:tracePt t="692352" x="7599363" y="1955800"/>
          <p14:tracePt t="692369" x="7589838" y="1990725"/>
          <p14:tracePt t="692385" x="7572375" y="2000250"/>
          <p14:tracePt t="692402" x="7572375" y="2009775"/>
          <p14:tracePt t="692419" x="7554913" y="2017713"/>
          <p14:tracePt t="692435" x="7545388" y="2017713"/>
          <p14:tracePt t="692452" x="7537450" y="2036763"/>
          <p14:tracePt t="692469" x="7518400" y="2036763"/>
          <p14:tracePt t="692485" x="7500938" y="2044700"/>
          <p14:tracePt t="692502" x="7483475" y="2044700"/>
          <p14:tracePt t="692502" x="7473950" y="2044700"/>
          <p14:tracePt t="692519" x="7466013" y="2044700"/>
          <p14:tracePt t="692535" x="7456488" y="2044700"/>
          <p14:tracePt t="692552" x="7446963" y="2044700"/>
          <p14:tracePt t="692569" x="7439025" y="2044700"/>
          <p14:tracePt t="692585" x="7429500" y="2044700"/>
          <p14:tracePt t="692602" x="7412038" y="2044700"/>
          <p14:tracePt t="692625" x="7402513" y="2036763"/>
          <p14:tracePt t="692650" x="7402513" y="2027238"/>
          <p14:tracePt t="692662" x="7394575" y="2027238"/>
          <p14:tracePt t="692675" x="7394575" y="2017713"/>
          <p14:tracePt t="692688" x="7385050" y="2009775"/>
          <p14:tracePt t="692702" x="7385050" y="2000250"/>
          <p14:tracePt t="692719" x="7385050" y="1990725"/>
          <p14:tracePt t="692735" x="7385050" y="1982788"/>
          <p14:tracePt t="692752" x="7385050" y="1973263"/>
          <p14:tracePt t="692769" x="7385050" y="1965325"/>
          <p14:tracePt t="692785" x="7385050" y="1938338"/>
          <p14:tracePt t="692802" x="7385050" y="1911350"/>
          <p14:tracePt t="692819" x="7385050" y="1884363"/>
          <p14:tracePt t="692835" x="7385050" y="1839913"/>
          <p14:tracePt t="692852" x="7385050" y="1812925"/>
          <p14:tracePt t="692869" x="7385050" y="1795463"/>
          <p14:tracePt t="692885" x="7394575" y="1776413"/>
          <p14:tracePt t="692902" x="7412038" y="1758950"/>
          <p14:tracePt t="692919" x="7466013" y="1714500"/>
          <p14:tracePt t="692935" x="7510463" y="1679575"/>
          <p14:tracePt t="692952" x="7527925" y="1670050"/>
          <p14:tracePt t="692969" x="7572375" y="1652588"/>
          <p14:tracePt t="692985" x="7589838" y="1643063"/>
          <p14:tracePt t="693002" x="7616825" y="1643063"/>
          <p14:tracePt t="693019" x="7643813" y="1643063"/>
          <p14:tracePt t="693035" x="7670800" y="1643063"/>
          <p14:tracePt t="693055" x="7680325" y="1652588"/>
          <p14:tracePt t="693069" x="7680325" y="1660525"/>
          <p14:tracePt t="693085" x="7688263" y="1679575"/>
          <p14:tracePt t="693102" x="7688263" y="1697038"/>
          <p14:tracePt t="693119" x="7697788" y="1731963"/>
          <p14:tracePt t="693135" x="7697788" y="1751013"/>
          <p14:tracePt t="693152" x="7697788" y="1803400"/>
          <p14:tracePt t="693169" x="7697788" y="1830388"/>
          <p14:tracePt t="693185" x="7697788" y="1857375"/>
          <p14:tracePt t="693202" x="7688263" y="1911350"/>
          <p14:tracePt t="693219" x="7680325" y="1919288"/>
          <p14:tracePt t="693236" x="7661275" y="1938338"/>
          <p14:tracePt t="693252" x="7626350" y="1982788"/>
          <p14:tracePt t="693269" x="7616825" y="2000250"/>
          <p14:tracePt t="693285" x="7599363" y="2017713"/>
          <p14:tracePt t="693302" x="7562850" y="2036763"/>
          <p14:tracePt t="693319" x="7545388" y="2036763"/>
          <p14:tracePt t="693336" x="7518400" y="2036763"/>
          <p14:tracePt t="693352" x="7510463" y="2036763"/>
          <p14:tracePt t="693369" x="7491413" y="2036763"/>
          <p14:tracePt t="693386" x="7466013" y="2036763"/>
          <p14:tracePt t="693402" x="7446963" y="2036763"/>
          <p14:tracePt t="693419" x="7446963" y="2027238"/>
          <p14:tracePt t="693436" x="7429500" y="2017713"/>
          <p14:tracePt t="693452" x="7419975" y="2009775"/>
          <p14:tracePt t="693471" x="7419975" y="2000250"/>
          <p14:tracePt t="693486" x="7419975" y="1990725"/>
          <p14:tracePt t="693502" x="7412038" y="1982788"/>
          <p14:tracePt t="693519" x="7412038" y="1973263"/>
          <p14:tracePt t="693536" x="7412038" y="1965325"/>
          <p14:tracePt t="693552" x="7402513" y="1955800"/>
          <p14:tracePt t="693570" x="7394575" y="1946275"/>
          <p14:tracePt t="693593" x="7394575" y="1928813"/>
          <p14:tracePt t="693604" x="7394575" y="1919288"/>
          <p14:tracePt t="693619" x="7394575" y="1911350"/>
          <p14:tracePt t="693636" x="7394575" y="1893888"/>
          <p14:tracePt t="693652" x="7385050" y="1884363"/>
          <p14:tracePt t="693669" x="7385050" y="1857375"/>
          <p14:tracePt t="693686" x="7385050" y="1839913"/>
          <p14:tracePt t="693702" x="7385050" y="1812925"/>
          <p14:tracePt t="693719" x="7385050" y="1795463"/>
          <p14:tracePt t="693736" x="7385050" y="1768475"/>
          <p14:tracePt t="693752" x="7394575" y="1741488"/>
          <p14:tracePt t="693769" x="7402513" y="1731963"/>
          <p14:tracePt t="693786" x="7412038" y="1724025"/>
          <p14:tracePt t="693802" x="7412038" y="1714500"/>
          <p14:tracePt t="693819" x="7419975" y="1714500"/>
          <p14:tracePt t="693838" x="7439025" y="1714500"/>
          <p14:tracePt t="693862" x="7446963" y="1714500"/>
          <p14:tracePt t="693876" x="7456488" y="1714500"/>
          <p14:tracePt t="693887" x="7466013" y="1714500"/>
          <p14:tracePt t="693902" x="7473950" y="1714500"/>
          <p14:tracePt t="693924" x="7483475" y="1714500"/>
          <p14:tracePt t="693936" x="7491413" y="1714500"/>
          <p14:tracePt t="693961" x="7500938" y="1714500"/>
          <p14:tracePt t="693997" x="7510463" y="1714500"/>
          <p14:tracePt t="694035" x="7518400" y="1714500"/>
          <p14:tracePt t="694045" x="7527925" y="1724025"/>
          <p14:tracePt t="694061" x="7527925" y="1731963"/>
          <p14:tracePt t="694096" x="7537450" y="1741488"/>
          <p14:tracePt t="694121" x="7537450" y="1751013"/>
          <p14:tracePt t="694133" x="7545388" y="1758950"/>
          <p14:tracePt t="694143" x="7554913" y="1758950"/>
          <p14:tracePt t="694156" x="7554913" y="1768475"/>
          <p14:tracePt t="694181" x="7562850" y="1785938"/>
          <p14:tracePt t="694205" x="7562850" y="1795463"/>
          <p14:tracePt t="694230" x="7562850" y="1803400"/>
          <p14:tracePt t="694254" x="7562850" y="1812925"/>
          <p14:tracePt t="694267" x="7562850" y="1822450"/>
          <p14:tracePt t="694291" x="7562850" y="1830388"/>
          <p14:tracePt t="694302" x="7562850" y="1847850"/>
          <p14:tracePt t="694315" x="7554913" y="1857375"/>
          <p14:tracePt t="694326" x="7554913" y="1874838"/>
          <p14:tracePt t="694341" x="7545388" y="1884363"/>
          <p14:tracePt t="694352" x="7537450" y="1893888"/>
          <p14:tracePt t="694369" x="7537450" y="1911350"/>
          <p14:tracePt t="694386" x="7527925" y="1911350"/>
          <p14:tracePt t="694402" x="7510463" y="1928813"/>
          <p14:tracePt t="694419" x="7500938" y="1938338"/>
          <p14:tracePt t="694436" x="7491413" y="1946275"/>
          <p14:tracePt t="694452" x="7483475" y="1955800"/>
          <p14:tracePt t="694469" x="7473950" y="1955800"/>
          <p14:tracePt t="694487" x="7466013" y="1965325"/>
          <p14:tracePt t="694503" x="7456488" y="1965325"/>
          <p14:tracePt t="694519" x="7446963" y="1973263"/>
          <p14:tracePt t="694536" x="7419975" y="1973263"/>
          <p14:tracePt t="694552" x="7412038" y="1973263"/>
          <p14:tracePt t="694569" x="7394575" y="1973263"/>
          <p14:tracePt t="694586" x="7375525" y="1973263"/>
          <p14:tracePt t="694602" x="7358063" y="1973263"/>
          <p14:tracePt t="694619" x="7348538" y="1973263"/>
          <p14:tracePt t="694636" x="7331075" y="1955800"/>
          <p14:tracePt t="694653" x="7331075" y="1946275"/>
          <p14:tracePt t="694669" x="7323138" y="1938338"/>
          <p14:tracePt t="694686" x="7323138" y="1919288"/>
          <p14:tracePt t="694703" x="7323138" y="1911350"/>
          <p14:tracePt t="694719" x="7323138" y="1901825"/>
          <p14:tracePt t="694736" x="7323138" y="1866900"/>
          <p14:tracePt t="694753" x="7323138" y="1847850"/>
          <p14:tracePt t="694769" x="7340600" y="1795463"/>
          <p14:tracePt t="694786" x="7367588" y="1776413"/>
          <p14:tracePt t="694803" x="7402513" y="1741488"/>
          <p14:tracePt t="694819" x="7439025" y="1704975"/>
          <p14:tracePt t="694836" x="7456488" y="1697038"/>
          <p14:tracePt t="694853" x="7483475" y="1697038"/>
          <p14:tracePt t="694869" x="7518400" y="1687513"/>
          <p14:tracePt t="694886" x="7537450" y="1687513"/>
          <p14:tracePt t="694903" x="7554913" y="1687513"/>
          <p14:tracePt t="694920" x="7572375" y="1687513"/>
          <p14:tracePt t="694936" x="7589838" y="1687513"/>
          <p14:tracePt t="694953" x="7599363" y="1697038"/>
          <p14:tracePt t="694969" x="7599363" y="1704975"/>
          <p14:tracePt t="694986" x="7608888" y="1714500"/>
          <p14:tracePt t="695003" x="7616825" y="1731963"/>
          <p14:tracePt t="695019" x="7626350" y="1741488"/>
          <p14:tracePt t="695036" x="7626350" y="1758950"/>
          <p14:tracePt t="695053" x="7634288" y="1795463"/>
          <p14:tracePt t="695069" x="7634288" y="1803400"/>
          <p14:tracePt t="695086" x="7634288" y="1839913"/>
          <p14:tracePt t="695103" x="7634288" y="1857375"/>
          <p14:tracePt t="695120" x="7634288" y="1874838"/>
          <p14:tracePt t="695136" x="7634288" y="1884363"/>
          <p14:tracePt t="695153" x="7634288" y="1928813"/>
          <p14:tracePt t="695169" x="7634288" y="1938338"/>
          <p14:tracePt t="695186" x="7616825" y="1982788"/>
          <p14:tracePt t="695203" x="7608888" y="2000250"/>
          <p14:tracePt t="695219" x="7589838" y="2009775"/>
          <p14:tracePt t="695236" x="7572375" y="2036763"/>
          <p14:tracePt t="695253" x="7554913" y="2054225"/>
          <p14:tracePt t="695269" x="7545388" y="2062163"/>
          <p14:tracePt t="695286" x="7518400" y="2081213"/>
          <p14:tracePt t="695303" x="7500938" y="2098675"/>
          <p14:tracePt t="695320" x="7483475" y="2098675"/>
          <p14:tracePt t="695336" x="7483475" y="2108200"/>
          <p14:tracePt t="695353" x="7473950" y="2108200"/>
          <p14:tracePt t="695370" x="7456488" y="2116138"/>
          <p14:tracePt t="695386" x="7446963" y="2116138"/>
          <p14:tracePt t="695405" x="7429500" y="2116138"/>
          <p14:tracePt t="695419" x="7419975" y="2116138"/>
          <p14:tracePt t="695436" x="7412038" y="2116138"/>
          <p14:tracePt t="695452" x="7402513" y="2116138"/>
          <p14:tracePt t="695469" x="7375525" y="2089150"/>
          <p14:tracePt t="695486" x="7375525" y="2081213"/>
          <p14:tracePt t="695503" x="7367588" y="2062163"/>
          <p14:tracePt t="695520" x="7358063" y="2044700"/>
          <p14:tracePt t="695536" x="7358063" y="2017713"/>
          <p14:tracePt t="695553" x="7358063" y="1990725"/>
          <p14:tracePt t="695570" x="7358063" y="1973263"/>
          <p14:tracePt t="695586" x="7358063" y="1955800"/>
          <p14:tracePt t="695603" x="7375525" y="1901825"/>
          <p14:tracePt t="695619" x="7385050" y="1884363"/>
          <p14:tracePt t="695636" x="7385050" y="1866900"/>
          <p14:tracePt t="695653" x="7402513" y="1857375"/>
          <p14:tracePt t="695669" x="7402513" y="1847850"/>
          <p14:tracePt t="695686" x="7412038" y="1847850"/>
          <p14:tracePt t="695703" x="7419975" y="1839913"/>
          <p14:tracePt t="695719" x="7439025" y="1839913"/>
          <p14:tracePt t="695736" x="7456488" y="1839913"/>
          <p14:tracePt t="695753" x="7473950" y="1839913"/>
          <p14:tracePt t="695770" x="7483475" y="1839913"/>
          <p14:tracePt t="695786" x="7510463" y="1839913"/>
          <p14:tracePt t="695810" x="7518400" y="1847850"/>
          <p14:tracePt t="695822" x="7518400" y="1857375"/>
          <p14:tracePt t="695836" x="7518400" y="1866900"/>
          <p14:tracePt t="695853" x="7527925" y="1874838"/>
          <p14:tracePt t="695869" x="7527925" y="1884363"/>
          <p14:tracePt t="695886" x="7527925" y="1901825"/>
          <p14:tracePt t="695903" x="7527925" y="1919288"/>
          <p14:tracePt t="695920" x="7527925" y="1928813"/>
          <p14:tracePt t="695936" x="7527925" y="1946275"/>
          <p14:tracePt t="695953" x="7527925" y="1965325"/>
          <p14:tracePt t="695970" x="7527925" y="1990725"/>
          <p14:tracePt t="695986" x="7527925" y="2000250"/>
          <p14:tracePt t="696003" x="7527925" y="2009775"/>
          <p14:tracePt t="696020" x="7510463" y="2036763"/>
          <p14:tracePt t="696036" x="7500938" y="2054225"/>
          <p14:tracePt t="696054" x="7491413" y="2062163"/>
          <p14:tracePt t="696070" x="7483475" y="2071688"/>
          <p14:tracePt t="696086" x="7483475" y="2081213"/>
          <p14:tracePt t="696103" x="7473950" y="2081213"/>
          <p14:tracePt t="696120" x="7466013" y="2089150"/>
          <p14:tracePt t="696136" x="7456488" y="2089150"/>
          <p14:tracePt t="696153" x="7439025" y="2089150"/>
          <p14:tracePt t="696170" x="7429500" y="2098675"/>
          <p14:tracePt t="696186" x="7419975" y="2098675"/>
          <p14:tracePt t="696203" x="7412038" y="2098675"/>
          <p14:tracePt t="696220" x="7402513" y="2098675"/>
          <p14:tracePt t="696237" x="7394575" y="2098675"/>
          <p14:tracePt t="696253" x="7375525" y="2081213"/>
          <p14:tracePt t="696270" x="7367588" y="2062163"/>
          <p14:tracePt t="696286" x="7367588" y="2044700"/>
          <p14:tracePt t="696303" x="7358063" y="2000250"/>
          <p14:tracePt t="696320" x="7358063" y="1990725"/>
          <p14:tracePt t="696337" x="7358063" y="1955800"/>
          <p14:tracePt t="696353" x="7358063" y="1928813"/>
          <p14:tracePt t="696370" x="7358063" y="1911350"/>
          <p14:tracePt t="696386" x="7358063" y="1884363"/>
          <p14:tracePt t="696403" x="7358063" y="1866900"/>
          <p14:tracePt t="696420" x="7367588" y="1839913"/>
          <p14:tracePt t="696437" x="7446963" y="1776413"/>
          <p14:tracePt t="696453" x="7510463" y="1714500"/>
          <p14:tracePt t="696470" x="7572375" y="1660525"/>
          <p14:tracePt t="696487" x="7634288" y="1608138"/>
          <p14:tracePt t="696503" x="7643813" y="1598613"/>
          <p14:tracePt t="696520" x="7661275" y="1589088"/>
          <p14:tracePt t="696537" x="7697788" y="1581150"/>
          <p14:tracePt t="696553" x="7715250" y="1581150"/>
          <p14:tracePt t="696570" x="7732713" y="1581150"/>
          <p14:tracePt t="696586" x="7742238" y="1589088"/>
          <p14:tracePt t="696603" x="7742238" y="1608138"/>
          <p14:tracePt t="696620" x="7742238" y="1633538"/>
          <p14:tracePt t="696636" x="7742238" y="1643063"/>
          <p14:tracePt t="696653" x="7751763" y="1670050"/>
          <p14:tracePt t="696670" x="7751763" y="1714500"/>
          <p14:tracePt t="696687" x="7751763" y="1731963"/>
          <p14:tracePt t="696703" x="7751763" y="1751013"/>
          <p14:tracePt t="696720" x="7751763" y="1803400"/>
          <p14:tracePt t="696737" x="7751763" y="1830388"/>
          <p14:tracePt t="696753" x="7742238" y="1874838"/>
          <p14:tracePt t="696770" x="7742238" y="1901825"/>
          <p14:tracePt t="696787" x="7732713" y="1919288"/>
          <p14:tracePt t="696803" x="7715250" y="1965325"/>
          <p14:tracePt t="696820" x="7715250" y="1990725"/>
          <p14:tracePt t="696837" x="7705725" y="2000250"/>
          <p14:tracePt t="696853" x="7688263" y="2036763"/>
          <p14:tracePt t="696870" x="7680325" y="2054225"/>
          <p14:tracePt t="696887" x="7661275" y="2071688"/>
          <p14:tracePt t="696903" x="7634288" y="2108200"/>
          <p14:tracePt t="696920" x="7626350" y="2116138"/>
          <p14:tracePt t="696937" x="7599363" y="2133600"/>
          <p14:tracePt t="696953" x="7589838" y="2152650"/>
          <p14:tracePt t="696970" x="7572375" y="2152650"/>
          <p14:tracePt t="696987" x="7545388" y="2160588"/>
          <p14:tracePt t="697003" x="7518400" y="2160588"/>
          <p14:tracePt t="697020" x="7510463" y="2160588"/>
          <p14:tracePt t="697036" x="7483475" y="2160588"/>
          <p14:tracePt t="697053" x="7466013" y="2160588"/>
          <p14:tracePt t="697070" x="7456488" y="2160588"/>
          <p14:tracePt t="697087" x="7412038" y="2143125"/>
          <p14:tracePt t="697103" x="7394575" y="2133600"/>
          <p14:tracePt t="697120" x="7375525" y="2116138"/>
          <p14:tracePt t="697137" x="7340600" y="2081213"/>
          <p14:tracePt t="697153" x="7323138" y="2071688"/>
          <p14:tracePt t="697170" x="7304088" y="2027238"/>
          <p14:tracePt t="697187" x="7296150" y="1990725"/>
          <p14:tracePt t="697203" x="7296150" y="1973263"/>
          <p14:tracePt t="697220" x="7277100" y="1919288"/>
          <p14:tracePt t="697237" x="7277100" y="1911350"/>
          <p14:tracePt t="697254" x="7277100" y="1901825"/>
          <p14:tracePt t="697270" x="7277100" y="1874838"/>
          <p14:tracePt t="697287" x="7277100" y="1866900"/>
          <p14:tracePt t="697303" x="7296150" y="1839913"/>
          <p14:tracePt t="697320" x="7340600" y="1803400"/>
          <p14:tracePt t="697337" x="7367588" y="1768475"/>
          <p14:tracePt t="697353" x="7439025" y="1731963"/>
          <p14:tracePt t="697370" x="7473950" y="1724025"/>
          <p14:tracePt t="697387" x="7510463" y="1714500"/>
          <p14:tracePt t="697403" x="7581900" y="1714500"/>
          <p14:tracePt t="697420" x="7608888" y="1714500"/>
          <p14:tracePt t="697437" x="7634288" y="1714500"/>
          <p14:tracePt t="697453" x="7653338" y="1714500"/>
          <p14:tracePt t="697470" x="7661275" y="1714500"/>
          <p14:tracePt t="697487" x="7670800" y="1724025"/>
          <p14:tracePt t="697504" x="7670800" y="1758950"/>
          <p14:tracePt t="697520" x="7680325" y="1776413"/>
          <p14:tracePt t="697537" x="7680325" y="1795463"/>
          <p14:tracePt t="697553" x="7680325" y="1822450"/>
          <p14:tracePt t="697570" x="7680325" y="1830388"/>
          <p14:tracePt t="697587" x="7680325" y="1847850"/>
          <p14:tracePt t="697603" x="7680325" y="1874838"/>
          <p14:tracePt t="697620" x="7680325" y="1901825"/>
          <p14:tracePt t="697637" x="7670800" y="1938338"/>
          <p14:tracePt t="697653" x="7661275" y="1955800"/>
          <p14:tracePt t="697670" x="7653338" y="1973263"/>
          <p14:tracePt t="697687" x="7626350" y="1990725"/>
          <p14:tracePt t="697704" x="7608888" y="2009775"/>
          <p14:tracePt t="697720" x="7599363" y="2027238"/>
          <p14:tracePt t="697737" x="7572375" y="2054225"/>
          <p14:tracePt t="697753" x="7545388" y="2081213"/>
          <p14:tracePt t="697770" x="7518400" y="2108200"/>
          <p14:tracePt t="697787" x="7510463" y="2108200"/>
          <p14:tracePt t="697804" x="7500938" y="2125663"/>
          <p14:tracePt t="697820" x="7483475" y="2133600"/>
          <p14:tracePt t="697837" x="7473950" y="2143125"/>
          <p14:tracePt t="697856" x="7466013" y="2143125"/>
          <p14:tracePt t="697870" x="7456488" y="2143125"/>
          <p14:tracePt t="697892" x="7446963" y="2143125"/>
          <p14:tracePt t="697905" x="7446963" y="2133600"/>
          <p14:tracePt t="697920" x="7429500" y="2116138"/>
          <p14:tracePt t="697941" x="7429500" y="2098675"/>
          <p14:tracePt t="697966" x="7419975" y="2081213"/>
          <p14:tracePt t="697990" x="7412038" y="2071688"/>
          <p14:tracePt t="698003" x="7412038" y="2062163"/>
          <p14:tracePt t="698015" x="7412038" y="2054225"/>
          <p14:tracePt t="698028" x="7412038" y="2044700"/>
          <p14:tracePt t="698063" x="7412038" y="2036763"/>
          <p14:tracePt t="698076" x="7412038" y="2027238"/>
          <p14:tracePt t="698112" x="7412038" y="2017713"/>
          <p14:tracePt t="706665" x="7402513" y="2017713"/>
          <p14:tracePt t="706675" x="7385050" y="2009775"/>
          <p14:tracePt t="706688" x="7358063" y="2000250"/>
          <p14:tracePt t="706700" x="7340600" y="1973263"/>
          <p14:tracePt t="706713" x="7323138" y="1955800"/>
          <p14:tracePt t="706726" x="7313613" y="1928813"/>
          <p14:tracePt t="706740" x="7313613" y="1901825"/>
          <p14:tracePt t="706756" x="7313613" y="1874838"/>
          <p14:tracePt t="706773" x="7313613" y="1847850"/>
          <p14:tracePt t="706790" x="7340600" y="1822450"/>
          <p14:tracePt t="706806" x="7367588" y="1812925"/>
          <p14:tracePt t="706823" x="7402513" y="1803400"/>
          <p14:tracePt t="706840" x="7429500" y="1803400"/>
          <p14:tracePt t="706856" x="7456488" y="1803400"/>
          <p14:tracePt t="706874" x="7518400" y="1847850"/>
          <p14:tracePt t="706890" x="7545388" y="1884363"/>
          <p14:tracePt t="706906" x="7562850" y="1911350"/>
          <p14:tracePt t="706923" x="7581900" y="1973263"/>
          <p14:tracePt t="706940" x="7581900" y="2000250"/>
          <p14:tracePt t="706956" x="7581900" y="2027238"/>
          <p14:tracePt t="706973" x="7562850" y="2071688"/>
          <p14:tracePt t="706990" x="7545388" y="2081213"/>
          <p14:tracePt t="707006" x="7518400" y="2089150"/>
          <p14:tracePt t="707007" x="7510463" y="2098675"/>
          <p14:tracePt t="707023" x="7491413" y="2098675"/>
          <p14:tracePt t="707040" x="7473950" y="2098675"/>
          <p14:tracePt t="707056" x="7439025" y="2089150"/>
          <p14:tracePt t="707073" x="7419975" y="2062163"/>
          <p14:tracePt t="707090" x="7394575" y="2017713"/>
          <p14:tracePt t="707106" x="7375525" y="1911350"/>
          <p14:tracePt t="707123" x="7375525" y="1874838"/>
          <p14:tracePt t="707140" x="7375525" y="1839913"/>
          <p14:tracePt t="707156" x="7419975" y="1758950"/>
          <p14:tracePt t="707173" x="7456488" y="1751013"/>
          <p14:tracePt t="707190" x="7473950" y="1741488"/>
          <p14:tracePt t="707206" x="7510463" y="1741488"/>
          <p14:tracePt t="707223" x="7527925" y="1741488"/>
          <p14:tracePt t="707240" x="7537450" y="1776413"/>
          <p14:tracePt t="707257" x="7537450" y="1803400"/>
          <p14:tracePt t="707273" x="7537450" y="1830388"/>
          <p14:tracePt t="707290" x="7537450" y="1901825"/>
          <p14:tracePt t="707307" x="7527925" y="1911350"/>
          <p14:tracePt t="707323" x="7518400" y="1919288"/>
          <p14:tracePt t="707340" x="7510463" y="1919288"/>
          <p14:tracePt t="707362" x="7500938" y="1919288"/>
          <p14:tracePt t="707375" x="7500938" y="1911350"/>
          <p14:tracePt t="707390" x="7500938" y="1884363"/>
          <p14:tracePt t="707406" x="7500938" y="1857375"/>
          <p14:tracePt t="707423" x="7500938" y="1830388"/>
          <p14:tracePt t="707440" x="7500938" y="1822450"/>
          <p14:tracePt t="707456" x="7510463" y="1822450"/>
          <p14:tracePt t="707473" x="7518400" y="1822450"/>
          <p14:tracePt t="707490" x="7527925" y="1822450"/>
          <p14:tracePt t="707509" x="7527925" y="1830388"/>
          <p14:tracePt t="707523" x="7527925" y="1839913"/>
          <p14:tracePt t="707546" x="7527925" y="1847850"/>
          <p14:tracePt t="707594" x="7518400" y="1847850"/>
          <p14:tracePt t="707633" x="7518400" y="1830388"/>
          <p14:tracePt t="707658" x="7518400" y="1822450"/>
          <p14:tracePt t="707766" x="7527925" y="1839913"/>
          <p14:tracePt t="707780" x="7527925" y="1857375"/>
          <p14:tracePt t="707790" x="7545388" y="1884363"/>
          <p14:tracePt t="707802" x="7554913" y="1911350"/>
          <p14:tracePt t="707815" x="7572375" y="1955800"/>
          <p14:tracePt t="707827" x="7589838" y="2009775"/>
          <p14:tracePt t="707840" x="7599363" y="2044700"/>
          <p14:tracePt t="707857" x="7608888" y="2081213"/>
          <p14:tracePt t="707873" x="7616825" y="2116138"/>
          <p14:tracePt t="707890" x="7626350" y="2160588"/>
          <p14:tracePt t="707907" x="7634288" y="2197100"/>
          <p14:tracePt t="707923" x="7634288" y="2232025"/>
          <p14:tracePt t="707940" x="7643813" y="2303463"/>
          <p14:tracePt t="707957" x="7643813" y="2330450"/>
          <p14:tracePt t="707973" x="7643813" y="2357438"/>
          <p14:tracePt t="707990" x="7643813" y="2374900"/>
          <p14:tracePt t="708007" x="7643813" y="2393950"/>
          <p14:tracePt t="708024" x="7643813" y="2401888"/>
          <p14:tracePt t="708040" x="7643813" y="2419350"/>
          <p14:tracePt t="708057" x="7643813" y="2438400"/>
          <p14:tracePt t="708073" x="7643813" y="2465388"/>
          <p14:tracePt t="708090" x="7653338" y="2465388"/>
          <p14:tracePt t="708331" x="7670800" y="2500313"/>
          <p14:tracePt t="708341" x="7697788" y="2544763"/>
          <p14:tracePt t="708354" x="7724775" y="2625725"/>
          <p14:tracePt t="708366" x="7751763" y="2724150"/>
          <p14:tracePt t="708379" x="7804150" y="2830513"/>
          <p14:tracePt t="708390" x="7858125" y="2946400"/>
          <p14:tracePt t="708407" x="7902575" y="3071813"/>
          <p14:tracePt t="708423" x="7947025" y="3160713"/>
          <p14:tracePt t="708440" x="8010525" y="3286125"/>
          <p14:tracePt t="708457" x="8037513" y="3313113"/>
          <p14:tracePt t="708473" x="8054975" y="3330575"/>
          <p14:tracePt t="708490" x="8089900" y="3348038"/>
          <p14:tracePt t="708508" x="8099425" y="3348038"/>
          <p14:tracePt t="708523" x="8116888" y="3348038"/>
          <p14:tracePt t="708540" x="8134350" y="3348038"/>
          <p14:tracePt t="708574" x="8143875" y="3348038"/>
          <p14:tracePt t="708675" x="8134350" y="3340100"/>
          <p14:tracePt t="708685" x="8126413" y="3340100"/>
          <p14:tracePt t="708698" x="8108950" y="3330575"/>
          <p14:tracePt t="708710" x="8072438" y="3313113"/>
          <p14:tracePt t="708724" x="8018463" y="3286125"/>
          <p14:tracePt t="708740" x="7966075" y="3251200"/>
          <p14:tracePt t="708757" x="7885113" y="3187700"/>
          <p14:tracePt t="708774" x="7715250" y="2990850"/>
          <p14:tracePt t="708790" x="7634288" y="2840038"/>
          <p14:tracePt t="708807" x="7554913" y="2616200"/>
          <p14:tracePt t="708824" x="7518400" y="2517775"/>
          <p14:tracePt t="708840" x="7510463" y="2419350"/>
          <p14:tracePt t="708857" x="7500938" y="2286000"/>
          <p14:tracePt t="708874" x="7500938" y="2232025"/>
          <p14:tracePt t="708890" x="7500938" y="2205038"/>
          <p14:tracePt t="708907" x="7500938" y="2170113"/>
          <p14:tracePt t="708924" x="7500938" y="2152650"/>
          <p14:tracePt t="708940" x="7510463" y="2133600"/>
          <p14:tracePt t="708957" x="7537450" y="2098675"/>
          <p14:tracePt t="708974" x="7545388" y="2081213"/>
          <p14:tracePt t="708990" x="7554913" y="2071688"/>
          <p14:tracePt t="709007" x="7562850" y="2036763"/>
          <p14:tracePt t="709024" x="7572375" y="2027238"/>
          <p14:tracePt t="709041" x="7581900" y="1982788"/>
          <p14:tracePt t="709057" x="7589838" y="1965325"/>
          <p14:tracePt t="709074" x="7589838" y="1946275"/>
          <p14:tracePt t="709090" x="7589838" y="1928813"/>
          <p14:tracePt t="709107" x="7589838" y="1919288"/>
          <p14:tracePt t="709126" x="7589838" y="1911350"/>
          <p14:tracePt t="709140" x="7589838" y="1893888"/>
          <p14:tracePt t="709163" x="7589838" y="1884363"/>
          <p14:tracePt t="709188" x="7589838" y="1874838"/>
          <p14:tracePt t="709212" x="7581900" y="1866900"/>
          <p14:tracePt t="709224" x="7554913" y="1866900"/>
          <p14:tracePt t="709236" x="7537450" y="1857375"/>
          <p14:tracePt t="709248" x="7510463" y="1839913"/>
          <p14:tracePt t="709261" x="7491413" y="1830388"/>
          <p14:tracePt t="709274" x="7456488" y="1822450"/>
          <p14:tracePt t="709290" x="7439025" y="1812925"/>
          <p14:tracePt t="709307" x="7429500" y="1803400"/>
          <p14:tracePt t="709324" x="7402513" y="1803400"/>
          <p14:tracePt t="709347" x="7394575" y="1812925"/>
          <p14:tracePt t="709371" x="7394575" y="1830388"/>
          <p14:tracePt t="709383" x="7394575" y="1839913"/>
          <p14:tracePt t="709396" x="7394575" y="1847850"/>
          <p14:tracePt t="709407" x="7394575" y="1866900"/>
          <p14:tracePt t="709424" x="7394575" y="1911350"/>
          <p14:tracePt t="709440" x="7385050" y="1946275"/>
          <p14:tracePt t="709457" x="7367588" y="2027238"/>
          <p14:tracePt t="709474" x="7367588" y="2062163"/>
          <p14:tracePt t="709490" x="7367588" y="2081213"/>
          <p14:tracePt t="709507" x="7367588" y="2098675"/>
          <p14:tracePt t="709524" x="7385050" y="2108200"/>
          <p14:tracePt t="709540" x="7402513" y="2108200"/>
          <p14:tracePt t="709557" x="7456488" y="2116138"/>
          <p14:tracePt t="709574" x="7483475" y="2116138"/>
          <p14:tracePt t="709590" x="7518400" y="2108200"/>
          <p14:tracePt t="709607" x="7562850" y="2089150"/>
          <p14:tracePt t="709624" x="7572375" y="2071688"/>
          <p14:tracePt t="709640" x="7589838" y="2044700"/>
          <p14:tracePt t="709657" x="7589838" y="2017713"/>
          <p14:tracePt t="709674" x="7589838" y="1982788"/>
          <p14:tracePt t="709690" x="7554913" y="1901825"/>
          <p14:tracePt t="709707" x="7537450" y="1866900"/>
          <p14:tracePt t="709724" x="7510463" y="1839913"/>
          <p14:tracePt t="709740" x="7466013" y="1822450"/>
          <p14:tracePt t="709757" x="7429500" y="1812925"/>
          <p14:tracePt t="709774" x="7402513" y="1812925"/>
          <p14:tracePt t="709792" x="7358063" y="1822450"/>
          <p14:tracePt t="709807" x="7331075" y="1830388"/>
          <p14:tracePt t="709824" x="7313613" y="1857375"/>
          <p14:tracePt t="709841" x="7286625" y="1893888"/>
          <p14:tracePt t="709857" x="7277100" y="1919288"/>
          <p14:tracePt t="709874" x="7277100" y="1946275"/>
          <p14:tracePt t="709891" x="7277100" y="1990725"/>
          <p14:tracePt t="709908" x="7277100" y="2009775"/>
          <p14:tracePt t="709924" x="7313613" y="2044700"/>
          <p14:tracePt t="709940" x="7331075" y="2054225"/>
          <p14:tracePt t="709957" x="7367588" y="2062163"/>
          <p14:tracePt t="709974" x="7466013" y="2054225"/>
          <p14:tracePt t="709991" x="7491413" y="2027238"/>
          <p14:tracePt t="710007" x="7518400" y="2009775"/>
          <p14:tracePt t="710024" x="7518400" y="1990725"/>
          <p14:tracePt t="710041" x="7518400" y="1973263"/>
          <p14:tracePt t="710057" x="7500938" y="1946275"/>
          <p14:tracePt t="710074" x="7491413" y="1946275"/>
          <p14:tracePt t="710091" x="7473950" y="1946275"/>
          <p14:tracePt t="710156" x="7473950" y="1955800"/>
          <p14:tracePt t="710183" x="7473950" y="1965325"/>
          <p14:tracePt t="710217" x="7473950" y="1973263"/>
          <p14:tracePt t="710719" x="7473950" y="1982788"/>
          <p14:tracePt t="711012" x="7473950" y="1990725"/>
          <p14:tracePt t="711025" x="7473950" y="2009775"/>
          <p14:tracePt t="711038" x="7473950" y="2017713"/>
          <p14:tracePt t="711049" x="7491413" y="2044700"/>
          <p14:tracePt t="711062" x="7500938" y="2071688"/>
          <p14:tracePt t="711074" x="7510463" y="2108200"/>
          <p14:tracePt t="711091" x="7537450" y="2160588"/>
          <p14:tracePt t="711108" x="7562850" y="2224088"/>
          <p14:tracePt t="711124" x="7634288" y="2393950"/>
          <p14:tracePt t="711141" x="7680325" y="2490788"/>
          <p14:tracePt t="711158" x="7715250" y="2608263"/>
          <p14:tracePt t="711174" x="7777163" y="2795588"/>
          <p14:tracePt t="711191" x="7813675" y="2894013"/>
          <p14:tracePt t="711208" x="7858125" y="3044825"/>
          <p14:tracePt t="711224" x="7885113" y="3108325"/>
          <p14:tracePt t="711242" x="7902575" y="3160713"/>
          <p14:tracePt t="711258" x="7947025" y="3276600"/>
          <p14:tracePt t="711274" x="7974013" y="3322638"/>
          <p14:tracePt t="711291" x="8001000" y="3375025"/>
          <p14:tracePt t="711308" x="8045450" y="3455988"/>
          <p14:tracePt t="711324" x="8072438" y="3490913"/>
          <p14:tracePt t="711341" x="8089900" y="3517900"/>
          <p14:tracePt t="711358" x="8143875" y="3562350"/>
          <p14:tracePt t="711374" x="8180388" y="3581400"/>
          <p14:tracePt t="711391" x="8215313" y="3608388"/>
          <p14:tracePt t="711408" x="8251825" y="3643313"/>
          <p14:tracePt t="711424" x="8269288" y="3660775"/>
          <p14:tracePt t="711441" x="8296275" y="3660775"/>
          <p14:tracePt t="711458" x="8304213" y="3670300"/>
          <p14:tracePt t="711478" x="8313738" y="3670300"/>
          <p14:tracePt t="711515" x="8323263" y="3670300"/>
          <p14:tracePt t="711539" x="8331200" y="3670300"/>
          <p14:tracePt t="711552" x="8340725" y="3670300"/>
          <p14:tracePt t="711564" x="8348663" y="3670300"/>
          <p14:tracePt t="711576" x="8358188" y="3670300"/>
          <p14:tracePt t="711591" x="8358188" y="3660775"/>
          <p14:tracePt t="711608" x="8375650" y="3652838"/>
          <p14:tracePt t="711625" x="8385175" y="3652838"/>
          <p14:tracePt t="711625" x="8402638" y="3633788"/>
          <p14:tracePt t="711641" x="8412163" y="3625850"/>
          <p14:tracePt t="711658" x="8429625" y="3608388"/>
          <p14:tracePt t="711674" x="8447088" y="3589338"/>
          <p14:tracePt t="711691" x="8447088" y="3581400"/>
          <p14:tracePt t="711708" x="8466138" y="3571875"/>
          <p14:tracePt t="711725" x="8483600" y="3544888"/>
          <p14:tracePt t="711748" x="8491538" y="3536950"/>
          <p14:tracePt t="711772" x="8491538" y="3527425"/>
          <p14:tracePt t="711796" x="8501063" y="3527425"/>
          <p14:tracePt t="712078" x="8501063" y="3517900"/>
          <p14:tracePt t="712152" x="8491538" y="3517900"/>
          <p14:tracePt t="712263" x="8491538" y="3509963"/>
          <p14:tracePt t="712350" x="8491538" y="3500438"/>
          <p14:tracePt t="712385" x="8491538" y="3490913"/>
          <p14:tracePt t="712397" x="8501063" y="3482975"/>
          <p14:tracePt t="712421" x="8510588" y="3473450"/>
          <p14:tracePt t="712446" x="8518525" y="3465513"/>
          <p14:tracePt t="712470" x="8528050" y="3455988"/>
          <p14:tracePt t="712483" x="8537575" y="3446463"/>
          <p14:tracePt t="712508" x="8545513" y="3446463"/>
          <p14:tracePt t="712520" x="8555038" y="3446463"/>
          <p14:tracePt t="712532" x="8562975" y="3438525"/>
          <p14:tracePt t="712555" x="8572500" y="3438525"/>
          <p14:tracePt t="713353" x="8562975" y="3438525"/>
          <p14:tracePt t="713365" x="8555038" y="3438525"/>
          <p14:tracePt t="713378" x="8545513" y="3446463"/>
          <p14:tracePt t="713390" x="8537575" y="3446463"/>
          <p14:tracePt t="713402" x="8518525" y="3446463"/>
          <p14:tracePt t="713414" x="8491538" y="3455988"/>
          <p14:tracePt t="713425" x="8466138" y="3455988"/>
          <p14:tracePt t="713442" x="8439150" y="3455988"/>
          <p14:tracePt t="713458" x="8402638" y="3455988"/>
          <p14:tracePt t="713475" x="8367713" y="3455988"/>
          <p14:tracePt t="713492" x="8348663" y="3455988"/>
          <p14:tracePt t="713508" x="8331200" y="3455988"/>
          <p14:tracePt t="713525" x="8323263" y="3455988"/>
          <p14:tracePt t="713548" x="8313738" y="3455988"/>
          <p14:tracePt t="713561" x="8304213" y="3455988"/>
          <p14:tracePt t="713575" x="8304213" y="3465513"/>
          <p14:tracePt t="713621" x="8304213" y="3473450"/>
          <p14:tracePt t="713647" x="8313738" y="3473450"/>
          <p14:tracePt t="713660" x="8323263" y="3482975"/>
          <p14:tracePt t="713672" x="8340725" y="3482975"/>
          <p14:tracePt t="713684" x="8358188" y="3490913"/>
          <p14:tracePt t="713695" x="8412163" y="3500438"/>
          <p14:tracePt t="713710" x="8474075" y="3509963"/>
          <p14:tracePt t="713725" x="8537575" y="3509963"/>
          <p14:tracePt t="713742" x="8609013" y="3509963"/>
          <p14:tracePt t="713758" x="8697913" y="3490913"/>
          <p14:tracePt t="713775" x="8724900" y="3482975"/>
          <p14:tracePt t="713792" x="8732838" y="3482975"/>
          <p14:tracePt t="713809" x="8742363" y="3473450"/>
          <p14:tracePt t="713843" x="8732838" y="3473450"/>
          <p14:tracePt t="713855" x="8715375" y="3465513"/>
          <p14:tracePt t="713866" x="8688388" y="3455988"/>
          <p14:tracePt t="713879" x="8643938" y="3438525"/>
          <p14:tracePt t="713892" x="8589963" y="3419475"/>
          <p14:tracePt t="713908" x="8528050" y="3402013"/>
          <p14:tracePt t="713925" x="8474075" y="3394075"/>
          <p14:tracePt t="713942" x="8385175" y="3375025"/>
          <p14:tracePt t="713959" x="8358188" y="3375025"/>
          <p14:tracePt t="713975" x="8340725" y="3375025"/>
          <p14:tracePt t="713992" x="8296275" y="3384550"/>
          <p14:tracePt t="714009" x="8259763" y="3402013"/>
          <p14:tracePt t="714025" x="8232775" y="3419475"/>
          <p14:tracePt t="714042" x="8215313" y="3429000"/>
          <p14:tracePt t="714059" x="8205788" y="3446463"/>
          <p14:tracePt t="714075" x="8205788" y="3455988"/>
          <p14:tracePt t="714100" x="8205788" y="3465513"/>
          <p14:tracePt t="714148" x="8224838" y="3465513"/>
          <p14:tracePt t="714160" x="8242300" y="3473450"/>
          <p14:tracePt t="714174" x="8277225" y="3473450"/>
          <p14:tracePt t="714185" x="8331200" y="3482975"/>
          <p14:tracePt t="714198" x="8394700" y="3482975"/>
          <p14:tracePt t="714211" x="8483600" y="3482975"/>
          <p14:tracePt t="714225" x="8562975" y="3473450"/>
          <p14:tracePt t="714242" x="8634413" y="3446463"/>
          <p14:tracePt t="714259" x="8688388" y="3411538"/>
          <p14:tracePt t="714275" x="8697913" y="3394075"/>
          <p14:tracePt t="714292" x="8697913" y="3384550"/>
          <p14:tracePt t="714309" x="8697913" y="3367088"/>
          <p14:tracePt t="714326" x="8680450" y="3367088"/>
          <p14:tracePt t="714342" x="8670925" y="3367088"/>
          <p14:tracePt t="714359" x="8653463" y="3367088"/>
          <p14:tracePt t="714884" x="8661400" y="3367088"/>
          <p14:tracePt t="714933" x="8670925" y="3367088"/>
          <p14:tracePt t="714946" x="8670925" y="3375025"/>
          <p14:tracePt t="714958" x="8680450" y="3375025"/>
          <p14:tracePt t="714983" x="8688388" y="3375025"/>
          <p14:tracePt t="715006" x="8697913" y="3375025"/>
          <p14:tracePt t="715019" x="8705850" y="3375025"/>
          <p14:tracePt t="715043" x="8715375" y="3375025"/>
          <p14:tracePt t="715055" x="8732838" y="3375025"/>
          <p14:tracePt t="715068" x="8751888" y="3375025"/>
          <p14:tracePt t="715080" x="8777288" y="3357563"/>
          <p14:tracePt t="715092" x="8804275" y="3340100"/>
          <p14:tracePt t="715109" x="8831263" y="3313113"/>
          <p14:tracePt t="715126" x="8867775" y="3276600"/>
          <p14:tracePt t="715142" x="8991600" y="3187700"/>
          <p14:tracePt t="715159" x="9072563" y="3133725"/>
          <p14:tracePt t="715176" x="9134475" y="3098800"/>
          <p14:tracePt t="715192" x="9134475" y="3036888"/>
          <p14:tracePt t="715209" x="9134475" y="3017838"/>
          <p14:tracePt t="715225" x="9134475" y="3009900"/>
          <p14:tracePt t="715251" x="9134475" y="3027363"/>
          <p14:tracePt t="715263" x="9134475" y="3036888"/>
          <p14:tracePt t="715607" x="9134475" y="3027363"/>
          <p14:tracePt t="715668" x="9134475" y="3036888"/>
          <p14:tracePt t="715680" x="9134475" y="3089275"/>
          <p14:tracePt t="715693" x="9134475" y="3152775"/>
          <p14:tracePt t="715705" x="9134475" y="3232150"/>
          <p14:tracePt t="715719" x="9134475" y="3322638"/>
          <p14:tracePt t="715730" x="9134475" y="3411538"/>
          <p14:tracePt t="715742" x="9134475" y="3500438"/>
          <p14:tracePt t="715759" x="9134475" y="3571875"/>
          <p14:tracePt t="715776" x="9134475" y="3652838"/>
          <p14:tracePt t="715792" x="9117013" y="3786188"/>
          <p14:tracePt t="715809" x="9082088" y="3857625"/>
          <p14:tracePt t="715826" x="9055100" y="3911600"/>
          <p14:tracePt t="715843" x="8991600" y="3956050"/>
          <p14:tracePt t="715859" x="8956675" y="3973513"/>
          <p14:tracePt t="715876" x="8929688" y="3973513"/>
          <p14:tracePt t="715876" x="8902700" y="3983038"/>
          <p14:tracePt t="715892" x="8867775" y="3983038"/>
          <p14:tracePt t="715909" x="8823325" y="3990975"/>
          <p14:tracePt t="715926" x="8724900" y="4000500"/>
          <p14:tracePt t="715942" x="8661400" y="4000500"/>
          <p14:tracePt t="715959" x="8616950" y="4000500"/>
          <p14:tracePt t="715976" x="8501063" y="4000500"/>
          <p14:tracePt t="715993" x="8456613" y="4000500"/>
          <p14:tracePt t="716009" x="8375650" y="4000500"/>
          <p14:tracePt t="716026" x="8251825" y="4017963"/>
          <p14:tracePt t="716043" x="8188325" y="4017963"/>
          <p14:tracePt t="716060" x="8116888" y="4017963"/>
          <p14:tracePt t="716076" x="8099425" y="4017963"/>
          <p14:tracePt t="716093" x="8072438" y="4017963"/>
          <p14:tracePt t="716109" x="8062913" y="4017963"/>
          <p14:tracePt t="716126" x="8045450" y="4010025"/>
          <p14:tracePt t="716142" x="8037513" y="4000500"/>
          <p14:tracePt t="716159" x="8027988" y="3983038"/>
          <p14:tracePt t="716176" x="8027988" y="3973513"/>
          <p14:tracePt t="716194" x="8027988" y="3956050"/>
          <p14:tracePt t="716209" x="8027988" y="3946525"/>
          <p14:tracePt t="716226" x="8027988" y="3938588"/>
          <p14:tracePt t="716243" x="8027988" y="3919538"/>
          <p14:tracePt t="716259" x="8027988" y="3867150"/>
          <p14:tracePt t="716276" x="8027988" y="3848100"/>
          <p14:tracePt t="716293" x="8027988" y="3813175"/>
          <p14:tracePt t="716309" x="8018463" y="3786188"/>
          <p14:tracePt t="716326" x="8018463" y="3759200"/>
          <p14:tracePt t="716343" x="8018463" y="3705225"/>
          <p14:tracePt t="716359" x="8018463" y="3679825"/>
          <p14:tracePt t="716376" x="8018463" y="3652838"/>
          <p14:tracePt t="716393" x="8018463" y="3608388"/>
          <p14:tracePt t="716409" x="8018463" y="3598863"/>
          <p14:tracePt t="716426" x="8018463" y="3589338"/>
          <p14:tracePt t="716443" x="8018463" y="3581400"/>
          <p14:tracePt t="716550" x="8018463" y="3589338"/>
          <p14:tracePt t="716561" x="8018463" y="3598863"/>
          <p14:tracePt t="716575" x="8018463" y="3608388"/>
          <p14:tracePt t="718352" x="8027988" y="3608388"/>
          <p14:tracePt t="718375" x="8037513" y="3608388"/>
          <p14:tracePt t="718388" x="8045450" y="3608388"/>
          <p14:tracePt t="718400" x="8054975" y="3608388"/>
          <p14:tracePt t="718412" x="8081963" y="3608388"/>
          <p14:tracePt t="718427" x="8099425" y="3598863"/>
          <p14:tracePt t="718443" x="8126413" y="3589338"/>
          <p14:tracePt t="718460" x="8170863" y="3571875"/>
          <p14:tracePt t="718477" x="8259763" y="3544888"/>
          <p14:tracePt t="718493" x="8296275" y="3517900"/>
          <p14:tracePt t="718510" x="8323263" y="3500438"/>
          <p14:tracePt t="718527" x="8367713" y="3482975"/>
          <p14:tracePt t="718543" x="8385175" y="3465513"/>
          <p14:tracePt t="718560" x="8420100" y="3455988"/>
          <p14:tracePt t="718577" x="8429625" y="3446463"/>
          <p14:tracePt t="718593" x="8439150" y="3446463"/>
          <p14:tracePt t="718610" x="8447088" y="3446463"/>
          <p14:tracePt t="719000" x="8447088" y="3455988"/>
          <p14:tracePt t="719013" x="8456613" y="3455988"/>
          <p14:tracePt t="719062" x="8456613" y="3465513"/>
          <p14:tracePt t="719761" x="8447088" y="3473450"/>
          <p14:tracePt t="719773" x="8439150" y="3473450"/>
          <p14:tracePt t="719785" x="8420100" y="3473450"/>
          <p14:tracePt t="719797" x="8394700" y="3490913"/>
          <p14:tracePt t="719810" x="8367713" y="3500438"/>
          <p14:tracePt t="719827" x="8340725" y="3509963"/>
          <p14:tracePt t="719844" x="8313738" y="3509963"/>
          <p14:tracePt t="719860" x="8269288" y="3509963"/>
          <p14:tracePt t="719877" x="8251825" y="3509963"/>
          <p14:tracePt t="719894" x="8232775" y="3509963"/>
          <p14:tracePt t="719910" x="8215313" y="3509963"/>
          <p14:tracePt t="719927" x="8197850" y="3509963"/>
          <p14:tracePt t="719944" x="8188325" y="3509963"/>
          <p14:tracePt t="719944" x="8180388" y="3509963"/>
          <p14:tracePt t="719960" x="8170863" y="3509963"/>
          <p14:tracePt t="719977" x="8161338" y="3509963"/>
          <p14:tracePt t="719994" x="8153400" y="3509963"/>
          <p14:tracePt t="720010" x="8134350" y="3509963"/>
          <p14:tracePt t="720027" x="8134350" y="3500438"/>
          <p14:tracePt t="720044" x="8108950" y="3482975"/>
          <p14:tracePt t="720060" x="8099425" y="3473450"/>
          <p14:tracePt t="720077" x="8072438" y="3465513"/>
          <p14:tracePt t="720094" x="8045450" y="3438525"/>
          <p14:tracePt t="720110" x="8027988" y="3429000"/>
          <p14:tracePt t="720127" x="8027988" y="3411538"/>
          <p14:tracePt t="720144" x="8018463" y="3411538"/>
          <p14:tracePt t="720165" x="8018463" y="3402013"/>
          <p14:tracePt t="720177" x="8010525" y="3402013"/>
          <p14:tracePt t="720201" x="8010525" y="3394075"/>
          <p14:tracePt t="720275" x="8010525" y="3384550"/>
          <p14:tracePt t="720519" x="8010525" y="3375025"/>
          <p14:tracePt t="720545" x="8001000" y="3367088"/>
          <p14:tracePt t="720556" x="8001000" y="3357563"/>
          <p14:tracePt t="720569" x="7991475" y="3348038"/>
          <p14:tracePt t="720582" x="7974013" y="3322638"/>
          <p14:tracePt t="720594" x="7947025" y="3276600"/>
          <p14:tracePt t="720611" x="7929563" y="3214688"/>
          <p14:tracePt t="720627" x="7912100" y="3125788"/>
          <p14:tracePt t="720644" x="7885113" y="2901950"/>
          <p14:tracePt t="720661" x="7875588" y="2768600"/>
          <p14:tracePt t="720677" x="7867650" y="2633663"/>
          <p14:tracePt t="720694" x="7867650" y="2366963"/>
          <p14:tracePt t="720711" x="7858125" y="2276475"/>
          <p14:tracePt t="720727" x="7858125" y="2205038"/>
          <p14:tracePt t="720744" x="7848600" y="2116138"/>
          <p14:tracePt t="720761" x="7840663" y="2108200"/>
          <p14:tracePt t="720777" x="7831138" y="2089150"/>
          <p14:tracePt t="720794" x="7823200" y="2089150"/>
          <p14:tracePt t="721059" x="7813675" y="2089150"/>
          <p14:tracePt t="721071" x="7804150" y="2089150"/>
          <p14:tracePt t="721083" x="7786688" y="2081213"/>
          <p14:tracePt t="721096" x="7732713" y="2081213"/>
          <p14:tracePt t="721111" x="7653338" y="2062163"/>
          <p14:tracePt t="721127" x="7537450" y="2054225"/>
          <p14:tracePt t="721144" x="7412038" y="2017713"/>
          <p14:tracePt t="721161" x="7224713" y="1938338"/>
          <p14:tracePt t="721177" x="7170738" y="1901825"/>
          <p14:tracePt t="721194" x="7108825" y="1830388"/>
          <p14:tracePt t="721211" x="7099300" y="1785938"/>
          <p14:tracePt t="721227" x="7099300" y="1741488"/>
          <p14:tracePt t="721244" x="7099300" y="1679575"/>
          <p14:tracePt t="721261" x="7099300" y="1660525"/>
          <p14:tracePt t="721277" x="7099300" y="1652588"/>
          <p14:tracePt t="721294" x="7099300" y="1643063"/>
          <p14:tracePt t="721353" x="7116763" y="1633538"/>
          <p14:tracePt t="721365" x="7134225" y="1625600"/>
          <p14:tracePt t="721377" x="7134225" y="1616075"/>
          <p14:tracePt t="721389" x="7143750" y="1608138"/>
          <p14:tracePt t="721401" x="7143750" y="1598613"/>
          <p14:tracePt t="721414" x="7153275" y="1589088"/>
          <p14:tracePt t="721439" x="7153275" y="1581150"/>
          <p14:tracePt t="721475" x="7170738" y="1581150"/>
          <p14:tracePt t="721487" x="7188200" y="1581150"/>
          <p14:tracePt t="721499" x="7224713" y="1598613"/>
          <p14:tracePt t="721512" x="7251700" y="1625600"/>
          <p14:tracePt t="721524" x="7286625" y="1670050"/>
          <p14:tracePt t="721536" x="7331075" y="1731963"/>
          <p14:tracePt t="721548" x="7385050" y="1795463"/>
          <p14:tracePt t="721561" x="7439025" y="1866900"/>
          <p14:tracePt t="721578" x="7491413" y="1946275"/>
          <p14:tracePt t="721594" x="7527925" y="2017713"/>
          <p14:tracePt t="721611" x="7562850" y="2133600"/>
          <p14:tracePt t="721628" x="7562850" y="2160588"/>
          <p14:tracePt t="721644" x="7562850" y="2187575"/>
          <p14:tracePt t="721661" x="7562850" y="2197100"/>
          <p14:tracePt t="721708" x="7545388" y="2197100"/>
          <p14:tracePt t="721721" x="7537450" y="2197100"/>
          <p14:tracePt t="721732" x="7518400" y="2179638"/>
          <p14:tracePt t="721745" x="7491413" y="2143125"/>
          <p14:tracePt t="721756" x="7483475" y="2116138"/>
          <p14:tracePt t="721771" x="7473950" y="2071688"/>
          <p14:tracePt t="721781" x="7473950" y="2054225"/>
          <p14:tracePt t="721795" x="7473950" y="2027238"/>
          <p14:tracePt t="721811" x="7473950" y="2009775"/>
          <p14:tracePt t="721827" x="7473950" y="2000250"/>
          <p14:tracePt t="721844" x="7510463" y="1973263"/>
          <p14:tracePt t="721867" x="7518400" y="1973263"/>
          <p14:tracePt t="721917" x="7518400" y="1982788"/>
          <p14:tracePt t="721928" x="7518400" y="1990725"/>
          <p14:tracePt t="721953" x="7518400" y="2000250"/>
          <p14:tracePt t="721977" x="7518400" y="2009775"/>
          <p14:tracePt t="722001" x="7510463" y="2009775"/>
          <p14:tracePt t="722015" x="7500938" y="2009775"/>
          <p14:tracePt t="722026" x="7483475" y="2009775"/>
          <p14:tracePt t="722039" x="7473950" y="2000250"/>
          <p14:tracePt t="722052" x="7456488" y="1982788"/>
          <p14:tracePt t="722063" x="7446963" y="1955800"/>
          <p14:tracePt t="722078" x="7439025" y="1911350"/>
          <p14:tracePt t="722094" x="7429500" y="1874838"/>
          <p14:tracePt t="722111" x="7429500" y="1830388"/>
          <p14:tracePt t="722128" x="7446963" y="1785938"/>
          <p14:tracePt t="722144" x="7466013" y="1768475"/>
          <p14:tracePt t="722161" x="7491413" y="1758950"/>
          <p14:tracePt t="722178" x="7537450" y="1751013"/>
          <p14:tracePt t="722194" x="7554913" y="1751013"/>
          <p14:tracePt t="722211" x="7581900" y="1758950"/>
          <p14:tracePt t="722228" x="7581900" y="1776413"/>
          <p14:tracePt t="722244" x="7581900" y="1795463"/>
          <p14:tracePt t="722261" x="7581900" y="1812925"/>
          <p14:tracePt t="722278" x="7581900" y="1822450"/>
          <p14:tracePt t="722295" x="7581900" y="1830388"/>
          <p14:tracePt t="722311" x="7581900" y="1839913"/>
          <p14:tracePt t="722328" x="7572375" y="1839913"/>
          <p14:tracePt t="722344" x="7562850" y="1839913"/>
          <p14:tracePt t="722516" x="7562850" y="1857375"/>
          <p14:tracePt t="722540" x="7554913" y="1866900"/>
          <p14:tracePt t="722553" x="7537450" y="1893888"/>
          <p14:tracePt t="722565" x="7518400" y="1901825"/>
          <p14:tracePt t="722578" x="7500938" y="1919288"/>
          <p14:tracePt t="722591" x="7483475" y="1928813"/>
          <p14:tracePt t="722602" x="7473950" y="1938338"/>
          <p14:tracePt t="722614" x="7466013" y="1946275"/>
          <p14:tracePt t="722628" x="7446963" y="1946275"/>
          <p14:tracePt t="722645" x="7439025" y="1946275"/>
          <p14:tracePt t="722661" x="7429500" y="1946275"/>
          <p14:tracePt t="722678" x="7402513" y="1928813"/>
          <p14:tracePt t="722695" x="7394575" y="1911350"/>
          <p14:tracePt t="722711" x="7385050" y="1893888"/>
          <p14:tracePt t="722728" x="7385050" y="1847850"/>
          <p14:tracePt t="722744" x="7394575" y="1830388"/>
          <p14:tracePt t="722762" x="7429500" y="1795463"/>
          <p14:tracePt t="722778" x="7439025" y="1795463"/>
          <p14:tracePt t="722795" x="7456488" y="1795463"/>
          <p14:tracePt t="722811" x="7500938" y="1795463"/>
          <p14:tracePt t="722828" x="7518400" y="1795463"/>
          <p14:tracePt t="722845" x="7537450" y="1803400"/>
          <p14:tracePt t="722861" x="7562850" y="1847850"/>
          <p14:tracePt t="722878" x="7572375" y="1866900"/>
          <p14:tracePt t="722895" x="7572375" y="1874838"/>
          <p14:tracePt t="722911" x="7572375" y="1901825"/>
          <p14:tracePt t="722933" x="7572375" y="1911350"/>
          <p14:tracePt t="722981" x="7562850" y="1911350"/>
          <p14:tracePt t="723019" x="7562850" y="1901825"/>
          <p14:tracePt t="723043" x="7562850" y="1893888"/>
          <p14:tracePt t="723118" x="7562850" y="1901825"/>
          <p14:tracePt t="723129" x="7562850" y="1911350"/>
          <p14:tracePt t="733995" x="7545388" y="1919288"/>
          <p14:tracePt t="734007" x="7510463" y="1946275"/>
          <p14:tracePt t="734018" x="7419975" y="2009775"/>
          <p14:tracePt t="734032" x="7277100" y="2098675"/>
          <p14:tracePt t="734043" x="7054850" y="2232025"/>
          <p14:tracePt t="734057" x="6813550" y="2384425"/>
          <p14:tracePt t="734069" x="6589713" y="2536825"/>
          <p14:tracePt t="734081" x="6367463" y="2687638"/>
          <p14:tracePt t="734098" x="6170613" y="2813050"/>
          <p14:tracePt t="734115" x="5965825" y="2938463"/>
          <p14:tracePt t="734131" x="5680075" y="3160713"/>
          <p14:tracePt t="734148" x="5572125" y="3251200"/>
          <p14:tracePt t="734165" x="5491163" y="3330575"/>
          <p14:tracePt t="734181" x="5367338" y="3455988"/>
          <p14:tracePt t="734198" x="5330825" y="3500438"/>
          <p14:tracePt t="734215" x="5303838" y="3544888"/>
          <p14:tracePt t="734231" x="5259388" y="3652838"/>
          <p14:tracePt t="734248" x="5224463" y="3714750"/>
          <p14:tracePt t="734265" x="5153025" y="3894138"/>
          <p14:tracePt t="734282" x="5126038" y="3990975"/>
          <p14:tracePt t="734298" x="5081588" y="4108450"/>
          <p14:tracePt t="734315" x="5037138" y="4313238"/>
          <p14:tracePt t="734331" x="5000625" y="4402138"/>
          <p14:tracePt t="734348" x="4973638" y="4483100"/>
          <p14:tracePt t="734365" x="4911725" y="4625975"/>
          <p14:tracePt t="734382" x="4884738" y="4705350"/>
          <p14:tracePt t="734398" x="4830763" y="4768850"/>
          <p14:tracePt t="734415" x="4751388" y="4919663"/>
          <p14:tracePt t="734432" x="4724400" y="4991100"/>
          <p14:tracePt t="734448" x="4679950" y="5108575"/>
          <p14:tracePt t="734465" x="4679950" y="5116513"/>
          <p14:tracePt t="734656" x="4660900" y="5126038"/>
          <p14:tracePt t="734668" x="4616450" y="5160963"/>
          <p14:tracePt t="734681" x="4527550" y="5251450"/>
          <p14:tracePt t="734693" x="4313238" y="5429250"/>
          <p14:tracePt t="734705" x="4081463" y="5626100"/>
          <p14:tracePt t="734718" x="3884613" y="5822950"/>
          <p14:tracePt t="734732" x="3724275" y="5983288"/>
          <p14:tracePt t="734748" x="3598863" y="6099175"/>
          <p14:tracePt t="734765" x="3517900" y="6197600"/>
          <p14:tracePt t="734782" x="3429000" y="6330950"/>
          <p14:tracePt t="734798" x="3411538" y="6348413"/>
          <p14:tracePt t="734815" x="3394075" y="6375400"/>
          <p14:tracePt t="734832" x="3384550" y="6411913"/>
          <p14:tracePt t="734848" x="3375025" y="6429375"/>
          <p14:tracePt t="734865" x="3375025" y="6438900"/>
          <p14:tracePt t="734882" x="3375025" y="6456363"/>
          <p14:tracePt t="734898" x="3375025" y="6465888"/>
          <p14:tracePt t="734915" x="3375025" y="6483350"/>
          <p14:tracePt t="734932" x="3384550" y="6500813"/>
          <p14:tracePt t="734948" x="3384550" y="6518275"/>
          <p14:tracePt t="734965" x="3419475" y="6572250"/>
          <p14:tracePt t="734982" x="3438525" y="6589713"/>
          <p14:tracePt t="734998" x="3465513" y="6616700"/>
          <p14:tracePt t="735015" x="3562350" y="6634163"/>
          <p14:tracePt t="735032" x="3633788" y="6634163"/>
          <p14:tracePt t="735048" x="3813175" y="6589713"/>
          <p14:tracePt t="735065" x="3884613" y="6572250"/>
          <p14:tracePt t="735082" x="3929063" y="6545263"/>
          <p14:tracePt t="735098" x="3990975" y="6518275"/>
          <p14:tracePt t="735115" x="4010025" y="6518275"/>
          <p14:tracePt t="735132" x="4027488" y="6510338"/>
          <p14:tracePt t="735148" x="4071938" y="6500813"/>
          <p14:tracePt t="735165" x="4089400" y="6500813"/>
          <p14:tracePt t="735182" x="4098925" y="6500813"/>
          <p14:tracePt t="735198" x="4116388" y="6500813"/>
          <p14:tracePt t="735220" x="4125913" y="6500813"/>
          <p14:tracePt t="735244" x="4143375" y="6500813"/>
          <p14:tracePt t="735256" x="4152900" y="6500813"/>
          <p14:tracePt t="735269" x="4170363" y="6500813"/>
          <p14:tracePt t="735282" x="4179888" y="6491288"/>
          <p14:tracePt t="735298" x="4197350" y="6491288"/>
          <p14:tracePt t="735315" x="4205288" y="6491288"/>
          <p14:tracePt t="735332" x="4214813" y="6491288"/>
          <p14:tracePt t="735348" x="4224338" y="6491288"/>
          <p14:tracePt t="735365" x="4232275" y="6491288"/>
          <p14:tracePt t="735417" x="4241800" y="6491288"/>
          <p14:tracePt t="736615" x="4241800" y="6483350"/>
        </p14:tracePtLst>
      </p14:laserTraceLst>
    </p:ext>
  </p:extLst>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103</Words>
  <Application>Microsoft Office PowerPoint</Application>
  <PresentationFormat>On-screen Show (4:3)</PresentationFormat>
  <Paragraphs>17</Paragraphs>
  <Slides>17</Slides>
  <Notes>0</Notes>
  <HiddenSlides>0</HiddenSlides>
  <MMClips>17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نسق Office</vt:lpstr>
      <vt:lpstr>MALE REPRODUCTIVE SYSTEM</vt:lpstr>
      <vt:lpstr>TESTIS</vt:lpstr>
      <vt:lpstr>      STROMA OF THE TESTIS  1. TUNICA VAGINALIS It is formed of mesothelial cells.  2. TUNICA ALBUGINEA Dense irregular collagenous C.T.  3. TUNICA VASCULOSA It is formed of loose vascular C.T. lining tunica albuginea &amp; speta from inside.</vt:lpstr>
      <vt:lpstr>Septa of the Testis</vt:lpstr>
      <vt:lpstr>Interstitial Tissue</vt:lpstr>
      <vt:lpstr>PARENCHYMA OF THE TESTIS</vt:lpstr>
      <vt:lpstr>Interstitial Cells of Leydig</vt:lpstr>
      <vt:lpstr>Seminiferous Tubules</vt:lpstr>
      <vt:lpstr>Sertoli Cell</vt:lpstr>
      <vt:lpstr>Blood-Testis Barrier</vt:lpstr>
      <vt:lpstr>Spermatogenic Cells</vt:lpstr>
      <vt:lpstr>EPIDIDYMIS (DUCTUS EPIDIDYMIS)</vt:lpstr>
      <vt:lpstr>DUCTUS DEFERENS (VAS DEFERENS)</vt:lpstr>
      <vt:lpstr>SEMINAL VESICLES</vt:lpstr>
      <vt:lpstr>PROSTATE</vt:lpstr>
      <vt:lpstr>PROSTATE</vt:lpstr>
      <vt:lpstr>BEST WISHES</vt:lpstr>
    </vt:vector>
  </TitlesOfParts>
  <Company>HEAVEN KILLERS RELEASE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MALE REPRODUCTIVE SYSTEM</dc:title>
  <dc:creator>Raeissa Elboraei</dc:creator>
  <cp:lastModifiedBy>ReemOoo4 ....</cp:lastModifiedBy>
  <cp:revision>2</cp:revision>
  <dcterms:created xsi:type="dcterms:W3CDTF">2020-04-01T13:50:16Z</dcterms:created>
  <dcterms:modified xsi:type="dcterms:W3CDTF">2020-04-02T07:54:49Z</dcterms:modified>
</cp:coreProperties>
</file>