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1"/>
  </p:sldMasterIdLst>
  <p:notesMasterIdLst>
    <p:notesMasterId r:id="rId49"/>
  </p:notesMasterIdLst>
  <p:handoutMasterIdLst>
    <p:handoutMasterId r:id="rId50"/>
  </p:handoutMasterIdLst>
  <p:sldIdLst>
    <p:sldId id="257"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9" r:id="rId24"/>
    <p:sldId id="320" r:id="rId25"/>
    <p:sldId id="324" r:id="rId26"/>
    <p:sldId id="322" r:id="rId27"/>
    <p:sldId id="325" r:id="rId28"/>
    <p:sldId id="326" r:id="rId29"/>
    <p:sldId id="280" r:id="rId30"/>
    <p:sldId id="327" r:id="rId31"/>
    <p:sldId id="328" r:id="rId32"/>
    <p:sldId id="329" r:id="rId33"/>
    <p:sldId id="330" r:id="rId34"/>
    <p:sldId id="336" r:id="rId35"/>
    <p:sldId id="335" r:id="rId36"/>
    <p:sldId id="331" r:id="rId37"/>
    <p:sldId id="332" r:id="rId38"/>
    <p:sldId id="333" r:id="rId39"/>
    <p:sldId id="337" r:id="rId40"/>
    <p:sldId id="338" r:id="rId41"/>
    <p:sldId id="339" r:id="rId42"/>
    <p:sldId id="340" r:id="rId43"/>
    <p:sldId id="341" r:id="rId44"/>
    <p:sldId id="343" r:id="rId45"/>
    <p:sldId id="342" r:id="rId46"/>
    <p:sldId id="345" r:id="rId47"/>
    <p:sldId id="34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Bbx8BaEzL35gGfsfdnC7w==" hashData="raRPTqt0cCon2yBC10cAEeBIPcz3O6tfA3qhU7OVATQV90W2eaZjqLaLBz5NzYp1qPm1YHQInogsBbT/BQkjU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6" d="100"/>
          <a:sy n="116" d="100"/>
        </p:scale>
        <p:origin x="3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rafah" userId="5a00dd677898d996" providerId="LiveId" clId="{41595DC2-E44C-474A-B35A-21A56E3F7DEC}"/>
    <pc:docChg chg="custSel modSld">
      <pc:chgData name="Maria Arafah" userId="5a00dd677898d996" providerId="LiveId" clId="{41595DC2-E44C-474A-B35A-21A56E3F7DEC}" dt="2020-03-06T14:17:21.944" v="349" actId="20577"/>
      <pc:docMkLst>
        <pc:docMk/>
      </pc:docMkLst>
      <pc:sldChg chg="modSp">
        <pc:chgData name="Maria Arafah" userId="5a00dd677898d996" providerId="LiveId" clId="{41595DC2-E44C-474A-B35A-21A56E3F7DEC}" dt="2020-03-06T13:16:39.390" v="11" actId="20577"/>
        <pc:sldMkLst>
          <pc:docMk/>
          <pc:sldMk cId="2555426495" sldId="257"/>
        </pc:sldMkLst>
        <pc:spChg chg="mod">
          <ac:chgData name="Maria Arafah" userId="5a00dd677898d996" providerId="LiveId" clId="{41595DC2-E44C-474A-B35A-21A56E3F7DEC}" dt="2020-03-06T13:16:39.390" v="11" actId="20577"/>
          <ac:spMkLst>
            <pc:docMk/>
            <pc:sldMk cId="2555426495" sldId="257"/>
            <ac:spMk id="3" creationId="{00000000-0000-0000-0000-000000000000}"/>
          </ac:spMkLst>
        </pc:spChg>
      </pc:sldChg>
      <pc:sldChg chg="delSp">
        <pc:chgData name="Maria Arafah" userId="5a00dd677898d996" providerId="LiveId" clId="{41595DC2-E44C-474A-B35A-21A56E3F7DEC}" dt="2020-03-06T13:17:07.033" v="12"/>
        <pc:sldMkLst>
          <pc:docMk/>
          <pc:sldMk cId="1872219051" sldId="280"/>
        </pc:sldMkLst>
        <pc:spChg chg="del">
          <ac:chgData name="Maria Arafah" userId="5a00dd677898d996" providerId="LiveId" clId="{41595DC2-E44C-474A-B35A-21A56E3F7DEC}" dt="2020-03-06T13:17:07.033" v="12"/>
          <ac:spMkLst>
            <pc:docMk/>
            <pc:sldMk cId="1872219051" sldId="280"/>
            <ac:spMk id="2" creationId="{00000000-0000-0000-0000-000000000000}"/>
          </ac:spMkLst>
        </pc:spChg>
      </pc:sldChg>
      <pc:sldChg chg="delSp">
        <pc:chgData name="Maria Arafah" userId="5a00dd677898d996" providerId="LiveId" clId="{41595DC2-E44C-474A-B35A-21A56E3F7DEC}" dt="2020-03-06T13:17:07.033" v="12"/>
        <pc:sldMkLst>
          <pc:docMk/>
          <pc:sldMk cId="121177022" sldId="297"/>
        </pc:sldMkLst>
        <pc:spChg chg="del">
          <ac:chgData name="Maria Arafah" userId="5a00dd677898d996" providerId="LiveId" clId="{41595DC2-E44C-474A-B35A-21A56E3F7DEC}" dt="2020-03-06T13:17:07.033" v="12"/>
          <ac:spMkLst>
            <pc:docMk/>
            <pc:sldMk cId="121177022" sldId="297"/>
            <ac:spMk id="4" creationId="{00000000-0000-0000-0000-000000000000}"/>
          </ac:spMkLst>
        </pc:spChg>
      </pc:sldChg>
      <pc:sldChg chg="delSp">
        <pc:chgData name="Maria Arafah" userId="5a00dd677898d996" providerId="LiveId" clId="{41595DC2-E44C-474A-B35A-21A56E3F7DEC}" dt="2020-03-06T13:17:07.033" v="12"/>
        <pc:sldMkLst>
          <pc:docMk/>
          <pc:sldMk cId="1623278164" sldId="298"/>
        </pc:sldMkLst>
        <pc:spChg chg="del">
          <ac:chgData name="Maria Arafah" userId="5a00dd677898d996" providerId="LiveId" clId="{41595DC2-E44C-474A-B35A-21A56E3F7DEC}" dt="2020-03-06T13:17:07.033" v="12"/>
          <ac:spMkLst>
            <pc:docMk/>
            <pc:sldMk cId="1623278164" sldId="298"/>
            <ac:spMk id="4" creationId="{00000000-0000-0000-0000-000000000000}"/>
          </ac:spMkLst>
        </pc:spChg>
      </pc:sldChg>
      <pc:sldChg chg="delSp modSp">
        <pc:chgData name="Maria Arafah" userId="5a00dd677898d996" providerId="LiveId" clId="{41595DC2-E44C-474A-B35A-21A56E3F7DEC}" dt="2020-03-06T13:21:13.592" v="27" actId="20577"/>
        <pc:sldMkLst>
          <pc:docMk/>
          <pc:sldMk cId="4290534944" sldId="299"/>
        </pc:sldMkLst>
        <pc:spChg chg="mod">
          <ac:chgData name="Maria Arafah" userId="5a00dd677898d996" providerId="LiveId" clId="{41595DC2-E44C-474A-B35A-21A56E3F7DEC}" dt="2020-03-06T13:21:13.592" v="27" actId="20577"/>
          <ac:spMkLst>
            <pc:docMk/>
            <pc:sldMk cId="4290534944" sldId="299"/>
            <ac:spMk id="3" creationId="{00000000-0000-0000-0000-000000000000}"/>
          </ac:spMkLst>
        </pc:spChg>
        <pc:spChg chg="del">
          <ac:chgData name="Maria Arafah" userId="5a00dd677898d996" providerId="LiveId" clId="{41595DC2-E44C-474A-B35A-21A56E3F7DEC}" dt="2020-03-06T13:17:07.033" v="12"/>
          <ac:spMkLst>
            <pc:docMk/>
            <pc:sldMk cId="4290534944" sldId="299"/>
            <ac:spMk id="4" creationId="{00000000-0000-0000-0000-000000000000}"/>
          </ac:spMkLst>
        </pc:spChg>
      </pc:sldChg>
      <pc:sldChg chg="delSp">
        <pc:chgData name="Maria Arafah" userId="5a00dd677898d996" providerId="LiveId" clId="{41595DC2-E44C-474A-B35A-21A56E3F7DEC}" dt="2020-03-06T13:17:07.033" v="12"/>
        <pc:sldMkLst>
          <pc:docMk/>
          <pc:sldMk cId="3962784174" sldId="300"/>
        </pc:sldMkLst>
        <pc:spChg chg="del">
          <ac:chgData name="Maria Arafah" userId="5a00dd677898d996" providerId="LiveId" clId="{41595DC2-E44C-474A-B35A-21A56E3F7DEC}" dt="2020-03-06T13:17:07.033" v="12"/>
          <ac:spMkLst>
            <pc:docMk/>
            <pc:sldMk cId="3962784174" sldId="300"/>
            <ac:spMk id="4" creationId="{00000000-0000-0000-0000-000000000000}"/>
          </ac:spMkLst>
        </pc:spChg>
      </pc:sldChg>
      <pc:sldChg chg="delSp modSp">
        <pc:chgData name="Maria Arafah" userId="5a00dd677898d996" providerId="LiveId" clId="{41595DC2-E44C-474A-B35A-21A56E3F7DEC}" dt="2020-03-06T13:32:03.919" v="31" actId="20577"/>
        <pc:sldMkLst>
          <pc:docMk/>
          <pc:sldMk cId="3472723833" sldId="301"/>
        </pc:sldMkLst>
        <pc:spChg chg="mod">
          <ac:chgData name="Maria Arafah" userId="5a00dd677898d996" providerId="LiveId" clId="{41595DC2-E44C-474A-B35A-21A56E3F7DEC}" dt="2020-03-06T13:32:03.919" v="31" actId="20577"/>
          <ac:spMkLst>
            <pc:docMk/>
            <pc:sldMk cId="3472723833" sldId="301"/>
            <ac:spMk id="3" creationId="{00000000-0000-0000-0000-000000000000}"/>
          </ac:spMkLst>
        </pc:spChg>
        <pc:spChg chg="del">
          <ac:chgData name="Maria Arafah" userId="5a00dd677898d996" providerId="LiveId" clId="{41595DC2-E44C-474A-B35A-21A56E3F7DEC}" dt="2020-03-06T13:17:07.033" v="12"/>
          <ac:spMkLst>
            <pc:docMk/>
            <pc:sldMk cId="3472723833" sldId="301"/>
            <ac:spMk id="4" creationId="{00000000-0000-0000-0000-000000000000}"/>
          </ac:spMkLst>
        </pc:spChg>
      </pc:sldChg>
      <pc:sldChg chg="delSp">
        <pc:chgData name="Maria Arafah" userId="5a00dd677898d996" providerId="LiveId" clId="{41595DC2-E44C-474A-B35A-21A56E3F7DEC}" dt="2020-03-06T13:17:07.033" v="12"/>
        <pc:sldMkLst>
          <pc:docMk/>
          <pc:sldMk cId="2376933676" sldId="302"/>
        </pc:sldMkLst>
        <pc:spChg chg="del">
          <ac:chgData name="Maria Arafah" userId="5a00dd677898d996" providerId="LiveId" clId="{41595DC2-E44C-474A-B35A-21A56E3F7DEC}" dt="2020-03-06T13:17:07.033" v="12"/>
          <ac:spMkLst>
            <pc:docMk/>
            <pc:sldMk cId="2376933676" sldId="302"/>
            <ac:spMk id="4" creationId="{00000000-0000-0000-0000-000000000000}"/>
          </ac:spMkLst>
        </pc:spChg>
      </pc:sldChg>
      <pc:sldChg chg="delSp">
        <pc:chgData name="Maria Arafah" userId="5a00dd677898d996" providerId="LiveId" clId="{41595DC2-E44C-474A-B35A-21A56E3F7DEC}" dt="2020-03-06T13:17:07.033" v="12"/>
        <pc:sldMkLst>
          <pc:docMk/>
          <pc:sldMk cId="1045266293" sldId="303"/>
        </pc:sldMkLst>
        <pc:spChg chg="del">
          <ac:chgData name="Maria Arafah" userId="5a00dd677898d996" providerId="LiveId" clId="{41595DC2-E44C-474A-B35A-21A56E3F7DEC}" dt="2020-03-06T13:17:07.033" v="12"/>
          <ac:spMkLst>
            <pc:docMk/>
            <pc:sldMk cId="1045266293" sldId="303"/>
            <ac:spMk id="4" creationId="{00000000-0000-0000-0000-000000000000}"/>
          </ac:spMkLst>
        </pc:spChg>
      </pc:sldChg>
      <pc:sldChg chg="delSp modSp">
        <pc:chgData name="Maria Arafah" userId="5a00dd677898d996" providerId="LiveId" clId="{41595DC2-E44C-474A-B35A-21A56E3F7DEC}" dt="2020-03-06T13:32:39.900" v="47" actId="20577"/>
        <pc:sldMkLst>
          <pc:docMk/>
          <pc:sldMk cId="1457751618" sldId="304"/>
        </pc:sldMkLst>
        <pc:spChg chg="del">
          <ac:chgData name="Maria Arafah" userId="5a00dd677898d996" providerId="LiveId" clId="{41595DC2-E44C-474A-B35A-21A56E3F7DEC}" dt="2020-03-06T13:17:07.033" v="12"/>
          <ac:spMkLst>
            <pc:docMk/>
            <pc:sldMk cId="1457751618" sldId="304"/>
            <ac:spMk id="5" creationId="{00000000-0000-0000-0000-000000000000}"/>
          </ac:spMkLst>
        </pc:spChg>
        <pc:spChg chg="mod">
          <ac:chgData name="Maria Arafah" userId="5a00dd677898d996" providerId="LiveId" clId="{41595DC2-E44C-474A-B35A-21A56E3F7DEC}" dt="2020-03-06T13:32:39.900" v="47" actId="20577"/>
          <ac:spMkLst>
            <pc:docMk/>
            <pc:sldMk cId="1457751618" sldId="304"/>
            <ac:spMk id="9" creationId="{00000000-0000-0000-0000-000000000000}"/>
          </ac:spMkLst>
        </pc:spChg>
      </pc:sldChg>
      <pc:sldChg chg="delSp modSp">
        <pc:chgData name="Maria Arafah" userId="5a00dd677898d996" providerId="LiveId" clId="{41595DC2-E44C-474A-B35A-21A56E3F7DEC}" dt="2020-03-06T13:33:46.149" v="54" actId="20577"/>
        <pc:sldMkLst>
          <pc:docMk/>
          <pc:sldMk cId="1000763991" sldId="305"/>
        </pc:sldMkLst>
        <pc:spChg chg="mod">
          <ac:chgData name="Maria Arafah" userId="5a00dd677898d996" providerId="LiveId" clId="{41595DC2-E44C-474A-B35A-21A56E3F7DEC}" dt="2020-03-06T13:33:46.149" v="54" actId="20577"/>
          <ac:spMkLst>
            <pc:docMk/>
            <pc:sldMk cId="1000763991" sldId="305"/>
            <ac:spMk id="3" creationId="{00000000-0000-0000-0000-000000000000}"/>
          </ac:spMkLst>
        </pc:spChg>
        <pc:spChg chg="del">
          <ac:chgData name="Maria Arafah" userId="5a00dd677898d996" providerId="LiveId" clId="{41595DC2-E44C-474A-B35A-21A56E3F7DEC}" dt="2020-03-06T13:17:07.033" v="12"/>
          <ac:spMkLst>
            <pc:docMk/>
            <pc:sldMk cId="1000763991" sldId="305"/>
            <ac:spMk id="4" creationId="{00000000-0000-0000-0000-000000000000}"/>
          </ac:spMkLst>
        </pc:spChg>
      </pc:sldChg>
      <pc:sldChg chg="delSp modSp">
        <pc:chgData name="Maria Arafah" userId="5a00dd677898d996" providerId="LiveId" clId="{41595DC2-E44C-474A-B35A-21A56E3F7DEC}" dt="2020-03-06T13:33:23.944" v="50" actId="20577"/>
        <pc:sldMkLst>
          <pc:docMk/>
          <pc:sldMk cId="2281815742" sldId="306"/>
        </pc:sldMkLst>
        <pc:spChg chg="mod">
          <ac:chgData name="Maria Arafah" userId="5a00dd677898d996" providerId="LiveId" clId="{41595DC2-E44C-474A-B35A-21A56E3F7DEC}" dt="2020-03-06T13:33:23.944" v="50" actId="20577"/>
          <ac:spMkLst>
            <pc:docMk/>
            <pc:sldMk cId="2281815742" sldId="306"/>
            <ac:spMk id="3" creationId="{00000000-0000-0000-0000-000000000000}"/>
          </ac:spMkLst>
        </pc:spChg>
        <pc:spChg chg="del">
          <ac:chgData name="Maria Arafah" userId="5a00dd677898d996" providerId="LiveId" clId="{41595DC2-E44C-474A-B35A-21A56E3F7DEC}" dt="2020-03-06T13:17:07.033" v="12"/>
          <ac:spMkLst>
            <pc:docMk/>
            <pc:sldMk cId="2281815742" sldId="306"/>
            <ac:spMk id="4" creationId="{00000000-0000-0000-0000-000000000000}"/>
          </ac:spMkLst>
        </pc:spChg>
      </pc:sldChg>
      <pc:sldChg chg="delSp">
        <pc:chgData name="Maria Arafah" userId="5a00dd677898d996" providerId="LiveId" clId="{41595DC2-E44C-474A-B35A-21A56E3F7DEC}" dt="2020-03-06T13:17:07.033" v="12"/>
        <pc:sldMkLst>
          <pc:docMk/>
          <pc:sldMk cId="1445832157" sldId="307"/>
        </pc:sldMkLst>
        <pc:spChg chg="del">
          <ac:chgData name="Maria Arafah" userId="5a00dd677898d996" providerId="LiveId" clId="{41595DC2-E44C-474A-B35A-21A56E3F7DEC}" dt="2020-03-06T13:17:07.033" v="12"/>
          <ac:spMkLst>
            <pc:docMk/>
            <pc:sldMk cId="1445832157" sldId="307"/>
            <ac:spMk id="4" creationId="{00000000-0000-0000-0000-000000000000}"/>
          </ac:spMkLst>
        </pc:spChg>
      </pc:sldChg>
      <pc:sldChg chg="delSp modSp">
        <pc:chgData name="Maria Arafah" userId="5a00dd677898d996" providerId="LiveId" clId="{41595DC2-E44C-474A-B35A-21A56E3F7DEC}" dt="2020-03-06T13:37:33.028" v="56" actId="20577"/>
        <pc:sldMkLst>
          <pc:docMk/>
          <pc:sldMk cId="2321641172" sldId="308"/>
        </pc:sldMkLst>
        <pc:spChg chg="mod">
          <ac:chgData name="Maria Arafah" userId="5a00dd677898d996" providerId="LiveId" clId="{41595DC2-E44C-474A-B35A-21A56E3F7DEC}" dt="2020-03-06T13:37:33.028" v="56" actId="20577"/>
          <ac:spMkLst>
            <pc:docMk/>
            <pc:sldMk cId="2321641172" sldId="308"/>
            <ac:spMk id="3" creationId="{00000000-0000-0000-0000-000000000000}"/>
          </ac:spMkLst>
        </pc:spChg>
        <pc:spChg chg="del">
          <ac:chgData name="Maria Arafah" userId="5a00dd677898d996" providerId="LiveId" clId="{41595DC2-E44C-474A-B35A-21A56E3F7DEC}" dt="2020-03-06T13:17:07.033" v="12"/>
          <ac:spMkLst>
            <pc:docMk/>
            <pc:sldMk cId="2321641172" sldId="308"/>
            <ac:spMk id="4" creationId="{00000000-0000-0000-0000-000000000000}"/>
          </ac:spMkLst>
        </pc:spChg>
      </pc:sldChg>
      <pc:sldChg chg="delSp modSp">
        <pc:chgData name="Maria Arafah" userId="5a00dd677898d996" providerId="LiveId" clId="{41595DC2-E44C-474A-B35A-21A56E3F7DEC}" dt="2020-03-06T13:38:02.793" v="61" actId="20577"/>
        <pc:sldMkLst>
          <pc:docMk/>
          <pc:sldMk cId="3292529898" sldId="309"/>
        </pc:sldMkLst>
        <pc:spChg chg="mod">
          <ac:chgData name="Maria Arafah" userId="5a00dd677898d996" providerId="LiveId" clId="{41595DC2-E44C-474A-B35A-21A56E3F7DEC}" dt="2020-03-06T13:38:02.793" v="61" actId="20577"/>
          <ac:spMkLst>
            <pc:docMk/>
            <pc:sldMk cId="3292529898" sldId="309"/>
            <ac:spMk id="3" creationId="{00000000-0000-0000-0000-000000000000}"/>
          </ac:spMkLst>
        </pc:spChg>
        <pc:spChg chg="del">
          <ac:chgData name="Maria Arafah" userId="5a00dd677898d996" providerId="LiveId" clId="{41595DC2-E44C-474A-B35A-21A56E3F7DEC}" dt="2020-03-06T13:17:07.033" v="12"/>
          <ac:spMkLst>
            <pc:docMk/>
            <pc:sldMk cId="3292529898" sldId="309"/>
            <ac:spMk id="4" creationId="{00000000-0000-0000-0000-000000000000}"/>
          </ac:spMkLst>
        </pc:spChg>
      </pc:sldChg>
      <pc:sldChg chg="delSp">
        <pc:chgData name="Maria Arafah" userId="5a00dd677898d996" providerId="LiveId" clId="{41595DC2-E44C-474A-B35A-21A56E3F7DEC}" dt="2020-03-06T13:17:07.033" v="12"/>
        <pc:sldMkLst>
          <pc:docMk/>
          <pc:sldMk cId="2309127884" sldId="310"/>
        </pc:sldMkLst>
        <pc:spChg chg="del">
          <ac:chgData name="Maria Arafah" userId="5a00dd677898d996" providerId="LiveId" clId="{41595DC2-E44C-474A-B35A-21A56E3F7DEC}" dt="2020-03-06T13:17:07.033" v="12"/>
          <ac:spMkLst>
            <pc:docMk/>
            <pc:sldMk cId="2309127884" sldId="310"/>
            <ac:spMk id="4" creationId="{00000000-0000-0000-0000-000000000000}"/>
          </ac:spMkLst>
        </pc:spChg>
      </pc:sldChg>
      <pc:sldChg chg="delSp modSp">
        <pc:chgData name="Maria Arafah" userId="5a00dd677898d996" providerId="LiveId" clId="{41595DC2-E44C-474A-B35A-21A56E3F7DEC}" dt="2020-03-06T13:39:43.558" v="71" actId="20577"/>
        <pc:sldMkLst>
          <pc:docMk/>
          <pc:sldMk cId="3819121579" sldId="311"/>
        </pc:sldMkLst>
        <pc:spChg chg="del">
          <ac:chgData name="Maria Arafah" userId="5a00dd677898d996" providerId="LiveId" clId="{41595DC2-E44C-474A-B35A-21A56E3F7DEC}" dt="2020-03-06T13:17:07.033" v="12"/>
          <ac:spMkLst>
            <pc:docMk/>
            <pc:sldMk cId="3819121579" sldId="311"/>
            <ac:spMk id="5" creationId="{00000000-0000-0000-0000-000000000000}"/>
          </ac:spMkLst>
        </pc:spChg>
        <pc:spChg chg="mod">
          <ac:chgData name="Maria Arafah" userId="5a00dd677898d996" providerId="LiveId" clId="{41595DC2-E44C-474A-B35A-21A56E3F7DEC}" dt="2020-03-06T13:39:43.558" v="71" actId="20577"/>
          <ac:spMkLst>
            <pc:docMk/>
            <pc:sldMk cId="3819121579" sldId="311"/>
            <ac:spMk id="9" creationId="{00000000-0000-0000-0000-000000000000}"/>
          </ac:spMkLst>
        </pc:spChg>
      </pc:sldChg>
      <pc:sldChg chg="delSp modSp">
        <pc:chgData name="Maria Arafah" userId="5a00dd677898d996" providerId="LiveId" clId="{41595DC2-E44C-474A-B35A-21A56E3F7DEC}" dt="2020-03-06T13:40:01.734" v="73" actId="20577"/>
        <pc:sldMkLst>
          <pc:docMk/>
          <pc:sldMk cId="2104682344" sldId="312"/>
        </pc:sldMkLst>
        <pc:spChg chg="mod">
          <ac:chgData name="Maria Arafah" userId="5a00dd677898d996" providerId="LiveId" clId="{41595DC2-E44C-474A-B35A-21A56E3F7DEC}" dt="2020-03-06T13:40:01.734" v="73" actId="20577"/>
          <ac:spMkLst>
            <pc:docMk/>
            <pc:sldMk cId="2104682344" sldId="312"/>
            <ac:spMk id="3" creationId="{00000000-0000-0000-0000-000000000000}"/>
          </ac:spMkLst>
        </pc:spChg>
        <pc:spChg chg="del">
          <ac:chgData name="Maria Arafah" userId="5a00dd677898d996" providerId="LiveId" clId="{41595DC2-E44C-474A-B35A-21A56E3F7DEC}" dt="2020-03-06T13:17:07.033" v="12"/>
          <ac:spMkLst>
            <pc:docMk/>
            <pc:sldMk cId="2104682344" sldId="312"/>
            <ac:spMk id="4" creationId="{00000000-0000-0000-0000-000000000000}"/>
          </ac:spMkLst>
        </pc:spChg>
      </pc:sldChg>
      <pc:sldChg chg="delSp">
        <pc:chgData name="Maria Arafah" userId="5a00dd677898d996" providerId="LiveId" clId="{41595DC2-E44C-474A-B35A-21A56E3F7DEC}" dt="2020-03-06T13:17:07.033" v="12"/>
        <pc:sldMkLst>
          <pc:docMk/>
          <pc:sldMk cId="1784398172" sldId="313"/>
        </pc:sldMkLst>
        <pc:spChg chg="del">
          <ac:chgData name="Maria Arafah" userId="5a00dd677898d996" providerId="LiveId" clId="{41595DC2-E44C-474A-B35A-21A56E3F7DEC}" dt="2020-03-06T13:17:07.033" v="12"/>
          <ac:spMkLst>
            <pc:docMk/>
            <pc:sldMk cId="1784398172" sldId="313"/>
            <ac:spMk id="4" creationId="{00000000-0000-0000-0000-000000000000}"/>
          </ac:spMkLst>
        </pc:spChg>
      </pc:sldChg>
      <pc:sldChg chg="delSp">
        <pc:chgData name="Maria Arafah" userId="5a00dd677898d996" providerId="LiveId" clId="{41595DC2-E44C-474A-B35A-21A56E3F7DEC}" dt="2020-03-06T13:17:07.033" v="12"/>
        <pc:sldMkLst>
          <pc:docMk/>
          <pc:sldMk cId="3987968768" sldId="314"/>
        </pc:sldMkLst>
        <pc:spChg chg="del">
          <ac:chgData name="Maria Arafah" userId="5a00dd677898d996" providerId="LiveId" clId="{41595DC2-E44C-474A-B35A-21A56E3F7DEC}" dt="2020-03-06T13:17:07.033" v="12"/>
          <ac:spMkLst>
            <pc:docMk/>
            <pc:sldMk cId="3987968768" sldId="314"/>
            <ac:spMk id="5" creationId="{00000000-0000-0000-0000-000000000000}"/>
          </ac:spMkLst>
        </pc:spChg>
      </pc:sldChg>
      <pc:sldChg chg="delSp modSp">
        <pc:chgData name="Maria Arafah" userId="5a00dd677898d996" providerId="LiveId" clId="{41595DC2-E44C-474A-B35A-21A56E3F7DEC}" dt="2020-03-06T13:41:18.187" v="79" actId="20577"/>
        <pc:sldMkLst>
          <pc:docMk/>
          <pc:sldMk cId="1001446190" sldId="315"/>
        </pc:sldMkLst>
        <pc:spChg chg="mod">
          <ac:chgData name="Maria Arafah" userId="5a00dd677898d996" providerId="LiveId" clId="{41595DC2-E44C-474A-B35A-21A56E3F7DEC}" dt="2020-03-06T13:41:18.187" v="79" actId="20577"/>
          <ac:spMkLst>
            <pc:docMk/>
            <pc:sldMk cId="1001446190" sldId="315"/>
            <ac:spMk id="3" creationId="{00000000-0000-0000-0000-000000000000}"/>
          </ac:spMkLst>
        </pc:spChg>
        <pc:spChg chg="del">
          <ac:chgData name="Maria Arafah" userId="5a00dd677898d996" providerId="LiveId" clId="{41595DC2-E44C-474A-B35A-21A56E3F7DEC}" dt="2020-03-06T13:17:07.033" v="12"/>
          <ac:spMkLst>
            <pc:docMk/>
            <pc:sldMk cId="1001446190" sldId="315"/>
            <ac:spMk id="4" creationId="{00000000-0000-0000-0000-000000000000}"/>
          </ac:spMkLst>
        </pc:spChg>
      </pc:sldChg>
      <pc:sldChg chg="delSp modSp">
        <pc:chgData name="Maria Arafah" userId="5a00dd677898d996" providerId="LiveId" clId="{41595DC2-E44C-474A-B35A-21A56E3F7DEC}" dt="2020-03-06T13:49:54.692" v="85" actId="20577"/>
        <pc:sldMkLst>
          <pc:docMk/>
          <pc:sldMk cId="471641488" sldId="316"/>
        </pc:sldMkLst>
        <pc:spChg chg="mod">
          <ac:chgData name="Maria Arafah" userId="5a00dd677898d996" providerId="LiveId" clId="{41595DC2-E44C-474A-B35A-21A56E3F7DEC}" dt="2020-03-06T13:49:54.692" v="85" actId="20577"/>
          <ac:spMkLst>
            <pc:docMk/>
            <pc:sldMk cId="471641488" sldId="316"/>
            <ac:spMk id="3" creationId="{00000000-0000-0000-0000-000000000000}"/>
          </ac:spMkLst>
        </pc:spChg>
        <pc:spChg chg="del">
          <ac:chgData name="Maria Arafah" userId="5a00dd677898d996" providerId="LiveId" clId="{41595DC2-E44C-474A-B35A-21A56E3F7DEC}" dt="2020-03-06T13:17:07.033" v="12"/>
          <ac:spMkLst>
            <pc:docMk/>
            <pc:sldMk cId="471641488" sldId="316"/>
            <ac:spMk id="4" creationId="{00000000-0000-0000-0000-000000000000}"/>
          </ac:spMkLst>
        </pc:spChg>
      </pc:sldChg>
      <pc:sldChg chg="delSp">
        <pc:chgData name="Maria Arafah" userId="5a00dd677898d996" providerId="LiveId" clId="{41595DC2-E44C-474A-B35A-21A56E3F7DEC}" dt="2020-03-06T13:17:07.033" v="12"/>
        <pc:sldMkLst>
          <pc:docMk/>
          <pc:sldMk cId="1670052766" sldId="317"/>
        </pc:sldMkLst>
        <pc:spChg chg="del">
          <ac:chgData name="Maria Arafah" userId="5a00dd677898d996" providerId="LiveId" clId="{41595DC2-E44C-474A-B35A-21A56E3F7DEC}" dt="2020-03-06T13:17:07.033" v="12"/>
          <ac:spMkLst>
            <pc:docMk/>
            <pc:sldMk cId="1670052766" sldId="317"/>
            <ac:spMk id="4" creationId="{00000000-0000-0000-0000-000000000000}"/>
          </ac:spMkLst>
        </pc:spChg>
      </pc:sldChg>
      <pc:sldChg chg="delSp modSp">
        <pc:chgData name="Maria Arafah" userId="5a00dd677898d996" providerId="LiveId" clId="{41595DC2-E44C-474A-B35A-21A56E3F7DEC}" dt="2020-03-06T13:56:41.690" v="88" actId="20577"/>
        <pc:sldMkLst>
          <pc:docMk/>
          <pc:sldMk cId="688918790" sldId="319"/>
        </pc:sldMkLst>
        <pc:spChg chg="mod">
          <ac:chgData name="Maria Arafah" userId="5a00dd677898d996" providerId="LiveId" clId="{41595DC2-E44C-474A-B35A-21A56E3F7DEC}" dt="2020-03-06T13:56:41.690" v="88" actId="20577"/>
          <ac:spMkLst>
            <pc:docMk/>
            <pc:sldMk cId="688918790" sldId="319"/>
            <ac:spMk id="3" creationId="{00000000-0000-0000-0000-000000000000}"/>
          </ac:spMkLst>
        </pc:spChg>
        <pc:spChg chg="del">
          <ac:chgData name="Maria Arafah" userId="5a00dd677898d996" providerId="LiveId" clId="{41595DC2-E44C-474A-B35A-21A56E3F7DEC}" dt="2020-03-06T13:17:07.033" v="12"/>
          <ac:spMkLst>
            <pc:docMk/>
            <pc:sldMk cId="688918790" sldId="319"/>
            <ac:spMk id="4" creationId="{00000000-0000-0000-0000-000000000000}"/>
          </ac:spMkLst>
        </pc:spChg>
      </pc:sldChg>
      <pc:sldChg chg="delSp modSp">
        <pc:chgData name="Maria Arafah" userId="5a00dd677898d996" providerId="LiveId" clId="{41595DC2-E44C-474A-B35A-21A56E3F7DEC}" dt="2020-03-06T13:57:23.128" v="92" actId="20577"/>
        <pc:sldMkLst>
          <pc:docMk/>
          <pc:sldMk cId="819217863" sldId="320"/>
        </pc:sldMkLst>
        <pc:spChg chg="mod">
          <ac:chgData name="Maria Arafah" userId="5a00dd677898d996" providerId="LiveId" clId="{41595DC2-E44C-474A-B35A-21A56E3F7DEC}" dt="2020-03-06T13:57:23.128" v="92" actId="20577"/>
          <ac:spMkLst>
            <pc:docMk/>
            <pc:sldMk cId="819217863" sldId="320"/>
            <ac:spMk id="3" creationId="{00000000-0000-0000-0000-000000000000}"/>
          </ac:spMkLst>
        </pc:spChg>
        <pc:spChg chg="del">
          <ac:chgData name="Maria Arafah" userId="5a00dd677898d996" providerId="LiveId" clId="{41595DC2-E44C-474A-B35A-21A56E3F7DEC}" dt="2020-03-06T13:17:07.033" v="12"/>
          <ac:spMkLst>
            <pc:docMk/>
            <pc:sldMk cId="819217863" sldId="320"/>
            <ac:spMk id="4" creationId="{00000000-0000-0000-0000-000000000000}"/>
          </ac:spMkLst>
        </pc:spChg>
      </pc:sldChg>
      <pc:sldChg chg="delSp">
        <pc:chgData name="Maria Arafah" userId="5a00dd677898d996" providerId="LiveId" clId="{41595DC2-E44C-474A-B35A-21A56E3F7DEC}" dt="2020-03-06T13:17:07.033" v="12"/>
        <pc:sldMkLst>
          <pc:docMk/>
          <pc:sldMk cId="3078383958" sldId="322"/>
        </pc:sldMkLst>
        <pc:spChg chg="del">
          <ac:chgData name="Maria Arafah" userId="5a00dd677898d996" providerId="LiveId" clId="{41595DC2-E44C-474A-B35A-21A56E3F7DEC}" dt="2020-03-06T13:17:07.033" v="12"/>
          <ac:spMkLst>
            <pc:docMk/>
            <pc:sldMk cId="3078383958" sldId="322"/>
            <ac:spMk id="4" creationId="{00000000-0000-0000-0000-000000000000}"/>
          </ac:spMkLst>
        </pc:spChg>
      </pc:sldChg>
      <pc:sldChg chg="delSp modSp">
        <pc:chgData name="Maria Arafah" userId="5a00dd677898d996" providerId="LiveId" clId="{41595DC2-E44C-474A-B35A-21A56E3F7DEC}" dt="2020-03-06T13:58:22.075" v="105" actId="20577"/>
        <pc:sldMkLst>
          <pc:docMk/>
          <pc:sldMk cId="2379093039" sldId="324"/>
        </pc:sldMkLst>
        <pc:spChg chg="mod">
          <ac:chgData name="Maria Arafah" userId="5a00dd677898d996" providerId="LiveId" clId="{41595DC2-E44C-474A-B35A-21A56E3F7DEC}" dt="2020-03-06T13:58:22.075" v="105" actId="20577"/>
          <ac:spMkLst>
            <pc:docMk/>
            <pc:sldMk cId="2379093039" sldId="324"/>
            <ac:spMk id="3" creationId="{00000000-0000-0000-0000-000000000000}"/>
          </ac:spMkLst>
        </pc:spChg>
        <pc:spChg chg="del">
          <ac:chgData name="Maria Arafah" userId="5a00dd677898d996" providerId="LiveId" clId="{41595DC2-E44C-474A-B35A-21A56E3F7DEC}" dt="2020-03-06T13:17:07.033" v="12"/>
          <ac:spMkLst>
            <pc:docMk/>
            <pc:sldMk cId="2379093039" sldId="324"/>
            <ac:spMk id="4" creationId="{00000000-0000-0000-0000-000000000000}"/>
          </ac:spMkLst>
        </pc:spChg>
      </pc:sldChg>
      <pc:sldChg chg="delSp">
        <pc:chgData name="Maria Arafah" userId="5a00dd677898d996" providerId="LiveId" clId="{41595DC2-E44C-474A-B35A-21A56E3F7DEC}" dt="2020-03-06T13:17:07.033" v="12"/>
        <pc:sldMkLst>
          <pc:docMk/>
          <pc:sldMk cId="2430735597" sldId="325"/>
        </pc:sldMkLst>
        <pc:spChg chg="del">
          <ac:chgData name="Maria Arafah" userId="5a00dd677898d996" providerId="LiveId" clId="{41595DC2-E44C-474A-B35A-21A56E3F7DEC}" dt="2020-03-06T13:17:07.033" v="12"/>
          <ac:spMkLst>
            <pc:docMk/>
            <pc:sldMk cId="2430735597" sldId="325"/>
            <ac:spMk id="4" creationId="{00000000-0000-0000-0000-000000000000}"/>
          </ac:spMkLst>
        </pc:spChg>
      </pc:sldChg>
      <pc:sldChg chg="delSp">
        <pc:chgData name="Maria Arafah" userId="5a00dd677898d996" providerId="LiveId" clId="{41595DC2-E44C-474A-B35A-21A56E3F7DEC}" dt="2020-03-06T13:17:07.033" v="12"/>
        <pc:sldMkLst>
          <pc:docMk/>
          <pc:sldMk cId="2256508946" sldId="326"/>
        </pc:sldMkLst>
        <pc:spChg chg="del">
          <ac:chgData name="Maria Arafah" userId="5a00dd677898d996" providerId="LiveId" clId="{41595DC2-E44C-474A-B35A-21A56E3F7DEC}" dt="2020-03-06T13:17:07.033" v="12"/>
          <ac:spMkLst>
            <pc:docMk/>
            <pc:sldMk cId="2256508946" sldId="326"/>
            <ac:spMk id="7" creationId="{00000000-0000-0000-0000-000000000000}"/>
          </ac:spMkLst>
        </pc:spChg>
      </pc:sldChg>
      <pc:sldChg chg="delSp modSp">
        <pc:chgData name="Maria Arafah" userId="5a00dd677898d996" providerId="LiveId" clId="{41595DC2-E44C-474A-B35A-21A56E3F7DEC}" dt="2020-03-06T14:03:49.704" v="118" actId="20577"/>
        <pc:sldMkLst>
          <pc:docMk/>
          <pc:sldMk cId="23232440" sldId="327"/>
        </pc:sldMkLst>
        <pc:spChg chg="del">
          <ac:chgData name="Maria Arafah" userId="5a00dd677898d996" providerId="LiveId" clId="{41595DC2-E44C-474A-B35A-21A56E3F7DEC}" dt="2020-03-06T13:17:07.033" v="12"/>
          <ac:spMkLst>
            <pc:docMk/>
            <pc:sldMk cId="23232440" sldId="327"/>
            <ac:spMk id="7" creationId="{00000000-0000-0000-0000-000000000000}"/>
          </ac:spMkLst>
        </pc:spChg>
        <pc:spChg chg="mod">
          <ac:chgData name="Maria Arafah" userId="5a00dd677898d996" providerId="LiveId" clId="{41595DC2-E44C-474A-B35A-21A56E3F7DEC}" dt="2020-03-06T14:03:49.704" v="118" actId="20577"/>
          <ac:spMkLst>
            <pc:docMk/>
            <pc:sldMk cId="23232440" sldId="327"/>
            <ac:spMk id="11" creationId="{00000000-0000-0000-0000-000000000000}"/>
          </ac:spMkLst>
        </pc:spChg>
      </pc:sldChg>
      <pc:sldChg chg="delSp modSp">
        <pc:chgData name="Maria Arafah" userId="5a00dd677898d996" providerId="LiveId" clId="{41595DC2-E44C-474A-B35A-21A56E3F7DEC}" dt="2020-03-06T14:04:05.065" v="119" actId="20577"/>
        <pc:sldMkLst>
          <pc:docMk/>
          <pc:sldMk cId="2209703761" sldId="328"/>
        </pc:sldMkLst>
        <pc:spChg chg="mod">
          <ac:chgData name="Maria Arafah" userId="5a00dd677898d996" providerId="LiveId" clId="{41595DC2-E44C-474A-B35A-21A56E3F7DEC}" dt="2020-03-06T14:04:05.065" v="119" actId="20577"/>
          <ac:spMkLst>
            <pc:docMk/>
            <pc:sldMk cId="2209703761" sldId="328"/>
            <ac:spMk id="3" creationId="{00000000-0000-0000-0000-000000000000}"/>
          </ac:spMkLst>
        </pc:spChg>
        <pc:spChg chg="del">
          <ac:chgData name="Maria Arafah" userId="5a00dd677898d996" providerId="LiveId" clId="{41595DC2-E44C-474A-B35A-21A56E3F7DEC}" dt="2020-03-06T13:17:07.033" v="12"/>
          <ac:spMkLst>
            <pc:docMk/>
            <pc:sldMk cId="2209703761" sldId="328"/>
            <ac:spMk id="4" creationId="{00000000-0000-0000-0000-000000000000}"/>
          </ac:spMkLst>
        </pc:spChg>
      </pc:sldChg>
      <pc:sldChg chg="delSp">
        <pc:chgData name="Maria Arafah" userId="5a00dd677898d996" providerId="LiveId" clId="{41595DC2-E44C-474A-B35A-21A56E3F7DEC}" dt="2020-03-06T13:17:07.033" v="12"/>
        <pc:sldMkLst>
          <pc:docMk/>
          <pc:sldMk cId="1917692686" sldId="329"/>
        </pc:sldMkLst>
        <pc:spChg chg="del">
          <ac:chgData name="Maria Arafah" userId="5a00dd677898d996" providerId="LiveId" clId="{41595DC2-E44C-474A-B35A-21A56E3F7DEC}" dt="2020-03-06T13:17:07.033" v="12"/>
          <ac:spMkLst>
            <pc:docMk/>
            <pc:sldMk cId="1917692686" sldId="329"/>
            <ac:spMk id="4" creationId="{00000000-0000-0000-0000-000000000000}"/>
          </ac:spMkLst>
        </pc:spChg>
      </pc:sldChg>
      <pc:sldChg chg="delSp modSp">
        <pc:chgData name="Maria Arafah" userId="5a00dd677898d996" providerId="LiveId" clId="{41595DC2-E44C-474A-B35A-21A56E3F7DEC}" dt="2020-03-06T14:04:44.697" v="123" actId="20577"/>
        <pc:sldMkLst>
          <pc:docMk/>
          <pc:sldMk cId="3105375272" sldId="330"/>
        </pc:sldMkLst>
        <pc:spChg chg="mod">
          <ac:chgData name="Maria Arafah" userId="5a00dd677898d996" providerId="LiveId" clId="{41595DC2-E44C-474A-B35A-21A56E3F7DEC}" dt="2020-03-06T14:04:44.697" v="123" actId="20577"/>
          <ac:spMkLst>
            <pc:docMk/>
            <pc:sldMk cId="3105375272" sldId="330"/>
            <ac:spMk id="3" creationId="{00000000-0000-0000-0000-000000000000}"/>
          </ac:spMkLst>
        </pc:spChg>
        <pc:spChg chg="del">
          <ac:chgData name="Maria Arafah" userId="5a00dd677898d996" providerId="LiveId" clId="{41595DC2-E44C-474A-B35A-21A56E3F7DEC}" dt="2020-03-06T13:17:07.033" v="12"/>
          <ac:spMkLst>
            <pc:docMk/>
            <pc:sldMk cId="3105375272" sldId="330"/>
            <ac:spMk id="4" creationId="{00000000-0000-0000-0000-000000000000}"/>
          </ac:spMkLst>
        </pc:spChg>
      </pc:sldChg>
      <pc:sldChg chg="delSp">
        <pc:chgData name="Maria Arafah" userId="5a00dd677898d996" providerId="LiveId" clId="{41595DC2-E44C-474A-B35A-21A56E3F7DEC}" dt="2020-03-06T13:17:07.033" v="12"/>
        <pc:sldMkLst>
          <pc:docMk/>
          <pc:sldMk cId="800425520" sldId="331"/>
        </pc:sldMkLst>
        <pc:spChg chg="del">
          <ac:chgData name="Maria Arafah" userId="5a00dd677898d996" providerId="LiveId" clId="{41595DC2-E44C-474A-B35A-21A56E3F7DEC}" dt="2020-03-06T13:17:07.033" v="12"/>
          <ac:spMkLst>
            <pc:docMk/>
            <pc:sldMk cId="800425520" sldId="331"/>
            <ac:spMk id="4" creationId="{00000000-0000-0000-0000-000000000000}"/>
          </ac:spMkLst>
        </pc:spChg>
      </pc:sldChg>
      <pc:sldChg chg="delSp modSp">
        <pc:chgData name="Maria Arafah" userId="5a00dd677898d996" providerId="LiveId" clId="{41595DC2-E44C-474A-B35A-21A56E3F7DEC}" dt="2020-03-06T14:08:23.899" v="201" actId="20577"/>
        <pc:sldMkLst>
          <pc:docMk/>
          <pc:sldMk cId="2651095037" sldId="332"/>
        </pc:sldMkLst>
        <pc:spChg chg="mod">
          <ac:chgData name="Maria Arafah" userId="5a00dd677898d996" providerId="LiveId" clId="{41595DC2-E44C-474A-B35A-21A56E3F7DEC}" dt="2020-03-06T14:08:23.899" v="201" actId="20577"/>
          <ac:spMkLst>
            <pc:docMk/>
            <pc:sldMk cId="2651095037" sldId="332"/>
            <ac:spMk id="3" creationId="{00000000-0000-0000-0000-000000000000}"/>
          </ac:spMkLst>
        </pc:spChg>
        <pc:spChg chg="del">
          <ac:chgData name="Maria Arafah" userId="5a00dd677898d996" providerId="LiveId" clId="{41595DC2-E44C-474A-B35A-21A56E3F7DEC}" dt="2020-03-06T13:17:07.033" v="12"/>
          <ac:spMkLst>
            <pc:docMk/>
            <pc:sldMk cId="2651095037" sldId="332"/>
            <ac:spMk id="4" creationId="{00000000-0000-0000-0000-000000000000}"/>
          </ac:spMkLst>
        </pc:spChg>
      </pc:sldChg>
      <pc:sldChg chg="delSp modSp">
        <pc:chgData name="Maria Arafah" userId="5a00dd677898d996" providerId="LiveId" clId="{41595DC2-E44C-474A-B35A-21A56E3F7DEC}" dt="2020-03-06T14:08:43.569" v="204" actId="20577"/>
        <pc:sldMkLst>
          <pc:docMk/>
          <pc:sldMk cId="2344456886" sldId="333"/>
        </pc:sldMkLst>
        <pc:spChg chg="mod">
          <ac:chgData name="Maria Arafah" userId="5a00dd677898d996" providerId="LiveId" clId="{41595DC2-E44C-474A-B35A-21A56E3F7DEC}" dt="2020-03-06T14:08:43.569" v="204" actId="20577"/>
          <ac:spMkLst>
            <pc:docMk/>
            <pc:sldMk cId="2344456886" sldId="333"/>
            <ac:spMk id="3" creationId="{00000000-0000-0000-0000-000000000000}"/>
          </ac:spMkLst>
        </pc:spChg>
        <pc:spChg chg="del">
          <ac:chgData name="Maria Arafah" userId="5a00dd677898d996" providerId="LiveId" clId="{41595DC2-E44C-474A-B35A-21A56E3F7DEC}" dt="2020-03-06T13:17:07.033" v="12"/>
          <ac:spMkLst>
            <pc:docMk/>
            <pc:sldMk cId="2344456886" sldId="333"/>
            <ac:spMk id="4" creationId="{00000000-0000-0000-0000-000000000000}"/>
          </ac:spMkLst>
        </pc:spChg>
      </pc:sldChg>
      <pc:sldChg chg="delSp modSp">
        <pc:chgData name="Maria Arafah" userId="5a00dd677898d996" providerId="LiveId" clId="{41595DC2-E44C-474A-B35A-21A56E3F7DEC}" dt="2020-03-06T14:07:26.459" v="194" actId="20577"/>
        <pc:sldMkLst>
          <pc:docMk/>
          <pc:sldMk cId="3771731017" sldId="335"/>
        </pc:sldMkLst>
        <pc:spChg chg="mod">
          <ac:chgData name="Maria Arafah" userId="5a00dd677898d996" providerId="LiveId" clId="{41595DC2-E44C-474A-B35A-21A56E3F7DEC}" dt="2020-03-06T14:07:26.459" v="194" actId="20577"/>
          <ac:spMkLst>
            <pc:docMk/>
            <pc:sldMk cId="3771731017" sldId="335"/>
            <ac:spMk id="3" creationId="{00000000-0000-0000-0000-000000000000}"/>
          </ac:spMkLst>
        </pc:spChg>
        <pc:spChg chg="del">
          <ac:chgData name="Maria Arafah" userId="5a00dd677898d996" providerId="LiveId" clId="{41595DC2-E44C-474A-B35A-21A56E3F7DEC}" dt="2020-03-06T13:17:07.033" v="12"/>
          <ac:spMkLst>
            <pc:docMk/>
            <pc:sldMk cId="3771731017" sldId="335"/>
            <ac:spMk id="4" creationId="{00000000-0000-0000-0000-000000000000}"/>
          </ac:spMkLst>
        </pc:spChg>
      </pc:sldChg>
      <pc:sldChg chg="delSp modSp">
        <pc:chgData name="Maria Arafah" userId="5a00dd677898d996" providerId="LiveId" clId="{41595DC2-E44C-474A-B35A-21A56E3F7DEC}" dt="2020-03-06T14:17:21.944" v="349" actId="20577"/>
        <pc:sldMkLst>
          <pc:docMk/>
          <pc:sldMk cId="973107412" sldId="336"/>
        </pc:sldMkLst>
        <pc:spChg chg="mod">
          <ac:chgData name="Maria Arafah" userId="5a00dd677898d996" providerId="LiveId" clId="{41595DC2-E44C-474A-B35A-21A56E3F7DEC}" dt="2020-03-06T14:17:21.944" v="349" actId="20577"/>
          <ac:spMkLst>
            <pc:docMk/>
            <pc:sldMk cId="973107412" sldId="336"/>
            <ac:spMk id="3" creationId="{00000000-0000-0000-0000-000000000000}"/>
          </ac:spMkLst>
        </pc:spChg>
        <pc:spChg chg="del">
          <ac:chgData name="Maria Arafah" userId="5a00dd677898d996" providerId="LiveId" clId="{41595DC2-E44C-474A-B35A-21A56E3F7DEC}" dt="2020-03-06T13:17:07.033" v="12"/>
          <ac:spMkLst>
            <pc:docMk/>
            <pc:sldMk cId="973107412" sldId="336"/>
            <ac:spMk id="4" creationId="{00000000-0000-0000-0000-000000000000}"/>
          </ac:spMkLst>
        </pc:spChg>
      </pc:sldChg>
      <pc:sldChg chg="delSp modSp">
        <pc:chgData name="Maria Arafah" userId="5a00dd677898d996" providerId="LiveId" clId="{41595DC2-E44C-474A-B35A-21A56E3F7DEC}" dt="2020-03-06T14:10:43.336" v="277" actId="20577"/>
        <pc:sldMkLst>
          <pc:docMk/>
          <pc:sldMk cId="1442884591" sldId="337"/>
        </pc:sldMkLst>
        <pc:spChg chg="mod">
          <ac:chgData name="Maria Arafah" userId="5a00dd677898d996" providerId="LiveId" clId="{41595DC2-E44C-474A-B35A-21A56E3F7DEC}" dt="2020-03-06T14:10:43.336" v="277" actId="20577"/>
          <ac:spMkLst>
            <pc:docMk/>
            <pc:sldMk cId="1442884591" sldId="337"/>
            <ac:spMk id="3" creationId="{00000000-0000-0000-0000-000000000000}"/>
          </ac:spMkLst>
        </pc:spChg>
        <pc:spChg chg="del">
          <ac:chgData name="Maria Arafah" userId="5a00dd677898d996" providerId="LiveId" clId="{41595DC2-E44C-474A-B35A-21A56E3F7DEC}" dt="2020-03-06T13:17:07.033" v="12"/>
          <ac:spMkLst>
            <pc:docMk/>
            <pc:sldMk cId="1442884591" sldId="337"/>
            <ac:spMk id="4" creationId="{00000000-0000-0000-0000-000000000000}"/>
          </ac:spMkLst>
        </pc:spChg>
      </pc:sldChg>
      <pc:sldChg chg="delSp modSp">
        <pc:chgData name="Maria Arafah" userId="5a00dd677898d996" providerId="LiveId" clId="{41595DC2-E44C-474A-B35A-21A56E3F7DEC}" dt="2020-03-06T14:11:03.310" v="282" actId="20577"/>
        <pc:sldMkLst>
          <pc:docMk/>
          <pc:sldMk cId="1285008523" sldId="338"/>
        </pc:sldMkLst>
        <pc:spChg chg="mod">
          <ac:chgData name="Maria Arafah" userId="5a00dd677898d996" providerId="LiveId" clId="{41595DC2-E44C-474A-B35A-21A56E3F7DEC}" dt="2020-03-06T14:11:03.310" v="282" actId="20577"/>
          <ac:spMkLst>
            <pc:docMk/>
            <pc:sldMk cId="1285008523" sldId="338"/>
            <ac:spMk id="3" creationId="{00000000-0000-0000-0000-000000000000}"/>
          </ac:spMkLst>
        </pc:spChg>
        <pc:spChg chg="del">
          <ac:chgData name="Maria Arafah" userId="5a00dd677898d996" providerId="LiveId" clId="{41595DC2-E44C-474A-B35A-21A56E3F7DEC}" dt="2020-03-06T13:17:07.033" v="12"/>
          <ac:spMkLst>
            <pc:docMk/>
            <pc:sldMk cId="1285008523" sldId="338"/>
            <ac:spMk id="4" creationId="{00000000-0000-0000-0000-000000000000}"/>
          </ac:spMkLst>
        </pc:spChg>
      </pc:sldChg>
      <pc:sldChg chg="delSp">
        <pc:chgData name="Maria Arafah" userId="5a00dd677898d996" providerId="LiveId" clId="{41595DC2-E44C-474A-B35A-21A56E3F7DEC}" dt="2020-03-06T13:17:07.033" v="12"/>
        <pc:sldMkLst>
          <pc:docMk/>
          <pc:sldMk cId="2976226373" sldId="339"/>
        </pc:sldMkLst>
        <pc:spChg chg="del">
          <ac:chgData name="Maria Arafah" userId="5a00dd677898d996" providerId="LiveId" clId="{41595DC2-E44C-474A-B35A-21A56E3F7DEC}" dt="2020-03-06T13:17:07.033" v="12"/>
          <ac:spMkLst>
            <pc:docMk/>
            <pc:sldMk cId="2976226373" sldId="339"/>
            <ac:spMk id="4" creationId="{00000000-0000-0000-0000-000000000000}"/>
          </ac:spMkLst>
        </pc:spChg>
      </pc:sldChg>
      <pc:sldChg chg="delSp modSp">
        <pc:chgData name="Maria Arafah" userId="5a00dd677898d996" providerId="LiveId" clId="{41595DC2-E44C-474A-B35A-21A56E3F7DEC}" dt="2020-03-06T14:12:21.342" v="315" actId="108"/>
        <pc:sldMkLst>
          <pc:docMk/>
          <pc:sldMk cId="3426059413" sldId="340"/>
        </pc:sldMkLst>
        <pc:spChg chg="del">
          <ac:chgData name="Maria Arafah" userId="5a00dd677898d996" providerId="LiveId" clId="{41595DC2-E44C-474A-B35A-21A56E3F7DEC}" dt="2020-03-06T13:17:07.033" v="12"/>
          <ac:spMkLst>
            <pc:docMk/>
            <pc:sldMk cId="3426059413" sldId="340"/>
            <ac:spMk id="5" creationId="{00000000-0000-0000-0000-000000000000}"/>
          </ac:spMkLst>
        </pc:spChg>
        <pc:spChg chg="mod">
          <ac:chgData name="Maria Arafah" userId="5a00dd677898d996" providerId="LiveId" clId="{41595DC2-E44C-474A-B35A-21A56E3F7DEC}" dt="2020-03-06T14:12:21.342" v="315" actId="108"/>
          <ac:spMkLst>
            <pc:docMk/>
            <pc:sldMk cId="3426059413" sldId="340"/>
            <ac:spMk id="9" creationId="{00000000-0000-0000-0000-000000000000}"/>
          </ac:spMkLst>
        </pc:spChg>
      </pc:sldChg>
      <pc:sldChg chg="delSp">
        <pc:chgData name="Maria Arafah" userId="5a00dd677898d996" providerId="LiveId" clId="{41595DC2-E44C-474A-B35A-21A56E3F7DEC}" dt="2020-03-06T13:17:07.033" v="12"/>
        <pc:sldMkLst>
          <pc:docMk/>
          <pc:sldMk cId="2605802101" sldId="341"/>
        </pc:sldMkLst>
        <pc:spChg chg="del">
          <ac:chgData name="Maria Arafah" userId="5a00dd677898d996" providerId="LiveId" clId="{41595DC2-E44C-474A-B35A-21A56E3F7DEC}" dt="2020-03-06T13:17:07.033" v="12"/>
          <ac:spMkLst>
            <pc:docMk/>
            <pc:sldMk cId="2605802101" sldId="341"/>
            <ac:spMk id="4" creationId="{00000000-0000-0000-0000-000000000000}"/>
          </ac:spMkLst>
        </pc:spChg>
      </pc:sldChg>
      <pc:sldChg chg="delSp modSp">
        <pc:chgData name="Maria Arafah" userId="5a00dd677898d996" providerId="LiveId" clId="{41595DC2-E44C-474A-B35A-21A56E3F7DEC}" dt="2020-03-06T14:14:54.964" v="336" actId="207"/>
        <pc:sldMkLst>
          <pc:docMk/>
          <pc:sldMk cId="1376996711" sldId="342"/>
        </pc:sldMkLst>
        <pc:spChg chg="mod">
          <ac:chgData name="Maria Arafah" userId="5a00dd677898d996" providerId="LiveId" clId="{41595DC2-E44C-474A-B35A-21A56E3F7DEC}" dt="2020-03-06T14:14:54.964" v="336" actId="207"/>
          <ac:spMkLst>
            <pc:docMk/>
            <pc:sldMk cId="1376996711" sldId="342"/>
            <ac:spMk id="3" creationId="{00000000-0000-0000-0000-000000000000}"/>
          </ac:spMkLst>
        </pc:spChg>
        <pc:spChg chg="del">
          <ac:chgData name="Maria Arafah" userId="5a00dd677898d996" providerId="LiveId" clId="{41595DC2-E44C-474A-B35A-21A56E3F7DEC}" dt="2020-03-06T13:17:07.033" v="12"/>
          <ac:spMkLst>
            <pc:docMk/>
            <pc:sldMk cId="1376996711" sldId="342"/>
            <ac:spMk id="4" creationId="{00000000-0000-0000-0000-000000000000}"/>
          </ac:spMkLst>
        </pc:spChg>
      </pc:sldChg>
      <pc:sldChg chg="delSp">
        <pc:chgData name="Maria Arafah" userId="5a00dd677898d996" providerId="LiveId" clId="{41595DC2-E44C-474A-B35A-21A56E3F7DEC}" dt="2020-03-06T13:17:07.033" v="12"/>
        <pc:sldMkLst>
          <pc:docMk/>
          <pc:sldMk cId="671399840" sldId="343"/>
        </pc:sldMkLst>
        <pc:spChg chg="del">
          <ac:chgData name="Maria Arafah" userId="5a00dd677898d996" providerId="LiveId" clId="{41595DC2-E44C-474A-B35A-21A56E3F7DEC}" dt="2020-03-06T13:17:07.033" v="12"/>
          <ac:spMkLst>
            <pc:docMk/>
            <pc:sldMk cId="671399840" sldId="343"/>
            <ac:spMk id="4" creationId="{00000000-0000-0000-0000-000000000000}"/>
          </ac:spMkLst>
        </pc:spChg>
      </pc:sldChg>
      <pc:sldChg chg="delSp">
        <pc:chgData name="Maria Arafah" userId="5a00dd677898d996" providerId="LiveId" clId="{41595DC2-E44C-474A-B35A-21A56E3F7DEC}" dt="2020-03-06T13:17:07.033" v="12"/>
        <pc:sldMkLst>
          <pc:docMk/>
          <pc:sldMk cId="1969979007" sldId="344"/>
        </pc:sldMkLst>
        <pc:spChg chg="del">
          <ac:chgData name="Maria Arafah" userId="5a00dd677898d996" providerId="LiveId" clId="{41595DC2-E44C-474A-B35A-21A56E3F7DEC}" dt="2020-03-06T13:17:07.033" v="12"/>
          <ac:spMkLst>
            <pc:docMk/>
            <pc:sldMk cId="1969979007" sldId="344"/>
            <ac:spMk id="4" creationId="{00000000-0000-0000-0000-000000000000}"/>
          </ac:spMkLst>
        </pc:spChg>
      </pc:sldChg>
      <pc:sldChg chg="delSp modSp">
        <pc:chgData name="Maria Arafah" userId="5a00dd677898d996" providerId="LiveId" clId="{41595DC2-E44C-474A-B35A-21A56E3F7DEC}" dt="2020-03-06T14:13:58.141" v="317" actId="207"/>
        <pc:sldMkLst>
          <pc:docMk/>
          <pc:sldMk cId="3123171643" sldId="345"/>
        </pc:sldMkLst>
        <pc:spChg chg="mod">
          <ac:chgData name="Maria Arafah" userId="5a00dd677898d996" providerId="LiveId" clId="{41595DC2-E44C-474A-B35A-21A56E3F7DEC}" dt="2020-03-06T14:13:58.141" v="317" actId="207"/>
          <ac:spMkLst>
            <pc:docMk/>
            <pc:sldMk cId="3123171643" sldId="345"/>
            <ac:spMk id="3" creationId="{00000000-0000-0000-0000-000000000000}"/>
          </ac:spMkLst>
        </pc:spChg>
        <pc:spChg chg="del">
          <ac:chgData name="Maria Arafah" userId="5a00dd677898d996" providerId="LiveId" clId="{41595DC2-E44C-474A-B35A-21A56E3F7DEC}" dt="2020-03-06T13:17:07.033" v="12"/>
          <ac:spMkLst>
            <pc:docMk/>
            <pc:sldMk cId="3123171643" sldId="34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1B6AB-CB6F-3745-82D9-62B9F9547E12}" type="datetimeFigureOut">
              <a:rPr lang="en-US" smtClean="0"/>
              <a:t>3/6/20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1D92A-AD20-A74A-930C-66EC7101158B}" type="slidenum">
              <a:rPr lang="en-US" smtClean="0"/>
              <a:t>‹#›</a:t>
            </a:fld>
            <a:endParaRPr lang="en-US"/>
          </a:p>
        </p:txBody>
      </p:sp>
    </p:spTree>
    <p:extLst>
      <p:ext uri="{BB962C8B-B14F-4D97-AF65-F5344CB8AC3E}">
        <p14:creationId xmlns:p14="http://schemas.microsoft.com/office/powerpoint/2010/main" val="4131690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8BA72-620B-42F4-9C57-2A3E40DDC21C}" type="datetimeFigureOut">
              <a:rPr lang="en-US" smtClean="0"/>
              <a:t>3/6/20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7F41B-42FB-4C05-B185-CAAE4E65430B}" type="slidenum">
              <a:rPr lang="en-US" smtClean="0"/>
              <a:t>‹#›</a:t>
            </a:fld>
            <a:endParaRPr lang="en-US"/>
          </a:p>
        </p:txBody>
      </p:sp>
    </p:spTree>
    <p:extLst>
      <p:ext uri="{BB962C8B-B14F-4D97-AF65-F5344CB8AC3E}">
        <p14:creationId xmlns:p14="http://schemas.microsoft.com/office/powerpoint/2010/main" val="4765511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5E4880-5E2C-430A-ABBC-99C423AE6124}" type="slidenum">
              <a:rPr lang="en-US" altLang="en-US" smtClean="0"/>
              <a:pPr/>
              <a:t>1</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9511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1"/>
            <a:ext cx="10970684"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3/31/19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
        <p:nvSpPr>
          <p:cNvPr id="8" name="TextBox 7"/>
          <p:cNvSpPr txBox="1"/>
          <p:nvPr/>
        </p:nvSpPr>
        <p:spPr>
          <a:xfrm>
            <a:off x="11057091" y="5804647"/>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3/31/19</a:t>
            </a:r>
          </a:p>
        </p:txBody>
      </p:sp>
      <p:sp>
        <p:nvSpPr>
          <p:cNvPr id="3" name="Footer Placeholder 2"/>
          <p:cNvSpPr>
            <a:spLocks noGrp="1"/>
          </p:cNvSpPr>
          <p:nvPr>
            <p:ph type="ftr" sz="quarter" idx="11"/>
          </p:nvPr>
        </p:nvSpPr>
        <p:spPr/>
        <p:txBody>
          <a:bodyPr/>
          <a:lstStyle/>
          <a:p>
            <a:r>
              <a:rPr lang="hr-HR"/>
              <a:t>REPR 224</a:t>
            </a:r>
            <a:endParaRPr lang="en-US"/>
          </a:p>
        </p:txBody>
      </p:sp>
      <p:sp>
        <p:nvSpPr>
          <p:cNvPr id="4" name="Slide Number Placeholder 3"/>
          <p:cNvSpPr>
            <a:spLocks noGrp="1"/>
          </p:cNvSpPr>
          <p:nvPr>
            <p:ph type="sldNum" sz="quarter" idx="12"/>
          </p:nvPr>
        </p:nvSpPr>
        <p:spPr/>
        <p:txBody>
          <a:bodyPr/>
          <a:lstStyle/>
          <a:p>
            <a:fld id="{F300A144-732A-4065-8046-875B585F13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4679577"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5600" y="273051"/>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600"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9" name="Picture Placeholder 8"/>
          <p:cNvSpPr>
            <a:spLocks noGrp="1"/>
          </p:cNvSpPr>
          <p:nvPr>
            <p:ph type="pic" sz="quarter" idx="13"/>
          </p:nvPr>
        </p:nvSpPr>
        <p:spPr>
          <a:xfrm>
            <a:off x="1320800"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3306234"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359834"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1" y="2568389"/>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3/31/19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39"/>
            <a:ext cx="2032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3/31/19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3/31/19</a:t>
            </a:r>
          </a:p>
        </p:txBody>
      </p:sp>
      <p:sp>
        <p:nvSpPr>
          <p:cNvPr id="4" name="Footer Placeholder 3"/>
          <p:cNvSpPr>
            <a:spLocks noGrp="1"/>
          </p:cNvSpPr>
          <p:nvPr>
            <p:ph type="ftr" sz="quarter" idx="11"/>
          </p:nvPr>
        </p:nvSpPr>
        <p:spPr/>
        <p:txBody>
          <a:bodyPr/>
          <a:lstStyle/>
          <a:p>
            <a:r>
              <a:rPr lang="hr-HR"/>
              <a:t>REPR 224</a:t>
            </a:r>
            <a:endParaRPr lang="en-US"/>
          </a:p>
        </p:txBody>
      </p:sp>
      <p:sp>
        <p:nvSpPr>
          <p:cNvPr id="5" name="Slide Number Placeholder 4"/>
          <p:cNvSpPr>
            <a:spLocks noGrp="1"/>
          </p:cNvSpPr>
          <p:nvPr>
            <p:ph type="sldNum" sz="quarter" idx="12"/>
          </p:nvPr>
        </p:nvSpPr>
        <p:spPr/>
        <p:txBody>
          <a:bodyPr/>
          <a:lstStyle/>
          <a:p>
            <a:fld id="{F300A144-732A-4065-8046-875B585F13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Picture Placeholder 2" title="Picture placeholder"/>
          <p:cNvSpPr>
            <a:spLocks noGrp="1"/>
          </p:cNvSpPr>
          <p:nvPr>
            <p:ph type="pic" idx="10"/>
          </p:nvPr>
        </p:nvSpPr>
        <p:spPr>
          <a:xfrm>
            <a:off x="1164371" y="2476137"/>
            <a:ext cx="2218868" cy="2921726"/>
          </a:xfrm>
          <a:prstGeom prst="round2DiagRect">
            <a:avLst/>
          </a:prstGeom>
          <a:solidFill>
            <a:schemeClr val="bg2"/>
          </a:solidFill>
        </p:spPr>
        <p:txBody>
          <a:bodyPr tIns="914400" rtlCol="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a:t>Click icon to add picture</a:t>
            </a:r>
            <a:endParaRPr noProof="0" dirty="0"/>
          </a:p>
        </p:txBody>
      </p:sp>
      <p:sp>
        <p:nvSpPr>
          <p:cNvPr id="3" name="Subtitle 2"/>
          <p:cNvSpPr>
            <a:spLocks noGrp="1"/>
          </p:cNvSpPr>
          <p:nvPr>
            <p:ph type="subTitle" idx="1"/>
          </p:nvPr>
        </p:nvSpPr>
        <p:spPr>
          <a:xfrm>
            <a:off x="3737172" y="4266725"/>
            <a:ext cx="7077679" cy="991077"/>
          </a:xfrm>
        </p:spPr>
        <p:txBody>
          <a:bodyPr>
            <a:normAutofit/>
          </a:bodyPr>
          <a:lstStyle>
            <a:lvl1pPr marL="0" indent="0" algn="l">
              <a:spcBef>
                <a:spcPts val="0"/>
              </a:spcBef>
              <a:buNone/>
              <a:defRPr sz="1500" cap="all"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3733185" y="2514605"/>
            <a:ext cx="7081665" cy="1625599"/>
          </a:xfrm>
        </p:spPr>
        <p:txBody>
          <a:bodyPr>
            <a:normAutofit/>
          </a:bodyPr>
          <a:lstStyle>
            <a:lvl1pPr algn="l">
              <a:lnSpc>
                <a:spcPct val="90000"/>
              </a:lnSpc>
              <a:defRPr sz="3601">
                <a:solidFill>
                  <a:schemeClr val="tx2"/>
                </a:solidFill>
              </a:defRPr>
            </a:lvl1pPr>
          </a:lstStyle>
          <a:p>
            <a:r>
              <a:rPr lang="en-US"/>
              <a:t>Click to edit Master title style</a:t>
            </a:r>
            <a:endParaRPr/>
          </a:p>
        </p:txBody>
      </p:sp>
      <p:sp>
        <p:nvSpPr>
          <p:cNvPr id="5" name="Date Placeholder 7"/>
          <p:cNvSpPr>
            <a:spLocks noGrp="1"/>
          </p:cNvSpPr>
          <p:nvPr>
            <p:ph type="dt" sz="half" idx="11"/>
          </p:nvPr>
        </p:nvSpPr>
        <p:spPr/>
        <p:txBody>
          <a:bodyPr/>
          <a:lstStyle>
            <a:lvl1pPr>
              <a:defRPr/>
            </a:lvl1pPr>
          </a:lstStyle>
          <a:p>
            <a:pPr>
              <a:defRPr/>
            </a:pPr>
            <a:r>
              <a:rPr lang="en-US"/>
              <a:t>3/31/19</a:t>
            </a:r>
          </a:p>
        </p:txBody>
      </p:sp>
      <p:sp>
        <p:nvSpPr>
          <p:cNvPr id="6" name="Footer Placeholder 8"/>
          <p:cNvSpPr>
            <a:spLocks noGrp="1"/>
          </p:cNvSpPr>
          <p:nvPr>
            <p:ph type="ftr" sz="quarter" idx="12"/>
          </p:nvPr>
        </p:nvSpPr>
        <p:spPr/>
        <p:txBody>
          <a:bodyPr/>
          <a:lstStyle>
            <a:lvl1pPr>
              <a:defRPr/>
            </a:lvl1pPr>
          </a:lstStyle>
          <a:p>
            <a:pPr>
              <a:defRPr/>
            </a:pPr>
            <a:r>
              <a:rPr lang="hr-HR"/>
              <a:t>REPR 224</a:t>
            </a:r>
            <a:endParaRPr lang="en-US"/>
          </a:p>
        </p:txBody>
      </p:sp>
      <p:sp>
        <p:nvSpPr>
          <p:cNvPr id="8" name="Slide Number Placeholder 9"/>
          <p:cNvSpPr>
            <a:spLocks noGrp="1"/>
          </p:cNvSpPr>
          <p:nvPr>
            <p:ph type="sldNum" sz="quarter" idx="13"/>
          </p:nvPr>
        </p:nvSpPr>
        <p:spPr/>
        <p:txBody>
          <a:bodyPr/>
          <a:lstStyle>
            <a:lvl1pPr>
              <a:defRPr/>
            </a:lvl1pPr>
          </a:lstStyle>
          <a:p>
            <a:pPr>
              <a:defRPr/>
            </a:pPr>
            <a:fld id="{3C31EC31-ABD6-40BB-952F-84FF0384D884}" type="slidenum">
              <a:rPr lang="en-US"/>
              <a:pPr>
                <a:defRPr/>
              </a:pPr>
              <a:t>‹#›</a:t>
            </a:fld>
            <a:endParaRPr lang="en-US"/>
          </a:p>
        </p:txBody>
      </p:sp>
    </p:spTree>
    <p:extLst>
      <p:ext uri="{BB962C8B-B14F-4D97-AF65-F5344CB8AC3E}">
        <p14:creationId xmlns:p14="http://schemas.microsoft.com/office/powerpoint/2010/main" val="15161155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3/31/19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5"/>
            <a:ext cx="85344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5200" y="3609696"/>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a:t>3/31/19</a:t>
            </a:r>
          </a:p>
        </p:txBody>
      </p:sp>
      <p:sp>
        <p:nvSpPr>
          <p:cNvPr id="5" name="Footer Placeholder 4"/>
          <p:cNvSpPr>
            <a:spLocks noGrp="1"/>
          </p:cNvSpPr>
          <p:nvPr>
            <p:ph type="ftr" sz="quarter" idx="11"/>
          </p:nvPr>
        </p:nvSpPr>
        <p:spPr>
          <a:xfrm>
            <a:off x="9651999" y="6356351"/>
            <a:ext cx="1928284" cy="365125"/>
          </a:xfrm>
        </p:spPr>
        <p:txBody>
          <a:bodyPr/>
          <a:lstStyle/>
          <a:p>
            <a:r>
              <a:rPr lang="hr-HR"/>
              <a:t>REPR 224</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300A144-732A-4065-8046-875B585F1364}" type="slidenum">
              <a:rPr lang="en-US" smtClean="0"/>
              <a:t>‹#›</a:t>
            </a:fld>
            <a:endParaRPr lang="en-US"/>
          </a:p>
        </p:txBody>
      </p:sp>
      <p:sp>
        <p:nvSpPr>
          <p:cNvPr id="8" name="TextBox 7"/>
          <p:cNvSpPr txBox="1"/>
          <p:nvPr/>
        </p:nvSpPr>
        <p:spPr>
          <a:xfrm>
            <a:off x="11057091" y="5804647"/>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87552"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5437"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3/31/19</a:t>
            </a:r>
          </a:p>
        </p:txBody>
      </p:sp>
      <p:sp>
        <p:nvSpPr>
          <p:cNvPr id="8" name="Footer Placeholder 7"/>
          <p:cNvSpPr>
            <a:spLocks noGrp="1"/>
          </p:cNvSpPr>
          <p:nvPr>
            <p:ph type="ftr" sz="quarter" idx="11"/>
          </p:nvPr>
        </p:nvSpPr>
        <p:spPr/>
        <p:txBody>
          <a:bodyPr/>
          <a:lstStyle/>
          <a:p>
            <a:r>
              <a:rPr lang="hr-HR"/>
              <a:t>REPR 224</a:t>
            </a:r>
            <a:endParaRPr lang="en-US"/>
          </a:p>
        </p:txBody>
      </p:sp>
      <p:sp>
        <p:nvSpPr>
          <p:cNvPr id="9" name="Slide Number Placeholder 8"/>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6000"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8" name="Content Placeholder 2"/>
          <p:cNvSpPr>
            <a:spLocks noGrp="1"/>
          </p:cNvSpPr>
          <p:nvPr>
            <p:ph sz="half" idx="13"/>
          </p:nvPr>
        </p:nvSpPr>
        <p:spPr>
          <a:xfrm>
            <a:off x="1016000"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3/31/19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3/31/19</a:t>
            </a:r>
          </a:p>
        </p:txBody>
      </p:sp>
      <p:sp>
        <p:nvSpPr>
          <p:cNvPr id="4" name="Footer Placeholder 3"/>
          <p:cNvSpPr>
            <a:spLocks noGrp="1"/>
          </p:cNvSpPr>
          <p:nvPr>
            <p:ph type="ftr" sz="quarter" idx="11"/>
          </p:nvPr>
        </p:nvSpPr>
        <p:spPr/>
        <p:txBody>
          <a:bodyPr/>
          <a:lstStyle/>
          <a:p>
            <a:r>
              <a:rPr lang="hr-HR"/>
              <a:t>REPR 224</a:t>
            </a:r>
            <a:endParaRPr lang="en-US"/>
          </a:p>
        </p:txBody>
      </p:sp>
      <p:sp>
        <p:nvSpPr>
          <p:cNvPr id="5" name="Slide Number Placeholder 4"/>
          <p:cNvSpPr>
            <a:spLocks noGrp="1"/>
          </p:cNvSpPr>
          <p:nvPr>
            <p:ph type="sldNum" sz="quarter" idx="12"/>
          </p:nvPr>
        </p:nvSpPr>
        <p:spPr/>
        <p:txBody>
          <a:bodyPr/>
          <a:lstStyle/>
          <a:p>
            <a:fld id="{F300A144-732A-4065-8046-875B585F13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367" y="2770095"/>
            <a:ext cx="10217152"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a:t>3/31/19</a:t>
            </a:r>
          </a:p>
        </p:txBody>
      </p:sp>
      <p:sp>
        <p:nvSpPr>
          <p:cNvPr id="5" name="Footer Placeholder 4"/>
          <p:cNvSpPr>
            <a:spLocks noGrp="1"/>
          </p:cNvSpPr>
          <p:nvPr>
            <p:ph type="ftr" sz="quarter" idx="3"/>
          </p:nvPr>
        </p:nvSpPr>
        <p:spPr>
          <a:xfrm>
            <a:off x="7719484" y="6356351"/>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hr-HR"/>
              <a:t>REPR 224</a:t>
            </a:r>
            <a:endParaRPr lang="en-US"/>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300A144-732A-4065-8046-875B585F13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rmAutofit/>
          </a:bodyPr>
          <a:lstStyle/>
          <a:p>
            <a:pPr defTabSz="685983">
              <a:defRPr/>
            </a:pPr>
            <a:r>
              <a:rPr lang="en-US" sz="4800" b="1" dirty="0"/>
              <a:t>Pathology of Cervix</a:t>
            </a:r>
            <a:br>
              <a:rPr lang="en-US" sz="4800" b="1" dirty="0"/>
            </a:br>
            <a:endParaRPr lang="en-US" sz="3200" b="1" dirty="0"/>
          </a:p>
        </p:txBody>
      </p:sp>
      <p:sp>
        <p:nvSpPr>
          <p:cNvPr id="3" name="Subtitle 2"/>
          <p:cNvSpPr>
            <a:spLocks noGrp="1"/>
          </p:cNvSpPr>
          <p:nvPr>
            <p:ph type="subTitle" idx="1"/>
          </p:nvPr>
        </p:nvSpPr>
        <p:spPr/>
        <p:txBody>
          <a:bodyPr rtlCol="0">
            <a:normAutofit/>
          </a:bodyPr>
          <a:lstStyle/>
          <a:p>
            <a:pPr>
              <a:buClr>
                <a:srgbClr val="404040"/>
              </a:buClr>
            </a:pPr>
            <a:r>
              <a:rPr lang="en-US" i="1" dirty="0">
                <a:solidFill>
                  <a:srgbClr val="404040"/>
                </a:solidFill>
                <a:latin typeface="Arial" charset="0"/>
                <a:ea typeface="ＭＳ Ｐゴシック" charset="0"/>
                <a:cs typeface="Arial" charset="0"/>
              </a:rPr>
              <a:t>Dr. Maria A. Arafah</a:t>
            </a:r>
          </a:p>
          <a:p>
            <a:pPr>
              <a:buClr>
                <a:srgbClr val="404040"/>
              </a:buClr>
            </a:pPr>
            <a:r>
              <a:rPr lang="en-US" i="1" dirty="0">
                <a:solidFill>
                  <a:srgbClr val="404040"/>
                </a:solidFill>
                <a:latin typeface="Arial" charset="0"/>
                <a:ea typeface="ＭＳ Ｐゴシック" charset="0"/>
                <a:cs typeface="Arial" charset="0"/>
              </a:rPr>
              <a:t>Associate Professor </a:t>
            </a:r>
            <a:r>
              <a:rPr lang="mr-IN" i="1" dirty="0">
                <a:solidFill>
                  <a:srgbClr val="404040"/>
                </a:solidFill>
                <a:latin typeface="Arial" charset="0"/>
                <a:ea typeface="ＭＳ Ｐゴシック" charset="0"/>
                <a:cs typeface="Arial" charset="0"/>
              </a:rPr>
              <a:t>–</a:t>
            </a:r>
            <a:r>
              <a:rPr lang="en-US" i="1" dirty="0">
                <a:solidFill>
                  <a:srgbClr val="404040"/>
                </a:solidFill>
                <a:latin typeface="Arial" charset="0"/>
                <a:ea typeface="ＭＳ Ｐゴシック" charset="0"/>
                <a:cs typeface="Arial" charset="0"/>
              </a:rPr>
              <a:t> Department of Pathology</a:t>
            </a:r>
          </a:p>
        </p:txBody>
      </p:sp>
    </p:spTree>
    <p:extLst>
      <p:ext uri="{BB962C8B-B14F-4D97-AF65-F5344CB8AC3E}">
        <p14:creationId xmlns:p14="http://schemas.microsoft.com/office/powerpoint/2010/main" val="25554264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Cervicitis</a:t>
            </a:r>
          </a:p>
        </p:txBody>
      </p:sp>
      <p:sp>
        <p:nvSpPr>
          <p:cNvPr id="3" name="Content Placeholder 2"/>
          <p:cNvSpPr>
            <a:spLocks noGrp="1"/>
          </p:cNvSpPr>
          <p:nvPr>
            <p:ph idx="1"/>
          </p:nvPr>
        </p:nvSpPr>
        <p:spPr/>
        <p:txBody>
          <a:bodyPr vert="horz" lIns="91440" tIns="45720" rIns="91440" bIns="45720" rtlCol="0">
            <a:normAutofit/>
          </a:bodyPr>
          <a:lstStyle/>
          <a:p>
            <a:pPr defTabSz="685983"/>
            <a:r>
              <a:rPr lang="en-US" altLang="en-US" sz="2400" dirty="0">
                <a:solidFill>
                  <a:schemeClr val="tx1"/>
                </a:solidFill>
              </a:rPr>
              <a:t>It can be caused by various organisms e.g. Staphylococci, Enterococci, Gardnerella Vaginalis, Trichomonas Vaginalis, Candida Albicans and Chlamydia Trachomatis and HPV.</a:t>
            </a:r>
          </a:p>
          <a:p>
            <a:pPr defTabSz="685983"/>
            <a:r>
              <a:rPr lang="en-US" altLang="en-US" sz="2400" dirty="0">
                <a:solidFill>
                  <a:schemeClr val="tx1"/>
                </a:solidFill>
              </a:rPr>
              <a:t>They most often involves the </a:t>
            </a:r>
            <a:r>
              <a:rPr lang="en-US" altLang="en-US" sz="2400" dirty="0" err="1">
                <a:solidFill>
                  <a:schemeClr val="tx1"/>
                </a:solidFill>
              </a:rPr>
              <a:t>endocervix</a:t>
            </a:r>
            <a:r>
              <a:rPr lang="en-US" altLang="en-US" sz="2400" dirty="0">
                <a:solidFill>
                  <a:schemeClr val="tx1"/>
                </a:solidFill>
              </a:rPr>
              <a:t>.</a:t>
            </a:r>
          </a:p>
          <a:p>
            <a:pPr defTabSz="685983"/>
            <a:r>
              <a:rPr lang="en-US" altLang="en-US" sz="2400" dirty="0">
                <a:solidFill>
                  <a:schemeClr val="tx1"/>
                </a:solidFill>
              </a:rPr>
              <a:t>They may be asymptomatic or manifest as vaginal discharge or itching.</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10</a:t>
            </a:fld>
            <a:endParaRPr lang="en-US"/>
          </a:p>
        </p:txBody>
      </p:sp>
    </p:spTree>
    <p:extLst>
      <p:ext uri="{BB962C8B-B14F-4D97-AF65-F5344CB8AC3E}">
        <p14:creationId xmlns:p14="http://schemas.microsoft.com/office/powerpoint/2010/main" val="100076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Candidiasis (</a:t>
            </a:r>
            <a:r>
              <a:rPr lang="en-US" dirty="0" err="1"/>
              <a:t>Moniliasis</a:t>
            </a:r>
            <a:r>
              <a:rPr lang="en-US" dirty="0"/>
              <a:t>)</a:t>
            </a:r>
          </a:p>
        </p:txBody>
      </p:sp>
      <p:sp>
        <p:nvSpPr>
          <p:cNvPr id="3" name="Content Placeholder 2"/>
          <p:cNvSpPr>
            <a:spLocks noGrp="1"/>
          </p:cNvSpPr>
          <p:nvPr>
            <p:ph idx="1"/>
          </p:nvPr>
        </p:nvSpPr>
        <p:spPr/>
        <p:txBody>
          <a:bodyPr vert="horz" lIns="91440" tIns="45720" rIns="91440" bIns="45720" rtlCol="0">
            <a:normAutofit lnSpcReduction="10000"/>
          </a:bodyPr>
          <a:lstStyle/>
          <a:p>
            <a:pPr defTabSz="685983"/>
            <a:r>
              <a:rPr lang="en-US" altLang="en-US" sz="2400" dirty="0">
                <a:solidFill>
                  <a:schemeClr val="tx1"/>
                </a:solidFill>
              </a:rPr>
              <a:t>It is a common infection caused by Candida Albicans, a normal component of the vaginal flora.</a:t>
            </a:r>
          </a:p>
          <a:p>
            <a:pPr defTabSz="685983"/>
            <a:r>
              <a:rPr lang="en-US" altLang="en-US" sz="2400" dirty="0">
                <a:solidFill>
                  <a:schemeClr val="tx1"/>
                </a:solidFill>
              </a:rPr>
              <a:t>It involves the cervix and vagina. </a:t>
            </a:r>
          </a:p>
          <a:p>
            <a:pPr defTabSz="685983"/>
            <a:r>
              <a:rPr lang="en-US" altLang="en-US" sz="2400" dirty="0">
                <a:solidFill>
                  <a:schemeClr val="tx1"/>
                </a:solidFill>
              </a:rPr>
              <a:t>It is associated with diabetes </a:t>
            </a:r>
            <a:r>
              <a:rPr lang="en-US" altLang="en-US" sz="2400" dirty="0" err="1">
                <a:solidFill>
                  <a:schemeClr val="tx1"/>
                </a:solidFill>
              </a:rPr>
              <a:t>mellitis</a:t>
            </a:r>
            <a:r>
              <a:rPr lang="en-US" altLang="en-US" sz="2400" dirty="0">
                <a:solidFill>
                  <a:schemeClr val="tx1"/>
                </a:solidFill>
              </a:rPr>
              <a:t>, pregnancy, antibiotic therapy, oral contraceptive use and immunosuppression.</a:t>
            </a:r>
          </a:p>
          <a:p>
            <a:pPr defTabSz="685983"/>
            <a:r>
              <a:rPr lang="en-US" altLang="en-US" sz="2400" dirty="0">
                <a:solidFill>
                  <a:schemeClr val="tx1"/>
                </a:solidFill>
              </a:rPr>
              <a:t>It is characterized by white patchy mucosal lesions with thick curdy white discharge and </a:t>
            </a:r>
            <a:r>
              <a:rPr lang="en-US" altLang="en-US" sz="2400" dirty="0" err="1">
                <a:solidFill>
                  <a:schemeClr val="tx1"/>
                </a:solidFill>
              </a:rPr>
              <a:t>vulvovaginal</a:t>
            </a:r>
            <a:r>
              <a:rPr lang="en-US" altLang="en-US" sz="2400" dirty="0">
                <a:solidFill>
                  <a:schemeClr val="tx1"/>
                </a:solidFill>
              </a:rPr>
              <a:t> </a:t>
            </a:r>
            <a:r>
              <a:rPr lang="en-US" altLang="en-US" sz="2400" dirty="0" err="1">
                <a:solidFill>
                  <a:schemeClr val="tx1"/>
                </a:solidFill>
              </a:rPr>
              <a:t>pruritis</a:t>
            </a:r>
            <a:r>
              <a:rPr lang="en-US" altLang="en-US" sz="2400" dirty="0">
                <a:solidFill>
                  <a:schemeClr val="tx1"/>
                </a:solidFill>
              </a:rPr>
              <a:t>. Ulcers may develop.</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11</a:t>
            </a:fld>
            <a:endParaRPr lang="en-US"/>
          </a:p>
        </p:txBody>
      </p:sp>
    </p:spTree>
    <p:extLst>
      <p:ext uri="{BB962C8B-B14F-4D97-AF65-F5344CB8AC3E}">
        <p14:creationId xmlns:p14="http://schemas.microsoft.com/office/powerpoint/2010/main" val="228181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Candidiasis </a:t>
            </a:r>
          </a:p>
        </p:txBody>
      </p:sp>
      <p:sp>
        <p:nvSpPr>
          <p:cNvPr id="3" name="Content Placeholder 2"/>
          <p:cNvSpPr>
            <a:spLocks noGrp="1"/>
          </p:cNvSpPr>
          <p:nvPr>
            <p:ph idx="1"/>
          </p:nvPr>
        </p:nvSpPr>
        <p:spPr/>
        <p:txBody>
          <a:bodyPr/>
          <a:lstStyle/>
          <a:p>
            <a:r>
              <a:rPr lang="en-US" altLang="en-US" sz="2000" dirty="0">
                <a:solidFill>
                  <a:schemeClr val="tx1"/>
                </a:solidFill>
              </a:rPr>
              <a:t>Cytology smears show fungal colonies in the form of spores and branching </a:t>
            </a:r>
            <a:r>
              <a:rPr lang="en-US" altLang="en-US" sz="2000" dirty="0" err="1">
                <a:solidFill>
                  <a:schemeClr val="tx1"/>
                </a:solidFill>
              </a:rPr>
              <a:t>pseudohyphae</a:t>
            </a:r>
            <a:r>
              <a:rPr lang="en-US" altLang="en-US" sz="2000" dirty="0">
                <a:solidFill>
                  <a:schemeClr val="tx1"/>
                </a:solidFill>
              </a:rPr>
              <a:t> on the cervical epithelium. Chronic inflammatory cells are present. </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12</a:t>
            </a:fld>
            <a:endParaRPr lang="en-US"/>
          </a:p>
        </p:txBody>
      </p:sp>
      <p:pic>
        <p:nvPicPr>
          <p:cNvPr id="7" name="Picture 6" descr="2537_144594959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336" y="3569708"/>
            <a:ext cx="4637868" cy="307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58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Content Placeholder 2"/>
          <p:cNvSpPr>
            <a:spLocks noGrp="1"/>
          </p:cNvSpPr>
          <p:nvPr>
            <p:ph idx="1"/>
          </p:nvPr>
        </p:nvSpPr>
        <p:spPr>
          <a:xfrm>
            <a:off x="986367" y="2770095"/>
            <a:ext cx="10217152" cy="3267169"/>
          </a:xfrm>
        </p:spPr>
        <p:txBody>
          <a:bodyPr>
            <a:normAutofit/>
          </a:bodyPr>
          <a:lstStyle/>
          <a:p>
            <a:pPr marL="320040" indent="-320040" defTabSz="685983">
              <a:defRPr/>
            </a:pPr>
            <a:r>
              <a:rPr lang="en-US" sz="2400" dirty="0">
                <a:solidFill>
                  <a:srgbClr val="000000"/>
                </a:solidFill>
              </a:rPr>
              <a:t>It is caused by a unicellular flagellated protozoan called Trichomonas Vaginalis. </a:t>
            </a:r>
          </a:p>
          <a:p>
            <a:pPr marL="320040" indent="-320040" defTabSz="685983">
              <a:defRPr/>
            </a:pPr>
            <a:r>
              <a:rPr lang="en-US" sz="2400" dirty="0">
                <a:solidFill>
                  <a:srgbClr val="000000"/>
                </a:solidFill>
              </a:rPr>
              <a:t>It is a sexually transmitted disease that involves the vagina and cervix.</a:t>
            </a:r>
          </a:p>
          <a:p>
            <a:pPr marL="320040" indent="-320040" defTabSz="685983">
              <a:defRPr/>
            </a:pPr>
            <a:r>
              <a:rPr lang="en-US" sz="2400" dirty="0">
                <a:solidFill>
                  <a:srgbClr val="000000"/>
                </a:solidFill>
              </a:rPr>
              <a:t>Clinically, a greenish-yellow frothy and foul smelling vaginal discharge is seen with painful urination, </a:t>
            </a:r>
            <a:r>
              <a:rPr lang="en-US" sz="2400" dirty="0" err="1">
                <a:solidFill>
                  <a:srgbClr val="000000"/>
                </a:solidFill>
              </a:rPr>
              <a:t>vulvovaginal</a:t>
            </a:r>
            <a:r>
              <a:rPr lang="en-US" sz="2400" dirty="0">
                <a:solidFill>
                  <a:srgbClr val="000000"/>
                </a:solidFill>
              </a:rPr>
              <a:t> itching or irritation and dyspareunia.</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13</a:t>
            </a:fld>
            <a:endParaRPr lang="en-US"/>
          </a:p>
        </p:txBody>
      </p:sp>
    </p:spTree>
    <p:extLst>
      <p:ext uri="{BB962C8B-B14F-4D97-AF65-F5344CB8AC3E}">
        <p14:creationId xmlns:p14="http://schemas.microsoft.com/office/powerpoint/2010/main" val="23216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Content Placeholder 2"/>
          <p:cNvSpPr>
            <a:spLocks noGrp="1"/>
          </p:cNvSpPr>
          <p:nvPr>
            <p:ph idx="1"/>
          </p:nvPr>
        </p:nvSpPr>
        <p:spPr/>
        <p:txBody>
          <a:bodyPr/>
          <a:lstStyle/>
          <a:p>
            <a:pPr marL="0" indent="0" defTabSz="685983">
              <a:buNone/>
              <a:defRPr/>
            </a:pPr>
            <a:r>
              <a:rPr lang="en-US" sz="1800" b="1" dirty="0">
                <a:solidFill>
                  <a:srgbClr val="000000"/>
                </a:solidFill>
              </a:rPr>
              <a:t>Pap smear (cytology): </a:t>
            </a:r>
          </a:p>
          <a:p>
            <a:pPr marL="182880" indent="-182880" defTabSz="685983">
              <a:defRPr/>
            </a:pPr>
            <a:r>
              <a:rPr lang="en-US" sz="1800" dirty="0">
                <a:solidFill>
                  <a:srgbClr val="000000"/>
                </a:solidFill>
              </a:rPr>
              <a:t>The organism can be identified in Pap smear slides in a background of i</a:t>
            </a:r>
            <a:r>
              <a:rPr lang="en-US" sz="2000" dirty="0">
                <a:solidFill>
                  <a:srgbClr val="000000"/>
                </a:solidFill>
              </a:rPr>
              <a:t>nflammatory cells. </a:t>
            </a:r>
          </a:p>
          <a:p>
            <a:pPr marL="182880" indent="-182880" defTabSz="685983">
              <a:defRPr/>
            </a:pPr>
            <a:r>
              <a:rPr lang="en-US" sz="2000" dirty="0">
                <a:solidFill>
                  <a:srgbClr val="000000"/>
                </a:solidFill>
              </a:rPr>
              <a:t>They can also be visualized by examination of a saline wet preparation in which the motile </a:t>
            </a:r>
            <a:r>
              <a:rPr lang="en-US" sz="2000" dirty="0" err="1">
                <a:solidFill>
                  <a:srgbClr val="000000"/>
                </a:solidFill>
              </a:rPr>
              <a:t>trophozoites</a:t>
            </a:r>
            <a:r>
              <a:rPr lang="en-US" sz="2000" dirty="0">
                <a:solidFill>
                  <a:srgbClr val="000000"/>
                </a:solidFill>
              </a:rPr>
              <a:t> are seen.</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14</a:t>
            </a:fld>
            <a:endParaRPr lang="en-US"/>
          </a:p>
        </p:txBody>
      </p:sp>
    </p:spTree>
    <p:extLst>
      <p:ext uri="{BB962C8B-B14F-4D97-AF65-F5344CB8AC3E}">
        <p14:creationId xmlns:p14="http://schemas.microsoft.com/office/powerpoint/2010/main" val="329252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pic>
        <p:nvPicPr>
          <p:cNvPr id="12" name="Content Placeholder 11" descr="TV40CO.jpg"/>
          <p:cNvPicPr>
            <a:picLocks noGrp="1" noChangeAspect="1"/>
          </p:cNvPicPr>
          <p:nvPr>
            <p:ph sz="half" idx="2"/>
          </p:nvPr>
        </p:nvPicPr>
        <p:blipFill>
          <a:blip r:embed="rId2">
            <a:extLst>
              <a:ext uri="{28A0092B-C50C-407E-A947-70E740481C1C}">
                <a14:useLocalDpi xmlns:a14="http://schemas.microsoft.com/office/drawing/2010/main" val="0"/>
              </a:ext>
            </a:extLst>
          </a:blip>
          <a:srcRect t="8387" b="838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15</a:t>
            </a:fld>
            <a:endParaRPr lang="en-US"/>
          </a:p>
        </p:txBody>
      </p:sp>
      <p:pic>
        <p:nvPicPr>
          <p:cNvPr id="11" name="Content Placeholder 10" descr="ap,550x550,16x12,1,transparent,t.u5.png"/>
          <p:cNvPicPr>
            <a:picLocks noGrp="1" noChangeAspect="1"/>
          </p:cNvPicPr>
          <p:nvPr>
            <p:ph sz="half" idx="1"/>
          </p:nvPr>
        </p:nvPicPr>
        <p:blipFill>
          <a:blip r:embed="rId3">
            <a:extLst>
              <a:ext uri="{28A0092B-C50C-407E-A947-70E740481C1C}">
                <a14:useLocalDpi xmlns:a14="http://schemas.microsoft.com/office/drawing/2010/main" val="0"/>
              </a:ext>
            </a:extLst>
          </a:blip>
          <a:srcRect t="6957" b="695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912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Chlamydia Trachomatis Cervicitis</a:t>
            </a:r>
          </a:p>
        </p:txBody>
      </p:sp>
      <p:sp>
        <p:nvSpPr>
          <p:cNvPr id="9" name="Content Placeholder 8"/>
          <p:cNvSpPr>
            <a:spLocks noGrp="1"/>
          </p:cNvSpPr>
          <p:nvPr>
            <p:ph idx="1"/>
          </p:nvPr>
        </p:nvSpPr>
        <p:spPr/>
        <p:txBody>
          <a:bodyPr>
            <a:normAutofit fontScale="92500" lnSpcReduction="10000"/>
          </a:bodyPr>
          <a:lstStyle/>
          <a:p>
            <a:pPr defTabSz="685983">
              <a:defRPr/>
            </a:pPr>
            <a:r>
              <a:rPr lang="en-US" dirty="0">
                <a:solidFill>
                  <a:schemeClr val="tx1"/>
                </a:solidFill>
              </a:rPr>
              <a:t>Chlamydia Trachomatis is an obligate, gram-negative intracellular pathogen.</a:t>
            </a:r>
          </a:p>
          <a:p>
            <a:pPr defTabSz="685983">
              <a:defRPr/>
            </a:pPr>
            <a:r>
              <a:rPr lang="en-US" dirty="0">
                <a:solidFill>
                  <a:schemeClr val="tx1"/>
                </a:solidFill>
              </a:rPr>
              <a:t>Chlamydial cervicitis is the most common sexually transmitted disease in developed countries. It may coexist with Neisseria Gonorrhoeae infection.</a:t>
            </a:r>
          </a:p>
          <a:p>
            <a:pPr defTabSz="685983">
              <a:defRPr/>
            </a:pPr>
            <a:r>
              <a:rPr lang="en-US" dirty="0">
                <a:solidFill>
                  <a:schemeClr val="tx1"/>
                </a:solidFill>
              </a:rPr>
              <a:t>It is a frequent cause of pelvic inflammatory disease and a condition known as lymphogranuloma venereum.</a:t>
            </a:r>
          </a:p>
          <a:p>
            <a:pPr defTabSz="685983">
              <a:defRPr/>
            </a:pPr>
            <a:r>
              <a:rPr lang="en-US" dirty="0">
                <a:solidFill>
                  <a:schemeClr val="tx1"/>
                </a:solidFill>
              </a:rPr>
              <a:t>Clinically, it is often asymptomatic. In symptomatic cases there is a mucopurulent cervical discharge with a reddened, congested and edematous cervix. It may be associated with urethritis.</a:t>
            </a:r>
          </a:p>
          <a:p>
            <a:endParaRPr lang="en-US" dirty="0"/>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16</a:t>
            </a:fld>
            <a:endParaRPr lang="en-US"/>
          </a:p>
        </p:txBody>
      </p:sp>
    </p:spTree>
    <p:extLst>
      <p:ext uri="{BB962C8B-B14F-4D97-AF65-F5344CB8AC3E}">
        <p14:creationId xmlns:p14="http://schemas.microsoft.com/office/powerpoint/2010/main" val="381912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Herpes Simplex Virus Infection</a:t>
            </a:r>
          </a:p>
        </p:txBody>
      </p:sp>
      <p:sp>
        <p:nvSpPr>
          <p:cNvPr id="3" name="Content Placeholder 2"/>
          <p:cNvSpPr>
            <a:spLocks noGrp="1"/>
          </p:cNvSpPr>
          <p:nvPr>
            <p:ph idx="1"/>
          </p:nvPr>
        </p:nvSpPr>
        <p:spPr/>
        <p:txBody>
          <a:bodyPr vert="horz" lIns="91440" tIns="45720" rIns="91440" bIns="45720" rtlCol="0">
            <a:normAutofit/>
          </a:bodyPr>
          <a:lstStyle/>
          <a:p>
            <a:pPr defTabSz="685983"/>
            <a:r>
              <a:rPr lang="en-US" altLang="en-US" dirty="0">
                <a:solidFill>
                  <a:schemeClr val="tx1"/>
                </a:solidFill>
              </a:rPr>
              <a:t>HSV type 2 infection accounts for the majority of genital herpes cases and it is spread by a sexual contact.</a:t>
            </a:r>
          </a:p>
          <a:p>
            <a:pPr defTabSz="685983"/>
            <a:r>
              <a:rPr lang="en-US" altLang="en-US" dirty="0">
                <a:solidFill>
                  <a:schemeClr val="tx1"/>
                </a:solidFill>
              </a:rPr>
              <a:t>It produces vesicles and ulcers that can involve the cervix, vagina, vulva, urethra and perianal skin.</a:t>
            </a:r>
          </a:p>
          <a:p>
            <a:pPr defTabSz="685983"/>
            <a:r>
              <a:rPr lang="en-US" altLang="en-US" dirty="0">
                <a:solidFill>
                  <a:schemeClr val="tx1"/>
                </a:solidFill>
              </a:rPr>
              <a:t>Pap smears show multinucleated cells with </a:t>
            </a:r>
            <a:r>
              <a:rPr lang="en-US" altLang="en-US" dirty="0" err="1">
                <a:solidFill>
                  <a:schemeClr val="tx1"/>
                </a:solidFill>
              </a:rPr>
              <a:t>intranuclear</a:t>
            </a:r>
            <a:r>
              <a:rPr lang="en-US" altLang="en-US" dirty="0">
                <a:solidFill>
                  <a:schemeClr val="tx1"/>
                </a:solidFill>
              </a:rPr>
              <a:t> “</a:t>
            </a:r>
            <a:r>
              <a:rPr lang="en-US" altLang="en-US" dirty="0" err="1">
                <a:solidFill>
                  <a:schemeClr val="tx1"/>
                </a:solidFill>
              </a:rPr>
              <a:t>Cowdry</a:t>
            </a:r>
            <a:r>
              <a:rPr lang="en-US" altLang="en-US" dirty="0">
                <a:solidFill>
                  <a:schemeClr val="tx1"/>
                </a:solidFill>
              </a:rPr>
              <a:t> type” viral inclusions (nuclei have ground glass appearance due to the accumulation of viral particles). </a:t>
            </a:r>
          </a:p>
          <a:p>
            <a:pPr defTabSz="685983"/>
            <a:endParaRPr lang="en-US" dirty="0">
              <a:solidFill>
                <a:schemeClr val="tx1"/>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17</a:t>
            </a:fld>
            <a:endParaRPr lang="en-US"/>
          </a:p>
        </p:txBody>
      </p:sp>
    </p:spTree>
    <p:extLst>
      <p:ext uri="{BB962C8B-B14F-4D97-AF65-F5344CB8AC3E}">
        <p14:creationId xmlns:p14="http://schemas.microsoft.com/office/powerpoint/2010/main" val="210468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Herpes Simplex Virus Infection</a:t>
            </a:r>
          </a:p>
        </p:txBody>
      </p:sp>
      <p:pic>
        <p:nvPicPr>
          <p:cNvPr id="9" name="Content Placeholder 8" descr="03c4032ea9f0027c72e789016315e3c9.jpg"/>
          <p:cNvPicPr>
            <a:picLocks noGrp="1" noChangeAspect="1"/>
          </p:cNvPicPr>
          <p:nvPr>
            <p:ph sz="half" idx="1"/>
          </p:nvPr>
        </p:nvPicPr>
        <p:blipFill>
          <a:blip r:embed="rId2">
            <a:extLst>
              <a:ext uri="{28A0092B-C50C-407E-A947-70E740481C1C}">
                <a14:useLocalDpi xmlns:a14="http://schemas.microsoft.com/office/drawing/2010/main" val="0"/>
              </a:ext>
            </a:extLst>
          </a:blip>
          <a:srcRect t="8471" b="8471"/>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34751647895be6bac2267ef40adb0e0e.jpg"/>
          <p:cNvPicPr>
            <a:picLocks noGrp="1" noChangeAspect="1"/>
          </p:cNvPicPr>
          <p:nvPr>
            <p:ph sz="half" idx="2"/>
          </p:nvPr>
        </p:nvPicPr>
        <p:blipFill>
          <a:blip r:embed="rId3">
            <a:extLst>
              <a:ext uri="{28A0092B-C50C-407E-A947-70E740481C1C}">
                <a14:useLocalDpi xmlns:a14="http://schemas.microsoft.com/office/drawing/2010/main" val="0"/>
              </a:ext>
            </a:extLst>
          </a:blip>
          <a:srcRect t="1816" b="181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18</a:t>
            </a:fld>
            <a:endParaRPr lang="en-US"/>
          </a:p>
        </p:txBody>
      </p:sp>
    </p:spTree>
    <p:extLst>
      <p:ext uri="{BB962C8B-B14F-4D97-AF65-F5344CB8AC3E}">
        <p14:creationId xmlns:p14="http://schemas.microsoft.com/office/powerpoint/2010/main" val="178439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Human Papilloma Virus Infection</a:t>
            </a:r>
          </a:p>
        </p:txBody>
      </p:sp>
      <p:sp>
        <p:nvSpPr>
          <p:cNvPr id="9" name="Content Placeholder 8"/>
          <p:cNvSpPr>
            <a:spLocks noGrp="1"/>
          </p:cNvSpPr>
          <p:nvPr>
            <p:ph idx="1"/>
          </p:nvPr>
        </p:nvSpPr>
        <p:spPr/>
        <p:txBody>
          <a:bodyPr vert="horz" lIns="91440" tIns="45720" rIns="91440" bIns="45720" rtlCol="0">
            <a:normAutofit/>
          </a:bodyPr>
          <a:lstStyle/>
          <a:p>
            <a:pPr defTabSz="685983"/>
            <a:r>
              <a:rPr lang="en-US" dirty="0">
                <a:solidFill>
                  <a:srgbClr val="000000"/>
                </a:solidFill>
              </a:rPr>
              <a:t>HPV infection is common with over 20 serotypes that infect the female genital areas and cause a variety of different lesions depending on the serotypes.</a:t>
            </a:r>
          </a:p>
          <a:p>
            <a:pPr defTabSz="685983"/>
            <a:endParaRPr lang="en-US" dirty="0">
              <a:solidFill>
                <a:srgbClr val="000000"/>
              </a:solidFill>
            </a:endParaRPr>
          </a:p>
          <a:p>
            <a:pPr defTabSz="685983"/>
            <a:r>
              <a:rPr lang="en-US" dirty="0">
                <a:solidFill>
                  <a:srgbClr val="000000"/>
                </a:solidFill>
              </a:rPr>
              <a:t>Clinical behavior:</a:t>
            </a:r>
          </a:p>
          <a:p>
            <a:pPr lvl="1"/>
            <a:r>
              <a:rPr lang="en-US" dirty="0">
                <a:solidFill>
                  <a:srgbClr val="000000"/>
                </a:solidFill>
              </a:rPr>
              <a:t>HPV infection causes </a:t>
            </a:r>
            <a:r>
              <a:rPr lang="en-US" dirty="0" err="1">
                <a:solidFill>
                  <a:srgbClr val="000000"/>
                </a:solidFill>
              </a:rPr>
              <a:t>koilocytic</a:t>
            </a:r>
            <a:r>
              <a:rPr lang="en-US" dirty="0">
                <a:solidFill>
                  <a:srgbClr val="000000"/>
                </a:solidFill>
              </a:rPr>
              <a:t> atypia in the cervical squamous epithelium.</a:t>
            </a:r>
          </a:p>
          <a:p>
            <a:pPr lvl="1"/>
            <a:r>
              <a:rPr lang="en-US" dirty="0">
                <a:solidFill>
                  <a:srgbClr val="000000"/>
                </a:solidFill>
              </a:rPr>
              <a:t>HPV infection is associated with increased risk of subsequent cervical cancer.</a:t>
            </a:r>
          </a:p>
          <a:p>
            <a:pPr defTabSz="685983"/>
            <a:endParaRPr lang="en-US" dirty="0">
              <a:solidFill>
                <a:srgbClr val="000000"/>
              </a:solidFill>
            </a:endParaRP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19</a:t>
            </a:fld>
            <a:endParaRPr lang="en-US"/>
          </a:p>
        </p:txBody>
      </p:sp>
    </p:spTree>
    <p:extLst>
      <p:ext uri="{BB962C8B-B14F-4D97-AF65-F5344CB8AC3E}">
        <p14:creationId xmlns:p14="http://schemas.microsoft.com/office/powerpoint/2010/main" val="398796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defTabSz="685983">
              <a:buFont typeface="+mj-lt"/>
              <a:buAutoNum type="alphaUcPeriod"/>
              <a:defRPr/>
            </a:pPr>
            <a:r>
              <a:rPr lang="en-US" dirty="0">
                <a:solidFill>
                  <a:schemeClr val="tx1"/>
                </a:solidFill>
              </a:rPr>
              <a:t>Some common benign conditions and infections</a:t>
            </a:r>
          </a:p>
          <a:p>
            <a:pPr marL="457200" indent="-457200" defTabSz="685983">
              <a:buFont typeface="+mj-lt"/>
              <a:buAutoNum type="alphaUcPeriod"/>
              <a:defRPr/>
            </a:pPr>
            <a:r>
              <a:rPr lang="en-US" dirty="0">
                <a:solidFill>
                  <a:schemeClr val="tx1"/>
                </a:solidFill>
              </a:rPr>
              <a:t>Understand the concepts of dysplasia and intraepithelial neoplasia in the female genital tract and the role of a cervical screening program.</a:t>
            </a:r>
          </a:p>
          <a:p>
            <a:pPr marL="457200" indent="-457200" defTabSz="685983">
              <a:buFont typeface="+mj-lt"/>
              <a:buAutoNum type="alphaUcPeriod"/>
              <a:defRPr/>
            </a:pPr>
            <a:r>
              <a:rPr lang="en-US" dirty="0">
                <a:solidFill>
                  <a:schemeClr val="tx1"/>
                </a:solidFill>
              </a:rPr>
              <a:t>Know the incidence, risk factors, clinical presentation, pathological features and prognosis of cervical squamous cell carcinoma.</a:t>
            </a:r>
          </a:p>
        </p:txBody>
      </p:sp>
      <p:sp>
        <p:nvSpPr>
          <p:cNvPr id="7" name="Footer Placeholder 6"/>
          <p:cNvSpPr>
            <a:spLocks noGrp="1"/>
          </p:cNvSpPr>
          <p:nvPr>
            <p:ph type="ftr" sz="quarter" idx="11"/>
          </p:nvPr>
        </p:nvSpPr>
        <p:spPr/>
        <p:txBody>
          <a:bodyPr/>
          <a:lstStyle/>
          <a:p>
            <a:r>
              <a:rPr lang="hr-HR"/>
              <a:t>REPR 224</a:t>
            </a:r>
            <a:endParaRPr lang="en-US"/>
          </a:p>
        </p:txBody>
      </p:sp>
      <p:sp>
        <p:nvSpPr>
          <p:cNvPr id="8" name="Slide Number Placeholder 7"/>
          <p:cNvSpPr>
            <a:spLocks noGrp="1"/>
          </p:cNvSpPr>
          <p:nvPr>
            <p:ph type="sldNum" sz="quarter" idx="12"/>
          </p:nvPr>
        </p:nvSpPr>
        <p:spPr/>
        <p:txBody>
          <a:bodyPr/>
          <a:lstStyle/>
          <a:p>
            <a:fld id="{F300A144-732A-4065-8046-875B585F1364}" type="slidenum">
              <a:rPr lang="en-US" smtClean="0"/>
              <a:t>2</a:t>
            </a:fld>
            <a:endParaRPr lang="en-US"/>
          </a:p>
        </p:txBody>
      </p:sp>
    </p:spTree>
    <p:extLst>
      <p:ext uri="{BB962C8B-B14F-4D97-AF65-F5344CB8AC3E}">
        <p14:creationId xmlns:p14="http://schemas.microsoft.com/office/powerpoint/2010/main" val="1211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Papilloma Virus Infection</a:t>
            </a:r>
          </a:p>
        </p:txBody>
      </p:sp>
      <p:sp>
        <p:nvSpPr>
          <p:cNvPr id="3" name="Content Placeholder 2"/>
          <p:cNvSpPr>
            <a:spLocks noGrp="1"/>
          </p:cNvSpPr>
          <p:nvPr>
            <p:ph idx="1"/>
          </p:nvPr>
        </p:nvSpPr>
        <p:spPr/>
        <p:txBody>
          <a:bodyPr/>
          <a:lstStyle/>
          <a:p>
            <a:pPr defTabSz="685983">
              <a:defRPr/>
            </a:pPr>
            <a:r>
              <a:rPr lang="en-US" sz="1800" dirty="0">
                <a:solidFill>
                  <a:schemeClr val="tx1"/>
                </a:solidFill>
              </a:rPr>
              <a:t>HPV infection may cause any of the following depending on the HPV serotype:</a:t>
            </a:r>
          </a:p>
          <a:p>
            <a:pPr defTabSz="685983">
              <a:defRPr/>
            </a:pPr>
            <a:endParaRPr lang="en-US" sz="1800" dirty="0">
              <a:solidFill>
                <a:schemeClr val="tx1"/>
              </a:solidFill>
            </a:endParaRPr>
          </a:p>
          <a:p>
            <a:pPr marL="1120140" lvl="2" indent="-457200" defTabSz="685983">
              <a:buFont typeface="+mj-lt"/>
              <a:buAutoNum type="arabicParenR"/>
              <a:defRPr/>
            </a:pPr>
            <a:r>
              <a:rPr lang="en-US" b="1" dirty="0" err="1">
                <a:solidFill>
                  <a:schemeClr val="tx1"/>
                </a:solidFill>
              </a:rPr>
              <a:t>Condyloma</a:t>
            </a:r>
            <a:r>
              <a:rPr lang="en-US" dirty="0">
                <a:solidFill>
                  <a:schemeClr val="tx1"/>
                </a:solidFill>
              </a:rPr>
              <a:t>: It is usually caused by HPV serotypes 6 and 11. It develops in the squamous epithelium of the </a:t>
            </a:r>
            <a:r>
              <a:rPr lang="en-US" dirty="0" err="1">
                <a:solidFill>
                  <a:schemeClr val="tx1"/>
                </a:solidFill>
              </a:rPr>
              <a:t>ectocervix</a:t>
            </a:r>
            <a:r>
              <a:rPr lang="en-US" dirty="0">
                <a:solidFill>
                  <a:schemeClr val="tx1"/>
                </a:solidFill>
              </a:rPr>
              <a:t>. The lesions may be flat or </a:t>
            </a:r>
            <a:r>
              <a:rPr lang="en-US" dirty="0" err="1">
                <a:solidFill>
                  <a:schemeClr val="tx1"/>
                </a:solidFill>
              </a:rPr>
              <a:t>exophytic</a:t>
            </a:r>
            <a:r>
              <a:rPr lang="en-US" dirty="0">
                <a:solidFill>
                  <a:schemeClr val="tx1"/>
                </a:solidFill>
              </a:rPr>
              <a:t> (called </a:t>
            </a:r>
            <a:r>
              <a:rPr lang="en-US" dirty="0" err="1">
                <a:solidFill>
                  <a:schemeClr val="tx1"/>
                </a:solidFill>
              </a:rPr>
              <a:t>exophytic</a:t>
            </a:r>
            <a:r>
              <a:rPr lang="en-US" dirty="0">
                <a:solidFill>
                  <a:schemeClr val="tx1"/>
                </a:solidFill>
              </a:rPr>
              <a:t> </a:t>
            </a:r>
            <a:r>
              <a:rPr lang="en-US" dirty="0" err="1">
                <a:solidFill>
                  <a:schemeClr val="tx1"/>
                </a:solidFill>
              </a:rPr>
              <a:t>condyloma</a:t>
            </a:r>
            <a:r>
              <a:rPr lang="en-US" dirty="0">
                <a:solidFill>
                  <a:schemeClr val="tx1"/>
                </a:solidFill>
              </a:rPr>
              <a:t> </a:t>
            </a:r>
            <a:r>
              <a:rPr lang="en-US" dirty="0" err="1">
                <a:solidFill>
                  <a:schemeClr val="tx1"/>
                </a:solidFill>
              </a:rPr>
              <a:t>acuminatum</a:t>
            </a:r>
            <a:r>
              <a:rPr lang="en-US" dirty="0">
                <a:solidFill>
                  <a:schemeClr val="tx1"/>
                </a:solidFill>
              </a:rPr>
              <a:t>). </a:t>
            </a:r>
          </a:p>
          <a:p>
            <a:pPr marL="1120140" lvl="2" indent="-457200" defTabSz="685983">
              <a:buFont typeface="+mj-lt"/>
              <a:buAutoNum type="arabicParenR"/>
              <a:defRPr/>
            </a:pPr>
            <a:r>
              <a:rPr lang="en-US" b="1" dirty="0">
                <a:solidFill>
                  <a:schemeClr val="tx1"/>
                </a:solidFill>
              </a:rPr>
              <a:t>Low grade dysplasia:</a:t>
            </a:r>
            <a:r>
              <a:rPr lang="en-US" dirty="0">
                <a:solidFill>
                  <a:schemeClr val="tx1"/>
                </a:solidFill>
              </a:rPr>
              <a:t> It is usually caused by "low risk" HPV serotypes, 6 and 11.</a:t>
            </a:r>
          </a:p>
          <a:p>
            <a:pPr marL="1120140" lvl="2" indent="-457200" defTabSz="685983">
              <a:buFont typeface="+mj-lt"/>
              <a:buAutoNum type="arabicParenR"/>
              <a:defRPr/>
            </a:pPr>
            <a:r>
              <a:rPr lang="en-US" b="1" dirty="0">
                <a:solidFill>
                  <a:schemeClr val="tx1"/>
                </a:solidFill>
              </a:rPr>
              <a:t>High grade dysplasia:</a:t>
            </a:r>
            <a:r>
              <a:rPr lang="en-US" dirty="0">
                <a:solidFill>
                  <a:schemeClr val="tx1"/>
                </a:solidFill>
              </a:rPr>
              <a:t> It is caused by "high risk” HPV (types 16 and 18) and “moderate risk” HPV (types 31, 33 and 35). </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20</a:t>
            </a:fld>
            <a:endParaRPr lang="en-US"/>
          </a:p>
        </p:txBody>
      </p:sp>
    </p:spTree>
    <p:extLst>
      <p:ext uri="{BB962C8B-B14F-4D97-AF65-F5344CB8AC3E}">
        <p14:creationId xmlns:p14="http://schemas.microsoft.com/office/powerpoint/2010/main" val="1001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Koilocytes</a:t>
            </a:r>
            <a:endParaRPr lang="en-US" dirty="0"/>
          </a:p>
        </p:txBody>
      </p:sp>
      <p:sp>
        <p:nvSpPr>
          <p:cNvPr id="3" name="Content Placeholder 2"/>
          <p:cNvSpPr>
            <a:spLocks noGrp="1"/>
          </p:cNvSpPr>
          <p:nvPr>
            <p:ph idx="1"/>
          </p:nvPr>
        </p:nvSpPr>
        <p:spPr>
          <a:xfrm>
            <a:off x="986367" y="2770095"/>
            <a:ext cx="10217152" cy="3267169"/>
          </a:xfrm>
        </p:spPr>
        <p:txBody>
          <a:bodyPr/>
          <a:lstStyle/>
          <a:p>
            <a:pPr defTabSz="685983">
              <a:defRPr/>
            </a:pPr>
            <a:r>
              <a:rPr lang="en-US" sz="1900" dirty="0" err="1">
                <a:solidFill>
                  <a:srgbClr val="000000"/>
                </a:solidFill>
              </a:rPr>
              <a:t>Koilocytes</a:t>
            </a:r>
            <a:r>
              <a:rPr lang="en-US" sz="1900" dirty="0">
                <a:solidFill>
                  <a:srgbClr val="000000"/>
                </a:solidFill>
              </a:rPr>
              <a:t> are squamous epithelial cells that have undergone structural changes due to an infection by HPV. They show koilocytosis or </a:t>
            </a:r>
            <a:r>
              <a:rPr lang="en-US" sz="1900" dirty="0" err="1">
                <a:solidFill>
                  <a:srgbClr val="000000"/>
                </a:solidFill>
              </a:rPr>
              <a:t>koilocytic</a:t>
            </a:r>
            <a:r>
              <a:rPr lang="en-US" sz="1900" dirty="0">
                <a:solidFill>
                  <a:srgbClr val="000000"/>
                </a:solidFill>
              </a:rPr>
              <a:t> atypia which is the following cellular changes:</a:t>
            </a:r>
          </a:p>
          <a:p>
            <a:pPr defTabSz="685983">
              <a:defRPr/>
            </a:pPr>
            <a:endParaRPr lang="en-US" sz="1900" dirty="0">
              <a:solidFill>
                <a:srgbClr val="000000"/>
              </a:solidFill>
            </a:endParaRPr>
          </a:p>
          <a:p>
            <a:pPr lvl="1" defTabSz="685983">
              <a:defRPr/>
            </a:pPr>
            <a:r>
              <a:rPr lang="en-US" sz="1900" dirty="0">
                <a:solidFill>
                  <a:srgbClr val="000000"/>
                </a:solidFill>
              </a:rPr>
              <a:t>Nuclear enlargement </a:t>
            </a:r>
          </a:p>
          <a:p>
            <a:pPr lvl="1" defTabSz="685983">
              <a:defRPr/>
            </a:pPr>
            <a:r>
              <a:rPr lang="en-US" sz="1900" dirty="0">
                <a:solidFill>
                  <a:srgbClr val="000000"/>
                </a:solidFill>
              </a:rPr>
              <a:t>Irregular nuclear membrane</a:t>
            </a:r>
          </a:p>
          <a:p>
            <a:pPr lvl="1" defTabSz="685983">
              <a:defRPr/>
            </a:pPr>
            <a:r>
              <a:rPr lang="en-US" sz="1900" dirty="0">
                <a:solidFill>
                  <a:srgbClr val="000000"/>
                </a:solidFill>
              </a:rPr>
              <a:t>Nuclear </a:t>
            </a:r>
            <a:r>
              <a:rPr lang="en-US" sz="1900" dirty="0" err="1">
                <a:solidFill>
                  <a:srgbClr val="000000"/>
                </a:solidFill>
              </a:rPr>
              <a:t>hyperchromasia</a:t>
            </a:r>
            <a:endParaRPr lang="en-US" sz="1900" dirty="0">
              <a:solidFill>
                <a:srgbClr val="000000"/>
              </a:solidFill>
            </a:endParaRPr>
          </a:p>
          <a:p>
            <a:pPr lvl="1" defTabSz="685983">
              <a:defRPr/>
            </a:pPr>
            <a:r>
              <a:rPr lang="en-US" sz="1900" dirty="0" err="1">
                <a:solidFill>
                  <a:srgbClr val="000000"/>
                </a:solidFill>
              </a:rPr>
              <a:t>Perinuclear</a:t>
            </a:r>
            <a:r>
              <a:rPr lang="en-US" sz="1900" dirty="0">
                <a:solidFill>
                  <a:srgbClr val="000000"/>
                </a:solidFill>
              </a:rPr>
              <a:t> halo (clear area around the nucleus)</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21</a:t>
            </a:fld>
            <a:endParaRPr lang="en-US"/>
          </a:p>
        </p:txBody>
      </p:sp>
    </p:spTree>
    <p:extLst>
      <p:ext uri="{BB962C8B-B14F-4D97-AF65-F5344CB8AC3E}">
        <p14:creationId xmlns:p14="http://schemas.microsoft.com/office/powerpoint/2010/main" val="4716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Koilocytes</a:t>
            </a:r>
            <a:endParaRPr lang="en-US" dirty="0"/>
          </a:p>
        </p:txBody>
      </p:sp>
      <p:pic>
        <p:nvPicPr>
          <p:cNvPr id="9" name="Content Placeholder 8" descr="B978070204497700008X_f008-003-9780702044977.jpg"/>
          <p:cNvPicPr>
            <a:picLocks noGrp="1" noChangeAspect="1"/>
          </p:cNvPicPr>
          <p:nvPr>
            <p:ph sz="half" idx="1"/>
          </p:nvPr>
        </p:nvPicPr>
        <p:blipFill>
          <a:blip r:embed="rId2">
            <a:extLst>
              <a:ext uri="{28A0092B-C50C-407E-A947-70E740481C1C}">
                <a14:useLocalDpi xmlns:a14="http://schemas.microsoft.com/office/drawing/2010/main" val="0"/>
              </a:ext>
            </a:extLst>
          </a:blip>
          <a:srcRect t="175" b="17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Da6kV4BXkAEt4KU.jpg"/>
          <p:cNvPicPr>
            <a:picLocks noGrp="1" noChangeAspect="1"/>
          </p:cNvPicPr>
          <p:nvPr>
            <p:ph sz="half" idx="2"/>
          </p:nvPr>
        </p:nvPicPr>
        <p:blipFill>
          <a:blip r:embed="rId3">
            <a:extLst>
              <a:ext uri="{28A0092B-C50C-407E-A947-70E740481C1C}">
                <a14:useLocalDpi xmlns:a14="http://schemas.microsoft.com/office/drawing/2010/main" val="0"/>
              </a:ext>
            </a:extLst>
          </a:blip>
          <a:srcRect t="15856" b="1585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22</a:t>
            </a:fld>
            <a:endParaRPr lang="en-US"/>
          </a:p>
        </p:txBody>
      </p:sp>
    </p:spTree>
    <p:extLst>
      <p:ext uri="{BB962C8B-B14F-4D97-AF65-F5344CB8AC3E}">
        <p14:creationId xmlns:p14="http://schemas.microsoft.com/office/powerpoint/2010/main" val="167005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Content Placeholder 2"/>
          <p:cNvSpPr>
            <a:spLocks noGrp="1"/>
          </p:cNvSpPr>
          <p:nvPr>
            <p:ph idx="1"/>
          </p:nvPr>
        </p:nvSpPr>
        <p:spPr/>
        <p:txBody>
          <a:bodyPr>
            <a:normAutofit fontScale="92500" lnSpcReduction="20000"/>
          </a:bodyPr>
          <a:lstStyle/>
          <a:p>
            <a:pPr defTabSz="685983">
              <a:defRPr/>
            </a:pPr>
            <a:r>
              <a:rPr lang="en-US" dirty="0">
                <a:solidFill>
                  <a:schemeClr val="tx1"/>
                </a:solidFill>
              </a:rPr>
              <a:t>The most common cervical cancer is </a:t>
            </a:r>
            <a:r>
              <a:rPr lang="en-US" i="1" dirty="0">
                <a:solidFill>
                  <a:schemeClr val="tx1"/>
                </a:solidFill>
              </a:rPr>
              <a:t>squamous cell carcinoma. </a:t>
            </a:r>
            <a:r>
              <a:rPr lang="en-US" dirty="0">
                <a:solidFill>
                  <a:schemeClr val="tx1"/>
                </a:solidFill>
              </a:rPr>
              <a:t>Other types are adenocarcinoma, neuroendocrine carcinoma, etc. </a:t>
            </a:r>
          </a:p>
          <a:p>
            <a:pPr defTabSz="685983">
              <a:defRPr/>
            </a:pPr>
            <a:r>
              <a:rPr lang="en-US" dirty="0">
                <a:solidFill>
                  <a:schemeClr val="tx1"/>
                </a:solidFill>
              </a:rPr>
              <a:t>Cervical carcinoma used to be a major cause of cancer-related death in women.</a:t>
            </a:r>
          </a:p>
          <a:p>
            <a:pPr defTabSz="685983">
              <a:defRPr/>
            </a:pPr>
            <a:r>
              <a:rPr lang="en-US" dirty="0">
                <a:solidFill>
                  <a:schemeClr val="tx1"/>
                </a:solidFill>
              </a:rPr>
              <a:t>Nowadays there is a dramatic improvement in the management of this disease because of the early diagnosis and therefore early treatment. As a result, deaths due to cervical cancer are decreasing. The early diagnosis is due to the use of a screening method/program called the PAP screening test.</a:t>
            </a:r>
          </a:p>
          <a:p>
            <a:pPr defTabSz="685983">
              <a:defRPr/>
            </a:pPr>
            <a:r>
              <a:rPr lang="en-US" dirty="0">
                <a:solidFill>
                  <a:schemeClr val="tx1"/>
                </a:solidFill>
              </a:rPr>
              <a:t>The wide use of PAP screening program has lowered the incidence of invasive cancer and deaths.</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23</a:t>
            </a:fld>
            <a:endParaRPr lang="en-US"/>
          </a:p>
        </p:txBody>
      </p:sp>
    </p:spTree>
    <p:extLst>
      <p:ext uri="{BB962C8B-B14F-4D97-AF65-F5344CB8AC3E}">
        <p14:creationId xmlns:p14="http://schemas.microsoft.com/office/powerpoint/2010/main" val="6889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Content Placeholder 2"/>
          <p:cNvSpPr>
            <a:spLocks noGrp="1"/>
          </p:cNvSpPr>
          <p:nvPr>
            <p:ph idx="1"/>
          </p:nvPr>
        </p:nvSpPr>
        <p:spPr/>
        <p:txBody>
          <a:bodyPr>
            <a:normAutofit fontScale="92500" lnSpcReduction="10000"/>
          </a:bodyPr>
          <a:lstStyle/>
          <a:p>
            <a:r>
              <a:rPr lang="en-US" sz="2000" dirty="0">
                <a:solidFill>
                  <a:srgbClr val="000000"/>
                </a:solidFill>
              </a:rPr>
              <a:t>All invasive squamous cell carcinomas arise from non invasive pre-cancerous cervical squamous epithelium called </a:t>
            </a:r>
            <a:r>
              <a:rPr lang="en-US" sz="2000" i="1" dirty="0">
                <a:solidFill>
                  <a:srgbClr val="000000"/>
                </a:solidFill>
              </a:rPr>
              <a:t>cervical intraepithelial neoplasia (CIN) or squamous intraepithelial lesions (SIL).</a:t>
            </a:r>
            <a:endParaRPr lang="en-US" sz="2000" dirty="0">
              <a:solidFill>
                <a:srgbClr val="000000"/>
              </a:solidFill>
            </a:endParaRPr>
          </a:p>
          <a:p>
            <a:pPr defTabSz="685983">
              <a:defRPr/>
            </a:pPr>
            <a:r>
              <a:rPr lang="en-US" sz="2000" dirty="0">
                <a:solidFill>
                  <a:srgbClr val="000000"/>
                </a:solidFill>
              </a:rPr>
              <a:t>Not all cases of CIN/SIL progress to invasive cancer and some cases of CIN/SIL may spontaneously regress. </a:t>
            </a:r>
          </a:p>
          <a:p>
            <a:pPr defTabSz="685983">
              <a:defRPr/>
            </a:pPr>
            <a:r>
              <a:rPr lang="en-US" sz="2000" dirty="0">
                <a:solidFill>
                  <a:srgbClr val="000000"/>
                </a:solidFill>
              </a:rPr>
              <a:t>Cases of high grade CIN/SIL have a higher risk of progression to cancer. High grade CIN/SIL are associated with high-risk HPV serotypes.</a:t>
            </a:r>
          </a:p>
          <a:p>
            <a:pPr defTabSz="685983">
              <a:defRPr/>
            </a:pPr>
            <a:r>
              <a:rPr lang="en-US" sz="2000" dirty="0">
                <a:solidFill>
                  <a:srgbClr val="000000"/>
                </a:solidFill>
              </a:rPr>
              <a:t>Timely detection and diagnosis of CIN/SIL is essential in preventing the development of invasive carcinoma.</a:t>
            </a:r>
          </a:p>
          <a:p>
            <a:endParaRPr lang="en-US" sz="2000" i="1"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24</a:t>
            </a:fld>
            <a:endParaRPr lang="en-US"/>
          </a:p>
        </p:txBody>
      </p:sp>
    </p:spTree>
    <p:extLst>
      <p:ext uri="{BB962C8B-B14F-4D97-AF65-F5344CB8AC3E}">
        <p14:creationId xmlns:p14="http://schemas.microsoft.com/office/powerpoint/2010/main" val="8192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Content Placeholder 2"/>
          <p:cNvSpPr>
            <a:spLocks noGrp="1"/>
          </p:cNvSpPr>
          <p:nvPr>
            <p:ph idx="1"/>
          </p:nvPr>
        </p:nvSpPr>
        <p:spPr/>
        <p:txBody>
          <a:bodyPr>
            <a:normAutofit fontScale="85000" lnSpcReduction="20000"/>
          </a:bodyPr>
          <a:lstStyle/>
          <a:p>
            <a:pPr marL="457200" indent="-457200" defTabSz="685983">
              <a:defRPr/>
            </a:pPr>
            <a:r>
              <a:rPr lang="en-US" sz="3100" dirty="0">
                <a:solidFill>
                  <a:srgbClr val="000000"/>
                </a:solidFill>
              </a:rPr>
              <a:t>CIN lesions may begin as low grade CIN and progress to high grade CIN, or they might start straight away as high grade CIN.</a:t>
            </a:r>
          </a:p>
          <a:p>
            <a:pPr marL="457200" indent="-457200" defTabSz="685983">
              <a:defRPr/>
            </a:pPr>
            <a:endParaRPr lang="en-US" sz="3100" dirty="0">
              <a:solidFill>
                <a:srgbClr val="000000"/>
              </a:solidFill>
            </a:endParaRPr>
          </a:p>
          <a:p>
            <a:pPr marL="457200" indent="-457200" defTabSz="685983">
              <a:defRPr/>
            </a:pPr>
            <a:r>
              <a:rPr lang="en-US" sz="3100" dirty="0">
                <a:solidFill>
                  <a:srgbClr val="000000"/>
                </a:solidFill>
              </a:rPr>
              <a:t>On the basis of histology, pre-cancer lesions are graded as follows:</a:t>
            </a:r>
          </a:p>
          <a:p>
            <a:pPr marL="1188720" lvl="3" indent="-457200" defTabSz="685983">
              <a:buFont typeface="Wingdings" panose="05000000000000000000" pitchFamily="2" charset="2"/>
              <a:buChar char="Ø"/>
              <a:defRPr/>
            </a:pPr>
            <a:r>
              <a:rPr lang="en-US" sz="3100" dirty="0">
                <a:solidFill>
                  <a:srgbClr val="000000"/>
                </a:solidFill>
              </a:rPr>
              <a:t>CIN I: Mild dysplasia</a:t>
            </a:r>
          </a:p>
          <a:p>
            <a:pPr marL="1188720" lvl="3" indent="-457200" defTabSz="685983">
              <a:buFont typeface="Wingdings" panose="05000000000000000000" pitchFamily="2" charset="2"/>
              <a:buChar char="Ø"/>
              <a:defRPr/>
            </a:pPr>
            <a:r>
              <a:rPr lang="en-US" sz="3100" dirty="0">
                <a:solidFill>
                  <a:srgbClr val="000000"/>
                </a:solidFill>
              </a:rPr>
              <a:t>CIN II: Moderate dysplasia </a:t>
            </a:r>
          </a:p>
          <a:p>
            <a:pPr marL="1188720" lvl="3" indent="-457200" defTabSz="685983">
              <a:buFont typeface="Wingdings" panose="05000000000000000000" pitchFamily="2" charset="2"/>
              <a:buChar char="Ø"/>
              <a:defRPr/>
            </a:pPr>
            <a:r>
              <a:rPr lang="en-US" sz="3100" dirty="0">
                <a:solidFill>
                  <a:srgbClr val="000000"/>
                </a:solidFill>
              </a:rPr>
              <a:t>CIN III: Severe dysplasia and carcinoma in situ (CIS).</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25</a:t>
            </a:fld>
            <a:endParaRPr lang="en-US"/>
          </a:p>
        </p:txBody>
      </p:sp>
    </p:spTree>
    <p:extLst>
      <p:ext uri="{BB962C8B-B14F-4D97-AF65-F5344CB8AC3E}">
        <p14:creationId xmlns:p14="http://schemas.microsoft.com/office/powerpoint/2010/main" val="237909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26</a:t>
            </a:fld>
            <a:endParaRPr lang="en-US"/>
          </a:p>
        </p:txBody>
      </p:sp>
      <p:pic>
        <p:nvPicPr>
          <p:cNvPr id="7" name="Picture 6" descr="CervicalChanges_ZO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83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11" name="Text Placeholder 10"/>
          <p:cNvSpPr>
            <a:spLocks noGrp="1"/>
          </p:cNvSpPr>
          <p:nvPr>
            <p:ph type="body" idx="1"/>
          </p:nvPr>
        </p:nvSpPr>
        <p:spPr/>
        <p:txBody>
          <a:bodyPr/>
          <a:lstStyle/>
          <a:p>
            <a:r>
              <a:rPr lang="en-US" dirty="0"/>
              <a:t>Normal</a:t>
            </a:r>
          </a:p>
        </p:txBody>
      </p:sp>
      <p:pic>
        <p:nvPicPr>
          <p:cNvPr id="9" name="Content Placeholder 8" descr="B978070204497700008X_f008-003-9780702044977.jpg"/>
          <p:cNvPicPr>
            <a:picLocks noGrp="1" noChangeAspect="1"/>
          </p:cNvPicPr>
          <p:nvPr>
            <p:ph sz="half" idx="2"/>
          </p:nvPr>
        </p:nvPicPr>
        <p:blipFill>
          <a:blip r:embed="rId2">
            <a:extLst>
              <a:ext uri="{28A0092B-C50C-407E-A947-70E740481C1C}">
                <a14:useLocalDpi xmlns:a14="http://schemas.microsoft.com/office/drawing/2010/main" val="0"/>
              </a:ext>
            </a:extLst>
          </a:blip>
          <a:srcRect t="5719" b="571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Placeholder 11"/>
          <p:cNvSpPr>
            <a:spLocks noGrp="1"/>
          </p:cNvSpPr>
          <p:nvPr>
            <p:ph type="body" sz="quarter" idx="3"/>
          </p:nvPr>
        </p:nvSpPr>
        <p:spPr/>
        <p:txBody>
          <a:bodyPr/>
          <a:lstStyle/>
          <a:p>
            <a:r>
              <a:rPr lang="en-US" dirty="0"/>
              <a:t>CIN 1 (LSIL)</a:t>
            </a:r>
          </a:p>
        </p:txBody>
      </p:sp>
      <p:pic>
        <p:nvPicPr>
          <p:cNvPr id="10" name="Content Placeholder 9" descr="fig1-8.jpg"/>
          <p:cNvPicPr>
            <a:picLocks noGrp="1" noChangeAspect="1"/>
          </p:cNvPicPr>
          <p:nvPr>
            <p:ph sz="quarter" idx="4"/>
          </p:nvPr>
        </p:nvPicPr>
        <p:blipFill>
          <a:blip r:embed="rId3">
            <a:extLst>
              <a:ext uri="{28A0092B-C50C-407E-A947-70E740481C1C}">
                <a14:useLocalDpi xmlns:a14="http://schemas.microsoft.com/office/drawing/2010/main" val="0"/>
              </a:ext>
            </a:extLst>
          </a:blip>
          <a:srcRect t="14993" b="1499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27</a:t>
            </a:fld>
            <a:endParaRPr lang="en-US"/>
          </a:p>
        </p:txBody>
      </p:sp>
    </p:spTree>
    <p:extLst>
      <p:ext uri="{BB962C8B-B14F-4D97-AF65-F5344CB8AC3E}">
        <p14:creationId xmlns:p14="http://schemas.microsoft.com/office/powerpoint/2010/main" val="24307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Cancer</a:t>
            </a:r>
          </a:p>
        </p:txBody>
      </p:sp>
      <p:sp>
        <p:nvSpPr>
          <p:cNvPr id="3" name="Text Placeholder 2"/>
          <p:cNvSpPr>
            <a:spLocks noGrp="1"/>
          </p:cNvSpPr>
          <p:nvPr>
            <p:ph type="body" idx="1"/>
          </p:nvPr>
        </p:nvSpPr>
        <p:spPr/>
        <p:txBody>
          <a:bodyPr/>
          <a:lstStyle/>
          <a:p>
            <a:r>
              <a:rPr lang="en-US" dirty="0"/>
              <a:t>CIN 2 (HSIL)</a:t>
            </a:r>
          </a:p>
        </p:txBody>
      </p:sp>
      <p:pic>
        <p:nvPicPr>
          <p:cNvPr id="10" name="Content Placeholder 9" descr="202px-Cervical_intraepithelial_neoplasia_(3)_CIN2.jpg"/>
          <p:cNvPicPr>
            <a:picLocks noGrp="1" noChangeAspect="1"/>
          </p:cNvPicPr>
          <p:nvPr>
            <p:ph sz="half" idx="2"/>
          </p:nvPr>
        </p:nvPicPr>
        <p:blipFill>
          <a:blip r:embed="rId2">
            <a:extLst>
              <a:ext uri="{28A0092B-C50C-407E-A947-70E740481C1C}">
                <a14:useLocalDpi xmlns:a14="http://schemas.microsoft.com/office/drawing/2010/main" val="0"/>
              </a:ext>
            </a:extLst>
          </a:blip>
          <a:srcRect t="11757" b="1175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lstStyle/>
          <a:p>
            <a:r>
              <a:rPr lang="en-US" dirty="0"/>
              <a:t>CIN 3 (HSIL)</a:t>
            </a:r>
          </a:p>
        </p:txBody>
      </p:sp>
      <p:pic>
        <p:nvPicPr>
          <p:cNvPr id="11" name="Content Placeholder 10" descr="6076642630_a9a94bc5ca_b.jpg"/>
          <p:cNvPicPr>
            <a:picLocks noGrp="1" noChangeAspect="1"/>
          </p:cNvPicPr>
          <p:nvPr>
            <p:ph sz="quarter" idx="4"/>
          </p:nvPr>
        </p:nvPicPr>
        <p:blipFill>
          <a:blip r:embed="rId3">
            <a:extLst>
              <a:ext uri="{28A0092B-C50C-407E-A947-70E740481C1C}">
                <a14:useLocalDpi xmlns:a14="http://schemas.microsoft.com/office/drawing/2010/main" val="0"/>
              </a:ext>
            </a:extLst>
          </a:blip>
          <a:srcRect t="6982" b="6982"/>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oter Placeholder 7"/>
          <p:cNvSpPr>
            <a:spLocks noGrp="1"/>
          </p:cNvSpPr>
          <p:nvPr>
            <p:ph type="ftr" sz="quarter" idx="11"/>
          </p:nvPr>
        </p:nvSpPr>
        <p:spPr/>
        <p:txBody>
          <a:bodyPr/>
          <a:lstStyle/>
          <a:p>
            <a:r>
              <a:rPr lang="hr-HR"/>
              <a:t>REPR 224</a:t>
            </a:r>
            <a:endParaRPr lang="en-US"/>
          </a:p>
        </p:txBody>
      </p:sp>
      <p:sp>
        <p:nvSpPr>
          <p:cNvPr id="9" name="Slide Number Placeholder 8"/>
          <p:cNvSpPr>
            <a:spLocks noGrp="1"/>
          </p:cNvSpPr>
          <p:nvPr>
            <p:ph type="sldNum" sz="quarter" idx="12"/>
          </p:nvPr>
        </p:nvSpPr>
        <p:spPr/>
        <p:txBody>
          <a:bodyPr/>
          <a:lstStyle/>
          <a:p>
            <a:fld id="{F300A144-732A-4065-8046-875B585F1364}" type="slidenum">
              <a:rPr lang="en-US" smtClean="0"/>
              <a:t>28</a:t>
            </a:fld>
            <a:endParaRPr lang="en-US"/>
          </a:p>
        </p:txBody>
      </p:sp>
    </p:spTree>
    <p:extLst>
      <p:ext uri="{BB962C8B-B14F-4D97-AF65-F5344CB8AC3E}">
        <p14:creationId xmlns:p14="http://schemas.microsoft.com/office/powerpoint/2010/main" val="22565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tages of Dysplasia/Dyskary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244" y="1300240"/>
            <a:ext cx="6588589" cy="555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a:t>Cervical Cancer</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29</a:t>
            </a:fld>
            <a:endParaRPr lang="en-US"/>
          </a:p>
        </p:txBody>
      </p:sp>
    </p:spTree>
    <p:extLst>
      <p:ext uri="{BB962C8B-B14F-4D97-AF65-F5344CB8AC3E}">
        <p14:creationId xmlns:p14="http://schemas.microsoft.com/office/powerpoint/2010/main" val="18722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a:t>
            </a:fld>
            <a:endParaRPr lang="en-US"/>
          </a:p>
        </p:txBody>
      </p:sp>
      <p:pic>
        <p:nvPicPr>
          <p:cNvPr id="7" name="Picture 2" descr="Female Anatomy"/>
          <p:cNvPicPr>
            <a:picLocks noChangeAspect="1" noChangeArrowheads="1"/>
          </p:cNvPicPr>
          <p:nvPr/>
        </p:nvPicPr>
        <p:blipFill rotWithShape="1">
          <a:blip r:embed="rId2">
            <a:extLst>
              <a:ext uri="{28A0092B-C50C-407E-A947-70E740481C1C}">
                <a14:useLocalDpi xmlns:a14="http://schemas.microsoft.com/office/drawing/2010/main" val="0"/>
              </a:ext>
            </a:extLst>
          </a:blip>
          <a:srcRect l="175" t="6526"/>
          <a:stretch/>
        </p:blipFill>
        <p:spPr bwMode="auto">
          <a:xfrm>
            <a:off x="1374668" y="1571285"/>
            <a:ext cx="4438216" cy="4831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cervix,_uterine__1__example_1__2_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277" y="1565452"/>
            <a:ext cx="4808067" cy="4808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327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Pap Screening Test: Cytology Screening For Precancerous Lesions</a:t>
            </a:r>
          </a:p>
        </p:txBody>
      </p:sp>
      <p:sp>
        <p:nvSpPr>
          <p:cNvPr id="11" name="Content Placeholder 10"/>
          <p:cNvSpPr>
            <a:spLocks noGrp="1"/>
          </p:cNvSpPr>
          <p:nvPr>
            <p:ph idx="1"/>
          </p:nvPr>
        </p:nvSpPr>
        <p:spPr/>
        <p:txBody>
          <a:bodyPr>
            <a:normAutofit fontScale="92500" lnSpcReduction="10000"/>
          </a:bodyPr>
          <a:lstStyle/>
          <a:p>
            <a:pPr marL="182880" indent="-182880" defTabSz="685983">
              <a:defRPr/>
            </a:pPr>
            <a:r>
              <a:rPr lang="en-US" altLang="en-US" dirty="0" err="1">
                <a:solidFill>
                  <a:schemeClr val="tx1"/>
                </a:solidFill>
              </a:rPr>
              <a:t>Cytologic</a:t>
            </a:r>
            <a:r>
              <a:rPr lang="en-US" altLang="en-US" dirty="0">
                <a:solidFill>
                  <a:schemeClr val="tx1"/>
                </a:solidFill>
              </a:rPr>
              <a:t> examination can detect precancerous squamous intraepithelial lesions long before any abnormality can be seen grossly, using the PAP screening test. </a:t>
            </a:r>
          </a:p>
          <a:p>
            <a:pPr marL="182880" indent="-182880" defTabSz="685983">
              <a:defRPr/>
            </a:pPr>
            <a:r>
              <a:rPr lang="en-US" altLang="en-US" dirty="0">
                <a:solidFill>
                  <a:schemeClr val="tx1"/>
                </a:solidFill>
              </a:rPr>
              <a:t>PAP test is the cytologic examination of the cells of cervix. The cervix is examined and the cells lining the cervical wall at the transformation zone are scrapped off (sampled) with a spatula and then transferred onto a slide, processed, stained (Papanicolaou stain) and then examined under a light microscope to look for squamous intraepithelial lesions (SIL) and a diagnosis is made. </a:t>
            </a:r>
          </a:p>
          <a:p>
            <a:pPr marL="182880" indent="-182880" defTabSz="685983">
              <a:defRPr/>
            </a:pPr>
            <a:r>
              <a:rPr lang="en-US" altLang="en-US" dirty="0">
                <a:solidFill>
                  <a:schemeClr val="tx1"/>
                </a:solidFill>
              </a:rPr>
              <a:t>This screening test should be done on all women usually from the age of 21 years and onwards.</a:t>
            </a:r>
          </a:p>
          <a:p>
            <a:endParaRPr lang="en-US" dirty="0"/>
          </a:p>
        </p:txBody>
      </p:sp>
      <p:sp>
        <p:nvSpPr>
          <p:cNvPr id="8" name="Footer Placeholder 7"/>
          <p:cNvSpPr>
            <a:spLocks noGrp="1"/>
          </p:cNvSpPr>
          <p:nvPr>
            <p:ph type="ftr" sz="quarter" idx="11"/>
          </p:nvPr>
        </p:nvSpPr>
        <p:spPr/>
        <p:txBody>
          <a:bodyPr/>
          <a:lstStyle/>
          <a:p>
            <a:r>
              <a:rPr lang="hr-HR"/>
              <a:t>REPR 224</a:t>
            </a:r>
            <a:endParaRPr lang="en-US"/>
          </a:p>
        </p:txBody>
      </p:sp>
      <p:sp>
        <p:nvSpPr>
          <p:cNvPr id="9" name="Slide Number Placeholder 8"/>
          <p:cNvSpPr>
            <a:spLocks noGrp="1"/>
          </p:cNvSpPr>
          <p:nvPr>
            <p:ph type="sldNum" sz="quarter" idx="12"/>
          </p:nvPr>
        </p:nvSpPr>
        <p:spPr/>
        <p:txBody>
          <a:bodyPr/>
          <a:lstStyle/>
          <a:p>
            <a:fld id="{F300A144-732A-4065-8046-875B585F1364}" type="slidenum">
              <a:rPr lang="en-US" smtClean="0"/>
              <a:t>30</a:t>
            </a:fld>
            <a:endParaRPr lang="en-US"/>
          </a:p>
        </p:txBody>
      </p:sp>
    </p:spTree>
    <p:extLst>
      <p:ext uri="{BB962C8B-B14F-4D97-AF65-F5344CB8AC3E}">
        <p14:creationId xmlns:p14="http://schemas.microsoft.com/office/powerpoint/2010/main" val="2323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a:xfrm>
            <a:off x="986367" y="2770095"/>
            <a:ext cx="10217152" cy="3397195"/>
          </a:xfrm>
        </p:spPr>
        <p:txBody>
          <a:bodyPr vert="horz" lIns="91440" tIns="45720" rIns="91440" bIns="45720" rtlCol="0">
            <a:normAutofit fontScale="92500" lnSpcReduction="10000"/>
          </a:bodyPr>
          <a:lstStyle/>
          <a:p>
            <a:pPr marL="182880" indent="-182880" defTabSz="685983"/>
            <a:r>
              <a:rPr lang="en-US" dirty="0">
                <a:solidFill>
                  <a:schemeClr val="tx1"/>
                </a:solidFill>
              </a:rPr>
              <a:t>The terminology used in Pap smears is squamous intraepithelial lesions (SIL). SILs are divided into low grade and high grade SIL. </a:t>
            </a:r>
          </a:p>
          <a:p>
            <a:pPr marL="182880" indent="-182880" defTabSz="685983"/>
            <a:r>
              <a:rPr lang="en-US" dirty="0">
                <a:solidFill>
                  <a:schemeClr val="tx1"/>
                </a:solidFill>
              </a:rPr>
              <a:t>In cytology smear report these are few of the possible diagnoses:</a:t>
            </a:r>
          </a:p>
          <a:p>
            <a:pPr marL="525780" lvl="1" indent="-182880" defTabSz="685983"/>
            <a:r>
              <a:rPr lang="en-US" dirty="0">
                <a:solidFill>
                  <a:schemeClr val="tx1"/>
                </a:solidFill>
              </a:rPr>
              <a:t>Normal cells/ Negative for squamous intraepithelial lesion </a:t>
            </a:r>
          </a:p>
          <a:p>
            <a:pPr marL="525780" lvl="1" indent="-182880" defTabSz="685983"/>
            <a:r>
              <a:rPr lang="en-US" dirty="0">
                <a:solidFill>
                  <a:schemeClr val="tx1"/>
                </a:solidFill>
              </a:rPr>
              <a:t>Low Grade SIL = LSIL (= CIN1/mild dysplasia on histology) </a:t>
            </a:r>
          </a:p>
          <a:p>
            <a:pPr marL="525780" lvl="1" indent="-182880" defTabSz="685983"/>
            <a:r>
              <a:rPr lang="en-US" dirty="0">
                <a:solidFill>
                  <a:schemeClr val="tx1"/>
                </a:solidFill>
              </a:rPr>
              <a:t>High Grade SIL = HSIL (= CIN2 and CIN3/ moderate to severe dysplasia on histology) </a:t>
            </a:r>
          </a:p>
          <a:p>
            <a:pPr marL="182880" indent="-182880" defTabSz="685983"/>
            <a:r>
              <a:rPr lang="en-US" dirty="0">
                <a:solidFill>
                  <a:schemeClr val="tx1"/>
                </a:solidFill>
              </a:rPr>
              <a:t>About 1 to 5% of low grade SIL become invasive squamous cell carcinomas</a:t>
            </a:r>
          </a:p>
          <a:p>
            <a:pPr marL="182880" indent="-182880" defTabSz="685983"/>
            <a:r>
              <a:rPr lang="en-US" dirty="0">
                <a:solidFill>
                  <a:schemeClr val="tx1"/>
                </a:solidFill>
              </a:rPr>
              <a:t>About 6 to74% of high grade SIL become invasive squamous cell carcinomas</a:t>
            </a:r>
          </a:p>
          <a:p>
            <a:pPr marL="182880" indent="-182880" defTabSz="685983"/>
            <a:endParaRPr lang="en-US" dirty="0">
              <a:solidFill>
                <a:schemeClr val="tx1"/>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31</a:t>
            </a:fld>
            <a:endParaRPr lang="en-US"/>
          </a:p>
        </p:txBody>
      </p:sp>
    </p:spTree>
    <p:extLst>
      <p:ext uri="{BB962C8B-B14F-4D97-AF65-F5344CB8AC3E}">
        <p14:creationId xmlns:p14="http://schemas.microsoft.com/office/powerpoint/2010/main" val="220970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32</a:t>
            </a:fld>
            <a:endParaRPr lang="en-US"/>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682" y="1879322"/>
            <a:ext cx="9112631" cy="4990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a:xfrm>
            <a:off x="108152" y="2783605"/>
            <a:ext cx="5796162" cy="3633632"/>
          </a:xfrm>
        </p:spPr>
        <p:txBody>
          <a:bodyPr>
            <a:normAutofit fontScale="55000" lnSpcReduction="20000"/>
          </a:bodyPr>
          <a:lstStyle/>
          <a:p>
            <a:pPr algn="just"/>
            <a:r>
              <a:rPr lang="en-US" altLang="en-US" sz="2400" dirty="0"/>
              <a:t>The cytology of CIN as seen on the Pap smear.</a:t>
            </a:r>
          </a:p>
          <a:p>
            <a:pPr algn="just"/>
            <a:r>
              <a:rPr lang="en-US" altLang="en-US" sz="2400" dirty="0"/>
              <a:t>The cytoplasmic staining in superficial cells (A&amp;B) </a:t>
            </a:r>
            <a:r>
              <a:rPr lang="en-US" altLang="en-US" dirty="0"/>
              <a:t>may be either </a:t>
            </a:r>
            <a:r>
              <a:rPr lang="en-US" altLang="en-US" sz="2400" dirty="0"/>
              <a:t>red or blue.</a:t>
            </a:r>
          </a:p>
          <a:p>
            <a:pPr lvl="1" algn="just"/>
            <a:r>
              <a:rPr lang="en-US" altLang="en-US" dirty="0"/>
              <a:t>A. Normal exfoliated superficial squamous epithelial cells. </a:t>
            </a:r>
          </a:p>
          <a:p>
            <a:pPr lvl="1" algn="just"/>
            <a:r>
              <a:rPr lang="en-US" altLang="en-US" dirty="0"/>
              <a:t>B. CIN I/ low grade SIL  </a:t>
            </a:r>
          </a:p>
          <a:p>
            <a:pPr lvl="1" algn="just"/>
            <a:r>
              <a:rPr lang="en-US" altLang="en-US" dirty="0"/>
              <a:t>C. CIN II/ high grade SIL.</a:t>
            </a:r>
          </a:p>
          <a:p>
            <a:pPr lvl="1" algn="just"/>
            <a:r>
              <a:rPr lang="en-US" altLang="en-US" dirty="0"/>
              <a:t>D. CIN III/ high grade SIL. </a:t>
            </a:r>
          </a:p>
          <a:p>
            <a:pPr algn="just"/>
            <a:r>
              <a:rPr lang="en-US" altLang="en-US" sz="2400" dirty="0"/>
              <a:t>Note the reduction in cytoplasm and the increase in the nucleus to cytoplasm ratio, which occurs as the grade of the lesion increases. This reflects the progressive loss of cellular differentiation on the surface of the lesions from which these cells are exfoliated.</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33</a:t>
            </a:fld>
            <a:endParaRPr lang="en-US"/>
          </a:p>
        </p:txBody>
      </p:sp>
      <p:pic>
        <p:nvPicPr>
          <p:cNvPr id="7" name="Picture 2" descr="S01871-022-f021"/>
          <p:cNvPicPr>
            <a:picLocks noChangeAspect="1" noChangeArrowheads="1"/>
          </p:cNvPicPr>
          <p:nvPr/>
        </p:nvPicPr>
        <p:blipFill rotWithShape="1">
          <a:blip r:embed="rId2">
            <a:extLst>
              <a:ext uri="{28A0092B-C50C-407E-A947-70E740481C1C}">
                <a14:useLocalDpi xmlns:a14="http://schemas.microsoft.com/office/drawing/2010/main" val="0"/>
              </a:ext>
            </a:extLst>
          </a:blip>
          <a:srcRect l="1619" b="4042"/>
          <a:stretch/>
        </p:blipFill>
        <p:spPr bwMode="auto">
          <a:xfrm>
            <a:off x="5944846" y="2275066"/>
            <a:ext cx="6247154" cy="415568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053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p:txBody>
          <a:bodyPr>
            <a:normAutofit lnSpcReduction="10000"/>
          </a:bodyPr>
          <a:lstStyle/>
          <a:p>
            <a:pPr defTabSz="685983">
              <a:defRPr/>
            </a:pPr>
            <a:r>
              <a:rPr lang="en-US" sz="1900" dirty="0">
                <a:solidFill>
                  <a:srgbClr val="000000"/>
                </a:solidFill>
              </a:rPr>
              <a:t>Women with SIL/CIN have no visible signs or symptoms and it is difficult to diagnose SIL/CIN without a Pap smear/exam.</a:t>
            </a:r>
          </a:p>
          <a:p>
            <a:pPr defTabSz="685983">
              <a:defRPr/>
            </a:pPr>
            <a:r>
              <a:rPr lang="en-US" sz="1900" dirty="0">
                <a:solidFill>
                  <a:srgbClr val="000000"/>
                </a:solidFill>
              </a:rPr>
              <a:t>Therefore regular Pap exams should be done on all women to detect HPV infection early.</a:t>
            </a:r>
          </a:p>
          <a:p>
            <a:pPr defTabSz="685983">
              <a:defRPr/>
            </a:pPr>
            <a:r>
              <a:rPr lang="en-US" sz="1900" dirty="0">
                <a:solidFill>
                  <a:srgbClr val="000000"/>
                </a:solidFill>
              </a:rPr>
              <a:t>An HPV DNA in-situ hybridization (ISH) test, called the </a:t>
            </a:r>
            <a:r>
              <a:rPr lang="en-US" sz="1900" dirty="0" err="1">
                <a:solidFill>
                  <a:srgbClr val="000000"/>
                </a:solidFill>
              </a:rPr>
              <a:t>Diegene</a:t>
            </a:r>
            <a:r>
              <a:rPr lang="en-US" sz="1900" dirty="0">
                <a:solidFill>
                  <a:srgbClr val="000000"/>
                </a:solidFill>
              </a:rPr>
              <a:t> Hybrid Capture test, is done to identify the serotype of the HPV. This test will determine whether a patient carries high or low risk strains of the virus. HPV DNA screening test should not be used before the age of 30 if the Pap test is normal.</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34</a:t>
            </a:fld>
            <a:endParaRPr lang="en-US"/>
          </a:p>
        </p:txBody>
      </p:sp>
    </p:spTree>
    <p:extLst>
      <p:ext uri="{BB962C8B-B14F-4D97-AF65-F5344CB8AC3E}">
        <p14:creationId xmlns:p14="http://schemas.microsoft.com/office/powerpoint/2010/main" val="97310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 Screening Test: Cytology Screening For Precancerous Lesions</a:t>
            </a:r>
          </a:p>
        </p:txBody>
      </p:sp>
      <p:sp>
        <p:nvSpPr>
          <p:cNvPr id="3" name="Content Placeholder 2"/>
          <p:cNvSpPr>
            <a:spLocks noGrp="1"/>
          </p:cNvSpPr>
          <p:nvPr>
            <p:ph idx="1"/>
          </p:nvPr>
        </p:nvSpPr>
        <p:spPr/>
        <p:txBody>
          <a:bodyPr vert="horz" lIns="91440" tIns="45720" rIns="91440" bIns="45720" rtlCol="0">
            <a:normAutofit/>
          </a:bodyPr>
          <a:lstStyle/>
          <a:p>
            <a:r>
              <a:rPr lang="en-US" sz="2400" dirty="0">
                <a:solidFill>
                  <a:srgbClr val="000000"/>
                </a:solidFill>
              </a:rPr>
              <a:t>General rules of Pap screening are:</a:t>
            </a:r>
          </a:p>
          <a:p>
            <a:pPr lvl="1"/>
            <a:r>
              <a:rPr lang="en-US" dirty="0">
                <a:solidFill>
                  <a:srgbClr val="000000"/>
                </a:solidFill>
              </a:rPr>
              <a:t>Pap smear should start by the age of 21. </a:t>
            </a:r>
          </a:p>
          <a:p>
            <a:pPr lvl="1"/>
            <a:r>
              <a:rPr lang="en-US" dirty="0">
                <a:solidFill>
                  <a:srgbClr val="000000"/>
                </a:solidFill>
              </a:rPr>
              <a:t>For women between age 21 to 29: pap test should be done every 3 years</a:t>
            </a:r>
          </a:p>
          <a:p>
            <a:pPr lvl="1"/>
            <a:r>
              <a:rPr lang="en-US" dirty="0">
                <a:solidFill>
                  <a:srgbClr val="000000"/>
                </a:solidFill>
              </a:rPr>
              <a:t>For women between age 30 to 64 : there are 2 possibilities</a:t>
            </a:r>
          </a:p>
          <a:p>
            <a:pPr lvl="3"/>
            <a:r>
              <a:rPr lang="en-US" dirty="0">
                <a:solidFill>
                  <a:srgbClr val="000000"/>
                </a:solidFill>
              </a:rPr>
              <a:t>Either do only Pap test once every 3 years</a:t>
            </a:r>
          </a:p>
          <a:p>
            <a:pPr lvl="3"/>
            <a:r>
              <a:rPr lang="en-US" dirty="0">
                <a:solidFill>
                  <a:srgbClr val="000000"/>
                </a:solidFill>
              </a:rPr>
              <a:t>Or do two tests (co-testing) at the same time </a:t>
            </a:r>
            <a:r>
              <a:rPr lang="en-US" dirty="0">
                <a:solidFill>
                  <a:srgbClr val="000000"/>
                </a:solidFill>
                <a:sym typeface="Wingdings" panose="05000000000000000000" pitchFamily="2" charset="2"/>
              </a:rPr>
              <a:t></a:t>
            </a:r>
            <a:r>
              <a:rPr lang="en-US" dirty="0">
                <a:solidFill>
                  <a:srgbClr val="000000"/>
                </a:solidFill>
              </a:rPr>
              <a:t> the Pap test + DNA in-situ hybridization HPV testing, every 5 years.</a:t>
            </a:r>
          </a:p>
          <a:p>
            <a:endParaRPr lang="en-US" sz="2400"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35</a:t>
            </a:fld>
            <a:endParaRPr lang="en-US"/>
          </a:p>
        </p:txBody>
      </p:sp>
    </p:spTree>
    <p:extLst>
      <p:ext uri="{BB962C8B-B14F-4D97-AF65-F5344CB8AC3E}">
        <p14:creationId xmlns:p14="http://schemas.microsoft.com/office/powerpoint/2010/main" val="37717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of CIN</a:t>
            </a:r>
          </a:p>
        </p:txBody>
      </p:sp>
      <p:sp>
        <p:nvSpPr>
          <p:cNvPr id="3" name="Content Placeholder 2"/>
          <p:cNvSpPr>
            <a:spLocks noGrp="1"/>
          </p:cNvSpPr>
          <p:nvPr>
            <p:ph idx="1"/>
          </p:nvPr>
        </p:nvSpPr>
        <p:spPr/>
        <p:txBody>
          <a:bodyPr>
            <a:normAutofit fontScale="92500" lnSpcReduction="10000"/>
          </a:bodyPr>
          <a:lstStyle/>
          <a:p>
            <a:pPr marL="457200" indent="-457200" defTabSz="685983">
              <a:defRPr/>
            </a:pPr>
            <a:r>
              <a:rPr lang="en-US" sz="2400" dirty="0">
                <a:solidFill>
                  <a:srgbClr val="000000"/>
                </a:solidFill>
              </a:rPr>
              <a:t>Early age at first intercourse</a:t>
            </a:r>
          </a:p>
          <a:p>
            <a:pPr marL="457200" indent="-457200" defTabSz="685983">
              <a:defRPr/>
            </a:pPr>
            <a:r>
              <a:rPr lang="en-US" sz="2400" dirty="0">
                <a:solidFill>
                  <a:srgbClr val="000000"/>
                </a:solidFill>
              </a:rPr>
              <a:t>Multiple sexual partners</a:t>
            </a:r>
          </a:p>
          <a:p>
            <a:pPr marL="457200" indent="-457200" defTabSz="685983">
              <a:defRPr/>
            </a:pPr>
            <a:r>
              <a:rPr lang="en-US" sz="2400" dirty="0">
                <a:solidFill>
                  <a:srgbClr val="000000"/>
                </a:solidFill>
              </a:rPr>
              <a:t>A male partner with multiple previous sexual partners</a:t>
            </a:r>
          </a:p>
          <a:p>
            <a:pPr marL="457200" indent="-457200" defTabSz="685983">
              <a:defRPr/>
            </a:pPr>
            <a:r>
              <a:rPr lang="en-US" sz="2400" dirty="0">
                <a:solidFill>
                  <a:srgbClr val="000000"/>
                </a:solidFill>
              </a:rPr>
              <a:t>Persistent infection by high risk papillomaviruses</a:t>
            </a:r>
          </a:p>
          <a:p>
            <a:pPr marL="457200" indent="-457200" defTabSz="685983">
              <a:defRPr/>
            </a:pPr>
            <a:r>
              <a:rPr lang="en-US" sz="2400" dirty="0">
                <a:solidFill>
                  <a:srgbClr val="000000"/>
                </a:solidFill>
              </a:rPr>
              <a:t>Low socioeconomic groups</a:t>
            </a:r>
          </a:p>
          <a:p>
            <a:pPr marL="457200" indent="-457200" defTabSz="685983">
              <a:defRPr/>
            </a:pPr>
            <a:r>
              <a:rPr lang="en-US" sz="2400" dirty="0">
                <a:solidFill>
                  <a:srgbClr val="000000"/>
                </a:solidFill>
              </a:rPr>
              <a:t>Rare among virgins and multiple pregnancies</a:t>
            </a:r>
          </a:p>
          <a:p>
            <a:pPr marL="0" indent="0" defTabSz="685983">
              <a:buNone/>
              <a:defRPr/>
            </a:pPr>
            <a:endParaRPr lang="en-US" sz="2400" b="1"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36</a:t>
            </a:fld>
            <a:endParaRPr lang="en-US"/>
          </a:p>
        </p:txBody>
      </p:sp>
    </p:spTree>
    <p:extLst>
      <p:ext uri="{BB962C8B-B14F-4D97-AF65-F5344CB8AC3E}">
        <p14:creationId xmlns:p14="http://schemas.microsoft.com/office/powerpoint/2010/main" val="8004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CIN</a:t>
            </a:r>
          </a:p>
        </p:txBody>
      </p:sp>
      <p:sp>
        <p:nvSpPr>
          <p:cNvPr id="3" name="Content Placeholder 2"/>
          <p:cNvSpPr>
            <a:spLocks noGrp="1"/>
          </p:cNvSpPr>
          <p:nvPr>
            <p:ph idx="1"/>
          </p:nvPr>
        </p:nvSpPr>
        <p:spPr/>
        <p:txBody>
          <a:bodyPr>
            <a:normAutofit/>
          </a:bodyPr>
          <a:lstStyle/>
          <a:p>
            <a:pPr defTabSz="685983">
              <a:defRPr/>
            </a:pPr>
            <a:r>
              <a:rPr lang="en-US" sz="2000" dirty="0">
                <a:solidFill>
                  <a:srgbClr val="000000"/>
                </a:solidFill>
              </a:rPr>
              <a:t>The HPV is the number one cause for abnormal cells of the cervix.</a:t>
            </a:r>
          </a:p>
          <a:p>
            <a:pPr defTabSz="685983">
              <a:defRPr/>
            </a:pPr>
            <a:r>
              <a:rPr lang="en-US" sz="2000" dirty="0">
                <a:solidFill>
                  <a:srgbClr val="000000"/>
                </a:solidFill>
              </a:rPr>
              <a:t>HPV is a skin virus, which results in warts, flat warts, genital warts (condylomas), planter warts, and precancerous lesions.</a:t>
            </a:r>
          </a:p>
          <a:p>
            <a:pPr defTabSz="685983">
              <a:defRPr/>
            </a:pPr>
            <a:r>
              <a:rPr lang="en-US" sz="2000" dirty="0">
                <a:solidFill>
                  <a:srgbClr val="000000"/>
                </a:solidFill>
              </a:rPr>
              <a:t>HPV can be detected in 85-90% of pre-cancer lesions.</a:t>
            </a:r>
          </a:p>
          <a:p>
            <a:pPr defTabSz="685983">
              <a:defRPr/>
            </a:pPr>
            <a:r>
              <a:rPr lang="en-US" sz="2000" dirty="0">
                <a:solidFill>
                  <a:srgbClr val="000000"/>
                </a:solidFill>
              </a:rPr>
              <a:t>High risk types HPV: 16, 18, 31, 33, 35, 39, 45, 52, 56, 58, and 59.</a:t>
            </a:r>
          </a:p>
          <a:p>
            <a:pPr defTabSz="685983">
              <a:defRPr/>
            </a:pPr>
            <a:r>
              <a:rPr lang="en-US" sz="2000" dirty="0">
                <a:solidFill>
                  <a:srgbClr val="000000"/>
                </a:solidFill>
              </a:rPr>
              <a:t>Low risk types HPV: 6, 11, 42, 44. These types result in </a:t>
            </a:r>
            <a:r>
              <a:rPr lang="en-US" sz="2000" dirty="0" err="1">
                <a:solidFill>
                  <a:srgbClr val="000000"/>
                </a:solidFill>
              </a:rPr>
              <a:t>condylomas</a:t>
            </a:r>
            <a:r>
              <a:rPr lang="en-US" sz="2000" dirty="0">
                <a:solidFill>
                  <a:srgbClr val="000000"/>
                </a:solidFill>
              </a:rPr>
              <a:t>.</a:t>
            </a:r>
          </a:p>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37</a:t>
            </a:fld>
            <a:endParaRPr lang="en-US"/>
          </a:p>
        </p:txBody>
      </p:sp>
    </p:spTree>
    <p:extLst>
      <p:ext uri="{BB962C8B-B14F-4D97-AF65-F5344CB8AC3E}">
        <p14:creationId xmlns:p14="http://schemas.microsoft.com/office/powerpoint/2010/main" val="265109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CIN</a:t>
            </a:r>
          </a:p>
        </p:txBody>
      </p:sp>
      <p:sp>
        <p:nvSpPr>
          <p:cNvPr id="3" name="Content Placeholder 2"/>
          <p:cNvSpPr>
            <a:spLocks noGrp="1"/>
          </p:cNvSpPr>
          <p:nvPr>
            <p:ph idx="1"/>
          </p:nvPr>
        </p:nvSpPr>
        <p:spPr/>
        <p:txBody>
          <a:bodyPr/>
          <a:lstStyle/>
          <a:p>
            <a:r>
              <a:rPr lang="en-US" sz="2400" dirty="0">
                <a:solidFill>
                  <a:srgbClr val="000000"/>
                </a:solidFill>
              </a:rPr>
              <a:t>Laser or cone biopsy is the most effective method of managing patients with high grade SIL for cancer prevention.</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38</a:t>
            </a:fld>
            <a:endParaRPr lang="en-US"/>
          </a:p>
        </p:txBody>
      </p:sp>
      <p:pic>
        <p:nvPicPr>
          <p:cNvPr id="7" name="Picture 6" descr="conebiop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660" y="3610400"/>
            <a:ext cx="4355552" cy="2884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44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Cervical Cancer</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dirty="0">
                <a:solidFill>
                  <a:srgbClr val="000000"/>
                </a:solidFill>
              </a:rPr>
              <a:t>About 75-90% of invasive cancers are squamous cell carcinomas.</a:t>
            </a:r>
          </a:p>
          <a:p>
            <a:r>
              <a:rPr lang="en-US" altLang="en-US" dirty="0">
                <a:solidFill>
                  <a:srgbClr val="000000"/>
                </a:solidFill>
              </a:rPr>
              <a:t>The remainder are adenocarcinomas, </a:t>
            </a:r>
            <a:r>
              <a:rPr lang="en-US" dirty="0">
                <a:solidFill>
                  <a:srgbClr val="000000"/>
                </a:solidFill>
              </a:rPr>
              <a:t>mixed </a:t>
            </a:r>
            <a:r>
              <a:rPr lang="en-US" dirty="0" err="1">
                <a:solidFill>
                  <a:srgbClr val="000000"/>
                </a:solidFill>
              </a:rPr>
              <a:t>adenosquamous</a:t>
            </a:r>
            <a:r>
              <a:rPr lang="en-US" dirty="0">
                <a:solidFill>
                  <a:srgbClr val="000000"/>
                </a:solidFill>
              </a:rPr>
              <a:t> carcinomas (20%) and small cell neuroendocrine carcinomas</a:t>
            </a:r>
            <a:r>
              <a:rPr lang="en-US" altLang="en-US" dirty="0">
                <a:solidFill>
                  <a:srgbClr val="000000"/>
                </a:solidFill>
              </a:rPr>
              <a:t>.</a:t>
            </a:r>
          </a:p>
          <a:p>
            <a:r>
              <a:rPr lang="en-US" dirty="0">
                <a:solidFill>
                  <a:srgbClr val="000000"/>
                </a:solidFill>
              </a:rPr>
              <a:t>The reduction in incidence in western countries is due to Papanicolaou screening tests. </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39</a:t>
            </a:fld>
            <a:endParaRPr lang="en-US"/>
          </a:p>
        </p:txBody>
      </p:sp>
    </p:spTree>
    <p:extLst>
      <p:ext uri="{BB962C8B-B14F-4D97-AF65-F5344CB8AC3E}">
        <p14:creationId xmlns:p14="http://schemas.microsoft.com/office/powerpoint/2010/main" val="14428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err="1"/>
              <a:t>Ectropion</a:t>
            </a:r>
            <a:r>
              <a:rPr lang="en-US" dirty="0"/>
              <a:t> (Erosions)</a:t>
            </a:r>
          </a:p>
        </p:txBody>
      </p:sp>
      <p:sp>
        <p:nvSpPr>
          <p:cNvPr id="3" name="Content Placeholder 2"/>
          <p:cNvSpPr>
            <a:spLocks noGrp="1"/>
          </p:cNvSpPr>
          <p:nvPr>
            <p:ph idx="1"/>
          </p:nvPr>
        </p:nvSpPr>
        <p:spPr/>
        <p:txBody>
          <a:bodyPr vert="horz" lIns="91440" tIns="45720" rIns="91440" bIns="45720" rtlCol="0">
            <a:normAutofit/>
          </a:bodyPr>
          <a:lstStyle/>
          <a:p>
            <a:pPr lvl="1">
              <a:buClr>
                <a:schemeClr val="accent1">
                  <a:lumMod val="75000"/>
                </a:schemeClr>
              </a:buClr>
            </a:pPr>
            <a:r>
              <a:rPr lang="en-US" altLang="en-US" sz="2200" dirty="0">
                <a:solidFill>
                  <a:schemeClr val="tx1"/>
                </a:solidFill>
              </a:rPr>
              <a:t>It occurs when the squamous epithelium is replaced by columnar epithelium, grossly resulting in an erythematous area.</a:t>
            </a:r>
          </a:p>
          <a:p>
            <a:pPr lvl="1">
              <a:buClr>
                <a:schemeClr val="accent1">
                  <a:lumMod val="75000"/>
                </a:schemeClr>
              </a:buClr>
            </a:pPr>
            <a:r>
              <a:rPr lang="en-US" altLang="en-US" sz="2200" dirty="0">
                <a:solidFill>
                  <a:schemeClr val="tx1"/>
                </a:solidFill>
              </a:rPr>
              <a:t>It is a typical response to a variety of stimuli including hormones, chronic irritation and inflammation (chronic cervicitis).</a:t>
            </a:r>
          </a:p>
          <a:p>
            <a:pPr lvl="1">
              <a:buClr>
                <a:schemeClr val="accent1">
                  <a:lumMod val="75000"/>
                </a:schemeClr>
              </a:buClr>
            </a:pPr>
            <a:r>
              <a:rPr lang="en-US" altLang="en-US" sz="2200" dirty="0">
                <a:solidFill>
                  <a:schemeClr val="tx1"/>
                </a:solidFill>
              </a:rPr>
              <a:t>It is benign and has no malignant potential.</a:t>
            </a:r>
          </a:p>
          <a:p>
            <a:pPr>
              <a:buClr>
                <a:schemeClr val="accent1">
                  <a:lumMod val="75000"/>
                </a:schemeClr>
              </a:buClr>
            </a:pPr>
            <a:endParaRPr lang="en-US" dirty="0">
              <a:solidFill>
                <a:schemeClr val="tx1"/>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a:t>
            </a:fld>
            <a:endParaRPr lang="en-US"/>
          </a:p>
        </p:txBody>
      </p:sp>
      <p:pic>
        <p:nvPicPr>
          <p:cNvPr id="7" name="Picture 6" descr="7444114086_eb4bfa346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579" y="4255561"/>
            <a:ext cx="2911796" cy="2461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05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Cervical Cancer</a:t>
            </a:r>
          </a:p>
        </p:txBody>
      </p:sp>
      <p:sp>
        <p:nvSpPr>
          <p:cNvPr id="3" name="Content Placeholder 2"/>
          <p:cNvSpPr>
            <a:spLocks noGrp="1"/>
          </p:cNvSpPr>
          <p:nvPr>
            <p:ph idx="1"/>
          </p:nvPr>
        </p:nvSpPr>
        <p:spPr/>
        <p:txBody>
          <a:bodyPr/>
          <a:lstStyle/>
          <a:p>
            <a:pPr marL="182563" indent="-182563"/>
            <a:r>
              <a:rPr lang="en-US" altLang="en-US" dirty="0">
                <a:solidFill>
                  <a:srgbClr val="000000"/>
                </a:solidFill>
              </a:rPr>
              <a:t> The tumors may be invisible or present as an exophytic mass.</a:t>
            </a:r>
          </a:p>
          <a:p>
            <a:pPr marL="182563" indent="-182563"/>
            <a:endParaRPr lang="en-US" altLang="en-US" dirty="0">
              <a:solidFill>
                <a:srgbClr val="000000"/>
              </a:solidFill>
            </a:endParaRPr>
          </a:p>
          <a:p>
            <a:pPr marL="182563" indent="-182563"/>
            <a:r>
              <a:rPr lang="en-US" altLang="en-US" dirty="0">
                <a:solidFill>
                  <a:srgbClr val="000000"/>
                </a:solidFill>
              </a:rPr>
              <a:t> Cervical carcinomas are graded from 1 to 3 (i.e. well, moderately and poorly differentiated) based on cellular differentiation and staged from 1 to 4 depending on the clinical spread.</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40</a:t>
            </a:fld>
            <a:endParaRPr lang="en-US"/>
          </a:p>
        </p:txBody>
      </p:sp>
    </p:spTree>
    <p:extLst>
      <p:ext uri="{BB962C8B-B14F-4D97-AF65-F5344CB8AC3E}">
        <p14:creationId xmlns:p14="http://schemas.microsoft.com/office/powerpoint/2010/main" val="12850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Cervical Cancer</a:t>
            </a:r>
          </a:p>
        </p:txBody>
      </p:sp>
      <p:pic>
        <p:nvPicPr>
          <p:cNvPr id="9" name="Content Placeholder 8" descr="MII6.jpg"/>
          <p:cNvPicPr>
            <a:picLocks noGrp="1" noChangeAspect="1"/>
          </p:cNvPicPr>
          <p:nvPr>
            <p:ph sz="half" idx="1"/>
          </p:nvPr>
        </p:nvPicPr>
        <p:blipFill>
          <a:blip r:embed="rId2">
            <a:extLst>
              <a:ext uri="{28A0092B-C50C-407E-A947-70E740481C1C}">
                <a14:useLocalDpi xmlns:a14="http://schemas.microsoft.com/office/drawing/2010/main" val="0"/>
              </a:ext>
            </a:extLst>
          </a:blip>
          <a:srcRect t="1847" b="1847"/>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fig3-7.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43" t="9924" r="-1043" b="14774"/>
          <a:stretch/>
        </p:blipFill>
        <p:spPr>
          <a:xfrm>
            <a:off x="6180138" y="2784475"/>
            <a:ext cx="5022850" cy="3252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41</a:t>
            </a:fld>
            <a:endParaRPr lang="en-US"/>
          </a:p>
        </p:txBody>
      </p:sp>
    </p:spTree>
    <p:extLst>
      <p:ext uri="{BB962C8B-B14F-4D97-AF65-F5344CB8AC3E}">
        <p14:creationId xmlns:p14="http://schemas.microsoft.com/office/powerpoint/2010/main" val="29762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Invasive Cervical Cancer</a:t>
            </a:r>
          </a:p>
        </p:txBody>
      </p:sp>
      <p:sp>
        <p:nvSpPr>
          <p:cNvPr id="9" name="Content Placeholder 8"/>
          <p:cNvSpPr>
            <a:spLocks noGrp="1"/>
          </p:cNvSpPr>
          <p:nvPr>
            <p:ph idx="1"/>
          </p:nvPr>
        </p:nvSpPr>
        <p:spPr/>
        <p:txBody>
          <a:bodyPr>
            <a:normAutofit fontScale="92500"/>
          </a:bodyPr>
          <a:lstStyle/>
          <a:p>
            <a:pPr marL="548640" defTabSz="685983">
              <a:defRPr/>
            </a:pPr>
            <a:r>
              <a:rPr lang="en-US" altLang="en-US" dirty="0">
                <a:solidFill>
                  <a:srgbClr val="000000"/>
                </a:solidFill>
              </a:rPr>
              <a:t>Squamous cell carcinomas typically arise from pre-cancer CIN/SIL lesions at the transformation zone.</a:t>
            </a:r>
          </a:p>
          <a:p>
            <a:pPr marL="548640" defTabSz="685983">
              <a:defRPr/>
            </a:pPr>
            <a:r>
              <a:rPr lang="en-US" dirty="0">
                <a:solidFill>
                  <a:srgbClr val="000000"/>
                </a:solidFill>
              </a:rPr>
              <a:t>Squamous cell carcinoma has a peak incidence at the age of about 45 years, some 10 to 15 years after detection of precursor SIL.</a:t>
            </a:r>
          </a:p>
          <a:p>
            <a:pPr marL="548640" defTabSz="685983">
              <a:defRPr/>
            </a:pPr>
            <a:r>
              <a:rPr lang="en-US" dirty="0">
                <a:solidFill>
                  <a:srgbClr val="000000"/>
                </a:solidFill>
              </a:rPr>
              <a:t>Nowadays, due to the Pap screening test, many of cervical cancers are diagnosed in early stages, and majority are diagnosed in the pre-invasive CIN/SIL phase.</a:t>
            </a:r>
          </a:p>
          <a:p>
            <a:pPr marL="548640" defTabSz="685983">
              <a:defRPr/>
            </a:pPr>
            <a:r>
              <a:rPr lang="en-US" dirty="0">
                <a:solidFill>
                  <a:srgbClr val="000000"/>
                </a:solidFill>
              </a:rPr>
              <a:t>Advanced cases of squamous cell carcinoma are seen in women who either have never had a Pap smear or have waited many years since the last Pap smear.</a:t>
            </a:r>
          </a:p>
          <a:p>
            <a:endParaRPr lang="en-US" dirty="0">
              <a:solidFill>
                <a:srgbClr val="000000"/>
              </a:solidFill>
            </a:endParaRP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42</a:t>
            </a:fld>
            <a:endParaRPr lang="en-US"/>
          </a:p>
        </p:txBody>
      </p:sp>
    </p:spTree>
    <p:extLst>
      <p:ext uri="{BB962C8B-B14F-4D97-AF65-F5344CB8AC3E}">
        <p14:creationId xmlns:p14="http://schemas.microsoft.com/office/powerpoint/2010/main" val="342605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fontScale="92500" lnSpcReduction="20000"/>
          </a:bodyPr>
          <a:lstStyle/>
          <a:p>
            <a:pPr marL="548640" defTabSz="685983">
              <a:defRPr/>
            </a:pPr>
            <a:r>
              <a:rPr lang="en-US" dirty="0">
                <a:solidFill>
                  <a:srgbClr val="000000"/>
                </a:solidFill>
              </a:rPr>
              <a:t>The early stages of cervical cancer may be completely asymptomatic. </a:t>
            </a:r>
          </a:p>
          <a:p>
            <a:pPr marL="548640" defTabSz="685983">
              <a:defRPr/>
            </a:pPr>
            <a:r>
              <a:rPr lang="en-US" dirty="0">
                <a:solidFill>
                  <a:srgbClr val="000000"/>
                </a:solidFill>
              </a:rPr>
              <a:t>On </a:t>
            </a:r>
            <a:r>
              <a:rPr lang="en-US" dirty="0" err="1">
                <a:solidFill>
                  <a:srgbClr val="000000"/>
                </a:solidFill>
              </a:rPr>
              <a:t>colposcopic</a:t>
            </a:r>
            <a:r>
              <a:rPr lang="en-US" dirty="0">
                <a:solidFill>
                  <a:srgbClr val="000000"/>
                </a:solidFill>
              </a:rPr>
              <a:t> examination, the cervix shows a mosaic vascular pattern and the lesions appear as white patches after the application of acetic acid to cervix.</a:t>
            </a:r>
          </a:p>
          <a:p>
            <a:pPr marL="548640" defTabSz="685983">
              <a:defRPr/>
            </a:pPr>
            <a:r>
              <a:rPr lang="en-US" dirty="0">
                <a:solidFill>
                  <a:srgbClr val="000000"/>
                </a:solidFill>
              </a:rPr>
              <a:t>Vaginal bleeding, contact bleeding, cervical mass, dyspareunia.</a:t>
            </a:r>
          </a:p>
          <a:p>
            <a:pPr marL="548640" defTabSz="685983">
              <a:defRPr/>
            </a:pPr>
            <a:r>
              <a:rPr lang="en-US" dirty="0">
                <a:solidFill>
                  <a:srgbClr val="000000"/>
                </a:solidFill>
              </a:rPr>
              <a:t>In advanced disease, metastases may be present in the abdomen, lungs or elsewhere.</a:t>
            </a:r>
          </a:p>
          <a:p>
            <a:pPr marL="548640" defTabSz="685983">
              <a:defRPr/>
            </a:pPr>
            <a:r>
              <a:rPr lang="en-US" dirty="0">
                <a:solidFill>
                  <a:srgbClr val="000000"/>
                </a:solidFill>
              </a:rPr>
              <a:t>Symptoms of advanced cervical cancer may include: loss of appetite, weight loss, fatigue, pelvic pain, back pain, leg pain, swollen legs, heavy bleeding from the vagina, bone fractures, and/or (rarely) leakage of urine or feces from the vagina.</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43</a:t>
            </a:fld>
            <a:endParaRPr lang="en-US"/>
          </a:p>
        </p:txBody>
      </p:sp>
    </p:spTree>
    <p:extLst>
      <p:ext uri="{BB962C8B-B14F-4D97-AF65-F5344CB8AC3E}">
        <p14:creationId xmlns:p14="http://schemas.microsoft.com/office/powerpoint/2010/main" val="26058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Staging</a:t>
            </a:r>
          </a:p>
        </p:txBody>
      </p:sp>
      <p:sp>
        <p:nvSpPr>
          <p:cNvPr id="3" name="Content Placeholder 2"/>
          <p:cNvSpPr>
            <a:spLocks noGrp="1"/>
          </p:cNvSpPr>
          <p:nvPr>
            <p:ph sz="half" idx="1"/>
          </p:nvPr>
        </p:nvSpPr>
        <p:spPr>
          <a:xfrm>
            <a:off x="6181344" y="2784475"/>
            <a:ext cx="5023104" cy="3251874"/>
          </a:xfrm>
        </p:spPr>
        <p:txBody>
          <a:bodyPr>
            <a:normAutofit/>
          </a:bodyPr>
          <a:lstStyle/>
          <a:p>
            <a:pPr marL="91440" indent="-91440" defTabSz="685983">
              <a:buNone/>
              <a:defRPr/>
            </a:pPr>
            <a:r>
              <a:rPr lang="en-US" dirty="0">
                <a:solidFill>
                  <a:schemeClr val="tx1"/>
                </a:solidFill>
              </a:rPr>
              <a:t>0- Carcinoma in Situ</a:t>
            </a:r>
          </a:p>
          <a:p>
            <a:pPr marL="91440" indent="-91440" defTabSz="685983">
              <a:buNone/>
              <a:defRPr/>
            </a:pPr>
            <a:r>
              <a:rPr lang="en-US" dirty="0">
                <a:solidFill>
                  <a:schemeClr val="tx1"/>
                </a:solidFill>
              </a:rPr>
              <a:t>1- Confined to the cervix</a:t>
            </a:r>
          </a:p>
          <a:p>
            <a:pPr marL="91440" indent="-91440" defTabSz="685983">
              <a:buNone/>
              <a:defRPr/>
            </a:pPr>
            <a:r>
              <a:rPr lang="en-US" dirty="0">
                <a:solidFill>
                  <a:schemeClr val="tx1"/>
                </a:solidFill>
              </a:rPr>
              <a:t>2- Extension beyond the cervix without extension to the lower third of Vagina or Pelvic Wall</a:t>
            </a:r>
          </a:p>
          <a:p>
            <a:pPr marL="91440" indent="-91440" defTabSz="685983">
              <a:buNone/>
              <a:defRPr/>
            </a:pPr>
            <a:r>
              <a:rPr lang="en-US" dirty="0">
                <a:solidFill>
                  <a:schemeClr val="tx1"/>
                </a:solidFill>
              </a:rPr>
              <a:t>3- Extension to the pelvic wall and/or lower third of the vagina</a:t>
            </a:r>
          </a:p>
          <a:p>
            <a:pPr marL="91440" indent="-91440" defTabSz="685983">
              <a:buNone/>
              <a:defRPr/>
            </a:pPr>
            <a:r>
              <a:rPr lang="en-US" dirty="0">
                <a:solidFill>
                  <a:schemeClr val="tx1"/>
                </a:solidFill>
              </a:rPr>
              <a:t>4- Extends to adjacent organs  </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44</a:t>
            </a:fld>
            <a:endParaRPr lang="en-US"/>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2692" y="2185867"/>
            <a:ext cx="3783613" cy="4629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39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986367" y="2770095"/>
            <a:ext cx="10217152" cy="3554323"/>
          </a:xfrm>
        </p:spPr>
        <p:txBody>
          <a:bodyPr>
            <a:normAutofit/>
          </a:bodyPr>
          <a:lstStyle/>
          <a:p>
            <a:r>
              <a:rPr lang="en-US" dirty="0">
                <a:solidFill>
                  <a:schemeClr val="tx1"/>
                </a:solidFill>
              </a:rPr>
              <a:t>The primary treatment is hysterectomy and lymph node dissection; small microinvasive carcinomas may be treated with cone biopsy.</a:t>
            </a:r>
          </a:p>
          <a:p>
            <a:endParaRPr lang="en-US" dirty="0">
              <a:solidFill>
                <a:schemeClr val="tx1"/>
              </a:solidFill>
            </a:endParaRPr>
          </a:p>
          <a:p>
            <a:r>
              <a:rPr lang="en-US" dirty="0">
                <a:solidFill>
                  <a:schemeClr val="tx1"/>
                </a:solidFill>
              </a:rPr>
              <a:t>Radiation and chemotherapy are also of benefit in instances where surgery alone is not curative.</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45</a:t>
            </a:fld>
            <a:endParaRPr lang="en-US"/>
          </a:p>
        </p:txBody>
      </p:sp>
    </p:spTree>
    <p:extLst>
      <p:ext uri="{BB962C8B-B14F-4D97-AF65-F5344CB8AC3E}">
        <p14:creationId xmlns:p14="http://schemas.microsoft.com/office/powerpoint/2010/main" val="13769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a:solidFill>
                  <a:schemeClr val="tx1"/>
                </a:solidFill>
                <a:latin typeface="Calisto MT" charset="0"/>
              </a:rPr>
              <a:t>Kumar V, Abbas AK, Aster JC. Robbins Basic Pathology. 10</a:t>
            </a:r>
            <a:r>
              <a:rPr lang="en-US" baseline="30000" dirty="0">
                <a:solidFill>
                  <a:schemeClr val="tx1"/>
                </a:solidFill>
                <a:latin typeface="Calisto MT" charset="0"/>
              </a:rPr>
              <a:t>th</a:t>
            </a:r>
            <a:r>
              <a:rPr lang="en-US" dirty="0">
                <a:solidFill>
                  <a:schemeClr val="tx1"/>
                </a:solidFill>
                <a:latin typeface="Calisto MT" charset="0"/>
              </a:rPr>
              <a:t> ed. Elsevier; 2018. Philadelphia, PA.</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46</a:t>
            </a:fld>
            <a:endParaRPr lang="en-US"/>
          </a:p>
        </p:txBody>
      </p:sp>
    </p:spTree>
    <p:extLst>
      <p:ext uri="{BB962C8B-B14F-4D97-AF65-F5344CB8AC3E}">
        <p14:creationId xmlns:p14="http://schemas.microsoft.com/office/powerpoint/2010/main" val="31231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8" name="Text Placeholder 7"/>
          <p:cNvSpPr>
            <a:spLocks noGrp="1"/>
          </p:cNvSpPr>
          <p:nvPr>
            <p:ph type="body" idx="1"/>
          </p:nvPr>
        </p:nvSpPr>
        <p:spPr/>
        <p:txBody>
          <a:bodyPr/>
          <a:lstStyle/>
          <a:p>
            <a:r>
              <a:rPr lang="en-US" dirty="0"/>
              <a:t>End of Lecture</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47</a:t>
            </a:fld>
            <a:endParaRPr lang="en-US"/>
          </a:p>
        </p:txBody>
      </p:sp>
    </p:spTree>
    <p:extLst>
      <p:ext uri="{BB962C8B-B14F-4D97-AF65-F5344CB8AC3E}">
        <p14:creationId xmlns:p14="http://schemas.microsoft.com/office/powerpoint/2010/main" val="19699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Squamous Metaplasia</a:t>
            </a:r>
          </a:p>
        </p:txBody>
      </p:sp>
      <p:sp>
        <p:nvSpPr>
          <p:cNvPr id="3" name="Content Placeholder 2"/>
          <p:cNvSpPr>
            <a:spLocks noGrp="1"/>
          </p:cNvSpPr>
          <p:nvPr>
            <p:ph idx="1"/>
          </p:nvPr>
        </p:nvSpPr>
        <p:spPr/>
        <p:txBody>
          <a:bodyPr/>
          <a:lstStyle/>
          <a:p>
            <a:r>
              <a:rPr lang="en-US" altLang="en-US" dirty="0">
                <a:solidFill>
                  <a:schemeClr val="tx1"/>
                </a:solidFill>
              </a:rPr>
              <a:t>In this condition, the columnar cells are replaced by squamous cells.</a:t>
            </a:r>
          </a:p>
          <a:p>
            <a:r>
              <a:rPr lang="en-US" altLang="en-US" dirty="0">
                <a:solidFill>
                  <a:schemeClr val="tx1"/>
                </a:solidFill>
              </a:rPr>
              <a:t>It is seen in the cervix at the </a:t>
            </a:r>
            <a:r>
              <a:rPr lang="en-US" altLang="en-US" dirty="0" err="1">
                <a:solidFill>
                  <a:schemeClr val="tx1"/>
                </a:solidFill>
              </a:rPr>
              <a:t>squamo</a:t>
            </a:r>
            <a:r>
              <a:rPr lang="en-US" altLang="en-US" dirty="0">
                <a:solidFill>
                  <a:schemeClr val="tx1"/>
                </a:solidFill>
              </a:rPr>
              <a:t>-columnar junction.</a:t>
            </a:r>
          </a:p>
          <a:p>
            <a:r>
              <a:rPr lang="en-US" altLang="en-US" dirty="0">
                <a:solidFill>
                  <a:schemeClr val="tx1"/>
                </a:solidFill>
              </a:rPr>
              <a:t>Squamous </a:t>
            </a:r>
            <a:r>
              <a:rPr lang="en-US" altLang="en-US" dirty="0" err="1">
                <a:solidFill>
                  <a:schemeClr val="tx1"/>
                </a:solidFill>
              </a:rPr>
              <a:t>metaplastic</a:t>
            </a:r>
            <a:r>
              <a:rPr lang="en-US" altLang="en-US" dirty="0">
                <a:solidFill>
                  <a:schemeClr val="tx1"/>
                </a:solidFill>
              </a:rPr>
              <a:t> epithelium is the area most affected by HPV infection and the area where dysplasia and malignant transformation  starts, however, the squamous </a:t>
            </a:r>
            <a:r>
              <a:rPr lang="en-US" altLang="en-US" dirty="0" err="1">
                <a:solidFill>
                  <a:schemeClr val="tx1"/>
                </a:solidFill>
              </a:rPr>
              <a:t>metaplastic</a:t>
            </a:r>
            <a:r>
              <a:rPr lang="en-US" altLang="en-US" dirty="0">
                <a:solidFill>
                  <a:schemeClr val="tx1"/>
                </a:solidFill>
              </a:rPr>
              <a:t> epithelium is benign and by itself not considered premalignant.</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5</a:t>
            </a:fld>
            <a:endParaRPr lang="en-US"/>
          </a:p>
        </p:txBody>
      </p:sp>
    </p:spTree>
    <p:extLst>
      <p:ext uri="{BB962C8B-B14F-4D97-AF65-F5344CB8AC3E}">
        <p14:creationId xmlns:p14="http://schemas.microsoft.com/office/powerpoint/2010/main" val="39627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Polyp</a:t>
            </a:r>
          </a:p>
        </p:txBody>
      </p:sp>
      <p:sp>
        <p:nvSpPr>
          <p:cNvPr id="3" name="Content Placeholder 2"/>
          <p:cNvSpPr>
            <a:spLocks noGrp="1"/>
          </p:cNvSpPr>
          <p:nvPr>
            <p:ph idx="1"/>
          </p:nvPr>
        </p:nvSpPr>
        <p:spPr/>
        <p:txBody>
          <a:bodyPr>
            <a:normAutofit fontScale="85000" lnSpcReduction="10000"/>
          </a:bodyPr>
          <a:lstStyle/>
          <a:p>
            <a:pPr defTabSz="685983">
              <a:defRPr/>
            </a:pPr>
            <a:r>
              <a:rPr lang="en-US" sz="2400" dirty="0">
                <a:solidFill>
                  <a:srgbClr val="000000"/>
                </a:solidFill>
              </a:rPr>
              <a:t>This is a small </a:t>
            </a:r>
            <a:r>
              <a:rPr lang="en-US" sz="2400" dirty="0" err="1">
                <a:solidFill>
                  <a:srgbClr val="000000"/>
                </a:solidFill>
              </a:rPr>
              <a:t>pedunculated</a:t>
            </a:r>
            <a:r>
              <a:rPr lang="en-US" sz="2400" dirty="0">
                <a:solidFill>
                  <a:srgbClr val="000000"/>
                </a:solidFill>
              </a:rPr>
              <a:t> mass.</a:t>
            </a:r>
          </a:p>
          <a:p>
            <a:pPr defTabSz="685983">
              <a:defRPr/>
            </a:pPr>
            <a:r>
              <a:rPr lang="en-US" sz="2400" dirty="0">
                <a:solidFill>
                  <a:srgbClr val="000000"/>
                </a:solidFill>
              </a:rPr>
              <a:t>Most polyps originate from the </a:t>
            </a:r>
            <a:r>
              <a:rPr lang="en-US" sz="2400" dirty="0" err="1">
                <a:solidFill>
                  <a:srgbClr val="000000"/>
                </a:solidFill>
              </a:rPr>
              <a:t>endocervix</a:t>
            </a:r>
            <a:r>
              <a:rPr lang="en-US" sz="2400" dirty="0">
                <a:solidFill>
                  <a:srgbClr val="000000"/>
                </a:solidFill>
              </a:rPr>
              <a:t> (endocervical polyps) and few from the </a:t>
            </a:r>
            <a:r>
              <a:rPr lang="en-US" sz="2400" dirty="0" err="1">
                <a:solidFill>
                  <a:srgbClr val="000000"/>
                </a:solidFill>
              </a:rPr>
              <a:t>ectocervix</a:t>
            </a:r>
            <a:r>
              <a:rPr lang="en-US" sz="2400" dirty="0">
                <a:solidFill>
                  <a:srgbClr val="000000"/>
                </a:solidFill>
              </a:rPr>
              <a:t> (</a:t>
            </a:r>
            <a:r>
              <a:rPr lang="en-US" sz="2400" dirty="0" err="1">
                <a:solidFill>
                  <a:srgbClr val="000000"/>
                </a:solidFill>
              </a:rPr>
              <a:t>ectocervical</a:t>
            </a:r>
            <a:r>
              <a:rPr lang="en-US" sz="2400" dirty="0">
                <a:solidFill>
                  <a:srgbClr val="000000"/>
                </a:solidFill>
              </a:rPr>
              <a:t> polyps). </a:t>
            </a:r>
          </a:p>
          <a:p>
            <a:pPr defTabSz="685983">
              <a:defRPr/>
            </a:pPr>
            <a:r>
              <a:rPr lang="en-US" sz="2400" dirty="0">
                <a:solidFill>
                  <a:srgbClr val="000000"/>
                </a:solidFill>
              </a:rPr>
              <a:t>They are not true neoplasms. </a:t>
            </a:r>
          </a:p>
          <a:p>
            <a:pPr defTabSz="685983">
              <a:defRPr/>
            </a:pPr>
            <a:r>
              <a:rPr lang="en-US" sz="2400" dirty="0">
                <a:solidFill>
                  <a:srgbClr val="000000"/>
                </a:solidFill>
              </a:rPr>
              <a:t>The lesion is characterized by an overgrowth of benign cervical </a:t>
            </a:r>
            <a:r>
              <a:rPr lang="en-US" sz="2400" b="1" dirty="0">
                <a:solidFill>
                  <a:srgbClr val="000000"/>
                </a:solidFill>
              </a:rPr>
              <a:t>stroma</a:t>
            </a:r>
            <a:r>
              <a:rPr lang="en-US" sz="2400" dirty="0">
                <a:solidFill>
                  <a:srgbClr val="000000"/>
                </a:solidFill>
              </a:rPr>
              <a:t> covered by cervical </a:t>
            </a:r>
            <a:r>
              <a:rPr lang="en-US" sz="2400" b="1" dirty="0">
                <a:solidFill>
                  <a:srgbClr val="000000"/>
                </a:solidFill>
              </a:rPr>
              <a:t>epithelium:</a:t>
            </a:r>
          </a:p>
          <a:p>
            <a:pPr lvl="1" defTabSz="685983">
              <a:defRPr/>
            </a:pPr>
            <a:r>
              <a:rPr lang="en-US" dirty="0">
                <a:solidFill>
                  <a:srgbClr val="000000"/>
                </a:solidFill>
              </a:rPr>
              <a:t>The epithelium covering the polyp can be columnar or stratified squamous or sometimes both.</a:t>
            </a:r>
          </a:p>
          <a:p>
            <a:pPr lvl="1" defTabSz="685983">
              <a:defRPr/>
            </a:pPr>
            <a:r>
              <a:rPr lang="en-US" dirty="0">
                <a:solidFill>
                  <a:srgbClr val="000000"/>
                </a:solidFill>
              </a:rPr>
              <a:t>The </a:t>
            </a:r>
            <a:r>
              <a:rPr lang="en-US" dirty="0" err="1">
                <a:solidFill>
                  <a:srgbClr val="000000"/>
                </a:solidFill>
              </a:rPr>
              <a:t>stroma</a:t>
            </a:r>
            <a:r>
              <a:rPr lang="en-US" dirty="0">
                <a:solidFill>
                  <a:srgbClr val="000000"/>
                </a:solidFill>
              </a:rPr>
              <a:t> is made up of fibrous tissue with thick-walled blood vessels and inflammatory cells.</a:t>
            </a:r>
          </a:p>
          <a:p>
            <a:endParaRPr lang="en-US" dirty="0">
              <a:solidFill>
                <a:srgbClr val="000000"/>
              </a:solidFill>
            </a:endParaRP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6</a:t>
            </a:fld>
            <a:endParaRPr lang="en-US"/>
          </a:p>
        </p:txBody>
      </p:sp>
    </p:spTree>
    <p:extLst>
      <p:ext uri="{BB962C8B-B14F-4D97-AF65-F5344CB8AC3E}">
        <p14:creationId xmlns:p14="http://schemas.microsoft.com/office/powerpoint/2010/main" val="34727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Polyp</a:t>
            </a:r>
          </a:p>
        </p:txBody>
      </p:sp>
      <p:pic>
        <p:nvPicPr>
          <p:cNvPr id="13" name="Content Placeholder 12" descr="C0130906-Cervical_polyp.jpg"/>
          <p:cNvPicPr>
            <a:picLocks noGrp="1" noChangeAspect="1"/>
          </p:cNvPicPr>
          <p:nvPr>
            <p:ph sz="half" idx="2"/>
          </p:nvPr>
        </p:nvPicPr>
        <p:blipFill>
          <a:blip r:embed="rId2">
            <a:extLst>
              <a:ext uri="{28A0092B-C50C-407E-A947-70E740481C1C}">
                <a14:useLocalDpi xmlns:a14="http://schemas.microsoft.com/office/drawing/2010/main" val="0"/>
              </a:ext>
            </a:extLst>
          </a:blip>
          <a:srcRect t="28548" b="28548"/>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7</a:t>
            </a:fld>
            <a:endParaRPr lang="en-US"/>
          </a:p>
        </p:txBody>
      </p:sp>
      <p:pic>
        <p:nvPicPr>
          <p:cNvPr id="12"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6243" b="624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693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Polyp</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F300A144-732A-4065-8046-875B585F1364}" type="slidenum">
              <a:rPr lang="en-US" smtClean="0"/>
              <a:t>8</a:t>
            </a:fld>
            <a:endParaRPr lang="en-US"/>
          </a:p>
        </p:txBody>
      </p:sp>
      <p:pic>
        <p:nvPicPr>
          <p:cNvPr id="10" name="Picture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6365" b="6365"/>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848" b="6848"/>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26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Noninfectious Nonspecific Cervicitis</a:t>
            </a:r>
          </a:p>
        </p:txBody>
      </p:sp>
      <p:sp>
        <p:nvSpPr>
          <p:cNvPr id="9" name="Content Placeholder 8"/>
          <p:cNvSpPr>
            <a:spLocks noGrp="1"/>
          </p:cNvSpPr>
          <p:nvPr>
            <p:ph idx="1"/>
          </p:nvPr>
        </p:nvSpPr>
        <p:spPr/>
        <p:txBody>
          <a:bodyPr vert="horz" lIns="91440" tIns="45720" rIns="91440" bIns="45720" rtlCol="0">
            <a:normAutofit/>
          </a:bodyPr>
          <a:lstStyle/>
          <a:p>
            <a:pPr defTabSz="685983"/>
            <a:r>
              <a:rPr lang="en-US" sz="2400" dirty="0">
                <a:solidFill>
                  <a:schemeClr val="tx1"/>
                </a:solidFill>
              </a:rPr>
              <a:t>It is an inflammation of the cervix caused by chemical (e.g. douche) or mechanical (e.g. tampon, diaphragm) irritation. It can be acute or chronic. </a:t>
            </a:r>
          </a:p>
          <a:p>
            <a:pPr defTabSz="685983"/>
            <a:r>
              <a:rPr lang="en-US" sz="2400" dirty="0">
                <a:solidFill>
                  <a:schemeClr val="tx1"/>
                </a:solidFill>
              </a:rPr>
              <a:t>Clinically, it is often asymptomatic but the cervix appears red and swollen.</a:t>
            </a:r>
          </a:p>
          <a:p>
            <a:pPr defTabSz="685983"/>
            <a:r>
              <a:rPr lang="en-US" sz="2400" dirty="0">
                <a:solidFill>
                  <a:schemeClr val="tx1"/>
                </a:solidFill>
              </a:rPr>
              <a:t>Histologically, inflammatory cells are seen (neutrophils, plasma cells and lymphocytes). Squamous metaplasia is also common in chronic cervicitis. </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F300A144-732A-4065-8046-875B585F1364}" type="slidenum">
              <a:rPr lang="en-US" smtClean="0"/>
              <a:t>9</a:t>
            </a:fld>
            <a:endParaRPr lang="en-US"/>
          </a:p>
        </p:txBody>
      </p:sp>
    </p:spTree>
    <p:extLst>
      <p:ext uri="{BB962C8B-B14F-4D97-AF65-F5344CB8AC3E}">
        <p14:creationId xmlns:p14="http://schemas.microsoft.com/office/powerpoint/2010/main" val="14577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773</TotalTime>
  <Words>2540</Words>
  <Application>Microsoft Macintosh PowerPoint</Application>
  <PresentationFormat>Widescreen</PresentationFormat>
  <Paragraphs>277</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Calisto MT</vt:lpstr>
      <vt:lpstr>Wingdings</vt:lpstr>
      <vt:lpstr>Genesis</vt:lpstr>
      <vt:lpstr>Pathology of Cervix </vt:lpstr>
      <vt:lpstr>Objectives</vt:lpstr>
      <vt:lpstr>Introduction</vt:lpstr>
      <vt:lpstr>Cervical Ectropion (Erosions)</vt:lpstr>
      <vt:lpstr>Squamous Metaplasia</vt:lpstr>
      <vt:lpstr>Cervical Polyp</vt:lpstr>
      <vt:lpstr>Cervical Polyp</vt:lpstr>
      <vt:lpstr>Cervical Polyp</vt:lpstr>
      <vt:lpstr>Noninfectious Nonspecific Cervicitis</vt:lpstr>
      <vt:lpstr>Infectious Cervicitis</vt:lpstr>
      <vt:lpstr>Candidiasis (Moniliasis)</vt:lpstr>
      <vt:lpstr>Candidiasis </vt:lpstr>
      <vt:lpstr>Trichomoniasis</vt:lpstr>
      <vt:lpstr>Trichomoniasis</vt:lpstr>
      <vt:lpstr>Trichomoniasis</vt:lpstr>
      <vt:lpstr>Chlamydia Trachomatis Cervicitis</vt:lpstr>
      <vt:lpstr>Herpes Simplex Virus Infection</vt:lpstr>
      <vt:lpstr>Herpes Simplex Virus Infection</vt:lpstr>
      <vt:lpstr>Human Papilloma Virus Infection</vt:lpstr>
      <vt:lpstr>Human Papilloma Virus Infection</vt:lpstr>
      <vt:lpstr>Koilocytes</vt:lpstr>
      <vt:lpstr>Koilocytes</vt:lpstr>
      <vt:lpstr>Cervical Cancer</vt:lpstr>
      <vt:lpstr>Cervical Cancer</vt:lpstr>
      <vt:lpstr>Cervical Cancer</vt:lpstr>
      <vt:lpstr>PowerPoint Presentation</vt:lpstr>
      <vt:lpstr>Cervical Cancer</vt:lpstr>
      <vt:lpstr>Cervical Cancer</vt:lpstr>
      <vt:lpstr>Cervical Cancer</vt:lpstr>
      <vt:lpstr>Pap Screening Test: Cytology Screening For Precancerous Lesions</vt:lpstr>
      <vt:lpstr>Pap Screening Test: Cytology Screening For Precancerous Lesions</vt:lpstr>
      <vt:lpstr>Pap Screening Test: Cytology Screening For Precancerous Lesions</vt:lpstr>
      <vt:lpstr>Pap Screening Test: Cytology Screening For Precancerous Lesions</vt:lpstr>
      <vt:lpstr>Pap Screening Test: Cytology Screening For Precancerous Lesions</vt:lpstr>
      <vt:lpstr>Pap Screening Test: Cytology Screening For Precancerous Lesions</vt:lpstr>
      <vt:lpstr>Risk Factors of CIN</vt:lpstr>
      <vt:lpstr>Causes of CIN</vt:lpstr>
      <vt:lpstr>Treatment of CIN</vt:lpstr>
      <vt:lpstr>Invasive Cervical Cancer</vt:lpstr>
      <vt:lpstr>Invasive Cervical Cancer</vt:lpstr>
      <vt:lpstr>Invasive Cervical Cancer</vt:lpstr>
      <vt:lpstr>Invasive Cervical Cancer</vt:lpstr>
      <vt:lpstr>Clinical Features</vt:lpstr>
      <vt:lpstr>Staging</vt:lpstr>
      <vt:lpstr>Treatment</vt:lpstr>
      <vt:lpstr>Reference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Uterine Cervix </dc:title>
  <dc:creator>sufia husain</dc:creator>
  <cp:lastModifiedBy>Maria Arafah</cp:lastModifiedBy>
  <cp:revision>64</cp:revision>
  <dcterms:created xsi:type="dcterms:W3CDTF">2017-04-22T21:56:16Z</dcterms:created>
  <dcterms:modified xsi:type="dcterms:W3CDTF">2020-03-06T16:41:29Z</dcterms:modified>
</cp:coreProperties>
</file>