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91" r:id="rId8"/>
    <p:sldId id="262" r:id="rId9"/>
    <p:sldId id="263" r:id="rId10"/>
    <p:sldId id="264" r:id="rId11"/>
    <p:sldId id="265" r:id="rId12"/>
    <p:sldId id="266" r:id="rId13"/>
    <p:sldId id="267" r:id="rId14"/>
    <p:sldId id="268" r:id="rId15"/>
    <p:sldId id="269" r:id="rId16"/>
    <p:sldId id="270" r:id="rId17"/>
    <p:sldId id="272" r:id="rId18"/>
    <p:sldId id="273" r:id="rId19"/>
    <p:sldId id="271" r:id="rId20"/>
    <p:sldId id="274" r:id="rId21"/>
    <p:sldId id="275" r:id="rId22"/>
    <p:sldId id="278" r:id="rId23"/>
    <p:sldId id="276"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c4Cj6Y29tOcPep5Sy2p0A==" hashData="kfC9Lh7Il17E9xVP6q3YJG/Ffc9NQByj3E4RHJ65tYHkskZeLp2SD2hub6IR34LpDWq6/+oJ8/PrSUyUlza9m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52637" autoAdjust="0"/>
  </p:normalViewPr>
  <p:slideViewPr>
    <p:cSldViewPr>
      <p:cViewPr varScale="1">
        <p:scale>
          <a:sx n="116" d="100"/>
          <a:sy n="116" d="100"/>
        </p:scale>
        <p:origin x="127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rafah" userId="5a00dd677898d996" providerId="LiveId" clId="{CDB90F60-0535-014B-9FD9-60199C5E4913}"/>
    <pc:docChg chg="custSel addSld modSld sldOrd">
      <pc:chgData name="Maria Arafah" userId="5a00dd677898d996" providerId="LiveId" clId="{CDB90F60-0535-014B-9FD9-60199C5E4913}" dt="2020-03-06T16:31:58.029" v="64" actId="20577"/>
      <pc:docMkLst>
        <pc:docMk/>
      </pc:docMkLst>
      <pc:sldChg chg="modSp">
        <pc:chgData name="Maria Arafah" userId="5a00dd677898d996" providerId="LiveId" clId="{CDB90F60-0535-014B-9FD9-60199C5E4913}" dt="2020-03-06T14:53:23.039" v="10" actId="20577"/>
        <pc:sldMkLst>
          <pc:docMk/>
          <pc:sldMk cId="3559223202" sldId="256"/>
        </pc:sldMkLst>
        <pc:spChg chg="mod">
          <ac:chgData name="Maria Arafah" userId="5a00dd677898d996" providerId="LiveId" clId="{CDB90F60-0535-014B-9FD9-60199C5E4913}" dt="2020-03-06T14:53:23.039" v="10" actId="20577"/>
          <ac:spMkLst>
            <pc:docMk/>
            <pc:sldMk cId="3559223202" sldId="256"/>
            <ac:spMk id="3" creationId="{00000000-0000-0000-0000-000000000000}"/>
          </ac:spMkLst>
        </pc:spChg>
      </pc:sldChg>
      <pc:sldChg chg="delSp modSp">
        <pc:chgData name="Maria Arafah" userId="5a00dd677898d996" providerId="LiveId" clId="{CDB90F60-0535-014B-9FD9-60199C5E4913}" dt="2020-03-06T14:53:40.695" v="12" actId="20577"/>
        <pc:sldMkLst>
          <pc:docMk/>
          <pc:sldMk cId="3459704298" sldId="257"/>
        </pc:sldMkLst>
        <pc:spChg chg="mod">
          <ac:chgData name="Maria Arafah" userId="5a00dd677898d996" providerId="LiveId" clId="{CDB90F60-0535-014B-9FD9-60199C5E4913}" dt="2020-03-06T14:53:40.695" v="12" actId="20577"/>
          <ac:spMkLst>
            <pc:docMk/>
            <pc:sldMk cId="3459704298" sldId="257"/>
            <ac:spMk id="5" creationId="{00000000-0000-0000-0000-000000000000}"/>
          </ac:spMkLst>
        </pc:spChg>
        <pc:spChg chg="del">
          <ac:chgData name="Maria Arafah" userId="5a00dd677898d996" providerId="LiveId" clId="{CDB90F60-0535-014B-9FD9-60199C5E4913}" dt="2020-03-06T14:53:34.592" v="11"/>
          <ac:spMkLst>
            <pc:docMk/>
            <pc:sldMk cId="3459704298" sldId="257"/>
            <ac:spMk id="6" creationId="{00000000-0000-0000-0000-000000000000}"/>
          </ac:spMkLst>
        </pc:spChg>
      </pc:sldChg>
      <pc:sldChg chg="delSp modSp">
        <pc:chgData name="Maria Arafah" userId="5a00dd677898d996" providerId="LiveId" clId="{CDB90F60-0535-014B-9FD9-60199C5E4913}" dt="2020-03-06T15:56:56.306" v="29" actId="20577"/>
        <pc:sldMkLst>
          <pc:docMk/>
          <pc:sldMk cId="1765320011" sldId="258"/>
        </pc:sldMkLst>
        <pc:spChg chg="mod">
          <ac:chgData name="Maria Arafah" userId="5a00dd677898d996" providerId="LiveId" clId="{CDB90F60-0535-014B-9FD9-60199C5E4913}" dt="2020-03-06T15:56:56.306" v="29" actId="20577"/>
          <ac:spMkLst>
            <pc:docMk/>
            <pc:sldMk cId="1765320011" sldId="258"/>
            <ac:spMk id="3" creationId="{00000000-0000-0000-0000-000000000000}"/>
          </ac:spMkLst>
        </pc:spChg>
        <pc:spChg chg="del">
          <ac:chgData name="Maria Arafah" userId="5a00dd677898d996" providerId="LiveId" clId="{CDB90F60-0535-014B-9FD9-60199C5E4913}" dt="2020-03-06T14:53:34.592" v="11"/>
          <ac:spMkLst>
            <pc:docMk/>
            <pc:sldMk cId="1765320011" sldId="258"/>
            <ac:spMk id="4" creationId="{00000000-0000-0000-0000-000000000000}"/>
          </ac:spMkLst>
        </pc:spChg>
      </pc:sldChg>
      <pc:sldChg chg="delSp">
        <pc:chgData name="Maria Arafah" userId="5a00dd677898d996" providerId="LiveId" clId="{CDB90F60-0535-014B-9FD9-60199C5E4913}" dt="2020-03-06T14:53:34.592" v="11"/>
        <pc:sldMkLst>
          <pc:docMk/>
          <pc:sldMk cId="4120777408" sldId="259"/>
        </pc:sldMkLst>
        <pc:spChg chg="del">
          <ac:chgData name="Maria Arafah" userId="5a00dd677898d996" providerId="LiveId" clId="{CDB90F60-0535-014B-9FD9-60199C5E4913}" dt="2020-03-06T14:53:34.592" v="11"/>
          <ac:spMkLst>
            <pc:docMk/>
            <pc:sldMk cId="4120777408" sldId="259"/>
            <ac:spMk id="4" creationId="{00000000-0000-0000-0000-000000000000}"/>
          </ac:spMkLst>
        </pc:spChg>
      </pc:sldChg>
      <pc:sldChg chg="delSp modSp">
        <pc:chgData name="Maria Arafah" userId="5a00dd677898d996" providerId="LiveId" clId="{CDB90F60-0535-014B-9FD9-60199C5E4913}" dt="2020-03-06T16:00:30.635" v="32" actId="1076"/>
        <pc:sldMkLst>
          <pc:docMk/>
          <pc:sldMk cId="2400348876" sldId="260"/>
        </pc:sldMkLst>
        <pc:spChg chg="del">
          <ac:chgData name="Maria Arafah" userId="5a00dd677898d996" providerId="LiveId" clId="{CDB90F60-0535-014B-9FD9-60199C5E4913}" dt="2020-03-06T14:53:34.592" v="11"/>
          <ac:spMkLst>
            <pc:docMk/>
            <pc:sldMk cId="2400348876" sldId="260"/>
            <ac:spMk id="4" creationId="{00000000-0000-0000-0000-000000000000}"/>
          </ac:spMkLst>
        </pc:spChg>
        <pc:picChg chg="mod">
          <ac:chgData name="Maria Arafah" userId="5a00dd677898d996" providerId="LiveId" clId="{CDB90F60-0535-014B-9FD9-60199C5E4913}" dt="2020-03-06T16:00:30.635" v="32" actId="1076"/>
          <ac:picMkLst>
            <pc:docMk/>
            <pc:sldMk cId="2400348876" sldId="260"/>
            <ac:picMk id="7" creationId="{00000000-0000-0000-0000-000000000000}"/>
          </ac:picMkLst>
        </pc:picChg>
      </pc:sldChg>
      <pc:sldChg chg="delSp">
        <pc:chgData name="Maria Arafah" userId="5a00dd677898d996" providerId="LiveId" clId="{CDB90F60-0535-014B-9FD9-60199C5E4913}" dt="2020-03-06T14:53:34.592" v="11"/>
        <pc:sldMkLst>
          <pc:docMk/>
          <pc:sldMk cId="3103172905" sldId="261"/>
        </pc:sldMkLst>
        <pc:spChg chg="del">
          <ac:chgData name="Maria Arafah" userId="5a00dd677898d996" providerId="LiveId" clId="{CDB90F60-0535-014B-9FD9-60199C5E4913}" dt="2020-03-06T14:53:34.592" v="11"/>
          <ac:spMkLst>
            <pc:docMk/>
            <pc:sldMk cId="3103172905" sldId="261"/>
            <ac:spMk id="4" creationId="{00000000-0000-0000-0000-000000000000}"/>
          </ac:spMkLst>
        </pc:spChg>
      </pc:sldChg>
      <pc:sldChg chg="delSp modSp">
        <pc:chgData name="Maria Arafah" userId="5a00dd677898d996" providerId="LiveId" clId="{CDB90F60-0535-014B-9FD9-60199C5E4913}" dt="2020-03-06T16:04:35.668" v="34" actId="20577"/>
        <pc:sldMkLst>
          <pc:docMk/>
          <pc:sldMk cId="2311854868" sldId="262"/>
        </pc:sldMkLst>
        <pc:spChg chg="mod">
          <ac:chgData name="Maria Arafah" userId="5a00dd677898d996" providerId="LiveId" clId="{CDB90F60-0535-014B-9FD9-60199C5E4913}" dt="2020-03-06T16:04:35.668" v="34" actId="20577"/>
          <ac:spMkLst>
            <pc:docMk/>
            <pc:sldMk cId="2311854868" sldId="262"/>
            <ac:spMk id="3" creationId="{00000000-0000-0000-0000-000000000000}"/>
          </ac:spMkLst>
        </pc:spChg>
        <pc:spChg chg="del">
          <ac:chgData name="Maria Arafah" userId="5a00dd677898d996" providerId="LiveId" clId="{CDB90F60-0535-014B-9FD9-60199C5E4913}" dt="2020-03-06T14:53:34.592" v="11"/>
          <ac:spMkLst>
            <pc:docMk/>
            <pc:sldMk cId="2311854868" sldId="262"/>
            <ac:spMk id="4" creationId="{00000000-0000-0000-0000-000000000000}"/>
          </ac:spMkLst>
        </pc:spChg>
      </pc:sldChg>
      <pc:sldChg chg="delSp">
        <pc:chgData name="Maria Arafah" userId="5a00dd677898d996" providerId="LiveId" clId="{CDB90F60-0535-014B-9FD9-60199C5E4913}" dt="2020-03-06T14:53:34.592" v="11"/>
        <pc:sldMkLst>
          <pc:docMk/>
          <pc:sldMk cId="3022463650" sldId="263"/>
        </pc:sldMkLst>
        <pc:spChg chg="del">
          <ac:chgData name="Maria Arafah" userId="5a00dd677898d996" providerId="LiveId" clId="{CDB90F60-0535-014B-9FD9-60199C5E4913}" dt="2020-03-06T14:53:34.592" v="11"/>
          <ac:spMkLst>
            <pc:docMk/>
            <pc:sldMk cId="3022463650" sldId="263"/>
            <ac:spMk id="4" creationId="{00000000-0000-0000-0000-000000000000}"/>
          </ac:spMkLst>
        </pc:spChg>
      </pc:sldChg>
      <pc:sldChg chg="delSp">
        <pc:chgData name="Maria Arafah" userId="5a00dd677898d996" providerId="LiveId" clId="{CDB90F60-0535-014B-9FD9-60199C5E4913}" dt="2020-03-06T14:53:34.592" v="11"/>
        <pc:sldMkLst>
          <pc:docMk/>
          <pc:sldMk cId="1853552860" sldId="264"/>
        </pc:sldMkLst>
        <pc:spChg chg="del">
          <ac:chgData name="Maria Arafah" userId="5a00dd677898d996" providerId="LiveId" clId="{CDB90F60-0535-014B-9FD9-60199C5E4913}" dt="2020-03-06T14:53:34.592" v="11"/>
          <ac:spMkLst>
            <pc:docMk/>
            <pc:sldMk cId="1853552860" sldId="264"/>
            <ac:spMk id="4" creationId="{00000000-0000-0000-0000-000000000000}"/>
          </ac:spMkLst>
        </pc:spChg>
      </pc:sldChg>
      <pc:sldChg chg="delSp modSp">
        <pc:chgData name="Maria Arafah" userId="5a00dd677898d996" providerId="LiveId" clId="{CDB90F60-0535-014B-9FD9-60199C5E4913}" dt="2020-03-06T16:12:02.454" v="47" actId="20577"/>
        <pc:sldMkLst>
          <pc:docMk/>
          <pc:sldMk cId="2524946398" sldId="265"/>
        </pc:sldMkLst>
        <pc:spChg chg="mod">
          <ac:chgData name="Maria Arafah" userId="5a00dd677898d996" providerId="LiveId" clId="{CDB90F60-0535-014B-9FD9-60199C5E4913}" dt="2020-03-06T16:12:02.454" v="47" actId="20577"/>
          <ac:spMkLst>
            <pc:docMk/>
            <pc:sldMk cId="2524946398" sldId="265"/>
            <ac:spMk id="3" creationId="{00000000-0000-0000-0000-000000000000}"/>
          </ac:spMkLst>
        </pc:spChg>
        <pc:spChg chg="del">
          <ac:chgData name="Maria Arafah" userId="5a00dd677898d996" providerId="LiveId" clId="{CDB90F60-0535-014B-9FD9-60199C5E4913}" dt="2020-03-06T14:53:34.592" v="11"/>
          <ac:spMkLst>
            <pc:docMk/>
            <pc:sldMk cId="2524946398" sldId="265"/>
            <ac:spMk id="4" creationId="{00000000-0000-0000-0000-000000000000}"/>
          </ac:spMkLst>
        </pc:spChg>
      </pc:sldChg>
      <pc:sldChg chg="delSp">
        <pc:chgData name="Maria Arafah" userId="5a00dd677898d996" providerId="LiveId" clId="{CDB90F60-0535-014B-9FD9-60199C5E4913}" dt="2020-03-06T14:53:34.592" v="11"/>
        <pc:sldMkLst>
          <pc:docMk/>
          <pc:sldMk cId="199057748" sldId="266"/>
        </pc:sldMkLst>
        <pc:spChg chg="del">
          <ac:chgData name="Maria Arafah" userId="5a00dd677898d996" providerId="LiveId" clId="{CDB90F60-0535-014B-9FD9-60199C5E4913}" dt="2020-03-06T14:53:34.592" v="11"/>
          <ac:spMkLst>
            <pc:docMk/>
            <pc:sldMk cId="199057748" sldId="266"/>
            <ac:spMk id="4" creationId="{00000000-0000-0000-0000-000000000000}"/>
          </ac:spMkLst>
        </pc:spChg>
      </pc:sldChg>
      <pc:sldChg chg="delSp">
        <pc:chgData name="Maria Arafah" userId="5a00dd677898d996" providerId="LiveId" clId="{CDB90F60-0535-014B-9FD9-60199C5E4913}" dt="2020-03-06T14:53:34.592" v="11"/>
        <pc:sldMkLst>
          <pc:docMk/>
          <pc:sldMk cId="806430578" sldId="267"/>
        </pc:sldMkLst>
        <pc:spChg chg="del">
          <ac:chgData name="Maria Arafah" userId="5a00dd677898d996" providerId="LiveId" clId="{CDB90F60-0535-014B-9FD9-60199C5E4913}" dt="2020-03-06T14:53:34.592" v="11"/>
          <ac:spMkLst>
            <pc:docMk/>
            <pc:sldMk cId="806430578" sldId="267"/>
            <ac:spMk id="4" creationId="{00000000-0000-0000-0000-000000000000}"/>
          </ac:spMkLst>
        </pc:spChg>
      </pc:sldChg>
      <pc:sldChg chg="delSp">
        <pc:chgData name="Maria Arafah" userId="5a00dd677898d996" providerId="LiveId" clId="{CDB90F60-0535-014B-9FD9-60199C5E4913}" dt="2020-03-06T14:53:34.592" v="11"/>
        <pc:sldMkLst>
          <pc:docMk/>
          <pc:sldMk cId="2777477934" sldId="268"/>
        </pc:sldMkLst>
        <pc:spChg chg="del">
          <ac:chgData name="Maria Arafah" userId="5a00dd677898d996" providerId="LiveId" clId="{CDB90F60-0535-014B-9FD9-60199C5E4913}" dt="2020-03-06T14:53:34.592" v="11"/>
          <ac:spMkLst>
            <pc:docMk/>
            <pc:sldMk cId="2777477934" sldId="268"/>
            <ac:spMk id="4" creationId="{00000000-0000-0000-0000-000000000000}"/>
          </ac:spMkLst>
        </pc:spChg>
      </pc:sldChg>
      <pc:sldChg chg="delSp">
        <pc:chgData name="Maria Arafah" userId="5a00dd677898d996" providerId="LiveId" clId="{CDB90F60-0535-014B-9FD9-60199C5E4913}" dt="2020-03-06T14:53:34.592" v="11"/>
        <pc:sldMkLst>
          <pc:docMk/>
          <pc:sldMk cId="1594254381" sldId="269"/>
        </pc:sldMkLst>
        <pc:spChg chg="del">
          <ac:chgData name="Maria Arafah" userId="5a00dd677898d996" providerId="LiveId" clId="{CDB90F60-0535-014B-9FD9-60199C5E4913}" dt="2020-03-06T14:53:34.592" v="11"/>
          <ac:spMkLst>
            <pc:docMk/>
            <pc:sldMk cId="1594254381" sldId="269"/>
            <ac:spMk id="4" creationId="{00000000-0000-0000-0000-000000000000}"/>
          </ac:spMkLst>
        </pc:spChg>
      </pc:sldChg>
      <pc:sldChg chg="delSp">
        <pc:chgData name="Maria Arafah" userId="5a00dd677898d996" providerId="LiveId" clId="{CDB90F60-0535-014B-9FD9-60199C5E4913}" dt="2020-03-06T14:53:34.592" v="11"/>
        <pc:sldMkLst>
          <pc:docMk/>
          <pc:sldMk cId="1237332083" sldId="270"/>
        </pc:sldMkLst>
        <pc:spChg chg="del">
          <ac:chgData name="Maria Arafah" userId="5a00dd677898d996" providerId="LiveId" clId="{CDB90F60-0535-014B-9FD9-60199C5E4913}" dt="2020-03-06T14:53:34.592" v="11"/>
          <ac:spMkLst>
            <pc:docMk/>
            <pc:sldMk cId="1237332083" sldId="270"/>
            <ac:spMk id="4" creationId="{00000000-0000-0000-0000-000000000000}"/>
          </ac:spMkLst>
        </pc:spChg>
      </pc:sldChg>
      <pc:sldChg chg="delSp">
        <pc:chgData name="Maria Arafah" userId="5a00dd677898d996" providerId="LiveId" clId="{CDB90F60-0535-014B-9FD9-60199C5E4913}" dt="2020-03-06T14:53:34.592" v="11"/>
        <pc:sldMkLst>
          <pc:docMk/>
          <pc:sldMk cId="973307917" sldId="271"/>
        </pc:sldMkLst>
        <pc:spChg chg="del">
          <ac:chgData name="Maria Arafah" userId="5a00dd677898d996" providerId="LiveId" clId="{CDB90F60-0535-014B-9FD9-60199C5E4913}" dt="2020-03-06T14:53:34.592" v="11"/>
          <ac:spMkLst>
            <pc:docMk/>
            <pc:sldMk cId="973307917" sldId="271"/>
            <ac:spMk id="4" creationId="{00000000-0000-0000-0000-000000000000}"/>
          </ac:spMkLst>
        </pc:spChg>
      </pc:sldChg>
      <pc:sldChg chg="delSp">
        <pc:chgData name="Maria Arafah" userId="5a00dd677898d996" providerId="LiveId" clId="{CDB90F60-0535-014B-9FD9-60199C5E4913}" dt="2020-03-06T14:53:34.592" v="11"/>
        <pc:sldMkLst>
          <pc:docMk/>
          <pc:sldMk cId="4278316771" sldId="272"/>
        </pc:sldMkLst>
        <pc:spChg chg="del">
          <ac:chgData name="Maria Arafah" userId="5a00dd677898d996" providerId="LiveId" clId="{CDB90F60-0535-014B-9FD9-60199C5E4913}" dt="2020-03-06T14:53:34.592" v="11"/>
          <ac:spMkLst>
            <pc:docMk/>
            <pc:sldMk cId="4278316771" sldId="272"/>
            <ac:spMk id="4" creationId="{00000000-0000-0000-0000-000000000000}"/>
          </ac:spMkLst>
        </pc:spChg>
      </pc:sldChg>
      <pc:sldChg chg="delSp">
        <pc:chgData name="Maria Arafah" userId="5a00dd677898d996" providerId="LiveId" clId="{CDB90F60-0535-014B-9FD9-60199C5E4913}" dt="2020-03-06T14:53:34.592" v="11"/>
        <pc:sldMkLst>
          <pc:docMk/>
          <pc:sldMk cId="2145230538" sldId="273"/>
        </pc:sldMkLst>
        <pc:spChg chg="del">
          <ac:chgData name="Maria Arafah" userId="5a00dd677898d996" providerId="LiveId" clId="{CDB90F60-0535-014B-9FD9-60199C5E4913}" dt="2020-03-06T14:53:34.592" v="11"/>
          <ac:spMkLst>
            <pc:docMk/>
            <pc:sldMk cId="2145230538" sldId="273"/>
            <ac:spMk id="4" creationId="{00000000-0000-0000-0000-000000000000}"/>
          </ac:spMkLst>
        </pc:spChg>
      </pc:sldChg>
      <pc:sldChg chg="delSp">
        <pc:chgData name="Maria Arafah" userId="5a00dd677898d996" providerId="LiveId" clId="{CDB90F60-0535-014B-9FD9-60199C5E4913}" dt="2020-03-06T14:53:34.592" v="11"/>
        <pc:sldMkLst>
          <pc:docMk/>
          <pc:sldMk cId="1389419149" sldId="274"/>
        </pc:sldMkLst>
        <pc:spChg chg="del">
          <ac:chgData name="Maria Arafah" userId="5a00dd677898d996" providerId="LiveId" clId="{CDB90F60-0535-014B-9FD9-60199C5E4913}" dt="2020-03-06T14:53:34.592" v="11"/>
          <ac:spMkLst>
            <pc:docMk/>
            <pc:sldMk cId="1389419149" sldId="274"/>
            <ac:spMk id="4" creationId="{00000000-0000-0000-0000-000000000000}"/>
          </ac:spMkLst>
        </pc:spChg>
      </pc:sldChg>
      <pc:sldChg chg="delSp modSp">
        <pc:chgData name="Maria Arafah" userId="5a00dd677898d996" providerId="LiveId" clId="{CDB90F60-0535-014B-9FD9-60199C5E4913}" dt="2020-03-06T16:17:18.795" v="54" actId="20577"/>
        <pc:sldMkLst>
          <pc:docMk/>
          <pc:sldMk cId="3347527102" sldId="275"/>
        </pc:sldMkLst>
        <pc:spChg chg="mod">
          <ac:chgData name="Maria Arafah" userId="5a00dd677898d996" providerId="LiveId" clId="{CDB90F60-0535-014B-9FD9-60199C5E4913}" dt="2020-03-06T16:17:18.795" v="54" actId="20577"/>
          <ac:spMkLst>
            <pc:docMk/>
            <pc:sldMk cId="3347527102" sldId="275"/>
            <ac:spMk id="3" creationId="{00000000-0000-0000-0000-000000000000}"/>
          </ac:spMkLst>
        </pc:spChg>
        <pc:spChg chg="del">
          <ac:chgData name="Maria Arafah" userId="5a00dd677898d996" providerId="LiveId" clId="{CDB90F60-0535-014B-9FD9-60199C5E4913}" dt="2020-03-06T14:53:34.592" v="11"/>
          <ac:spMkLst>
            <pc:docMk/>
            <pc:sldMk cId="3347527102" sldId="275"/>
            <ac:spMk id="4" creationId="{00000000-0000-0000-0000-000000000000}"/>
          </ac:spMkLst>
        </pc:spChg>
      </pc:sldChg>
      <pc:sldChg chg="delSp">
        <pc:chgData name="Maria Arafah" userId="5a00dd677898d996" providerId="LiveId" clId="{CDB90F60-0535-014B-9FD9-60199C5E4913}" dt="2020-03-06T14:53:34.592" v="11"/>
        <pc:sldMkLst>
          <pc:docMk/>
          <pc:sldMk cId="4134969318" sldId="276"/>
        </pc:sldMkLst>
        <pc:spChg chg="del">
          <ac:chgData name="Maria Arafah" userId="5a00dd677898d996" providerId="LiveId" clId="{CDB90F60-0535-014B-9FD9-60199C5E4913}" dt="2020-03-06T14:53:34.592" v="11"/>
          <ac:spMkLst>
            <pc:docMk/>
            <pc:sldMk cId="4134969318" sldId="276"/>
            <ac:spMk id="4" creationId="{00000000-0000-0000-0000-000000000000}"/>
          </ac:spMkLst>
        </pc:spChg>
      </pc:sldChg>
      <pc:sldChg chg="delSp">
        <pc:chgData name="Maria Arafah" userId="5a00dd677898d996" providerId="LiveId" clId="{CDB90F60-0535-014B-9FD9-60199C5E4913}" dt="2020-03-06T14:53:34.592" v="11"/>
        <pc:sldMkLst>
          <pc:docMk/>
          <pc:sldMk cId="1006031480" sldId="277"/>
        </pc:sldMkLst>
        <pc:spChg chg="del">
          <ac:chgData name="Maria Arafah" userId="5a00dd677898d996" providerId="LiveId" clId="{CDB90F60-0535-014B-9FD9-60199C5E4913}" dt="2020-03-06T14:53:34.592" v="11"/>
          <ac:spMkLst>
            <pc:docMk/>
            <pc:sldMk cId="1006031480" sldId="277"/>
            <ac:spMk id="4" creationId="{00000000-0000-0000-0000-000000000000}"/>
          </ac:spMkLst>
        </pc:spChg>
      </pc:sldChg>
      <pc:sldChg chg="delSp">
        <pc:chgData name="Maria Arafah" userId="5a00dd677898d996" providerId="LiveId" clId="{CDB90F60-0535-014B-9FD9-60199C5E4913}" dt="2020-03-06T14:53:34.592" v="11"/>
        <pc:sldMkLst>
          <pc:docMk/>
          <pc:sldMk cId="3035718896" sldId="278"/>
        </pc:sldMkLst>
        <pc:spChg chg="del">
          <ac:chgData name="Maria Arafah" userId="5a00dd677898d996" providerId="LiveId" clId="{CDB90F60-0535-014B-9FD9-60199C5E4913}" dt="2020-03-06T14:53:34.592" v="11"/>
          <ac:spMkLst>
            <pc:docMk/>
            <pc:sldMk cId="3035718896" sldId="278"/>
            <ac:spMk id="4" creationId="{00000000-0000-0000-0000-000000000000}"/>
          </ac:spMkLst>
        </pc:spChg>
      </pc:sldChg>
      <pc:sldChg chg="delSp">
        <pc:chgData name="Maria Arafah" userId="5a00dd677898d996" providerId="LiveId" clId="{CDB90F60-0535-014B-9FD9-60199C5E4913}" dt="2020-03-06T14:53:34.592" v="11"/>
        <pc:sldMkLst>
          <pc:docMk/>
          <pc:sldMk cId="1720516199" sldId="279"/>
        </pc:sldMkLst>
        <pc:spChg chg="del">
          <ac:chgData name="Maria Arafah" userId="5a00dd677898d996" providerId="LiveId" clId="{CDB90F60-0535-014B-9FD9-60199C5E4913}" dt="2020-03-06T14:53:34.592" v="11"/>
          <ac:spMkLst>
            <pc:docMk/>
            <pc:sldMk cId="1720516199" sldId="279"/>
            <ac:spMk id="4" creationId="{00000000-0000-0000-0000-000000000000}"/>
          </ac:spMkLst>
        </pc:spChg>
      </pc:sldChg>
      <pc:sldChg chg="delSp">
        <pc:chgData name="Maria Arafah" userId="5a00dd677898d996" providerId="LiveId" clId="{CDB90F60-0535-014B-9FD9-60199C5E4913}" dt="2020-03-06T14:53:34.592" v="11"/>
        <pc:sldMkLst>
          <pc:docMk/>
          <pc:sldMk cId="2320019689" sldId="280"/>
        </pc:sldMkLst>
        <pc:spChg chg="del">
          <ac:chgData name="Maria Arafah" userId="5a00dd677898d996" providerId="LiveId" clId="{CDB90F60-0535-014B-9FD9-60199C5E4913}" dt="2020-03-06T14:53:34.592" v="11"/>
          <ac:spMkLst>
            <pc:docMk/>
            <pc:sldMk cId="2320019689" sldId="280"/>
            <ac:spMk id="4" creationId="{00000000-0000-0000-0000-000000000000}"/>
          </ac:spMkLst>
        </pc:spChg>
      </pc:sldChg>
      <pc:sldChg chg="delSp">
        <pc:chgData name="Maria Arafah" userId="5a00dd677898d996" providerId="LiveId" clId="{CDB90F60-0535-014B-9FD9-60199C5E4913}" dt="2020-03-06T14:53:34.592" v="11"/>
        <pc:sldMkLst>
          <pc:docMk/>
          <pc:sldMk cId="421486890" sldId="281"/>
        </pc:sldMkLst>
        <pc:spChg chg="del">
          <ac:chgData name="Maria Arafah" userId="5a00dd677898d996" providerId="LiveId" clId="{CDB90F60-0535-014B-9FD9-60199C5E4913}" dt="2020-03-06T14:53:34.592" v="11"/>
          <ac:spMkLst>
            <pc:docMk/>
            <pc:sldMk cId="421486890" sldId="281"/>
            <ac:spMk id="4" creationId="{00000000-0000-0000-0000-000000000000}"/>
          </ac:spMkLst>
        </pc:spChg>
      </pc:sldChg>
      <pc:sldChg chg="delSp">
        <pc:chgData name="Maria Arafah" userId="5a00dd677898d996" providerId="LiveId" clId="{CDB90F60-0535-014B-9FD9-60199C5E4913}" dt="2020-03-06T14:53:34.592" v="11"/>
        <pc:sldMkLst>
          <pc:docMk/>
          <pc:sldMk cId="3516263540" sldId="282"/>
        </pc:sldMkLst>
        <pc:spChg chg="del">
          <ac:chgData name="Maria Arafah" userId="5a00dd677898d996" providerId="LiveId" clId="{CDB90F60-0535-014B-9FD9-60199C5E4913}" dt="2020-03-06T14:53:34.592" v="11"/>
          <ac:spMkLst>
            <pc:docMk/>
            <pc:sldMk cId="3516263540" sldId="282"/>
            <ac:spMk id="4" creationId="{00000000-0000-0000-0000-000000000000}"/>
          </ac:spMkLst>
        </pc:spChg>
      </pc:sldChg>
      <pc:sldChg chg="delSp modSp">
        <pc:chgData name="Maria Arafah" userId="5a00dd677898d996" providerId="LiveId" clId="{CDB90F60-0535-014B-9FD9-60199C5E4913}" dt="2020-03-06T16:29:56.813" v="63" actId="20577"/>
        <pc:sldMkLst>
          <pc:docMk/>
          <pc:sldMk cId="4006291901" sldId="283"/>
        </pc:sldMkLst>
        <pc:spChg chg="mod">
          <ac:chgData name="Maria Arafah" userId="5a00dd677898d996" providerId="LiveId" clId="{CDB90F60-0535-014B-9FD9-60199C5E4913}" dt="2020-03-06T16:29:56.813" v="63" actId="20577"/>
          <ac:spMkLst>
            <pc:docMk/>
            <pc:sldMk cId="4006291901" sldId="283"/>
            <ac:spMk id="3" creationId="{00000000-0000-0000-0000-000000000000}"/>
          </ac:spMkLst>
        </pc:spChg>
        <pc:spChg chg="del">
          <ac:chgData name="Maria Arafah" userId="5a00dd677898d996" providerId="LiveId" clId="{CDB90F60-0535-014B-9FD9-60199C5E4913}" dt="2020-03-06T14:53:34.592" v="11"/>
          <ac:spMkLst>
            <pc:docMk/>
            <pc:sldMk cId="4006291901" sldId="283"/>
            <ac:spMk id="4" creationId="{00000000-0000-0000-0000-000000000000}"/>
          </ac:spMkLst>
        </pc:spChg>
      </pc:sldChg>
      <pc:sldChg chg="delSp">
        <pc:chgData name="Maria Arafah" userId="5a00dd677898d996" providerId="LiveId" clId="{CDB90F60-0535-014B-9FD9-60199C5E4913}" dt="2020-03-06T14:53:34.592" v="11"/>
        <pc:sldMkLst>
          <pc:docMk/>
          <pc:sldMk cId="4032167372" sldId="284"/>
        </pc:sldMkLst>
        <pc:spChg chg="del">
          <ac:chgData name="Maria Arafah" userId="5a00dd677898d996" providerId="LiveId" clId="{CDB90F60-0535-014B-9FD9-60199C5E4913}" dt="2020-03-06T14:53:34.592" v="11"/>
          <ac:spMkLst>
            <pc:docMk/>
            <pc:sldMk cId="4032167372" sldId="284"/>
            <ac:spMk id="4" creationId="{00000000-0000-0000-0000-000000000000}"/>
          </ac:spMkLst>
        </pc:spChg>
      </pc:sldChg>
      <pc:sldChg chg="delSp">
        <pc:chgData name="Maria Arafah" userId="5a00dd677898d996" providerId="LiveId" clId="{CDB90F60-0535-014B-9FD9-60199C5E4913}" dt="2020-03-06T14:53:34.592" v="11"/>
        <pc:sldMkLst>
          <pc:docMk/>
          <pc:sldMk cId="2289482110" sldId="285"/>
        </pc:sldMkLst>
        <pc:spChg chg="del">
          <ac:chgData name="Maria Arafah" userId="5a00dd677898d996" providerId="LiveId" clId="{CDB90F60-0535-014B-9FD9-60199C5E4913}" dt="2020-03-06T14:53:34.592" v="11"/>
          <ac:spMkLst>
            <pc:docMk/>
            <pc:sldMk cId="2289482110" sldId="285"/>
            <ac:spMk id="5" creationId="{00000000-0000-0000-0000-000000000000}"/>
          </ac:spMkLst>
        </pc:spChg>
      </pc:sldChg>
      <pc:sldChg chg="delSp">
        <pc:chgData name="Maria Arafah" userId="5a00dd677898d996" providerId="LiveId" clId="{CDB90F60-0535-014B-9FD9-60199C5E4913}" dt="2020-03-06T14:53:34.592" v="11"/>
        <pc:sldMkLst>
          <pc:docMk/>
          <pc:sldMk cId="2025907623" sldId="286"/>
        </pc:sldMkLst>
        <pc:spChg chg="del">
          <ac:chgData name="Maria Arafah" userId="5a00dd677898d996" providerId="LiveId" clId="{CDB90F60-0535-014B-9FD9-60199C5E4913}" dt="2020-03-06T14:53:34.592" v="11"/>
          <ac:spMkLst>
            <pc:docMk/>
            <pc:sldMk cId="2025907623" sldId="286"/>
            <ac:spMk id="4" creationId="{00000000-0000-0000-0000-000000000000}"/>
          </ac:spMkLst>
        </pc:spChg>
      </pc:sldChg>
      <pc:sldChg chg="delSp">
        <pc:chgData name="Maria Arafah" userId="5a00dd677898d996" providerId="LiveId" clId="{CDB90F60-0535-014B-9FD9-60199C5E4913}" dt="2020-03-06T14:53:34.592" v="11"/>
        <pc:sldMkLst>
          <pc:docMk/>
          <pc:sldMk cId="518342423" sldId="287"/>
        </pc:sldMkLst>
        <pc:spChg chg="del">
          <ac:chgData name="Maria Arafah" userId="5a00dd677898d996" providerId="LiveId" clId="{CDB90F60-0535-014B-9FD9-60199C5E4913}" dt="2020-03-06T14:53:34.592" v="11"/>
          <ac:spMkLst>
            <pc:docMk/>
            <pc:sldMk cId="518342423" sldId="287"/>
            <ac:spMk id="4" creationId="{00000000-0000-0000-0000-000000000000}"/>
          </ac:spMkLst>
        </pc:spChg>
      </pc:sldChg>
      <pc:sldChg chg="delSp modSp">
        <pc:chgData name="Maria Arafah" userId="5a00dd677898d996" providerId="LiveId" clId="{CDB90F60-0535-014B-9FD9-60199C5E4913}" dt="2020-03-06T16:31:58.029" v="64" actId="20577"/>
        <pc:sldMkLst>
          <pc:docMk/>
          <pc:sldMk cId="2260991254" sldId="288"/>
        </pc:sldMkLst>
        <pc:spChg chg="mod">
          <ac:chgData name="Maria Arafah" userId="5a00dd677898d996" providerId="LiveId" clId="{CDB90F60-0535-014B-9FD9-60199C5E4913}" dt="2020-03-06T16:31:58.029" v="64" actId="20577"/>
          <ac:spMkLst>
            <pc:docMk/>
            <pc:sldMk cId="2260991254" sldId="288"/>
            <ac:spMk id="3" creationId="{00000000-0000-0000-0000-000000000000}"/>
          </ac:spMkLst>
        </pc:spChg>
        <pc:spChg chg="del">
          <ac:chgData name="Maria Arafah" userId="5a00dd677898d996" providerId="LiveId" clId="{CDB90F60-0535-014B-9FD9-60199C5E4913}" dt="2020-03-06T14:53:34.592" v="11"/>
          <ac:spMkLst>
            <pc:docMk/>
            <pc:sldMk cId="2260991254" sldId="288"/>
            <ac:spMk id="4" creationId="{00000000-0000-0000-0000-000000000000}"/>
          </ac:spMkLst>
        </pc:spChg>
      </pc:sldChg>
      <pc:sldChg chg="delSp">
        <pc:chgData name="Maria Arafah" userId="5a00dd677898d996" providerId="LiveId" clId="{CDB90F60-0535-014B-9FD9-60199C5E4913}" dt="2020-03-06T14:53:34.592" v="11"/>
        <pc:sldMkLst>
          <pc:docMk/>
          <pc:sldMk cId="2374646705" sldId="289"/>
        </pc:sldMkLst>
        <pc:spChg chg="del">
          <ac:chgData name="Maria Arafah" userId="5a00dd677898d996" providerId="LiveId" clId="{CDB90F60-0535-014B-9FD9-60199C5E4913}" dt="2020-03-06T14:53:34.592" v="11"/>
          <ac:spMkLst>
            <pc:docMk/>
            <pc:sldMk cId="2374646705" sldId="289"/>
            <ac:spMk id="4" creationId="{00000000-0000-0000-0000-000000000000}"/>
          </ac:spMkLst>
        </pc:spChg>
      </pc:sldChg>
      <pc:sldChg chg="delSp">
        <pc:chgData name="Maria Arafah" userId="5a00dd677898d996" providerId="LiveId" clId="{CDB90F60-0535-014B-9FD9-60199C5E4913}" dt="2020-03-06T14:53:34.592" v="11"/>
        <pc:sldMkLst>
          <pc:docMk/>
          <pc:sldMk cId="159051416" sldId="290"/>
        </pc:sldMkLst>
        <pc:spChg chg="del">
          <ac:chgData name="Maria Arafah" userId="5a00dd677898d996" providerId="LiveId" clId="{CDB90F60-0535-014B-9FD9-60199C5E4913}" dt="2020-03-06T14:53:34.592" v="11"/>
          <ac:spMkLst>
            <pc:docMk/>
            <pc:sldMk cId="159051416" sldId="290"/>
            <ac:spMk id="5" creationId="{00000000-0000-0000-0000-000000000000}"/>
          </ac:spMkLst>
        </pc:spChg>
        <pc:spChg chg="del">
          <ac:chgData name="Maria Arafah" userId="5a00dd677898d996" providerId="LiveId" clId="{CDB90F60-0535-014B-9FD9-60199C5E4913}" dt="2020-03-06T14:53:34.592" v="11"/>
          <ac:spMkLst>
            <pc:docMk/>
            <pc:sldMk cId="159051416" sldId="290"/>
            <ac:spMk id="6" creationId="{00000000-0000-0000-0000-000000000000}"/>
          </ac:spMkLst>
        </pc:spChg>
        <pc:spChg chg="del">
          <ac:chgData name="Maria Arafah" userId="5a00dd677898d996" providerId="LiveId" clId="{CDB90F60-0535-014B-9FD9-60199C5E4913}" dt="2020-03-06T14:53:34.592" v="11"/>
          <ac:spMkLst>
            <pc:docMk/>
            <pc:sldMk cId="159051416" sldId="290"/>
            <ac:spMk id="7" creationId="{00000000-0000-0000-0000-000000000000}"/>
          </ac:spMkLst>
        </pc:spChg>
      </pc:sldChg>
      <pc:sldChg chg="addSp delSp modSp add ord">
        <pc:chgData name="Maria Arafah" userId="5a00dd677898d996" providerId="LiveId" clId="{CDB90F60-0535-014B-9FD9-60199C5E4913}" dt="2020-03-06T16:08:31.419" v="46" actId="14100"/>
        <pc:sldMkLst>
          <pc:docMk/>
          <pc:sldMk cId="2412308046" sldId="291"/>
        </pc:sldMkLst>
        <pc:spChg chg="del">
          <ac:chgData name="Maria Arafah" userId="5a00dd677898d996" providerId="LiveId" clId="{CDB90F60-0535-014B-9FD9-60199C5E4913}" dt="2020-03-06T16:05:44.193" v="37" actId="478"/>
          <ac:spMkLst>
            <pc:docMk/>
            <pc:sldMk cId="2412308046" sldId="291"/>
            <ac:spMk id="2" creationId="{E7C412AF-C0E4-224C-ACF4-091737A4DAB9}"/>
          </ac:spMkLst>
        </pc:spChg>
        <pc:spChg chg="del">
          <ac:chgData name="Maria Arafah" userId="5a00dd677898d996" providerId="LiveId" clId="{CDB90F60-0535-014B-9FD9-60199C5E4913}" dt="2020-03-06T16:05:46.822" v="38" actId="478"/>
          <ac:spMkLst>
            <pc:docMk/>
            <pc:sldMk cId="2412308046" sldId="291"/>
            <ac:spMk id="3" creationId="{9AE39B4F-7855-C34F-B417-AFBEB0438779}"/>
          </ac:spMkLst>
        </pc:spChg>
        <pc:spChg chg="add del mod">
          <ac:chgData name="Maria Arafah" userId="5a00dd677898d996" providerId="LiveId" clId="{CDB90F60-0535-014B-9FD9-60199C5E4913}" dt="2020-03-06T16:06:10.285" v="42" actId="478"/>
          <ac:spMkLst>
            <pc:docMk/>
            <pc:sldMk cId="2412308046" sldId="291"/>
            <ac:spMk id="8" creationId="{DA5614FF-E6C9-E04F-9087-DCCE104F0D0F}"/>
          </ac:spMkLst>
        </pc:spChg>
        <pc:spChg chg="add del">
          <ac:chgData name="Maria Arafah" userId="5a00dd677898d996" providerId="LiveId" clId="{CDB90F60-0535-014B-9FD9-60199C5E4913}" dt="2020-03-06T16:07:30.333" v="44" actId="478"/>
          <ac:spMkLst>
            <pc:docMk/>
            <pc:sldMk cId="2412308046" sldId="291"/>
            <ac:spMk id="9" creationId="{4120BA0E-BE65-CA47-8FB3-141BBB32CE9B}"/>
          </ac:spMkLst>
        </pc:spChg>
        <pc:picChg chg="add mod">
          <ac:chgData name="Maria Arafah" userId="5a00dd677898d996" providerId="LiveId" clId="{CDB90F60-0535-014B-9FD9-60199C5E4913}" dt="2020-03-06T16:08:31.419" v="46" actId="14100"/>
          <ac:picMkLst>
            <pc:docMk/>
            <pc:sldMk cId="2412308046" sldId="291"/>
            <ac:picMk id="10" creationId="{31ADB8F4-0659-DD4F-9975-BF1679758A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C4DBCF-17C9-E64C-B389-DA206740B614}" type="datetimeFigureOut">
              <a:rPr lang="en-US" smtClean="0"/>
              <a:t>3/6/20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AE1826-2239-B54C-B6A0-4DEAF4631DD5}" type="slidenum">
              <a:rPr lang="en-US" smtClean="0"/>
              <a:t>‹#›</a:t>
            </a:fld>
            <a:endParaRPr lang="en-US"/>
          </a:p>
        </p:txBody>
      </p:sp>
    </p:spTree>
    <p:extLst>
      <p:ext uri="{BB962C8B-B14F-4D97-AF65-F5344CB8AC3E}">
        <p14:creationId xmlns:p14="http://schemas.microsoft.com/office/powerpoint/2010/main" val="204948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81328-C54B-47C6-A315-0652DD55C278}" type="datetimeFigureOut">
              <a:rPr lang="en-US" smtClean="0"/>
              <a:t>3/6/20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88F26-A6D2-46F4-9032-094DD44275AC}" type="slidenum">
              <a:rPr lang="en-US" smtClean="0"/>
              <a:t>‹#›</a:t>
            </a:fld>
            <a:endParaRPr lang="en-US"/>
          </a:p>
        </p:txBody>
      </p:sp>
    </p:spTree>
    <p:extLst>
      <p:ext uri="{BB962C8B-B14F-4D97-AF65-F5344CB8AC3E}">
        <p14:creationId xmlns:p14="http://schemas.microsoft.com/office/powerpoint/2010/main" val="9032716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85000" lnSpcReduction="20000"/>
          </a:bodyPr>
          <a:lstStyle/>
          <a:p>
            <a:r>
              <a:rPr lang="en-US" sz="1400" b="1" dirty="0"/>
              <a:t>Faded picture background </a:t>
            </a:r>
            <a:r>
              <a:rPr lang="en-US" sz="1400" b="1" baseline="0" dirty="0"/>
              <a:t>with full-color overlay</a:t>
            </a:r>
          </a:p>
          <a:p>
            <a:r>
              <a:rPr lang="en-US" sz="1400" b="0" baseline="0" dirty="0"/>
              <a:t>(Intermediate)</a:t>
            </a:r>
          </a:p>
          <a:p>
            <a:endParaRPr lang="en-US" sz="1200" baseline="0" dirty="0"/>
          </a:p>
          <a:p>
            <a:endParaRPr lang="en-US" sz="1200" baseline="0" dirty="0"/>
          </a:p>
          <a:p>
            <a:r>
              <a:rPr lang="en-US" sz="1200" b="1" baseline="0" dirty="0"/>
              <a:t>Tip</a:t>
            </a:r>
            <a:r>
              <a:rPr lang="en-US" sz="1200" baseline="0" dirty="0"/>
              <a:t>: For best results with the picture overlay on this slide, use a picture that is the same dimensions as the slide: 7.5” high and 10” wide. If the picture is not the same height and width, resize or crop to those dimensions before following the instructions below. </a:t>
            </a:r>
          </a:p>
          <a:p>
            <a:endParaRPr lang="en-US" sz="1200" baseline="0" dirty="0"/>
          </a:p>
          <a:p>
            <a:endParaRPr lang="en-US" sz="1200" baseline="0" dirty="0"/>
          </a:p>
          <a:p>
            <a:r>
              <a:rPr lang="en-US" sz="1200" b="0" dirty="0"/>
              <a:t>To reproduce the background effects on this</a:t>
            </a:r>
            <a:r>
              <a:rPr lang="en-US" sz="1200" b="0" baseline="0" dirty="0"/>
              <a:t> slide, do the following:</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Slides</a:t>
            </a:r>
            <a:r>
              <a:rPr lang="en-US" sz="1200" baseline="0" dirty="0"/>
              <a:t> group, click </a:t>
            </a:r>
            <a:r>
              <a:rPr lang="en-US" sz="1200" b="1" baseline="0" dirty="0"/>
              <a:t>Layout</a:t>
            </a:r>
            <a:r>
              <a:rPr lang="en-US" sz="1200" b="0" baseline="0" dirty="0"/>
              <a:t>,</a:t>
            </a:r>
            <a:r>
              <a:rPr lang="en-US" sz="1200" baseline="0" dirty="0"/>
              <a:t> and then click </a:t>
            </a:r>
            <a:r>
              <a:rPr lang="en-US" sz="1200" b="1" baseline="0" dirty="0"/>
              <a:t>Blank</a:t>
            </a:r>
            <a:r>
              <a:rPr lang="en-US" sz="1200" baseline="0" dirty="0"/>
              <a:t>. </a:t>
            </a:r>
          </a:p>
          <a:p>
            <a:pPr marL="228600" indent="-228600">
              <a:buFont typeface="+mj-lt"/>
              <a:buAutoNum type="arabicPeriod"/>
            </a:pPr>
            <a:r>
              <a:rPr lang="en-US" sz="1200" b="0" dirty="0"/>
              <a:t>Right-click the slide</a:t>
            </a:r>
            <a:r>
              <a:rPr lang="en-US" sz="1200" b="0" baseline="0" dirty="0"/>
              <a:t> and then click </a:t>
            </a:r>
            <a:r>
              <a:rPr lang="en-US" sz="1200" b="1" dirty="0"/>
              <a:t>Format</a:t>
            </a:r>
            <a:r>
              <a:rPr lang="en-US" sz="1200" b="0" baseline="0" dirty="0"/>
              <a:t> </a:t>
            </a:r>
            <a:r>
              <a:rPr lang="en-US" sz="1200" b="1" baseline="0" dirty="0"/>
              <a:t>Background</a:t>
            </a:r>
            <a:r>
              <a:rPr lang="en-US" sz="1200" b="0" baseline="0" dirty="0"/>
              <a:t>.</a:t>
            </a:r>
          </a:p>
          <a:p>
            <a:pPr marL="228600" indent="-228600">
              <a:buFont typeface="+mj-lt"/>
              <a:buAutoNum type="arabicPeriod"/>
            </a:pPr>
            <a:r>
              <a:rPr lang="en-US" sz="1200" b="0" baseline="0" dirty="0"/>
              <a:t>In the </a:t>
            </a:r>
            <a:r>
              <a:rPr lang="en-US" sz="1200" b="1" baseline="0" dirty="0"/>
              <a:t>Format Background</a:t>
            </a:r>
            <a:r>
              <a:rPr lang="en-US" sz="1200" b="0" baseline="0" dirty="0"/>
              <a:t> dialog box, click </a:t>
            </a:r>
            <a:r>
              <a:rPr lang="en-US" sz="1200" b="1" baseline="0" dirty="0"/>
              <a:t>Fill</a:t>
            </a:r>
            <a:r>
              <a:rPr lang="en-US" sz="1200" b="0" baseline="0" dirty="0"/>
              <a:t> in the left pane. In the </a:t>
            </a:r>
            <a:r>
              <a:rPr lang="en-US" sz="1200" b="1" baseline="0" dirty="0"/>
              <a:t>Fill</a:t>
            </a:r>
            <a:r>
              <a:rPr lang="en-US" sz="1200" b="0" baseline="0" dirty="0"/>
              <a:t> pane, select </a:t>
            </a:r>
            <a:r>
              <a:rPr lang="en-US" sz="1200" b="1" baseline="0" dirty="0"/>
              <a:t>Picture or texture fill</a:t>
            </a:r>
            <a:r>
              <a:rPr lang="en-US" sz="1200" b="0" baseline="0" dirty="0"/>
              <a:t>, and then under </a:t>
            </a:r>
            <a:r>
              <a:rPr lang="en-US" sz="1200" b="1" baseline="0" dirty="0"/>
              <a:t>Insert from</a:t>
            </a:r>
            <a:r>
              <a:rPr lang="en-US" sz="1200" b="0" baseline="0" dirty="0"/>
              <a:t>, click </a:t>
            </a:r>
            <a:r>
              <a:rPr lang="en-US" sz="1200" b="1" baseline="0" dirty="0"/>
              <a:t>File</a:t>
            </a:r>
            <a:r>
              <a:rPr lang="en-US" sz="1200" b="0" baseline="0" dirty="0"/>
              <a:t>. </a:t>
            </a:r>
          </a:p>
          <a:p>
            <a:pPr marL="228600" indent="-228600">
              <a:buFont typeface="+mj-lt"/>
              <a:buAutoNum type="arabicPeriod"/>
            </a:pPr>
            <a:r>
              <a:rPr lang="en-US" sz="1200" b="0" baseline="0" dirty="0"/>
              <a:t>In the </a:t>
            </a:r>
            <a:r>
              <a:rPr lang="en-US" sz="1200" b="1" baseline="0" dirty="0"/>
              <a:t>Insert Picture </a:t>
            </a:r>
            <a:r>
              <a:rPr lang="en-US" sz="1200" b="0" baseline="0" dirty="0"/>
              <a:t>dialog box, select a picture, and then click </a:t>
            </a:r>
            <a:r>
              <a:rPr lang="en-US" sz="1200" b="1" baseline="0" dirty="0"/>
              <a:t>Insert</a:t>
            </a:r>
            <a:r>
              <a:rPr lang="en-US" sz="1200" b="0" baseline="0" dirty="0"/>
              <a:t>.</a:t>
            </a:r>
          </a:p>
          <a:p>
            <a:pPr marL="228600" indent="-228600">
              <a:buFont typeface="+mj-lt"/>
              <a:buAutoNum type="arabicPeriod"/>
            </a:pPr>
            <a:r>
              <a:rPr lang="en-US" sz="1200" b="0" baseline="0" dirty="0"/>
              <a:t>Also in the </a:t>
            </a:r>
            <a:r>
              <a:rPr lang="en-US" sz="1200" b="1" baseline="0" dirty="0"/>
              <a:t>Format Background </a:t>
            </a:r>
            <a:r>
              <a:rPr lang="en-US" sz="1200" b="0" baseline="0" dirty="0"/>
              <a:t>dialog box, in the </a:t>
            </a:r>
            <a:r>
              <a:rPr lang="en-US" sz="1200" b="1" baseline="0" dirty="0"/>
              <a:t>Fill</a:t>
            </a:r>
            <a:r>
              <a:rPr lang="en-US" sz="1200" b="0" baseline="0" dirty="0"/>
              <a:t> pane, in the </a:t>
            </a:r>
            <a:r>
              <a:rPr lang="en-US" sz="1200" b="1" baseline="0" dirty="0"/>
              <a:t>Transparency</a:t>
            </a:r>
            <a:r>
              <a:rPr lang="en-US" sz="1200" b="0" baseline="0" dirty="0"/>
              <a:t> box, enter </a:t>
            </a:r>
            <a:r>
              <a:rPr lang="en-US" sz="1200" b="1" baseline="0" dirty="0"/>
              <a:t>50%</a:t>
            </a:r>
            <a:r>
              <a:rPr lang="en-US" sz="1200" b="0" baseline="0" dirty="0"/>
              <a:t>.</a:t>
            </a:r>
          </a:p>
          <a:p>
            <a:pPr marL="228600" indent="-228600">
              <a:buFont typeface="+mj-lt"/>
              <a:buAutoNum type="arabicPeriod"/>
            </a:pPr>
            <a:r>
              <a:rPr lang="en-US" sz="1200" b="0" baseline="0" dirty="0"/>
              <a:t>Also in the </a:t>
            </a:r>
            <a:r>
              <a:rPr lang="en-US" sz="1200" b="1" baseline="0" dirty="0"/>
              <a:t>Format Background </a:t>
            </a:r>
            <a:r>
              <a:rPr lang="en-US" sz="1200" b="0" baseline="0" dirty="0"/>
              <a:t>dialog box, click </a:t>
            </a:r>
            <a:r>
              <a:rPr lang="en-US" sz="1200" b="1" baseline="0" dirty="0"/>
              <a:t>Picture</a:t>
            </a:r>
            <a:r>
              <a:rPr lang="en-US" sz="1200" b="0" baseline="0" dirty="0"/>
              <a:t> </a:t>
            </a:r>
            <a:r>
              <a:rPr lang="en-US" sz="1200" b="1" baseline="0" dirty="0"/>
              <a:t>Color</a:t>
            </a:r>
            <a:r>
              <a:rPr lang="en-US" sz="1200" b="0" baseline="0" dirty="0"/>
              <a:t> in the left pane. In the </a:t>
            </a:r>
            <a:r>
              <a:rPr lang="en-US" sz="1200" b="1" baseline="0" dirty="0"/>
              <a:t>Picture Color</a:t>
            </a:r>
            <a:r>
              <a:rPr lang="en-US" sz="1200" b="0" baseline="0" dirty="0"/>
              <a:t> pane, under </a:t>
            </a:r>
            <a:r>
              <a:rPr lang="en-US" sz="1200" b="1" baseline="0" dirty="0"/>
              <a:t>Recolor</a:t>
            </a:r>
            <a:r>
              <a:rPr lang="en-US" sz="1200" b="0" baseline="0" dirty="0"/>
              <a:t>, click the button next to </a:t>
            </a:r>
            <a:r>
              <a:rPr lang="en-US" sz="1200" b="1" baseline="0" dirty="0"/>
              <a:t>Presets</a:t>
            </a:r>
            <a:r>
              <a:rPr lang="en-US" sz="1200" b="0" baseline="0" dirty="0"/>
              <a:t>, and then click </a:t>
            </a:r>
            <a:r>
              <a:rPr lang="en-US" sz="1200" b="1" baseline="0" dirty="0"/>
              <a:t>Tan, Background color 2 Light </a:t>
            </a:r>
            <a:r>
              <a:rPr lang="en-US" sz="1200" b="0" baseline="0" dirty="0"/>
              <a:t>(third row, first option from the left). </a:t>
            </a:r>
          </a:p>
          <a:p>
            <a:pPr marL="228600" indent="-228600">
              <a:buFont typeface="+mj-lt"/>
              <a:buAutoNum type="arabicPeriod"/>
            </a:pPr>
            <a:r>
              <a:rPr lang="en-US" sz="1200" b="0" baseline="0" dirty="0"/>
              <a:t>On the </a:t>
            </a:r>
            <a:r>
              <a:rPr lang="en-US" sz="1200" b="1" baseline="0" dirty="0"/>
              <a:t>Insert</a:t>
            </a:r>
            <a:r>
              <a:rPr lang="en-US" sz="1200" b="0" baseline="0" dirty="0"/>
              <a:t> tab, in the </a:t>
            </a:r>
            <a:r>
              <a:rPr lang="en-US" sz="1200" b="1" baseline="0" dirty="0"/>
              <a:t>Images</a:t>
            </a:r>
            <a:r>
              <a:rPr lang="en-US" sz="1200" b="0" baseline="0" dirty="0"/>
              <a:t> group, click </a:t>
            </a:r>
            <a:r>
              <a:rPr lang="en-US" sz="1200" b="1" baseline="0" dirty="0"/>
              <a:t>Picture</a:t>
            </a:r>
            <a:r>
              <a:rPr lang="en-US" sz="1200" b="0" baseline="0" dirty="0"/>
              <a:t>.</a:t>
            </a:r>
          </a:p>
          <a:p>
            <a:pPr marL="228600" indent="-228600">
              <a:buFont typeface="+mj-lt"/>
              <a:buAutoNum type="arabicPeriod"/>
            </a:pPr>
            <a:r>
              <a:rPr lang="en-US" sz="1200" b="0" baseline="0" dirty="0"/>
              <a:t>In the </a:t>
            </a:r>
            <a:r>
              <a:rPr lang="en-US" sz="1200" b="1" baseline="0" dirty="0"/>
              <a:t>Insert Picture </a:t>
            </a:r>
            <a:r>
              <a:rPr lang="en-US" sz="1200" b="0" baseline="0" dirty="0"/>
              <a:t>dialog box, select the same picture chosen for the background, and then click </a:t>
            </a:r>
            <a:r>
              <a:rPr lang="en-US" sz="1200" b="1" baseline="0" dirty="0"/>
              <a:t>Insert</a:t>
            </a:r>
            <a:r>
              <a:rPr lang="en-US" sz="1200" b="0" baseline="0" dirty="0"/>
              <a:t>. </a:t>
            </a:r>
            <a:endParaRPr lang="en-US" sz="1200" b="0" i="1"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picture. Under </a:t>
            </a:r>
            <a:r>
              <a:rPr lang="en-US" sz="1200" b="1" baseline="0" dirty="0"/>
              <a:t>Picture Tools</a:t>
            </a:r>
            <a:r>
              <a:rPr lang="en-US" sz="1200" b="0" baseline="0" dirty="0"/>
              <a:t>, on the </a:t>
            </a:r>
            <a:r>
              <a:rPr lang="en-US" sz="1200" b="1" baseline="0" dirty="0"/>
              <a:t>Format</a:t>
            </a:r>
            <a:r>
              <a:rPr lang="en-US" sz="1200" b="0" baseline="0" dirty="0"/>
              <a:t> tab, in the bottom right corner of the </a:t>
            </a:r>
            <a:r>
              <a:rPr lang="en-US" sz="1200" b="1" baseline="0" dirty="0"/>
              <a:t>Size</a:t>
            </a:r>
            <a:r>
              <a:rPr lang="en-US" sz="1200" b="0" baseline="0" dirty="0"/>
              <a:t> group, click the </a:t>
            </a:r>
            <a:r>
              <a:rPr lang="en-US" sz="1200" b="1" baseline="0" dirty="0"/>
              <a:t>Size and Position </a:t>
            </a:r>
            <a:r>
              <a:rPr lang="en-US" sz="1200" b="0" baseline="0" dirty="0"/>
              <a:t>dialog box launcher.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Format Picture </a:t>
            </a:r>
            <a:r>
              <a:rPr lang="en-US" sz="1200" kern="1200" dirty="0">
                <a:solidFill>
                  <a:schemeClr val="tx1"/>
                </a:solidFill>
                <a:effectLst/>
                <a:latin typeface="+mn-lt"/>
                <a:ea typeface="+mn-ea"/>
                <a:cs typeface="+mn-cs"/>
              </a:rPr>
              <a:t>dialog box, resize or crop the image so that the height is set to </a:t>
            </a:r>
            <a:r>
              <a:rPr lang="en-US" sz="1200" b="1" kern="1200" dirty="0">
                <a:solidFill>
                  <a:schemeClr val="tx1"/>
                </a:solidFill>
                <a:effectLst/>
                <a:latin typeface="+mn-lt"/>
                <a:ea typeface="+mn-ea"/>
                <a:cs typeface="+mn-cs"/>
              </a:rPr>
              <a:t>7.5”</a:t>
            </a:r>
            <a:r>
              <a:rPr lang="en-US" sz="1200" kern="1200" dirty="0">
                <a:solidFill>
                  <a:schemeClr val="tx1"/>
                </a:solidFill>
                <a:effectLst/>
                <a:latin typeface="+mn-lt"/>
                <a:ea typeface="+mn-ea"/>
                <a:cs typeface="+mn-cs"/>
              </a:rPr>
              <a:t> and the width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set to </a:t>
            </a:r>
            <a:r>
              <a:rPr lang="en-US" sz="1200" b="1" kern="1200" dirty="0">
                <a:solidFill>
                  <a:schemeClr val="tx1"/>
                </a:solidFill>
                <a:effectLst/>
                <a:latin typeface="+mn-lt"/>
                <a:ea typeface="+mn-ea"/>
                <a:cs typeface="+mn-cs"/>
              </a:rPr>
              <a:t>2.25”</a:t>
            </a:r>
            <a:r>
              <a:rPr lang="en-US" sz="1200" kern="1200" dirty="0">
                <a:solidFill>
                  <a:schemeClr val="tx1"/>
                </a:solidFill>
                <a:effectLst/>
                <a:latin typeface="+mn-lt"/>
                <a:ea typeface="+mn-ea"/>
                <a:cs typeface="+mn-cs"/>
              </a:rPr>
              <a:t>.</a:t>
            </a:r>
          </a:p>
          <a:p>
            <a:pPr marL="628650" lvl="1" indent="-171450">
              <a:buFont typeface="Arial" pitchFamily="34" charset="0"/>
              <a:buChar char="•"/>
            </a:pPr>
            <a:r>
              <a:rPr lang="en-US" sz="1200" kern="1200" dirty="0">
                <a:solidFill>
                  <a:schemeClr val="tx1"/>
                </a:solidFill>
                <a:effectLst/>
                <a:latin typeface="+mn-lt"/>
                <a:ea typeface="+mn-ea"/>
                <a:cs typeface="+mn-cs"/>
              </a:rPr>
              <a:t>To crop the picture, click </a:t>
            </a:r>
            <a:r>
              <a:rPr lang="en-US" sz="1200" b="1" kern="1200" dirty="0">
                <a:solidFill>
                  <a:schemeClr val="tx1"/>
                </a:solidFill>
                <a:effectLst/>
                <a:latin typeface="+mn-lt"/>
                <a:ea typeface="+mn-ea"/>
                <a:cs typeface="+mn-cs"/>
              </a:rPr>
              <a:t>Crop</a:t>
            </a:r>
            <a:r>
              <a:rPr lang="en-US" sz="1200" kern="1200" dirty="0">
                <a:solidFill>
                  <a:schemeClr val="tx1"/>
                </a:solidFill>
                <a:effectLst/>
                <a:latin typeface="+mn-lt"/>
                <a:ea typeface="+mn-ea"/>
                <a:cs typeface="+mn-cs"/>
              </a:rPr>
              <a:t> in the left pane, and in the </a:t>
            </a:r>
            <a:r>
              <a:rPr lang="en-US" sz="1200" b="1" kern="1200" dirty="0">
                <a:solidFill>
                  <a:schemeClr val="tx1"/>
                </a:solidFill>
                <a:effectLst/>
                <a:latin typeface="+mn-lt"/>
                <a:ea typeface="+mn-ea"/>
                <a:cs typeface="+mn-cs"/>
              </a:rPr>
              <a:t>Crop</a:t>
            </a:r>
            <a:r>
              <a:rPr lang="en-US" sz="1200" kern="1200" dirty="0">
                <a:solidFill>
                  <a:schemeClr val="tx1"/>
                </a:solidFill>
                <a:effectLst/>
                <a:latin typeface="+mn-lt"/>
                <a:ea typeface="+mn-ea"/>
                <a:cs typeface="+mn-cs"/>
              </a:rPr>
              <a:t> pane, under </a:t>
            </a:r>
            <a:r>
              <a:rPr lang="en-US" sz="1200" b="1" kern="1200" dirty="0">
                <a:solidFill>
                  <a:schemeClr val="tx1"/>
                </a:solidFill>
                <a:effectLst/>
                <a:latin typeface="+mn-lt"/>
                <a:ea typeface="+mn-ea"/>
                <a:cs typeface="+mn-cs"/>
              </a:rPr>
              <a:t>Crop position</a:t>
            </a:r>
            <a:r>
              <a:rPr lang="en-US" sz="1200" kern="1200" dirty="0">
                <a:solidFill>
                  <a:schemeClr val="tx1"/>
                </a:solidFill>
                <a:effectLst/>
                <a:latin typeface="+mn-lt"/>
                <a:ea typeface="+mn-ea"/>
                <a:cs typeface="+mn-cs"/>
              </a:rPr>
              <a:t>, enter values into the </a:t>
            </a:r>
            <a:r>
              <a:rPr lang="en-US" sz="1200" b="1" kern="1200" dirty="0">
                <a:solidFill>
                  <a:schemeClr val="tx1"/>
                </a:solidFill>
                <a:effectLst/>
                <a:latin typeface="+mn-lt"/>
                <a:ea typeface="+mn-ea"/>
                <a:cs typeface="+mn-cs"/>
              </a:rPr>
              <a:t>Height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Width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Left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Top</a:t>
            </a:r>
            <a:r>
              <a:rPr lang="en-US" sz="1200" kern="1200" dirty="0">
                <a:solidFill>
                  <a:schemeClr val="tx1"/>
                </a:solidFill>
                <a:effectLst/>
                <a:latin typeface="+mn-lt"/>
                <a:ea typeface="+mn-ea"/>
                <a:cs typeface="+mn-cs"/>
              </a:rPr>
              <a:t> boxes. </a:t>
            </a:r>
          </a:p>
          <a:p>
            <a:pPr marL="628650" lvl="1" indent="-171450">
              <a:buFont typeface="Arial" pitchFamily="34" charset="0"/>
              <a:buChar char="•"/>
            </a:pPr>
            <a:r>
              <a:rPr lang="en-US" sz="1200" kern="1200" dirty="0">
                <a:solidFill>
                  <a:schemeClr val="tx1"/>
                </a:solidFill>
                <a:effectLst/>
                <a:latin typeface="+mn-lt"/>
                <a:ea typeface="+mn-ea"/>
                <a:cs typeface="+mn-cs"/>
              </a:rPr>
              <a:t>To resize the picture, click </a:t>
            </a:r>
            <a:r>
              <a:rPr lang="en-US" sz="1200" b="1" kern="1200" dirty="0">
                <a:solidFill>
                  <a:schemeClr val="tx1"/>
                </a:solidFill>
                <a:effectLst/>
                <a:latin typeface="+mn-lt"/>
                <a:ea typeface="+mn-ea"/>
                <a:cs typeface="+mn-cs"/>
              </a:rPr>
              <a:t>Size</a:t>
            </a:r>
            <a:r>
              <a:rPr lang="en-US" sz="1200" kern="1200" dirty="0">
                <a:solidFill>
                  <a:schemeClr val="tx1"/>
                </a:solidFill>
                <a:effectLst/>
                <a:latin typeface="+mn-lt"/>
                <a:ea typeface="+mn-ea"/>
                <a:cs typeface="+mn-cs"/>
              </a:rPr>
              <a:t> in the left pane, and in the </a:t>
            </a:r>
            <a:r>
              <a:rPr lang="en-US" sz="1200" b="1" kern="1200" dirty="0">
                <a:solidFill>
                  <a:schemeClr val="tx1"/>
                </a:solidFill>
                <a:effectLst/>
                <a:latin typeface="+mn-lt"/>
                <a:ea typeface="+mn-ea"/>
                <a:cs typeface="+mn-cs"/>
              </a:rPr>
              <a:t>Size</a:t>
            </a:r>
            <a:r>
              <a:rPr lang="en-US" sz="1200" kern="1200" dirty="0">
                <a:solidFill>
                  <a:schemeClr val="tx1"/>
                </a:solidFill>
                <a:effectLst/>
                <a:latin typeface="+mn-lt"/>
                <a:ea typeface="+mn-ea"/>
                <a:cs typeface="+mn-cs"/>
              </a:rPr>
              <a:t> pane, under </a:t>
            </a:r>
            <a:r>
              <a:rPr lang="en-US" sz="1200" b="1" kern="1200" dirty="0">
                <a:solidFill>
                  <a:schemeClr val="tx1"/>
                </a:solidFill>
                <a:effectLst/>
                <a:latin typeface="+mn-lt"/>
                <a:ea typeface="+mn-ea"/>
                <a:cs typeface="+mn-cs"/>
              </a:rPr>
              <a:t>Size and rotate</a:t>
            </a:r>
            <a:r>
              <a:rPr lang="en-US" sz="1200" kern="1200" dirty="0">
                <a:solidFill>
                  <a:schemeClr val="tx1"/>
                </a:solidFill>
                <a:effectLst/>
                <a:latin typeface="+mn-lt"/>
                <a:ea typeface="+mn-ea"/>
                <a:cs typeface="+mn-cs"/>
              </a:rPr>
              <a:t>, enter values into the </a:t>
            </a:r>
            <a:r>
              <a:rPr lang="en-US" sz="1200" b="1" kern="1200" dirty="0">
                <a:solidFill>
                  <a:schemeClr val="tx1"/>
                </a:solidFill>
                <a:effectLst/>
                <a:latin typeface="+mn-lt"/>
                <a:ea typeface="+mn-ea"/>
                <a:cs typeface="+mn-cs"/>
              </a:rPr>
              <a:t>Height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Width</a:t>
            </a:r>
            <a:r>
              <a:rPr lang="en-US" sz="1200" kern="1200" dirty="0">
                <a:solidFill>
                  <a:schemeClr val="tx1"/>
                </a:solidFill>
                <a:effectLst/>
                <a:latin typeface="+mn-lt"/>
                <a:ea typeface="+mn-ea"/>
                <a:cs typeface="+mn-cs"/>
              </a:rPr>
              <a:t> boxes.</a:t>
            </a:r>
            <a:r>
              <a:rPr lang="en-US" sz="1400" kern="1200" dirty="0">
                <a:solidFill>
                  <a:schemeClr val="tx1"/>
                </a:solidFill>
                <a:effectLst/>
                <a:latin typeface="+mn-lt"/>
                <a:ea typeface="+mn-ea"/>
                <a:cs typeface="+mn-cs"/>
              </a:rPr>
              <a:t> </a:t>
            </a:r>
          </a:p>
          <a:p>
            <a:pPr marL="228600" indent="-228600">
              <a:buFont typeface="+mj-lt"/>
              <a:buAutoNum type="arabicPeriod"/>
            </a:pPr>
            <a:r>
              <a:rPr lang="en-US" sz="1200" b="0" i="0" baseline="0" dirty="0"/>
              <a:t>Also in the </a:t>
            </a:r>
            <a:r>
              <a:rPr lang="en-US" sz="1200" b="1" i="0" baseline="0" dirty="0"/>
              <a:t>Format Picture </a:t>
            </a:r>
            <a:r>
              <a:rPr lang="en-US" sz="1200" b="0" i="0" baseline="0" dirty="0"/>
              <a:t>dialog box, click </a:t>
            </a:r>
            <a:r>
              <a:rPr lang="en-US" sz="1200" b="1" i="0" baseline="0" dirty="0"/>
              <a:t>Glow and Soft Edges </a:t>
            </a:r>
            <a:r>
              <a:rPr lang="en-US" sz="1200" b="0" i="0" baseline="0" dirty="0"/>
              <a:t>in the left pane, and then in the </a:t>
            </a:r>
            <a:r>
              <a:rPr lang="en-US" sz="1200" b="1" i="0" baseline="0" dirty="0"/>
              <a:t>Glow and Soft Edges</a:t>
            </a:r>
            <a:r>
              <a:rPr lang="en-US" sz="1200" b="0" i="0" baseline="0" dirty="0"/>
              <a:t> pane, under </a:t>
            </a:r>
            <a:r>
              <a:rPr lang="en-US" sz="1200" b="1" i="0" baseline="0" dirty="0"/>
              <a:t>Soft Edges</a:t>
            </a:r>
            <a:r>
              <a:rPr lang="en-US" sz="1200" b="0" i="0" baseline="0" dirty="0"/>
              <a:t>, in the </a:t>
            </a:r>
            <a:r>
              <a:rPr lang="en-US" sz="1200" b="1" i="0" baseline="0" dirty="0"/>
              <a:t>Size</a:t>
            </a:r>
            <a:r>
              <a:rPr lang="en-US" sz="1200" b="0" i="0" baseline="0" dirty="0"/>
              <a:t> box enter </a:t>
            </a:r>
            <a:r>
              <a:rPr lang="en-US" sz="1200" b="1" i="0" baseline="0" dirty="0"/>
              <a:t>10 point</a:t>
            </a:r>
            <a:r>
              <a:rPr lang="en-US" sz="1200" b="0" i="0" baseline="0" dirty="0"/>
              <a:t>. </a:t>
            </a:r>
          </a:p>
          <a:p>
            <a:endParaRPr lang="en-US" sz="1200" b="0" baseline="0" dirty="0"/>
          </a:p>
          <a:p>
            <a:endParaRPr lang="en-US" sz="1200"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8"/>
          <p:cNvSpPr>
            <a:spLocks noGrp="1"/>
          </p:cNvSpPr>
          <p:nvPr>
            <p:ph type="ftr" sz="quarter" idx="12"/>
          </p:nvPr>
        </p:nvSpPr>
        <p:spPr/>
        <p:txBody>
          <a:bodyPr/>
          <a:lstStyle/>
          <a:p>
            <a:r>
              <a:rPr lang="hr-HR">
                <a:solidFill>
                  <a:prstClr val="black">
                    <a:tint val="75000"/>
                  </a:prstClr>
                </a:solidFill>
              </a:rPr>
              <a:t>REPR 224</a:t>
            </a:r>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10/04/2018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a:solidFill>
                  <a:prstClr val="black">
                    <a:tint val="75000"/>
                  </a:prstClr>
                </a:solidFill>
              </a:rPr>
              <a:t>10/04/2018</a:t>
            </a:r>
            <a:endParaRPr lang="en-US" dirty="0">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7" y="838200"/>
            <a:ext cx="9144000" cy="1914144"/>
          </a:xfrm>
        </p:spPr>
        <p:txBody>
          <a:bodyPr>
            <a:normAutofit/>
          </a:bodyPr>
          <a:lstStyle/>
          <a:p>
            <a:pPr algn="ctr"/>
            <a:r>
              <a:rPr lang="en-US" sz="5000" dirty="0">
                <a:latin typeface="Arial"/>
                <a:cs typeface="Arial"/>
              </a:rPr>
              <a:t>Systemic Manifestations of AIDS</a:t>
            </a:r>
          </a:p>
        </p:txBody>
      </p:sp>
      <p:sp>
        <p:nvSpPr>
          <p:cNvPr id="3" name="Subtitle 2"/>
          <p:cNvSpPr>
            <a:spLocks noGrp="1"/>
          </p:cNvSpPr>
          <p:nvPr>
            <p:ph type="subTitle" idx="1"/>
          </p:nvPr>
        </p:nvSpPr>
        <p:spPr>
          <a:xfrm>
            <a:off x="13344" y="4191000"/>
            <a:ext cx="9144000" cy="1752600"/>
          </a:xfrm>
        </p:spPr>
        <p:txBody>
          <a:bodyPr>
            <a:normAutofit/>
          </a:bodyPr>
          <a:lstStyle/>
          <a:p>
            <a:pPr algn="ctr"/>
            <a:r>
              <a:rPr lang="en-US" sz="2500" i="1" dirty="0">
                <a:solidFill>
                  <a:schemeClr val="tx1"/>
                </a:solidFill>
                <a:latin typeface="Arial"/>
                <a:cs typeface="Arial"/>
              </a:rPr>
              <a:t>Dr. Maria A. Arafah</a:t>
            </a:r>
          </a:p>
          <a:p>
            <a:pPr algn="ctr"/>
            <a:r>
              <a:rPr lang="en-US" sz="2500" i="1" dirty="0">
                <a:solidFill>
                  <a:schemeClr val="tx1"/>
                </a:solidFill>
                <a:latin typeface="Arial"/>
                <a:cs typeface="Arial"/>
              </a:rPr>
              <a:t>Associate Professor </a:t>
            </a:r>
            <a:r>
              <a:rPr lang="mr-IN" sz="2500" i="1" dirty="0">
                <a:solidFill>
                  <a:schemeClr val="tx1"/>
                </a:solidFill>
                <a:latin typeface="Arial"/>
                <a:cs typeface="Arial"/>
              </a:rPr>
              <a:t>–</a:t>
            </a:r>
            <a:r>
              <a:rPr lang="en-US" sz="2500" i="1" dirty="0">
                <a:solidFill>
                  <a:schemeClr val="tx1"/>
                </a:solidFill>
                <a:latin typeface="Arial"/>
                <a:cs typeface="Arial"/>
              </a:rPr>
              <a:t> Department of Pathology</a:t>
            </a:r>
          </a:p>
        </p:txBody>
      </p:sp>
    </p:spTree>
    <p:extLst>
      <p:ext uri="{BB962C8B-B14F-4D97-AF65-F5344CB8AC3E}">
        <p14:creationId xmlns:p14="http://schemas.microsoft.com/office/powerpoint/2010/main" val="35592232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endParaRPr lang="en-US" dirty="0">
              <a:latin typeface="Arial"/>
              <a:cs typeface="Arial"/>
            </a:endParaRPr>
          </a:p>
          <a:p>
            <a:r>
              <a:rPr lang="en-US" dirty="0">
                <a:latin typeface="Arial"/>
                <a:cs typeface="Arial"/>
              </a:rPr>
              <a:t>HIV is shown crossing the mucosa of the genital tract to infect CD4+ T lymphocytes.</a:t>
            </a:r>
          </a:p>
          <a:p>
            <a:endParaRPr lang="en-US" dirty="0">
              <a:latin typeface="Arial"/>
              <a:cs typeface="Arial"/>
            </a:endParaRPr>
          </a:p>
          <a:p>
            <a:r>
              <a:rPr lang="en-US" dirty="0">
                <a:latin typeface="Arial"/>
                <a:cs typeface="Arial"/>
              </a:rPr>
              <a:t>The probability of infection depends on both the number of infective HIV </a:t>
            </a:r>
            <a:r>
              <a:rPr lang="en-US" dirty="0" err="1">
                <a:latin typeface="Arial"/>
                <a:cs typeface="Arial"/>
              </a:rPr>
              <a:t>virions</a:t>
            </a:r>
            <a:r>
              <a:rPr lang="en-US" dirty="0">
                <a:latin typeface="Arial"/>
                <a:cs typeface="Arial"/>
              </a:rPr>
              <a:t> in the body fluid which contacts the host as well as the number of cells with CD4 receptors available at the site of contact. </a:t>
            </a:r>
          </a:p>
          <a:p>
            <a:pPr marL="0" indent="0">
              <a:buNone/>
            </a:pPr>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85355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r>
              <a:rPr lang="en-US" dirty="0">
                <a:latin typeface="Arial"/>
                <a:cs typeface="Arial"/>
              </a:rPr>
              <a:t>A Langerhans cell in the epithelium is shown in red in this diagram.</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11</a:t>
            </a:fld>
            <a:endParaRPr lang="en-US" dirty="0">
              <a:solidFill>
                <a:prstClr val="black">
                  <a:tint val="75000"/>
                </a:prstClr>
              </a:solidFill>
            </a:endParaRPr>
          </a:p>
        </p:txBody>
      </p:sp>
      <p:pic>
        <p:nvPicPr>
          <p:cNvPr id="7" name="Picture 2" descr="http://library.med.utah.edu/WebPath/jpeg2/HIV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881688" cy="3862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2494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normAutofit fontScale="92500"/>
          </a:bodyPr>
          <a:lstStyle/>
          <a:p>
            <a:endParaRPr lang="en-US" dirty="0">
              <a:latin typeface="Arial"/>
              <a:cs typeface="Arial"/>
            </a:endParaRPr>
          </a:p>
          <a:p>
            <a:r>
              <a:rPr lang="en-US" dirty="0">
                <a:latin typeface="Arial"/>
                <a:cs typeface="Arial"/>
              </a:rPr>
              <a:t>Retroviruses are unable to replicate outside the living host cells because they only contain RNA and do not contain DNA.</a:t>
            </a:r>
          </a:p>
          <a:p>
            <a:endParaRPr lang="en-US" dirty="0">
              <a:latin typeface="Arial"/>
              <a:cs typeface="Arial"/>
            </a:endParaRPr>
          </a:p>
          <a:p>
            <a:r>
              <a:rPr lang="en-US" dirty="0">
                <a:latin typeface="Arial"/>
                <a:cs typeface="Arial"/>
              </a:rPr>
              <a:t>Therefore once HIV infects a cell, it must use its reverse transcriptase enzyme to transcribe/convert its RNA to host cell </a:t>
            </a:r>
            <a:r>
              <a:rPr lang="en-US" dirty="0" err="1">
                <a:latin typeface="Arial"/>
                <a:cs typeface="Arial"/>
              </a:rPr>
              <a:t>proviral</a:t>
            </a:r>
            <a:r>
              <a:rPr lang="en-US" dirty="0">
                <a:latin typeface="Arial"/>
                <a:cs typeface="Arial"/>
              </a:rPr>
              <a:t> DNA for replication.</a:t>
            </a:r>
          </a:p>
          <a:p>
            <a:endParaRPr lang="en-US" dirty="0">
              <a:latin typeface="Arial"/>
              <a:cs typeface="Arial"/>
            </a:endParaRPr>
          </a:p>
          <a:p>
            <a:r>
              <a:rPr lang="en-US" dirty="0">
                <a:latin typeface="Arial"/>
                <a:cs typeface="Arial"/>
              </a:rPr>
              <a:t>The enzyme, </a:t>
            </a:r>
            <a:r>
              <a:rPr lang="en-US" b="1" i="1" dirty="0">
                <a:latin typeface="Arial"/>
                <a:cs typeface="Arial"/>
              </a:rPr>
              <a:t>reverse transcriptase </a:t>
            </a:r>
            <a:r>
              <a:rPr lang="en-US" dirty="0">
                <a:latin typeface="Arial"/>
                <a:cs typeface="Arial"/>
              </a:rPr>
              <a:t>in the HIV helps in the reverse transcription (i.e. conversion) of </a:t>
            </a:r>
            <a:r>
              <a:rPr lang="en-US" b="1" dirty="0">
                <a:latin typeface="Arial"/>
                <a:cs typeface="Arial"/>
              </a:rPr>
              <a:t>RNA to </a:t>
            </a:r>
            <a:r>
              <a:rPr lang="en-US" b="1" dirty="0" err="1">
                <a:latin typeface="Arial"/>
                <a:cs typeface="Arial"/>
              </a:rPr>
              <a:t>proviral</a:t>
            </a:r>
            <a:r>
              <a:rPr lang="en-US" b="1" dirty="0">
                <a:latin typeface="Arial"/>
                <a:cs typeface="Arial"/>
              </a:rPr>
              <a:t> DNA. </a:t>
            </a:r>
            <a:r>
              <a:rPr lang="en-US" dirty="0">
                <a:latin typeface="Arial"/>
                <a:cs typeface="Arial"/>
              </a:rPr>
              <a:t>The </a:t>
            </a:r>
            <a:r>
              <a:rPr lang="en-US" dirty="0" err="1">
                <a:latin typeface="Arial"/>
                <a:cs typeface="Arial"/>
              </a:rPr>
              <a:t>proviral</a:t>
            </a:r>
            <a:r>
              <a:rPr lang="en-US" dirty="0">
                <a:latin typeface="Arial"/>
                <a:cs typeface="Arial"/>
              </a:rPr>
              <a:t> HIV DNA is then inserted into host cell genomic DNA by the </a:t>
            </a:r>
            <a:r>
              <a:rPr lang="en-US" b="1" i="1" dirty="0" err="1">
                <a:latin typeface="Arial"/>
                <a:cs typeface="Arial"/>
              </a:rPr>
              <a:t>integrase</a:t>
            </a:r>
            <a:r>
              <a:rPr lang="en-US" dirty="0">
                <a:latin typeface="Arial"/>
                <a:cs typeface="Arial"/>
              </a:rPr>
              <a:t> enzyme.</a:t>
            </a:r>
          </a:p>
          <a:p>
            <a:endParaRPr lang="en-US" sz="4400" dirty="0">
              <a:latin typeface="Arial"/>
              <a:cs typeface="Arial"/>
            </a:endParaRP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9905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endParaRPr lang="en-US" dirty="0">
              <a:latin typeface="Arial"/>
              <a:cs typeface="Arial"/>
            </a:endParaRPr>
          </a:p>
          <a:p>
            <a:r>
              <a:rPr lang="en-US" dirty="0">
                <a:latin typeface="Arial"/>
                <a:cs typeface="Arial"/>
              </a:rPr>
              <a:t>Once the HIV </a:t>
            </a:r>
            <a:r>
              <a:rPr lang="en-US" dirty="0" err="1">
                <a:latin typeface="Arial"/>
                <a:cs typeface="Arial"/>
              </a:rPr>
              <a:t>proviral</a:t>
            </a:r>
            <a:r>
              <a:rPr lang="en-US" dirty="0">
                <a:latin typeface="Arial"/>
                <a:cs typeface="Arial"/>
              </a:rPr>
              <a:t> DNA is within the infected cell's genome, the HIV provirus is replicated by the host cell to produce additional HIV </a:t>
            </a:r>
            <a:r>
              <a:rPr lang="en-US" dirty="0" err="1">
                <a:latin typeface="Arial"/>
                <a:cs typeface="Arial"/>
              </a:rPr>
              <a:t>virions</a:t>
            </a:r>
            <a:r>
              <a:rPr lang="en-US" dirty="0">
                <a:latin typeface="Arial"/>
                <a:cs typeface="Arial"/>
              </a:rPr>
              <a:t> which are released by surface budding.</a:t>
            </a:r>
          </a:p>
          <a:p>
            <a:endParaRPr lang="en-US" dirty="0">
              <a:latin typeface="Arial"/>
              <a:cs typeface="Arial"/>
            </a:endParaRPr>
          </a:p>
          <a:p>
            <a:r>
              <a:rPr lang="en-US" dirty="0">
                <a:latin typeface="Arial"/>
                <a:cs typeface="Arial"/>
              </a:rPr>
              <a:t>Alternatively the infected cells can undergo </a:t>
            </a:r>
            <a:r>
              <a:rPr lang="en-US" dirty="0" err="1">
                <a:latin typeface="Arial"/>
                <a:cs typeface="Arial"/>
              </a:rPr>
              <a:t>lysis</a:t>
            </a:r>
            <a:r>
              <a:rPr lang="en-US" dirty="0">
                <a:latin typeface="Arial"/>
                <a:cs typeface="Arial"/>
              </a:rPr>
              <a:t> with release of new HIV </a:t>
            </a:r>
            <a:r>
              <a:rPr lang="en-US" dirty="0" err="1">
                <a:latin typeface="Arial"/>
                <a:cs typeface="Arial"/>
              </a:rPr>
              <a:t>virions</a:t>
            </a:r>
            <a:r>
              <a:rPr lang="en-US" dirty="0">
                <a:latin typeface="Arial"/>
                <a:cs typeface="Arial"/>
              </a:rPr>
              <a:t> which can then infect additional cells. </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80643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r>
              <a:rPr lang="en-US" dirty="0">
                <a:latin typeface="Arial"/>
                <a:cs typeface="Arial"/>
              </a:rPr>
              <a:t>HIV viral particles are seen adjacent to the cell surface in this electron micrograph</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14</a:t>
            </a:fld>
            <a:endParaRPr lang="en-US" dirty="0">
              <a:solidFill>
                <a:prstClr val="black">
                  <a:tint val="75000"/>
                </a:prstClr>
              </a:solidFill>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181600" cy="3749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7747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HIV Life Cycle</a:t>
            </a: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15</a:t>
            </a:fld>
            <a:endParaRPr lang="en-US" dirty="0">
              <a:solidFill>
                <a:prstClr val="black">
                  <a:tint val="75000"/>
                </a:prstClr>
              </a:solidFill>
            </a:endParaRPr>
          </a:p>
        </p:txBody>
      </p:sp>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32734"/>
            <a:ext cx="6324600" cy="4666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425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HIV Infection</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pPr>
              <a:lnSpc>
                <a:spcPct val="80000"/>
              </a:lnSpc>
            </a:pPr>
            <a:endParaRPr lang="en-US" dirty="0">
              <a:latin typeface="Arial"/>
              <a:cs typeface="Arial"/>
            </a:endParaRPr>
          </a:p>
          <a:p>
            <a:pPr>
              <a:lnSpc>
                <a:spcPct val="80000"/>
              </a:lnSpc>
            </a:pPr>
            <a:r>
              <a:rPr lang="en-US" dirty="0">
                <a:latin typeface="Arial"/>
                <a:cs typeface="Arial"/>
              </a:rPr>
              <a:t>Macrophages and Langerhans cells are both important as reservoirs and vectors for the spread of HIV in the body including the CNS.</a:t>
            </a:r>
          </a:p>
          <a:p>
            <a:pPr>
              <a:lnSpc>
                <a:spcPct val="80000"/>
              </a:lnSpc>
            </a:pPr>
            <a:endParaRPr lang="en-US" dirty="0">
              <a:latin typeface="Arial"/>
              <a:cs typeface="Arial"/>
            </a:endParaRPr>
          </a:p>
          <a:p>
            <a:pPr>
              <a:lnSpc>
                <a:spcPct val="80000"/>
              </a:lnSpc>
            </a:pPr>
            <a:r>
              <a:rPr lang="en-US" dirty="0">
                <a:latin typeface="Arial"/>
                <a:cs typeface="Arial"/>
              </a:rPr>
              <a:t>Both macrophages and Langerhans cells can be infected by HIV but are not destroyed themselves. HIV can then be carried via these cells elsewhere in the body.</a:t>
            </a:r>
          </a:p>
          <a:p>
            <a:pPr>
              <a:lnSpc>
                <a:spcPct val="80000"/>
              </a:lnSpc>
            </a:pPr>
            <a:endParaRPr lang="en-US" dirty="0">
              <a:latin typeface="Arial"/>
              <a:cs typeface="Arial"/>
            </a:endParaRPr>
          </a:p>
          <a:p>
            <a:pPr>
              <a:lnSpc>
                <a:spcPct val="80000"/>
              </a:lnSpc>
            </a:pPr>
            <a:r>
              <a:rPr lang="en-US" dirty="0">
                <a:latin typeface="Arial"/>
                <a:cs typeface="Arial"/>
              </a:rPr>
              <a:t>Once the infection extends to the lymph nodes, the HIV </a:t>
            </a:r>
            <a:r>
              <a:rPr lang="en-US" dirty="0" err="1">
                <a:latin typeface="Arial"/>
                <a:cs typeface="Arial"/>
              </a:rPr>
              <a:t>virions</a:t>
            </a:r>
            <a:r>
              <a:rPr lang="en-US" dirty="0">
                <a:latin typeface="Arial"/>
                <a:cs typeface="Arial"/>
              </a:rPr>
              <a:t> are trapped in the processes of follicular dendritic cells (FDC's), where they provide a reservoir and infect CD4+ T lymphocytes that are passing through the lymph node. The FDC's themselves become infected, but are not destroyed. </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23733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HIV Infection</a:t>
            </a:r>
            <a:endParaRPr lang="en-US" dirty="0">
              <a:latin typeface="Arial"/>
              <a:cs typeface="Arial"/>
            </a:endParaRPr>
          </a:p>
        </p:txBody>
      </p:sp>
      <p:sp>
        <p:nvSpPr>
          <p:cNvPr id="3" name="Content Placeholder 2"/>
          <p:cNvSpPr>
            <a:spLocks noGrp="1"/>
          </p:cNvSpPr>
          <p:nvPr>
            <p:ph idx="1"/>
          </p:nvPr>
        </p:nvSpPr>
        <p:spPr/>
        <p:txBody>
          <a:bodyPr>
            <a:normAutofit fontScale="92500" lnSpcReduction="10000"/>
          </a:bodyPr>
          <a:lstStyle/>
          <a:p>
            <a:endParaRPr lang="en-US" dirty="0">
              <a:latin typeface="Arial"/>
              <a:cs typeface="Arial"/>
            </a:endParaRPr>
          </a:p>
          <a:p>
            <a:r>
              <a:rPr lang="en-US" dirty="0">
                <a:latin typeface="Arial"/>
                <a:cs typeface="Arial"/>
              </a:rPr>
              <a:t>The target cells are:  blood monocytes and tissue macrophages, T lymphocytes, B lymphocytes, natural killer (NK) lymphocytes, dendritic cells (i.e. the Langerhans cells of epithelia and follicular dendritic cells in lymph nodes), hematopoietic stem cells, endothelial cells, microglial cells in brain, and gastrointestinal epithelial cells.</a:t>
            </a:r>
          </a:p>
          <a:p>
            <a:endParaRPr lang="en-US" dirty="0">
              <a:latin typeface="Arial"/>
              <a:cs typeface="Arial"/>
            </a:endParaRPr>
          </a:p>
          <a:p>
            <a:r>
              <a:rPr lang="en-US" dirty="0">
                <a:latin typeface="Arial"/>
                <a:cs typeface="Arial"/>
              </a:rPr>
              <a:t>In addition, HIV has the ability to mutate easily. This high mutation rate leads to the emergence of HIV variants within the infected person's cells that are more toxic and can resist drug therapy. Over time, different tissues of the body may harbor differing HIV variants</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427831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18</a:t>
            </a:fld>
            <a:endParaRPr lang="en-US" dirty="0">
              <a:solidFill>
                <a:prstClr val="black">
                  <a:tint val="75000"/>
                </a:prstClr>
              </a:solidFill>
            </a:endParaRPr>
          </a:p>
        </p:txBody>
      </p:sp>
      <p:pic>
        <p:nvPicPr>
          <p:cNvPr id="7" name="Picture 6" descr="FIGURE-1-The-blood-brain-barrier-BBB-with-HIV-infected-cells-Schema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98" y="228600"/>
            <a:ext cx="7040218"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523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HIV</a:t>
            </a:r>
          </a:p>
        </p:txBody>
      </p:sp>
      <p:sp>
        <p:nvSpPr>
          <p:cNvPr id="3" name="Content Placeholder 2"/>
          <p:cNvSpPr>
            <a:spLocks noGrp="1"/>
          </p:cNvSpPr>
          <p:nvPr>
            <p:ph idx="1"/>
          </p:nvPr>
        </p:nvSpPr>
        <p:spPr/>
        <p:txBody>
          <a:bodyPr vert="horz" lIns="91440" tIns="45720" rIns="91440" bIns="45720" rtlCol="0">
            <a:normAutofit/>
          </a:bodyPr>
          <a:lstStyle/>
          <a:p>
            <a:endParaRPr lang="en-US" dirty="0">
              <a:latin typeface="Arial"/>
              <a:cs typeface="Arial"/>
            </a:endParaRPr>
          </a:p>
          <a:p>
            <a:r>
              <a:rPr lang="en-US" dirty="0">
                <a:latin typeface="Arial"/>
                <a:cs typeface="Arial"/>
              </a:rPr>
              <a:t>HIV can be present in a variety of body fluids and secretions. They include genital secretions, blood, breast milk, saliva, urine, tears, and sweat. </a:t>
            </a:r>
          </a:p>
          <a:p>
            <a:endParaRPr lang="en-US" dirty="0">
              <a:latin typeface="Arial"/>
              <a:cs typeface="Arial"/>
            </a:endParaRPr>
          </a:p>
          <a:p>
            <a:r>
              <a:rPr lang="en-US" dirty="0">
                <a:latin typeface="Arial"/>
                <a:cs typeface="Arial"/>
              </a:rPr>
              <a:t>However, saliva, urine, tears, and sweat are of no major clinical importance, as transmission of HIV through these fluids does not routinely occur because of the low concentration of HIV in these fluids.</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97330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a:cs typeface="Arial"/>
              </a:rPr>
              <a:t>Objectives</a:t>
            </a:r>
          </a:p>
        </p:txBody>
      </p:sp>
      <p:sp>
        <p:nvSpPr>
          <p:cNvPr id="5" name="Content Placeholder 4"/>
          <p:cNvSpPr>
            <a:spLocks noGrp="1"/>
          </p:cNvSpPr>
          <p:nvPr>
            <p:ph idx="1"/>
          </p:nvPr>
        </p:nvSpPr>
        <p:spPr/>
        <p:txBody>
          <a:bodyPr/>
          <a:lstStyle/>
          <a:p>
            <a:endParaRPr lang="en-US" dirty="0">
              <a:latin typeface="Arial"/>
              <a:cs typeface="Arial"/>
            </a:endParaRPr>
          </a:p>
          <a:p>
            <a:r>
              <a:rPr lang="en-US" dirty="0">
                <a:latin typeface="Arial"/>
                <a:cs typeface="Arial"/>
              </a:rPr>
              <a:t>Understand the pathogenesis of AIDS syndrome.</a:t>
            </a:r>
          </a:p>
          <a:p>
            <a:endParaRPr lang="en-US" dirty="0">
              <a:latin typeface="Arial"/>
              <a:cs typeface="Arial"/>
            </a:endParaRPr>
          </a:p>
          <a:p>
            <a:r>
              <a:rPr lang="en-US" dirty="0">
                <a:latin typeface="Arial"/>
                <a:cs typeface="Arial"/>
              </a:rPr>
              <a:t>Recognize the systemic manifestations of AIDS syndrome with a special emphasis on Kaposi sarcoma and opportunistic infections that could be encountered in AIDS patients.</a:t>
            </a:r>
          </a:p>
          <a:p>
            <a:endParaRPr lang="en-US" dirty="0">
              <a:latin typeface="Arial"/>
              <a:cs typeface="Arial"/>
            </a:endParaRPr>
          </a:p>
        </p:txBody>
      </p:sp>
      <p:sp>
        <p:nvSpPr>
          <p:cNvPr id="7" name="Footer Placeholder 6"/>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FF75B4CE-5129-41CA-A75E-F2AE589D1F47}"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45970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HIV (the high risk population)</a:t>
            </a:r>
          </a:p>
        </p:txBody>
      </p:sp>
      <p:sp>
        <p:nvSpPr>
          <p:cNvPr id="3" name="Content Placeholder 2"/>
          <p:cNvSpPr>
            <a:spLocks noGrp="1"/>
          </p:cNvSpPr>
          <p:nvPr>
            <p:ph idx="1"/>
          </p:nvPr>
        </p:nvSpPr>
        <p:spPr>
          <a:xfrm>
            <a:off x="457200" y="1600200"/>
            <a:ext cx="8229600" cy="4800600"/>
          </a:xfrm>
        </p:spPr>
        <p:txBody>
          <a:bodyPr vert="horz" lIns="91440" tIns="45720" rIns="91440" bIns="45720" rtlCol="0">
            <a:normAutofit fontScale="92500" lnSpcReduction="10000"/>
          </a:bodyPr>
          <a:lstStyle/>
          <a:p>
            <a:endParaRPr lang="en-US" dirty="0">
              <a:latin typeface="Arial"/>
              <a:cs typeface="Arial"/>
            </a:endParaRPr>
          </a:p>
          <a:p>
            <a:r>
              <a:rPr lang="en-US" dirty="0">
                <a:latin typeface="Arial"/>
                <a:cs typeface="Arial"/>
              </a:rPr>
              <a:t>HIV is primarily spread as a sexually transmissible disease.</a:t>
            </a:r>
          </a:p>
          <a:p>
            <a:endParaRPr lang="en-US" dirty="0">
              <a:latin typeface="Arial"/>
              <a:cs typeface="Arial"/>
            </a:endParaRPr>
          </a:p>
          <a:p>
            <a:r>
              <a:rPr lang="en-US" dirty="0">
                <a:latin typeface="Arial"/>
                <a:cs typeface="Arial"/>
              </a:rPr>
              <a:t>Transmission of HIV can occur from male to male, male to female, and female to male. Female to female transmission remains extremely rare.</a:t>
            </a:r>
          </a:p>
          <a:p>
            <a:endParaRPr lang="en-US" dirty="0">
              <a:latin typeface="Arial"/>
              <a:cs typeface="Arial"/>
            </a:endParaRPr>
          </a:p>
          <a:p>
            <a:r>
              <a:rPr lang="en-US" dirty="0">
                <a:latin typeface="Arial"/>
                <a:cs typeface="Arial"/>
              </a:rPr>
              <a:t>HIV can be transmitted through parenteral routes</a:t>
            </a:r>
          </a:p>
          <a:p>
            <a:pPr lvl="1"/>
            <a:r>
              <a:rPr lang="en-US" dirty="0">
                <a:latin typeface="Arial"/>
                <a:cs typeface="Arial"/>
              </a:rPr>
              <a:t>IV drug users sharing infected needles. Less common practices like the use of instruments such as tattoo needles that are not properly disinfected also carry a potential risk. </a:t>
            </a:r>
          </a:p>
          <a:p>
            <a:pPr lvl="1"/>
            <a:r>
              <a:rPr lang="en-US" dirty="0">
                <a:latin typeface="Arial"/>
                <a:cs typeface="Arial"/>
              </a:rPr>
              <a:t>Health care workers with percutaneous exposures (needle puncture) to HIV-containing blood. </a:t>
            </a:r>
          </a:p>
          <a:p>
            <a:pPr lvl="1"/>
            <a:r>
              <a:rPr lang="en-US" dirty="0">
                <a:latin typeface="Arial"/>
                <a:cs typeface="Arial"/>
              </a:rPr>
              <a:t>Persons receiving multiple blood transfusions  e.g. hemophiliacs. Screening of blood products for HIV has significantly reduced HIV transmission by this means.</a:t>
            </a: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3894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HIV (the high risk population)</a:t>
            </a:r>
            <a:endParaRPr lang="en-US" sz="5000" dirty="0"/>
          </a:p>
        </p:txBody>
      </p:sp>
      <p:sp>
        <p:nvSpPr>
          <p:cNvPr id="3" name="Content Placeholder 2"/>
          <p:cNvSpPr>
            <a:spLocks noGrp="1"/>
          </p:cNvSpPr>
          <p:nvPr>
            <p:ph idx="1"/>
          </p:nvPr>
        </p:nvSpPr>
        <p:spPr>
          <a:xfrm>
            <a:off x="457200" y="1600200"/>
            <a:ext cx="8229600" cy="4953000"/>
          </a:xfrm>
        </p:spPr>
        <p:txBody>
          <a:bodyPr>
            <a:normAutofit lnSpcReduction="10000"/>
          </a:bodyPr>
          <a:lstStyle/>
          <a:p>
            <a:endParaRPr lang="en-US" dirty="0">
              <a:latin typeface="Arial"/>
              <a:cs typeface="Arial"/>
            </a:endParaRPr>
          </a:p>
          <a:p>
            <a:r>
              <a:rPr lang="en-US" dirty="0">
                <a:latin typeface="Arial"/>
                <a:cs typeface="Arial"/>
              </a:rPr>
              <a:t>HIV infection can also be acquired as a congenital infection either perinatally or in infancy. Mothers with HIV infection can pass the virus:</a:t>
            </a:r>
          </a:p>
          <a:p>
            <a:pPr lvl="1"/>
            <a:r>
              <a:rPr lang="en-US" dirty="0">
                <a:latin typeface="Arial"/>
                <a:cs typeface="Arial"/>
              </a:rPr>
              <a:t>  </a:t>
            </a:r>
            <a:r>
              <a:rPr lang="en-US" dirty="0" err="1">
                <a:latin typeface="Arial"/>
                <a:cs typeface="Arial"/>
              </a:rPr>
              <a:t>transplacentally</a:t>
            </a:r>
            <a:r>
              <a:rPr lang="en-US" dirty="0">
                <a:latin typeface="Arial"/>
                <a:cs typeface="Arial"/>
              </a:rPr>
              <a:t> i.e. in utero </a:t>
            </a:r>
          </a:p>
          <a:p>
            <a:pPr lvl="1"/>
            <a:r>
              <a:rPr lang="en-US" dirty="0">
                <a:latin typeface="Arial"/>
                <a:cs typeface="Arial"/>
              </a:rPr>
              <a:t>  at the time of delivery through the birth canal</a:t>
            </a:r>
          </a:p>
          <a:p>
            <a:pPr lvl="1"/>
            <a:r>
              <a:rPr lang="en-US" dirty="0">
                <a:latin typeface="Arial"/>
                <a:cs typeface="Arial"/>
              </a:rPr>
              <a:t>  through breast milk</a:t>
            </a:r>
          </a:p>
          <a:p>
            <a:endParaRPr lang="en-US" dirty="0">
              <a:latin typeface="Arial"/>
              <a:cs typeface="Arial"/>
            </a:endParaRPr>
          </a:p>
          <a:p>
            <a:r>
              <a:rPr lang="en-US" dirty="0">
                <a:latin typeface="Arial"/>
                <a:cs typeface="Arial"/>
              </a:rPr>
              <a:t>HIV infection is not spread by casual contact in public places, households, or in the workplace. HIV does not spread by insect vectors.</a:t>
            </a:r>
          </a:p>
          <a:p>
            <a:endParaRPr lang="en-US" dirty="0">
              <a:latin typeface="Arial"/>
              <a:cs typeface="Arial"/>
            </a:endParaRPr>
          </a:p>
          <a:p>
            <a:r>
              <a:rPr lang="en-US" dirty="0">
                <a:latin typeface="Arial"/>
                <a:cs typeface="Arial"/>
              </a:rPr>
              <a:t>There is no vaccine to prevent HIV infection.</a:t>
            </a: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34752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HIV (the high risk population)</a:t>
            </a:r>
            <a:endParaRPr lang="en-US" sz="5000" dirty="0"/>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22</a:t>
            </a:fld>
            <a:endParaRPr lang="en-US" dirty="0">
              <a:solidFill>
                <a:prstClr val="black">
                  <a:tint val="75000"/>
                </a:prstClr>
              </a:solidFill>
            </a:endParaRPr>
          </a:p>
        </p:txBody>
      </p:sp>
      <p:pic>
        <p:nvPicPr>
          <p:cNvPr id="7" name="Picture 6" descr="How-do-I-get-HIV-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1200"/>
            <a:ext cx="74295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571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Diagnosis of HIV</a:t>
            </a:r>
            <a:endParaRPr lang="en-US" dirty="0">
              <a:latin typeface="Arial"/>
              <a:cs typeface="Arial"/>
            </a:endParaRPr>
          </a:p>
        </p:txBody>
      </p:sp>
      <p:sp>
        <p:nvSpPr>
          <p:cNvPr id="3" name="Content Placeholder 2"/>
          <p:cNvSpPr>
            <a:spLocks noGrp="1"/>
          </p:cNvSpPr>
          <p:nvPr>
            <p:ph idx="1"/>
          </p:nvPr>
        </p:nvSpPr>
        <p:spPr/>
        <p:txBody>
          <a:bodyPr vert="horz" lIns="91440" tIns="45720" rIns="91440" bIns="45720" rtlCol="0">
            <a:noAutofit/>
          </a:bodyPr>
          <a:lstStyle/>
          <a:p>
            <a:endParaRPr lang="en-US" altLang="en-US" dirty="0">
              <a:latin typeface="Arial"/>
              <a:cs typeface="Arial"/>
            </a:endParaRPr>
          </a:p>
          <a:p>
            <a:r>
              <a:rPr lang="en-US" altLang="en-US" dirty="0">
                <a:latin typeface="Arial"/>
                <a:cs typeface="Arial"/>
              </a:rPr>
              <a:t>Test for HIV antibodies is done with a rapid test using an enzyme-linked </a:t>
            </a:r>
            <a:r>
              <a:rPr lang="en-US" altLang="en-US" dirty="0" err="1">
                <a:latin typeface="Arial"/>
                <a:cs typeface="Arial"/>
              </a:rPr>
              <a:t>immunosorbent</a:t>
            </a:r>
            <a:r>
              <a:rPr lang="en-US" altLang="en-US" dirty="0">
                <a:latin typeface="Arial"/>
                <a:cs typeface="Arial"/>
              </a:rPr>
              <a:t> assay (ELISA) technique.</a:t>
            </a:r>
          </a:p>
          <a:p>
            <a:endParaRPr lang="en-US" altLang="en-US" dirty="0">
              <a:latin typeface="Arial"/>
              <a:cs typeface="Arial"/>
            </a:endParaRPr>
          </a:p>
          <a:p>
            <a:r>
              <a:rPr lang="en-US" altLang="en-US" dirty="0">
                <a:latin typeface="Arial"/>
                <a:cs typeface="Arial"/>
              </a:rPr>
              <a:t>If rapid test is positive, then the next step is to: </a:t>
            </a:r>
          </a:p>
          <a:p>
            <a:pPr lvl="1"/>
            <a:r>
              <a:rPr lang="en-US" altLang="en-US" sz="2400" dirty="0">
                <a:latin typeface="Arial"/>
                <a:cs typeface="Arial"/>
              </a:rPr>
              <a:t>Confirm HIV infection with Western blot or immunofluorescence assay (IFA)</a:t>
            </a:r>
          </a:p>
          <a:p>
            <a:endParaRPr lang="en-US" altLang="en-US" dirty="0">
              <a:latin typeface="Arial"/>
              <a:cs typeface="Arial"/>
            </a:endParaRP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13496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Diagnosis of HIV</a:t>
            </a:r>
            <a:endParaRPr lang="en-US" dirty="0"/>
          </a:p>
        </p:txBody>
      </p:sp>
      <p:sp>
        <p:nvSpPr>
          <p:cNvPr id="3" name="Content Placeholder 2"/>
          <p:cNvSpPr>
            <a:spLocks noGrp="1"/>
          </p:cNvSpPr>
          <p:nvPr>
            <p:ph idx="1"/>
          </p:nvPr>
        </p:nvSpPr>
        <p:spPr/>
        <p:txBody>
          <a:bodyPr/>
          <a:lstStyle/>
          <a:p>
            <a:endParaRPr lang="en-US" altLang="en-US" dirty="0">
              <a:latin typeface="Arial"/>
              <a:cs typeface="Arial"/>
            </a:endParaRPr>
          </a:p>
          <a:p>
            <a:r>
              <a:rPr lang="en-US" altLang="en-US" dirty="0">
                <a:latin typeface="Arial"/>
                <a:cs typeface="Arial"/>
              </a:rPr>
              <a:t>The average HIV-infected person may take up to several weeks to become seropositive, and then may live up to 8 or 10 years, on average, before the development of the clinical signs and symptoms of AIDS.  </a:t>
            </a:r>
          </a:p>
          <a:p>
            <a:endParaRPr lang="en-US" dirty="0"/>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24</a:t>
            </a:fld>
            <a:endParaRPr lang="en-US" dirty="0">
              <a:solidFill>
                <a:prstClr val="black">
                  <a:tint val="75000"/>
                </a:prstClr>
              </a:solidFill>
            </a:endParaRPr>
          </a:p>
        </p:txBody>
      </p:sp>
      <p:pic>
        <p:nvPicPr>
          <p:cNvPr id="7" name="Picture 6" descr="cancercare-hiv-0216-app_9150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86200"/>
            <a:ext cx="3505200" cy="2333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603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Clinical Presentation</a:t>
            </a:r>
          </a:p>
        </p:txBody>
      </p:sp>
      <p:sp>
        <p:nvSpPr>
          <p:cNvPr id="3" name="Content Placeholder 2"/>
          <p:cNvSpPr>
            <a:spLocks noGrp="1"/>
          </p:cNvSpPr>
          <p:nvPr>
            <p:ph idx="1"/>
          </p:nvPr>
        </p:nvSpPr>
        <p:spPr/>
        <p:txBody>
          <a:bodyPr vert="horz" lIns="91440" tIns="45720" rIns="91440" bIns="45720" rtlCol="0">
            <a:noAutofit/>
          </a:bodyPr>
          <a:lstStyle/>
          <a:p>
            <a:endParaRPr lang="en-US" dirty="0">
              <a:latin typeface="Arial"/>
              <a:cs typeface="Arial"/>
            </a:endParaRPr>
          </a:p>
          <a:p>
            <a:r>
              <a:rPr lang="en-US" dirty="0">
                <a:latin typeface="Arial"/>
                <a:cs typeface="Arial"/>
              </a:rPr>
              <a:t>Primary HIV infection may go unnoticed in at least half of cases, produce a mild disease which quickly subsides, or produce an acute HIV infection, followed by a long clinical "latent" period lasting years.</a:t>
            </a:r>
          </a:p>
          <a:p>
            <a:endParaRPr lang="en-US" dirty="0">
              <a:latin typeface="Arial"/>
              <a:cs typeface="Arial"/>
            </a:endParaRPr>
          </a:p>
          <a:p>
            <a:r>
              <a:rPr lang="en-US" dirty="0">
                <a:latin typeface="Arial"/>
                <a:cs typeface="Arial"/>
              </a:rPr>
              <a:t>Primary acute HIV infections may include fever, generalized lymphadenopathy, pharyngitis, rash, arthralgia and diarrhea. These symptoms diminish over 1 to 2 months.</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720516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AIDS/clinical AIDS</a:t>
            </a:r>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a:latin typeface="Calibri" charset="0"/>
              </a:rPr>
              <a:t>The primary target of HIV is the immune system, which is gradually destroyed. </a:t>
            </a:r>
          </a:p>
          <a:p>
            <a:pPr>
              <a:buFont typeface="Arial" charset="0"/>
              <a:buChar char="•"/>
            </a:pPr>
            <a:endParaRPr lang="en-US" dirty="0">
              <a:latin typeface="Calibri" charset="0"/>
            </a:endParaRPr>
          </a:p>
          <a:p>
            <a:pPr>
              <a:buFont typeface="Arial" charset="0"/>
              <a:buChar char="•"/>
            </a:pPr>
            <a:r>
              <a:rPr lang="en-US" dirty="0">
                <a:latin typeface="Calibri" charset="0"/>
              </a:rPr>
              <a:t>Clinically, HIV infection may appear "latent" for years. During this period there is ongoing immune system destruction but still enough of the immune system remains intact to provide immunity and prevent most infections.</a:t>
            </a:r>
          </a:p>
          <a:p>
            <a:pPr>
              <a:buFont typeface="Arial" charset="0"/>
              <a:buChar char="•"/>
            </a:pPr>
            <a:endParaRPr lang="en-US" dirty="0">
              <a:latin typeface="Calibri" charset="0"/>
            </a:endParaRPr>
          </a:p>
          <a:p>
            <a:pPr>
              <a:buFont typeface="Arial" charset="0"/>
              <a:buChar char="•"/>
            </a:pPr>
            <a:r>
              <a:rPr lang="en-US" dirty="0">
                <a:latin typeface="Calibri" charset="0"/>
              </a:rPr>
              <a:t>Eventually, when a significant number of CD4+ T lymphocytes have been destroyed and when production of new CD4+ cells cannot match destruction, failure of the immune system leads to the appearance of clinical AIDS.</a:t>
            </a:r>
          </a:p>
          <a:p>
            <a:pPr>
              <a:buNone/>
            </a:pPr>
            <a:endParaRPr lang="en-US" sz="1600" dirty="0">
              <a:latin typeface="Arial Narrow" charset="0"/>
            </a:endParaRPr>
          </a:p>
          <a:p>
            <a:endParaRPr lang="en-US" dirty="0"/>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32001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a:latin typeface="Arial"/>
                <a:cs typeface="Arial"/>
              </a:rPr>
              <a:t>Pathogenesis of AIDS/clinical AIDS</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a:latin typeface="Calibri" charset="0"/>
              </a:rPr>
              <a:t>The progression to clinical AIDS is also marked by the appearance of syncytia-forming (SI) variants of HIV in about half of HIV infected patients. These SI variants are associated with more rapid CD4+ cell decline. </a:t>
            </a:r>
          </a:p>
          <a:p>
            <a:pPr>
              <a:buFont typeface="Arial" charset="0"/>
              <a:buChar char="•"/>
            </a:pPr>
            <a:endParaRPr lang="en-US" dirty="0">
              <a:latin typeface="Calibri" charset="0"/>
            </a:endParaRPr>
          </a:p>
          <a:p>
            <a:pPr>
              <a:buFont typeface="Arial" charset="0"/>
              <a:buChar char="•"/>
            </a:pPr>
            <a:r>
              <a:rPr lang="en-US" dirty="0">
                <a:latin typeface="Calibri" charset="0"/>
              </a:rPr>
              <a:t>The development of signs and symptoms of AIDS correlates with the CD4+ lymphocyte count. When the CD4+ lymphocyte count drops below 200/microliter, then the stage of clinical AIDS has been reached. This is the point at which the characteristic opportunistic infections and neoplasms of AIDS appear. The CD4+ T-cells to CD8+ T-cells ratio is also greatly reduced, often to less than 1.0.</a:t>
            </a:r>
          </a:p>
          <a:p>
            <a:endParaRPr lang="en-US" dirty="0"/>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2148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Acquired Immunodeficiency Syndrome (AIDS)</a:t>
            </a:r>
          </a:p>
        </p:txBody>
      </p:sp>
      <p:sp>
        <p:nvSpPr>
          <p:cNvPr id="3" name="Content Placeholder 2"/>
          <p:cNvSpPr>
            <a:spLocks noGrp="1"/>
          </p:cNvSpPr>
          <p:nvPr>
            <p:ph idx="1"/>
          </p:nvPr>
        </p:nvSpPr>
        <p:spPr/>
        <p:txBody>
          <a:bodyPr vert="horz" lIns="91440" tIns="45720" rIns="91440" bIns="45720" rtlCol="0">
            <a:normAutofit/>
          </a:bodyPr>
          <a:lstStyle/>
          <a:p>
            <a:pPr>
              <a:buFont typeface="Arial" charset="0"/>
            </a:pPr>
            <a:endParaRPr lang="en-US" dirty="0">
              <a:latin typeface="Calibri" charset="0"/>
            </a:endParaRPr>
          </a:p>
          <a:p>
            <a:pPr>
              <a:buFont typeface="Arial" charset="0"/>
            </a:pPr>
            <a:r>
              <a:rPr lang="en-US" dirty="0">
                <a:latin typeface="Calibri" charset="0"/>
              </a:rPr>
              <a:t>The stage of clinical AIDS is reached years after the initial infection and is marked by the development of one or more of the typical opportunistic infections or neoplasms common to AIDS. </a:t>
            </a:r>
          </a:p>
          <a:p>
            <a:pPr>
              <a:buFont typeface="Arial" charset="0"/>
            </a:pPr>
            <a:endParaRPr lang="en-US" dirty="0">
              <a:latin typeface="Calibri" charset="0"/>
            </a:endParaRPr>
          </a:p>
          <a:p>
            <a:pPr>
              <a:buFont typeface="Arial" charset="0"/>
            </a:pPr>
            <a:r>
              <a:rPr lang="en-US" dirty="0">
                <a:latin typeface="Calibri" charset="0"/>
              </a:rPr>
              <a:t>Following are some of the more common complications seen in AIDS:</a:t>
            </a:r>
          </a:p>
          <a:p>
            <a:pPr lvl="1"/>
            <a:r>
              <a:rPr lang="en-US" dirty="0"/>
              <a:t>Infections e.g. pneumocystis </a:t>
            </a:r>
            <a:r>
              <a:rPr lang="en-US" dirty="0" err="1"/>
              <a:t>jiroveci</a:t>
            </a:r>
            <a:r>
              <a:rPr lang="en-US" dirty="0"/>
              <a:t>, CMV, mycobacteria, fungi.</a:t>
            </a:r>
          </a:p>
          <a:p>
            <a:pPr lvl="1"/>
            <a:r>
              <a:rPr lang="en-US" dirty="0"/>
              <a:t>Neoplasms</a:t>
            </a:r>
          </a:p>
          <a:p>
            <a:pPr lvl="1"/>
            <a:r>
              <a:rPr lang="en-US" dirty="0"/>
              <a:t>Miscellaneous e.g. lymphoid interstitial pneumonitis which is a condition involving the lung that can be seen in AIDS in children. </a:t>
            </a:r>
          </a:p>
          <a:p>
            <a:pPr>
              <a:buFont typeface="Arial" charset="0"/>
            </a:pPr>
            <a:endParaRPr lang="en-US" dirty="0">
              <a:latin typeface="Calibri" charset="0"/>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51626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Infections</a:t>
            </a:r>
          </a:p>
        </p:txBody>
      </p:sp>
      <p:sp>
        <p:nvSpPr>
          <p:cNvPr id="3" name="Content Placeholder 2"/>
          <p:cNvSpPr>
            <a:spLocks noGrp="1"/>
          </p:cNvSpPr>
          <p:nvPr>
            <p:ph idx="1"/>
          </p:nvPr>
        </p:nvSpPr>
        <p:spPr>
          <a:xfrm>
            <a:off x="457200" y="1600200"/>
            <a:ext cx="8229600" cy="4648199"/>
          </a:xfrm>
        </p:spPr>
        <p:txBody>
          <a:bodyPr vert="horz" lIns="91440" tIns="45720" rIns="91440" bIns="45720" rtlCol="0">
            <a:normAutofit/>
          </a:bodyPr>
          <a:lstStyle/>
          <a:p>
            <a:pPr>
              <a:buFont typeface="Arial" charset="0"/>
            </a:pPr>
            <a:r>
              <a:rPr lang="en-US" dirty="0">
                <a:latin typeface="Calibri" charset="0"/>
              </a:rPr>
              <a:t>Pneumocystis </a:t>
            </a:r>
            <a:r>
              <a:rPr lang="en-US" dirty="0" err="1">
                <a:latin typeface="Calibri" charset="0"/>
              </a:rPr>
              <a:t>Jiroveci</a:t>
            </a:r>
            <a:endParaRPr lang="en-US" dirty="0">
              <a:latin typeface="Calibri" charset="0"/>
            </a:endParaRPr>
          </a:p>
          <a:p>
            <a:pPr lvl="1">
              <a:buFont typeface="Arial" charset="0"/>
            </a:pPr>
            <a:r>
              <a:rPr lang="en-US" sz="1800" dirty="0">
                <a:latin typeface="Calibri" charset="0"/>
              </a:rPr>
              <a:t>Pneumocystis </a:t>
            </a:r>
            <a:r>
              <a:rPr lang="en-US" sz="1800" dirty="0" err="1">
                <a:latin typeface="Calibri" charset="0"/>
              </a:rPr>
              <a:t>jiroveci</a:t>
            </a:r>
            <a:r>
              <a:rPr lang="en-US" sz="1800" dirty="0">
                <a:latin typeface="Calibri" charset="0"/>
              </a:rPr>
              <a:t> (P. </a:t>
            </a:r>
            <a:r>
              <a:rPr lang="en-US" sz="1800" dirty="0" err="1">
                <a:latin typeface="Calibri" charset="0"/>
              </a:rPr>
              <a:t>carinii</a:t>
            </a:r>
            <a:r>
              <a:rPr lang="en-US" sz="1800" dirty="0">
                <a:latin typeface="Calibri" charset="0"/>
              </a:rPr>
              <a:t>) is the most frequent opportunistic infection seen in AIDS. It commonly produces a pulmonary infection. </a:t>
            </a:r>
          </a:p>
          <a:p>
            <a:pPr lvl="1">
              <a:buFont typeface="Arial" charset="0"/>
            </a:pPr>
            <a:r>
              <a:rPr lang="en-US" sz="1800" dirty="0">
                <a:latin typeface="Calibri" charset="0"/>
              </a:rPr>
              <a:t>The diagnosis is made histologically by finding the organisms in cytology (bronchoalveolar lavage) or biopsy (transbronchial biopsy) material from the lung.</a:t>
            </a:r>
          </a:p>
          <a:p>
            <a:pPr lvl="1">
              <a:buFont typeface="Arial" charset="0"/>
            </a:pPr>
            <a:r>
              <a:rPr lang="en-US" sz="1800" dirty="0">
                <a:latin typeface="Calibri" charset="0"/>
              </a:rPr>
              <a:t>In the lung, there is soap bubble like intra-alveolar exudate and the organism appears as cyst like structures that are positive to silver stain.</a:t>
            </a:r>
          </a:p>
          <a:p>
            <a:pPr>
              <a:buFont typeface="Arial" charset="0"/>
            </a:pPr>
            <a:endParaRPr lang="en-US" sz="1800" dirty="0">
              <a:latin typeface="Calibri" charset="0"/>
            </a:endParaRPr>
          </a:p>
          <a:p>
            <a:pPr>
              <a:buFont typeface="Arial" charset="0"/>
            </a:pPr>
            <a:r>
              <a:rPr lang="en-US" dirty="0">
                <a:latin typeface="Calibri" charset="0"/>
              </a:rPr>
              <a:t>Cytomegalovirus</a:t>
            </a:r>
          </a:p>
          <a:p>
            <a:pPr lvl="1">
              <a:buFont typeface="Arial" charset="0"/>
            </a:pPr>
            <a:r>
              <a:rPr lang="en-US" sz="1800" dirty="0">
                <a:latin typeface="Calibri" charset="0"/>
              </a:rPr>
              <a:t>CMV infection is seen in AIDS. It causes pneumonia and it can also cause serious diseases in the brain and gastrointestinal tract.</a:t>
            </a:r>
          </a:p>
          <a:p>
            <a:pPr lvl="1">
              <a:buFont typeface="Arial" charset="0"/>
            </a:pPr>
            <a:r>
              <a:rPr lang="en-US" sz="1800" dirty="0">
                <a:latin typeface="Calibri" charset="0"/>
              </a:rPr>
              <a:t>It is also a common cause for retinitis and blindness in persons with AIDS. </a:t>
            </a:r>
          </a:p>
          <a:p>
            <a:pPr>
              <a:buFont typeface="Arial" charset="0"/>
            </a:pPr>
            <a:endParaRPr lang="en-US" dirty="0">
              <a:latin typeface="Calibri" charset="0"/>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400629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Introduction</a:t>
            </a:r>
          </a:p>
        </p:txBody>
      </p:sp>
      <p:sp>
        <p:nvSpPr>
          <p:cNvPr id="3" name="Content Placeholder 2"/>
          <p:cNvSpPr>
            <a:spLocks noGrp="1"/>
          </p:cNvSpPr>
          <p:nvPr>
            <p:ph idx="1"/>
          </p:nvPr>
        </p:nvSpPr>
        <p:spPr/>
        <p:txBody>
          <a:bodyPr>
            <a:normAutofit fontScale="92500" lnSpcReduction="10000"/>
          </a:bodyPr>
          <a:lstStyle/>
          <a:p>
            <a:pPr>
              <a:buFont typeface="Arial" charset="0"/>
              <a:buChar char="•"/>
            </a:pPr>
            <a:endParaRPr lang="en-US" dirty="0">
              <a:latin typeface="Arial"/>
              <a:cs typeface="Arial"/>
            </a:endParaRPr>
          </a:p>
          <a:p>
            <a:pPr>
              <a:buFont typeface="Arial" charset="0"/>
              <a:buChar char="•"/>
            </a:pPr>
            <a:r>
              <a:rPr lang="en-US" dirty="0">
                <a:latin typeface="Arial"/>
                <a:cs typeface="Arial"/>
              </a:rPr>
              <a:t>Human immunodeficiency virus (HIV) is the causative agent for AIDS. </a:t>
            </a:r>
          </a:p>
          <a:p>
            <a:pPr>
              <a:buFont typeface="Arial" charset="0"/>
              <a:buChar char="•"/>
            </a:pPr>
            <a:endParaRPr lang="en-US" dirty="0">
              <a:latin typeface="Arial"/>
              <a:cs typeface="Arial"/>
            </a:endParaRPr>
          </a:p>
          <a:p>
            <a:pPr>
              <a:buFont typeface="Arial" charset="0"/>
              <a:buChar char="•"/>
            </a:pPr>
            <a:r>
              <a:rPr lang="en-US" dirty="0">
                <a:latin typeface="Arial"/>
                <a:cs typeface="Arial"/>
              </a:rPr>
              <a:t>HIV is caused by a retrovirus of the </a:t>
            </a:r>
            <a:r>
              <a:rPr lang="en-US" dirty="0" err="1">
                <a:latin typeface="Arial"/>
                <a:cs typeface="Arial"/>
              </a:rPr>
              <a:t>lentivirus</a:t>
            </a:r>
            <a:r>
              <a:rPr lang="en-US" dirty="0">
                <a:latin typeface="Arial"/>
                <a:cs typeface="Arial"/>
              </a:rPr>
              <a:t> family that contains only RNA. </a:t>
            </a:r>
          </a:p>
          <a:p>
            <a:pPr>
              <a:buFont typeface="Arial" charset="0"/>
              <a:buChar char="•"/>
            </a:pPr>
            <a:endParaRPr lang="en-US" dirty="0">
              <a:latin typeface="Arial"/>
              <a:cs typeface="Arial"/>
            </a:endParaRPr>
          </a:p>
          <a:p>
            <a:pPr>
              <a:buFont typeface="Arial" charset="0"/>
              <a:buChar char="•"/>
            </a:pPr>
            <a:r>
              <a:rPr lang="en-US" dirty="0">
                <a:latin typeface="Arial"/>
                <a:cs typeface="Arial"/>
              </a:rPr>
              <a:t>It was unknown until the early 1980's, but since then it has spread around the world to infect millions of people. </a:t>
            </a:r>
          </a:p>
          <a:p>
            <a:pPr>
              <a:buFont typeface="Arial" charset="0"/>
              <a:buChar char="•"/>
            </a:pPr>
            <a:endParaRPr lang="en-US" dirty="0">
              <a:latin typeface="Arial"/>
              <a:cs typeface="Arial"/>
            </a:endParaRPr>
          </a:p>
          <a:p>
            <a:pPr>
              <a:buFont typeface="Arial" charset="0"/>
              <a:buChar char="•"/>
            </a:pPr>
            <a:r>
              <a:rPr lang="en-US" dirty="0">
                <a:latin typeface="Arial"/>
                <a:cs typeface="Arial"/>
              </a:rPr>
              <a:t>All HIV infected persons are at risk of illness and death from developing opportunistic infections and tumors and the inevitable manifestations of AIDS.</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REPR 224</a:t>
            </a: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532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libri" charset="0"/>
              </a:rPr>
              <a:t>Pneumocystis </a:t>
            </a:r>
            <a:r>
              <a:rPr lang="en-US" dirty="0" err="1">
                <a:latin typeface="Calibri" charset="0"/>
              </a:rPr>
              <a:t>Jiroveci</a:t>
            </a:r>
            <a:endParaRPr lang="en-US" dirty="0"/>
          </a:p>
        </p:txBody>
      </p:sp>
      <p:sp>
        <p:nvSpPr>
          <p:cNvPr id="8" name="Text Placeholder 7"/>
          <p:cNvSpPr>
            <a:spLocks noGrp="1"/>
          </p:cNvSpPr>
          <p:nvPr>
            <p:ph type="body" idx="1"/>
          </p:nvPr>
        </p:nvSpPr>
        <p:spPr/>
        <p:txBody>
          <a:bodyPr/>
          <a:lstStyle/>
          <a:p>
            <a:r>
              <a:rPr lang="en-US" dirty="0"/>
              <a:t>H&amp;E Stain</a:t>
            </a:r>
          </a:p>
        </p:txBody>
      </p:sp>
      <p:sp>
        <p:nvSpPr>
          <p:cNvPr id="9" name="Text Placeholder 8"/>
          <p:cNvSpPr>
            <a:spLocks noGrp="1"/>
          </p:cNvSpPr>
          <p:nvPr>
            <p:ph type="body" sz="quarter" idx="3"/>
          </p:nvPr>
        </p:nvSpPr>
        <p:spPr/>
        <p:txBody>
          <a:bodyPr/>
          <a:lstStyle/>
          <a:p>
            <a:r>
              <a:rPr lang="en-US" dirty="0"/>
              <a:t>Silver Stain</a:t>
            </a: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30</a:t>
            </a:fld>
            <a:endParaRPr lang="en-US" dirty="0">
              <a:solidFill>
                <a:prstClr val="black">
                  <a:tint val="75000"/>
                </a:prstClr>
              </a:solidFill>
            </a:endParaRPr>
          </a:p>
        </p:txBody>
      </p:sp>
      <p:pic>
        <p:nvPicPr>
          <p:cNvPr id="12" name="Content Placeholder 11" descr="Pneumocystis_jiroveci_infection_(3833203709).jpg"/>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9094" r="-488"/>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Content Placeholder 12" descr="pulm-28.jpg"/>
          <p:cNvPicPr>
            <a:picLocks noGrp="1" noChangeAspect="1"/>
          </p:cNvPicPr>
          <p:nvPr>
            <p:ph sz="quarter" idx="14"/>
          </p:nvPr>
        </p:nvPicPr>
        <p:blipFill>
          <a:blip r:embed="rId3">
            <a:extLst>
              <a:ext uri="{28A0092B-C50C-407E-A947-70E740481C1C}">
                <a14:useLocalDpi xmlns:a14="http://schemas.microsoft.com/office/drawing/2010/main" val="0"/>
              </a:ext>
            </a:extLst>
          </a:blip>
          <a:srcRect l="18096" r="1809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167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latin typeface="Arial"/>
                <a:cs typeface="Arial"/>
              </a:rPr>
              <a:t>CMV Infection</a:t>
            </a:r>
          </a:p>
        </p:txBody>
      </p:sp>
      <p:pic>
        <p:nvPicPr>
          <p:cNvPr id="12" name="Content Placeholder 11" descr="AIDS031.jpg"/>
          <p:cNvPicPr>
            <a:picLocks noGrp="1" noChangeAspect="1"/>
          </p:cNvPicPr>
          <p:nvPr>
            <p:ph idx="1"/>
          </p:nvPr>
        </p:nvPicPr>
        <p:blipFill>
          <a:blip r:embed="rId2">
            <a:extLst>
              <a:ext uri="{28A0092B-C50C-407E-A947-70E740481C1C}">
                <a14:useLocalDpi xmlns:a14="http://schemas.microsoft.com/office/drawing/2010/main" val="0"/>
              </a:ext>
            </a:extLst>
          </a:blip>
          <a:srcRect t="8003" b="800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28948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Infections</a:t>
            </a:r>
            <a:endParaRPr lang="en-US" dirty="0"/>
          </a:p>
        </p:txBody>
      </p:sp>
      <p:sp>
        <p:nvSpPr>
          <p:cNvPr id="3" name="Content Placeholder 2"/>
          <p:cNvSpPr>
            <a:spLocks noGrp="1"/>
          </p:cNvSpPr>
          <p:nvPr>
            <p:ph idx="1"/>
          </p:nvPr>
        </p:nvSpPr>
        <p:spPr/>
        <p:txBody>
          <a:bodyPr vert="horz" lIns="91440" tIns="45720" rIns="91440" bIns="45720" rtlCol="0">
            <a:normAutofit/>
          </a:bodyPr>
          <a:lstStyle/>
          <a:p>
            <a:pPr>
              <a:buFont typeface="Arial" charset="0"/>
            </a:pPr>
            <a:endParaRPr lang="en-US" dirty="0">
              <a:latin typeface="Calibri" charset="0"/>
            </a:endParaRPr>
          </a:p>
          <a:p>
            <a:pPr>
              <a:buFont typeface="Arial" charset="0"/>
            </a:pPr>
            <a:r>
              <a:rPr lang="en-US" dirty="0">
                <a:latin typeface="Calibri" charset="0"/>
              </a:rPr>
              <a:t>Mycobacterial infections </a:t>
            </a:r>
          </a:p>
          <a:p>
            <a:pPr lvl="1">
              <a:buFont typeface="Arial" charset="0"/>
            </a:pPr>
            <a:r>
              <a:rPr lang="en-US" sz="1800" dirty="0">
                <a:latin typeface="Calibri" charset="0"/>
              </a:rPr>
              <a:t>Mycobacterium tuberculosis. </a:t>
            </a:r>
          </a:p>
          <a:p>
            <a:pPr lvl="1">
              <a:buFont typeface="Arial" charset="0"/>
            </a:pPr>
            <a:r>
              <a:rPr lang="en-US" sz="1800" dirty="0">
                <a:latin typeface="Calibri" charset="0"/>
              </a:rPr>
              <a:t>Mycobacterium </a:t>
            </a:r>
            <a:r>
              <a:rPr lang="en-US" sz="1800" dirty="0" err="1">
                <a:latin typeface="Calibri" charset="0"/>
              </a:rPr>
              <a:t>avium</a:t>
            </a:r>
            <a:r>
              <a:rPr lang="en-US" sz="1800" dirty="0">
                <a:latin typeface="Calibri" charset="0"/>
              </a:rPr>
              <a:t> complex (MAC) infection.</a:t>
            </a:r>
          </a:p>
          <a:p>
            <a:pPr lvl="1">
              <a:buFont typeface="Arial" charset="0"/>
            </a:pPr>
            <a:r>
              <a:rPr lang="en-US" sz="1800" dirty="0">
                <a:latin typeface="Calibri" charset="0"/>
              </a:rPr>
              <a:t>Definitive diagnosis of mycobacterial disease is made by culture and PCR.</a:t>
            </a:r>
          </a:p>
          <a:p>
            <a:pPr>
              <a:buFont typeface="Arial" charset="0"/>
            </a:pPr>
            <a:endParaRPr lang="en-US" sz="1800" dirty="0">
              <a:latin typeface="Calibri" charset="0"/>
            </a:endParaRPr>
          </a:p>
          <a:p>
            <a:pPr>
              <a:buFont typeface="Arial" charset="0"/>
            </a:pPr>
            <a:r>
              <a:rPr lang="en-US" dirty="0">
                <a:latin typeface="Calibri" charset="0"/>
              </a:rPr>
              <a:t>Fungal Infections</a:t>
            </a:r>
          </a:p>
          <a:p>
            <a:pPr lvl="1">
              <a:buFont typeface="Arial" charset="0"/>
            </a:pPr>
            <a:r>
              <a:rPr lang="en-US" sz="1800" dirty="0">
                <a:latin typeface="Calibri" charset="0"/>
              </a:rPr>
              <a:t>Candidiasis of the esophagus, trachea, bronchi, or lungs.</a:t>
            </a:r>
          </a:p>
          <a:p>
            <a:pPr lvl="1">
              <a:buFont typeface="Arial" charset="0"/>
            </a:pPr>
            <a:r>
              <a:rPr lang="en-US" sz="1800" dirty="0">
                <a:latin typeface="Calibri" charset="0"/>
              </a:rPr>
              <a:t>Cryptococcus </a:t>
            </a:r>
            <a:r>
              <a:rPr lang="en-US" sz="1800" dirty="0" err="1">
                <a:latin typeface="Calibri" charset="0"/>
              </a:rPr>
              <a:t>neoformans</a:t>
            </a:r>
            <a:r>
              <a:rPr lang="en-US" sz="1800" dirty="0">
                <a:latin typeface="Calibri" charset="0"/>
              </a:rPr>
              <a:t> (produces pneumonia and meningitis), </a:t>
            </a:r>
            <a:r>
              <a:rPr lang="en-US" sz="1800" dirty="0" err="1">
                <a:latin typeface="Calibri" charset="0"/>
              </a:rPr>
              <a:t>Histoplasma</a:t>
            </a:r>
            <a:r>
              <a:rPr lang="en-US" sz="1800" dirty="0">
                <a:latin typeface="Calibri" charset="0"/>
              </a:rPr>
              <a:t> </a:t>
            </a:r>
            <a:r>
              <a:rPr lang="en-US" sz="1800" dirty="0" err="1">
                <a:latin typeface="Calibri" charset="0"/>
              </a:rPr>
              <a:t>capsulatum</a:t>
            </a:r>
            <a:r>
              <a:rPr lang="en-US" sz="1800" dirty="0">
                <a:latin typeface="Calibri" charset="0"/>
              </a:rPr>
              <a:t>, and </a:t>
            </a:r>
            <a:r>
              <a:rPr lang="en-US" sz="1800" dirty="0" err="1">
                <a:latin typeface="Calibri" charset="0"/>
              </a:rPr>
              <a:t>Coccidioides</a:t>
            </a:r>
            <a:r>
              <a:rPr lang="en-US" sz="1800" dirty="0">
                <a:latin typeface="Calibri" charset="0"/>
              </a:rPr>
              <a:t> </a:t>
            </a:r>
            <a:r>
              <a:rPr lang="en-US" sz="1800" dirty="0" err="1">
                <a:latin typeface="Calibri" charset="0"/>
              </a:rPr>
              <a:t>immitis</a:t>
            </a:r>
            <a:r>
              <a:rPr lang="en-US" sz="1800" dirty="0">
                <a:latin typeface="Calibri" charset="0"/>
              </a:rPr>
              <a:t>.</a:t>
            </a:r>
          </a:p>
          <a:p>
            <a:pPr>
              <a:buFont typeface="Arial" charset="0"/>
            </a:pPr>
            <a:endParaRPr lang="en-US" sz="1800" dirty="0">
              <a:latin typeface="Calibri" charset="0"/>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2025907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Infections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latin typeface="Arial"/>
                <a:cs typeface="Arial"/>
              </a:rPr>
              <a:t>Toxoplasmosis </a:t>
            </a:r>
            <a:r>
              <a:rPr lang="en-US" dirty="0">
                <a:latin typeface="Arial"/>
                <a:cs typeface="Arial"/>
              </a:rPr>
              <a:t>caused by </a:t>
            </a:r>
            <a:r>
              <a:rPr lang="en-US" i="1" dirty="0">
                <a:latin typeface="Arial"/>
                <a:cs typeface="Arial"/>
              </a:rPr>
              <a:t>Toxoplasma </a:t>
            </a:r>
            <a:r>
              <a:rPr lang="en-US" i="1" dirty="0" err="1">
                <a:latin typeface="Arial"/>
                <a:cs typeface="Arial"/>
              </a:rPr>
              <a:t>gondii</a:t>
            </a:r>
            <a:r>
              <a:rPr lang="en-US" dirty="0">
                <a:latin typeface="Arial"/>
                <a:cs typeface="Arial"/>
              </a:rPr>
              <a:t> is a protozoan parasite that most often leads to infection of the brain with AIDS.</a:t>
            </a:r>
          </a:p>
          <a:p>
            <a:endParaRPr lang="en-US" b="1" dirty="0">
              <a:latin typeface="Arial"/>
              <a:cs typeface="Arial"/>
            </a:endParaRPr>
          </a:p>
          <a:p>
            <a:r>
              <a:rPr lang="en-US" b="1" dirty="0">
                <a:latin typeface="Arial"/>
                <a:cs typeface="Arial"/>
              </a:rPr>
              <a:t>Herpes simplex infection </a:t>
            </a:r>
            <a:r>
              <a:rPr lang="en-US" dirty="0">
                <a:latin typeface="Arial"/>
                <a:cs typeface="Arial"/>
              </a:rPr>
              <a:t>in the mucosa</a:t>
            </a:r>
          </a:p>
          <a:p>
            <a:endParaRPr lang="en-US" b="1" dirty="0">
              <a:latin typeface="Arial"/>
              <a:cs typeface="Arial"/>
            </a:endParaRPr>
          </a:p>
          <a:p>
            <a:r>
              <a:rPr lang="en-US" b="1" dirty="0" err="1">
                <a:latin typeface="Arial"/>
                <a:cs typeface="Arial"/>
              </a:rPr>
              <a:t>Aspergillosis</a:t>
            </a:r>
            <a:r>
              <a:rPr lang="en-US" b="1" dirty="0">
                <a:latin typeface="Arial"/>
                <a:cs typeface="Arial"/>
              </a:rPr>
              <a:t> </a:t>
            </a:r>
            <a:r>
              <a:rPr lang="en-US" dirty="0">
                <a:latin typeface="Arial"/>
                <a:cs typeface="Arial"/>
              </a:rPr>
              <a:t>especially in the lung</a:t>
            </a:r>
          </a:p>
          <a:p>
            <a:endParaRPr lang="en-US" b="1" dirty="0">
              <a:latin typeface="Arial"/>
              <a:cs typeface="Arial"/>
            </a:endParaRPr>
          </a:p>
          <a:p>
            <a:r>
              <a:rPr lang="en-US" b="1" dirty="0">
                <a:latin typeface="Arial"/>
                <a:cs typeface="Arial"/>
              </a:rPr>
              <a:t>Cryptosporidium and </a:t>
            </a:r>
            <a:r>
              <a:rPr lang="en-US" b="1" dirty="0" err="1">
                <a:latin typeface="Arial"/>
                <a:cs typeface="Arial"/>
              </a:rPr>
              <a:t>Microsporidium</a:t>
            </a:r>
            <a:r>
              <a:rPr lang="en-US" b="1" dirty="0">
                <a:latin typeface="Arial"/>
                <a:cs typeface="Arial"/>
              </a:rPr>
              <a:t> </a:t>
            </a:r>
            <a:r>
              <a:rPr lang="en-US" dirty="0">
                <a:latin typeface="Arial"/>
                <a:cs typeface="Arial"/>
              </a:rPr>
              <a:t>produce voluminous watery diarrhea in patients with AIDS.</a:t>
            </a:r>
          </a:p>
          <a:p>
            <a:endParaRPr lang="en-US" b="1" dirty="0">
              <a:latin typeface="Arial"/>
              <a:cs typeface="Arial"/>
            </a:endParaRPr>
          </a:p>
          <a:p>
            <a:r>
              <a:rPr lang="en-US" b="1" dirty="0">
                <a:latin typeface="Arial"/>
                <a:cs typeface="Arial"/>
              </a:rPr>
              <a:t>Viral HIV encephalitis</a:t>
            </a:r>
          </a:p>
          <a:p>
            <a:endParaRPr lang="en-US" b="1" dirty="0">
              <a:latin typeface="Arial"/>
              <a:cs typeface="Arial"/>
            </a:endParaRPr>
          </a:p>
          <a:p>
            <a:r>
              <a:rPr lang="en-US" b="1" dirty="0">
                <a:latin typeface="Arial"/>
                <a:cs typeface="Arial"/>
              </a:rPr>
              <a:t>Syphilis</a:t>
            </a:r>
            <a:r>
              <a:rPr lang="en-US" dirty="0">
                <a:latin typeface="Arial"/>
                <a:cs typeface="Arial"/>
              </a:rPr>
              <a:t> (primary, secondary and tertiary)</a:t>
            </a: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518342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Neoplasms</a:t>
            </a:r>
          </a:p>
        </p:txBody>
      </p:sp>
      <p:sp>
        <p:nvSpPr>
          <p:cNvPr id="3" name="Content Placeholder 2"/>
          <p:cNvSpPr>
            <a:spLocks noGrp="1"/>
          </p:cNvSpPr>
          <p:nvPr>
            <p:ph idx="1"/>
          </p:nvPr>
        </p:nvSpPr>
        <p:spPr/>
        <p:txBody>
          <a:bodyPr vert="horz" lIns="91440" tIns="45720" rIns="91440" bIns="45720" rtlCol="0">
            <a:normAutofit/>
          </a:bodyPr>
          <a:lstStyle/>
          <a:p>
            <a:r>
              <a:rPr lang="en-US" dirty="0">
                <a:latin typeface="Arial"/>
                <a:cs typeface="Arial"/>
              </a:rPr>
              <a:t>Kaposi's sarcoma (KS) produces reddish purple patches or nodules over the skin and can be diagnosed with skin biopsy. Visceral organs can also be involved with KS. It is a sarcoma of the blood vessels. It is associated with HHV-8 and on histology, it shows malignant spindle cells of vascular origin.</a:t>
            </a:r>
          </a:p>
          <a:p>
            <a:endParaRPr lang="en-US" dirty="0">
              <a:latin typeface="Arial"/>
              <a:cs typeface="Arial"/>
            </a:endParaRPr>
          </a:p>
          <a:p>
            <a:r>
              <a:rPr lang="en-US" dirty="0">
                <a:latin typeface="Arial"/>
                <a:cs typeface="Arial"/>
              </a:rPr>
              <a:t>Malignant lymphomas are seen with AIDS. They are commonly B-cell non-</a:t>
            </a:r>
            <a:r>
              <a:rPr lang="en-US" dirty="0" err="1">
                <a:latin typeface="Arial"/>
                <a:cs typeface="Arial"/>
              </a:rPr>
              <a:t>Hodgkins</a:t>
            </a:r>
            <a:r>
              <a:rPr lang="en-US" dirty="0">
                <a:latin typeface="Arial"/>
                <a:cs typeface="Arial"/>
              </a:rPr>
              <a:t> lymphoma. They are typically of high grade and often in the brain. They are very aggressive and respond poorly to therapy.</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260991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Kaposi Sarcoma</a:t>
            </a:r>
          </a:p>
        </p:txBody>
      </p:sp>
      <p:sp>
        <p:nvSpPr>
          <p:cNvPr id="8" name="Text Placeholder 7"/>
          <p:cNvSpPr>
            <a:spLocks noGrp="1"/>
          </p:cNvSpPr>
          <p:nvPr>
            <p:ph type="body" idx="1"/>
          </p:nvPr>
        </p:nvSpPr>
        <p:spPr/>
        <p:txBody>
          <a:bodyPr/>
          <a:lstStyle/>
          <a:p>
            <a:r>
              <a:rPr lang="en-US" dirty="0"/>
              <a:t>Clinically</a:t>
            </a:r>
          </a:p>
        </p:txBody>
      </p:sp>
      <p:sp>
        <p:nvSpPr>
          <p:cNvPr id="9" name="Text Placeholder 8"/>
          <p:cNvSpPr>
            <a:spLocks noGrp="1"/>
          </p:cNvSpPr>
          <p:nvPr>
            <p:ph type="body" sz="quarter" idx="3"/>
          </p:nvPr>
        </p:nvSpPr>
        <p:spPr/>
        <p:txBody>
          <a:bodyPr/>
          <a:lstStyle/>
          <a:p>
            <a:r>
              <a:rPr lang="en-US" dirty="0"/>
              <a:t>Microscopically</a:t>
            </a: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35</a:t>
            </a:fld>
            <a:endParaRPr lang="en-US" dirty="0">
              <a:solidFill>
                <a:prstClr val="black">
                  <a:tint val="75000"/>
                </a:prstClr>
              </a:solidFill>
            </a:endParaRPr>
          </a:p>
        </p:txBody>
      </p:sp>
      <p:pic>
        <p:nvPicPr>
          <p:cNvPr id="12" name="Content Placeholder 11" descr="Kaposi arcoma affecting the skin.jpg"/>
          <p:cNvPicPr>
            <a:picLocks noGrp="1" noChangeAspect="1"/>
          </p:cNvPicPr>
          <p:nvPr>
            <p:ph sz="quarter" idx="13"/>
          </p:nvPr>
        </p:nvPicPr>
        <p:blipFill>
          <a:blip r:embed="rId2">
            <a:extLst>
              <a:ext uri="{28A0092B-C50C-407E-A947-70E740481C1C}">
                <a14:useLocalDpi xmlns:a14="http://schemas.microsoft.com/office/drawing/2010/main" val="0"/>
              </a:ext>
            </a:extLst>
          </a:blip>
          <a:srcRect l="9861" r="9861"/>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14" descr="Kaposi_sarcoma_4.jpg"/>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l="11268" r="11268"/>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4646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End of Lecture</a:t>
            </a:r>
          </a:p>
        </p:txBody>
      </p:sp>
      <p:sp>
        <p:nvSpPr>
          <p:cNvPr id="11" name="Subtitle 10"/>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15905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Introduction</a:t>
            </a:r>
          </a:p>
        </p:txBody>
      </p:sp>
      <p:sp>
        <p:nvSpPr>
          <p:cNvPr id="3" name="Content Placeholder 2"/>
          <p:cNvSpPr>
            <a:spLocks noGrp="1"/>
          </p:cNvSpPr>
          <p:nvPr>
            <p:ph idx="1"/>
          </p:nvPr>
        </p:nvSpPr>
        <p:spPr/>
        <p:txBody>
          <a:bodyPr/>
          <a:lstStyle/>
          <a:p>
            <a:pPr>
              <a:buFont typeface="Arial" charset="0"/>
              <a:buChar char="•"/>
            </a:pPr>
            <a:endParaRPr lang="en-US" dirty="0">
              <a:latin typeface="Arial"/>
              <a:cs typeface="Arial"/>
            </a:endParaRPr>
          </a:p>
          <a:p>
            <a:pPr>
              <a:buFont typeface="Arial" charset="0"/>
              <a:buChar char="•"/>
            </a:pPr>
            <a:r>
              <a:rPr lang="en-US" dirty="0">
                <a:latin typeface="Arial"/>
                <a:cs typeface="Arial"/>
              </a:rPr>
              <a:t>The most common type of HIV infection is known as HIV-1 and is the type that has led to the worldwide AIDS epidemic.</a:t>
            </a:r>
          </a:p>
          <a:p>
            <a:pPr>
              <a:buFont typeface="Arial" charset="0"/>
              <a:buChar char="•"/>
            </a:pPr>
            <a:endParaRPr lang="en-US" dirty="0">
              <a:latin typeface="Arial"/>
              <a:cs typeface="Arial"/>
            </a:endParaRPr>
          </a:p>
          <a:p>
            <a:pPr>
              <a:buFont typeface="Arial" charset="0"/>
              <a:buChar char="•"/>
            </a:pPr>
            <a:r>
              <a:rPr lang="en-US" dirty="0">
                <a:latin typeface="Arial"/>
                <a:cs typeface="Arial"/>
              </a:rPr>
              <a:t>There is also an HIV-2 that is much less common.</a:t>
            </a:r>
          </a:p>
          <a:p>
            <a:endParaRPr lang="en-US" dirty="0">
              <a:latin typeface="Arial"/>
              <a:cs typeface="Arial"/>
            </a:endParaRPr>
          </a:p>
          <a:p>
            <a:r>
              <a:rPr lang="en-US" dirty="0">
                <a:latin typeface="Arial"/>
                <a:cs typeface="Arial"/>
              </a:rPr>
              <a:t>The result of HIV infection is the destruction of the immune system. </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12077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HIV Structure</a:t>
            </a:r>
          </a:p>
        </p:txBody>
      </p:sp>
      <p:sp>
        <p:nvSpPr>
          <p:cNvPr id="3" name="Content Placeholder 2"/>
          <p:cNvSpPr>
            <a:spLocks noGrp="1"/>
          </p:cNvSpPr>
          <p:nvPr>
            <p:ph idx="1"/>
          </p:nvPr>
        </p:nvSpPr>
        <p:spPr/>
        <p:txBody>
          <a:bodyPr/>
          <a:lstStyle/>
          <a:p>
            <a:r>
              <a:rPr lang="en-US" dirty="0">
                <a:latin typeface="Arial"/>
                <a:cs typeface="Arial"/>
              </a:rPr>
              <a:t>The mature virus consists of an electron dense core containing the viral genome consisting of the 2 short strands of RNA (ribonucleic acid).</a:t>
            </a:r>
          </a:p>
          <a:p>
            <a:endParaRPr lang="en-US" dirty="0">
              <a:latin typeface="Arial"/>
              <a:cs typeface="Arial"/>
            </a:endParaRPr>
          </a:p>
          <a:p>
            <a:r>
              <a:rPr lang="en-US" dirty="0">
                <a:latin typeface="Arial"/>
                <a:cs typeface="Arial"/>
              </a:rPr>
              <a:t>It also contains enzymes: reverse transcriptase, protease, </a:t>
            </a:r>
            <a:r>
              <a:rPr lang="en-US" dirty="0" err="1">
                <a:latin typeface="Arial"/>
                <a:cs typeface="Arial"/>
              </a:rPr>
              <a:t>ribonuclease</a:t>
            </a:r>
            <a:r>
              <a:rPr lang="en-US" dirty="0">
                <a:latin typeface="Arial"/>
                <a:cs typeface="Arial"/>
              </a:rPr>
              <a:t>, and </a:t>
            </a:r>
            <a:r>
              <a:rPr lang="en-US" dirty="0" err="1">
                <a:latin typeface="Arial"/>
                <a:cs typeface="Arial"/>
              </a:rPr>
              <a:t>integrase</a:t>
            </a:r>
            <a:r>
              <a:rPr lang="en-US" dirty="0">
                <a:latin typeface="Arial"/>
                <a:cs typeface="Arial"/>
              </a:rPr>
              <a:t>.</a:t>
            </a:r>
          </a:p>
          <a:p>
            <a:endParaRPr lang="en-US" dirty="0">
              <a:latin typeface="Arial"/>
              <a:cs typeface="Arial"/>
            </a:endParaRPr>
          </a:p>
          <a:p>
            <a:r>
              <a:rPr lang="en-US" dirty="0">
                <a:latin typeface="Arial"/>
                <a:cs typeface="Arial"/>
              </a:rPr>
              <a:t>All are encased by an outer lipid envelope. </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descr="main-qimg-2352674de0dd3c874b53554cd7092ab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00" y="5103889"/>
            <a:ext cx="2362200" cy="1624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034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descr="HIV-Stru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3399"/>
            <a:ext cx="7620000" cy="564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317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C40634-40E2-6741-8BE7-F987B679A374}"/>
              </a:ext>
            </a:extLst>
          </p:cNvPr>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E028A2F-84BE-324D-970C-6F235BF804DB}"/>
              </a:ext>
            </a:extLst>
          </p:cNvPr>
          <p:cNvSpPr>
            <a:spLocks noGrp="1"/>
          </p:cNvSpPr>
          <p:nvPr>
            <p:ph type="sldNum" sz="quarter" idx="12"/>
          </p:nvPr>
        </p:nvSpPr>
        <p:spPr/>
        <p:txBody>
          <a:bodyPr/>
          <a:lstStyle/>
          <a:p>
            <a:fld id="{FF75B4CE-5129-41CA-A75E-F2AE589D1F47}" type="slidenum">
              <a:rPr lang="en-US" smtClean="0">
                <a:solidFill>
                  <a:prstClr val="black">
                    <a:tint val="75000"/>
                  </a:prstClr>
                </a:solidFill>
              </a:rPr>
              <a:pPr/>
              <a:t>7</a:t>
            </a:fld>
            <a:endParaRPr lang="en-US" dirty="0">
              <a:solidFill>
                <a:prstClr val="black">
                  <a:tint val="75000"/>
                </a:prstClr>
              </a:solidFill>
            </a:endParaRPr>
          </a:p>
        </p:txBody>
      </p:sp>
      <p:pic>
        <p:nvPicPr>
          <p:cNvPr id="10" name="Picture 9">
            <a:extLst>
              <a:ext uri="{FF2B5EF4-FFF2-40B4-BE49-F238E27FC236}">
                <a16:creationId xmlns:a16="http://schemas.microsoft.com/office/drawing/2014/main" id="{31ADB8F4-0659-DD4F-9975-BF1679758A9D}"/>
              </a:ext>
            </a:extLst>
          </p:cNvPr>
          <p:cNvPicPr>
            <a:picLocks noChangeAspect="1"/>
          </p:cNvPicPr>
          <p:nvPr/>
        </p:nvPicPr>
        <p:blipFill>
          <a:blip r:embed="rId2"/>
          <a:stretch>
            <a:fillRect/>
          </a:stretch>
        </p:blipFill>
        <p:spPr>
          <a:xfrm>
            <a:off x="812800" y="228600"/>
            <a:ext cx="7197675" cy="6127750"/>
          </a:xfrm>
          <a:prstGeom prst="rect">
            <a:avLst/>
          </a:prstGeom>
        </p:spPr>
      </p:pic>
    </p:spTree>
    <p:extLst>
      <p:ext uri="{BB962C8B-B14F-4D97-AF65-F5344CB8AC3E}">
        <p14:creationId xmlns:p14="http://schemas.microsoft.com/office/powerpoint/2010/main" val="241230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normAutofit/>
          </a:bodyPr>
          <a:lstStyle/>
          <a:p>
            <a:pPr>
              <a:lnSpc>
                <a:spcPct val="80000"/>
              </a:lnSpc>
            </a:pPr>
            <a:endParaRPr lang="en-US" dirty="0">
              <a:latin typeface="Arial"/>
              <a:cs typeface="Arial"/>
            </a:endParaRPr>
          </a:p>
          <a:p>
            <a:pPr>
              <a:lnSpc>
                <a:spcPct val="80000"/>
              </a:lnSpc>
            </a:pPr>
            <a:r>
              <a:rPr lang="en-US" dirty="0">
                <a:latin typeface="Arial"/>
                <a:cs typeface="Arial"/>
              </a:rPr>
              <a:t>The HIV </a:t>
            </a:r>
            <a:r>
              <a:rPr lang="en-US" dirty="0" err="1">
                <a:latin typeface="Arial"/>
                <a:cs typeface="Arial"/>
              </a:rPr>
              <a:t>virion</a:t>
            </a:r>
            <a:r>
              <a:rPr lang="en-US" dirty="0">
                <a:latin typeface="Arial"/>
                <a:cs typeface="Arial"/>
              </a:rPr>
              <a:t> expresses a cell surface protein/antigen called gp120.</a:t>
            </a:r>
          </a:p>
          <a:p>
            <a:pPr>
              <a:lnSpc>
                <a:spcPct val="80000"/>
              </a:lnSpc>
            </a:pPr>
            <a:endParaRPr lang="en-US" dirty="0">
              <a:latin typeface="Arial"/>
              <a:cs typeface="Arial"/>
            </a:endParaRPr>
          </a:p>
          <a:p>
            <a:pPr>
              <a:lnSpc>
                <a:spcPct val="80000"/>
              </a:lnSpc>
            </a:pPr>
            <a:r>
              <a:rPr lang="en-US" dirty="0">
                <a:latin typeface="Arial"/>
                <a:cs typeface="Arial"/>
              </a:rPr>
              <a:t>gp120 aids in the binding of the virus to the target cells. Once the virus enters the human body it attaches itself to the target cell via the CD4 receptors on the surface of the target cell and therefore gains entry into the target cell.</a:t>
            </a:r>
          </a:p>
          <a:p>
            <a:pPr>
              <a:lnSpc>
                <a:spcPct val="80000"/>
              </a:lnSpc>
            </a:pPr>
            <a:endParaRPr lang="en-US" dirty="0">
              <a:latin typeface="Arial"/>
              <a:cs typeface="Arial"/>
            </a:endParaRPr>
          </a:p>
          <a:p>
            <a:pPr>
              <a:lnSpc>
                <a:spcPct val="80000"/>
              </a:lnSpc>
            </a:pPr>
            <a:r>
              <a:rPr lang="en-US" dirty="0">
                <a:latin typeface="Arial"/>
                <a:cs typeface="Arial"/>
              </a:rPr>
              <a:t>gp120 is responsible for tropism/attraction to CD4+ receptors. This function helps in entry of HIV into the host cell.</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31185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pPr>
              <a:lnSpc>
                <a:spcPct val="80000"/>
              </a:lnSpc>
            </a:pPr>
            <a:endParaRPr lang="en-US" dirty="0">
              <a:latin typeface="Arial"/>
              <a:cs typeface="Arial"/>
            </a:endParaRPr>
          </a:p>
          <a:p>
            <a:pPr>
              <a:lnSpc>
                <a:spcPct val="80000"/>
              </a:lnSpc>
            </a:pPr>
            <a:r>
              <a:rPr lang="en-US" dirty="0">
                <a:latin typeface="Arial"/>
                <a:cs typeface="Arial"/>
              </a:rPr>
              <a:t>In addition, gp120 also binds to two co-receptors CXCR4 and CCR5 on the host cell surface. They also assist in the entry of the virus into the host cell.</a:t>
            </a:r>
          </a:p>
          <a:p>
            <a:pPr>
              <a:lnSpc>
                <a:spcPct val="80000"/>
              </a:lnSpc>
            </a:pPr>
            <a:endParaRPr lang="en-US" dirty="0">
              <a:latin typeface="Arial"/>
              <a:cs typeface="Arial"/>
            </a:endParaRPr>
          </a:p>
          <a:p>
            <a:pPr>
              <a:lnSpc>
                <a:spcPct val="80000"/>
              </a:lnSpc>
            </a:pPr>
            <a:r>
              <a:rPr lang="en-US" dirty="0">
                <a:latin typeface="Arial"/>
                <a:cs typeface="Arial"/>
              </a:rPr>
              <a:t>The T-lymphocytes have surface CD4 receptors (CD4+ T lymphocytes) to which HIV can attach to promote entry into the cell. </a:t>
            </a:r>
          </a:p>
          <a:p>
            <a:endParaRPr lang="en-US" dirty="0">
              <a:latin typeface="Arial"/>
              <a:cs typeface="Arial"/>
            </a:endParaRPr>
          </a:p>
        </p:txBody>
      </p:sp>
      <p:sp>
        <p:nvSpPr>
          <p:cNvPr id="5" name="Footer Placeholder 4"/>
          <p:cNvSpPr>
            <a:spLocks noGrp="1"/>
          </p:cNvSpPr>
          <p:nvPr>
            <p:ph type="ftr" sz="quarter" idx="11"/>
          </p:nvPr>
        </p:nvSpPr>
        <p:spPr/>
        <p:txBody>
          <a:bodyPr/>
          <a:lstStyle/>
          <a:p>
            <a:r>
              <a:rPr lang="hr-HR">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9</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3048000" y="4114800"/>
            <a:ext cx="3225800" cy="2635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2463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181</TotalTime>
  <Words>2496</Words>
  <Application>Microsoft Macintosh PowerPoint</Application>
  <PresentationFormat>On-screen Show (4:3)</PresentationFormat>
  <Paragraphs>266</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Century Gothic</vt:lpstr>
      <vt:lpstr>Courier New</vt:lpstr>
      <vt:lpstr>Palatino Linotype</vt:lpstr>
      <vt:lpstr>Executive</vt:lpstr>
      <vt:lpstr>Systemic Manifestations of AIDS</vt:lpstr>
      <vt:lpstr>Objectives</vt:lpstr>
      <vt:lpstr>Introduction</vt:lpstr>
      <vt:lpstr>Introduction</vt:lpstr>
      <vt:lpstr>HIV Structure</vt:lpstr>
      <vt:lpstr>PowerPoint Presentation</vt:lpstr>
      <vt:lpstr>PowerPoint Presentation</vt:lpstr>
      <vt:lpstr>Pathogenesis of HIV Infection</vt:lpstr>
      <vt:lpstr>Pathogenesis of HIV Infection</vt:lpstr>
      <vt:lpstr>Pathogenesis of HIV Infection</vt:lpstr>
      <vt:lpstr>Pathogenesis of HIV Infection</vt:lpstr>
      <vt:lpstr>Pathogenesis of HIV Infection</vt:lpstr>
      <vt:lpstr>Pathogenesis of HIV Infection</vt:lpstr>
      <vt:lpstr>Pathogenesis of HIV Infection</vt:lpstr>
      <vt:lpstr>HIV Life Cycle</vt:lpstr>
      <vt:lpstr>HIV Infection</vt:lpstr>
      <vt:lpstr>HIV Infection</vt:lpstr>
      <vt:lpstr>PowerPoint Presentation</vt:lpstr>
      <vt:lpstr>Modes of Transmission of HIV</vt:lpstr>
      <vt:lpstr>Modes of transmission of HIV (the high risk population)</vt:lpstr>
      <vt:lpstr>Modes of transmission of HIV (the high risk population)</vt:lpstr>
      <vt:lpstr>Modes of transmission of HIV (the high risk population)</vt:lpstr>
      <vt:lpstr>Diagnosis of HIV</vt:lpstr>
      <vt:lpstr>Diagnosis of HIV</vt:lpstr>
      <vt:lpstr>Clinical Presentation</vt:lpstr>
      <vt:lpstr>Pathogenesis of AIDS/clinical AIDS</vt:lpstr>
      <vt:lpstr>Pathogenesis of AIDS/clinical AIDS</vt:lpstr>
      <vt:lpstr>Acquired Immunodeficiency Syndrome (AIDS)</vt:lpstr>
      <vt:lpstr>Infections</vt:lpstr>
      <vt:lpstr>Pneumocystis Jiroveci</vt:lpstr>
      <vt:lpstr>CMV Infection</vt:lpstr>
      <vt:lpstr>Infections</vt:lpstr>
      <vt:lpstr>Infections</vt:lpstr>
      <vt:lpstr>Neoplasms</vt:lpstr>
      <vt:lpstr>Kaposi Sarcoma</vt:lpstr>
      <vt:lpstr>End of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Manifestations of AIDS</dc:title>
  <dc:creator/>
  <cp:lastModifiedBy>Maria Arafah</cp:lastModifiedBy>
  <cp:revision>54</cp:revision>
  <dcterms:created xsi:type="dcterms:W3CDTF">2018-01-02T04:35:54Z</dcterms:created>
  <dcterms:modified xsi:type="dcterms:W3CDTF">2020-03-06T16:42:46Z</dcterms:modified>
</cp:coreProperties>
</file>