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5143500" cx="9144000"/>
  <p:notesSz cx="6858000" cy="9144000"/>
  <p:embeddedFontLst>
    <p:embeddedFont>
      <p:font typeface="Bree Serif"/>
      <p:regular r:id="rId16"/>
    </p:embeddedFont>
    <p:embeddedFont>
      <p:font typeface="Ex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841738C-C7ED-4518-9CF9-A19F73F313E4}">
  <a:tblStyle styleId="{7841738C-C7ED-4518-9CF9-A19F73F313E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Exo-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Exo-regular.fntdata"/><Relationship Id="rId16" Type="http://schemas.openxmlformats.org/officeDocument/2006/relationships/font" Target="fonts/BreeSerif-regular.fntdata"/><Relationship Id="rId5" Type="http://schemas.openxmlformats.org/officeDocument/2006/relationships/slideMaster" Target="slideMasters/slideMaster2.xml"/><Relationship Id="rId19" Type="http://schemas.openxmlformats.org/officeDocument/2006/relationships/font" Target="fonts/Exo-italic.fntdata"/><Relationship Id="rId6" Type="http://schemas.openxmlformats.org/officeDocument/2006/relationships/slideMaster" Target="slideMasters/slideMaster3.xml"/><Relationship Id="rId18" Type="http://schemas.openxmlformats.org/officeDocument/2006/relationships/font" Target="fonts/Exo-bold.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1185eac0316540ef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185eac0316540ef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6054de6bf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6054de6bf4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72319dcd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72319dcd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745cce366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745cce366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745cce366f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745cce366f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7235b0310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7235b0310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5cc511b498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cc511b498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7de8a50e8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7de8a50e8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35675" y="251800"/>
            <a:ext cx="5392200" cy="6219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b="1" sz="3000"/>
            </a:lvl1pPr>
            <a:lvl2pPr lvl="1" rtl="0">
              <a:spcBef>
                <a:spcPts val="0"/>
              </a:spcBef>
              <a:spcAft>
                <a:spcPts val="0"/>
              </a:spcAft>
              <a:buSzPts val="3000"/>
              <a:buNone/>
              <a:defRPr b="1" sz="3000"/>
            </a:lvl2pPr>
            <a:lvl3pPr lvl="2" rtl="0">
              <a:spcBef>
                <a:spcPts val="0"/>
              </a:spcBef>
              <a:spcAft>
                <a:spcPts val="0"/>
              </a:spcAft>
              <a:buSzPts val="3000"/>
              <a:buNone/>
              <a:defRPr b="1" sz="3000"/>
            </a:lvl3pPr>
            <a:lvl4pPr lvl="3" rtl="0">
              <a:spcBef>
                <a:spcPts val="0"/>
              </a:spcBef>
              <a:spcAft>
                <a:spcPts val="0"/>
              </a:spcAft>
              <a:buSzPts val="3000"/>
              <a:buNone/>
              <a:defRPr b="1" sz="3000"/>
            </a:lvl4pPr>
            <a:lvl5pPr lvl="4" rtl="0">
              <a:spcBef>
                <a:spcPts val="0"/>
              </a:spcBef>
              <a:spcAft>
                <a:spcPts val="0"/>
              </a:spcAft>
              <a:buSzPts val="3000"/>
              <a:buNone/>
              <a:defRPr b="1" sz="3000"/>
            </a:lvl5pPr>
            <a:lvl6pPr lvl="5" rtl="0">
              <a:spcBef>
                <a:spcPts val="0"/>
              </a:spcBef>
              <a:spcAft>
                <a:spcPts val="0"/>
              </a:spcAft>
              <a:buSzPts val="3000"/>
              <a:buNone/>
              <a:defRPr b="1" sz="3000"/>
            </a:lvl6pPr>
            <a:lvl7pPr lvl="6" rtl="0">
              <a:spcBef>
                <a:spcPts val="0"/>
              </a:spcBef>
              <a:spcAft>
                <a:spcPts val="0"/>
              </a:spcAft>
              <a:buSzPts val="3000"/>
              <a:buNone/>
              <a:defRPr b="1" sz="3000"/>
            </a:lvl7pPr>
            <a:lvl8pPr lvl="7" rtl="0">
              <a:spcBef>
                <a:spcPts val="0"/>
              </a:spcBef>
              <a:spcAft>
                <a:spcPts val="0"/>
              </a:spcAft>
              <a:buSzPts val="3000"/>
              <a:buNone/>
              <a:defRPr b="1" sz="3000"/>
            </a:lvl8pPr>
            <a:lvl9pPr lvl="8" rtl="0">
              <a:spcBef>
                <a:spcPts val="0"/>
              </a:spcBef>
              <a:spcAft>
                <a:spcPts val="0"/>
              </a:spcAft>
              <a:buSzPts val="3000"/>
              <a:buNone/>
              <a:defRPr b="1" sz="3000"/>
            </a:lvl9pPr>
          </a:lstStyle>
          <a:p/>
        </p:txBody>
      </p:sp>
      <p:sp>
        <p:nvSpPr>
          <p:cNvPr id="13" name="Google Shape;13;p2"/>
          <p:cNvSpPr txBox="1"/>
          <p:nvPr>
            <p:ph idx="1" type="subTitle"/>
          </p:nvPr>
        </p:nvSpPr>
        <p:spPr>
          <a:xfrm>
            <a:off x="313875" y="1029075"/>
            <a:ext cx="3210900" cy="49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2"/>
          <p:cNvSpPr txBox="1"/>
          <p:nvPr>
            <p:ph idx="12" type="sldNum"/>
          </p:nvPr>
        </p:nvSpPr>
        <p:spPr>
          <a:xfrm>
            <a:off x="8756225" y="4807500"/>
            <a:ext cx="274200" cy="259800"/>
          </a:xfrm>
          <a:prstGeom prst="rect">
            <a:avLst/>
          </a:prstGeom>
        </p:spPr>
        <p:txBody>
          <a:bodyPr anchorCtr="0" anchor="ctr" bIns="91425" lIns="91425" spcFirstLastPara="1" rIns="91425" wrap="square" tIns="91425">
            <a:noAutofit/>
          </a:bodyPr>
          <a:lstStyle>
            <a:lvl1pPr lvl="0" rtl="0">
              <a:buNone/>
              <a:defRPr b="1">
                <a:latin typeface="Bree Serif"/>
                <a:ea typeface="Bree Serif"/>
                <a:cs typeface="Bree Serif"/>
                <a:sym typeface="Bree Serif"/>
              </a:defRPr>
            </a:lvl1pPr>
            <a:lvl2pPr lvl="1" rtl="0">
              <a:buNone/>
              <a:defRPr b="1">
                <a:latin typeface="Bree Serif"/>
                <a:ea typeface="Bree Serif"/>
                <a:cs typeface="Bree Serif"/>
                <a:sym typeface="Bree Serif"/>
              </a:defRPr>
            </a:lvl2pPr>
            <a:lvl3pPr lvl="2" rtl="0">
              <a:buNone/>
              <a:defRPr b="1">
                <a:latin typeface="Bree Serif"/>
                <a:ea typeface="Bree Serif"/>
                <a:cs typeface="Bree Serif"/>
                <a:sym typeface="Bree Serif"/>
              </a:defRPr>
            </a:lvl3pPr>
            <a:lvl4pPr lvl="3" rtl="0">
              <a:buNone/>
              <a:defRPr b="1">
                <a:latin typeface="Bree Serif"/>
                <a:ea typeface="Bree Serif"/>
                <a:cs typeface="Bree Serif"/>
                <a:sym typeface="Bree Serif"/>
              </a:defRPr>
            </a:lvl4pPr>
            <a:lvl5pPr lvl="4" rtl="0">
              <a:buNone/>
              <a:defRPr b="1">
                <a:latin typeface="Bree Serif"/>
                <a:ea typeface="Bree Serif"/>
                <a:cs typeface="Bree Serif"/>
                <a:sym typeface="Bree Serif"/>
              </a:defRPr>
            </a:lvl5pPr>
            <a:lvl6pPr lvl="5" rtl="0">
              <a:buNone/>
              <a:defRPr b="1">
                <a:latin typeface="Bree Serif"/>
                <a:ea typeface="Bree Serif"/>
                <a:cs typeface="Bree Serif"/>
                <a:sym typeface="Bree Serif"/>
              </a:defRPr>
            </a:lvl6pPr>
            <a:lvl7pPr lvl="6" rtl="0">
              <a:buNone/>
              <a:defRPr b="1">
                <a:latin typeface="Bree Serif"/>
                <a:ea typeface="Bree Serif"/>
                <a:cs typeface="Bree Serif"/>
                <a:sym typeface="Bree Serif"/>
              </a:defRPr>
            </a:lvl7pPr>
            <a:lvl8pPr lvl="7" rtl="0">
              <a:buNone/>
              <a:defRPr b="1">
                <a:latin typeface="Bree Serif"/>
                <a:ea typeface="Bree Serif"/>
                <a:cs typeface="Bree Serif"/>
                <a:sym typeface="Bree Serif"/>
              </a:defRPr>
            </a:lvl8pPr>
            <a:lvl9pPr lvl="8" rtl="0">
              <a:buNone/>
              <a:defRPr b="1">
                <a:latin typeface="Bree Serif"/>
                <a:ea typeface="Bree Serif"/>
                <a:cs typeface="Bree Serif"/>
                <a:sym typeface="Bree Serif"/>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9" name="Google Shape;49;p11"/>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8" name="Shape 58"/>
        <p:cNvGrpSpPr/>
        <p:nvPr/>
      </p:nvGrpSpPr>
      <p:grpSpPr>
        <a:xfrm>
          <a:off x="0" y="0"/>
          <a:ext cx="0" cy="0"/>
          <a:chOff x="0" y="0"/>
          <a:chExt cx="0" cy="0"/>
        </a:xfrm>
      </p:grpSpPr>
      <p:sp>
        <p:nvSpPr>
          <p:cNvPr id="59" name="Google Shape;59;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Bree Serif"/>
              <a:buNone/>
              <a:defRPr sz="4500">
                <a:latin typeface="Bree Serif"/>
                <a:ea typeface="Bree Serif"/>
                <a:cs typeface="Bree Serif"/>
                <a:sym typeface="Bree Serif"/>
              </a:defRPr>
            </a:lvl1pPr>
            <a:lvl2pPr lvl="1" rtl="0">
              <a:spcBef>
                <a:spcPts val="0"/>
              </a:spcBef>
              <a:spcAft>
                <a:spcPts val="0"/>
              </a:spcAft>
              <a:buSzPts val="1100"/>
              <a:buFont typeface="Bree Serif"/>
              <a:buNone/>
              <a:defRPr>
                <a:latin typeface="Bree Serif"/>
                <a:ea typeface="Bree Serif"/>
                <a:cs typeface="Bree Serif"/>
                <a:sym typeface="Bree Serif"/>
              </a:defRPr>
            </a:lvl2pPr>
            <a:lvl3pPr lvl="2" rtl="0">
              <a:spcBef>
                <a:spcPts val="0"/>
              </a:spcBef>
              <a:spcAft>
                <a:spcPts val="0"/>
              </a:spcAft>
              <a:buSzPts val="1100"/>
              <a:buFont typeface="Bree Serif"/>
              <a:buNone/>
              <a:defRPr>
                <a:latin typeface="Bree Serif"/>
                <a:ea typeface="Bree Serif"/>
                <a:cs typeface="Bree Serif"/>
                <a:sym typeface="Bree Serif"/>
              </a:defRPr>
            </a:lvl3pPr>
            <a:lvl4pPr lvl="3" rtl="0">
              <a:spcBef>
                <a:spcPts val="0"/>
              </a:spcBef>
              <a:spcAft>
                <a:spcPts val="0"/>
              </a:spcAft>
              <a:buSzPts val="1100"/>
              <a:buFont typeface="Bree Serif"/>
              <a:buNone/>
              <a:defRPr>
                <a:latin typeface="Bree Serif"/>
                <a:ea typeface="Bree Serif"/>
                <a:cs typeface="Bree Serif"/>
                <a:sym typeface="Bree Serif"/>
              </a:defRPr>
            </a:lvl4pPr>
            <a:lvl5pPr lvl="4" rtl="0">
              <a:spcBef>
                <a:spcPts val="0"/>
              </a:spcBef>
              <a:spcAft>
                <a:spcPts val="0"/>
              </a:spcAft>
              <a:buSzPts val="1100"/>
              <a:buFont typeface="Bree Serif"/>
              <a:buNone/>
              <a:defRPr>
                <a:latin typeface="Bree Serif"/>
                <a:ea typeface="Bree Serif"/>
                <a:cs typeface="Bree Serif"/>
                <a:sym typeface="Bree Serif"/>
              </a:defRPr>
            </a:lvl5pPr>
            <a:lvl6pPr lvl="5" rtl="0">
              <a:spcBef>
                <a:spcPts val="0"/>
              </a:spcBef>
              <a:spcAft>
                <a:spcPts val="0"/>
              </a:spcAft>
              <a:buSzPts val="1100"/>
              <a:buFont typeface="Bree Serif"/>
              <a:buNone/>
              <a:defRPr>
                <a:latin typeface="Bree Serif"/>
                <a:ea typeface="Bree Serif"/>
                <a:cs typeface="Bree Serif"/>
                <a:sym typeface="Bree Serif"/>
              </a:defRPr>
            </a:lvl6pPr>
            <a:lvl7pPr lvl="6" rtl="0">
              <a:spcBef>
                <a:spcPts val="0"/>
              </a:spcBef>
              <a:spcAft>
                <a:spcPts val="0"/>
              </a:spcAft>
              <a:buSzPts val="1100"/>
              <a:buFont typeface="Bree Serif"/>
              <a:buNone/>
              <a:defRPr>
                <a:latin typeface="Bree Serif"/>
                <a:ea typeface="Bree Serif"/>
                <a:cs typeface="Bree Serif"/>
                <a:sym typeface="Bree Serif"/>
              </a:defRPr>
            </a:lvl7pPr>
            <a:lvl8pPr lvl="7" rtl="0">
              <a:spcBef>
                <a:spcPts val="0"/>
              </a:spcBef>
              <a:spcAft>
                <a:spcPts val="0"/>
              </a:spcAft>
              <a:buSzPts val="1100"/>
              <a:buFont typeface="Bree Serif"/>
              <a:buNone/>
              <a:defRPr>
                <a:latin typeface="Bree Serif"/>
                <a:ea typeface="Bree Serif"/>
                <a:cs typeface="Bree Serif"/>
                <a:sym typeface="Bree Serif"/>
              </a:defRPr>
            </a:lvl8pPr>
            <a:lvl9pPr lvl="8" rtl="0">
              <a:spcBef>
                <a:spcPts val="0"/>
              </a:spcBef>
              <a:spcAft>
                <a:spcPts val="0"/>
              </a:spcAft>
              <a:buSzPts val="1100"/>
              <a:buFont typeface="Bree Serif"/>
              <a:buNone/>
              <a:defRPr>
                <a:latin typeface="Bree Serif"/>
                <a:ea typeface="Bree Serif"/>
                <a:cs typeface="Bree Serif"/>
                <a:sym typeface="Bree Serif"/>
              </a:defRPr>
            </a:lvl9pPr>
          </a:lstStyle>
          <a:p/>
        </p:txBody>
      </p:sp>
      <p:sp>
        <p:nvSpPr>
          <p:cNvPr id="60" name="Google Shape;60;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Font typeface="Bree Serif"/>
              <a:buNone/>
              <a:defRPr sz="1800">
                <a:latin typeface="Bree Serif"/>
                <a:ea typeface="Bree Serif"/>
                <a:cs typeface="Bree Serif"/>
                <a:sym typeface="Bree Serif"/>
              </a:defRPr>
            </a:lvl1pPr>
            <a:lvl2pPr lvl="1" rtl="0" algn="ctr">
              <a:lnSpc>
                <a:spcPct val="90000"/>
              </a:lnSpc>
              <a:spcBef>
                <a:spcPts val="400"/>
              </a:spcBef>
              <a:spcAft>
                <a:spcPts val="0"/>
              </a:spcAft>
              <a:buClr>
                <a:schemeClr val="dk1"/>
              </a:buClr>
              <a:buSzPts val="1500"/>
              <a:buFont typeface="Bree Serif"/>
              <a:buNone/>
              <a:defRPr sz="1500">
                <a:latin typeface="Bree Serif"/>
                <a:ea typeface="Bree Serif"/>
                <a:cs typeface="Bree Serif"/>
                <a:sym typeface="Bree Serif"/>
              </a:defRPr>
            </a:lvl2pPr>
            <a:lvl3pPr lvl="2" rtl="0" algn="ctr">
              <a:lnSpc>
                <a:spcPct val="90000"/>
              </a:lnSpc>
              <a:spcBef>
                <a:spcPts val="400"/>
              </a:spcBef>
              <a:spcAft>
                <a:spcPts val="0"/>
              </a:spcAft>
              <a:buClr>
                <a:schemeClr val="dk1"/>
              </a:buClr>
              <a:buSzPts val="1400"/>
              <a:buFont typeface="Bree Serif"/>
              <a:buNone/>
              <a:defRPr sz="1400">
                <a:latin typeface="Bree Serif"/>
                <a:ea typeface="Bree Serif"/>
                <a:cs typeface="Bree Serif"/>
                <a:sym typeface="Bree Serif"/>
              </a:defRPr>
            </a:lvl3pPr>
            <a:lvl4pPr lvl="3"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4pPr>
            <a:lvl5pPr lvl="4"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5pPr>
            <a:lvl6pPr lvl="5"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6pPr>
            <a:lvl7pPr lvl="6"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7pPr>
            <a:lvl8pPr lvl="7"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8pPr>
            <a:lvl9pPr lvl="8"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9pPr>
          </a:lstStyle>
          <a:p/>
        </p:txBody>
      </p:sp>
      <p:sp>
        <p:nvSpPr>
          <p:cNvPr id="61" name="Google Shape;61;p14"/>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lgn="r">
              <a:buNone/>
              <a:defRPr sz="1300">
                <a:solidFill>
                  <a:schemeClr val="dk1"/>
                </a:solidFill>
                <a:latin typeface="Bree Serif"/>
                <a:ea typeface="Bree Serif"/>
                <a:cs typeface="Bree Serif"/>
                <a:sym typeface="Bree Serif"/>
              </a:defRPr>
            </a:lvl1pPr>
            <a:lvl2pPr lvl="1" rtl="0" algn="r">
              <a:buNone/>
              <a:defRPr sz="1300">
                <a:solidFill>
                  <a:schemeClr val="dk1"/>
                </a:solidFill>
                <a:latin typeface="Bree Serif"/>
                <a:ea typeface="Bree Serif"/>
                <a:cs typeface="Bree Serif"/>
                <a:sym typeface="Bree Serif"/>
              </a:defRPr>
            </a:lvl2pPr>
            <a:lvl3pPr lvl="2" rtl="0" algn="r">
              <a:buNone/>
              <a:defRPr sz="1300">
                <a:solidFill>
                  <a:schemeClr val="dk1"/>
                </a:solidFill>
                <a:latin typeface="Bree Serif"/>
                <a:ea typeface="Bree Serif"/>
                <a:cs typeface="Bree Serif"/>
                <a:sym typeface="Bree Serif"/>
              </a:defRPr>
            </a:lvl3pPr>
            <a:lvl4pPr lvl="3" rtl="0" algn="r">
              <a:buNone/>
              <a:defRPr sz="1300">
                <a:solidFill>
                  <a:schemeClr val="dk1"/>
                </a:solidFill>
                <a:latin typeface="Bree Serif"/>
                <a:ea typeface="Bree Serif"/>
                <a:cs typeface="Bree Serif"/>
                <a:sym typeface="Bree Serif"/>
              </a:defRPr>
            </a:lvl4pPr>
            <a:lvl5pPr lvl="4" rtl="0" algn="r">
              <a:buNone/>
              <a:defRPr sz="1300">
                <a:solidFill>
                  <a:schemeClr val="dk1"/>
                </a:solidFill>
                <a:latin typeface="Bree Serif"/>
                <a:ea typeface="Bree Serif"/>
                <a:cs typeface="Bree Serif"/>
                <a:sym typeface="Bree Serif"/>
              </a:defRPr>
            </a:lvl5pPr>
            <a:lvl6pPr lvl="5" rtl="0" algn="r">
              <a:buNone/>
              <a:defRPr sz="1300">
                <a:solidFill>
                  <a:schemeClr val="dk1"/>
                </a:solidFill>
                <a:latin typeface="Bree Serif"/>
                <a:ea typeface="Bree Serif"/>
                <a:cs typeface="Bree Serif"/>
                <a:sym typeface="Bree Serif"/>
              </a:defRPr>
            </a:lvl6pPr>
            <a:lvl7pPr lvl="6" rtl="0" algn="r">
              <a:buNone/>
              <a:defRPr sz="1300">
                <a:solidFill>
                  <a:schemeClr val="dk1"/>
                </a:solidFill>
                <a:latin typeface="Bree Serif"/>
                <a:ea typeface="Bree Serif"/>
                <a:cs typeface="Bree Serif"/>
                <a:sym typeface="Bree Serif"/>
              </a:defRPr>
            </a:lvl7pPr>
            <a:lvl8pPr lvl="7" rtl="0" algn="r">
              <a:buNone/>
              <a:defRPr sz="1300">
                <a:solidFill>
                  <a:schemeClr val="dk1"/>
                </a:solidFill>
                <a:latin typeface="Bree Serif"/>
                <a:ea typeface="Bree Serif"/>
                <a:cs typeface="Bree Serif"/>
                <a:sym typeface="Bree Serif"/>
              </a:defRPr>
            </a:lvl8pPr>
            <a:lvl9pPr lvl="8" rtl="0" algn="r">
              <a:buNone/>
              <a:defRPr sz="1300">
                <a:solidFill>
                  <a:schemeClr val="dk1"/>
                </a:solidFill>
                <a:latin typeface="Bree Serif"/>
                <a:ea typeface="Bree Serif"/>
                <a:cs typeface="Bree Serif"/>
                <a:sym typeface="Bree Serif"/>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8"/>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21"/>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 name="Google Shape;17;p3"/>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b="1">
                <a:solidFill>
                  <a:srgbClr val="000000"/>
                </a:solidFill>
              </a:defRPr>
            </a:lvl1pPr>
            <a:lvl2pPr lvl="1" rtl="0">
              <a:buNone/>
              <a:defRPr b="1">
                <a:solidFill>
                  <a:srgbClr val="000000"/>
                </a:solidFill>
              </a:defRPr>
            </a:lvl2pPr>
            <a:lvl3pPr lvl="2" rtl="0">
              <a:buNone/>
              <a:defRPr b="1">
                <a:solidFill>
                  <a:srgbClr val="000000"/>
                </a:solidFill>
              </a:defRPr>
            </a:lvl3pPr>
            <a:lvl4pPr lvl="3" rtl="0">
              <a:buNone/>
              <a:defRPr b="1">
                <a:solidFill>
                  <a:srgbClr val="000000"/>
                </a:solidFill>
              </a:defRPr>
            </a:lvl4pPr>
            <a:lvl5pPr lvl="4" rtl="0">
              <a:buNone/>
              <a:defRPr b="1">
                <a:solidFill>
                  <a:srgbClr val="000000"/>
                </a:solidFill>
              </a:defRPr>
            </a:lvl5pPr>
            <a:lvl6pPr lvl="5" rtl="0">
              <a:buNone/>
              <a:defRPr b="1">
                <a:solidFill>
                  <a:srgbClr val="000000"/>
                </a:solidFill>
              </a:defRPr>
            </a:lvl6pPr>
            <a:lvl7pPr lvl="6" rtl="0">
              <a:buNone/>
              <a:defRPr b="1">
                <a:solidFill>
                  <a:srgbClr val="000000"/>
                </a:solidFill>
              </a:defRPr>
            </a:lvl7pPr>
            <a:lvl8pPr lvl="7" rtl="0">
              <a:buNone/>
              <a:defRPr b="1">
                <a:solidFill>
                  <a:srgbClr val="000000"/>
                </a:solidFill>
              </a:defRPr>
            </a:lvl8pPr>
            <a:lvl9pPr lvl="8" rtl="0">
              <a:buNone/>
              <a:defRPr b="1">
                <a:solidFill>
                  <a:srgbClr val="000000"/>
                </a:solidFill>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 name="Google Shape;108;p22"/>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1" name="Shape 131"/>
        <p:cNvGrpSpPr/>
        <p:nvPr/>
      </p:nvGrpSpPr>
      <p:grpSpPr>
        <a:xfrm>
          <a:off x="0" y="0"/>
          <a:ext cx="0" cy="0"/>
          <a:chOff x="0" y="0"/>
          <a:chExt cx="0" cy="0"/>
        </a:xfrm>
      </p:grpSpPr>
      <p:sp>
        <p:nvSpPr>
          <p:cNvPr id="132" name="Google Shape;132;p2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3" name="Google Shape;133;p2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34" name="Google Shape;134;p2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p2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6" name="Google Shape;136;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7" name="Shape 137"/>
        <p:cNvGrpSpPr/>
        <p:nvPr/>
      </p:nvGrpSpPr>
      <p:grpSpPr>
        <a:xfrm>
          <a:off x="0" y="0"/>
          <a:ext cx="0" cy="0"/>
          <a:chOff x="0" y="0"/>
          <a:chExt cx="0" cy="0"/>
        </a:xfrm>
      </p:grpSpPr>
      <p:sp>
        <p:nvSpPr>
          <p:cNvPr id="138" name="Google Shape;138;p2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9" name="Google Shape;139;p2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0" name="Google Shape;140;p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1" name="Google Shape;141;p2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2" name="Google Shape;142;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3" name="Shape 143"/>
        <p:cNvGrpSpPr/>
        <p:nvPr/>
      </p:nvGrpSpPr>
      <p:grpSpPr>
        <a:xfrm>
          <a:off x="0" y="0"/>
          <a:ext cx="0" cy="0"/>
          <a:chOff x="0" y="0"/>
          <a:chExt cx="0" cy="0"/>
        </a:xfrm>
      </p:grpSpPr>
      <p:sp>
        <p:nvSpPr>
          <p:cNvPr id="144" name="Google Shape;144;p28"/>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5" name="Google Shape;145;p28"/>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46" name="Google Shape;146;p2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7" name="Google Shape;147;p2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8" name="Google Shape;148;p2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49" name="Shape 149"/>
        <p:cNvGrpSpPr/>
        <p:nvPr/>
      </p:nvGrpSpPr>
      <p:grpSpPr>
        <a:xfrm>
          <a:off x="0" y="0"/>
          <a:ext cx="0" cy="0"/>
          <a:chOff x="0" y="0"/>
          <a:chExt cx="0" cy="0"/>
        </a:xfrm>
      </p:grpSpPr>
      <p:sp>
        <p:nvSpPr>
          <p:cNvPr id="150" name="Google Shape;150;p2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1" name="Google Shape;151;p29"/>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2" name="Google Shape;152;p29"/>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2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4" name="Google Shape;154;p2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5" name="Google Shape;155;p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56" name="Shape 156"/>
        <p:cNvGrpSpPr/>
        <p:nvPr/>
      </p:nvGrpSpPr>
      <p:grpSpPr>
        <a:xfrm>
          <a:off x="0" y="0"/>
          <a:ext cx="0" cy="0"/>
          <a:chOff x="0" y="0"/>
          <a:chExt cx="0" cy="0"/>
        </a:xfrm>
      </p:grpSpPr>
      <p:sp>
        <p:nvSpPr>
          <p:cNvPr id="157" name="Google Shape;157;p30"/>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8" name="Google Shape;158;p30"/>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59" name="Google Shape;159;p30"/>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0" name="Google Shape;160;p30"/>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1" name="Google Shape;161;p30"/>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2" name="Google Shape;162;p3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3" name="Google Shape;163;p3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4" name="Google Shape;164;p3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5" name="Shape 165"/>
        <p:cNvGrpSpPr/>
        <p:nvPr/>
      </p:nvGrpSpPr>
      <p:grpSpPr>
        <a:xfrm>
          <a:off x="0" y="0"/>
          <a:ext cx="0" cy="0"/>
          <a:chOff x="0" y="0"/>
          <a:chExt cx="0" cy="0"/>
        </a:xfrm>
      </p:grpSpPr>
      <p:sp>
        <p:nvSpPr>
          <p:cNvPr id="166" name="Google Shape;166;p3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7" name="Google Shape;167;p3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8" name="Google Shape;168;p3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9" name="Google Shape;169;p3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0" name="Shape 170"/>
        <p:cNvGrpSpPr/>
        <p:nvPr/>
      </p:nvGrpSpPr>
      <p:grpSpPr>
        <a:xfrm>
          <a:off x="0" y="0"/>
          <a:ext cx="0" cy="0"/>
          <a:chOff x="0" y="0"/>
          <a:chExt cx="0" cy="0"/>
        </a:xfrm>
      </p:grpSpPr>
      <p:sp>
        <p:nvSpPr>
          <p:cNvPr id="171" name="Google Shape;171;p3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2" name="Google Shape;172;p3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3" name="Google Shape;173;p3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0" name="Google Shape;20;p4"/>
          <p:cNvSpPr txBox="1"/>
          <p:nvPr>
            <p:ph idx="1" type="body"/>
          </p:nvPr>
        </p:nvSpPr>
        <p:spPr>
          <a:xfrm>
            <a:off x="254400" y="1255413"/>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 name="Google Shape;21;p4"/>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74" name="Shape 174"/>
        <p:cNvGrpSpPr/>
        <p:nvPr/>
      </p:nvGrpSpPr>
      <p:grpSpPr>
        <a:xfrm>
          <a:off x="0" y="0"/>
          <a:ext cx="0" cy="0"/>
          <a:chOff x="0" y="0"/>
          <a:chExt cx="0" cy="0"/>
        </a:xfrm>
      </p:grpSpPr>
      <p:sp>
        <p:nvSpPr>
          <p:cNvPr id="175" name="Google Shape;175;p3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6" name="Google Shape;176;p33"/>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77" name="Google Shape;177;p33"/>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78" name="Google Shape;178;p3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9" name="Google Shape;179;p3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0" name="Google Shape;180;p3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81" name="Shape 181"/>
        <p:cNvGrpSpPr/>
        <p:nvPr/>
      </p:nvGrpSpPr>
      <p:grpSpPr>
        <a:xfrm>
          <a:off x="0" y="0"/>
          <a:ext cx="0" cy="0"/>
          <a:chOff x="0" y="0"/>
          <a:chExt cx="0" cy="0"/>
        </a:xfrm>
      </p:grpSpPr>
      <p:sp>
        <p:nvSpPr>
          <p:cNvPr id="182" name="Google Shape;182;p3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3" name="Google Shape;183;p34"/>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84" name="Google Shape;184;p34"/>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85" name="Google Shape;185;p3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6" name="Google Shape;186;p3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7" name="Google Shape;187;p3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8" name="Shape 188"/>
        <p:cNvGrpSpPr/>
        <p:nvPr/>
      </p:nvGrpSpPr>
      <p:grpSpPr>
        <a:xfrm>
          <a:off x="0" y="0"/>
          <a:ext cx="0" cy="0"/>
          <a:chOff x="0" y="0"/>
          <a:chExt cx="0" cy="0"/>
        </a:xfrm>
      </p:grpSpPr>
      <p:sp>
        <p:nvSpPr>
          <p:cNvPr id="189" name="Google Shape;189;p3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0" name="Google Shape;190;p35"/>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1" name="Google Shape;191;p3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2" name="Google Shape;192;p3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3" name="Google Shape;193;p3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36"/>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6" name="Google Shape;196;p36"/>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7" name="Google Shape;197;p3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8" name="Google Shape;198;p3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9" name="Google Shape;199;p3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 name="Google Shape;26;p5"/>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9" name="Google Shape;29;p6"/>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 name="Google Shape;33;p7"/>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6" name="Google Shape;36;p8"/>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2" name="Google Shape;42;p9"/>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1pPr>
            <a:lvl2pPr lvl="1"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2pPr>
            <a:lvl3pPr lvl="2"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3pPr>
            <a:lvl4pPr lvl="3"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4pPr>
            <a:lvl5pPr lvl="4"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5pPr>
            <a:lvl6pPr lvl="5"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6pPr>
            <a:lvl7pPr lvl="6"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7pPr>
            <a:lvl8pPr lvl="7"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8pPr>
            <a:lvl9pPr lvl="8"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9pPr>
          </a:lstStyle>
          <a:p/>
        </p:txBody>
      </p:sp>
      <p:sp>
        <p:nvSpPr>
          <p:cNvPr id="7" name="Google Shape;7;p1"/>
          <p:cNvSpPr txBox="1"/>
          <p:nvPr>
            <p:ph idx="1" type="body"/>
          </p:nvPr>
        </p:nvSpPr>
        <p:spPr>
          <a:xfrm>
            <a:off x="254400" y="1255413"/>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Bree Serif"/>
              <a:buChar char="●"/>
              <a:defRPr sz="1800">
                <a:latin typeface="Bree Serif"/>
                <a:ea typeface="Bree Serif"/>
                <a:cs typeface="Bree Serif"/>
                <a:sym typeface="Bree Serif"/>
              </a:defRPr>
            </a:lvl1pPr>
            <a:lvl2pPr indent="-317500" lvl="1" marL="914400" rtl="0">
              <a:lnSpc>
                <a:spcPct val="115000"/>
              </a:lnSpc>
              <a:spcBef>
                <a:spcPts val="1600"/>
              </a:spcBef>
              <a:spcAft>
                <a:spcPts val="0"/>
              </a:spcAft>
              <a:buSzPts val="1400"/>
              <a:buFont typeface="Bree Serif"/>
              <a:buChar char="○"/>
              <a:defRPr>
                <a:latin typeface="Bree Serif"/>
                <a:ea typeface="Bree Serif"/>
                <a:cs typeface="Bree Serif"/>
                <a:sym typeface="Bree Serif"/>
              </a:defRPr>
            </a:lvl2pPr>
            <a:lvl3pPr indent="-317500" lvl="2" marL="1371600" rtl="0">
              <a:lnSpc>
                <a:spcPct val="115000"/>
              </a:lnSpc>
              <a:spcBef>
                <a:spcPts val="1600"/>
              </a:spcBef>
              <a:spcAft>
                <a:spcPts val="0"/>
              </a:spcAft>
              <a:buSzPts val="1400"/>
              <a:buFont typeface="Bree Serif"/>
              <a:buChar char="■"/>
              <a:defRPr>
                <a:latin typeface="Bree Serif"/>
                <a:ea typeface="Bree Serif"/>
                <a:cs typeface="Bree Serif"/>
                <a:sym typeface="Bree Serif"/>
              </a:defRPr>
            </a:lvl3pPr>
            <a:lvl4pPr indent="-317500" lvl="3" marL="1828800" rtl="0">
              <a:lnSpc>
                <a:spcPct val="115000"/>
              </a:lnSpc>
              <a:spcBef>
                <a:spcPts val="1600"/>
              </a:spcBef>
              <a:spcAft>
                <a:spcPts val="0"/>
              </a:spcAft>
              <a:buSzPts val="1400"/>
              <a:buFont typeface="Bree Serif"/>
              <a:buChar char="●"/>
              <a:defRPr>
                <a:latin typeface="Bree Serif"/>
                <a:ea typeface="Bree Serif"/>
                <a:cs typeface="Bree Serif"/>
                <a:sym typeface="Bree Serif"/>
              </a:defRPr>
            </a:lvl4pPr>
            <a:lvl5pPr indent="-317500" lvl="4" marL="2286000" rtl="0">
              <a:lnSpc>
                <a:spcPct val="115000"/>
              </a:lnSpc>
              <a:spcBef>
                <a:spcPts val="1600"/>
              </a:spcBef>
              <a:spcAft>
                <a:spcPts val="0"/>
              </a:spcAft>
              <a:buSzPts val="1400"/>
              <a:buFont typeface="Bree Serif"/>
              <a:buChar char="○"/>
              <a:defRPr>
                <a:latin typeface="Bree Serif"/>
                <a:ea typeface="Bree Serif"/>
                <a:cs typeface="Bree Serif"/>
                <a:sym typeface="Bree Serif"/>
              </a:defRPr>
            </a:lvl5pPr>
            <a:lvl6pPr indent="-317500" lvl="5" marL="2743200" rtl="0">
              <a:lnSpc>
                <a:spcPct val="115000"/>
              </a:lnSpc>
              <a:spcBef>
                <a:spcPts val="1600"/>
              </a:spcBef>
              <a:spcAft>
                <a:spcPts val="0"/>
              </a:spcAft>
              <a:buSzPts val="1400"/>
              <a:buFont typeface="Bree Serif"/>
              <a:buChar char="■"/>
              <a:defRPr>
                <a:latin typeface="Bree Serif"/>
                <a:ea typeface="Bree Serif"/>
                <a:cs typeface="Bree Serif"/>
                <a:sym typeface="Bree Serif"/>
              </a:defRPr>
            </a:lvl6pPr>
            <a:lvl7pPr indent="-317500" lvl="6" marL="3200400" rtl="0">
              <a:lnSpc>
                <a:spcPct val="115000"/>
              </a:lnSpc>
              <a:spcBef>
                <a:spcPts val="1600"/>
              </a:spcBef>
              <a:spcAft>
                <a:spcPts val="0"/>
              </a:spcAft>
              <a:buSzPts val="1400"/>
              <a:buFont typeface="Bree Serif"/>
              <a:buChar char="●"/>
              <a:defRPr>
                <a:latin typeface="Bree Serif"/>
                <a:ea typeface="Bree Serif"/>
                <a:cs typeface="Bree Serif"/>
                <a:sym typeface="Bree Serif"/>
              </a:defRPr>
            </a:lvl7pPr>
            <a:lvl8pPr indent="-317500" lvl="7" marL="3657600" rtl="0">
              <a:lnSpc>
                <a:spcPct val="115000"/>
              </a:lnSpc>
              <a:spcBef>
                <a:spcPts val="1600"/>
              </a:spcBef>
              <a:spcAft>
                <a:spcPts val="0"/>
              </a:spcAft>
              <a:buSzPts val="1400"/>
              <a:buFont typeface="Bree Serif"/>
              <a:buChar char="○"/>
              <a:defRPr>
                <a:latin typeface="Bree Serif"/>
                <a:ea typeface="Bree Serif"/>
                <a:cs typeface="Bree Serif"/>
                <a:sym typeface="Bree Serif"/>
              </a:defRPr>
            </a:lvl8pPr>
            <a:lvl9pPr indent="-317500" lvl="8" marL="4114800" rtl="0">
              <a:lnSpc>
                <a:spcPct val="115000"/>
              </a:lnSpc>
              <a:spcBef>
                <a:spcPts val="1600"/>
              </a:spcBef>
              <a:spcAft>
                <a:spcPts val="1600"/>
              </a:spcAft>
              <a:buSzPts val="1400"/>
              <a:buFont typeface="Bree Serif"/>
              <a:buChar char="■"/>
              <a:defRPr>
                <a:latin typeface="Bree Serif"/>
                <a:ea typeface="Bree Serif"/>
                <a:cs typeface="Bree Serif"/>
                <a:sym typeface="Bree Serif"/>
              </a:defRPr>
            </a:lvl9pPr>
          </a:lstStyle>
          <a:p/>
        </p:txBody>
      </p:sp>
      <p:sp>
        <p:nvSpPr>
          <p:cNvPr id="8" name="Google Shape;8;p1"/>
          <p:cNvSpPr/>
          <p:nvPr/>
        </p:nvSpPr>
        <p:spPr>
          <a:xfrm rot="-5400000">
            <a:off x="4242150" y="673425"/>
            <a:ext cx="234000" cy="87183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E1E2D"/>
              </a:solidFill>
            </a:endParaRPr>
          </a:p>
        </p:txBody>
      </p:sp>
      <p:pic>
        <p:nvPicPr>
          <p:cNvPr id="9" name="Google Shape;9;p1"/>
          <p:cNvPicPr preferRelativeResize="0"/>
          <p:nvPr/>
        </p:nvPicPr>
        <p:blipFill rotWithShape="1">
          <a:blip r:embed="rId1">
            <a:alphaModFix/>
          </a:blip>
          <a:srcRect b="56480" l="9407" r="71419" t="18268"/>
          <a:stretch/>
        </p:blipFill>
        <p:spPr>
          <a:xfrm>
            <a:off x="8730000" y="4771825"/>
            <a:ext cx="381749" cy="351950"/>
          </a:xfrm>
          <a:prstGeom prst="rect">
            <a:avLst/>
          </a:prstGeom>
          <a:noFill/>
          <a:ln>
            <a:noFill/>
          </a:ln>
        </p:spPr>
      </p:pic>
      <p:sp>
        <p:nvSpPr>
          <p:cNvPr id="10" name="Google Shape;10;p1"/>
          <p:cNvSpPr txBox="1"/>
          <p:nvPr>
            <p:ph idx="12" type="sldNum"/>
          </p:nvPr>
        </p:nvSpPr>
        <p:spPr>
          <a:xfrm>
            <a:off x="8775000" y="4730175"/>
            <a:ext cx="255600" cy="393600"/>
          </a:xfrm>
          <a:prstGeom prst="rect">
            <a:avLst/>
          </a:prstGeom>
          <a:noFill/>
          <a:ln>
            <a:noFill/>
          </a:ln>
        </p:spPr>
        <p:txBody>
          <a:bodyPr anchorCtr="0" anchor="ctr" bIns="91425" lIns="91425" spcFirstLastPara="1" rIns="91425" wrap="square" tIns="91425">
            <a:noAutofit/>
          </a:bodyPr>
          <a:lstStyle>
            <a:lvl1pPr lvl="0" rtl="0" algn="r">
              <a:buNone/>
              <a:defRPr sz="600">
                <a:solidFill>
                  <a:srgbClr val="FFFFFF"/>
                </a:solidFill>
                <a:latin typeface="Bree Serif"/>
                <a:ea typeface="Bree Serif"/>
                <a:cs typeface="Bree Serif"/>
                <a:sym typeface="Bree Serif"/>
              </a:defRPr>
            </a:lvl1pPr>
            <a:lvl2pPr lvl="1" rtl="0" algn="r">
              <a:buNone/>
              <a:defRPr sz="600">
                <a:solidFill>
                  <a:srgbClr val="FFFFFF"/>
                </a:solidFill>
                <a:latin typeface="Bree Serif"/>
                <a:ea typeface="Bree Serif"/>
                <a:cs typeface="Bree Serif"/>
                <a:sym typeface="Bree Serif"/>
              </a:defRPr>
            </a:lvl2pPr>
            <a:lvl3pPr lvl="2" rtl="0" algn="r">
              <a:buNone/>
              <a:defRPr sz="600">
                <a:solidFill>
                  <a:srgbClr val="FFFFFF"/>
                </a:solidFill>
                <a:latin typeface="Bree Serif"/>
                <a:ea typeface="Bree Serif"/>
                <a:cs typeface="Bree Serif"/>
                <a:sym typeface="Bree Serif"/>
              </a:defRPr>
            </a:lvl3pPr>
            <a:lvl4pPr lvl="3" rtl="0" algn="r">
              <a:buNone/>
              <a:defRPr sz="600">
                <a:solidFill>
                  <a:srgbClr val="FFFFFF"/>
                </a:solidFill>
                <a:latin typeface="Bree Serif"/>
                <a:ea typeface="Bree Serif"/>
                <a:cs typeface="Bree Serif"/>
                <a:sym typeface="Bree Serif"/>
              </a:defRPr>
            </a:lvl4pPr>
            <a:lvl5pPr lvl="4" rtl="0" algn="r">
              <a:buNone/>
              <a:defRPr sz="600">
                <a:solidFill>
                  <a:srgbClr val="FFFFFF"/>
                </a:solidFill>
                <a:latin typeface="Bree Serif"/>
                <a:ea typeface="Bree Serif"/>
                <a:cs typeface="Bree Serif"/>
                <a:sym typeface="Bree Serif"/>
              </a:defRPr>
            </a:lvl5pPr>
            <a:lvl6pPr lvl="5" rtl="0" algn="r">
              <a:buNone/>
              <a:defRPr sz="600">
                <a:solidFill>
                  <a:srgbClr val="FFFFFF"/>
                </a:solidFill>
                <a:latin typeface="Bree Serif"/>
                <a:ea typeface="Bree Serif"/>
                <a:cs typeface="Bree Serif"/>
                <a:sym typeface="Bree Serif"/>
              </a:defRPr>
            </a:lvl6pPr>
            <a:lvl7pPr lvl="6" rtl="0" algn="r">
              <a:buNone/>
              <a:defRPr sz="600">
                <a:solidFill>
                  <a:srgbClr val="FFFFFF"/>
                </a:solidFill>
                <a:latin typeface="Bree Serif"/>
                <a:ea typeface="Bree Serif"/>
                <a:cs typeface="Bree Serif"/>
                <a:sym typeface="Bree Serif"/>
              </a:defRPr>
            </a:lvl7pPr>
            <a:lvl8pPr lvl="7" rtl="0" algn="r">
              <a:buNone/>
              <a:defRPr sz="600">
                <a:solidFill>
                  <a:srgbClr val="FFFFFF"/>
                </a:solidFill>
                <a:latin typeface="Bree Serif"/>
                <a:ea typeface="Bree Serif"/>
                <a:cs typeface="Bree Serif"/>
                <a:sym typeface="Bree Serif"/>
              </a:defRPr>
            </a:lvl8pPr>
            <a:lvl9pPr lvl="8" rtl="0" algn="r">
              <a:buNone/>
              <a:defRPr sz="600">
                <a:solidFill>
                  <a:srgbClr val="FFFFFF"/>
                </a:solidFill>
                <a:latin typeface="Bree Serif"/>
                <a:ea typeface="Bree Serif"/>
                <a:cs typeface="Bree Serif"/>
                <a:sym typeface="Bree Serif"/>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Bree Serif"/>
              <a:buNone/>
              <a:defRPr i="0" sz="3300" u="none" cap="none" strike="noStrike">
                <a:solidFill>
                  <a:schemeClr val="dk1"/>
                </a:solidFill>
                <a:latin typeface="Bree Serif"/>
                <a:ea typeface="Bree Serif"/>
                <a:cs typeface="Bree Serif"/>
                <a:sym typeface="Bree Serif"/>
              </a:defRPr>
            </a:lvl1pPr>
            <a:lvl2pPr lvl="1" rtl="0">
              <a:spcBef>
                <a:spcPts val="0"/>
              </a:spcBef>
              <a:spcAft>
                <a:spcPts val="0"/>
              </a:spcAft>
              <a:buSzPts val="1100"/>
              <a:buFont typeface="Bree Serif"/>
              <a:buNone/>
              <a:defRPr sz="1400">
                <a:latin typeface="Bree Serif"/>
                <a:ea typeface="Bree Serif"/>
                <a:cs typeface="Bree Serif"/>
                <a:sym typeface="Bree Serif"/>
              </a:defRPr>
            </a:lvl2pPr>
            <a:lvl3pPr lvl="2" rtl="0">
              <a:spcBef>
                <a:spcPts val="0"/>
              </a:spcBef>
              <a:spcAft>
                <a:spcPts val="0"/>
              </a:spcAft>
              <a:buSzPts val="1100"/>
              <a:buFont typeface="Bree Serif"/>
              <a:buNone/>
              <a:defRPr sz="1400">
                <a:latin typeface="Bree Serif"/>
                <a:ea typeface="Bree Serif"/>
                <a:cs typeface="Bree Serif"/>
                <a:sym typeface="Bree Serif"/>
              </a:defRPr>
            </a:lvl3pPr>
            <a:lvl4pPr lvl="3" rtl="0">
              <a:spcBef>
                <a:spcPts val="0"/>
              </a:spcBef>
              <a:spcAft>
                <a:spcPts val="0"/>
              </a:spcAft>
              <a:buSzPts val="1100"/>
              <a:buFont typeface="Bree Serif"/>
              <a:buNone/>
              <a:defRPr sz="1400">
                <a:latin typeface="Bree Serif"/>
                <a:ea typeface="Bree Serif"/>
                <a:cs typeface="Bree Serif"/>
                <a:sym typeface="Bree Serif"/>
              </a:defRPr>
            </a:lvl4pPr>
            <a:lvl5pPr lvl="4" rtl="0">
              <a:spcBef>
                <a:spcPts val="0"/>
              </a:spcBef>
              <a:spcAft>
                <a:spcPts val="0"/>
              </a:spcAft>
              <a:buSzPts val="1100"/>
              <a:buFont typeface="Bree Serif"/>
              <a:buNone/>
              <a:defRPr sz="1400">
                <a:latin typeface="Bree Serif"/>
                <a:ea typeface="Bree Serif"/>
                <a:cs typeface="Bree Serif"/>
                <a:sym typeface="Bree Serif"/>
              </a:defRPr>
            </a:lvl5pPr>
            <a:lvl6pPr lvl="5" rtl="0">
              <a:spcBef>
                <a:spcPts val="0"/>
              </a:spcBef>
              <a:spcAft>
                <a:spcPts val="0"/>
              </a:spcAft>
              <a:buSzPts val="1100"/>
              <a:buFont typeface="Bree Serif"/>
              <a:buNone/>
              <a:defRPr sz="1400">
                <a:latin typeface="Bree Serif"/>
                <a:ea typeface="Bree Serif"/>
                <a:cs typeface="Bree Serif"/>
                <a:sym typeface="Bree Serif"/>
              </a:defRPr>
            </a:lvl6pPr>
            <a:lvl7pPr lvl="6" rtl="0">
              <a:spcBef>
                <a:spcPts val="0"/>
              </a:spcBef>
              <a:spcAft>
                <a:spcPts val="0"/>
              </a:spcAft>
              <a:buSzPts val="1100"/>
              <a:buFont typeface="Bree Serif"/>
              <a:buNone/>
              <a:defRPr sz="1400">
                <a:latin typeface="Bree Serif"/>
                <a:ea typeface="Bree Serif"/>
                <a:cs typeface="Bree Serif"/>
                <a:sym typeface="Bree Serif"/>
              </a:defRPr>
            </a:lvl7pPr>
            <a:lvl8pPr lvl="7" rtl="0">
              <a:spcBef>
                <a:spcPts val="0"/>
              </a:spcBef>
              <a:spcAft>
                <a:spcPts val="0"/>
              </a:spcAft>
              <a:buSzPts val="1100"/>
              <a:buFont typeface="Bree Serif"/>
              <a:buNone/>
              <a:defRPr sz="1400">
                <a:latin typeface="Bree Serif"/>
                <a:ea typeface="Bree Serif"/>
                <a:cs typeface="Bree Serif"/>
                <a:sym typeface="Bree Serif"/>
              </a:defRPr>
            </a:lvl8pPr>
            <a:lvl9pPr lvl="8" rtl="0">
              <a:spcBef>
                <a:spcPts val="0"/>
              </a:spcBef>
              <a:spcAft>
                <a:spcPts val="0"/>
              </a:spcAft>
              <a:buSzPts val="1100"/>
              <a:buFont typeface="Bree Serif"/>
              <a:buNone/>
              <a:defRPr sz="1400">
                <a:latin typeface="Bree Serif"/>
                <a:ea typeface="Bree Serif"/>
                <a:cs typeface="Bree Serif"/>
                <a:sym typeface="Bree Serif"/>
              </a:defRPr>
            </a:lvl9pPr>
          </a:lstStyle>
          <a:p/>
        </p:txBody>
      </p:sp>
      <p:sp>
        <p:nvSpPr>
          <p:cNvPr id="54" name="Google Shape;54;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Bree Serif"/>
              <a:buChar char="•"/>
              <a:defRPr i="0" sz="2100" u="none" cap="none" strike="noStrike">
                <a:solidFill>
                  <a:schemeClr val="dk1"/>
                </a:solidFill>
                <a:latin typeface="Bree Serif"/>
                <a:ea typeface="Bree Serif"/>
                <a:cs typeface="Bree Serif"/>
                <a:sym typeface="Bree Serif"/>
              </a:defRPr>
            </a:lvl1pPr>
            <a:lvl2pPr indent="-342900" lvl="1" marL="914400" marR="0" rtl="0" algn="l">
              <a:lnSpc>
                <a:spcPct val="90000"/>
              </a:lnSpc>
              <a:spcBef>
                <a:spcPts val="400"/>
              </a:spcBef>
              <a:spcAft>
                <a:spcPts val="0"/>
              </a:spcAft>
              <a:buClr>
                <a:schemeClr val="dk1"/>
              </a:buClr>
              <a:buSzPts val="1800"/>
              <a:buFont typeface="Bree Serif"/>
              <a:buChar char="•"/>
              <a:defRPr i="0" sz="1800" u="none" cap="none" strike="noStrike">
                <a:solidFill>
                  <a:schemeClr val="dk1"/>
                </a:solidFill>
                <a:latin typeface="Bree Serif"/>
                <a:ea typeface="Bree Serif"/>
                <a:cs typeface="Bree Serif"/>
                <a:sym typeface="Bree Serif"/>
              </a:defRPr>
            </a:lvl2pPr>
            <a:lvl3pPr indent="-323850" lvl="2" marL="1371600" marR="0" rtl="0" algn="l">
              <a:lnSpc>
                <a:spcPct val="90000"/>
              </a:lnSpc>
              <a:spcBef>
                <a:spcPts val="400"/>
              </a:spcBef>
              <a:spcAft>
                <a:spcPts val="0"/>
              </a:spcAft>
              <a:buClr>
                <a:schemeClr val="dk1"/>
              </a:buClr>
              <a:buSzPts val="1500"/>
              <a:buFont typeface="Bree Serif"/>
              <a:buChar char="•"/>
              <a:defRPr i="0" sz="1500" u="none" cap="none" strike="noStrike">
                <a:solidFill>
                  <a:schemeClr val="dk1"/>
                </a:solidFill>
                <a:latin typeface="Bree Serif"/>
                <a:ea typeface="Bree Serif"/>
                <a:cs typeface="Bree Serif"/>
                <a:sym typeface="Bree Serif"/>
              </a:defRPr>
            </a:lvl3pPr>
            <a:lvl4pPr indent="-317500" lvl="3" marL="18288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4pPr>
            <a:lvl5pPr indent="-317500" lvl="4" marL="22860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5pPr>
            <a:lvl6pPr indent="-317500" lvl="5" marL="27432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6pPr>
            <a:lvl7pPr indent="-317500" lvl="6" marL="32004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7pPr>
            <a:lvl8pPr indent="-317500" lvl="7" marL="36576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8pPr>
            <a:lvl9pPr indent="-317500" lvl="8" marL="41148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9pPr>
          </a:lstStyle>
          <a:p/>
        </p:txBody>
      </p:sp>
      <p:sp>
        <p:nvSpPr>
          <p:cNvPr id="55" name="Google Shape;55;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6" name="Google Shape;56;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7" name="Google Shape;57;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0" marR="0" rtl="0" algn="l">
              <a:spcBef>
                <a:spcPts val="0"/>
              </a:spcBef>
              <a:buNone/>
              <a:defRPr b="0" i="0" sz="900" u="none" cap="none" strike="noStrike">
                <a:solidFill>
                  <a:srgbClr val="888888"/>
                </a:solidFill>
                <a:latin typeface="Calibri"/>
                <a:ea typeface="Calibri"/>
                <a:cs typeface="Calibri"/>
                <a:sym typeface="Calibri"/>
              </a:defRPr>
            </a:lvl2pPr>
            <a:lvl3pPr indent="0" lvl="2" marL="0" marR="0" rtl="0" algn="l">
              <a:spcBef>
                <a:spcPts val="0"/>
              </a:spcBef>
              <a:buNone/>
              <a:defRPr b="0" i="0" sz="900" u="none" cap="none" strike="noStrike">
                <a:solidFill>
                  <a:srgbClr val="888888"/>
                </a:solidFill>
                <a:latin typeface="Calibri"/>
                <a:ea typeface="Calibri"/>
                <a:cs typeface="Calibri"/>
                <a:sym typeface="Calibri"/>
              </a:defRPr>
            </a:lvl3pPr>
            <a:lvl4pPr indent="0" lvl="3" marL="0" marR="0" rtl="0" algn="l">
              <a:spcBef>
                <a:spcPts val="0"/>
              </a:spcBef>
              <a:buNone/>
              <a:defRPr b="0" i="0" sz="900" u="none" cap="none" strike="noStrike">
                <a:solidFill>
                  <a:srgbClr val="888888"/>
                </a:solidFill>
                <a:latin typeface="Calibri"/>
                <a:ea typeface="Calibri"/>
                <a:cs typeface="Calibri"/>
                <a:sym typeface="Calibri"/>
              </a:defRPr>
            </a:lvl4pPr>
            <a:lvl5pPr indent="0" lvl="4" marL="0" marR="0" rtl="0" algn="l">
              <a:spcBef>
                <a:spcPts val="0"/>
              </a:spcBef>
              <a:buNone/>
              <a:defRPr b="0" i="0" sz="900" u="none" cap="none" strike="noStrike">
                <a:solidFill>
                  <a:srgbClr val="888888"/>
                </a:solidFill>
                <a:latin typeface="Calibri"/>
                <a:ea typeface="Calibri"/>
                <a:cs typeface="Calibri"/>
                <a:sym typeface="Calibri"/>
              </a:defRPr>
            </a:lvl5pPr>
            <a:lvl6pPr indent="0" lvl="5" marL="0" marR="0" rtl="0" algn="l">
              <a:spcBef>
                <a:spcPts val="0"/>
              </a:spcBef>
              <a:buNone/>
              <a:defRPr b="0" i="0" sz="900" u="none" cap="none" strike="noStrike">
                <a:solidFill>
                  <a:srgbClr val="888888"/>
                </a:solidFill>
                <a:latin typeface="Calibri"/>
                <a:ea typeface="Calibri"/>
                <a:cs typeface="Calibri"/>
                <a:sym typeface="Calibri"/>
              </a:defRPr>
            </a:lvl6pPr>
            <a:lvl7pPr indent="0" lvl="6" marL="0" marR="0" rtl="0" algn="l">
              <a:spcBef>
                <a:spcPts val="0"/>
              </a:spcBef>
              <a:buNone/>
              <a:defRPr b="0" i="0" sz="900" u="none" cap="none" strike="noStrike">
                <a:solidFill>
                  <a:srgbClr val="888888"/>
                </a:solidFill>
                <a:latin typeface="Calibri"/>
                <a:ea typeface="Calibri"/>
                <a:cs typeface="Calibri"/>
                <a:sym typeface="Calibri"/>
              </a:defRPr>
            </a:lvl7pPr>
            <a:lvl8pPr indent="0" lvl="7" marL="0" marR="0" rtl="0" algn="l">
              <a:spcBef>
                <a:spcPts val="0"/>
              </a:spcBef>
              <a:buNone/>
              <a:defRPr b="0" i="0" sz="900" u="none" cap="none" strike="noStrike">
                <a:solidFill>
                  <a:srgbClr val="888888"/>
                </a:solidFill>
                <a:latin typeface="Calibri"/>
                <a:ea typeface="Calibri"/>
                <a:cs typeface="Calibri"/>
                <a:sym typeface="Calibri"/>
              </a:defRPr>
            </a:lvl8pPr>
            <a:lvl9pPr indent="0" lvl="8" marL="0" marR="0" rtl="0" algn="l">
              <a:spcBef>
                <a:spcPts val="0"/>
              </a:spcBef>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27" name="Google Shape;127;p2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8" name="Google Shape;128;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9" name="Google Shape;129;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0" name="Google Shape;130;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0" marR="0" rtl="0" algn="l">
              <a:spcBef>
                <a:spcPts val="0"/>
              </a:spcBef>
              <a:buNone/>
              <a:defRPr b="0" i="0" sz="900" u="none" cap="none" strike="noStrike">
                <a:solidFill>
                  <a:srgbClr val="888888"/>
                </a:solidFill>
                <a:latin typeface="Calibri"/>
                <a:ea typeface="Calibri"/>
                <a:cs typeface="Calibri"/>
                <a:sym typeface="Calibri"/>
              </a:defRPr>
            </a:lvl2pPr>
            <a:lvl3pPr indent="0" lvl="2" marL="0" marR="0" rtl="0" algn="l">
              <a:spcBef>
                <a:spcPts val="0"/>
              </a:spcBef>
              <a:buNone/>
              <a:defRPr b="0" i="0" sz="900" u="none" cap="none" strike="noStrike">
                <a:solidFill>
                  <a:srgbClr val="888888"/>
                </a:solidFill>
                <a:latin typeface="Calibri"/>
                <a:ea typeface="Calibri"/>
                <a:cs typeface="Calibri"/>
                <a:sym typeface="Calibri"/>
              </a:defRPr>
            </a:lvl3pPr>
            <a:lvl4pPr indent="0" lvl="3" marL="0" marR="0" rtl="0" algn="l">
              <a:spcBef>
                <a:spcPts val="0"/>
              </a:spcBef>
              <a:buNone/>
              <a:defRPr b="0" i="0" sz="900" u="none" cap="none" strike="noStrike">
                <a:solidFill>
                  <a:srgbClr val="888888"/>
                </a:solidFill>
                <a:latin typeface="Calibri"/>
                <a:ea typeface="Calibri"/>
                <a:cs typeface="Calibri"/>
                <a:sym typeface="Calibri"/>
              </a:defRPr>
            </a:lvl4pPr>
            <a:lvl5pPr indent="0" lvl="4" marL="0" marR="0" rtl="0" algn="l">
              <a:spcBef>
                <a:spcPts val="0"/>
              </a:spcBef>
              <a:buNone/>
              <a:defRPr b="0" i="0" sz="900" u="none" cap="none" strike="noStrike">
                <a:solidFill>
                  <a:srgbClr val="888888"/>
                </a:solidFill>
                <a:latin typeface="Calibri"/>
                <a:ea typeface="Calibri"/>
                <a:cs typeface="Calibri"/>
                <a:sym typeface="Calibri"/>
              </a:defRPr>
            </a:lvl5pPr>
            <a:lvl6pPr indent="0" lvl="5" marL="0" marR="0" rtl="0" algn="l">
              <a:spcBef>
                <a:spcPts val="0"/>
              </a:spcBef>
              <a:buNone/>
              <a:defRPr b="0" i="0" sz="900" u="none" cap="none" strike="noStrike">
                <a:solidFill>
                  <a:srgbClr val="888888"/>
                </a:solidFill>
                <a:latin typeface="Calibri"/>
                <a:ea typeface="Calibri"/>
                <a:cs typeface="Calibri"/>
                <a:sym typeface="Calibri"/>
              </a:defRPr>
            </a:lvl6pPr>
            <a:lvl7pPr indent="0" lvl="6" marL="0" marR="0" rtl="0" algn="l">
              <a:spcBef>
                <a:spcPts val="0"/>
              </a:spcBef>
              <a:buNone/>
              <a:defRPr b="0" i="0" sz="900" u="none" cap="none" strike="noStrike">
                <a:solidFill>
                  <a:srgbClr val="888888"/>
                </a:solidFill>
                <a:latin typeface="Calibri"/>
                <a:ea typeface="Calibri"/>
                <a:cs typeface="Calibri"/>
                <a:sym typeface="Calibri"/>
              </a:defRPr>
            </a:lvl7pPr>
            <a:lvl8pPr indent="0" lvl="7" marL="0" marR="0" rtl="0" algn="l">
              <a:spcBef>
                <a:spcPts val="0"/>
              </a:spcBef>
              <a:buNone/>
              <a:defRPr b="0" i="0" sz="900" u="none" cap="none" strike="noStrike">
                <a:solidFill>
                  <a:srgbClr val="888888"/>
                </a:solidFill>
                <a:latin typeface="Calibri"/>
                <a:ea typeface="Calibri"/>
                <a:cs typeface="Calibri"/>
                <a:sym typeface="Calibri"/>
              </a:defRPr>
            </a:lvl8pPr>
            <a:lvl9pPr indent="0" lvl="8" marL="0" marR="0" rtl="0" algn="l">
              <a:spcBef>
                <a:spcPts val="0"/>
              </a:spcBef>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17.png"/><Relationship Id="rId5" Type="http://schemas.openxmlformats.org/officeDocument/2006/relationships/image" Target="../media/image10.jpg"/><Relationship Id="rId6" Type="http://schemas.openxmlformats.org/officeDocument/2006/relationships/hyperlink" Target="https://docs.google.com/presentation/d/1JD4j9V1SZbw_6y2NgFQe5aUfxkYqYphFJ-Vm0hIYwso/edit?usp=sharing" TargetMode="External"/><Relationship Id="rId7" Type="http://schemas.openxmlformats.org/officeDocument/2006/relationships/image" Target="../media/image9.jp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8.jpg"/><Relationship Id="rId7" Type="http://schemas.openxmlformats.org/officeDocument/2006/relationships/image" Target="../media/image19.jpg"/><Relationship Id="rId8"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hyperlink" Target="https://twitter.com/Anatomy438" TargetMode="External"/><Relationship Id="rId5" Type="http://schemas.openxmlformats.org/officeDocument/2006/relationships/image" Target="../media/image13.png"/><Relationship Id="rId6" Type="http://schemas.openxmlformats.org/officeDocument/2006/relationships/hyperlink" Target="https://www.sarahah.com/messages/user/2bda1359-b366-4952-9ee4-9f797a9b65f3" TargetMode="External"/><Relationship Id="rId7"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7"/>
          <p:cNvSpPr/>
          <p:nvPr/>
        </p:nvSpPr>
        <p:spPr>
          <a:xfrm>
            <a:off x="1736950" y="1207050"/>
            <a:ext cx="6233700" cy="2256900"/>
          </a:xfrm>
          <a:prstGeom prst="roundRect">
            <a:avLst>
              <a:gd fmla="val 16667" name="adj"/>
            </a:avLst>
          </a:prstGeom>
          <a:solidFill>
            <a:srgbClr val="FFFFFF"/>
          </a:solidFill>
          <a:ln cap="flat" cmpd="sng" w="28575">
            <a:solidFill>
              <a:srgbClr val="BE1E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5" name="Google Shape;205;p37"/>
          <p:cNvPicPr preferRelativeResize="0"/>
          <p:nvPr/>
        </p:nvPicPr>
        <p:blipFill rotWithShape="1">
          <a:blip r:embed="rId3">
            <a:alphaModFix/>
          </a:blip>
          <a:srcRect b="27591" l="14737" r="14411" t="24952"/>
          <a:stretch/>
        </p:blipFill>
        <p:spPr>
          <a:xfrm>
            <a:off x="3007800" y="4549500"/>
            <a:ext cx="938400" cy="594000"/>
          </a:xfrm>
          <a:prstGeom prst="rect">
            <a:avLst/>
          </a:prstGeom>
          <a:noFill/>
          <a:ln>
            <a:noFill/>
          </a:ln>
        </p:spPr>
      </p:pic>
      <p:pic>
        <p:nvPicPr>
          <p:cNvPr id="206" name="Google Shape;206;p37"/>
          <p:cNvPicPr preferRelativeResize="0"/>
          <p:nvPr/>
        </p:nvPicPr>
        <p:blipFill>
          <a:blip r:embed="rId4">
            <a:alphaModFix/>
          </a:blip>
          <a:stretch>
            <a:fillRect/>
          </a:stretch>
        </p:blipFill>
        <p:spPr>
          <a:xfrm>
            <a:off x="5279749" y="4405500"/>
            <a:ext cx="738025" cy="737999"/>
          </a:xfrm>
          <a:prstGeom prst="rect">
            <a:avLst/>
          </a:prstGeom>
          <a:noFill/>
          <a:ln>
            <a:noFill/>
          </a:ln>
        </p:spPr>
      </p:pic>
      <p:sp>
        <p:nvSpPr>
          <p:cNvPr id="207" name="Google Shape;207;p37"/>
          <p:cNvSpPr txBox="1"/>
          <p:nvPr/>
        </p:nvSpPr>
        <p:spPr>
          <a:xfrm>
            <a:off x="2855411" y="2483902"/>
            <a:ext cx="4102500" cy="39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latin typeface="Bree Serif"/>
                <a:ea typeface="Bree Serif"/>
                <a:cs typeface="Bree Serif"/>
                <a:sym typeface="Bree Serif"/>
              </a:rPr>
              <a:t>Reproductive </a:t>
            </a:r>
            <a:r>
              <a:rPr lang="ar" sz="1200">
                <a:solidFill>
                  <a:srgbClr val="000000"/>
                </a:solidFill>
                <a:latin typeface="Bree Serif"/>
                <a:ea typeface="Bree Serif"/>
                <a:cs typeface="Bree Serif"/>
                <a:sym typeface="Bree Serif"/>
              </a:rPr>
              <a:t>block-</a:t>
            </a:r>
            <a:r>
              <a:rPr lang="ar" sz="1200">
                <a:latin typeface="Bree Serif"/>
                <a:ea typeface="Bree Serif"/>
                <a:cs typeface="Bree Serif"/>
                <a:sym typeface="Bree Serif"/>
              </a:rPr>
              <a:t>Embryology</a:t>
            </a:r>
            <a:r>
              <a:rPr lang="ar" sz="1200">
                <a:solidFill>
                  <a:srgbClr val="000000"/>
                </a:solidFill>
                <a:latin typeface="Bree Serif"/>
                <a:ea typeface="Bree Serif"/>
                <a:cs typeface="Bree Serif"/>
                <a:sym typeface="Bree Serif"/>
              </a:rPr>
              <a:t>-Lecture 6</a:t>
            </a:r>
            <a:endParaRPr sz="1200">
              <a:solidFill>
                <a:srgbClr val="595959"/>
              </a:solidFill>
            </a:endParaRPr>
          </a:p>
        </p:txBody>
      </p:sp>
      <p:sp>
        <p:nvSpPr>
          <p:cNvPr id="208" name="Google Shape;208;p37"/>
          <p:cNvSpPr txBox="1"/>
          <p:nvPr/>
        </p:nvSpPr>
        <p:spPr>
          <a:xfrm>
            <a:off x="2791650" y="1675116"/>
            <a:ext cx="4230000" cy="738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ar" sz="3000">
                <a:latin typeface="Bree Serif"/>
                <a:ea typeface="Bree Serif"/>
                <a:cs typeface="Bree Serif"/>
                <a:sym typeface="Bree Serif"/>
              </a:rPr>
              <a:t>Fetal circulation</a:t>
            </a:r>
            <a:endParaRPr b="1" sz="3000">
              <a:latin typeface="Bree Serif"/>
              <a:ea typeface="Bree Serif"/>
              <a:cs typeface="Bree Serif"/>
              <a:sym typeface="Bree Serif"/>
            </a:endParaRPr>
          </a:p>
        </p:txBody>
      </p:sp>
      <p:pic>
        <p:nvPicPr>
          <p:cNvPr id="209" name="Google Shape;209;p37"/>
          <p:cNvPicPr preferRelativeResize="0"/>
          <p:nvPr/>
        </p:nvPicPr>
        <p:blipFill rotWithShape="1">
          <a:blip r:embed="rId5">
            <a:alphaModFix/>
          </a:blip>
          <a:srcRect b="40678" l="16887" r="21277" t="28723"/>
          <a:stretch/>
        </p:blipFill>
        <p:spPr>
          <a:xfrm>
            <a:off x="3946197" y="4549512"/>
            <a:ext cx="1200360" cy="594000"/>
          </a:xfrm>
          <a:prstGeom prst="rect">
            <a:avLst/>
          </a:prstGeom>
          <a:noFill/>
          <a:ln>
            <a:noFill/>
          </a:ln>
        </p:spPr>
      </p:pic>
      <p:sp>
        <p:nvSpPr>
          <p:cNvPr id="210" name="Google Shape;210;p37"/>
          <p:cNvSpPr txBox="1"/>
          <p:nvPr/>
        </p:nvSpPr>
        <p:spPr>
          <a:xfrm>
            <a:off x="4381050" y="2790112"/>
            <a:ext cx="1051200" cy="2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800">
                <a:solidFill>
                  <a:srgbClr val="999999"/>
                </a:solidFill>
                <a:uFill>
                  <a:noFill/>
                </a:uFill>
                <a:latin typeface="Bree Serif"/>
                <a:ea typeface="Bree Serif"/>
                <a:cs typeface="Bree Serif"/>
                <a:sym typeface="Bree Serif"/>
                <a:hlinkClick r:id="rId6"/>
              </a:rPr>
              <a:t>Editing file </a:t>
            </a:r>
            <a:endParaRPr sz="800">
              <a:solidFill>
                <a:srgbClr val="999999"/>
              </a:solidFill>
              <a:latin typeface="Bree Serif"/>
              <a:ea typeface="Bree Serif"/>
              <a:cs typeface="Bree Serif"/>
              <a:sym typeface="Bree Serif"/>
            </a:endParaRPr>
          </a:p>
        </p:txBody>
      </p:sp>
      <p:pic>
        <p:nvPicPr>
          <p:cNvPr id="211" name="Google Shape;211;p37"/>
          <p:cNvPicPr preferRelativeResize="0"/>
          <p:nvPr/>
        </p:nvPicPr>
        <p:blipFill rotWithShape="1">
          <a:blip r:embed="rId7">
            <a:alphaModFix/>
          </a:blip>
          <a:srcRect b="15982" l="15947" r="18154" t="21754"/>
          <a:stretch/>
        </p:blipFill>
        <p:spPr>
          <a:xfrm>
            <a:off x="671950" y="1595275"/>
            <a:ext cx="2183451" cy="1555349"/>
          </a:xfrm>
          <a:prstGeom prst="rect">
            <a:avLst/>
          </a:prstGeom>
          <a:noFill/>
          <a:ln>
            <a:noFill/>
          </a:ln>
        </p:spPr>
      </p:pic>
      <p:pic>
        <p:nvPicPr>
          <p:cNvPr id="212" name="Google Shape;212;p37"/>
          <p:cNvPicPr preferRelativeResize="0"/>
          <p:nvPr/>
        </p:nvPicPr>
        <p:blipFill>
          <a:blip r:embed="rId8">
            <a:alphaModFix/>
          </a:blip>
          <a:stretch>
            <a:fillRect/>
          </a:stretch>
        </p:blipFill>
        <p:spPr>
          <a:xfrm>
            <a:off x="7536500" y="2879009"/>
            <a:ext cx="1200350" cy="746516"/>
          </a:xfrm>
          <a:prstGeom prst="rect">
            <a:avLst/>
          </a:prstGeom>
          <a:noFill/>
          <a:ln>
            <a:noFill/>
          </a:ln>
        </p:spPr>
      </p:pic>
      <p:pic>
        <p:nvPicPr>
          <p:cNvPr id="213" name="Google Shape;213;p37"/>
          <p:cNvPicPr preferRelativeResize="0"/>
          <p:nvPr/>
        </p:nvPicPr>
        <p:blipFill>
          <a:blip r:embed="rId9">
            <a:alphaModFix/>
          </a:blip>
          <a:stretch>
            <a:fillRect/>
          </a:stretch>
        </p:blipFill>
        <p:spPr>
          <a:xfrm>
            <a:off x="6017775" y="4405475"/>
            <a:ext cx="738026" cy="738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7" name="Shape 217"/>
        <p:cNvGrpSpPr/>
        <p:nvPr/>
      </p:nvGrpSpPr>
      <p:grpSpPr>
        <a:xfrm>
          <a:off x="0" y="0"/>
          <a:ext cx="0" cy="0"/>
          <a:chOff x="0" y="0"/>
          <a:chExt cx="0" cy="0"/>
        </a:xfrm>
      </p:grpSpPr>
      <p:sp>
        <p:nvSpPr>
          <p:cNvPr id="218" name="Google Shape;218;p38"/>
          <p:cNvSpPr txBox="1"/>
          <p:nvPr/>
        </p:nvSpPr>
        <p:spPr>
          <a:xfrm>
            <a:off x="1219250" y="2202925"/>
            <a:ext cx="3669000" cy="1599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Bree Serif"/>
              <a:buChar char="●"/>
            </a:pPr>
            <a:r>
              <a:rPr lang="ar" sz="1200">
                <a:solidFill>
                  <a:schemeClr val="dk1"/>
                </a:solidFill>
                <a:latin typeface="Bree Serif"/>
                <a:ea typeface="Bree Serif"/>
                <a:cs typeface="Bree Serif"/>
                <a:sym typeface="Bree Serif"/>
              </a:rPr>
              <a:t>Identify the nothing </a:t>
            </a:r>
            <a:r>
              <a:rPr lang="ar" sz="1200">
                <a:solidFill>
                  <a:schemeClr val="dk1"/>
                </a:solidFill>
                <a:latin typeface="Bree Serif"/>
                <a:ea typeface="Bree Serif"/>
                <a:cs typeface="Bree Serif"/>
                <a:sym typeface="Bree Serif"/>
              </a:rPr>
              <a:t>again because</a:t>
            </a:r>
            <a:r>
              <a:rPr lang="ar" sz="1200">
                <a:solidFill>
                  <a:schemeClr val="dk1"/>
                </a:solidFill>
                <a:latin typeface="Bree Serif"/>
                <a:ea typeface="Bree Serif"/>
                <a:cs typeface="Bree Serif"/>
                <a:sym typeface="Bree Serif"/>
              </a:rPr>
              <a:t> there is no objective here </a:t>
            </a:r>
            <a:endParaRPr b="1" sz="1200">
              <a:latin typeface="Bree Serif"/>
              <a:ea typeface="Bree Serif"/>
              <a:cs typeface="Bree Serif"/>
              <a:sym typeface="Bree Serif"/>
            </a:endParaRPr>
          </a:p>
        </p:txBody>
      </p:sp>
      <p:sp>
        <p:nvSpPr>
          <p:cNvPr id="219" name="Google Shape;219;p38"/>
          <p:cNvSpPr txBox="1"/>
          <p:nvPr/>
        </p:nvSpPr>
        <p:spPr>
          <a:xfrm>
            <a:off x="1145000" y="1593700"/>
            <a:ext cx="5021700" cy="4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FF0000"/>
                </a:solidFill>
                <a:latin typeface="Bree Serif"/>
                <a:ea typeface="Bree Serif"/>
                <a:cs typeface="Bree Serif"/>
                <a:sym typeface="Bree Serif"/>
              </a:rPr>
              <a:t>At the end of the lecture, students should be able to:</a:t>
            </a:r>
            <a:endParaRPr/>
          </a:p>
        </p:txBody>
      </p:sp>
      <p:sp>
        <p:nvSpPr>
          <p:cNvPr id="220" name="Google Shape;220;p38"/>
          <p:cNvSpPr txBox="1"/>
          <p:nvPr/>
        </p:nvSpPr>
        <p:spPr>
          <a:xfrm>
            <a:off x="1658458" y="673236"/>
            <a:ext cx="3552600" cy="5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3000">
                <a:solidFill>
                  <a:srgbClr val="000000"/>
                </a:solidFill>
                <a:latin typeface="Bree Serif"/>
                <a:ea typeface="Bree Serif"/>
                <a:cs typeface="Bree Serif"/>
                <a:sym typeface="Bree Serif"/>
              </a:rPr>
              <a:t>Objectives</a:t>
            </a:r>
            <a:endParaRPr b="1" sz="3000">
              <a:solidFill>
                <a:srgbClr val="000000"/>
              </a:solidFill>
              <a:latin typeface="Bree Serif"/>
              <a:ea typeface="Bree Serif"/>
              <a:cs typeface="Bree Serif"/>
              <a:sym typeface="Bree Serif"/>
            </a:endParaRPr>
          </a:p>
        </p:txBody>
      </p:sp>
      <p:pic>
        <p:nvPicPr>
          <p:cNvPr id="221" name="Google Shape;221;p38"/>
          <p:cNvPicPr preferRelativeResize="0"/>
          <p:nvPr/>
        </p:nvPicPr>
        <p:blipFill>
          <a:blip r:embed="rId3">
            <a:alphaModFix/>
          </a:blip>
          <a:stretch>
            <a:fillRect/>
          </a:stretch>
        </p:blipFill>
        <p:spPr>
          <a:xfrm>
            <a:off x="952550" y="1647201"/>
            <a:ext cx="192450" cy="234100"/>
          </a:xfrm>
          <a:prstGeom prst="rect">
            <a:avLst/>
          </a:prstGeom>
          <a:noFill/>
          <a:ln>
            <a:noFill/>
          </a:ln>
        </p:spPr>
      </p:pic>
      <p:sp>
        <p:nvSpPr>
          <p:cNvPr id="222" name="Google Shape;222;p38"/>
          <p:cNvSpPr txBox="1"/>
          <p:nvPr/>
        </p:nvSpPr>
        <p:spPr>
          <a:xfrm>
            <a:off x="6699375" y="413875"/>
            <a:ext cx="1965000" cy="1055100"/>
          </a:xfrm>
          <a:prstGeom prst="rect">
            <a:avLst/>
          </a:prstGeom>
          <a:noFill/>
          <a:ln cap="flat" cmpd="sng" w="19050">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ar" sz="1000" u="none" cap="none" strike="noStrike">
                <a:solidFill>
                  <a:srgbClr val="000000"/>
                </a:solidFill>
                <a:latin typeface="Bree Serif"/>
                <a:ea typeface="Bree Serif"/>
                <a:cs typeface="Bree Serif"/>
                <a:sym typeface="Bree Serif"/>
              </a:rPr>
              <a:t>Color guide :</a:t>
            </a:r>
            <a:endParaRPr b="1" i="0" sz="1000" u="none" cap="none" strike="noStrike">
              <a:solidFill>
                <a:srgbClr val="000000"/>
              </a:solidFill>
              <a:latin typeface="Bree Serif"/>
              <a:ea typeface="Bree Serif"/>
              <a:cs typeface="Bree Serif"/>
              <a:sym typeface="Bree Serif"/>
            </a:endParaRPr>
          </a:p>
          <a:p>
            <a:pPr indent="0" lvl="0" marL="0" marR="0" rtl="0" algn="l">
              <a:lnSpc>
                <a:spcPct val="115000"/>
              </a:lnSpc>
              <a:spcBef>
                <a:spcPts val="0"/>
              </a:spcBef>
              <a:spcAft>
                <a:spcPts val="0"/>
              </a:spcAft>
              <a:buClr>
                <a:srgbClr val="000000"/>
              </a:buClr>
              <a:buSzPts val="1200"/>
              <a:buFont typeface="Arial"/>
              <a:buNone/>
            </a:pPr>
            <a:r>
              <a:rPr b="0" i="0" lang="ar" sz="1000" u="none" cap="none" strike="noStrike">
                <a:solidFill>
                  <a:srgbClr val="000000"/>
                </a:solidFill>
                <a:latin typeface="Bree Serif"/>
                <a:ea typeface="Bree Serif"/>
                <a:cs typeface="Bree Serif"/>
                <a:sym typeface="Bree Serif"/>
              </a:rPr>
              <a:t>Only in boys slides in </a:t>
            </a:r>
            <a:r>
              <a:rPr b="1" i="0" lang="ar" sz="1000" u="none" cap="none" strike="noStrike">
                <a:solidFill>
                  <a:srgbClr val="93C47D"/>
                </a:solidFill>
                <a:latin typeface="Bree Serif"/>
                <a:ea typeface="Bree Serif"/>
                <a:cs typeface="Bree Serif"/>
                <a:sym typeface="Bree Serif"/>
              </a:rPr>
              <a:t>Green</a:t>
            </a:r>
            <a:endParaRPr b="1" i="0" sz="1000" u="none" cap="none" strike="noStrike">
              <a:solidFill>
                <a:srgbClr val="93C47D"/>
              </a:solidFill>
              <a:latin typeface="Bree Serif"/>
              <a:ea typeface="Bree Serif"/>
              <a:cs typeface="Bree Serif"/>
              <a:sym typeface="Bree Serif"/>
            </a:endParaRPr>
          </a:p>
          <a:p>
            <a:pPr indent="0" lvl="0" marL="0" marR="0" rtl="0" algn="l">
              <a:lnSpc>
                <a:spcPct val="115000"/>
              </a:lnSpc>
              <a:spcBef>
                <a:spcPts val="0"/>
              </a:spcBef>
              <a:spcAft>
                <a:spcPts val="0"/>
              </a:spcAft>
              <a:buClr>
                <a:srgbClr val="000000"/>
              </a:buClr>
              <a:buSzPts val="1200"/>
              <a:buFont typeface="Arial"/>
              <a:buNone/>
            </a:pPr>
            <a:r>
              <a:rPr b="0" i="0" lang="ar" sz="1000" u="none" cap="none" strike="noStrike">
                <a:solidFill>
                  <a:srgbClr val="000000"/>
                </a:solidFill>
                <a:latin typeface="Bree Serif"/>
                <a:ea typeface="Bree Serif"/>
                <a:cs typeface="Bree Serif"/>
                <a:sym typeface="Bree Serif"/>
              </a:rPr>
              <a:t>Only in girls slides in </a:t>
            </a:r>
            <a:r>
              <a:rPr b="1" i="0" lang="ar" sz="1000" u="none" cap="none" strike="noStrike">
                <a:solidFill>
                  <a:srgbClr val="674EA7"/>
                </a:solidFill>
                <a:latin typeface="Bree Serif"/>
                <a:ea typeface="Bree Serif"/>
                <a:cs typeface="Bree Serif"/>
                <a:sym typeface="Bree Serif"/>
              </a:rPr>
              <a:t>Purple</a:t>
            </a:r>
            <a:endParaRPr b="1" i="0" sz="1000" u="none" cap="none" strike="noStrike">
              <a:solidFill>
                <a:srgbClr val="674EA7"/>
              </a:solidFill>
              <a:latin typeface="Bree Serif"/>
              <a:ea typeface="Bree Serif"/>
              <a:cs typeface="Bree Serif"/>
              <a:sym typeface="Bree Serif"/>
            </a:endParaRPr>
          </a:p>
          <a:p>
            <a:pPr indent="0" lvl="0" marL="0" marR="0" rtl="0" algn="l">
              <a:lnSpc>
                <a:spcPct val="115000"/>
              </a:lnSpc>
              <a:spcBef>
                <a:spcPts val="0"/>
              </a:spcBef>
              <a:spcAft>
                <a:spcPts val="0"/>
              </a:spcAft>
              <a:buClr>
                <a:srgbClr val="000000"/>
              </a:buClr>
              <a:buSzPts val="1200"/>
              <a:buFont typeface="Arial"/>
              <a:buNone/>
            </a:pPr>
            <a:r>
              <a:rPr b="0" i="0" lang="ar" sz="1000" u="none" cap="none" strike="noStrike">
                <a:solidFill>
                  <a:srgbClr val="000000"/>
                </a:solidFill>
                <a:latin typeface="Bree Serif"/>
                <a:ea typeface="Bree Serif"/>
                <a:cs typeface="Bree Serif"/>
                <a:sym typeface="Bree Serif"/>
              </a:rPr>
              <a:t>important in </a:t>
            </a:r>
            <a:r>
              <a:rPr b="1" i="0" lang="ar" sz="1000" u="none" cap="none" strike="noStrike">
                <a:solidFill>
                  <a:srgbClr val="FF0000"/>
                </a:solidFill>
                <a:latin typeface="Bree Serif"/>
                <a:ea typeface="Bree Serif"/>
                <a:cs typeface="Bree Serif"/>
                <a:sym typeface="Bree Serif"/>
              </a:rPr>
              <a:t>Red</a:t>
            </a:r>
            <a:endParaRPr b="1" i="0" sz="1000" u="none" cap="none" strike="noStrike">
              <a:solidFill>
                <a:srgbClr val="0070C0"/>
              </a:solidFill>
              <a:latin typeface="Bree Serif"/>
              <a:ea typeface="Bree Serif"/>
              <a:cs typeface="Bree Serif"/>
              <a:sym typeface="Bree Serif"/>
            </a:endParaRPr>
          </a:p>
          <a:p>
            <a:pPr indent="0" lvl="0" marL="0" marR="0" rtl="0" algn="l">
              <a:lnSpc>
                <a:spcPct val="115000"/>
              </a:lnSpc>
              <a:spcBef>
                <a:spcPts val="0"/>
              </a:spcBef>
              <a:spcAft>
                <a:spcPts val="0"/>
              </a:spcAft>
              <a:buClr>
                <a:srgbClr val="000000"/>
              </a:buClr>
              <a:buSzPts val="1200"/>
              <a:buFont typeface="Arial"/>
              <a:buNone/>
            </a:pPr>
            <a:r>
              <a:rPr lang="ar" sz="1000">
                <a:latin typeface="Bree Serif"/>
                <a:ea typeface="Bree Serif"/>
                <a:cs typeface="Bree Serif"/>
                <a:sym typeface="Bree Serif"/>
              </a:rPr>
              <a:t>Notes </a:t>
            </a:r>
            <a:r>
              <a:rPr b="0" i="0" lang="ar" sz="1000" u="none" cap="none" strike="noStrike">
                <a:solidFill>
                  <a:srgbClr val="000000"/>
                </a:solidFill>
                <a:latin typeface="Bree Serif"/>
                <a:ea typeface="Bree Serif"/>
                <a:cs typeface="Bree Serif"/>
                <a:sym typeface="Bree Serif"/>
              </a:rPr>
              <a:t>in </a:t>
            </a:r>
            <a:r>
              <a:rPr b="1" i="0" lang="ar" sz="1000" u="none" cap="none" strike="noStrike">
                <a:solidFill>
                  <a:srgbClr val="B7B7B7"/>
                </a:solidFill>
                <a:latin typeface="Bree Serif"/>
                <a:ea typeface="Bree Serif"/>
                <a:cs typeface="Bree Serif"/>
                <a:sym typeface="Bree Serif"/>
              </a:rPr>
              <a:t>Grey</a:t>
            </a:r>
            <a:endParaRPr b="0" i="0" sz="1000" u="none" cap="none" strike="noStrike">
              <a:solidFill>
                <a:srgbClr val="B7B7B7"/>
              </a:solidFill>
              <a:latin typeface="Bree Serif"/>
              <a:ea typeface="Bree Serif"/>
              <a:cs typeface="Bree Serif"/>
              <a:sym typeface="Bree Serif"/>
            </a:endParaRPr>
          </a:p>
        </p:txBody>
      </p:sp>
      <p:sp>
        <p:nvSpPr>
          <p:cNvPr id="223" name="Google Shape;223;p38"/>
          <p:cNvSpPr/>
          <p:nvPr/>
        </p:nvSpPr>
        <p:spPr>
          <a:xfrm rot="-5400000">
            <a:off x="4457100" y="-4457100"/>
            <a:ext cx="234000" cy="91482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4" name="Google Shape;224;p38"/>
          <p:cNvPicPr preferRelativeResize="0"/>
          <p:nvPr/>
        </p:nvPicPr>
        <p:blipFill rotWithShape="1">
          <a:blip r:embed="rId4">
            <a:alphaModFix/>
          </a:blip>
          <a:srcRect b="79975" l="75041" r="14386" t="0"/>
          <a:stretch/>
        </p:blipFill>
        <p:spPr>
          <a:xfrm>
            <a:off x="7899088" y="1570116"/>
            <a:ext cx="387666" cy="373497"/>
          </a:xfrm>
          <a:prstGeom prst="rect">
            <a:avLst/>
          </a:prstGeom>
          <a:noFill/>
          <a:ln>
            <a:noFill/>
          </a:ln>
        </p:spPr>
      </p:pic>
      <p:pic>
        <p:nvPicPr>
          <p:cNvPr id="225" name="Google Shape;225;p38"/>
          <p:cNvPicPr preferRelativeResize="0"/>
          <p:nvPr/>
        </p:nvPicPr>
        <p:blipFill rotWithShape="1">
          <a:blip r:embed="rId4">
            <a:alphaModFix/>
          </a:blip>
          <a:srcRect b="85198" l="1163" r="89822" t="0"/>
          <a:stretch/>
        </p:blipFill>
        <p:spPr>
          <a:xfrm rot="-6953490">
            <a:off x="6808136" y="2657757"/>
            <a:ext cx="494555" cy="378077"/>
          </a:xfrm>
          <a:prstGeom prst="rect">
            <a:avLst/>
          </a:prstGeom>
          <a:noFill/>
          <a:ln>
            <a:noFill/>
          </a:ln>
        </p:spPr>
      </p:pic>
      <p:grpSp>
        <p:nvGrpSpPr>
          <p:cNvPr id="226" name="Google Shape;226;p38"/>
          <p:cNvGrpSpPr/>
          <p:nvPr/>
        </p:nvGrpSpPr>
        <p:grpSpPr>
          <a:xfrm>
            <a:off x="8205236" y="1943619"/>
            <a:ext cx="757024" cy="738050"/>
            <a:chOff x="177171" y="1726174"/>
            <a:chExt cx="1008155" cy="993338"/>
          </a:xfrm>
        </p:grpSpPr>
        <p:pic>
          <p:nvPicPr>
            <p:cNvPr id="227" name="Google Shape;227;p38"/>
            <p:cNvPicPr preferRelativeResize="0"/>
            <p:nvPr/>
          </p:nvPicPr>
          <p:blipFill rotWithShape="1">
            <a:blip r:embed="rId4">
              <a:alphaModFix/>
            </a:blip>
            <a:srcRect b="66792" l="9354" r="74521" t="0"/>
            <a:stretch/>
          </p:blipFill>
          <p:spPr>
            <a:xfrm rot="19">
              <a:off x="246927" y="1726176"/>
              <a:ext cx="938399" cy="929527"/>
            </a:xfrm>
            <a:prstGeom prst="rect">
              <a:avLst/>
            </a:prstGeom>
            <a:noFill/>
            <a:ln>
              <a:noFill/>
            </a:ln>
          </p:spPr>
        </p:pic>
        <p:sp>
          <p:nvSpPr>
            <p:cNvPr id="228" name="Google Shape;228;p38"/>
            <p:cNvSpPr/>
            <p:nvPr/>
          </p:nvSpPr>
          <p:spPr>
            <a:xfrm>
              <a:off x="177171" y="2413212"/>
              <a:ext cx="378300" cy="306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9" name="Google Shape;229;p38"/>
          <p:cNvPicPr preferRelativeResize="0"/>
          <p:nvPr/>
        </p:nvPicPr>
        <p:blipFill>
          <a:blip r:embed="rId5">
            <a:alphaModFix/>
          </a:blip>
          <a:stretch>
            <a:fillRect/>
          </a:stretch>
        </p:blipFill>
        <p:spPr>
          <a:xfrm rot="-1008638">
            <a:off x="7924062" y="2789172"/>
            <a:ext cx="489733" cy="555150"/>
          </a:xfrm>
          <a:prstGeom prst="rect">
            <a:avLst/>
          </a:prstGeom>
          <a:noFill/>
          <a:ln>
            <a:noFill/>
          </a:ln>
        </p:spPr>
      </p:pic>
      <p:pic>
        <p:nvPicPr>
          <p:cNvPr id="230" name="Google Shape;230;p38"/>
          <p:cNvPicPr preferRelativeResize="0"/>
          <p:nvPr/>
        </p:nvPicPr>
        <p:blipFill rotWithShape="1">
          <a:blip r:embed="rId6">
            <a:alphaModFix/>
          </a:blip>
          <a:srcRect b="68013" l="91893" r="-205" t="5657"/>
          <a:stretch/>
        </p:blipFill>
        <p:spPr>
          <a:xfrm>
            <a:off x="8509446" y="3156329"/>
            <a:ext cx="387666" cy="457199"/>
          </a:xfrm>
          <a:prstGeom prst="rect">
            <a:avLst/>
          </a:prstGeom>
          <a:noFill/>
          <a:ln>
            <a:noFill/>
          </a:ln>
        </p:spPr>
      </p:pic>
      <p:grpSp>
        <p:nvGrpSpPr>
          <p:cNvPr id="231" name="Google Shape;231;p38"/>
          <p:cNvGrpSpPr/>
          <p:nvPr/>
        </p:nvGrpSpPr>
        <p:grpSpPr>
          <a:xfrm>
            <a:off x="6954402" y="4119746"/>
            <a:ext cx="907747" cy="774053"/>
            <a:chOff x="-3" y="2941789"/>
            <a:chExt cx="1375790" cy="1109276"/>
          </a:xfrm>
        </p:grpSpPr>
        <p:grpSp>
          <p:nvGrpSpPr>
            <p:cNvPr id="232" name="Google Shape;232;p38"/>
            <p:cNvGrpSpPr/>
            <p:nvPr/>
          </p:nvGrpSpPr>
          <p:grpSpPr>
            <a:xfrm>
              <a:off x="4" y="2941789"/>
              <a:ext cx="1375784" cy="1109276"/>
              <a:chOff x="3566" y="2724900"/>
              <a:chExt cx="1375784" cy="1109276"/>
            </a:xfrm>
          </p:grpSpPr>
          <p:pic>
            <p:nvPicPr>
              <p:cNvPr id="233" name="Google Shape;233;p38"/>
              <p:cNvPicPr preferRelativeResize="0"/>
              <p:nvPr/>
            </p:nvPicPr>
            <p:blipFill rotWithShape="1">
              <a:blip r:embed="rId4">
                <a:alphaModFix/>
              </a:blip>
              <a:srcRect b="20196" l="11422" r="67978" t="45214"/>
              <a:stretch/>
            </p:blipFill>
            <p:spPr>
              <a:xfrm>
                <a:off x="40675" y="2835450"/>
                <a:ext cx="1236603" cy="998726"/>
              </a:xfrm>
              <a:prstGeom prst="rect">
                <a:avLst/>
              </a:prstGeom>
              <a:noFill/>
              <a:ln>
                <a:noFill/>
              </a:ln>
            </p:spPr>
          </p:pic>
          <p:sp>
            <p:nvSpPr>
              <p:cNvPr id="234" name="Google Shape;234;p38"/>
              <p:cNvSpPr/>
              <p:nvPr/>
            </p:nvSpPr>
            <p:spPr>
              <a:xfrm>
                <a:off x="791650" y="2724900"/>
                <a:ext cx="587700" cy="395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8"/>
              <p:cNvSpPr/>
              <p:nvPr/>
            </p:nvSpPr>
            <p:spPr>
              <a:xfrm rot="5156853">
                <a:off x="-59146" y="3362007"/>
                <a:ext cx="369323" cy="218337"/>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 name="Google Shape;236;p38"/>
            <p:cNvSpPr/>
            <p:nvPr/>
          </p:nvSpPr>
          <p:spPr>
            <a:xfrm>
              <a:off x="-3" y="3046914"/>
              <a:ext cx="355200" cy="76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37" name="Google Shape;237;p38"/>
          <p:cNvPicPr preferRelativeResize="0"/>
          <p:nvPr/>
        </p:nvPicPr>
        <p:blipFill rotWithShape="1">
          <a:blip r:embed="rId4">
            <a:alphaModFix/>
          </a:blip>
          <a:srcRect b="43033" l="23711" r="63311" t="26861"/>
          <a:stretch/>
        </p:blipFill>
        <p:spPr>
          <a:xfrm>
            <a:off x="7556425" y="3392430"/>
            <a:ext cx="548224" cy="646877"/>
          </a:xfrm>
          <a:prstGeom prst="rect">
            <a:avLst/>
          </a:prstGeom>
          <a:noFill/>
          <a:ln>
            <a:noFill/>
          </a:ln>
        </p:spPr>
      </p:pic>
      <p:pic>
        <p:nvPicPr>
          <p:cNvPr id="238" name="Google Shape;238;p38"/>
          <p:cNvPicPr preferRelativeResize="0"/>
          <p:nvPr/>
        </p:nvPicPr>
        <p:blipFill rotWithShape="1">
          <a:blip r:embed="rId7">
            <a:alphaModFix/>
          </a:blip>
          <a:srcRect b="4320" l="68721" r="-2572" t="32336"/>
          <a:stretch/>
        </p:blipFill>
        <p:spPr>
          <a:xfrm>
            <a:off x="7862143" y="3930872"/>
            <a:ext cx="1208422" cy="1150253"/>
          </a:xfrm>
          <a:prstGeom prst="rect">
            <a:avLst/>
          </a:prstGeom>
          <a:noFill/>
          <a:ln>
            <a:noFill/>
          </a:ln>
        </p:spPr>
      </p:pic>
      <p:pic>
        <p:nvPicPr>
          <p:cNvPr id="239" name="Google Shape;239;p38"/>
          <p:cNvPicPr preferRelativeResize="0"/>
          <p:nvPr/>
        </p:nvPicPr>
        <p:blipFill rotWithShape="1">
          <a:blip r:embed="rId4">
            <a:alphaModFix/>
          </a:blip>
          <a:srcRect b="21625" l="23798" r="67043" t="65529"/>
          <a:stretch/>
        </p:blipFill>
        <p:spPr>
          <a:xfrm rot="-794723">
            <a:off x="7732474" y="2336625"/>
            <a:ext cx="342053" cy="302748"/>
          </a:xfrm>
          <a:prstGeom prst="rect">
            <a:avLst/>
          </a:prstGeom>
          <a:noFill/>
          <a:ln>
            <a:noFill/>
          </a:ln>
        </p:spPr>
      </p:pic>
      <p:pic>
        <p:nvPicPr>
          <p:cNvPr id="240" name="Google Shape;240;p38"/>
          <p:cNvPicPr preferRelativeResize="0"/>
          <p:nvPr/>
        </p:nvPicPr>
        <p:blipFill rotWithShape="1">
          <a:blip r:embed="rId6">
            <a:alphaModFix/>
          </a:blip>
          <a:srcRect b="0" l="64708" r="25542" t="57992"/>
          <a:stretch/>
        </p:blipFill>
        <p:spPr>
          <a:xfrm rot="933220">
            <a:off x="7242581" y="2722319"/>
            <a:ext cx="432451" cy="688841"/>
          </a:xfrm>
          <a:prstGeom prst="rect">
            <a:avLst/>
          </a:prstGeom>
          <a:noFill/>
          <a:ln>
            <a:noFill/>
          </a:ln>
        </p:spPr>
      </p:pic>
      <p:pic>
        <p:nvPicPr>
          <p:cNvPr id="241" name="Google Shape;241;p38"/>
          <p:cNvPicPr preferRelativeResize="0"/>
          <p:nvPr/>
        </p:nvPicPr>
        <p:blipFill rotWithShape="1">
          <a:blip r:embed="rId8">
            <a:alphaModFix/>
          </a:blip>
          <a:srcRect b="71101" l="3438" r="72468" t="3439"/>
          <a:stretch/>
        </p:blipFill>
        <p:spPr>
          <a:xfrm rot="-18">
            <a:off x="6781305" y="1570119"/>
            <a:ext cx="968980" cy="964024"/>
          </a:xfrm>
          <a:prstGeom prst="rect">
            <a:avLst/>
          </a:prstGeom>
          <a:noFill/>
          <a:ln>
            <a:noFill/>
          </a:ln>
        </p:spPr>
      </p:pic>
      <p:pic>
        <p:nvPicPr>
          <p:cNvPr id="242" name="Google Shape;242;p38"/>
          <p:cNvPicPr preferRelativeResize="0"/>
          <p:nvPr/>
        </p:nvPicPr>
        <p:blipFill rotWithShape="1">
          <a:blip r:embed="rId6">
            <a:alphaModFix/>
          </a:blip>
          <a:srcRect b="49985" l="674" r="85148" t="34138"/>
          <a:stretch/>
        </p:blipFill>
        <p:spPr>
          <a:xfrm>
            <a:off x="6825732" y="3655093"/>
            <a:ext cx="791987" cy="330218"/>
          </a:xfrm>
          <a:prstGeom prst="rect">
            <a:avLst/>
          </a:prstGeom>
          <a:noFill/>
          <a:ln>
            <a:noFill/>
          </a:ln>
        </p:spPr>
      </p:pic>
      <p:sp>
        <p:nvSpPr>
          <p:cNvPr id="243" name="Google Shape;243;p38"/>
          <p:cNvSpPr txBox="1"/>
          <p:nvPr/>
        </p:nvSpPr>
        <p:spPr>
          <a:xfrm>
            <a:off x="1081550" y="3351150"/>
            <a:ext cx="3400200" cy="15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500">
                <a:solidFill>
                  <a:schemeClr val="dk1"/>
                </a:solidFill>
                <a:latin typeface="Calibri"/>
                <a:ea typeface="Calibri"/>
                <a:cs typeface="Calibri"/>
                <a:sym typeface="Calibri"/>
              </a:rPr>
              <a:t>Part 3</a:t>
            </a:r>
            <a:endParaRPr sz="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ar" sz="500">
                <a:solidFill>
                  <a:schemeClr val="dk1"/>
                </a:solidFill>
                <a:latin typeface="Calibri"/>
                <a:ea typeface="Calibri"/>
                <a:cs typeface="Calibri"/>
                <a:sym typeface="Calibri"/>
              </a:rPr>
              <a:t>So I decided to turn this into a series “The Diaries of a Dying Man”, pretty dramatic isn’t it? This is the 3rd entry into this series, for those of you who care enough to read the previous two, you’ll have to search for it, but I’ll give you a hint, check pharma and micro teams, which lecs you ask? I won’t say, it’ll ruin the fun.</a:t>
            </a:r>
            <a:endParaRPr sz="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ar" sz="500">
                <a:solidFill>
                  <a:schemeClr val="dk1"/>
                </a:solidFill>
                <a:latin typeface="Calibri"/>
                <a:ea typeface="Calibri"/>
                <a:cs typeface="Calibri"/>
                <a:sym typeface="Calibri"/>
              </a:rPr>
              <a:t>God who am I even talking to? It’s not like there are any survivors left, and even if there are, I doubt they’ll be this carefree that they’ll read this nonsense. But I need to do this, it’s the only thing keeping me sane.</a:t>
            </a:r>
            <a:endParaRPr sz="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ar" sz="500">
                <a:solidFill>
                  <a:schemeClr val="dk1"/>
                </a:solidFill>
                <a:latin typeface="Calibri"/>
                <a:ea typeface="Calibri"/>
                <a:cs typeface="Calibri"/>
                <a:sym typeface="Calibri"/>
              </a:rPr>
              <a:t>Today is the 20th of April, 2020. I believe that it’s Monday, but I wouldn’t know for sure. The number of cases is at 2.4 million, Yes, you read that right,  million.</a:t>
            </a:r>
            <a:endParaRPr sz="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ar" sz="500">
                <a:solidFill>
                  <a:schemeClr val="dk1"/>
                </a:solidFill>
                <a:latin typeface="Calibri"/>
                <a:ea typeface="Calibri"/>
                <a:cs typeface="Calibri"/>
                <a:sym typeface="Calibri"/>
              </a:rPr>
              <a:t>I can’t even remember the last time I heard a human voice other than mine, I’ve been hearing voices all day but I’m certain they’re in my head, at least I hope so. </a:t>
            </a:r>
            <a:endParaRPr sz="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ar" sz="500">
                <a:solidFill>
                  <a:schemeClr val="dk1"/>
                </a:solidFill>
                <a:latin typeface="Calibri"/>
                <a:ea typeface="Calibri"/>
                <a:cs typeface="Calibri"/>
                <a:sym typeface="Calibri"/>
              </a:rPr>
              <a:t>Tbh I’d expect anything these days, my house being possessed wouldn’t be a surprise. </a:t>
            </a:r>
            <a:endParaRPr sz="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ar" sz="500">
                <a:solidFill>
                  <a:schemeClr val="dk1"/>
                </a:solidFill>
                <a:latin typeface="Calibri"/>
                <a:ea typeface="Calibri"/>
                <a:cs typeface="Calibri"/>
                <a:sym typeface="Calibri"/>
              </a:rPr>
              <a:t>No no that’s not possible, I must be hallucinating. Anyway, thankfully my food supply will last me for a few more months, so that’s not an issue. But I can’t help but worry, who knows how long this will last? I might need to go searching for food in a few months, but for now I can’t be stressed about that or else I’ll really lose my mind.</a:t>
            </a:r>
            <a:endParaRPr sz="500">
              <a:solidFill>
                <a:schemeClr val="dk1"/>
              </a:solidFill>
              <a:latin typeface="Calibri"/>
              <a:ea typeface="Calibri"/>
              <a:cs typeface="Calibri"/>
              <a:sym typeface="Calibri"/>
            </a:endParaRPr>
          </a:p>
          <a:p>
            <a:pPr indent="0" lvl="0" marL="0" rtl="0" algn="l">
              <a:spcBef>
                <a:spcPts val="0"/>
              </a:spcBef>
              <a:spcAft>
                <a:spcPts val="0"/>
              </a:spcAft>
              <a:buNone/>
            </a:pPr>
            <a:r>
              <a:t/>
            </a:r>
            <a:endParaRPr sz="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ar" sz="500">
                <a:solidFill>
                  <a:schemeClr val="dk1"/>
                </a:solidFill>
                <a:latin typeface="Calibri"/>
                <a:ea typeface="Calibri"/>
                <a:cs typeface="Calibri"/>
                <a:sym typeface="Calibri"/>
              </a:rPr>
              <a:t>I hope this end soon, I miss my friends. </a:t>
            </a:r>
            <a:endParaRPr sz="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ar" sz="500">
                <a:solidFill>
                  <a:schemeClr val="dk1"/>
                </a:solidFill>
                <a:latin typeface="Calibri"/>
                <a:ea typeface="Calibri"/>
                <a:cs typeface="Calibri"/>
                <a:sym typeface="Calibri"/>
              </a:rPr>
              <a:t>-A Terrified Man</a:t>
            </a:r>
            <a:endParaRPr sz="500">
              <a:solidFill>
                <a:schemeClr val="dk1"/>
              </a:solidFill>
              <a:latin typeface="Calibri"/>
              <a:ea typeface="Calibri"/>
              <a:cs typeface="Calibri"/>
              <a:sym typeface="Calibri"/>
            </a:endParaRPr>
          </a:p>
          <a:p>
            <a:pPr indent="0" lvl="0" marL="0" rtl="0" algn="l">
              <a:spcBef>
                <a:spcPts val="0"/>
              </a:spcBef>
              <a:spcAft>
                <a:spcPts val="0"/>
              </a:spcAft>
              <a:buNone/>
            </a:pPr>
            <a:r>
              <a:t/>
            </a:r>
            <a:endParaRPr sz="800">
              <a:latin typeface="Bree Serif"/>
              <a:ea typeface="Bree Serif"/>
              <a:cs typeface="Bree Serif"/>
              <a:sym typeface="Bree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pic>
        <p:nvPicPr>
          <p:cNvPr descr="File:Fetal Circulation Pathway.jpg - Embryology" id="248" name="Google Shape;248;p39"/>
          <p:cNvPicPr preferRelativeResize="0"/>
          <p:nvPr/>
        </p:nvPicPr>
        <p:blipFill>
          <a:blip r:embed="rId3">
            <a:alphaModFix/>
          </a:blip>
          <a:stretch>
            <a:fillRect/>
          </a:stretch>
        </p:blipFill>
        <p:spPr>
          <a:xfrm>
            <a:off x="6487350" y="2862363"/>
            <a:ext cx="2505950" cy="1952663"/>
          </a:xfrm>
          <a:prstGeom prst="rect">
            <a:avLst/>
          </a:prstGeom>
          <a:noFill/>
          <a:ln>
            <a:noFill/>
          </a:ln>
        </p:spPr>
      </p:pic>
      <p:sp>
        <p:nvSpPr>
          <p:cNvPr id="249" name="Google Shape;249;p39"/>
          <p:cNvSpPr txBox="1"/>
          <p:nvPr>
            <p:ph idx="12" type="sldNum"/>
          </p:nvPr>
        </p:nvSpPr>
        <p:spPr>
          <a:xfrm>
            <a:off x="8756525" y="4785075"/>
            <a:ext cx="274200" cy="25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pic>
        <p:nvPicPr>
          <p:cNvPr id="250" name="Google Shape;250;p39"/>
          <p:cNvPicPr preferRelativeResize="0"/>
          <p:nvPr/>
        </p:nvPicPr>
        <p:blipFill>
          <a:blip r:embed="rId4">
            <a:alphaModFix/>
          </a:blip>
          <a:stretch>
            <a:fillRect/>
          </a:stretch>
        </p:blipFill>
        <p:spPr>
          <a:xfrm>
            <a:off x="6873600" y="782125"/>
            <a:ext cx="1404036" cy="1952651"/>
          </a:xfrm>
          <a:prstGeom prst="rect">
            <a:avLst/>
          </a:prstGeom>
          <a:noFill/>
          <a:ln>
            <a:noFill/>
          </a:ln>
        </p:spPr>
      </p:pic>
      <p:grpSp>
        <p:nvGrpSpPr>
          <p:cNvPr id="251" name="Google Shape;251;p39"/>
          <p:cNvGrpSpPr/>
          <p:nvPr/>
        </p:nvGrpSpPr>
        <p:grpSpPr>
          <a:xfrm>
            <a:off x="489100" y="748077"/>
            <a:ext cx="5806195" cy="4037003"/>
            <a:chOff x="4493071" y="1249009"/>
            <a:chExt cx="3679465" cy="2577414"/>
          </a:xfrm>
        </p:grpSpPr>
        <p:cxnSp>
          <p:nvCxnSpPr>
            <p:cNvPr id="252" name="Google Shape;252;p39"/>
            <p:cNvCxnSpPr/>
            <p:nvPr/>
          </p:nvCxnSpPr>
          <p:spPr>
            <a:xfrm flipH="1">
              <a:off x="4493071" y="1249009"/>
              <a:ext cx="6600" cy="2204100"/>
            </a:xfrm>
            <a:prstGeom prst="straightConnector1">
              <a:avLst/>
            </a:prstGeom>
            <a:noFill/>
            <a:ln cap="flat" cmpd="sng" w="38100">
              <a:solidFill>
                <a:srgbClr val="F4CCCC"/>
              </a:solidFill>
              <a:prstDash val="lgDash"/>
              <a:round/>
              <a:headEnd len="med" w="med" type="oval"/>
              <a:tailEnd len="med" w="med" type="none"/>
            </a:ln>
          </p:spPr>
        </p:cxnSp>
        <p:grpSp>
          <p:nvGrpSpPr>
            <p:cNvPr id="253" name="Google Shape;253;p39"/>
            <p:cNvGrpSpPr/>
            <p:nvPr/>
          </p:nvGrpSpPr>
          <p:grpSpPr>
            <a:xfrm>
              <a:off x="4493393" y="1398095"/>
              <a:ext cx="3677463" cy="588000"/>
              <a:chOff x="4493393" y="1398095"/>
              <a:chExt cx="3677463" cy="588000"/>
            </a:xfrm>
          </p:grpSpPr>
          <p:cxnSp>
            <p:nvCxnSpPr>
              <p:cNvPr id="254" name="Google Shape;254;p39"/>
              <p:cNvCxnSpPr/>
              <p:nvPr/>
            </p:nvCxnSpPr>
            <p:spPr>
              <a:xfrm flipH="1" rot="10800000">
                <a:off x="4493393" y="1712243"/>
                <a:ext cx="341100" cy="2700"/>
              </a:xfrm>
              <a:prstGeom prst="straightConnector1">
                <a:avLst/>
              </a:prstGeom>
              <a:noFill/>
              <a:ln cap="flat" cmpd="sng" w="38100">
                <a:solidFill>
                  <a:srgbClr val="F4CCCC"/>
                </a:solidFill>
                <a:prstDash val="lgDash"/>
                <a:round/>
                <a:headEnd len="med" w="med" type="none"/>
                <a:tailEnd len="med" w="med" type="none"/>
              </a:ln>
            </p:spPr>
          </p:cxnSp>
          <p:sp>
            <p:nvSpPr>
              <p:cNvPr id="255" name="Google Shape;255;p39"/>
              <p:cNvSpPr txBox="1"/>
              <p:nvPr/>
            </p:nvSpPr>
            <p:spPr>
              <a:xfrm>
                <a:off x="4839657" y="1398095"/>
                <a:ext cx="3331200" cy="588000"/>
              </a:xfrm>
              <a:prstGeom prst="rect">
                <a:avLst/>
              </a:prstGeom>
              <a:solidFill>
                <a:srgbClr val="FFFFFF"/>
              </a:solidFill>
              <a:ln>
                <a:noFill/>
              </a:ln>
              <a:effectLst>
                <a:outerShdw blurRad="57150" rotWithShape="0" algn="bl" dir="5400000" dist="19050">
                  <a:srgbClr val="990000">
                    <a:alpha val="50000"/>
                  </a:srgbClr>
                </a:outerShdw>
              </a:effectLst>
            </p:spPr>
            <p:txBody>
              <a:bodyPr anchorCtr="0" anchor="ctr" bIns="121950" lIns="121950" spcFirstLastPara="1" rIns="121950" wrap="square" tIns="121950">
                <a:noAutofit/>
              </a:bodyPr>
              <a:lstStyle/>
              <a:p>
                <a:pPr indent="0" lvl="0" marL="0" rtl="0" algn="l">
                  <a:spcBef>
                    <a:spcPts val="0"/>
                  </a:spcBef>
                  <a:spcAft>
                    <a:spcPts val="0"/>
                  </a:spcAft>
                  <a:buClr>
                    <a:schemeClr val="dk1"/>
                  </a:buClr>
                  <a:buSzPts val="1100"/>
                  <a:buFont typeface="Arial"/>
                  <a:buNone/>
                </a:pPr>
                <a:r>
                  <a:rPr lang="ar" sz="1100">
                    <a:solidFill>
                      <a:schemeClr val="dk1"/>
                    </a:solidFill>
                    <a:latin typeface="Bree Serif"/>
                    <a:ea typeface="Bree Serif"/>
                    <a:cs typeface="Bree Serif"/>
                    <a:sym typeface="Bree Serif"/>
                  </a:rPr>
                  <a:t>Fetal Cardiovascular system is designed for </a:t>
                </a:r>
                <a:r>
                  <a:rPr lang="ar" sz="1100">
                    <a:solidFill>
                      <a:srgbClr val="FF0000"/>
                    </a:solidFill>
                    <a:latin typeface="Bree Serif"/>
                    <a:ea typeface="Bree Serif"/>
                    <a:cs typeface="Bree Serif"/>
                    <a:sym typeface="Bree Serif"/>
                  </a:rPr>
                  <a:t>two purposes</a:t>
                </a:r>
                <a:r>
                  <a:rPr lang="ar" sz="1100">
                    <a:solidFill>
                      <a:schemeClr val="dk1"/>
                    </a:solidFill>
                    <a:latin typeface="Bree Serif"/>
                    <a:ea typeface="Bree Serif"/>
                    <a:cs typeface="Bree Serif"/>
                    <a:sym typeface="Bree Serif"/>
                  </a:rPr>
                  <a:t> :</a:t>
                </a:r>
                <a:endParaRPr sz="1100">
                  <a:solidFill>
                    <a:schemeClr val="dk1"/>
                  </a:solidFill>
                  <a:latin typeface="Bree Serif"/>
                  <a:ea typeface="Bree Serif"/>
                  <a:cs typeface="Bree Serif"/>
                  <a:sym typeface="Bree Serif"/>
                </a:endParaRPr>
              </a:p>
              <a:p>
                <a:pPr indent="-298450" lvl="0" marL="457200" rtl="0" algn="l">
                  <a:spcBef>
                    <a:spcPts val="0"/>
                  </a:spcBef>
                  <a:spcAft>
                    <a:spcPts val="0"/>
                  </a:spcAft>
                  <a:buSzPts val="1100"/>
                  <a:buFont typeface="Bree Serif"/>
                  <a:buAutoNum type="arabicPeriod"/>
                </a:pPr>
                <a:r>
                  <a:rPr lang="ar" sz="1100">
                    <a:latin typeface="Bree Serif"/>
                    <a:ea typeface="Bree Serif"/>
                    <a:cs typeface="Bree Serif"/>
                    <a:sym typeface="Bree Serif"/>
                  </a:rPr>
                  <a:t>To serve prenatal needs.</a:t>
                </a:r>
                <a:endParaRPr sz="1100">
                  <a:latin typeface="Bree Serif"/>
                  <a:ea typeface="Bree Serif"/>
                  <a:cs typeface="Bree Serif"/>
                  <a:sym typeface="Bree Serif"/>
                </a:endParaRPr>
              </a:p>
              <a:p>
                <a:pPr indent="-298450" lvl="0" marL="457200" rtl="0" algn="l">
                  <a:spcBef>
                    <a:spcPts val="0"/>
                  </a:spcBef>
                  <a:spcAft>
                    <a:spcPts val="0"/>
                  </a:spcAft>
                  <a:buSzPts val="1100"/>
                  <a:buFont typeface="Bree Serif"/>
                  <a:buAutoNum type="arabicPeriod"/>
                </a:pPr>
                <a:r>
                  <a:rPr lang="ar" sz="1100">
                    <a:latin typeface="Bree Serif"/>
                    <a:ea typeface="Bree Serif"/>
                    <a:cs typeface="Bree Serif"/>
                    <a:sym typeface="Bree Serif"/>
                  </a:rPr>
                  <a:t>To permit modifications at birth, which establish the neonatal circulation.</a:t>
                </a:r>
                <a:endParaRPr sz="1100">
                  <a:latin typeface="Bree Serif"/>
                  <a:ea typeface="Bree Serif"/>
                  <a:cs typeface="Bree Serif"/>
                  <a:sym typeface="Bree Serif"/>
                </a:endParaRPr>
              </a:p>
            </p:txBody>
          </p:sp>
        </p:grpSp>
        <p:grpSp>
          <p:nvGrpSpPr>
            <p:cNvPr id="256" name="Google Shape;256;p39"/>
            <p:cNvGrpSpPr/>
            <p:nvPr/>
          </p:nvGrpSpPr>
          <p:grpSpPr>
            <a:xfrm>
              <a:off x="4493393" y="2069438"/>
              <a:ext cx="3677463" cy="424500"/>
              <a:chOff x="4493393" y="1517588"/>
              <a:chExt cx="3677463" cy="424500"/>
            </a:xfrm>
          </p:grpSpPr>
          <p:cxnSp>
            <p:nvCxnSpPr>
              <p:cNvPr id="257" name="Google Shape;257;p39"/>
              <p:cNvCxnSpPr/>
              <p:nvPr/>
            </p:nvCxnSpPr>
            <p:spPr>
              <a:xfrm flipH="1" rot="10800000">
                <a:off x="4493393" y="1760895"/>
                <a:ext cx="341100" cy="2700"/>
              </a:xfrm>
              <a:prstGeom prst="straightConnector1">
                <a:avLst/>
              </a:prstGeom>
              <a:noFill/>
              <a:ln cap="flat" cmpd="sng" w="38100">
                <a:solidFill>
                  <a:srgbClr val="F4CCCC"/>
                </a:solidFill>
                <a:prstDash val="lgDash"/>
                <a:round/>
                <a:headEnd len="med" w="med" type="none"/>
                <a:tailEnd len="med" w="med" type="none"/>
              </a:ln>
            </p:spPr>
          </p:cxnSp>
          <p:sp>
            <p:nvSpPr>
              <p:cNvPr id="258" name="Google Shape;258;p39"/>
              <p:cNvSpPr txBox="1"/>
              <p:nvPr/>
            </p:nvSpPr>
            <p:spPr>
              <a:xfrm>
                <a:off x="4839657" y="1517588"/>
                <a:ext cx="3331200" cy="424500"/>
              </a:xfrm>
              <a:prstGeom prst="rect">
                <a:avLst/>
              </a:prstGeom>
              <a:solidFill>
                <a:srgbClr val="FFFFFF"/>
              </a:solidFill>
              <a:ln>
                <a:noFill/>
              </a:ln>
              <a:effectLst>
                <a:outerShdw blurRad="57150" rotWithShape="0" algn="bl" dir="5400000" dist="19050">
                  <a:srgbClr val="990000">
                    <a:alpha val="50000"/>
                  </a:srgbClr>
                </a:outerShdw>
              </a:effectLst>
            </p:spPr>
            <p:txBody>
              <a:bodyPr anchorCtr="0" anchor="ctr" bIns="121950" lIns="121950" spcFirstLastPara="1" rIns="121950" wrap="square" tIns="121950">
                <a:noAutofit/>
              </a:bodyPr>
              <a:lstStyle/>
              <a:p>
                <a:pPr indent="0" lvl="0" marL="0" rtl="0" algn="l">
                  <a:spcBef>
                    <a:spcPts val="0"/>
                  </a:spcBef>
                  <a:spcAft>
                    <a:spcPts val="0"/>
                  </a:spcAft>
                  <a:buClr>
                    <a:schemeClr val="dk1"/>
                  </a:buClr>
                  <a:buSzPts val="1100"/>
                  <a:buFont typeface="Arial"/>
                  <a:buNone/>
                </a:pPr>
                <a:r>
                  <a:rPr lang="ar" sz="1100">
                    <a:solidFill>
                      <a:schemeClr val="dk1"/>
                    </a:solidFill>
                    <a:latin typeface="Bree Serif"/>
                    <a:ea typeface="Bree Serif"/>
                    <a:cs typeface="Bree Serif"/>
                    <a:sym typeface="Bree Serif"/>
                  </a:rPr>
                  <a:t>Good respiration in the newborn infant is dependent completely  upon normal circulatory changes that occur at birth.</a:t>
                </a:r>
                <a:endParaRPr sz="1100">
                  <a:latin typeface="Bree Serif"/>
                  <a:ea typeface="Bree Serif"/>
                  <a:cs typeface="Bree Serif"/>
                  <a:sym typeface="Bree Serif"/>
                </a:endParaRPr>
              </a:p>
            </p:txBody>
          </p:sp>
        </p:grpSp>
        <p:grpSp>
          <p:nvGrpSpPr>
            <p:cNvPr id="259" name="Google Shape;259;p39"/>
            <p:cNvGrpSpPr/>
            <p:nvPr/>
          </p:nvGrpSpPr>
          <p:grpSpPr>
            <a:xfrm>
              <a:off x="4494484" y="2553493"/>
              <a:ext cx="3678052" cy="699300"/>
              <a:chOff x="4492809" y="1481868"/>
              <a:chExt cx="3678052" cy="699300"/>
            </a:xfrm>
          </p:grpSpPr>
          <p:cxnSp>
            <p:nvCxnSpPr>
              <p:cNvPr id="260" name="Google Shape;260;p39"/>
              <p:cNvCxnSpPr/>
              <p:nvPr/>
            </p:nvCxnSpPr>
            <p:spPr>
              <a:xfrm flipH="1" rot="10800000">
                <a:off x="4492809" y="1858197"/>
                <a:ext cx="341100" cy="2700"/>
              </a:xfrm>
              <a:prstGeom prst="straightConnector1">
                <a:avLst/>
              </a:prstGeom>
              <a:noFill/>
              <a:ln cap="flat" cmpd="sng" w="38100">
                <a:solidFill>
                  <a:srgbClr val="F4CCCC"/>
                </a:solidFill>
                <a:prstDash val="lgDash"/>
                <a:round/>
                <a:headEnd len="med" w="med" type="none"/>
                <a:tailEnd len="med" w="med" type="none"/>
              </a:ln>
            </p:spPr>
          </p:cxnSp>
          <p:sp>
            <p:nvSpPr>
              <p:cNvPr id="261" name="Google Shape;261;p39"/>
              <p:cNvSpPr txBox="1"/>
              <p:nvPr/>
            </p:nvSpPr>
            <p:spPr>
              <a:xfrm>
                <a:off x="4839661" y="1481868"/>
                <a:ext cx="3331200" cy="699300"/>
              </a:xfrm>
              <a:prstGeom prst="rect">
                <a:avLst/>
              </a:prstGeom>
              <a:solidFill>
                <a:srgbClr val="FFFFFF"/>
              </a:solidFill>
              <a:ln>
                <a:noFill/>
              </a:ln>
              <a:effectLst>
                <a:outerShdw blurRad="57150" rotWithShape="0" algn="bl" dir="5400000" dist="19050">
                  <a:srgbClr val="990000">
                    <a:alpha val="50000"/>
                  </a:srgbClr>
                </a:outerShdw>
              </a:effectLst>
            </p:spPr>
            <p:txBody>
              <a:bodyPr anchorCtr="0" anchor="ctr" bIns="121950" lIns="121950" spcFirstLastPara="1" rIns="121950" wrap="square" tIns="121950">
                <a:noAutofit/>
              </a:bodyPr>
              <a:lstStyle/>
              <a:p>
                <a:pPr indent="0" lvl="0" marL="0" rtl="0" algn="l">
                  <a:spcBef>
                    <a:spcPts val="0"/>
                  </a:spcBef>
                  <a:spcAft>
                    <a:spcPts val="0"/>
                  </a:spcAft>
                  <a:buClr>
                    <a:schemeClr val="dk1"/>
                  </a:buClr>
                  <a:buSzPts val="1100"/>
                  <a:buFont typeface="Arial"/>
                  <a:buNone/>
                </a:pPr>
                <a:r>
                  <a:t/>
                </a:r>
                <a:endParaRPr sz="1100">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1100">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ar" sz="1100">
                    <a:solidFill>
                      <a:schemeClr val="dk1"/>
                    </a:solidFill>
                    <a:latin typeface="Bree Serif"/>
                    <a:ea typeface="Bree Serif"/>
                    <a:cs typeface="Bree Serif"/>
                    <a:sym typeface="Bree Serif"/>
                  </a:rPr>
                  <a:t>Three structures are very important in the transitional circulation:</a:t>
                </a:r>
                <a:endParaRPr sz="1100">
                  <a:solidFill>
                    <a:schemeClr val="dk1"/>
                  </a:solidFill>
                  <a:latin typeface="Bree Serif"/>
                  <a:ea typeface="Bree Serif"/>
                  <a:cs typeface="Bree Serif"/>
                  <a:sym typeface="Bree Serif"/>
                </a:endParaRPr>
              </a:p>
              <a:p>
                <a:pPr indent="-298450" lvl="0" marL="457200" rtl="0" algn="l">
                  <a:spcBef>
                    <a:spcPts val="0"/>
                  </a:spcBef>
                  <a:spcAft>
                    <a:spcPts val="0"/>
                  </a:spcAft>
                  <a:buSzPts val="1100"/>
                  <a:buFont typeface="Bree Serif"/>
                  <a:buAutoNum type="arabicPeriod"/>
                </a:pPr>
                <a:r>
                  <a:rPr lang="ar" sz="1100">
                    <a:latin typeface="Bree Serif"/>
                    <a:ea typeface="Bree Serif"/>
                    <a:cs typeface="Bree Serif"/>
                    <a:sym typeface="Bree Serif"/>
                  </a:rPr>
                  <a:t>Ductus venosus.</a:t>
                </a:r>
                <a:r>
                  <a:rPr lang="ar" sz="1100">
                    <a:solidFill>
                      <a:srgbClr val="B7B7B7"/>
                    </a:solidFill>
                    <a:latin typeface="Bree Serif"/>
                    <a:ea typeface="Bree Serif"/>
                    <a:cs typeface="Bree Serif"/>
                    <a:sym typeface="Bree Serif"/>
                  </a:rPr>
                  <a:t>( duct between 2 veins, umbilical vein and IVC)</a:t>
                </a:r>
                <a:endParaRPr sz="1100">
                  <a:solidFill>
                    <a:srgbClr val="B7B7B7"/>
                  </a:solidFill>
                  <a:latin typeface="Bree Serif"/>
                  <a:ea typeface="Bree Serif"/>
                  <a:cs typeface="Bree Serif"/>
                  <a:sym typeface="Bree Serif"/>
                </a:endParaRPr>
              </a:p>
              <a:p>
                <a:pPr indent="-298450" lvl="0" marL="457200" rtl="0" algn="l">
                  <a:spcBef>
                    <a:spcPts val="0"/>
                  </a:spcBef>
                  <a:spcAft>
                    <a:spcPts val="0"/>
                  </a:spcAft>
                  <a:buSzPts val="1100"/>
                  <a:buFont typeface="Bree Serif"/>
                  <a:buAutoNum type="arabicPeriod"/>
                </a:pPr>
                <a:r>
                  <a:rPr lang="ar" sz="1100">
                    <a:latin typeface="Bree Serif"/>
                    <a:ea typeface="Bree Serif"/>
                    <a:cs typeface="Bree Serif"/>
                    <a:sym typeface="Bree Serif"/>
                  </a:rPr>
                  <a:t>Ductus arteriosus.</a:t>
                </a:r>
                <a:r>
                  <a:rPr lang="ar" sz="1100">
                    <a:solidFill>
                      <a:srgbClr val="B7B7B7"/>
                    </a:solidFill>
                    <a:latin typeface="Bree Serif"/>
                    <a:ea typeface="Bree Serif"/>
                    <a:cs typeface="Bree Serif"/>
                    <a:sym typeface="Bree Serif"/>
                  </a:rPr>
                  <a:t>( duct between 2 arteries, between pulmonary artery and the aortic artery )</a:t>
                </a:r>
                <a:endParaRPr sz="1100">
                  <a:solidFill>
                    <a:srgbClr val="B7B7B7"/>
                  </a:solidFill>
                  <a:latin typeface="Bree Serif"/>
                  <a:ea typeface="Bree Serif"/>
                  <a:cs typeface="Bree Serif"/>
                  <a:sym typeface="Bree Serif"/>
                </a:endParaRPr>
              </a:p>
              <a:p>
                <a:pPr indent="-298450" lvl="0" marL="457200" rtl="0" algn="l">
                  <a:spcBef>
                    <a:spcPts val="0"/>
                  </a:spcBef>
                  <a:spcAft>
                    <a:spcPts val="0"/>
                  </a:spcAft>
                  <a:buSzPts val="1100"/>
                  <a:buFont typeface="Bree Serif"/>
                  <a:buAutoNum type="arabicPeriod"/>
                </a:pPr>
                <a:r>
                  <a:rPr lang="ar" sz="1100">
                    <a:latin typeface="Bree Serif"/>
                    <a:ea typeface="Bree Serif"/>
                    <a:cs typeface="Bree Serif"/>
                    <a:sym typeface="Bree Serif"/>
                  </a:rPr>
                  <a:t>Foramen ovale.</a:t>
                </a:r>
                <a:r>
                  <a:rPr lang="ar" sz="1100">
                    <a:solidFill>
                      <a:srgbClr val="B7B7B7"/>
                    </a:solidFill>
                    <a:latin typeface="Bree Serif"/>
                    <a:ea typeface="Bree Serif"/>
                    <a:cs typeface="Bree Serif"/>
                    <a:sym typeface="Bree Serif"/>
                  </a:rPr>
                  <a:t>(opening in the heart between R &amp; L atrium )</a:t>
                </a:r>
                <a:endParaRPr sz="1100">
                  <a:solidFill>
                    <a:srgbClr val="B7B7B7"/>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1100">
                  <a:solidFill>
                    <a:srgbClr val="FF0000"/>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1100">
                  <a:solidFill>
                    <a:srgbClr val="FF0000"/>
                  </a:solidFill>
                  <a:latin typeface="Bree Serif"/>
                  <a:ea typeface="Bree Serif"/>
                  <a:cs typeface="Bree Serif"/>
                  <a:sym typeface="Bree Serif"/>
                </a:endParaRPr>
              </a:p>
            </p:txBody>
          </p:sp>
        </p:grpSp>
        <p:grpSp>
          <p:nvGrpSpPr>
            <p:cNvPr id="262" name="Google Shape;262;p39"/>
            <p:cNvGrpSpPr/>
            <p:nvPr/>
          </p:nvGrpSpPr>
          <p:grpSpPr>
            <a:xfrm>
              <a:off x="4493393" y="3306222"/>
              <a:ext cx="3677463" cy="520200"/>
              <a:chOff x="4493393" y="1714822"/>
              <a:chExt cx="3677463" cy="520200"/>
            </a:xfrm>
          </p:grpSpPr>
          <p:cxnSp>
            <p:nvCxnSpPr>
              <p:cNvPr id="263" name="Google Shape;263;p39"/>
              <p:cNvCxnSpPr/>
              <p:nvPr/>
            </p:nvCxnSpPr>
            <p:spPr>
              <a:xfrm flipH="1" rot="10800000">
                <a:off x="4493393" y="1858199"/>
                <a:ext cx="341100" cy="2700"/>
              </a:xfrm>
              <a:prstGeom prst="straightConnector1">
                <a:avLst/>
              </a:prstGeom>
              <a:noFill/>
              <a:ln cap="flat" cmpd="sng" w="38100">
                <a:solidFill>
                  <a:srgbClr val="F4CCCC"/>
                </a:solidFill>
                <a:prstDash val="lgDash"/>
                <a:round/>
                <a:headEnd len="med" w="med" type="none"/>
                <a:tailEnd len="med" w="med" type="none"/>
              </a:ln>
            </p:spPr>
          </p:cxnSp>
          <p:sp>
            <p:nvSpPr>
              <p:cNvPr id="264" name="Google Shape;264;p39"/>
              <p:cNvSpPr txBox="1"/>
              <p:nvPr/>
            </p:nvSpPr>
            <p:spPr>
              <a:xfrm>
                <a:off x="4839657" y="1714822"/>
                <a:ext cx="3331200" cy="520200"/>
              </a:xfrm>
              <a:prstGeom prst="rect">
                <a:avLst/>
              </a:prstGeom>
              <a:solidFill>
                <a:srgbClr val="FFFFFF"/>
              </a:solidFill>
              <a:ln>
                <a:noFill/>
              </a:ln>
              <a:effectLst>
                <a:outerShdw blurRad="57150" rotWithShape="0" algn="bl" dir="5400000" dist="19050">
                  <a:srgbClr val="990000">
                    <a:alpha val="50000"/>
                  </a:srgbClr>
                </a:outerShdw>
              </a:effectLst>
            </p:spPr>
            <p:txBody>
              <a:bodyPr anchorCtr="0" anchor="ctr" bIns="121950" lIns="121950" spcFirstLastPara="1" rIns="121950" wrap="square" tIns="121950">
                <a:noAutofit/>
              </a:bodyPr>
              <a:lstStyle/>
              <a:p>
                <a:pPr indent="0" lvl="0" marL="0" rtl="0" algn="l">
                  <a:spcBef>
                    <a:spcPts val="0"/>
                  </a:spcBef>
                  <a:spcAft>
                    <a:spcPts val="0"/>
                  </a:spcAft>
                  <a:buClr>
                    <a:schemeClr val="dk1"/>
                  </a:buClr>
                  <a:buSzPts val="1100"/>
                  <a:buFont typeface="Arial"/>
                  <a:buNone/>
                </a:pPr>
                <a:r>
                  <a:rPr lang="ar" sz="1100">
                    <a:solidFill>
                      <a:schemeClr val="dk1"/>
                    </a:solidFill>
                    <a:latin typeface="Bree Serif"/>
                    <a:ea typeface="Bree Serif"/>
                    <a:cs typeface="Bree Serif"/>
                    <a:sym typeface="Bree Serif"/>
                  </a:rPr>
                  <a:t>Blood reaches &amp; leave the fetus through the umbilical cord which is contains : </a:t>
                </a:r>
                <a:endParaRPr sz="1100">
                  <a:solidFill>
                    <a:schemeClr val="dk1"/>
                  </a:solidFill>
                  <a:latin typeface="Bree Serif"/>
                  <a:ea typeface="Bree Serif"/>
                  <a:cs typeface="Bree Serif"/>
                  <a:sym typeface="Bree Serif"/>
                </a:endParaRPr>
              </a:p>
              <a:p>
                <a:pPr indent="-298450" lvl="0" marL="457200" rtl="0" algn="l">
                  <a:spcBef>
                    <a:spcPts val="0"/>
                  </a:spcBef>
                  <a:spcAft>
                    <a:spcPts val="0"/>
                  </a:spcAft>
                  <a:buSzPts val="1100"/>
                  <a:buFont typeface="Bree Serif"/>
                  <a:buAutoNum type="arabicPeriod"/>
                </a:pPr>
                <a:r>
                  <a:rPr lang="ar" sz="1100">
                    <a:solidFill>
                      <a:srgbClr val="FF0000"/>
                    </a:solidFill>
                    <a:latin typeface="Bree Serif"/>
                    <a:ea typeface="Bree Serif"/>
                    <a:cs typeface="Bree Serif"/>
                    <a:sym typeface="Bree Serif"/>
                  </a:rPr>
                  <a:t>Two </a:t>
                </a:r>
                <a:r>
                  <a:rPr lang="ar" sz="1100">
                    <a:latin typeface="Bree Serif"/>
                    <a:ea typeface="Bree Serif"/>
                    <a:cs typeface="Bree Serif"/>
                    <a:sym typeface="Bree Serif"/>
                  </a:rPr>
                  <a:t>arteries </a:t>
                </a:r>
                <a:endParaRPr sz="1100">
                  <a:latin typeface="Bree Serif"/>
                  <a:ea typeface="Bree Serif"/>
                  <a:cs typeface="Bree Serif"/>
                  <a:sym typeface="Bree Serif"/>
                </a:endParaRPr>
              </a:p>
              <a:p>
                <a:pPr indent="-298450" lvl="0" marL="457200" rtl="0" algn="l">
                  <a:spcBef>
                    <a:spcPts val="0"/>
                  </a:spcBef>
                  <a:spcAft>
                    <a:spcPts val="0"/>
                  </a:spcAft>
                  <a:buSzPts val="1100"/>
                  <a:buFont typeface="Bree Serif"/>
                  <a:buAutoNum type="arabicPeriod"/>
                </a:pPr>
                <a:r>
                  <a:rPr lang="ar" sz="1100">
                    <a:solidFill>
                      <a:srgbClr val="FF0000"/>
                    </a:solidFill>
                    <a:latin typeface="Bree Serif"/>
                    <a:ea typeface="Bree Serif"/>
                    <a:cs typeface="Bree Serif"/>
                    <a:sym typeface="Bree Serif"/>
                  </a:rPr>
                  <a:t>One </a:t>
                </a:r>
                <a:r>
                  <a:rPr lang="ar" sz="1100">
                    <a:latin typeface="Bree Serif"/>
                    <a:ea typeface="Bree Serif"/>
                    <a:cs typeface="Bree Serif"/>
                    <a:sym typeface="Bree Serif"/>
                  </a:rPr>
                  <a:t>vein. </a:t>
                </a:r>
                <a:endParaRPr sz="1100">
                  <a:latin typeface="Bree Serif"/>
                  <a:ea typeface="Bree Serif"/>
                  <a:cs typeface="Bree Serif"/>
                  <a:sym typeface="Bree Serif"/>
                </a:endParaRPr>
              </a:p>
            </p:txBody>
          </p:sp>
        </p:grpSp>
      </p:grpSp>
      <p:sp>
        <p:nvSpPr>
          <p:cNvPr id="265" name="Google Shape;265;p39"/>
          <p:cNvSpPr txBox="1"/>
          <p:nvPr/>
        </p:nvSpPr>
        <p:spPr>
          <a:xfrm>
            <a:off x="201830" y="144626"/>
            <a:ext cx="4230000" cy="6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3000">
                <a:latin typeface="Bree Serif"/>
                <a:ea typeface="Bree Serif"/>
                <a:cs typeface="Bree Serif"/>
                <a:sym typeface="Bree Serif"/>
              </a:rPr>
              <a:t>Fetal circulation</a:t>
            </a:r>
            <a:endParaRPr b="1" sz="3000">
              <a:latin typeface="Bree Serif"/>
              <a:ea typeface="Bree Serif"/>
              <a:cs typeface="Bree Serif"/>
              <a:sym typeface="Bree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0"/>
          <p:cNvSpPr txBox="1"/>
          <p:nvPr>
            <p:ph idx="12" type="sldNum"/>
          </p:nvPr>
        </p:nvSpPr>
        <p:spPr>
          <a:xfrm>
            <a:off x="8756225" y="4807500"/>
            <a:ext cx="274200" cy="25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sp>
        <p:nvSpPr>
          <p:cNvPr id="271" name="Google Shape;271;p40"/>
          <p:cNvSpPr txBox="1"/>
          <p:nvPr/>
        </p:nvSpPr>
        <p:spPr>
          <a:xfrm>
            <a:off x="423250" y="997961"/>
            <a:ext cx="2541000" cy="2394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153499" lvl="0" marL="179999" rtl="0" algn="l">
              <a:spcBef>
                <a:spcPts val="0"/>
              </a:spcBef>
              <a:spcAft>
                <a:spcPts val="0"/>
              </a:spcAft>
              <a:buClr>
                <a:schemeClr val="dk1"/>
              </a:buClr>
              <a:buSzPts val="1000"/>
              <a:buFont typeface="Bree Serif"/>
              <a:buChar char="●"/>
            </a:pPr>
            <a:r>
              <a:rPr lang="ar" sz="1000">
                <a:solidFill>
                  <a:schemeClr val="dk1"/>
                </a:solidFill>
                <a:latin typeface="Bree Serif"/>
                <a:ea typeface="Bree Serif"/>
                <a:cs typeface="Bree Serif"/>
                <a:sym typeface="Bree Serif"/>
              </a:rPr>
              <a:t>Highly oxygenated blood passes from the placenta through the </a:t>
            </a:r>
            <a:r>
              <a:rPr b="1" lang="ar" sz="1000">
                <a:solidFill>
                  <a:schemeClr val="dk1"/>
                </a:solidFill>
                <a:latin typeface="Bree Serif"/>
                <a:ea typeface="Bree Serif"/>
                <a:cs typeface="Bree Serif"/>
                <a:sym typeface="Bree Serif"/>
              </a:rPr>
              <a:t>umbilical vein.</a:t>
            </a:r>
            <a:endParaRPr b="1" sz="1000">
              <a:solidFill>
                <a:schemeClr val="dk1"/>
              </a:solidFill>
              <a:latin typeface="Bree Serif"/>
              <a:ea typeface="Bree Serif"/>
              <a:cs typeface="Bree Serif"/>
              <a:sym typeface="Bree Serif"/>
            </a:endParaRPr>
          </a:p>
          <a:p>
            <a:pPr indent="-292100" lvl="1" marL="450000" rtl="0" algn="l">
              <a:spcBef>
                <a:spcPts val="0"/>
              </a:spcBef>
              <a:spcAft>
                <a:spcPts val="0"/>
              </a:spcAft>
              <a:buClr>
                <a:schemeClr val="dk1"/>
              </a:buClr>
              <a:buSzPts val="1000"/>
              <a:buFont typeface="Bree Serif"/>
              <a:buChar char="○"/>
            </a:pPr>
            <a:r>
              <a:rPr lang="ar" sz="1000">
                <a:solidFill>
                  <a:schemeClr val="dk1"/>
                </a:solidFill>
                <a:latin typeface="Bree Serif"/>
                <a:ea typeface="Bree Serif"/>
                <a:cs typeface="Bree Serif"/>
                <a:sym typeface="Bree Serif"/>
              </a:rPr>
              <a:t>Half of this blood reaches the IVC directly through the </a:t>
            </a:r>
            <a:r>
              <a:rPr lang="ar" sz="1000">
                <a:solidFill>
                  <a:srgbClr val="FF0000"/>
                </a:solidFill>
                <a:latin typeface="Bree Serif"/>
                <a:ea typeface="Bree Serif"/>
                <a:cs typeface="Bree Serif"/>
                <a:sym typeface="Bree Serif"/>
              </a:rPr>
              <a:t>ductus venosus.</a:t>
            </a:r>
            <a:endParaRPr sz="1000">
              <a:solidFill>
                <a:srgbClr val="FF0000"/>
              </a:solidFill>
              <a:latin typeface="Bree Serif"/>
              <a:ea typeface="Bree Serif"/>
              <a:cs typeface="Bree Serif"/>
              <a:sym typeface="Bree Serif"/>
            </a:endParaRPr>
          </a:p>
          <a:p>
            <a:pPr indent="-292100" lvl="1" marL="450000" rtl="0" algn="l">
              <a:spcBef>
                <a:spcPts val="0"/>
              </a:spcBef>
              <a:spcAft>
                <a:spcPts val="0"/>
              </a:spcAft>
              <a:buClr>
                <a:schemeClr val="dk1"/>
              </a:buClr>
              <a:buSzPts val="1000"/>
              <a:buFont typeface="Bree Serif"/>
              <a:buChar char="○"/>
            </a:pPr>
            <a:r>
              <a:rPr lang="ar" sz="1000">
                <a:solidFill>
                  <a:schemeClr val="dk1"/>
                </a:solidFill>
                <a:latin typeface="Bree Serif"/>
                <a:ea typeface="Bree Serif"/>
                <a:cs typeface="Bree Serif"/>
                <a:sym typeface="Bree Serif"/>
              </a:rPr>
              <a:t>The other Half  passes first to liver sinusoids then to the IVC.</a:t>
            </a:r>
            <a:endParaRPr sz="1000">
              <a:solidFill>
                <a:schemeClr val="dk1"/>
              </a:solidFill>
              <a:latin typeface="Bree Serif"/>
              <a:ea typeface="Bree Serif"/>
              <a:cs typeface="Bree Serif"/>
              <a:sym typeface="Bree Serif"/>
            </a:endParaRPr>
          </a:p>
          <a:p>
            <a:pPr indent="0" lvl="0" marL="450000" rtl="0" algn="l">
              <a:spcBef>
                <a:spcPts val="0"/>
              </a:spcBef>
              <a:spcAft>
                <a:spcPts val="0"/>
              </a:spcAft>
              <a:buNone/>
            </a:pPr>
            <a:r>
              <a:t/>
            </a:r>
            <a:endParaRPr sz="1000">
              <a:solidFill>
                <a:schemeClr val="dk1"/>
              </a:solidFill>
              <a:latin typeface="Bree Serif"/>
              <a:ea typeface="Bree Serif"/>
              <a:cs typeface="Bree Serif"/>
              <a:sym typeface="Bree Serif"/>
            </a:endParaRPr>
          </a:p>
          <a:p>
            <a:pPr indent="-153499" lvl="0" marL="179999" rtl="0" algn="l">
              <a:spcBef>
                <a:spcPts val="0"/>
              </a:spcBef>
              <a:spcAft>
                <a:spcPts val="0"/>
              </a:spcAft>
              <a:buClr>
                <a:srgbClr val="93C47D"/>
              </a:buClr>
              <a:buSzPts val="1000"/>
              <a:buFont typeface="Bree Serif"/>
              <a:buChar char="●"/>
            </a:pPr>
            <a:r>
              <a:rPr lang="ar" sz="1000">
                <a:solidFill>
                  <a:srgbClr val="93C47D"/>
                </a:solidFill>
                <a:latin typeface="Bree Serif"/>
                <a:ea typeface="Bree Serif"/>
                <a:cs typeface="Bree Serif"/>
                <a:sym typeface="Bree Serif"/>
              </a:rPr>
              <a:t>It is believed that there is a valve in the liver at the entrance of the umbilical vein. This valve controls the amount of blood going either to the liver sinusoids or to the Ductus venosus.</a:t>
            </a:r>
            <a:endParaRPr sz="1000">
              <a:solidFill>
                <a:schemeClr val="dk1"/>
              </a:solidFill>
              <a:latin typeface="Bree Serif"/>
              <a:ea typeface="Bree Serif"/>
              <a:cs typeface="Bree Serif"/>
              <a:sym typeface="Bree Serif"/>
            </a:endParaRPr>
          </a:p>
        </p:txBody>
      </p:sp>
      <p:sp>
        <p:nvSpPr>
          <p:cNvPr id="272" name="Google Shape;272;p40"/>
          <p:cNvSpPr txBox="1"/>
          <p:nvPr/>
        </p:nvSpPr>
        <p:spPr>
          <a:xfrm>
            <a:off x="423387" y="3561366"/>
            <a:ext cx="2541000" cy="10896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ar" sz="1000">
                <a:solidFill>
                  <a:schemeClr val="dk1"/>
                </a:solidFill>
                <a:latin typeface="Bree Serif"/>
                <a:ea typeface="Bree Serif"/>
                <a:cs typeface="Bree Serif"/>
                <a:sym typeface="Bree Serif"/>
              </a:rPr>
              <a:t>Blood of the IVC which is highly oxygenated reaches the right atrium, then directly to the left atrium through the </a:t>
            </a:r>
            <a:r>
              <a:rPr lang="ar" sz="1000" u="sng">
                <a:solidFill>
                  <a:srgbClr val="FF0000"/>
                </a:solidFill>
                <a:latin typeface="Bree Serif"/>
                <a:ea typeface="Bree Serif"/>
                <a:cs typeface="Bree Serif"/>
                <a:sym typeface="Bree Serif"/>
              </a:rPr>
              <a:t>foramen ovale</a:t>
            </a:r>
            <a:r>
              <a:rPr lang="ar" sz="1000">
                <a:solidFill>
                  <a:schemeClr val="dk1"/>
                </a:solidFill>
                <a:latin typeface="Bree Serif"/>
                <a:ea typeface="Bree Serif"/>
                <a:cs typeface="Bree Serif"/>
                <a:sym typeface="Bree Serif"/>
              </a:rPr>
              <a:t>. </a:t>
            </a:r>
            <a:endParaRPr sz="900">
              <a:latin typeface="Bree Serif"/>
              <a:ea typeface="Bree Serif"/>
              <a:cs typeface="Bree Serif"/>
              <a:sym typeface="Bree Serif"/>
            </a:endParaRPr>
          </a:p>
        </p:txBody>
      </p:sp>
      <p:sp>
        <p:nvSpPr>
          <p:cNvPr id="273" name="Google Shape;273;p40"/>
          <p:cNvSpPr txBox="1"/>
          <p:nvPr/>
        </p:nvSpPr>
        <p:spPr>
          <a:xfrm>
            <a:off x="3291275" y="2276343"/>
            <a:ext cx="2540700" cy="10896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ar" sz="1000">
                <a:solidFill>
                  <a:schemeClr val="dk1"/>
                </a:solidFill>
                <a:latin typeface="Bree Serif"/>
                <a:ea typeface="Bree Serif"/>
                <a:cs typeface="Bree Serif"/>
                <a:sym typeface="Bree Serif"/>
              </a:rPr>
              <a:t>Small amount of highly oxygenated blood that remains in right atrium mixes with venous blood of the SVC passes to right ventricle . </a:t>
            </a:r>
            <a:endParaRPr sz="900">
              <a:latin typeface="Bree Serif"/>
              <a:ea typeface="Bree Serif"/>
              <a:cs typeface="Bree Serif"/>
              <a:sym typeface="Bree Serif"/>
            </a:endParaRPr>
          </a:p>
        </p:txBody>
      </p:sp>
      <p:sp>
        <p:nvSpPr>
          <p:cNvPr id="274" name="Google Shape;274;p40"/>
          <p:cNvSpPr txBox="1"/>
          <p:nvPr/>
        </p:nvSpPr>
        <p:spPr>
          <a:xfrm>
            <a:off x="3291275" y="997961"/>
            <a:ext cx="2540700" cy="10896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000">
                <a:solidFill>
                  <a:schemeClr val="dk1"/>
                </a:solidFill>
                <a:latin typeface="Bree Serif"/>
                <a:ea typeface="Bree Serif"/>
                <a:cs typeface="Bree Serif"/>
                <a:sym typeface="Bree Serif"/>
              </a:rPr>
              <a:t>Then to the left ventricle to the ascending aorta , and the aortic arch to supply the head and neck , brain , heart (cardiac muscle), </a:t>
            </a:r>
            <a:r>
              <a:rPr lang="ar" sz="1000">
                <a:solidFill>
                  <a:srgbClr val="93C47D"/>
                </a:solidFill>
                <a:latin typeface="Bree Serif"/>
                <a:ea typeface="Bree Serif"/>
                <a:cs typeface="Bree Serif"/>
                <a:sym typeface="Bree Serif"/>
              </a:rPr>
              <a:t>liver</a:t>
            </a:r>
            <a:r>
              <a:rPr lang="ar" sz="1000">
                <a:solidFill>
                  <a:schemeClr val="dk1"/>
                </a:solidFill>
                <a:latin typeface="Bree Serif"/>
                <a:ea typeface="Bree Serif"/>
                <a:cs typeface="Bree Serif"/>
                <a:sym typeface="Bree Serif"/>
              </a:rPr>
              <a:t> &amp; upper limbs so they receive highly oxygenated blood.</a:t>
            </a:r>
            <a:endParaRPr sz="900">
              <a:latin typeface="Bree Serif"/>
              <a:ea typeface="Bree Serif"/>
              <a:cs typeface="Bree Serif"/>
              <a:sym typeface="Bree Serif"/>
            </a:endParaRPr>
          </a:p>
        </p:txBody>
      </p:sp>
      <p:sp>
        <p:nvSpPr>
          <p:cNvPr id="275" name="Google Shape;275;p40"/>
          <p:cNvSpPr txBox="1"/>
          <p:nvPr/>
        </p:nvSpPr>
        <p:spPr>
          <a:xfrm>
            <a:off x="3291275" y="3554723"/>
            <a:ext cx="2541000" cy="10896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ar" sz="1000">
                <a:solidFill>
                  <a:schemeClr val="dk1"/>
                </a:solidFill>
                <a:latin typeface="Bree Serif"/>
                <a:ea typeface="Bree Serif"/>
                <a:cs typeface="Bree Serif"/>
                <a:sym typeface="Bree Serif"/>
              </a:rPr>
              <a:t>Then to pulmonary artery then to </a:t>
            </a:r>
            <a:r>
              <a:rPr lang="ar" sz="1000">
                <a:solidFill>
                  <a:srgbClr val="FF0000"/>
                </a:solidFill>
                <a:latin typeface="Bree Serif"/>
                <a:ea typeface="Bree Serif"/>
                <a:cs typeface="Bree Serif"/>
                <a:sym typeface="Bree Serif"/>
              </a:rPr>
              <a:t>ductus arteriosus</a:t>
            </a:r>
            <a:r>
              <a:rPr lang="ar" sz="1000">
                <a:solidFill>
                  <a:srgbClr val="674EA7"/>
                </a:solidFill>
                <a:latin typeface="Bree Serif"/>
                <a:ea typeface="Bree Serif"/>
                <a:cs typeface="Bree Serif"/>
                <a:sym typeface="Bree Serif"/>
              </a:rPr>
              <a:t> (between the pulmonary trunk &amp; proximal part of descending aorta)</a:t>
            </a:r>
            <a:r>
              <a:rPr lang="ar" sz="1000">
                <a:solidFill>
                  <a:srgbClr val="FF0000"/>
                </a:solidFill>
                <a:latin typeface="Bree Serif"/>
                <a:ea typeface="Bree Serif"/>
                <a:cs typeface="Bree Serif"/>
                <a:sym typeface="Bree Serif"/>
              </a:rPr>
              <a:t> </a:t>
            </a:r>
            <a:r>
              <a:rPr lang="ar" sz="1000">
                <a:solidFill>
                  <a:schemeClr val="dk1"/>
                </a:solidFill>
                <a:latin typeface="Bree Serif"/>
                <a:ea typeface="Bree Serif"/>
                <a:cs typeface="Bree Serif"/>
                <a:sym typeface="Bree Serif"/>
              </a:rPr>
              <a:t>, to the descending aorta , to the lower half of the fetal body .Then back to placenta via the </a:t>
            </a:r>
            <a:r>
              <a:rPr b="1" lang="ar" sz="1000">
                <a:solidFill>
                  <a:schemeClr val="dk1"/>
                </a:solidFill>
                <a:latin typeface="Bree Serif"/>
                <a:ea typeface="Bree Serif"/>
                <a:cs typeface="Bree Serif"/>
                <a:sym typeface="Bree Serif"/>
              </a:rPr>
              <a:t>umbilical arteries </a:t>
            </a:r>
            <a:endParaRPr b="1" sz="1000">
              <a:solidFill>
                <a:srgbClr val="93C47D"/>
              </a:solidFill>
              <a:latin typeface="Bree Serif"/>
              <a:ea typeface="Bree Serif"/>
              <a:cs typeface="Bree Serif"/>
              <a:sym typeface="Bree Serif"/>
            </a:endParaRPr>
          </a:p>
        </p:txBody>
      </p:sp>
      <p:sp>
        <p:nvSpPr>
          <p:cNvPr id="276" name="Google Shape;276;p40"/>
          <p:cNvSpPr txBox="1"/>
          <p:nvPr/>
        </p:nvSpPr>
        <p:spPr>
          <a:xfrm>
            <a:off x="182650" y="997961"/>
            <a:ext cx="240600" cy="2394000"/>
          </a:xfrm>
          <a:prstGeom prst="rect">
            <a:avLst/>
          </a:prstGeom>
          <a:solidFill>
            <a:srgbClr val="F4CCC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Bree Serif"/>
                <a:ea typeface="Bree Serif"/>
                <a:cs typeface="Bree Serif"/>
                <a:sym typeface="Bree Serif"/>
              </a:rPr>
              <a:t>1</a:t>
            </a:r>
            <a:endParaRPr sz="1200">
              <a:solidFill>
                <a:schemeClr val="dk1"/>
              </a:solidFill>
              <a:latin typeface="Bree Serif"/>
              <a:ea typeface="Bree Serif"/>
              <a:cs typeface="Bree Serif"/>
              <a:sym typeface="Bree Serif"/>
            </a:endParaRPr>
          </a:p>
        </p:txBody>
      </p:sp>
      <p:sp>
        <p:nvSpPr>
          <p:cNvPr id="277" name="Google Shape;277;p40"/>
          <p:cNvSpPr txBox="1"/>
          <p:nvPr/>
        </p:nvSpPr>
        <p:spPr>
          <a:xfrm>
            <a:off x="182650" y="3561366"/>
            <a:ext cx="240600" cy="1089600"/>
          </a:xfrm>
          <a:prstGeom prst="rect">
            <a:avLst/>
          </a:prstGeom>
          <a:solidFill>
            <a:srgbClr val="F4CCC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Bree Serif"/>
                <a:ea typeface="Bree Serif"/>
                <a:cs typeface="Bree Serif"/>
                <a:sym typeface="Bree Serif"/>
              </a:rPr>
              <a:t>2</a:t>
            </a:r>
            <a:endParaRPr sz="1200">
              <a:solidFill>
                <a:schemeClr val="dk1"/>
              </a:solidFill>
              <a:latin typeface="Bree Serif"/>
              <a:ea typeface="Bree Serif"/>
              <a:cs typeface="Bree Serif"/>
              <a:sym typeface="Bree Serif"/>
            </a:endParaRPr>
          </a:p>
        </p:txBody>
      </p:sp>
      <p:sp>
        <p:nvSpPr>
          <p:cNvPr id="278" name="Google Shape;278;p40"/>
          <p:cNvSpPr txBox="1"/>
          <p:nvPr/>
        </p:nvSpPr>
        <p:spPr>
          <a:xfrm>
            <a:off x="3050675" y="997961"/>
            <a:ext cx="240600" cy="1089600"/>
          </a:xfrm>
          <a:prstGeom prst="rect">
            <a:avLst/>
          </a:prstGeom>
          <a:solidFill>
            <a:srgbClr val="F4CCC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Bree Serif"/>
                <a:ea typeface="Bree Serif"/>
                <a:cs typeface="Bree Serif"/>
                <a:sym typeface="Bree Serif"/>
              </a:rPr>
              <a:t>3</a:t>
            </a:r>
            <a:endParaRPr sz="1200">
              <a:solidFill>
                <a:schemeClr val="dk1"/>
              </a:solidFill>
              <a:latin typeface="Bree Serif"/>
              <a:ea typeface="Bree Serif"/>
              <a:cs typeface="Bree Serif"/>
              <a:sym typeface="Bree Serif"/>
            </a:endParaRPr>
          </a:p>
        </p:txBody>
      </p:sp>
      <p:sp>
        <p:nvSpPr>
          <p:cNvPr id="279" name="Google Shape;279;p40"/>
          <p:cNvSpPr txBox="1"/>
          <p:nvPr/>
        </p:nvSpPr>
        <p:spPr>
          <a:xfrm>
            <a:off x="3050675" y="2276448"/>
            <a:ext cx="240600" cy="1089600"/>
          </a:xfrm>
          <a:prstGeom prst="rect">
            <a:avLst/>
          </a:prstGeom>
          <a:solidFill>
            <a:srgbClr val="F4CCC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Bree Serif"/>
                <a:ea typeface="Bree Serif"/>
                <a:cs typeface="Bree Serif"/>
                <a:sym typeface="Bree Serif"/>
              </a:rPr>
              <a:t>4</a:t>
            </a:r>
            <a:endParaRPr sz="1200">
              <a:solidFill>
                <a:schemeClr val="dk1"/>
              </a:solidFill>
              <a:latin typeface="Bree Serif"/>
              <a:ea typeface="Bree Serif"/>
              <a:cs typeface="Bree Serif"/>
              <a:sym typeface="Bree Serif"/>
            </a:endParaRPr>
          </a:p>
        </p:txBody>
      </p:sp>
      <p:sp>
        <p:nvSpPr>
          <p:cNvPr id="280" name="Google Shape;280;p40"/>
          <p:cNvSpPr txBox="1"/>
          <p:nvPr/>
        </p:nvSpPr>
        <p:spPr>
          <a:xfrm>
            <a:off x="3050675" y="3554934"/>
            <a:ext cx="240600" cy="1089600"/>
          </a:xfrm>
          <a:prstGeom prst="rect">
            <a:avLst/>
          </a:prstGeom>
          <a:solidFill>
            <a:srgbClr val="F4CCC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Bree Serif"/>
                <a:ea typeface="Bree Serif"/>
                <a:cs typeface="Bree Serif"/>
                <a:sym typeface="Bree Serif"/>
              </a:rPr>
              <a:t>5</a:t>
            </a:r>
            <a:endParaRPr sz="1200">
              <a:solidFill>
                <a:schemeClr val="dk1"/>
              </a:solidFill>
              <a:latin typeface="Bree Serif"/>
              <a:ea typeface="Bree Serif"/>
              <a:cs typeface="Bree Serif"/>
              <a:sym typeface="Bree Serif"/>
            </a:endParaRPr>
          </a:p>
        </p:txBody>
      </p:sp>
      <p:pic>
        <p:nvPicPr>
          <p:cNvPr id="281" name="Google Shape;281;p40"/>
          <p:cNvPicPr preferRelativeResize="0"/>
          <p:nvPr/>
        </p:nvPicPr>
        <p:blipFill>
          <a:blip r:embed="rId3">
            <a:alphaModFix/>
          </a:blip>
          <a:stretch>
            <a:fillRect/>
          </a:stretch>
        </p:blipFill>
        <p:spPr>
          <a:xfrm>
            <a:off x="5997000" y="1507800"/>
            <a:ext cx="3033426" cy="2250625"/>
          </a:xfrm>
          <a:prstGeom prst="rect">
            <a:avLst/>
          </a:prstGeom>
          <a:noFill/>
          <a:ln>
            <a:noFill/>
          </a:ln>
        </p:spPr>
      </p:pic>
      <p:sp>
        <p:nvSpPr>
          <p:cNvPr id="282" name="Google Shape;282;p40"/>
          <p:cNvSpPr txBox="1"/>
          <p:nvPr/>
        </p:nvSpPr>
        <p:spPr>
          <a:xfrm>
            <a:off x="8517800" y="1545213"/>
            <a:ext cx="272400" cy="3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latin typeface="Bree Serif"/>
                <a:ea typeface="Bree Serif"/>
                <a:cs typeface="Bree Serif"/>
                <a:sym typeface="Bree Serif"/>
              </a:rPr>
              <a:t>➎</a:t>
            </a:r>
            <a:endParaRPr sz="1000">
              <a:latin typeface="Bree Serif"/>
              <a:ea typeface="Bree Serif"/>
              <a:cs typeface="Bree Serif"/>
              <a:sym typeface="Bree Serif"/>
            </a:endParaRPr>
          </a:p>
        </p:txBody>
      </p:sp>
      <p:sp>
        <p:nvSpPr>
          <p:cNvPr id="283" name="Google Shape;283;p40"/>
          <p:cNvSpPr txBox="1"/>
          <p:nvPr/>
        </p:nvSpPr>
        <p:spPr>
          <a:xfrm>
            <a:off x="6641049" y="3090474"/>
            <a:ext cx="352500" cy="4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chemeClr val="dk1"/>
                </a:solidFill>
                <a:latin typeface="Bree Serif"/>
                <a:ea typeface="Bree Serif"/>
                <a:cs typeface="Bree Serif"/>
                <a:sym typeface="Bree Serif"/>
              </a:rPr>
              <a:t>➊</a:t>
            </a:r>
            <a:endParaRPr sz="1000"/>
          </a:p>
        </p:txBody>
      </p:sp>
      <p:sp>
        <p:nvSpPr>
          <p:cNvPr id="284" name="Google Shape;284;p40"/>
          <p:cNvSpPr txBox="1"/>
          <p:nvPr/>
        </p:nvSpPr>
        <p:spPr>
          <a:xfrm>
            <a:off x="7494718" y="1782023"/>
            <a:ext cx="309900" cy="39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chemeClr val="dk1"/>
                </a:solidFill>
                <a:latin typeface="Bree Serif"/>
                <a:ea typeface="Bree Serif"/>
                <a:cs typeface="Bree Serif"/>
                <a:sym typeface="Bree Serif"/>
              </a:rPr>
              <a:t>➋</a:t>
            </a:r>
            <a:endParaRPr sz="1000"/>
          </a:p>
        </p:txBody>
      </p:sp>
      <p:cxnSp>
        <p:nvCxnSpPr>
          <p:cNvPr id="285" name="Google Shape;285;p40"/>
          <p:cNvCxnSpPr/>
          <p:nvPr/>
        </p:nvCxnSpPr>
        <p:spPr>
          <a:xfrm rot="10800000">
            <a:off x="8036029" y="1640520"/>
            <a:ext cx="140400" cy="160800"/>
          </a:xfrm>
          <a:prstGeom prst="straightConnector1">
            <a:avLst/>
          </a:prstGeom>
          <a:noFill/>
          <a:ln cap="flat" cmpd="sng" w="9525">
            <a:solidFill>
              <a:schemeClr val="dk2"/>
            </a:solidFill>
            <a:prstDash val="solid"/>
            <a:round/>
            <a:headEnd len="med" w="med" type="none"/>
            <a:tailEnd len="med" w="med" type="stealth"/>
          </a:ln>
        </p:spPr>
      </p:cxnSp>
      <p:cxnSp>
        <p:nvCxnSpPr>
          <p:cNvPr id="286" name="Google Shape;286;p40"/>
          <p:cNvCxnSpPr/>
          <p:nvPr/>
        </p:nvCxnSpPr>
        <p:spPr>
          <a:xfrm flipH="1" rot="10800000">
            <a:off x="8187198" y="1588823"/>
            <a:ext cx="32400" cy="193200"/>
          </a:xfrm>
          <a:prstGeom prst="straightConnector1">
            <a:avLst/>
          </a:prstGeom>
          <a:noFill/>
          <a:ln cap="flat" cmpd="sng" w="9525">
            <a:solidFill>
              <a:schemeClr val="dk2"/>
            </a:solidFill>
            <a:prstDash val="solid"/>
            <a:round/>
            <a:headEnd len="med" w="med" type="none"/>
            <a:tailEnd len="med" w="med" type="stealth"/>
          </a:ln>
        </p:spPr>
      </p:cxnSp>
      <p:sp>
        <p:nvSpPr>
          <p:cNvPr id="287" name="Google Shape;287;p40"/>
          <p:cNvSpPr txBox="1"/>
          <p:nvPr/>
        </p:nvSpPr>
        <p:spPr>
          <a:xfrm>
            <a:off x="7996897" y="1588979"/>
            <a:ext cx="352500" cy="4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chemeClr val="dk1"/>
                </a:solidFill>
                <a:latin typeface="Bree Serif"/>
                <a:ea typeface="Bree Serif"/>
                <a:cs typeface="Bree Serif"/>
                <a:sym typeface="Bree Serif"/>
              </a:rPr>
              <a:t>➌</a:t>
            </a:r>
            <a:endParaRPr sz="1000"/>
          </a:p>
        </p:txBody>
      </p:sp>
      <p:sp>
        <p:nvSpPr>
          <p:cNvPr id="288" name="Google Shape;288;p40"/>
          <p:cNvSpPr txBox="1"/>
          <p:nvPr/>
        </p:nvSpPr>
        <p:spPr>
          <a:xfrm>
            <a:off x="8126176" y="2066823"/>
            <a:ext cx="223200" cy="3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chemeClr val="dk1"/>
                </a:solidFill>
                <a:latin typeface="Bree Serif"/>
                <a:ea typeface="Bree Serif"/>
                <a:cs typeface="Bree Serif"/>
                <a:sym typeface="Bree Serif"/>
              </a:rPr>
              <a:t>➍</a:t>
            </a:r>
            <a:endParaRPr sz="1000"/>
          </a:p>
        </p:txBody>
      </p:sp>
      <p:sp>
        <p:nvSpPr>
          <p:cNvPr id="289" name="Google Shape;289;p40"/>
          <p:cNvSpPr txBox="1"/>
          <p:nvPr/>
        </p:nvSpPr>
        <p:spPr>
          <a:xfrm>
            <a:off x="8679329" y="2852178"/>
            <a:ext cx="272400" cy="3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latin typeface="Bree Serif"/>
                <a:ea typeface="Bree Serif"/>
                <a:cs typeface="Bree Serif"/>
                <a:sym typeface="Bree Serif"/>
              </a:rPr>
              <a:t>➎</a:t>
            </a:r>
            <a:endParaRPr sz="1000">
              <a:latin typeface="Bree Serif"/>
              <a:ea typeface="Bree Serif"/>
              <a:cs typeface="Bree Serif"/>
              <a:sym typeface="Bree Serif"/>
            </a:endParaRPr>
          </a:p>
        </p:txBody>
      </p:sp>
      <p:pic>
        <p:nvPicPr>
          <p:cNvPr id="290" name="Google Shape;290;p40"/>
          <p:cNvPicPr preferRelativeResize="0"/>
          <p:nvPr/>
        </p:nvPicPr>
        <p:blipFill>
          <a:blip r:embed="rId4">
            <a:alphaModFix/>
          </a:blip>
          <a:stretch>
            <a:fillRect/>
          </a:stretch>
        </p:blipFill>
        <p:spPr>
          <a:xfrm>
            <a:off x="6103029" y="3806663"/>
            <a:ext cx="2927397" cy="177264"/>
          </a:xfrm>
          <a:prstGeom prst="rect">
            <a:avLst/>
          </a:prstGeom>
          <a:noFill/>
          <a:ln>
            <a:noFill/>
          </a:ln>
        </p:spPr>
      </p:pic>
      <p:sp>
        <p:nvSpPr>
          <p:cNvPr id="291" name="Google Shape;291;p40"/>
          <p:cNvSpPr txBox="1"/>
          <p:nvPr/>
        </p:nvSpPr>
        <p:spPr>
          <a:xfrm>
            <a:off x="124433" y="191015"/>
            <a:ext cx="5191500" cy="6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3000">
                <a:solidFill>
                  <a:schemeClr val="dk1"/>
                </a:solidFill>
                <a:latin typeface="Bree Serif"/>
                <a:ea typeface="Bree Serif"/>
                <a:cs typeface="Bree Serif"/>
                <a:sym typeface="Bree Serif"/>
              </a:rPr>
              <a:t>Steps Of </a:t>
            </a:r>
            <a:r>
              <a:rPr b="1" lang="ar" sz="3000">
                <a:latin typeface="Bree Serif"/>
                <a:ea typeface="Bree Serif"/>
                <a:cs typeface="Bree Serif"/>
                <a:sym typeface="Bree Serif"/>
              </a:rPr>
              <a:t>Fetal Circulation</a:t>
            </a:r>
            <a:endParaRPr b="1" sz="3000">
              <a:latin typeface="Bree Serif"/>
              <a:ea typeface="Bree Serif"/>
              <a:cs typeface="Bree Serif"/>
              <a:sym typeface="Bree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41"/>
          <p:cNvSpPr txBox="1"/>
          <p:nvPr>
            <p:ph type="ctrTitle"/>
          </p:nvPr>
        </p:nvSpPr>
        <p:spPr>
          <a:xfrm>
            <a:off x="58675" y="162852"/>
            <a:ext cx="4174500" cy="62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ar"/>
              <a:t>Changes after Birth </a:t>
            </a:r>
            <a:endParaRPr/>
          </a:p>
        </p:txBody>
      </p:sp>
      <p:sp>
        <p:nvSpPr>
          <p:cNvPr id="297" name="Google Shape;297;p41"/>
          <p:cNvSpPr txBox="1"/>
          <p:nvPr>
            <p:ph idx="12" type="sldNum"/>
          </p:nvPr>
        </p:nvSpPr>
        <p:spPr>
          <a:xfrm>
            <a:off x="8756225" y="4807500"/>
            <a:ext cx="274200" cy="25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sp>
        <p:nvSpPr>
          <p:cNvPr id="298" name="Google Shape;298;p41"/>
          <p:cNvSpPr txBox="1"/>
          <p:nvPr/>
        </p:nvSpPr>
        <p:spPr>
          <a:xfrm>
            <a:off x="102475" y="3751475"/>
            <a:ext cx="4086900" cy="1056000"/>
          </a:xfrm>
          <a:prstGeom prst="rect">
            <a:avLst/>
          </a:prstGeom>
          <a:noFill/>
          <a:ln>
            <a:noFill/>
          </a:ln>
        </p:spPr>
        <p:txBody>
          <a:bodyPr anchorCtr="0" anchor="ctr" bIns="45700" lIns="91425" spcFirstLastPara="1" rIns="91425" wrap="square" tIns="45700">
            <a:noAutofit/>
          </a:bodyPr>
          <a:lstStyle/>
          <a:p>
            <a:pPr indent="-298450" lvl="0" marL="457200" marR="0" rtl="0" algn="l">
              <a:lnSpc>
                <a:spcPct val="100000"/>
              </a:lnSpc>
              <a:spcBef>
                <a:spcPts val="0"/>
              </a:spcBef>
              <a:spcAft>
                <a:spcPts val="0"/>
              </a:spcAft>
              <a:buSzPts val="1100"/>
              <a:buFont typeface="Bree Serif"/>
              <a:buChar char="●"/>
            </a:pPr>
            <a:r>
              <a:rPr lang="ar" sz="1100">
                <a:latin typeface="Bree Serif"/>
                <a:ea typeface="Bree Serif"/>
                <a:cs typeface="Bree Serif"/>
                <a:sym typeface="Bree Serif"/>
              </a:rPr>
              <a:t>physiological closure , (immediately)</a:t>
            </a:r>
            <a:r>
              <a:rPr lang="ar" sz="1100">
                <a:solidFill>
                  <a:srgbClr val="B7B7B7"/>
                </a:solidFill>
                <a:latin typeface="Bree Serif"/>
                <a:ea typeface="Bree Serif"/>
                <a:cs typeface="Bree Serif"/>
                <a:sym typeface="Bree Serif"/>
              </a:rPr>
              <a:t> due to </a:t>
            </a:r>
            <a:r>
              <a:rPr lang="ar" sz="1100">
                <a:solidFill>
                  <a:srgbClr val="B7B7B7"/>
                </a:solidFill>
                <a:latin typeface="Bree Serif"/>
                <a:ea typeface="Bree Serif"/>
                <a:cs typeface="Bree Serif"/>
                <a:sym typeface="Bree Serif"/>
              </a:rPr>
              <a:t>decrease of </a:t>
            </a:r>
            <a:r>
              <a:rPr lang="ar" sz="1100">
                <a:solidFill>
                  <a:srgbClr val="B7B7B7"/>
                </a:solidFill>
                <a:latin typeface="Bree Serif"/>
                <a:ea typeface="Bree Serif"/>
                <a:cs typeface="Bree Serif"/>
                <a:sym typeface="Bree Serif"/>
              </a:rPr>
              <a:t>pressure in the right atrium while </a:t>
            </a:r>
            <a:r>
              <a:rPr lang="ar" sz="1100">
                <a:solidFill>
                  <a:srgbClr val="B7B7B7"/>
                </a:solidFill>
                <a:latin typeface="Bree Serif"/>
                <a:ea typeface="Bree Serif"/>
                <a:cs typeface="Bree Serif"/>
                <a:sym typeface="Bree Serif"/>
              </a:rPr>
              <a:t>increase </a:t>
            </a:r>
            <a:r>
              <a:rPr lang="ar" sz="1100">
                <a:solidFill>
                  <a:srgbClr val="B7B7B7"/>
                </a:solidFill>
                <a:latin typeface="Bree Serif"/>
                <a:ea typeface="Bree Serif"/>
                <a:cs typeface="Bree Serif"/>
                <a:sym typeface="Bree Serif"/>
              </a:rPr>
              <a:t> in left atrium </a:t>
            </a:r>
            <a:r>
              <a:rPr lang="ar" sz="1100">
                <a:solidFill>
                  <a:srgbClr val="B7B7B7"/>
                </a:solidFill>
                <a:latin typeface="Bree Serif"/>
                <a:ea typeface="Bree Serif"/>
                <a:cs typeface="Bree Serif"/>
                <a:sym typeface="Bree Serif"/>
              </a:rPr>
              <a:t>forces the septum primum against the septum secundum</a:t>
            </a:r>
            <a:r>
              <a:rPr lang="ar" sz="1100">
                <a:solidFill>
                  <a:srgbClr val="B7B7B7"/>
                </a:solidFill>
                <a:latin typeface="Bree Serif"/>
                <a:ea typeface="Bree Serif"/>
                <a:cs typeface="Bree Serif"/>
                <a:sym typeface="Bree Serif"/>
              </a:rPr>
              <a:t> </a:t>
            </a:r>
            <a:endParaRPr sz="1100">
              <a:latin typeface="Bree Serif"/>
              <a:ea typeface="Bree Serif"/>
              <a:cs typeface="Bree Serif"/>
              <a:sym typeface="Bree Serif"/>
            </a:endParaRPr>
          </a:p>
          <a:p>
            <a:pPr indent="-298450" lvl="0" marL="457200" marR="0" rtl="0" algn="l">
              <a:lnSpc>
                <a:spcPct val="100000"/>
              </a:lnSpc>
              <a:spcBef>
                <a:spcPts val="0"/>
              </a:spcBef>
              <a:spcAft>
                <a:spcPts val="0"/>
              </a:spcAft>
              <a:buSzPts val="1100"/>
              <a:buFont typeface="Bree Serif"/>
              <a:buChar char="●"/>
            </a:pPr>
            <a:r>
              <a:rPr lang="ar" sz="1100">
                <a:latin typeface="Bree Serif"/>
                <a:ea typeface="Bree Serif"/>
                <a:cs typeface="Bree Serif"/>
                <a:sym typeface="Bree Serif"/>
              </a:rPr>
              <a:t>Anatomical closure ,(12 weeks\</a:t>
            </a:r>
            <a:r>
              <a:rPr lang="ar" sz="1100">
                <a:solidFill>
                  <a:srgbClr val="B7B7B7"/>
                </a:solidFill>
                <a:latin typeface="Bree Serif"/>
                <a:ea typeface="Bree Serif"/>
                <a:cs typeface="Bree Serif"/>
                <a:sym typeface="Bree Serif"/>
              </a:rPr>
              <a:t>3 months </a:t>
            </a:r>
            <a:r>
              <a:rPr lang="ar" sz="1100">
                <a:latin typeface="Bree Serif"/>
                <a:ea typeface="Bree Serif"/>
                <a:cs typeface="Bree Serif"/>
                <a:sym typeface="Bree Serif"/>
              </a:rPr>
              <a:t>)</a:t>
            </a:r>
            <a:r>
              <a:rPr lang="ar" sz="1100">
                <a:solidFill>
                  <a:srgbClr val="B7B7B7"/>
                </a:solidFill>
                <a:latin typeface="Bree Serif"/>
                <a:ea typeface="Bree Serif"/>
                <a:cs typeface="Bree Serif"/>
                <a:sym typeface="Bree Serif"/>
              </a:rPr>
              <a:t> due to proliferation of the epithelium in both septums  </a:t>
            </a:r>
            <a:endParaRPr sz="1100">
              <a:solidFill>
                <a:srgbClr val="B7B7B7"/>
              </a:solidFill>
              <a:latin typeface="Bree Serif"/>
              <a:ea typeface="Bree Serif"/>
              <a:cs typeface="Bree Serif"/>
              <a:sym typeface="Bree Serif"/>
            </a:endParaRPr>
          </a:p>
        </p:txBody>
      </p:sp>
      <p:sp>
        <p:nvSpPr>
          <p:cNvPr id="299" name="Google Shape;299;p41"/>
          <p:cNvSpPr txBox="1"/>
          <p:nvPr/>
        </p:nvSpPr>
        <p:spPr>
          <a:xfrm>
            <a:off x="4382325" y="1480775"/>
            <a:ext cx="4563000" cy="3260100"/>
          </a:xfrm>
          <a:prstGeom prst="rect">
            <a:avLst/>
          </a:prstGeom>
          <a:noFill/>
          <a:ln>
            <a:noFill/>
          </a:ln>
        </p:spPr>
        <p:txBody>
          <a:bodyPr anchorCtr="0" anchor="ctr" bIns="45700" lIns="91425" spcFirstLastPara="1" rIns="91425" wrap="square" tIns="45700">
            <a:noAutofit/>
          </a:bodyPr>
          <a:lstStyle/>
          <a:p>
            <a:pPr indent="-298450" lvl="0" marL="457200" rtl="0" algn="l">
              <a:lnSpc>
                <a:spcPct val="100000"/>
              </a:lnSpc>
              <a:spcBef>
                <a:spcPts val="0"/>
              </a:spcBef>
              <a:spcAft>
                <a:spcPts val="0"/>
              </a:spcAft>
              <a:buClr>
                <a:schemeClr val="dk1"/>
              </a:buClr>
              <a:buSzPts val="1100"/>
              <a:buFont typeface="Bree Serif"/>
              <a:buChar char="●"/>
            </a:pPr>
            <a:r>
              <a:rPr lang="ar" sz="1100">
                <a:solidFill>
                  <a:schemeClr val="dk1"/>
                </a:solidFill>
                <a:latin typeface="Bree Serif"/>
                <a:ea typeface="Bree Serif"/>
                <a:cs typeface="Bree Serif"/>
                <a:sym typeface="Bree Serif"/>
              </a:rPr>
              <a:t>By the end of the first</a:t>
            </a:r>
            <a:r>
              <a:rPr lang="ar" sz="1100">
                <a:solidFill>
                  <a:srgbClr val="FF0000"/>
                </a:solidFill>
                <a:latin typeface="Bree Serif"/>
                <a:ea typeface="Bree Serif"/>
                <a:cs typeface="Bree Serif"/>
                <a:sym typeface="Bree Serif"/>
              </a:rPr>
              <a:t> 24</a:t>
            </a:r>
            <a:r>
              <a:rPr lang="ar" sz="1100">
                <a:solidFill>
                  <a:schemeClr val="dk1"/>
                </a:solidFill>
                <a:latin typeface="Bree Serif"/>
                <a:ea typeface="Bree Serif"/>
                <a:cs typeface="Bree Serif"/>
                <a:sym typeface="Bree Serif"/>
              </a:rPr>
              <a:t> hours </a:t>
            </a:r>
            <a:r>
              <a:rPr lang="ar" sz="1100">
                <a:solidFill>
                  <a:srgbClr val="FF0000"/>
                </a:solidFill>
                <a:latin typeface="Bree Serif"/>
                <a:ea typeface="Bree Serif"/>
                <a:cs typeface="Bree Serif"/>
                <a:sym typeface="Bree Serif"/>
              </a:rPr>
              <a:t>20%</a:t>
            </a:r>
            <a:r>
              <a:rPr lang="ar" sz="1100">
                <a:solidFill>
                  <a:schemeClr val="dk1"/>
                </a:solidFill>
                <a:latin typeface="Bree Serif"/>
                <a:ea typeface="Bree Serif"/>
                <a:cs typeface="Bree Serif"/>
                <a:sym typeface="Bree Serif"/>
              </a:rPr>
              <a:t> of the lumen of the ductus is closed .</a:t>
            </a:r>
            <a:endParaRPr sz="1100">
              <a:solidFill>
                <a:schemeClr val="dk1"/>
              </a:solidFill>
              <a:latin typeface="Bree Serif"/>
              <a:ea typeface="Bree Serif"/>
              <a:cs typeface="Bree Serif"/>
              <a:sym typeface="Bree Serif"/>
            </a:endParaRPr>
          </a:p>
          <a:p>
            <a:pPr indent="-298450" lvl="0" marL="457200" rtl="0" algn="l">
              <a:lnSpc>
                <a:spcPct val="100000"/>
              </a:lnSpc>
              <a:spcBef>
                <a:spcPts val="0"/>
              </a:spcBef>
              <a:spcAft>
                <a:spcPts val="0"/>
              </a:spcAft>
              <a:buClr>
                <a:schemeClr val="dk1"/>
              </a:buClr>
              <a:buSzPts val="1100"/>
              <a:buFont typeface="Bree Serif"/>
              <a:buChar char="●"/>
            </a:pPr>
            <a:r>
              <a:rPr lang="ar" sz="1100">
                <a:solidFill>
                  <a:schemeClr val="dk1"/>
                </a:solidFill>
                <a:latin typeface="Bree Serif"/>
                <a:ea typeface="Bree Serif"/>
                <a:cs typeface="Bree Serif"/>
                <a:sym typeface="Bree Serif"/>
              </a:rPr>
              <a:t>By the end of </a:t>
            </a:r>
            <a:r>
              <a:rPr lang="ar" sz="1100">
                <a:solidFill>
                  <a:srgbClr val="FF0000"/>
                </a:solidFill>
                <a:latin typeface="Bree Serif"/>
                <a:ea typeface="Bree Serif"/>
                <a:cs typeface="Bree Serif"/>
                <a:sym typeface="Bree Serif"/>
              </a:rPr>
              <a:t>48</a:t>
            </a:r>
            <a:r>
              <a:rPr lang="ar" sz="1100">
                <a:solidFill>
                  <a:schemeClr val="dk1"/>
                </a:solidFill>
                <a:latin typeface="Bree Serif"/>
                <a:ea typeface="Bree Serif"/>
                <a:cs typeface="Bree Serif"/>
                <a:sym typeface="Bree Serif"/>
              </a:rPr>
              <a:t> hours </a:t>
            </a:r>
            <a:r>
              <a:rPr lang="ar" sz="1100">
                <a:solidFill>
                  <a:srgbClr val="FF0000"/>
                </a:solidFill>
                <a:latin typeface="Bree Serif"/>
                <a:ea typeface="Bree Serif"/>
                <a:cs typeface="Bree Serif"/>
                <a:sym typeface="Bree Serif"/>
              </a:rPr>
              <a:t>82%</a:t>
            </a:r>
            <a:r>
              <a:rPr lang="ar" sz="1100">
                <a:solidFill>
                  <a:schemeClr val="dk1"/>
                </a:solidFill>
                <a:latin typeface="Bree Serif"/>
                <a:ea typeface="Bree Serif"/>
                <a:cs typeface="Bree Serif"/>
                <a:sym typeface="Bree Serif"/>
              </a:rPr>
              <a:t> is closed .</a:t>
            </a:r>
            <a:endParaRPr sz="1100">
              <a:solidFill>
                <a:schemeClr val="dk1"/>
              </a:solidFill>
              <a:latin typeface="Bree Serif"/>
              <a:ea typeface="Bree Serif"/>
              <a:cs typeface="Bree Serif"/>
              <a:sym typeface="Bree Serif"/>
            </a:endParaRPr>
          </a:p>
          <a:p>
            <a:pPr indent="-298450" lvl="0" marL="457200" rtl="0" algn="l">
              <a:lnSpc>
                <a:spcPct val="100000"/>
              </a:lnSpc>
              <a:spcBef>
                <a:spcPts val="0"/>
              </a:spcBef>
              <a:spcAft>
                <a:spcPts val="0"/>
              </a:spcAft>
              <a:buClr>
                <a:schemeClr val="dk1"/>
              </a:buClr>
              <a:buSzPts val="1100"/>
              <a:buFont typeface="Bree Serif"/>
              <a:buChar char="●"/>
            </a:pPr>
            <a:r>
              <a:rPr lang="ar" sz="1100">
                <a:solidFill>
                  <a:schemeClr val="dk1"/>
                </a:solidFill>
                <a:latin typeface="Bree Serif"/>
                <a:ea typeface="Bree Serif"/>
                <a:cs typeface="Bree Serif"/>
                <a:sym typeface="Bree Serif"/>
              </a:rPr>
              <a:t>By </a:t>
            </a:r>
            <a:r>
              <a:rPr lang="ar" sz="1100">
                <a:solidFill>
                  <a:srgbClr val="FF0000"/>
                </a:solidFill>
                <a:latin typeface="Bree Serif"/>
                <a:ea typeface="Bree Serif"/>
                <a:cs typeface="Bree Serif"/>
                <a:sym typeface="Bree Serif"/>
              </a:rPr>
              <a:t>96</a:t>
            </a:r>
            <a:r>
              <a:rPr lang="ar" sz="1100">
                <a:solidFill>
                  <a:schemeClr val="dk1"/>
                </a:solidFill>
                <a:latin typeface="Bree Serif"/>
                <a:ea typeface="Bree Serif"/>
                <a:cs typeface="Bree Serif"/>
                <a:sym typeface="Bree Serif"/>
              </a:rPr>
              <a:t> hours </a:t>
            </a:r>
            <a:r>
              <a:rPr lang="ar" sz="1100">
                <a:solidFill>
                  <a:srgbClr val="FF0000"/>
                </a:solidFill>
                <a:latin typeface="Bree Serif"/>
                <a:ea typeface="Bree Serif"/>
                <a:cs typeface="Bree Serif"/>
                <a:sym typeface="Bree Serif"/>
              </a:rPr>
              <a:t>100%</a:t>
            </a:r>
            <a:r>
              <a:rPr lang="ar" sz="1100">
                <a:solidFill>
                  <a:schemeClr val="dk1"/>
                </a:solidFill>
                <a:latin typeface="Bree Serif"/>
                <a:ea typeface="Bree Serif"/>
                <a:cs typeface="Bree Serif"/>
                <a:sym typeface="Bree Serif"/>
              </a:rPr>
              <a:t> of the duct is closed .</a:t>
            </a:r>
            <a:endParaRPr sz="1100">
              <a:solidFill>
                <a:schemeClr val="dk1"/>
              </a:solidFill>
              <a:latin typeface="Bree Serif"/>
              <a:ea typeface="Bree Serif"/>
              <a:cs typeface="Bree Serif"/>
              <a:sym typeface="Bree Serif"/>
            </a:endParaRPr>
          </a:p>
          <a:p>
            <a:pPr indent="0" lvl="0" marL="457200" rtl="0" algn="l">
              <a:lnSpc>
                <a:spcPct val="100000"/>
              </a:lnSpc>
              <a:spcBef>
                <a:spcPts val="0"/>
              </a:spcBef>
              <a:spcAft>
                <a:spcPts val="0"/>
              </a:spcAft>
              <a:buNone/>
            </a:pPr>
            <a:r>
              <a:t/>
            </a:r>
            <a:endParaRPr sz="1100">
              <a:solidFill>
                <a:schemeClr val="dk1"/>
              </a:solidFill>
              <a:latin typeface="Bree Serif"/>
              <a:ea typeface="Bree Serif"/>
              <a:cs typeface="Bree Serif"/>
              <a:sym typeface="Bree Serif"/>
            </a:endParaRPr>
          </a:p>
          <a:p>
            <a:pPr indent="-298450" lvl="0" marL="457200" rtl="0" algn="l">
              <a:lnSpc>
                <a:spcPct val="100000"/>
              </a:lnSpc>
              <a:spcBef>
                <a:spcPts val="0"/>
              </a:spcBef>
              <a:spcAft>
                <a:spcPts val="0"/>
              </a:spcAft>
              <a:buClr>
                <a:srgbClr val="000000"/>
              </a:buClr>
              <a:buSzPts val="1100"/>
              <a:buFont typeface="Bree Serif"/>
              <a:buChar char="●"/>
            </a:pPr>
            <a:r>
              <a:rPr lang="ar" sz="1100">
                <a:latin typeface="Bree Serif"/>
                <a:ea typeface="Bree Serif"/>
                <a:cs typeface="Bree Serif"/>
                <a:sym typeface="Bree Serif"/>
              </a:rPr>
              <a:t>It is believed that, there is a substance released from fetal lungs during their initial inflation called </a:t>
            </a:r>
            <a:r>
              <a:rPr b="1" lang="ar" sz="1100">
                <a:latin typeface="Bree Serif"/>
                <a:ea typeface="Bree Serif"/>
                <a:cs typeface="Bree Serif"/>
                <a:sym typeface="Bree Serif"/>
              </a:rPr>
              <a:t>Bradykinin</a:t>
            </a:r>
            <a:r>
              <a:rPr lang="ar" sz="1100">
                <a:latin typeface="Bree Serif"/>
                <a:ea typeface="Bree Serif"/>
                <a:cs typeface="Bree Serif"/>
                <a:sym typeface="Bree Serif"/>
              </a:rPr>
              <a:t>.</a:t>
            </a:r>
            <a:endParaRPr sz="1100">
              <a:latin typeface="Bree Serif"/>
              <a:ea typeface="Bree Serif"/>
              <a:cs typeface="Bree Serif"/>
              <a:sym typeface="Bree Serif"/>
            </a:endParaRPr>
          </a:p>
          <a:p>
            <a:pPr indent="-298450" lvl="0" marL="457200" rtl="0" algn="l">
              <a:lnSpc>
                <a:spcPct val="100000"/>
              </a:lnSpc>
              <a:spcBef>
                <a:spcPts val="0"/>
              </a:spcBef>
              <a:spcAft>
                <a:spcPts val="0"/>
              </a:spcAft>
              <a:buClr>
                <a:schemeClr val="dk1"/>
              </a:buClr>
              <a:buSzPts val="1100"/>
              <a:buFont typeface="Bree Serif"/>
              <a:buChar char="●"/>
            </a:pPr>
            <a:r>
              <a:rPr lang="ar" sz="1100">
                <a:solidFill>
                  <a:schemeClr val="dk1"/>
                </a:solidFill>
                <a:latin typeface="Bree Serif"/>
                <a:ea typeface="Bree Serif"/>
                <a:cs typeface="Bree Serif"/>
                <a:sym typeface="Bree Serif"/>
              </a:rPr>
              <a:t>This substance has a contractile effect on smooth muscles of the ductus arteriosus.</a:t>
            </a:r>
            <a:endParaRPr sz="1100">
              <a:solidFill>
                <a:schemeClr val="dk1"/>
              </a:solidFill>
              <a:latin typeface="Bree Serif"/>
              <a:ea typeface="Bree Serif"/>
              <a:cs typeface="Bree Serif"/>
              <a:sym typeface="Bree Serif"/>
            </a:endParaRPr>
          </a:p>
          <a:p>
            <a:pPr indent="-298450" lvl="0" marL="457200" rtl="0" algn="l">
              <a:lnSpc>
                <a:spcPct val="100000"/>
              </a:lnSpc>
              <a:spcBef>
                <a:spcPts val="0"/>
              </a:spcBef>
              <a:spcAft>
                <a:spcPts val="0"/>
              </a:spcAft>
              <a:buClr>
                <a:schemeClr val="dk1"/>
              </a:buClr>
              <a:buSzPts val="1100"/>
              <a:buFont typeface="Bree Serif"/>
              <a:buChar char="●"/>
            </a:pPr>
            <a:r>
              <a:rPr lang="ar" sz="1100">
                <a:solidFill>
                  <a:schemeClr val="dk1"/>
                </a:solidFill>
                <a:latin typeface="Bree Serif"/>
                <a:ea typeface="Bree Serif"/>
                <a:cs typeface="Bree Serif"/>
                <a:sym typeface="Bree Serif"/>
              </a:rPr>
              <a:t>The action of this substance appears to be dependant on the </a:t>
            </a:r>
            <a:r>
              <a:rPr lang="ar" sz="1100">
                <a:solidFill>
                  <a:srgbClr val="FF0000"/>
                </a:solidFill>
                <a:latin typeface="Bree Serif"/>
                <a:ea typeface="Bree Serif"/>
                <a:cs typeface="Bree Serif"/>
                <a:sym typeface="Bree Serif"/>
              </a:rPr>
              <a:t>high Oxygen</a:t>
            </a:r>
            <a:r>
              <a:rPr lang="ar" sz="1100">
                <a:solidFill>
                  <a:schemeClr val="dk1"/>
                </a:solidFill>
                <a:latin typeface="Bree Serif"/>
                <a:ea typeface="Bree Serif"/>
                <a:cs typeface="Bree Serif"/>
                <a:sym typeface="Bree Serif"/>
              </a:rPr>
              <a:t> saturation of the aortic blood.</a:t>
            </a:r>
            <a:endParaRPr sz="1100">
              <a:solidFill>
                <a:schemeClr val="dk1"/>
              </a:solidFill>
              <a:latin typeface="Bree Serif"/>
              <a:ea typeface="Bree Serif"/>
              <a:cs typeface="Bree Serif"/>
              <a:sym typeface="Bree Serif"/>
            </a:endParaRPr>
          </a:p>
          <a:p>
            <a:pPr indent="-298450" lvl="0" marL="457200" rtl="0" algn="l">
              <a:lnSpc>
                <a:spcPct val="100000"/>
              </a:lnSpc>
              <a:spcBef>
                <a:spcPts val="0"/>
              </a:spcBef>
              <a:spcAft>
                <a:spcPts val="0"/>
              </a:spcAft>
              <a:buClr>
                <a:schemeClr val="dk1"/>
              </a:buClr>
              <a:buSzPts val="1100"/>
              <a:buFont typeface="Bree Serif"/>
              <a:buChar char="●"/>
            </a:pPr>
            <a:r>
              <a:rPr lang="ar" sz="1100">
                <a:solidFill>
                  <a:schemeClr val="dk1"/>
                </a:solidFill>
                <a:latin typeface="Bree Serif"/>
                <a:ea typeface="Bree Serif"/>
                <a:cs typeface="Bree Serif"/>
                <a:sym typeface="Bree Serif"/>
              </a:rPr>
              <a:t>When oxygen tension reaches </a:t>
            </a:r>
            <a:r>
              <a:rPr b="1" lang="ar" sz="1100">
                <a:solidFill>
                  <a:schemeClr val="dk1"/>
                </a:solidFill>
                <a:latin typeface="Bree Serif"/>
                <a:ea typeface="Bree Serif"/>
                <a:cs typeface="Bree Serif"/>
                <a:sym typeface="Bree Serif"/>
              </a:rPr>
              <a:t>50 mmHg</a:t>
            </a:r>
            <a:r>
              <a:rPr lang="ar" sz="1100">
                <a:solidFill>
                  <a:schemeClr val="dk1"/>
                </a:solidFill>
                <a:latin typeface="Bree Serif"/>
                <a:ea typeface="Bree Serif"/>
                <a:cs typeface="Bree Serif"/>
                <a:sym typeface="Bree Serif"/>
              </a:rPr>
              <a:t> in the ductus arteriosus it causes constriction of its smooth muscles.</a:t>
            </a:r>
            <a:endParaRPr sz="1100">
              <a:solidFill>
                <a:schemeClr val="dk1"/>
              </a:solidFill>
              <a:latin typeface="Bree Serif"/>
              <a:ea typeface="Bree Serif"/>
              <a:cs typeface="Bree Serif"/>
              <a:sym typeface="Bree Serif"/>
            </a:endParaRPr>
          </a:p>
          <a:p>
            <a:pPr indent="-298450" lvl="0" marL="457200" rtl="0" algn="l">
              <a:lnSpc>
                <a:spcPct val="100000"/>
              </a:lnSpc>
              <a:spcBef>
                <a:spcPts val="0"/>
              </a:spcBef>
              <a:spcAft>
                <a:spcPts val="0"/>
              </a:spcAft>
              <a:buClr>
                <a:schemeClr val="dk1"/>
              </a:buClr>
              <a:buSzPts val="1100"/>
              <a:buFont typeface="Bree Serif"/>
              <a:buChar char="●"/>
            </a:pPr>
            <a:r>
              <a:rPr lang="ar" sz="1100">
                <a:solidFill>
                  <a:schemeClr val="dk1"/>
                </a:solidFill>
                <a:latin typeface="Bree Serif"/>
                <a:ea typeface="Bree Serif"/>
                <a:cs typeface="Bree Serif"/>
                <a:sym typeface="Bree Serif"/>
              </a:rPr>
              <a:t>During intrauterine fetal life the patency of ductus arteriosus (before birth) is controlled by the</a:t>
            </a:r>
            <a:r>
              <a:rPr lang="ar" sz="1100">
                <a:solidFill>
                  <a:srgbClr val="FF0000"/>
                </a:solidFill>
                <a:latin typeface="Bree Serif"/>
                <a:ea typeface="Bree Serif"/>
                <a:cs typeface="Bree Serif"/>
                <a:sym typeface="Bree Serif"/>
              </a:rPr>
              <a:t> low contents of oxygen</a:t>
            </a:r>
            <a:r>
              <a:rPr lang="ar" sz="1100">
                <a:solidFill>
                  <a:schemeClr val="dk1"/>
                </a:solidFill>
                <a:latin typeface="Bree Serif"/>
                <a:ea typeface="Bree Serif"/>
                <a:cs typeface="Bree Serif"/>
                <a:sym typeface="Bree Serif"/>
              </a:rPr>
              <a:t> in the blood passing through it.</a:t>
            </a:r>
            <a:endParaRPr sz="1100">
              <a:solidFill>
                <a:schemeClr val="dk1"/>
              </a:solidFill>
              <a:latin typeface="Bree Serif"/>
              <a:ea typeface="Bree Serif"/>
              <a:cs typeface="Bree Serif"/>
              <a:sym typeface="Bree Serif"/>
            </a:endParaRPr>
          </a:p>
          <a:p>
            <a:pPr indent="-298450" lvl="0" marL="457200" rtl="0" algn="l">
              <a:lnSpc>
                <a:spcPct val="100000"/>
              </a:lnSpc>
              <a:spcBef>
                <a:spcPts val="0"/>
              </a:spcBef>
              <a:spcAft>
                <a:spcPts val="0"/>
              </a:spcAft>
              <a:buClr>
                <a:schemeClr val="dk1"/>
              </a:buClr>
              <a:buSzPts val="1100"/>
              <a:buFont typeface="Bree Serif"/>
              <a:buChar char="●"/>
            </a:pPr>
            <a:r>
              <a:rPr lang="ar" sz="1100">
                <a:solidFill>
                  <a:schemeClr val="dk1"/>
                </a:solidFill>
                <a:latin typeface="Bree Serif"/>
                <a:ea typeface="Bree Serif"/>
                <a:cs typeface="Bree Serif"/>
                <a:sym typeface="Bree Serif"/>
              </a:rPr>
              <a:t>So </a:t>
            </a:r>
            <a:r>
              <a:rPr lang="ar" sz="1100">
                <a:solidFill>
                  <a:srgbClr val="FF0000"/>
                </a:solidFill>
                <a:latin typeface="Bree Serif"/>
                <a:ea typeface="Bree Serif"/>
                <a:cs typeface="Bree Serif"/>
                <a:sym typeface="Bree Serif"/>
              </a:rPr>
              <a:t>hypoxia </a:t>
            </a:r>
            <a:r>
              <a:rPr lang="ar" sz="1100">
                <a:solidFill>
                  <a:schemeClr val="dk1"/>
                </a:solidFill>
                <a:latin typeface="Bree Serif"/>
                <a:ea typeface="Bree Serif"/>
                <a:cs typeface="Bree Serif"/>
                <a:sym typeface="Bree Serif"/>
              </a:rPr>
              <a:t>and other ill-defined factors keep the ductus arteriosus patent.</a:t>
            </a:r>
            <a:endParaRPr sz="1100">
              <a:solidFill>
                <a:schemeClr val="dk1"/>
              </a:solidFill>
              <a:latin typeface="Bree Serif"/>
              <a:ea typeface="Bree Serif"/>
              <a:cs typeface="Bree Serif"/>
              <a:sym typeface="Bree Serif"/>
            </a:endParaRPr>
          </a:p>
        </p:txBody>
      </p:sp>
      <p:grpSp>
        <p:nvGrpSpPr>
          <p:cNvPr id="300" name="Google Shape;300;p41"/>
          <p:cNvGrpSpPr/>
          <p:nvPr/>
        </p:nvGrpSpPr>
        <p:grpSpPr>
          <a:xfrm>
            <a:off x="102475" y="993575"/>
            <a:ext cx="2824125" cy="420600"/>
            <a:chOff x="102475" y="969575"/>
            <a:chExt cx="2824125" cy="420600"/>
          </a:xfrm>
        </p:grpSpPr>
        <p:sp>
          <p:nvSpPr>
            <p:cNvPr id="301" name="Google Shape;301;p41"/>
            <p:cNvSpPr txBox="1"/>
            <p:nvPr/>
          </p:nvSpPr>
          <p:spPr>
            <a:xfrm>
              <a:off x="102475" y="969575"/>
              <a:ext cx="534000" cy="420600"/>
            </a:xfrm>
            <a:prstGeom prst="rect">
              <a:avLst/>
            </a:prstGeom>
            <a:solidFill>
              <a:srgbClr val="F4CCCC"/>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Exo"/>
                  <a:ea typeface="Exo"/>
                  <a:cs typeface="Exo"/>
                  <a:sym typeface="Exo"/>
                </a:rPr>
                <a:t>01</a:t>
              </a:r>
              <a:endParaRPr b="1">
                <a:solidFill>
                  <a:srgbClr val="FFFFFF"/>
                </a:solidFill>
                <a:latin typeface="Exo"/>
                <a:ea typeface="Exo"/>
                <a:cs typeface="Exo"/>
                <a:sym typeface="Exo"/>
              </a:endParaRPr>
            </a:p>
          </p:txBody>
        </p:sp>
        <p:sp>
          <p:nvSpPr>
            <p:cNvPr id="302" name="Google Shape;302;p41"/>
            <p:cNvSpPr/>
            <p:nvPr/>
          </p:nvSpPr>
          <p:spPr>
            <a:xfrm>
              <a:off x="636400" y="969575"/>
              <a:ext cx="2290200" cy="4206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SzPts val="1100"/>
                <a:buNone/>
              </a:pPr>
              <a:r>
                <a:rPr b="1" lang="ar" sz="1200">
                  <a:latin typeface="Bree Serif"/>
                  <a:ea typeface="Bree Serif"/>
                  <a:cs typeface="Bree Serif"/>
                  <a:sym typeface="Bree Serif"/>
                </a:rPr>
                <a:t> ligation of the umbilical cord </a:t>
              </a:r>
              <a:endParaRPr b="1" sz="1200">
                <a:latin typeface="Bree Serif"/>
                <a:ea typeface="Bree Serif"/>
                <a:cs typeface="Bree Serif"/>
                <a:sym typeface="Bree Serif"/>
              </a:endParaRPr>
            </a:p>
          </p:txBody>
        </p:sp>
      </p:grpSp>
      <p:grpSp>
        <p:nvGrpSpPr>
          <p:cNvPr id="303" name="Google Shape;303;p41"/>
          <p:cNvGrpSpPr/>
          <p:nvPr/>
        </p:nvGrpSpPr>
        <p:grpSpPr>
          <a:xfrm>
            <a:off x="102475" y="1968850"/>
            <a:ext cx="2824125" cy="420609"/>
            <a:chOff x="102475" y="2186900"/>
            <a:chExt cx="2824125" cy="420609"/>
          </a:xfrm>
        </p:grpSpPr>
        <p:sp>
          <p:nvSpPr>
            <p:cNvPr id="304" name="Google Shape;304;p41"/>
            <p:cNvSpPr txBox="1"/>
            <p:nvPr/>
          </p:nvSpPr>
          <p:spPr>
            <a:xfrm>
              <a:off x="102475" y="2186909"/>
              <a:ext cx="534000" cy="420600"/>
            </a:xfrm>
            <a:prstGeom prst="rect">
              <a:avLst/>
            </a:prstGeom>
            <a:solidFill>
              <a:srgbClr val="F4CCCC"/>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Exo"/>
                  <a:ea typeface="Exo"/>
                  <a:cs typeface="Exo"/>
                  <a:sym typeface="Exo"/>
                </a:rPr>
                <a:t>02</a:t>
              </a:r>
              <a:endParaRPr b="1">
                <a:solidFill>
                  <a:srgbClr val="FFFFFF"/>
                </a:solidFill>
                <a:latin typeface="Exo"/>
                <a:ea typeface="Exo"/>
                <a:cs typeface="Exo"/>
                <a:sym typeface="Exo"/>
              </a:endParaRPr>
            </a:p>
          </p:txBody>
        </p:sp>
        <p:sp>
          <p:nvSpPr>
            <p:cNvPr id="305" name="Google Shape;305;p41"/>
            <p:cNvSpPr/>
            <p:nvPr/>
          </p:nvSpPr>
          <p:spPr>
            <a:xfrm>
              <a:off x="636400" y="2186900"/>
              <a:ext cx="2290200" cy="4206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SzPts val="1100"/>
                <a:buNone/>
              </a:pPr>
              <a:r>
                <a:rPr b="1" lang="ar" sz="1200">
                  <a:latin typeface="Bree Serif"/>
                  <a:ea typeface="Bree Serif"/>
                  <a:cs typeface="Bree Serif"/>
                  <a:sym typeface="Bree Serif"/>
                </a:rPr>
                <a:t> Aeration of the lungs at birth  </a:t>
              </a:r>
              <a:endParaRPr b="1" sz="1200">
                <a:latin typeface="Bree Serif"/>
                <a:ea typeface="Bree Serif"/>
                <a:cs typeface="Bree Serif"/>
                <a:sym typeface="Bree Serif"/>
              </a:endParaRPr>
            </a:p>
          </p:txBody>
        </p:sp>
      </p:grpSp>
      <p:grpSp>
        <p:nvGrpSpPr>
          <p:cNvPr id="306" name="Google Shape;306;p41"/>
          <p:cNvGrpSpPr/>
          <p:nvPr/>
        </p:nvGrpSpPr>
        <p:grpSpPr>
          <a:xfrm>
            <a:off x="102475" y="3229122"/>
            <a:ext cx="2824125" cy="420619"/>
            <a:chOff x="102475" y="3322543"/>
            <a:chExt cx="2824125" cy="420619"/>
          </a:xfrm>
        </p:grpSpPr>
        <p:sp>
          <p:nvSpPr>
            <p:cNvPr id="307" name="Google Shape;307;p41"/>
            <p:cNvSpPr txBox="1"/>
            <p:nvPr/>
          </p:nvSpPr>
          <p:spPr>
            <a:xfrm>
              <a:off x="102475" y="3322562"/>
              <a:ext cx="534000" cy="420600"/>
            </a:xfrm>
            <a:prstGeom prst="rect">
              <a:avLst/>
            </a:prstGeom>
            <a:solidFill>
              <a:srgbClr val="F4CCCC"/>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Exo"/>
                  <a:ea typeface="Exo"/>
                  <a:cs typeface="Exo"/>
                  <a:sym typeface="Exo"/>
                </a:rPr>
                <a:t>03</a:t>
              </a:r>
              <a:endParaRPr b="1">
                <a:solidFill>
                  <a:srgbClr val="FFFFFF"/>
                </a:solidFill>
                <a:latin typeface="Exo"/>
                <a:ea typeface="Exo"/>
                <a:cs typeface="Exo"/>
                <a:sym typeface="Exo"/>
              </a:endParaRPr>
            </a:p>
          </p:txBody>
        </p:sp>
        <p:sp>
          <p:nvSpPr>
            <p:cNvPr id="308" name="Google Shape;308;p41"/>
            <p:cNvSpPr/>
            <p:nvPr/>
          </p:nvSpPr>
          <p:spPr>
            <a:xfrm>
              <a:off x="636400" y="3322543"/>
              <a:ext cx="2290200" cy="4206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SzPts val="1100"/>
                <a:buNone/>
              </a:pPr>
              <a:r>
                <a:rPr b="1" lang="ar" sz="1200">
                  <a:latin typeface="Bree Serif"/>
                  <a:ea typeface="Bree Serif"/>
                  <a:cs typeface="Bree Serif"/>
                  <a:sym typeface="Bree Serif"/>
                </a:rPr>
                <a:t>Closure of foramen ovale</a:t>
              </a:r>
              <a:endParaRPr b="1" sz="1200">
                <a:latin typeface="Bree Serif"/>
                <a:ea typeface="Bree Serif"/>
                <a:cs typeface="Bree Serif"/>
                <a:sym typeface="Bree Serif"/>
              </a:endParaRPr>
            </a:p>
          </p:txBody>
        </p:sp>
      </p:grpSp>
      <p:grpSp>
        <p:nvGrpSpPr>
          <p:cNvPr id="309" name="Google Shape;309;p41"/>
          <p:cNvGrpSpPr/>
          <p:nvPr/>
        </p:nvGrpSpPr>
        <p:grpSpPr>
          <a:xfrm>
            <a:off x="4382325" y="993574"/>
            <a:ext cx="3055500" cy="420603"/>
            <a:chOff x="4382325" y="993574"/>
            <a:chExt cx="3055500" cy="420603"/>
          </a:xfrm>
        </p:grpSpPr>
        <p:sp>
          <p:nvSpPr>
            <p:cNvPr id="310" name="Google Shape;310;p41"/>
            <p:cNvSpPr txBox="1"/>
            <p:nvPr/>
          </p:nvSpPr>
          <p:spPr>
            <a:xfrm>
              <a:off x="4382325" y="993577"/>
              <a:ext cx="534000" cy="420600"/>
            </a:xfrm>
            <a:prstGeom prst="rect">
              <a:avLst/>
            </a:prstGeom>
            <a:solidFill>
              <a:srgbClr val="F4CCCC"/>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Exo"/>
                  <a:ea typeface="Exo"/>
                  <a:cs typeface="Exo"/>
                  <a:sym typeface="Exo"/>
                </a:rPr>
                <a:t>04</a:t>
              </a:r>
              <a:endParaRPr b="1">
                <a:solidFill>
                  <a:srgbClr val="FFFFFF"/>
                </a:solidFill>
                <a:latin typeface="Exo"/>
                <a:ea typeface="Exo"/>
                <a:cs typeface="Exo"/>
                <a:sym typeface="Exo"/>
              </a:endParaRPr>
            </a:p>
          </p:txBody>
        </p:sp>
        <p:sp>
          <p:nvSpPr>
            <p:cNvPr id="311" name="Google Shape;311;p41"/>
            <p:cNvSpPr/>
            <p:nvPr/>
          </p:nvSpPr>
          <p:spPr>
            <a:xfrm>
              <a:off x="4902525" y="993574"/>
              <a:ext cx="2535300" cy="4206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SzPts val="1100"/>
                <a:buNone/>
              </a:pPr>
              <a:r>
                <a:rPr b="1" lang="ar" sz="1200">
                  <a:latin typeface="Bree Serif"/>
                  <a:ea typeface="Bree Serif"/>
                  <a:cs typeface="Bree Serif"/>
                  <a:sym typeface="Bree Serif"/>
                </a:rPr>
                <a:t>Constriction of ductus arteriosus</a:t>
              </a:r>
              <a:endParaRPr b="1" sz="1200">
                <a:latin typeface="Bree Serif"/>
                <a:ea typeface="Bree Serif"/>
                <a:cs typeface="Bree Serif"/>
                <a:sym typeface="Bree Serif"/>
              </a:endParaRPr>
            </a:p>
          </p:txBody>
        </p:sp>
      </p:grpSp>
      <p:sp>
        <p:nvSpPr>
          <p:cNvPr id="312" name="Google Shape;312;p41"/>
          <p:cNvSpPr txBox="1"/>
          <p:nvPr/>
        </p:nvSpPr>
        <p:spPr>
          <a:xfrm>
            <a:off x="102475" y="1346950"/>
            <a:ext cx="4001100" cy="6219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500"/>
              </a:spcBef>
              <a:spcAft>
                <a:spcPts val="0"/>
              </a:spcAft>
              <a:buClr>
                <a:schemeClr val="dk1"/>
              </a:buClr>
              <a:buSzPts val="1100"/>
              <a:buFont typeface="Bree Serif"/>
              <a:buChar char="●"/>
            </a:pPr>
            <a:r>
              <a:rPr lang="ar" sz="1100">
                <a:solidFill>
                  <a:schemeClr val="dk1"/>
                </a:solidFill>
                <a:latin typeface="Bree Serif"/>
                <a:ea typeface="Bree Serif"/>
                <a:cs typeface="Bree Serif"/>
                <a:sym typeface="Bree Serif"/>
              </a:rPr>
              <a:t>Sudden fall of blood pressure in the IVC and the right atrium. so, The valve of the ductus venosus constricts.</a:t>
            </a:r>
            <a:endParaRPr sz="1100">
              <a:solidFill>
                <a:schemeClr val="dk1"/>
              </a:solidFill>
              <a:latin typeface="Bree Serif"/>
              <a:ea typeface="Bree Serif"/>
              <a:cs typeface="Bree Serif"/>
              <a:sym typeface="Bree Serif"/>
            </a:endParaRPr>
          </a:p>
        </p:txBody>
      </p:sp>
      <p:sp>
        <p:nvSpPr>
          <p:cNvPr id="313" name="Google Shape;313;p41"/>
          <p:cNvSpPr txBox="1"/>
          <p:nvPr/>
        </p:nvSpPr>
        <p:spPr>
          <a:xfrm>
            <a:off x="102481" y="2437892"/>
            <a:ext cx="3720900" cy="6219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Bree Serif"/>
              <a:buChar char="●"/>
            </a:pPr>
            <a:r>
              <a:rPr lang="ar" sz="1100">
                <a:solidFill>
                  <a:schemeClr val="dk1"/>
                </a:solidFill>
                <a:latin typeface="Bree Serif"/>
                <a:ea typeface="Bree Serif"/>
                <a:cs typeface="Bree Serif"/>
                <a:sym typeface="Bree Serif"/>
              </a:rPr>
              <a:t>Marked increases in the pulmonary blood flow.</a:t>
            </a:r>
            <a:endParaRPr sz="1100">
              <a:solidFill>
                <a:schemeClr val="dk1"/>
              </a:solidFill>
              <a:latin typeface="Bree Serif"/>
              <a:ea typeface="Bree Serif"/>
              <a:cs typeface="Bree Serif"/>
              <a:sym typeface="Bree Serif"/>
            </a:endParaRPr>
          </a:p>
          <a:p>
            <a:pPr indent="-298450" lvl="0" marL="457200" rtl="0" algn="l">
              <a:spcBef>
                <a:spcPts val="0"/>
              </a:spcBef>
              <a:spcAft>
                <a:spcPts val="0"/>
              </a:spcAft>
              <a:buClr>
                <a:schemeClr val="dk1"/>
              </a:buClr>
              <a:buSzPts val="1100"/>
              <a:buFont typeface="Bree Serif"/>
              <a:buChar char="●"/>
            </a:pPr>
            <a:r>
              <a:rPr lang="ar" sz="1100">
                <a:solidFill>
                  <a:schemeClr val="dk1"/>
                </a:solidFill>
                <a:latin typeface="Bree Serif"/>
                <a:ea typeface="Bree Serif"/>
                <a:cs typeface="Bree Serif"/>
                <a:sym typeface="Bree Serif"/>
              </a:rPr>
              <a:t>Dramatic fall in pulmonary vascular resistance .</a:t>
            </a:r>
            <a:endParaRPr sz="1100">
              <a:solidFill>
                <a:schemeClr val="dk1"/>
              </a:solidFill>
              <a:latin typeface="Bree Serif"/>
              <a:ea typeface="Bree Serif"/>
              <a:cs typeface="Bree Serif"/>
              <a:sym typeface="Bree Serif"/>
            </a:endParaRPr>
          </a:p>
          <a:p>
            <a:pPr indent="-298450" lvl="0" marL="457200" rtl="0" algn="l">
              <a:spcBef>
                <a:spcPts val="0"/>
              </a:spcBef>
              <a:spcAft>
                <a:spcPts val="0"/>
              </a:spcAft>
              <a:buClr>
                <a:schemeClr val="dk1"/>
              </a:buClr>
              <a:buSzPts val="1100"/>
              <a:buFont typeface="Bree Serif"/>
              <a:buChar char="●"/>
            </a:pPr>
            <a:r>
              <a:rPr lang="ar" sz="1100">
                <a:solidFill>
                  <a:schemeClr val="dk1"/>
                </a:solidFill>
                <a:latin typeface="Bree Serif"/>
                <a:ea typeface="Bree Serif"/>
                <a:cs typeface="Bree Serif"/>
                <a:sym typeface="Bree Serif"/>
              </a:rPr>
              <a:t>Thinning in the wall of the pulmonary arteries .  </a:t>
            </a:r>
            <a:endParaRPr sz="1100">
              <a:solidFill>
                <a:schemeClr val="dk1"/>
              </a:solidFill>
              <a:latin typeface="Bree Serif"/>
              <a:ea typeface="Bree Serif"/>
              <a:cs typeface="Bree Serif"/>
              <a:sym typeface="Bree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42"/>
          <p:cNvSpPr txBox="1"/>
          <p:nvPr>
            <p:ph type="ctrTitle"/>
          </p:nvPr>
        </p:nvSpPr>
        <p:spPr>
          <a:xfrm>
            <a:off x="135716" y="206909"/>
            <a:ext cx="8620500" cy="62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ar"/>
              <a:t> Adult </a:t>
            </a:r>
            <a:r>
              <a:rPr lang="ar"/>
              <a:t>derivatives of fetal structures</a:t>
            </a:r>
            <a:r>
              <a:rPr lang="ar"/>
              <a:t> </a:t>
            </a:r>
            <a:endParaRPr/>
          </a:p>
        </p:txBody>
      </p:sp>
      <p:sp>
        <p:nvSpPr>
          <p:cNvPr id="319" name="Google Shape;319;p42"/>
          <p:cNvSpPr txBox="1"/>
          <p:nvPr>
            <p:ph idx="12" type="sldNum"/>
          </p:nvPr>
        </p:nvSpPr>
        <p:spPr>
          <a:xfrm>
            <a:off x="8756225" y="4807500"/>
            <a:ext cx="274200" cy="25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graphicFrame>
        <p:nvGraphicFramePr>
          <p:cNvPr id="320" name="Google Shape;320;p42"/>
          <p:cNvGraphicFramePr/>
          <p:nvPr/>
        </p:nvGraphicFramePr>
        <p:xfrm>
          <a:off x="199038" y="1187992"/>
          <a:ext cx="3000000" cy="3000000"/>
        </p:xfrm>
        <a:graphic>
          <a:graphicData uri="http://schemas.openxmlformats.org/drawingml/2006/table">
            <a:tbl>
              <a:tblPr>
                <a:noFill/>
                <a:tableStyleId>{7841738C-C7ED-4518-9CF9-A19F73F313E4}</a:tableStyleId>
              </a:tblPr>
              <a:tblGrid>
                <a:gridCol w="1699350"/>
                <a:gridCol w="3136225"/>
              </a:tblGrid>
              <a:tr h="434975">
                <a:tc gridSpan="2">
                  <a:txBody>
                    <a:bodyPr/>
                    <a:lstStyle/>
                    <a:p>
                      <a:pPr indent="0" lvl="0" marL="0" rtl="0" algn="ctr">
                        <a:spcBef>
                          <a:spcPts val="0"/>
                        </a:spcBef>
                        <a:spcAft>
                          <a:spcPts val="0"/>
                        </a:spcAft>
                        <a:buNone/>
                      </a:pPr>
                      <a:r>
                        <a:rPr b="1" lang="ar" sz="1200">
                          <a:solidFill>
                            <a:srgbClr val="FFFFFF"/>
                          </a:solidFill>
                          <a:latin typeface="Bree Serif"/>
                          <a:ea typeface="Bree Serif"/>
                          <a:cs typeface="Bree Serif"/>
                          <a:sym typeface="Bree Serif"/>
                        </a:rPr>
                        <a:t>Adult derivatives of fetal vascular structures </a:t>
                      </a:r>
                      <a:endParaRPr b="1" sz="1200">
                        <a:solidFill>
                          <a:srgbClr val="FFFFFF"/>
                        </a:solidFill>
                        <a:latin typeface="Bree Serif"/>
                        <a:ea typeface="Bree Serif"/>
                        <a:cs typeface="Bree Serif"/>
                        <a:sym typeface="Bree Serif"/>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06666"/>
                    </a:solidFill>
                  </a:tcPr>
                </a:tc>
                <a:tc hMerge="1"/>
              </a:tr>
              <a:tr h="525675">
                <a:tc>
                  <a:txBody>
                    <a:bodyPr/>
                    <a:lstStyle/>
                    <a:p>
                      <a:pPr indent="0" lvl="0" marL="0" rtl="0" algn="ctr">
                        <a:spcBef>
                          <a:spcPts val="0"/>
                        </a:spcBef>
                        <a:spcAft>
                          <a:spcPts val="0"/>
                        </a:spcAft>
                        <a:buNone/>
                      </a:pPr>
                      <a:r>
                        <a:rPr lang="ar" sz="1200">
                          <a:latin typeface="Bree Serif"/>
                          <a:ea typeface="Bree Serif"/>
                          <a:cs typeface="Bree Serif"/>
                          <a:sym typeface="Bree Serif"/>
                        </a:rPr>
                        <a:t>Umbilical vein</a:t>
                      </a:r>
                      <a:endParaRPr sz="1200">
                        <a:latin typeface="Bree Serif"/>
                        <a:ea typeface="Bree Serif"/>
                        <a:cs typeface="Bree Serif"/>
                        <a:sym typeface="Bree Serif"/>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Bree Serif"/>
                          <a:ea typeface="Bree Serif"/>
                          <a:cs typeface="Bree Serif"/>
                          <a:sym typeface="Bree Serif"/>
                        </a:rPr>
                        <a:t>Ligamentum teres </a:t>
                      </a:r>
                      <a:endParaRPr sz="1200">
                        <a:latin typeface="Bree Serif"/>
                        <a:ea typeface="Bree Serif"/>
                        <a:cs typeface="Bree Serif"/>
                        <a:sym typeface="Bree Serif"/>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525675">
                <a:tc>
                  <a:txBody>
                    <a:bodyPr/>
                    <a:lstStyle/>
                    <a:p>
                      <a:pPr indent="0" lvl="0" marL="0" rtl="0" algn="ctr">
                        <a:spcBef>
                          <a:spcPts val="0"/>
                        </a:spcBef>
                        <a:spcAft>
                          <a:spcPts val="0"/>
                        </a:spcAft>
                        <a:buNone/>
                      </a:pPr>
                      <a:r>
                        <a:rPr lang="ar" sz="1200">
                          <a:latin typeface="Bree Serif"/>
                          <a:ea typeface="Bree Serif"/>
                          <a:cs typeface="Bree Serif"/>
                          <a:sym typeface="Bree Serif"/>
                        </a:rPr>
                        <a:t>Umbilical</a:t>
                      </a:r>
                      <a:r>
                        <a:rPr lang="ar" sz="1200">
                          <a:latin typeface="Bree Serif"/>
                          <a:ea typeface="Bree Serif"/>
                          <a:cs typeface="Bree Serif"/>
                          <a:sym typeface="Bree Serif"/>
                        </a:rPr>
                        <a:t> arteries</a:t>
                      </a:r>
                      <a:endParaRPr sz="1200">
                        <a:latin typeface="Bree Serif"/>
                        <a:ea typeface="Bree Serif"/>
                        <a:cs typeface="Bree Serif"/>
                        <a:sym typeface="Bree Serif"/>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Bree Serif"/>
                          <a:ea typeface="Bree Serif"/>
                          <a:cs typeface="Bree Serif"/>
                          <a:sym typeface="Bree Serif"/>
                        </a:rPr>
                        <a:t>medial umbilical ligaments</a:t>
                      </a:r>
                      <a:endParaRPr sz="1200">
                        <a:latin typeface="Bree Serif"/>
                        <a:ea typeface="Bree Serif"/>
                        <a:cs typeface="Bree Serif"/>
                        <a:sym typeface="Bree Serif"/>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525675">
                <a:tc>
                  <a:txBody>
                    <a:bodyPr/>
                    <a:lstStyle/>
                    <a:p>
                      <a:pPr indent="0" lvl="0" marL="0" rtl="0" algn="ctr">
                        <a:spcBef>
                          <a:spcPts val="0"/>
                        </a:spcBef>
                        <a:spcAft>
                          <a:spcPts val="0"/>
                        </a:spcAft>
                        <a:buNone/>
                      </a:pPr>
                      <a:r>
                        <a:rPr lang="ar" sz="1200">
                          <a:latin typeface="Bree Serif"/>
                          <a:ea typeface="Bree Serif"/>
                          <a:cs typeface="Bree Serif"/>
                          <a:sym typeface="Bree Serif"/>
                        </a:rPr>
                        <a:t>Ductus venosus </a:t>
                      </a:r>
                      <a:endParaRPr sz="1200">
                        <a:latin typeface="Bree Serif"/>
                        <a:ea typeface="Bree Serif"/>
                        <a:cs typeface="Bree Serif"/>
                        <a:sym typeface="Bree Serif"/>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lang="ar" sz="1200">
                          <a:solidFill>
                            <a:schemeClr val="dk1"/>
                          </a:solidFill>
                          <a:latin typeface="Bree Serif"/>
                          <a:ea typeface="Bree Serif"/>
                          <a:cs typeface="Bree Serif"/>
                          <a:sym typeface="Bree Serif"/>
                        </a:rPr>
                        <a:t>Ligamentum</a:t>
                      </a:r>
                      <a:r>
                        <a:rPr lang="ar" sz="1200">
                          <a:latin typeface="Bree Serif"/>
                          <a:ea typeface="Bree Serif"/>
                          <a:cs typeface="Bree Serif"/>
                          <a:sym typeface="Bree Serif"/>
                        </a:rPr>
                        <a:t> venosum </a:t>
                      </a:r>
                      <a:endParaRPr sz="1200">
                        <a:latin typeface="Bree Serif"/>
                        <a:ea typeface="Bree Serif"/>
                        <a:cs typeface="Bree Serif"/>
                        <a:sym typeface="Bree Serif"/>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525675">
                <a:tc>
                  <a:txBody>
                    <a:bodyPr/>
                    <a:lstStyle/>
                    <a:p>
                      <a:pPr indent="0" lvl="0" marL="0" rtl="0" algn="ctr">
                        <a:spcBef>
                          <a:spcPts val="0"/>
                        </a:spcBef>
                        <a:spcAft>
                          <a:spcPts val="0"/>
                        </a:spcAft>
                        <a:buNone/>
                      </a:pPr>
                      <a:r>
                        <a:rPr lang="ar" sz="1200">
                          <a:latin typeface="Bree Serif"/>
                          <a:ea typeface="Bree Serif"/>
                          <a:cs typeface="Bree Serif"/>
                          <a:sym typeface="Bree Serif"/>
                        </a:rPr>
                        <a:t>Ductus arteriosus</a:t>
                      </a:r>
                      <a:endParaRPr sz="1200">
                        <a:latin typeface="Bree Serif"/>
                        <a:ea typeface="Bree Serif"/>
                        <a:cs typeface="Bree Serif"/>
                        <a:sym typeface="Bree Serif"/>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Bree Serif"/>
                          <a:ea typeface="Bree Serif"/>
                          <a:cs typeface="Bree Serif"/>
                          <a:sym typeface="Bree Serif"/>
                        </a:rPr>
                        <a:t>Ligamentum arteriosum</a:t>
                      </a:r>
                      <a:endParaRPr sz="1200">
                        <a:latin typeface="Bree Serif"/>
                        <a:ea typeface="Bree Serif"/>
                        <a:cs typeface="Bree Serif"/>
                        <a:sym typeface="Bree Serif"/>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525675">
                <a:tc>
                  <a:txBody>
                    <a:bodyPr/>
                    <a:lstStyle/>
                    <a:p>
                      <a:pPr indent="0" lvl="0" marL="0" rtl="0" algn="ctr">
                        <a:spcBef>
                          <a:spcPts val="0"/>
                        </a:spcBef>
                        <a:spcAft>
                          <a:spcPts val="0"/>
                        </a:spcAft>
                        <a:buNone/>
                      </a:pPr>
                      <a:r>
                        <a:rPr lang="ar" sz="1200">
                          <a:latin typeface="Bree Serif"/>
                          <a:ea typeface="Bree Serif"/>
                          <a:cs typeface="Bree Serif"/>
                          <a:sym typeface="Bree Serif"/>
                        </a:rPr>
                        <a:t>Foramen ovale </a:t>
                      </a:r>
                      <a:endParaRPr sz="1200">
                        <a:latin typeface="Bree Serif"/>
                        <a:ea typeface="Bree Serif"/>
                        <a:cs typeface="Bree Serif"/>
                        <a:sym typeface="Bree Serif"/>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Bree Serif"/>
                          <a:ea typeface="Bree Serif"/>
                          <a:cs typeface="Bree Serif"/>
                          <a:sym typeface="Bree Serif"/>
                        </a:rPr>
                        <a:t>fossa ovalis </a:t>
                      </a:r>
                      <a:endParaRPr sz="1200">
                        <a:latin typeface="Bree Serif"/>
                        <a:ea typeface="Bree Serif"/>
                        <a:cs typeface="Bree Serif"/>
                        <a:sym typeface="Bree Serif"/>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pic>
        <p:nvPicPr>
          <p:cNvPr id="321" name="Google Shape;321;p42"/>
          <p:cNvPicPr preferRelativeResize="0"/>
          <p:nvPr/>
        </p:nvPicPr>
        <p:blipFill>
          <a:blip r:embed="rId3">
            <a:alphaModFix/>
          </a:blip>
          <a:stretch>
            <a:fillRect/>
          </a:stretch>
        </p:blipFill>
        <p:spPr>
          <a:xfrm>
            <a:off x="5299749" y="1043250"/>
            <a:ext cx="3519801" cy="3764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43"/>
          <p:cNvSpPr txBox="1"/>
          <p:nvPr/>
        </p:nvSpPr>
        <p:spPr>
          <a:xfrm>
            <a:off x="88307" y="-19875"/>
            <a:ext cx="2552100" cy="6531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3000"/>
              <a:buFont typeface="Arial"/>
              <a:buNone/>
            </a:pPr>
            <a:r>
              <a:rPr b="1" lang="ar" sz="3000">
                <a:solidFill>
                  <a:schemeClr val="dk1"/>
                </a:solidFill>
                <a:latin typeface="Bree Serif"/>
                <a:ea typeface="Bree Serif"/>
                <a:cs typeface="Bree Serif"/>
                <a:sym typeface="Bree Serif"/>
              </a:rPr>
              <a:t>QUIZ</a:t>
            </a:r>
            <a:endParaRPr b="1" i="0" sz="3000" u="none" cap="none" strike="noStrike">
              <a:solidFill>
                <a:schemeClr val="dk1"/>
              </a:solidFill>
              <a:latin typeface="Bree Serif"/>
              <a:ea typeface="Bree Serif"/>
              <a:cs typeface="Bree Serif"/>
              <a:sym typeface="Bree Serif"/>
            </a:endParaRPr>
          </a:p>
        </p:txBody>
      </p:sp>
      <p:sp>
        <p:nvSpPr>
          <p:cNvPr id="327" name="Google Shape;327;p43"/>
          <p:cNvSpPr txBox="1"/>
          <p:nvPr/>
        </p:nvSpPr>
        <p:spPr>
          <a:xfrm>
            <a:off x="88300" y="476500"/>
            <a:ext cx="4290600" cy="4501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Q1:</a:t>
            </a:r>
            <a:r>
              <a:rPr b="1" lang="ar" sz="900">
                <a:solidFill>
                  <a:srgbClr val="FF0000"/>
                </a:solidFill>
                <a:latin typeface="Bree Serif"/>
                <a:ea typeface="Bree Serif"/>
                <a:cs typeface="Bree Serif"/>
                <a:sym typeface="Bree Serif"/>
              </a:rPr>
              <a:t> </a:t>
            </a:r>
            <a:r>
              <a:rPr lang="ar" sz="900">
                <a:latin typeface="Bree Serif"/>
                <a:ea typeface="Bree Serif"/>
                <a:cs typeface="Bree Serif"/>
                <a:sym typeface="Bree Serif"/>
              </a:rPr>
              <a:t>The umbilical cord contains :</a:t>
            </a:r>
            <a:endParaRPr sz="900">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 </a:t>
            </a:r>
            <a:r>
              <a:rPr lang="ar" sz="900">
                <a:solidFill>
                  <a:srgbClr val="0070C0"/>
                </a:solidFill>
                <a:latin typeface="Bree Serif"/>
                <a:ea typeface="Bree Serif"/>
                <a:cs typeface="Bree Serif"/>
                <a:sym typeface="Bree Serif"/>
              </a:rPr>
              <a:t>Two veins &amp; two arteries.</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 Two arteries &amp; on</a:t>
            </a:r>
            <a:r>
              <a:rPr lang="ar" sz="900">
                <a:solidFill>
                  <a:srgbClr val="0070C0"/>
                </a:solidFill>
                <a:latin typeface="Bree Serif"/>
                <a:ea typeface="Bree Serif"/>
                <a:cs typeface="Bree Serif"/>
                <a:sym typeface="Bree Serif"/>
              </a:rPr>
              <a:t>e vein.</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a:t>
            </a:r>
            <a:r>
              <a:rPr lang="ar" sz="900">
                <a:solidFill>
                  <a:srgbClr val="0070C0"/>
                </a:solidFill>
                <a:latin typeface="Bree Serif"/>
                <a:ea typeface="Bree Serif"/>
                <a:cs typeface="Bree Serif"/>
                <a:sym typeface="Bree Serif"/>
              </a:rPr>
              <a:t>One vein &amp; one artery.</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Two veins </a:t>
            </a:r>
            <a:r>
              <a:rPr lang="ar" sz="900">
                <a:solidFill>
                  <a:srgbClr val="0070C0"/>
                </a:solidFill>
                <a:latin typeface="Bree Serif"/>
                <a:ea typeface="Bree Serif"/>
                <a:cs typeface="Bree Serif"/>
                <a:sym typeface="Bree Serif"/>
              </a:rPr>
              <a:t>&amp; one artery.</a:t>
            </a:r>
            <a:endParaRPr sz="900">
              <a:solidFill>
                <a:srgbClr val="0070C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lang="ar" sz="900">
                <a:solidFill>
                  <a:srgbClr val="FF0000"/>
                </a:solidFill>
                <a:latin typeface="Bree Serif"/>
                <a:ea typeface="Bree Serif"/>
                <a:cs typeface="Bree Serif"/>
                <a:sym typeface="Bree Serif"/>
              </a:rPr>
              <a:t>Q2:</a:t>
            </a:r>
            <a:r>
              <a:rPr lang="ar" sz="900">
                <a:latin typeface="Bree Serif"/>
                <a:ea typeface="Bree Serif"/>
                <a:cs typeface="Bree Serif"/>
                <a:sym typeface="Bree Serif"/>
              </a:rPr>
              <a:t>The ductus arteriosus will close completely after :</a:t>
            </a:r>
            <a:endParaRPr b="1" sz="900">
              <a:solidFill>
                <a:srgbClr val="FF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 69 hour.</a:t>
            </a:r>
            <a:br>
              <a:rPr b="0" i="0" lang="ar" sz="900" u="none" cap="none" strike="noStrike">
                <a:solidFill>
                  <a:srgbClr val="000000"/>
                </a:solidFill>
                <a:latin typeface="Bree Serif"/>
                <a:ea typeface="Bree Serif"/>
                <a:cs typeface="Bree Serif"/>
                <a:sym typeface="Bree Serif"/>
              </a:rPr>
            </a:br>
            <a:r>
              <a:rPr b="0" i="0" lang="ar" sz="900" u="none" cap="none" strike="noStrike">
                <a:solidFill>
                  <a:srgbClr val="0070C0"/>
                </a:solidFill>
                <a:latin typeface="Bree Serif"/>
                <a:ea typeface="Bree Serif"/>
                <a:cs typeface="Bree Serif"/>
                <a:sym typeface="Bree Serif"/>
              </a:rPr>
              <a:t>B. 94 hour.</a:t>
            </a:r>
            <a:endParaRPr b="0" i="0" sz="900" u="none" cap="none" strike="noStrike">
              <a:solidFill>
                <a:srgbClr val="0070C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C.96 </a:t>
            </a:r>
            <a:r>
              <a:rPr lang="ar" sz="900">
                <a:solidFill>
                  <a:srgbClr val="0070C0"/>
                </a:solidFill>
                <a:latin typeface="Bree Serif"/>
                <a:ea typeface="Bree Serif"/>
                <a:cs typeface="Bree Serif"/>
                <a:sym typeface="Bree Serif"/>
              </a:rPr>
              <a:t>hour.</a:t>
            </a:r>
            <a:br>
              <a:rPr b="0" i="0" lang="ar" sz="900" u="none" cap="none" strike="noStrike">
                <a:solidFill>
                  <a:srgbClr val="000000"/>
                </a:solidFill>
                <a:latin typeface="Bree Serif"/>
                <a:ea typeface="Bree Serif"/>
                <a:cs typeface="Bree Serif"/>
                <a:sym typeface="Bree Serif"/>
              </a:rPr>
            </a:br>
            <a:r>
              <a:rPr b="0" i="0" lang="ar" sz="900" u="none" cap="none" strike="noStrike">
                <a:solidFill>
                  <a:srgbClr val="0070C0"/>
                </a:solidFill>
                <a:latin typeface="Bree Serif"/>
                <a:ea typeface="Bree Serif"/>
                <a:cs typeface="Bree Serif"/>
                <a:sym typeface="Bree Serif"/>
              </a:rPr>
              <a:t>D</a:t>
            </a:r>
            <a:r>
              <a:rPr lang="ar" sz="900">
                <a:solidFill>
                  <a:srgbClr val="0070C0"/>
                </a:solidFill>
                <a:latin typeface="Bree Serif"/>
                <a:ea typeface="Bree Serif"/>
                <a:cs typeface="Bree Serif"/>
                <a:sym typeface="Bree Serif"/>
              </a:rPr>
              <a:t>.64 hour.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Q3: </a:t>
            </a:r>
            <a:r>
              <a:rPr lang="ar" sz="900">
                <a:latin typeface="Bree Serif"/>
                <a:ea typeface="Bree Serif"/>
                <a:cs typeface="Bree Serif"/>
                <a:sym typeface="Bree Serif"/>
              </a:rPr>
              <a:t>Half of blood passes from the placenta reaches the IVC directly through the :</a:t>
            </a:r>
            <a:r>
              <a:rPr b="1" lang="ar" sz="900">
                <a:solidFill>
                  <a:srgbClr val="FF0000"/>
                </a:solidFill>
                <a:latin typeface="Bree Serif"/>
                <a:ea typeface="Bree Serif"/>
                <a:cs typeface="Bree Serif"/>
                <a:sym typeface="Bree Serif"/>
              </a:rPr>
              <a:t> </a:t>
            </a:r>
            <a:endParaRPr b="1" sz="900">
              <a:solidFill>
                <a:srgbClr val="FF0000"/>
              </a:solidFill>
              <a:latin typeface="Bree Serif"/>
              <a:ea typeface="Bree Serif"/>
              <a:cs typeface="Bree Serif"/>
              <a:sym typeface="Bree Serif"/>
            </a:endParaRPr>
          </a:p>
          <a:p>
            <a:pPr indent="0" lvl="0" marL="0" marR="0" rtl="0" algn="l">
              <a:lnSpc>
                <a:spcPct val="150000"/>
              </a:lnSpc>
              <a:spcBef>
                <a:spcPts val="0"/>
              </a:spcBef>
              <a:spcAft>
                <a:spcPts val="0"/>
              </a:spcAft>
              <a:buNone/>
            </a:pPr>
            <a:r>
              <a:rPr lang="ar" sz="900">
                <a:solidFill>
                  <a:srgbClr val="0070C0"/>
                </a:solidFill>
                <a:latin typeface="Bree Serif"/>
                <a:ea typeface="Bree Serif"/>
                <a:cs typeface="Bree Serif"/>
                <a:sym typeface="Bree Serif"/>
              </a:rPr>
              <a:t>A. Ductus arteriosus.</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lang="ar" sz="900">
                <a:solidFill>
                  <a:srgbClr val="0070C0"/>
                </a:solidFill>
                <a:latin typeface="Bree Serif"/>
                <a:ea typeface="Bree Serif"/>
                <a:cs typeface="Bree Serif"/>
                <a:sym typeface="Bree Serif"/>
              </a:rPr>
              <a:t>B. Ductus venosus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Liver sinusoids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Foramen ovale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Q4</a:t>
            </a:r>
            <a:r>
              <a:rPr b="1" lang="ar" sz="900">
                <a:solidFill>
                  <a:srgbClr val="FF0000"/>
                </a:solidFill>
                <a:latin typeface="Bree Serif"/>
                <a:ea typeface="Bree Serif"/>
                <a:cs typeface="Bree Serif"/>
                <a:sym typeface="Bree Serif"/>
              </a:rPr>
              <a:t>: </a:t>
            </a:r>
            <a:r>
              <a:rPr lang="ar" sz="900">
                <a:latin typeface="Bree Serif"/>
                <a:ea typeface="Bree Serif"/>
                <a:cs typeface="Bree Serif"/>
                <a:sym typeface="Bree Serif"/>
              </a:rPr>
              <a:t>After ligation of the umbilical cord there is sudden fall of blood pressure in :</a:t>
            </a:r>
            <a:endParaRPr b="0" i="0" sz="900" u="none" cap="none" strike="noStrike">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 </a:t>
            </a:r>
            <a:r>
              <a:rPr lang="ar" sz="900">
                <a:solidFill>
                  <a:srgbClr val="0070C0"/>
                </a:solidFill>
                <a:latin typeface="Bree Serif"/>
                <a:ea typeface="Bree Serif"/>
                <a:cs typeface="Bree Serif"/>
                <a:sym typeface="Bree Serif"/>
              </a:rPr>
              <a:t>SVC &amp; left atrium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 IVC &amp; right </a:t>
            </a:r>
            <a:r>
              <a:rPr lang="ar" sz="900">
                <a:solidFill>
                  <a:srgbClr val="0070C0"/>
                </a:solidFill>
                <a:latin typeface="Bree Serif"/>
                <a:ea typeface="Bree Serif"/>
                <a:cs typeface="Bree Serif"/>
                <a:sym typeface="Bree Serif"/>
              </a:rPr>
              <a:t>atrium.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S</a:t>
            </a:r>
            <a:r>
              <a:rPr lang="ar" sz="900">
                <a:solidFill>
                  <a:srgbClr val="0070C0"/>
                </a:solidFill>
                <a:latin typeface="Bree Serif"/>
                <a:ea typeface="Bree Serif"/>
                <a:cs typeface="Bree Serif"/>
                <a:sym typeface="Bree Serif"/>
              </a:rPr>
              <a:t>VC &amp; right atrium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IVC &amp; </a:t>
            </a:r>
            <a:r>
              <a:rPr lang="ar" sz="900">
                <a:solidFill>
                  <a:srgbClr val="0070C0"/>
                </a:solidFill>
                <a:latin typeface="Bree Serif"/>
                <a:ea typeface="Bree Serif"/>
                <a:cs typeface="Bree Serif"/>
                <a:sym typeface="Bree Serif"/>
              </a:rPr>
              <a:t>left atrium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t/>
            </a:r>
            <a:endParaRPr b="0" i="0" sz="900" u="none" cap="none" strike="noStrike">
              <a:solidFill>
                <a:srgbClr val="FF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t/>
            </a:r>
            <a:endParaRPr b="0" i="0" sz="900" u="none" cap="none" strike="noStrike">
              <a:solidFill>
                <a:srgbClr val="262626"/>
              </a:solidFill>
              <a:latin typeface="Bree Serif"/>
              <a:ea typeface="Bree Serif"/>
              <a:cs typeface="Bree Serif"/>
              <a:sym typeface="Bree Serif"/>
            </a:endParaRPr>
          </a:p>
        </p:txBody>
      </p:sp>
      <p:sp>
        <p:nvSpPr>
          <p:cNvPr id="328" name="Google Shape;328;p43"/>
          <p:cNvSpPr txBox="1"/>
          <p:nvPr/>
        </p:nvSpPr>
        <p:spPr>
          <a:xfrm>
            <a:off x="4456025" y="628900"/>
            <a:ext cx="4512300" cy="42324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900"/>
              <a:buFont typeface="Arial"/>
              <a:buNone/>
            </a:pPr>
            <a:r>
              <a:rPr b="1" lang="ar" sz="900">
                <a:solidFill>
                  <a:srgbClr val="FF0000"/>
                </a:solidFill>
                <a:latin typeface="Bree Serif"/>
                <a:ea typeface="Bree Serif"/>
                <a:cs typeface="Bree Serif"/>
                <a:sym typeface="Bree Serif"/>
              </a:rPr>
              <a:t>Q5</a:t>
            </a:r>
            <a:r>
              <a:rPr lang="ar" sz="900">
                <a:latin typeface="Bree Serif"/>
                <a:ea typeface="Bree Serif"/>
                <a:cs typeface="Bree Serif"/>
                <a:sym typeface="Bree Serif"/>
              </a:rPr>
              <a:t>: In Adult derivatives of fetal Umbilical arteries is:</a:t>
            </a:r>
            <a:r>
              <a:rPr b="1" lang="ar" sz="900">
                <a:solidFill>
                  <a:srgbClr val="FF0000"/>
                </a:solidFill>
                <a:latin typeface="Bree Serif"/>
                <a:ea typeface="Bree Serif"/>
                <a:cs typeface="Bree Serif"/>
                <a:sym typeface="Bree Serif"/>
              </a:rPr>
              <a:t> </a:t>
            </a:r>
            <a:endParaRPr b="1" sz="900">
              <a:solidFill>
                <a:srgbClr val="FF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a:t>
            </a:r>
            <a:r>
              <a:rPr lang="ar" sz="900">
                <a:solidFill>
                  <a:srgbClr val="0070C0"/>
                </a:solidFill>
                <a:latin typeface="Bree Serif"/>
                <a:ea typeface="Bree Serif"/>
                <a:cs typeface="Bree Serif"/>
                <a:sym typeface="Bree Serif"/>
              </a:rPr>
              <a:t>. Ligamentum venosum.</a:t>
            </a:r>
            <a:endParaRPr sz="900">
              <a:solidFill>
                <a:srgbClr val="0070C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lang="ar" sz="900">
                <a:solidFill>
                  <a:srgbClr val="0070C0"/>
                </a:solidFill>
                <a:latin typeface="Bree Serif"/>
                <a:ea typeface="Bree Serif"/>
                <a:cs typeface="Bree Serif"/>
                <a:sym typeface="Bree Serif"/>
              </a:rPr>
              <a:t>B. Ligamentum arteriosum.</a:t>
            </a:r>
            <a:endParaRPr sz="900">
              <a:solidFill>
                <a:srgbClr val="0070C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lang="ar" sz="900">
                <a:solidFill>
                  <a:srgbClr val="0070C0"/>
                </a:solidFill>
                <a:latin typeface="Bree Serif"/>
                <a:ea typeface="Bree Serif"/>
                <a:cs typeface="Bree Serif"/>
                <a:sym typeface="Bree Serif"/>
              </a:rPr>
              <a:t>C.medial umbilical ligaments.</a:t>
            </a:r>
            <a:endParaRPr sz="900">
              <a:solidFill>
                <a:srgbClr val="0070C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lang="ar" sz="900">
                <a:solidFill>
                  <a:srgbClr val="0070C0"/>
                </a:solidFill>
                <a:latin typeface="Bree Serif"/>
                <a:ea typeface="Bree Serif"/>
                <a:cs typeface="Bree Serif"/>
                <a:sym typeface="Bree Serif"/>
              </a:rPr>
              <a:t>D. Ligamentum teres .</a:t>
            </a:r>
            <a:endParaRPr sz="900">
              <a:solidFill>
                <a:srgbClr val="0070C0"/>
              </a:solidFill>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b="1" lang="ar" sz="900">
                <a:solidFill>
                  <a:srgbClr val="FF0000"/>
                </a:solidFill>
                <a:latin typeface="Bree Serif"/>
                <a:ea typeface="Bree Serif"/>
                <a:cs typeface="Bree Serif"/>
                <a:sym typeface="Bree Serif"/>
              </a:rPr>
              <a:t>Q6:</a:t>
            </a:r>
            <a:r>
              <a:rPr lang="ar" sz="900">
                <a:latin typeface="Bree Serif"/>
                <a:ea typeface="Bree Serif"/>
                <a:cs typeface="Bree Serif"/>
                <a:sym typeface="Bree Serif"/>
              </a:rPr>
              <a:t> In Adult derivatives of fetal Umbilical vein is: </a:t>
            </a:r>
            <a:endParaRPr b="1" sz="900">
              <a:solidFill>
                <a:srgbClr val="FF0000"/>
              </a:solidFill>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lang="ar" sz="900">
                <a:solidFill>
                  <a:srgbClr val="0070C0"/>
                </a:solidFill>
                <a:latin typeface="Bree Serif"/>
                <a:ea typeface="Bree Serif"/>
                <a:cs typeface="Bree Serif"/>
                <a:sym typeface="Bree Serif"/>
              </a:rPr>
              <a:t>A. Ligamentum venosum.</a:t>
            </a:r>
            <a:endParaRPr sz="900">
              <a:solidFill>
                <a:srgbClr val="0070C0"/>
              </a:solidFill>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lang="ar" sz="900">
                <a:solidFill>
                  <a:srgbClr val="0070C0"/>
                </a:solidFill>
                <a:latin typeface="Bree Serif"/>
                <a:ea typeface="Bree Serif"/>
                <a:cs typeface="Bree Serif"/>
                <a:sym typeface="Bree Serif"/>
              </a:rPr>
              <a:t>B. Ligamentum arteriosum.</a:t>
            </a:r>
            <a:endParaRPr sz="900">
              <a:solidFill>
                <a:srgbClr val="0070C0"/>
              </a:solidFill>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lang="ar" sz="900">
                <a:solidFill>
                  <a:srgbClr val="0070C0"/>
                </a:solidFill>
                <a:latin typeface="Bree Serif"/>
                <a:ea typeface="Bree Serif"/>
                <a:cs typeface="Bree Serif"/>
                <a:sym typeface="Bree Serif"/>
              </a:rPr>
              <a:t>C.medial umbilical ligaments.</a:t>
            </a:r>
            <a:endParaRPr sz="900">
              <a:solidFill>
                <a:srgbClr val="0070C0"/>
              </a:solidFill>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lang="ar" sz="900">
                <a:solidFill>
                  <a:srgbClr val="0070C0"/>
                </a:solidFill>
                <a:latin typeface="Bree Serif"/>
                <a:ea typeface="Bree Serif"/>
                <a:cs typeface="Bree Serif"/>
                <a:sym typeface="Bree Serif"/>
              </a:rPr>
              <a:t>D. Ligamentum teres .</a:t>
            </a:r>
            <a:endParaRPr b="1" sz="900">
              <a:solidFill>
                <a:srgbClr val="FF0000"/>
              </a:solidFill>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b="1" lang="ar" sz="900">
                <a:solidFill>
                  <a:srgbClr val="FF0000"/>
                </a:solidFill>
                <a:latin typeface="Bree Serif"/>
                <a:ea typeface="Bree Serif"/>
                <a:cs typeface="Bree Serif"/>
                <a:sym typeface="Bree Serif"/>
              </a:rPr>
              <a:t>Q7: </a:t>
            </a:r>
            <a:r>
              <a:rPr lang="ar" sz="900">
                <a:latin typeface="Bree Serif"/>
                <a:ea typeface="Bree Serif"/>
                <a:cs typeface="Bree Serif"/>
                <a:sym typeface="Bree Serif"/>
              </a:rPr>
              <a:t>In Adult derivatives of fetal Ductus venosus is : </a:t>
            </a:r>
            <a:endParaRPr b="1" sz="900">
              <a:solidFill>
                <a:srgbClr val="FF0000"/>
              </a:solidFill>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lang="ar" sz="900">
                <a:solidFill>
                  <a:srgbClr val="0070C0"/>
                </a:solidFill>
                <a:latin typeface="Bree Serif"/>
                <a:ea typeface="Bree Serif"/>
                <a:cs typeface="Bree Serif"/>
                <a:sym typeface="Bree Serif"/>
              </a:rPr>
              <a:t>A. Ligamentum venosum.</a:t>
            </a:r>
            <a:endParaRPr sz="900">
              <a:solidFill>
                <a:srgbClr val="0070C0"/>
              </a:solidFill>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lang="ar" sz="900">
                <a:solidFill>
                  <a:srgbClr val="0070C0"/>
                </a:solidFill>
                <a:latin typeface="Bree Serif"/>
                <a:ea typeface="Bree Serif"/>
                <a:cs typeface="Bree Serif"/>
                <a:sym typeface="Bree Serif"/>
              </a:rPr>
              <a:t>B. Ligamentum arteriosum.</a:t>
            </a:r>
            <a:endParaRPr sz="900">
              <a:solidFill>
                <a:srgbClr val="0070C0"/>
              </a:solidFill>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lang="ar" sz="900">
                <a:solidFill>
                  <a:srgbClr val="0070C0"/>
                </a:solidFill>
                <a:latin typeface="Bree Serif"/>
                <a:ea typeface="Bree Serif"/>
                <a:cs typeface="Bree Serif"/>
                <a:sym typeface="Bree Serif"/>
              </a:rPr>
              <a:t>C.medial umbilical ligaments.</a:t>
            </a:r>
            <a:endParaRPr sz="900">
              <a:solidFill>
                <a:srgbClr val="0070C0"/>
              </a:solidFill>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lang="ar" sz="900">
                <a:solidFill>
                  <a:srgbClr val="0070C0"/>
                </a:solidFill>
                <a:latin typeface="Bree Serif"/>
                <a:ea typeface="Bree Serif"/>
                <a:cs typeface="Bree Serif"/>
                <a:sym typeface="Bree Serif"/>
              </a:rPr>
              <a:t>D. Ligamentum teres .</a:t>
            </a:r>
            <a:endParaRPr b="1" sz="900">
              <a:solidFill>
                <a:srgbClr val="FF0000"/>
              </a:solidFill>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b="1" lang="ar" sz="900">
                <a:solidFill>
                  <a:srgbClr val="FF0000"/>
                </a:solidFill>
                <a:latin typeface="Bree Serif"/>
                <a:ea typeface="Bree Serif"/>
                <a:cs typeface="Bree Serif"/>
                <a:sym typeface="Bree Serif"/>
              </a:rPr>
              <a:t>Q8:</a:t>
            </a:r>
            <a:r>
              <a:rPr lang="ar" sz="900">
                <a:latin typeface="Bree Serif"/>
                <a:ea typeface="Bree Serif"/>
                <a:cs typeface="Bree Serif"/>
                <a:sym typeface="Bree Serif"/>
              </a:rPr>
              <a:t> In Adult derivatives of fetal Ductus arteriosus is </a:t>
            </a:r>
            <a:r>
              <a:rPr b="1" lang="ar" sz="900">
                <a:latin typeface="Bree Serif"/>
                <a:ea typeface="Bree Serif"/>
                <a:cs typeface="Bree Serif"/>
                <a:sym typeface="Bree Serif"/>
              </a:rPr>
              <a:t>: </a:t>
            </a:r>
            <a:endParaRPr b="1" sz="900">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lang="ar" sz="900">
                <a:solidFill>
                  <a:srgbClr val="0070C0"/>
                </a:solidFill>
                <a:latin typeface="Bree Serif"/>
                <a:ea typeface="Bree Serif"/>
                <a:cs typeface="Bree Serif"/>
                <a:sym typeface="Bree Serif"/>
              </a:rPr>
              <a:t>A. Ligamentum venosum.</a:t>
            </a:r>
            <a:endParaRPr sz="900">
              <a:solidFill>
                <a:srgbClr val="0070C0"/>
              </a:solidFill>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lang="ar" sz="900">
                <a:solidFill>
                  <a:srgbClr val="0070C0"/>
                </a:solidFill>
                <a:latin typeface="Bree Serif"/>
                <a:ea typeface="Bree Serif"/>
                <a:cs typeface="Bree Serif"/>
                <a:sym typeface="Bree Serif"/>
              </a:rPr>
              <a:t>B. Ligamentum arteriosum.</a:t>
            </a:r>
            <a:endParaRPr sz="900">
              <a:solidFill>
                <a:srgbClr val="0070C0"/>
              </a:solidFill>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lang="ar" sz="900">
                <a:solidFill>
                  <a:srgbClr val="0070C0"/>
                </a:solidFill>
                <a:latin typeface="Bree Serif"/>
                <a:ea typeface="Bree Serif"/>
                <a:cs typeface="Bree Serif"/>
                <a:sym typeface="Bree Serif"/>
              </a:rPr>
              <a:t>C.medial umbilical ligaments.</a:t>
            </a:r>
            <a:endParaRPr sz="900">
              <a:solidFill>
                <a:srgbClr val="0070C0"/>
              </a:solidFill>
              <a:latin typeface="Bree Serif"/>
              <a:ea typeface="Bree Serif"/>
              <a:cs typeface="Bree Serif"/>
              <a:sym typeface="Bree Serif"/>
            </a:endParaRPr>
          </a:p>
          <a:p>
            <a:pPr indent="0" lvl="0" marL="0" rtl="0" algn="l">
              <a:lnSpc>
                <a:spcPct val="150000"/>
              </a:lnSpc>
              <a:spcBef>
                <a:spcPts val="0"/>
              </a:spcBef>
              <a:spcAft>
                <a:spcPts val="0"/>
              </a:spcAft>
              <a:buClr>
                <a:schemeClr val="dk1"/>
              </a:buClr>
              <a:buSzPts val="900"/>
              <a:buFont typeface="Arial"/>
              <a:buNone/>
            </a:pPr>
            <a:r>
              <a:rPr lang="ar" sz="900">
                <a:solidFill>
                  <a:srgbClr val="0070C0"/>
                </a:solidFill>
                <a:latin typeface="Bree Serif"/>
                <a:ea typeface="Bree Serif"/>
                <a:cs typeface="Bree Serif"/>
                <a:sym typeface="Bree Serif"/>
              </a:rPr>
              <a:t>D. Ligamentum teres .</a:t>
            </a:r>
            <a:endParaRPr b="1" sz="900">
              <a:solidFill>
                <a:srgbClr val="FF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t/>
            </a:r>
            <a:endParaRPr b="0" i="0" sz="900" u="none" cap="none" strike="noStrike">
              <a:solidFill>
                <a:srgbClr val="FF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t/>
            </a:r>
            <a:endParaRPr b="0" i="0" sz="900" u="none" cap="none" strike="noStrike">
              <a:solidFill>
                <a:srgbClr val="262626"/>
              </a:solidFill>
              <a:latin typeface="Bree Serif"/>
              <a:ea typeface="Bree Serif"/>
              <a:cs typeface="Bree Serif"/>
              <a:sym typeface="Bree Serif"/>
            </a:endParaRPr>
          </a:p>
        </p:txBody>
      </p:sp>
      <p:sp>
        <p:nvSpPr>
          <p:cNvPr id="329" name="Google Shape;329;p43"/>
          <p:cNvSpPr txBox="1"/>
          <p:nvPr>
            <p:ph idx="12" type="sldNum"/>
          </p:nvPr>
        </p:nvSpPr>
        <p:spPr>
          <a:xfrm>
            <a:off x="8772125" y="4749900"/>
            <a:ext cx="28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graphicFrame>
        <p:nvGraphicFramePr>
          <p:cNvPr id="330" name="Google Shape;330;p43"/>
          <p:cNvGraphicFramePr/>
          <p:nvPr/>
        </p:nvGraphicFramePr>
        <p:xfrm>
          <a:off x="5895600" y="0"/>
          <a:ext cx="3000000" cy="3000000"/>
        </p:xfrm>
        <a:graphic>
          <a:graphicData uri="http://schemas.openxmlformats.org/drawingml/2006/table">
            <a:tbl>
              <a:tblPr>
                <a:noFill/>
                <a:tableStyleId>{7841738C-C7ED-4518-9CF9-A19F73F313E4}</a:tableStyleId>
              </a:tblPr>
              <a:tblGrid>
                <a:gridCol w="406050"/>
                <a:gridCol w="406050"/>
                <a:gridCol w="406050"/>
                <a:gridCol w="406050"/>
                <a:gridCol w="406050"/>
                <a:gridCol w="406050"/>
                <a:gridCol w="406050"/>
                <a:gridCol w="406050"/>
              </a:tblGrid>
              <a:tr h="223400">
                <a:tc>
                  <a:txBody>
                    <a:bodyPr/>
                    <a:lstStyle/>
                    <a:p>
                      <a:pPr indent="0" lvl="0" marL="0" rtl="0" algn="ctr">
                        <a:spcBef>
                          <a:spcPts val="0"/>
                        </a:spcBef>
                        <a:spcAft>
                          <a:spcPts val="0"/>
                        </a:spcAft>
                        <a:buNone/>
                      </a:pPr>
                      <a:r>
                        <a:rPr lang="ar" sz="800">
                          <a:latin typeface="Bree Serif"/>
                          <a:ea typeface="Bree Serif"/>
                          <a:cs typeface="Bree Serif"/>
                          <a:sym typeface="Bree Serif"/>
                        </a:rPr>
                        <a:t>Q1</a:t>
                      </a:r>
                      <a:endParaRPr sz="8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Q2</a:t>
                      </a:r>
                      <a:endParaRPr sz="8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Q3</a:t>
                      </a:r>
                      <a:endParaRPr sz="8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Q4</a:t>
                      </a:r>
                      <a:endParaRPr sz="8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Q5</a:t>
                      </a:r>
                      <a:endParaRPr sz="8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Q6</a:t>
                      </a:r>
                      <a:endParaRPr sz="8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Q7</a:t>
                      </a:r>
                      <a:endParaRPr sz="8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Q8</a:t>
                      </a:r>
                      <a:endParaRPr sz="800">
                        <a:latin typeface="Bree Serif"/>
                        <a:ea typeface="Bree Serif"/>
                        <a:cs typeface="Bree Serif"/>
                        <a:sym typeface="Bree Serif"/>
                      </a:endParaRPr>
                    </a:p>
                  </a:txBody>
                  <a:tcPr marT="91425" marB="91425" marR="91425" marL="91425">
                    <a:solidFill>
                      <a:srgbClr val="F4CCCC"/>
                    </a:solidFill>
                  </a:tcPr>
                </a:tc>
              </a:tr>
              <a:tr h="223400">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B</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C</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B</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B</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C</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D</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A</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B</a:t>
                      </a:r>
                      <a:endParaRPr sz="800">
                        <a:solidFill>
                          <a:srgbClr val="EFEFEF"/>
                        </a:solidFill>
                        <a:latin typeface="Bree Serif"/>
                        <a:ea typeface="Bree Serif"/>
                        <a:cs typeface="Bree Serif"/>
                        <a:sym typeface="Bree Serif"/>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pic>
        <p:nvPicPr>
          <p:cNvPr id="335" name="Google Shape;335;p44"/>
          <p:cNvPicPr preferRelativeResize="0"/>
          <p:nvPr/>
        </p:nvPicPr>
        <p:blipFill rotWithShape="1">
          <a:blip r:embed="rId3">
            <a:alphaModFix/>
          </a:blip>
          <a:srcRect b="40678" l="16887" r="21277" t="28723"/>
          <a:stretch/>
        </p:blipFill>
        <p:spPr>
          <a:xfrm>
            <a:off x="7628876" y="92051"/>
            <a:ext cx="1459225" cy="722100"/>
          </a:xfrm>
          <a:prstGeom prst="rect">
            <a:avLst/>
          </a:prstGeom>
          <a:noFill/>
          <a:ln>
            <a:noFill/>
          </a:ln>
        </p:spPr>
      </p:pic>
      <p:sp>
        <p:nvSpPr>
          <p:cNvPr id="336" name="Google Shape;336;p44"/>
          <p:cNvSpPr txBox="1"/>
          <p:nvPr/>
        </p:nvSpPr>
        <p:spPr>
          <a:xfrm>
            <a:off x="2832925" y="217000"/>
            <a:ext cx="3088800" cy="6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3000">
                <a:latin typeface="Bree Serif"/>
                <a:ea typeface="Bree Serif"/>
                <a:cs typeface="Bree Serif"/>
                <a:sym typeface="Bree Serif"/>
              </a:rPr>
              <a:t>Members board</a:t>
            </a:r>
            <a:endParaRPr b="1" sz="3000">
              <a:latin typeface="Bree Serif"/>
              <a:ea typeface="Bree Serif"/>
              <a:cs typeface="Bree Serif"/>
              <a:sym typeface="Bree Serif"/>
            </a:endParaRPr>
          </a:p>
        </p:txBody>
      </p:sp>
      <p:sp>
        <p:nvSpPr>
          <p:cNvPr id="337" name="Google Shape;337;p44"/>
          <p:cNvSpPr txBox="1"/>
          <p:nvPr/>
        </p:nvSpPr>
        <p:spPr>
          <a:xfrm>
            <a:off x="1231575" y="1104713"/>
            <a:ext cx="2330100" cy="346200"/>
          </a:xfrm>
          <a:prstGeom prst="rect">
            <a:avLst/>
          </a:prstGeom>
          <a:noFill/>
          <a:ln>
            <a:noFill/>
          </a:ln>
        </p:spPr>
        <p:txBody>
          <a:bodyPr anchorCtr="0" anchor="t" bIns="91425" lIns="91425" spcFirstLastPara="1" rIns="91425" wrap="square" tIns="91425">
            <a:noAutofit/>
          </a:bodyPr>
          <a:lstStyle/>
          <a:p>
            <a:pPr indent="-304800" lvl="0" marL="457200" rtl="0" algn="ctr">
              <a:spcBef>
                <a:spcPts val="0"/>
              </a:spcBef>
              <a:spcAft>
                <a:spcPts val="0"/>
              </a:spcAft>
              <a:buClr>
                <a:srgbClr val="BE1E2D"/>
              </a:buClr>
              <a:buSzPts val="1200"/>
              <a:buFont typeface="Bree Serif"/>
              <a:buChar char="●"/>
            </a:pPr>
            <a:r>
              <a:rPr b="1" lang="ar" sz="1200">
                <a:solidFill>
                  <a:srgbClr val="BE1E2D"/>
                </a:solidFill>
                <a:latin typeface="Bree Serif"/>
                <a:ea typeface="Bree Serif"/>
                <a:cs typeface="Bree Serif"/>
                <a:sym typeface="Bree Serif"/>
              </a:rPr>
              <a:t>Abdulrahman Shadid</a:t>
            </a:r>
            <a:endParaRPr b="1" sz="1200">
              <a:solidFill>
                <a:srgbClr val="BE1E2D"/>
              </a:solidFill>
              <a:latin typeface="Bree Serif"/>
              <a:ea typeface="Bree Serif"/>
              <a:cs typeface="Bree Serif"/>
              <a:sym typeface="Bree Serif"/>
            </a:endParaRPr>
          </a:p>
        </p:txBody>
      </p:sp>
      <p:sp>
        <p:nvSpPr>
          <p:cNvPr id="338" name="Google Shape;338;p44"/>
          <p:cNvSpPr txBox="1"/>
          <p:nvPr/>
        </p:nvSpPr>
        <p:spPr>
          <a:xfrm>
            <a:off x="4815550" y="1104737"/>
            <a:ext cx="2213100" cy="346200"/>
          </a:xfrm>
          <a:prstGeom prst="rect">
            <a:avLst/>
          </a:prstGeom>
          <a:noFill/>
          <a:ln>
            <a:noFill/>
          </a:ln>
        </p:spPr>
        <p:txBody>
          <a:bodyPr anchorCtr="0" anchor="t" bIns="91425" lIns="91425" spcFirstLastPara="1" rIns="91425" wrap="square" tIns="91425">
            <a:noAutofit/>
          </a:bodyPr>
          <a:lstStyle/>
          <a:p>
            <a:pPr indent="-241300" lvl="0" marL="342900" rtl="0" algn="ctr">
              <a:spcBef>
                <a:spcPts val="0"/>
              </a:spcBef>
              <a:spcAft>
                <a:spcPts val="0"/>
              </a:spcAft>
              <a:buClr>
                <a:srgbClr val="BE1E2D"/>
              </a:buClr>
              <a:buSzPts val="1200"/>
              <a:buFont typeface="Bree Serif"/>
              <a:buChar char="●"/>
            </a:pPr>
            <a:r>
              <a:rPr b="1" lang="ar" sz="1200">
                <a:solidFill>
                  <a:srgbClr val="BE1E2D"/>
                </a:solidFill>
                <a:latin typeface="Bree Serif"/>
                <a:ea typeface="Bree Serif"/>
                <a:cs typeface="Bree Serif"/>
                <a:sym typeface="Bree Serif"/>
              </a:rPr>
              <a:t>Ateen Almutairi</a:t>
            </a:r>
            <a:endParaRPr b="1" sz="1200">
              <a:solidFill>
                <a:srgbClr val="BE1E2D"/>
              </a:solidFill>
              <a:latin typeface="Bree Serif"/>
              <a:ea typeface="Bree Serif"/>
              <a:cs typeface="Bree Serif"/>
              <a:sym typeface="Bree Serif"/>
            </a:endParaRPr>
          </a:p>
        </p:txBody>
      </p:sp>
      <p:sp>
        <p:nvSpPr>
          <p:cNvPr id="339" name="Google Shape;339;p44"/>
          <p:cNvSpPr txBox="1"/>
          <p:nvPr/>
        </p:nvSpPr>
        <p:spPr>
          <a:xfrm>
            <a:off x="5127163" y="1490550"/>
            <a:ext cx="2411700" cy="32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latin typeface="Bree Serif"/>
                <a:ea typeface="Bree Serif"/>
                <a:cs typeface="Bree Serif"/>
                <a:sym typeface="Bree Serif"/>
              </a:rPr>
              <a:t>Girls team :</a:t>
            </a:r>
            <a:endParaRPr b="1" sz="1000">
              <a:latin typeface="Bree Serif"/>
              <a:ea typeface="Bree Serif"/>
              <a:cs typeface="Bree Serif"/>
              <a:sym typeface="Bree Serif"/>
            </a:endParaRPr>
          </a:p>
          <a:p>
            <a:pPr indent="0" lvl="0" marL="0" rtl="0" algn="l">
              <a:spcBef>
                <a:spcPts val="0"/>
              </a:spcBef>
              <a:spcAft>
                <a:spcPts val="0"/>
              </a:spcAft>
              <a:buNone/>
            </a:pPr>
            <a:r>
              <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Ajeed Al Rashoud</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‏Taif Alotaibi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‏Noura Al Turki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‏Amirah Al-Zahrani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‏Alhanouf Al-haluli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‏Sara Al-Abdulkarem</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‏Renad Al Haqbani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‏Nouf Al Humaidhi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Jude Al Khalifah</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Nouf Al Hussaini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 Danah Al Halees</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 Rema Al Mutawa</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 Maha Al Nahdi </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Razan Al zohaifi </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Ghalia </a:t>
            </a:r>
            <a:r>
              <a:rPr b="1" lang="ar" sz="1000">
                <a:solidFill>
                  <a:schemeClr val="dk1"/>
                </a:solidFill>
                <a:latin typeface="Bree Serif"/>
                <a:ea typeface="Bree Serif"/>
                <a:cs typeface="Bree Serif"/>
                <a:sym typeface="Bree Serif"/>
              </a:rPr>
              <a:t>Alnufaei</a:t>
            </a:r>
            <a:endParaRPr b="1" sz="1000">
              <a:latin typeface="Bree Serif"/>
              <a:ea typeface="Bree Serif"/>
              <a:cs typeface="Bree Serif"/>
              <a:sym typeface="Bree Serif"/>
            </a:endParaRPr>
          </a:p>
        </p:txBody>
      </p:sp>
      <p:sp>
        <p:nvSpPr>
          <p:cNvPr id="340" name="Google Shape;340;p44"/>
          <p:cNvSpPr txBox="1"/>
          <p:nvPr/>
        </p:nvSpPr>
        <p:spPr>
          <a:xfrm>
            <a:off x="3627475" y="769375"/>
            <a:ext cx="1499700" cy="41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400">
                <a:solidFill>
                  <a:srgbClr val="000000"/>
                </a:solidFill>
                <a:latin typeface="Bree Serif"/>
                <a:ea typeface="Bree Serif"/>
                <a:cs typeface="Bree Serif"/>
                <a:sym typeface="Bree Serif"/>
              </a:rPr>
              <a:t>Team leaders</a:t>
            </a:r>
            <a:endParaRPr b="1" sz="1400">
              <a:solidFill>
                <a:srgbClr val="000000"/>
              </a:solidFill>
            </a:endParaRPr>
          </a:p>
        </p:txBody>
      </p:sp>
      <p:sp>
        <p:nvSpPr>
          <p:cNvPr id="341" name="Google Shape;341;p44"/>
          <p:cNvSpPr/>
          <p:nvPr/>
        </p:nvSpPr>
        <p:spPr>
          <a:xfrm rot="10797124">
            <a:off x="8060850" y="4533850"/>
            <a:ext cx="1075800" cy="376500"/>
          </a:xfrm>
          <a:prstGeom prst="homePlate">
            <a:avLst>
              <a:gd fmla="val 50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4"/>
          <p:cNvSpPr txBox="1"/>
          <p:nvPr/>
        </p:nvSpPr>
        <p:spPr>
          <a:xfrm>
            <a:off x="1680050" y="1341225"/>
            <a:ext cx="2411700" cy="271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ar" sz="1000">
                <a:latin typeface="Bree Serif"/>
                <a:ea typeface="Bree Serif"/>
                <a:cs typeface="Bree Serif"/>
                <a:sym typeface="Bree Serif"/>
              </a:rPr>
              <a:t>Boys team: </a:t>
            </a:r>
            <a:endParaRPr b="1" sz="1000">
              <a:latin typeface="Bree Serif"/>
              <a:ea typeface="Bree Serif"/>
              <a:cs typeface="Bree Serif"/>
              <a:sym typeface="Bree Serif"/>
            </a:endParaRPr>
          </a:p>
          <a:p>
            <a:pPr indent="-292100" lvl="0" marL="457200" rtl="0" algn="l">
              <a:lnSpc>
                <a:spcPct val="115000"/>
              </a:lnSpc>
              <a:spcBef>
                <a:spcPts val="1000"/>
              </a:spcBef>
              <a:spcAft>
                <a:spcPts val="0"/>
              </a:spcAft>
              <a:buClr>
                <a:srgbClr val="000000"/>
              </a:buClr>
              <a:buSzPts val="1000"/>
              <a:buFont typeface="Bree Serif"/>
              <a:buChar char="●"/>
            </a:pPr>
            <a:r>
              <a:rPr b="1" lang="ar" sz="1000">
                <a:latin typeface="Bree Serif"/>
                <a:ea typeface="Bree Serif"/>
                <a:cs typeface="Bree Serif"/>
                <a:sym typeface="Bree Serif"/>
              </a:rPr>
              <a:t>Mohammed Al-huqbani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Salman Alagla</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Ziyad Al-jofan</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Ali Aldawood</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Khalid Nagshabandi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Sameh nuser</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Abdullah Basamh</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Alwaleed Alsaleh</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Mohaned Makkawi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Abdullah Alghamdi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695D46"/>
              </a:buClr>
              <a:buSzPts val="1000"/>
              <a:buFont typeface="Bree Serif"/>
              <a:buChar char="●"/>
            </a:pPr>
            <a:r>
              <a:rPr b="1" lang="ar" sz="1000">
                <a:latin typeface="Bree Serif"/>
                <a:ea typeface="Bree Serif"/>
                <a:cs typeface="Bree Serif"/>
                <a:sym typeface="Bree Serif"/>
              </a:rPr>
              <a:t>Badr Alshehri </a:t>
            </a:r>
            <a:r>
              <a:rPr b="1" lang="ar" sz="1000">
                <a:solidFill>
                  <a:srgbClr val="EFEFEF"/>
                </a:solidFill>
                <a:latin typeface="Bree Serif"/>
                <a:ea typeface="Bree Serif"/>
                <a:cs typeface="Bree Serif"/>
                <a:sym typeface="Bree Serif"/>
              </a:rPr>
              <a:t>(I want a pin please ;( )</a:t>
            </a:r>
            <a:endParaRPr b="1" sz="1000">
              <a:solidFill>
                <a:srgbClr val="EFEFEF"/>
              </a:solidFill>
              <a:latin typeface="Bree Serif"/>
              <a:ea typeface="Bree Serif"/>
              <a:cs typeface="Bree Serif"/>
              <a:sym typeface="Bree Serif"/>
            </a:endParaRPr>
          </a:p>
        </p:txBody>
      </p:sp>
      <p:pic>
        <p:nvPicPr>
          <p:cNvPr id="343" name="Google Shape;343;p44">
            <a:hlinkClick r:id="rId4"/>
          </p:cNvPr>
          <p:cNvPicPr preferRelativeResize="0"/>
          <p:nvPr/>
        </p:nvPicPr>
        <p:blipFill>
          <a:blip r:embed="rId5">
            <a:alphaModFix/>
          </a:blip>
          <a:stretch>
            <a:fillRect/>
          </a:stretch>
        </p:blipFill>
        <p:spPr>
          <a:xfrm>
            <a:off x="8419788" y="4694550"/>
            <a:ext cx="217201" cy="198163"/>
          </a:xfrm>
          <a:prstGeom prst="rect">
            <a:avLst/>
          </a:prstGeom>
          <a:noFill/>
          <a:ln>
            <a:noFill/>
          </a:ln>
        </p:spPr>
      </p:pic>
      <p:pic>
        <p:nvPicPr>
          <p:cNvPr id="344" name="Google Shape;344;p44">
            <a:hlinkClick r:id="rId6"/>
          </p:cNvPr>
          <p:cNvPicPr preferRelativeResize="0"/>
          <p:nvPr/>
        </p:nvPicPr>
        <p:blipFill>
          <a:blip r:embed="rId7">
            <a:alphaModFix/>
          </a:blip>
          <a:stretch>
            <a:fillRect/>
          </a:stretch>
        </p:blipFill>
        <p:spPr>
          <a:xfrm>
            <a:off x="8721751" y="4722846"/>
            <a:ext cx="217200" cy="141600"/>
          </a:xfrm>
          <a:prstGeom prst="roundRect">
            <a:avLst>
              <a:gd fmla="val 16667" name="adj"/>
            </a:avLst>
          </a:prstGeom>
          <a:noFill/>
          <a:ln>
            <a:noFill/>
          </a:ln>
        </p:spPr>
      </p:pic>
      <p:sp>
        <p:nvSpPr>
          <p:cNvPr id="345" name="Google Shape;345;p44"/>
          <p:cNvSpPr txBox="1"/>
          <p:nvPr/>
        </p:nvSpPr>
        <p:spPr>
          <a:xfrm rot="-1103">
            <a:off x="8201548" y="4491094"/>
            <a:ext cx="935100" cy="23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ar" sz="800">
                <a:solidFill>
                  <a:srgbClr val="000000"/>
                </a:solidFill>
                <a:latin typeface="Bree Serif"/>
                <a:ea typeface="Bree Serif"/>
                <a:cs typeface="Bree Serif"/>
                <a:sym typeface="Bree Serif"/>
              </a:rPr>
              <a:t>Contact us: </a:t>
            </a:r>
            <a:endParaRPr b="1" sz="800">
              <a:solidFill>
                <a:srgbClr val="000000"/>
              </a:solidFill>
              <a:latin typeface="Bree Serif"/>
              <a:ea typeface="Bree Serif"/>
              <a:cs typeface="Bree Serif"/>
              <a:sym typeface="Bree Serif"/>
            </a:endParaRPr>
          </a:p>
          <a:p>
            <a:pPr indent="0" lvl="0" marL="0" rtl="0" algn="ctr">
              <a:lnSpc>
                <a:spcPct val="115000"/>
              </a:lnSpc>
              <a:spcBef>
                <a:spcPts val="0"/>
              </a:spcBef>
              <a:spcAft>
                <a:spcPts val="0"/>
              </a:spcAft>
              <a:buNone/>
            </a:pPr>
            <a:r>
              <a:t/>
            </a:r>
            <a:endParaRPr b="1" sz="800">
              <a:solidFill>
                <a:srgbClr val="000000"/>
              </a:solidFill>
              <a:latin typeface="Bree Serif"/>
              <a:ea typeface="Bree Serif"/>
              <a:cs typeface="Bree Serif"/>
              <a:sym typeface="Bree Serif"/>
            </a:endParaRPr>
          </a:p>
        </p:txBody>
      </p:sp>
      <p:pic>
        <p:nvPicPr>
          <p:cNvPr id="346" name="Google Shape;346;p44"/>
          <p:cNvPicPr preferRelativeResize="0"/>
          <p:nvPr/>
        </p:nvPicPr>
        <p:blipFill rotWithShape="1">
          <a:blip r:embed="rId3">
            <a:alphaModFix/>
          </a:blip>
          <a:srcRect b="40678" l="16887" r="48995" t="28723"/>
          <a:stretch/>
        </p:blipFill>
        <p:spPr>
          <a:xfrm>
            <a:off x="1848400" y="2369200"/>
            <a:ext cx="217200" cy="19480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B29E7C"/>
      </a:lt2>
      <a:accent1>
        <a:srgbClr val="F3D6B8"/>
      </a:accent1>
      <a:accent2>
        <a:srgbClr val="F8C38E"/>
      </a:accent2>
      <a:accent3>
        <a:srgbClr val="E6B788"/>
      </a:accent3>
      <a:accent4>
        <a:srgbClr val="EEB276"/>
      </a:accent4>
      <a:accent5>
        <a:srgbClr val="D09551"/>
      </a:accent5>
      <a:accent6>
        <a:srgbClr val="CEAE7E"/>
      </a:accent6>
      <a:hlink>
        <a:srgbClr val="2626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