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0689325" cx="7562100"/>
  <p:notesSz cx="6858000" cy="9144000"/>
  <p:embeddedFontLst>
    <p:embeddedFont>
      <p:font typeface="Quattrocento"/>
      <p:regular r:id="rId18"/>
      <p:bold r:id="rId19"/>
    </p:embeddedFont>
    <p:embeddedFont>
      <p:font typeface="Economica"/>
      <p:regular r:id="rId20"/>
      <p:bold r:id="rId21"/>
      <p:italic r:id="rId22"/>
      <p:boldItalic r:id="rId23"/>
    </p:embeddedFont>
    <p:embeddedFont>
      <p:font typeface="Saira Condensed Medium"/>
      <p:regular r:id="rId24"/>
      <p:bold r:id="rId25"/>
    </p:embeddedFont>
    <p:embeddedFont>
      <p:font typeface="Fira Sans Extra Condensed Medium"/>
      <p:regular r:id="rId26"/>
      <p:bold r:id="rId27"/>
      <p:italic r:id="rId28"/>
      <p:boldItalic r:id="rId29"/>
    </p:embeddedFont>
    <p:embeddedFont>
      <p:font typeface="Mada"/>
      <p:regular r:id="rId30"/>
      <p:bold r:id="rId31"/>
    </p:embeddedFont>
    <p:embeddedFont>
      <p:font typeface="Saira Condensed SemiBold"/>
      <p:regular r:id="rId32"/>
      <p:bold r:id="rId33"/>
    </p:embeddedFont>
    <p:embeddedFont>
      <p:font typeface="Saira Condensed"/>
      <p:regular r:id="rId34"/>
      <p:bold r:id="rId35"/>
    </p:embeddedFont>
    <p:embeddedFont>
      <p:font typeface="Roboto Slab Regular"/>
      <p:regular r:id="rId36"/>
      <p:bold r:id="rId37"/>
    </p:embeddedFont>
    <p:embeddedFont>
      <p:font typeface="Ex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27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AA74611-89D0-456A-9390-8B23577D789F}">
  <a:tblStyle styleId="{2AA74611-89D0-456A-9390-8B23577D789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5272"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xo-italic.fntdata"/><Relationship Id="rId20" Type="http://schemas.openxmlformats.org/officeDocument/2006/relationships/font" Target="fonts/Economica-regular.fntdata"/><Relationship Id="rId41" Type="http://schemas.openxmlformats.org/officeDocument/2006/relationships/font" Target="fonts/Exo-boldItalic.fntdata"/><Relationship Id="rId22" Type="http://schemas.openxmlformats.org/officeDocument/2006/relationships/font" Target="fonts/Economica-italic.fntdata"/><Relationship Id="rId21" Type="http://schemas.openxmlformats.org/officeDocument/2006/relationships/font" Target="fonts/Economica-bold.fntdata"/><Relationship Id="rId24" Type="http://schemas.openxmlformats.org/officeDocument/2006/relationships/font" Target="fonts/SairaCondensedMedium-regular.fntdata"/><Relationship Id="rId23" Type="http://schemas.openxmlformats.org/officeDocument/2006/relationships/font" Target="fonts/Economica-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FiraSansExtraCondensedMedium-regular.fntdata"/><Relationship Id="rId25" Type="http://schemas.openxmlformats.org/officeDocument/2006/relationships/font" Target="fonts/SairaCondensedMedium-bold.fntdata"/><Relationship Id="rId28" Type="http://schemas.openxmlformats.org/officeDocument/2006/relationships/font" Target="fonts/FiraSansExtraCondensedMedium-italic.fntdata"/><Relationship Id="rId27" Type="http://schemas.openxmlformats.org/officeDocument/2006/relationships/font" Target="fonts/FiraSansExtraCondensedMedium-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FiraSansExtraCondensedMedium-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ada-bold.fntdata"/><Relationship Id="rId30" Type="http://schemas.openxmlformats.org/officeDocument/2006/relationships/font" Target="fonts/Mada-regular.fntdata"/><Relationship Id="rId11" Type="http://schemas.openxmlformats.org/officeDocument/2006/relationships/slide" Target="slides/slide5.xml"/><Relationship Id="rId33" Type="http://schemas.openxmlformats.org/officeDocument/2006/relationships/font" Target="fonts/SairaCondensedSemiBold-bold.fntdata"/><Relationship Id="rId10" Type="http://schemas.openxmlformats.org/officeDocument/2006/relationships/slide" Target="slides/slide4.xml"/><Relationship Id="rId32" Type="http://schemas.openxmlformats.org/officeDocument/2006/relationships/font" Target="fonts/SairaCondensedSemiBold-regular.fntdata"/><Relationship Id="rId13" Type="http://schemas.openxmlformats.org/officeDocument/2006/relationships/slide" Target="slides/slide7.xml"/><Relationship Id="rId35" Type="http://schemas.openxmlformats.org/officeDocument/2006/relationships/font" Target="fonts/SairaCondensed-bold.fntdata"/><Relationship Id="rId12" Type="http://schemas.openxmlformats.org/officeDocument/2006/relationships/slide" Target="slides/slide6.xml"/><Relationship Id="rId34" Type="http://schemas.openxmlformats.org/officeDocument/2006/relationships/font" Target="fonts/SairaCondensed-regular.fntdata"/><Relationship Id="rId15" Type="http://schemas.openxmlformats.org/officeDocument/2006/relationships/slide" Target="slides/slide9.xml"/><Relationship Id="rId37" Type="http://schemas.openxmlformats.org/officeDocument/2006/relationships/font" Target="fonts/RobotoSlabRegular-bold.fntdata"/><Relationship Id="rId14" Type="http://schemas.openxmlformats.org/officeDocument/2006/relationships/slide" Target="slides/slide8.xml"/><Relationship Id="rId36" Type="http://schemas.openxmlformats.org/officeDocument/2006/relationships/font" Target="fonts/RobotoSlabRegular-regular.fntdata"/><Relationship Id="rId17" Type="http://schemas.openxmlformats.org/officeDocument/2006/relationships/slide" Target="slides/slide11.xml"/><Relationship Id="rId39" Type="http://schemas.openxmlformats.org/officeDocument/2006/relationships/font" Target="fonts/Exo-bold.fntdata"/><Relationship Id="rId16" Type="http://schemas.openxmlformats.org/officeDocument/2006/relationships/slide" Target="slides/slide10.xml"/><Relationship Id="rId38" Type="http://schemas.openxmlformats.org/officeDocument/2006/relationships/font" Target="fonts/Exo-regular.fntdata"/><Relationship Id="rId19" Type="http://schemas.openxmlformats.org/officeDocument/2006/relationships/font" Target="fonts/Quattrocento-bold.fntdata"/><Relationship Id="rId18" Type="http://schemas.openxmlformats.org/officeDocument/2006/relationships/font" Target="fonts/Quattrocen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6410" y="685800"/>
            <a:ext cx="2425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9" name="Shape 1049"/>
        <p:cNvGrpSpPr/>
        <p:nvPr/>
      </p:nvGrpSpPr>
      <p:grpSpPr>
        <a:xfrm>
          <a:off x="0" y="0"/>
          <a:ext cx="0" cy="0"/>
          <a:chOff x="0" y="0"/>
          <a:chExt cx="0" cy="0"/>
        </a:xfrm>
      </p:grpSpPr>
      <p:sp>
        <p:nvSpPr>
          <p:cNvPr id="1050" name="Google Shape;1050;g73ccdb1341_0_520:notes"/>
          <p:cNvSpPr/>
          <p:nvPr>
            <p:ph idx="2" type="sldImg"/>
          </p:nvPr>
        </p:nvSpPr>
        <p:spPr>
          <a:xfrm>
            <a:off x="221638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1051" name="Google Shape;1051;g73ccdb1341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6" name="Shape 1266"/>
        <p:cNvGrpSpPr/>
        <p:nvPr/>
      </p:nvGrpSpPr>
      <p:grpSpPr>
        <a:xfrm>
          <a:off x="0" y="0"/>
          <a:ext cx="0" cy="0"/>
          <a:chOff x="0" y="0"/>
          <a:chExt cx="0" cy="0"/>
        </a:xfrm>
      </p:grpSpPr>
      <p:sp>
        <p:nvSpPr>
          <p:cNvPr id="1267" name="Google Shape;1267;g73ccdb1341_0_398:notes"/>
          <p:cNvSpPr/>
          <p:nvPr>
            <p:ph idx="2" type="sldImg"/>
          </p:nvPr>
        </p:nvSpPr>
        <p:spPr>
          <a:xfrm>
            <a:off x="221638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1268" name="Google Shape;1268;g73ccdb1341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8" name="Shape 1288"/>
        <p:cNvGrpSpPr/>
        <p:nvPr/>
      </p:nvGrpSpPr>
      <p:grpSpPr>
        <a:xfrm>
          <a:off x="0" y="0"/>
          <a:ext cx="0" cy="0"/>
          <a:chOff x="0" y="0"/>
          <a:chExt cx="0" cy="0"/>
        </a:xfrm>
      </p:grpSpPr>
      <p:sp>
        <p:nvSpPr>
          <p:cNvPr id="1289" name="Google Shape;1289;g717bc9d033_2_9:notes"/>
          <p:cNvSpPr/>
          <p:nvPr>
            <p:ph idx="2" type="sldImg"/>
          </p:nvPr>
        </p:nvSpPr>
        <p:spPr>
          <a:xfrm>
            <a:off x="221638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1290" name="Google Shape;1290;g717bc9d033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3" name="Shape 1063"/>
        <p:cNvGrpSpPr/>
        <p:nvPr/>
      </p:nvGrpSpPr>
      <p:grpSpPr>
        <a:xfrm>
          <a:off x="0" y="0"/>
          <a:ext cx="0" cy="0"/>
          <a:chOff x="0" y="0"/>
          <a:chExt cx="0" cy="0"/>
        </a:xfrm>
      </p:grpSpPr>
      <p:sp>
        <p:nvSpPr>
          <p:cNvPr id="1064" name="Google Shape;1064;g424517154397cb1e_24:notes"/>
          <p:cNvSpPr/>
          <p:nvPr>
            <p:ph idx="2" type="sldImg"/>
          </p:nvPr>
        </p:nvSpPr>
        <p:spPr>
          <a:xfrm>
            <a:off x="221638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1065" name="Google Shape;1065;g424517154397cb1e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6" name="Shape 1086"/>
        <p:cNvGrpSpPr/>
        <p:nvPr/>
      </p:nvGrpSpPr>
      <p:grpSpPr>
        <a:xfrm>
          <a:off x="0" y="0"/>
          <a:ext cx="0" cy="0"/>
          <a:chOff x="0" y="0"/>
          <a:chExt cx="0" cy="0"/>
        </a:xfrm>
      </p:grpSpPr>
      <p:sp>
        <p:nvSpPr>
          <p:cNvPr id="1087" name="Google Shape;1087;g73ccdb1341_0_53:notes"/>
          <p:cNvSpPr/>
          <p:nvPr>
            <p:ph idx="2" type="sldImg"/>
          </p:nvPr>
        </p:nvSpPr>
        <p:spPr>
          <a:xfrm>
            <a:off x="221638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1088" name="Google Shape;1088;g73ccdb1341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9" name="Shape 1109"/>
        <p:cNvGrpSpPr/>
        <p:nvPr/>
      </p:nvGrpSpPr>
      <p:grpSpPr>
        <a:xfrm>
          <a:off x="0" y="0"/>
          <a:ext cx="0" cy="0"/>
          <a:chOff x="0" y="0"/>
          <a:chExt cx="0" cy="0"/>
        </a:xfrm>
      </p:grpSpPr>
      <p:sp>
        <p:nvSpPr>
          <p:cNvPr id="1110" name="Google Shape;1110;g73ccdb1341_0_98:notes"/>
          <p:cNvSpPr/>
          <p:nvPr>
            <p:ph idx="2" type="sldImg"/>
          </p:nvPr>
        </p:nvSpPr>
        <p:spPr>
          <a:xfrm>
            <a:off x="221638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73ccdb1341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3" name="Shape 1153"/>
        <p:cNvGrpSpPr/>
        <p:nvPr/>
      </p:nvGrpSpPr>
      <p:grpSpPr>
        <a:xfrm>
          <a:off x="0" y="0"/>
          <a:ext cx="0" cy="0"/>
          <a:chOff x="0" y="0"/>
          <a:chExt cx="0" cy="0"/>
        </a:xfrm>
      </p:grpSpPr>
      <p:sp>
        <p:nvSpPr>
          <p:cNvPr id="1154" name="Google Shape;1154;g73ccdb1341_0_144:notes"/>
          <p:cNvSpPr/>
          <p:nvPr>
            <p:ph idx="2" type="sldImg"/>
          </p:nvPr>
        </p:nvSpPr>
        <p:spPr>
          <a:xfrm>
            <a:off x="221638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73ccdb1341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0" name="Shape 1170"/>
        <p:cNvGrpSpPr/>
        <p:nvPr/>
      </p:nvGrpSpPr>
      <p:grpSpPr>
        <a:xfrm>
          <a:off x="0" y="0"/>
          <a:ext cx="0" cy="0"/>
          <a:chOff x="0" y="0"/>
          <a:chExt cx="0" cy="0"/>
        </a:xfrm>
      </p:grpSpPr>
      <p:sp>
        <p:nvSpPr>
          <p:cNvPr id="1171" name="Google Shape;1171;g73ccdb1341_0_225:notes"/>
          <p:cNvSpPr/>
          <p:nvPr>
            <p:ph idx="2" type="sldImg"/>
          </p:nvPr>
        </p:nvSpPr>
        <p:spPr>
          <a:xfrm>
            <a:off x="221638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1172" name="Google Shape;1172;g73ccdb1341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1" name="Shape 1201"/>
        <p:cNvGrpSpPr/>
        <p:nvPr/>
      </p:nvGrpSpPr>
      <p:grpSpPr>
        <a:xfrm>
          <a:off x="0" y="0"/>
          <a:ext cx="0" cy="0"/>
          <a:chOff x="0" y="0"/>
          <a:chExt cx="0" cy="0"/>
        </a:xfrm>
      </p:grpSpPr>
      <p:sp>
        <p:nvSpPr>
          <p:cNvPr id="1202" name="Google Shape;1202;g73ccdb1341_0_288:notes"/>
          <p:cNvSpPr/>
          <p:nvPr>
            <p:ph idx="2" type="sldImg"/>
          </p:nvPr>
        </p:nvSpPr>
        <p:spPr>
          <a:xfrm>
            <a:off x="221638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1203" name="Google Shape;1203;g73ccdb1341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7" name="Shape 1227"/>
        <p:cNvGrpSpPr/>
        <p:nvPr/>
      </p:nvGrpSpPr>
      <p:grpSpPr>
        <a:xfrm>
          <a:off x="0" y="0"/>
          <a:ext cx="0" cy="0"/>
          <a:chOff x="0" y="0"/>
          <a:chExt cx="0" cy="0"/>
        </a:xfrm>
      </p:grpSpPr>
      <p:sp>
        <p:nvSpPr>
          <p:cNvPr id="1228" name="Google Shape;1228;g73ccdb1341_0_327:notes"/>
          <p:cNvSpPr/>
          <p:nvPr>
            <p:ph idx="2" type="sldImg"/>
          </p:nvPr>
        </p:nvSpPr>
        <p:spPr>
          <a:xfrm>
            <a:off x="221638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1229" name="Google Shape;1229;g73ccdb1341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2" name="Shape 1252"/>
        <p:cNvGrpSpPr/>
        <p:nvPr/>
      </p:nvGrpSpPr>
      <p:grpSpPr>
        <a:xfrm>
          <a:off x="0" y="0"/>
          <a:ext cx="0" cy="0"/>
          <a:chOff x="0" y="0"/>
          <a:chExt cx="0" cy="0"/>
        </a:xfrm>
      </p:grpSpPr>
      <p:sp>
        <p:nvSpPr>
          <p:cNvPr id="1253" name="Google Shape;1253;g73ccdb1341_0_353:notes"/>
          <p:cNvSpPr/>
          <p:nvPr>
            <p:ph idx="2" type="sldImg"/>
          </p:nvPr>
        </p:nvSpPr>
        <p:spPr>
          <a:xfrm>
            <a:off x="221638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1254" name="Google Shape;1254;g73ccdb1341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OPENING TITLE">
  <p:cSld name="CUSTOM_7">
    <p:bg>
      <p:bgPr>
        <a:solidFill>
          <a:srgbClr val="E8E8E8"/>
        </a:solidFill>
      </p:bgPr>
    </p:bg>
    <p:spTree>
      <p:nvGrpSpPr>
        <p:cNvPr id="9" name="Shape 9"/>
        <p:cNvGrpSpPr/>
        <p:nvPr/>
      </p:nvGrpSpPr>
      <p:grpSpPr>
        <a:xfrm>
          <a:off x="0" y="0"/>
          <a:ext cx="0" cy="0"/>
          <a:chOff x="0" y="0"/>
          <a:chExt cx="0" cy="0"/>
        </a:xfrm>
      </p:grpSpPr>
      <p:grpSp>
        <p:nvGrpSpPr>
          <p:cNvPr id="10" name="Google Shape;10;p2"/>
          <p:cNvGrpSpPr/>
          <p:nvPr/>
        </p:nvGrpSpPr>
        <p:grpSpPr>
          <a:xfrm>
            <a:off x="0" y="0"/>
            <a:ext cx="7562135" cy="10689241"/>
            <a:chOff x="0" y="0"/>
            <a:chExt cx="9144057" cy="5143510"/>
          </a:xfrm>
        </p:grpSpPr>
        <p:grpSp>
          <p:nvGrpSpPr>
            <p:cNvPr id="11" name="Google Shape;11;p2"/>
            <p:cNvGrpSpPr/>
            <p:nvPr/>
          </p:nvGrpSpPr>
          <p:grpSpPr>
            <a:xfrm>
              <a:off x="6516018" y="0"/>
              <a:ext cx="2627979" cy="4044405"/>
              <a:chOff x="6589593" y="0"/>
              <a:chExt cx="2627979" cy="4044405"/>
            </a:xfrm>
          </p:grpSpPr>
          <p:sp>
            <p:nvSpPr>
              <p:cNvPr id="12" name="Google Shape;12;p2"/>
              <p:cNvSpPr/>
              <p:nvPr/>
            </p:nvSpPr>
            <p:spPr>
              <a:xfrm>
                <a:off x="65895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746917" y="253849"/>
                <a:ext cx="359077" cy="1370278"/>
                <a:chOff x="8637920" y="205202"/>
                <a:chExt cx="225777" cy="861593"/>
              </a:xfrm>
            </p:grpSpPr>
            <p:sp>
              <p:nvSpPr>
                <p:cNvPr id="14" name="Google Shape;14;p2"/>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 name="Google Shape;22;p2"/>
              <p:cNvSpPr/>
              <p:nvPr/>
            </p:nvSpPr>
            <p:spPr>
              <a:xfrm>
                <a:off x="73484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8205918"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 name="Google Shape;24;p2"/>
              <p:cNvGrpSpPr/>
              <p:nvPr/>
            </p:nvGrpSpPr>
            <p:grpSpPr>
              <a:xfrm rot="10800000">
                <a:off x="8504637" y="2322834"/>
                <a:ext cx="312115" cy="1348221"/>
                <a:chOff x="8637920" y="205202"/>
                <a:chExt cx="225777" cy="861593"/>
              </a:xfrm>
            </p:grpSpPr>
            <p:sp>
              <p:nvSpPr>
                <p:cNvPr id="25" name="Google Shape;25;p2"/>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 name="Google Shape;33;p2"/>
              <p:cNvSpPr/>
              <p:nvPr/>
            </p:nvSpPr>
            <p:spPr>
              <a:xfrm>
                <a:off x="906334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p:nvPr/>
          </p:nvSpPr>
          <p:spPr>
            <a:xfrm>
              <a:off x="0" y="0"/>
              <a:ext cx="2183543" cy="4044405"/>
            </a:xfrm>
            <a:custGeom>
              <a:rect b="b" l="l" r="r" t="t"/>
              <a:pathLst>
                <a:path extrusionOk="0" h="26825" w="13752">
                  <a:moveTo>
                    <a:pt x="1" y="0"/>
                  </a:moveTo>
                  <a:lnTo>
                    <a:pt x="1" y="26825"/>
                  </a:lnTo>
                  <a:lnTo>
                    <a:pt x="13752" y="26825"/>
                  </a:lnTo>
                  <a:lnTo>
                    <a:pt x="13752" y="0"/>
                  </a:lnTo>
                  <a:close/>
                </a:path>
              </a:pathLst>
            </a:custGeom>
            <a:solidFill>
              <a:srgbClr val="FFFFFF">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0" y="4044403"/>
              <a:ext cx="9144057" cy="1099107"/>
            </a:xfrm>
            <a:custGeom>
              <a:rect b="b" l="l" r="r" t="t"/>
              <a:pathLst>
                <a:path extrusionOk="0" h="7414" w="53343">
                  <a:moveTo>
                    <a:pt x="1" y="0"/>
                  </a:moveTo>
                  <a:lnTo>
                    <a:pt x="1" y="7414"/>
                  </a:lnTo>
                  <a:lnTo>
                    <a:pt x="53342" y="7414"/>
                  </a:lnTo>
                  <a:lnTo>
                    <a:pt x="53342" y="0"/>
                  </a:lnTo>
                  <a:close/>
                </a:path>
              </a:pathLst>
            </a:custGeom>
            <a:solidFill>
              <a:srgbClr val="FFFFFF">
                <a:alpha val="16540"/>
              </a:srgbClr>
            </a:solidFill>
            <a:ln>
              <a:noFill/>
            </a:ln>
            <a:effectLst>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txBox="1"/>
          <p:nvPr>
            <p:ph type="ctrTitle"/>
          </p:nvPr>
        </p:nvSpPr>
        <p:spPr>
          <a:xfrm>
            <a:off x="2066428" y="2966659"/>
            <a:ext cx="3429300" cy="37041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5600"/>
              <a:buNone/>
              <a:defRPr sz="5600">
                <a:solidFill>
                  <a:srgbClr val="434343"/>
                </a:solidFill>
              </a:defRPr>
            </a:lvl1pPr>
            <a:lvl2pPr lvl="1" rtl="0" algn="ctr">
              <a:spcBef>
                <a:spcPts val="0"/>
              </a:spcBef>
              <a:spcAft>
                <a:spcPts val="0"/>
              </a:spcAft>
              <a:buClr>
                <a:srgbClr val="434343"/>
              </a:buClr>
              <a:buSzPts val="5200"/>
              <a:buNone/>
              <a:defRPr sz="5200">
                <a:solidFill>
                  <a:srgbClr val="434343"/>
                </a:solidFill>
              </a:defRPr>
            </a:lvl2pPr>
            <a:lvl3pPr lvl="2" rtl="0" algn="ctr">
              <a:spcBef>
                <a:spcPts val="0"/>
              </a:spcBef>
              <a:spcAft>
                <a:spcPts val="0"/>
              </a:spcAft>
              <a:buClr>
                <a:srgbClr val="434343"/>
              </a:buClr>
              <a:buSzPts val="5200"/>
              <a:buNone/>
              <a:defRPr sz="5200">
                <a:solidFill>
                  <a:srgbClr val="434343"/>
                </a:solidFill>
              </a:defRPr>
            </a:lvl3pPr>
            <a:lvl4pPr lvl="3" rtl="0" algn="ctr">
              <a:spcBef>
                <a:spcPts val="0"/>
              </a:spcBef>
              <a:spcAft>
                <a:spcPts val="0"/>
              </a:spcAft>
              <a:buClr>
                <a:srgbClr val="434343"/>
              </a:buClr>
              <a:buSzPts val="5200"/>
              <a:buNone/>
              <a:defRPr sz="5200">
                <a:solidFill>
                  <a:srgbClr val="434343"/>
                </a:solidFill>
              </a:defRPr>
            </a:lvl4pPr>
            <a:lvl5pPr lvl="4" rtl="0" algn="ctr">
              <a:spcBef>
                <a:spcPts val="0"/>
              </a:spcBef>
              <a:spcAft>
                <a:spcPts val="0"/>
              </a:spcAft>
              <a:buClr>
                <a:srgbClr val="434343"/>
              </a:buClr>
              <a:buSzPts val="5200"/>
              <a:buNone/>
              <a:defRPr sz="5200">
                <a:solidFill>
                  <a:srgbClr val="434343"/>
                </a:solidFill>
              </a:defRPr>
            </a:lvl5pPr>
            <a:lvl6pPr lvl="5" rtl="0" algn="ctr">
              <a:spcBef>
                <a:spcPts val="0"/>
              </a:spcBef>
              <a:spcAft>
                <a:spcPts val="0"/>
              </a:spcAft>
              <a:buClr>
                <a:srgbClr val="434343"/>
              </a:buClr>
              <a:buSzPts val="5200"/>
              <a:buNone/>
              <a:defRPr sz="5200">
                <a:solidFill>
                  <a:srgbClr val="434343"/>
                </a:solidFill>
              </a:defRPr>
            </a:lvl6pPr>
            <a:lvl7pPr lvl="6" rtl="0" algn="ctr">
              <a:spcBef>
                <a:spcPts val="0"/>
              </a:spcBef>
              <a:spcAft>
                <a:spcPts val="0"/>
              </a:spcAft>
              <a:buClr>
                <a:srgbClr val="434343"/>
              </a:buClr>
              <a:buSzPts val="5200"/>
              <a:buNone/>
              <a:defRPr sz="5200">
                <a:solidFill>
                  <a:srgbClr val="434343"/>
                </a:solidFill>
              </a:defRPr>
            </a:lvl7pPr>
            <a:lvl8pPr lvl="7" rtl="0" algn="ctr">
              <a:spcBef>
                <a:spcPts val="0"/>
              </a:spcBef>
              <a:spcAft>
                <a:spcPts val="0"/>
              </a:spcAft>
              <a:buClr>
                <a:srgbClr val="434343"/>
              </a:buClr>
              <a:buSzPts val="5200"/>
              <a:buNone/>
              <a:defRPr sz="5200">
                <a:solidFill>
                  <a:srgbClr val="434343"/>
                </a:solidFill>
              </a:defRPr>
            </a:lvl8pPr>
            <a:lvl9pPr lvl="8" rtl="0" algn="ctr">
              <a:spcBef>
                <a:spcPts val="0"/>
              </a:spcBef>
              <a:spcAft>
                <a:spcPts val="0"/>
              </a:spcAft>
              <a:buClr>
                <a:srgbClr val="434343"/>
              </a:buClr>
              <a:buSzPts val="5200"/>
              <a:buNone/>
              <a:defRPr sz="5200">
                <a:solidFill>
                  <a:srgbClr val="434343"/>
                </a:solidFill>
              </a:defRPr>
            </a:lvl9pPr>
          </a:lstStyle>
          <a:p/>
        </p:txBody>
      </p:sp>
      <p:sp>
        <p:nvSpPr>
          <p:cNvPr id="37" name="Google Shape;37;p2"/>
          <p:cNvSpPr txBox="1"/>
          <p:nvPr>
            <p:ph idx="1" type="subTitle"/>
          </p:nvPr>
        </p:nvSpPr>
        <p:spPr>
          <a:xfrm>
            <a:off x="2642297" y="5926959"/>
            <a:ext cx="2277600" cy="1490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434343"/>
              </a:buClr>
              <a:buSzPts val="1100"/>
              <a:buNone/>
              <a:defRPr sz="1100">
                <a:solidFill>
                  <a:srgbClr val="434343"/>
                </a:solidFill>
              </a:defRPr>
            </a:lvl1pPr>
            <a:lvl2pPr lvl="1" rtl="0" algn="ctr">
              <a:lnSpc>
                <a:spcPct val="100000"/>
              </a:lnSpc>
              <a:spcBef>
                <a:spcPts val="0"/>
              </a:spcBef>
              <a:spcAft>
                <a:spcPts val="0"/>
              </a:spcAft>
              <a:buClr>
                <a:srgbClr val="434343"/>
              </a:buClr>
              <a:buSzPts val="2800"/>
              <a:buNone/>
              <a:defRPr sz="2800">
                <a:solidFill>
                  <a:srgbClr val="434343"/>
                </a:solidFill>
              </a:defRPr>
            </a:lvl2pPr>
            <a:lvl3pPr lvl="2" rtl="0" algn="ctr">
              <a:lnSpc>
                <a:spcPct val="100000"/>
              </a:lnSpc>
              <a:spcBef>
                <a:spcPts val="0"/>
              </a:spcBef>
              <a:spcAft>
                <a:spcPts val="0"/>
              </a:spcAft>
              <a:buClr>
                <a:srgbClr val="434343"/>
              </a:buClr>
              <a:buSzPts val="2800"/>
              <a:buNone/>
              <a:defRPr sz="2800">
                <a:solidFill>
                  <a:srgbClr val="434343"/>
                </a:solidFill>
              </a:defRPr>
            </a:lvl3pPr>
            <a:lvl4pPr lvl="3" rtl="0" algn="ctr">
              <a:lnSpc>
                <a:spcPct val="100000"/>
              </a:lnSpc>
              <a:spcBef>
                <a:spcPts val="0"/>
              </a:spcBef>
              <a:spcAft>
                <a:spcPts val="0"/>
              </a:spcAft>
              <a:buClr>
                <a:srgbClr val="434343"/>
              </a:buClr>
              <a:buSzPts val="2800"/>
              <a:buNone/>
              <a:defRPr sz="2800">
                <a:solidFill>
                  <a:srgbClr val="434343"/>
                </a:solidFill>
              </a:defRPr>
            </a:lvl4pPr>
            <a:lvl5pPr lvl="4" rtl="0" algn="ctr">
              <a:lnSpc>
                <a:spcPct val="100000"/>
              </a:lnSpc>
              <a:spcBef>
                <a:spcPts val="0"/>
              </a:spcBef>
              <a:spcAft>
                <a:spcPts val="0"/>
              </a:spcAft>
              <a:buClr>
                <a:srgbClr val="434343"/>
              </a:buClr>
              <a:buSzPts val="2800"/>
              <a:buNone/>
              <a:defRPr sz="2800">
                <a:solidFill>
                  <a:srgbClr val="434343"/>
                </a:solidFill>
              </a:defRPr>
            </a:lvl5pPr>
            <a:lvl6pPr lvl="5" rtl="0" algn="ctr">
              <a:lnSpc>
                <a:spcPct val="100000"/>
              </a:lnSpc>
              <a:spcBef>
                <a:spcPts val="0"/>
              </a:spcBef>
              <a:spcAft>
                <a:spcPts val="0"/>
              </a:spcAft>
              <a:buClr>
                <a:srgbClr val="434343"/>
              </a:buClr>
              <a:buSzPts val="2800"/>
              <a:buNone/>
              <a:defRPr sz="2800">
                <a:solidFill>
                  <a:srgbClr val="434343"/>
                </a:solidFill>
              </a:defRPr>
            </a:lvl6pPr>
            <a:lvl7pPr lvl="6" rtl="0" algn="ctr">
              <a:lnSpc>
                <a:spcPct val="100000"/>
              </a:lnSpc>
              <a:spcBef>
                <a:spcPts val="0"/>
              </a:spcBef>
              <a:spcAft>
                <a:spcPts val="0"/>
              </a:spcAft>
              <a:buClr>
                <a:srgbClr val="434343"/>
              </a:buClr>
              <a:buSzPts val="2800"/>
              <a:buNone/>
              <a:defRPr sz="2800">
                <a:solidFill>
                  <a:srgbClr val="434343"/>
                </a:solidFill>
              </a:defRPr>
            </a:lvl7pPr>
            <a:lvl8pPr lvl="7" rtl="0" algn="ctr">
              <a:lnSpc>
                <a:spcPct val="100000"/>
              </a:lnSpc>
              <a:spcBef>
                <a:spcPts val="0"/>
              </a:spcBef>
              <a:spcAft>
                <a:spcPts val="0"/>
              </a:spcAft>
              <a:buClr>
                <a:srgbClr val="434343"/>
              </a:buClr>
              <a:buSzPts val="2800"/>
              <a:buNone/>
              <a:defRPr sz="2800">
                <a:solidFill>
                  <a:srgbClr val="434343"/>
                </a:solidFill>
              </a:defRPr>
            </a:lvl8pPr>
            <a:lvl9pPr lvl="8" rtl="0" algn="ctr">
              <a:lnSpc>
                <a:spcPct val="100000"/>
              </a:lnSpc>
              <a:spcBef>
                <a:spcPts val="0"/>
              </a:spcBef>
              <a:spcAft>
                <a:spcPts val="0"/>
              </a:spcAft>
              <a:buClr>
                <a:srgbClr val="434343"/>
              </a:buClr>
              <a:buSzPts val="2800"/>
              <a:buNone/>
              <a:defRPr sz="2800">
                <a:solidFill>
                  <a:srgbClr val="434343"/>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S + TEXT 2">
  <p:cSld name="CUSTOM_14_1_1_4">
    <p:bg>
      <p:bgPr>
        <a:solidFill>
          <a:srgbClr val="CFD9E0"/>
        </a:solidFill>
      </p:bgPr>
    </p:bg>
    <p:spTree>
      <p:nvGrpSpPr>
        <p:cNvPr id="291" name="Shape 291"/>
        <p:cNvGrpSpPr/>
        <p:nvPr/>
      </p:nvGrpSpPr>
      <p:grpSpPr>
        <a:xfrm>
          <a:off x="0" y="0"/>
          <a:ext cx="0" cy="0"/>
          <a:chOff x="0" y="0"/>
          <a:chExt cx="0" cy="0"/>
        </a:xfrm>
      </p:grpSpPr>
      <p:grpSp>
        <p:nvGrpSpPr>
          <p:cNvPr id="292" name="Google Shape;292;p11"/>
          <p:cNvGrpSpPr/>
          <p:nvPr/>
        </p:nvGrpSpPr>
        <p:grpSpPr>
          <a:xfrm>
            <a:off x="0" y="0"/>
            <a:ext cx="7562135" cy="10689241"/>
            <a:chOff x="0" y="0"/>
            <a:chExt cx="9144057" cy="5143510"/>
          </a:xfrm>
        </p:grpSpPr>
        <p:grpSp>
          <p:nvGrpSpPr>
            <p:cNvPr id="293" name="Google Shape;293;p11"/>
            <p:cNvGrpSpPr/>
            <p:nvPr/>
          </p:nvGrpSpPr>
          <p:grpSpPr>
            <a:xfrm>
              <a:off x="6516018" y="0"/>
              <a:ext cx="2627979" cy="4044405"/>
              <a:chOff x="6589593" y="0"/>
              <a:chExt cx="2627979" cy="4044405"/>
            </a:xfrm>
          </p:grpSpPr>
          <p:sp>
            <p:nvSpPr>
              <p:cNvPr id="294" name="Google Shape;294;p11"/>
              <p:cNvSpPr/>
              <p:nvPr/>
            </p:nvSpPr>
            <p:spPr>
              <a:xfrm>
                <a:off x="65895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5" name="Google Shape;295;p11"/>
              <p:cNvGrpSpPr/>
              <p:nvPr/>
            </p:nvGrpSpPr>
            <p:grpSpPr>
              <a:xfrm>
                <a:off x="7746917" y="253849"/>
                <a:ext cx="359077" cy="1370278"/>
                <a:chOff x="8637920" y="205202"/>
                <a:chExt cx="225777" cy="861593"/>
              </a:xfrm>
            </p:grpSpPr>
            <p:sp>
              <p:nvSpPr>
                <p:cNvPr id="296" name="Google Shape;296;p11"/>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1"/>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1"/>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1"/>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1"/>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 name="Google Shape;304;p11"/>
              <p:cNvSpPr/>
              <p:nvPr/>
            </p:nvSpPr>
            <p:spPr>
              <a:xfrm>
                <a:off x="73484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1"/>
              <p:cNvSpPr/>
              <p:nvPr/>
            </p:nvSpPr>
            <p:spPr>
              <a:xfrm>
                <a:off x="8205918"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6" name="Google Shape;306;p11"/>
              <p:cNvGrpSpPr/>
              <p:nvPr/>
            </p:nvGrpSpPr>
            <p:grpSpPr>
              <a:xfrm rot="10800000">
                <a:off x="8504637" y="2322834"/>
                <a:ext cx="312115" cy="1348221"/>
                <a:chOff x="8637920" y="205202"/>
                <a:chExt cx="225777" cy="861593"/>
              </a:xfrm>
            </p:grpSpPr>
            <p:sp>
              <p:nvSpPr>
                <p:cNvPr id="307" name="Google Shape;307;p11"/>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1"/>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1"/>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1"/>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1"/>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1"/>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1"/>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1"/>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 name="Google Shape;315;p11"/>
              <p:cNvSpPr/>
              <p:nvPr/>
            </p:nvSpPr>
            <p:spPr>
              <a:xfrm>
                <a:off x="906334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6" name="Google Shape;316;p11"/>
            <p:cNvSpPr/>
            <p:nvPr/>
          </p:nvSpPr>
          <p:spPr>
            <a:xfrm>
              <a:off x="0" y="0"/>
              <a:ext cx="2183543" cy="4044405"/>
            </a:xfrm>
            <a:custGeom>
              <a:rect b="b" l="l" r="r" t="t"/>
              <a:pathLst>
                <a:path extrusionOk="0" h="26825" w="13752">
                  <a:moveTo>
                    <a:pt x="1" y="0"/>
                  </a:moveTo>
                  <a:lnTo>
                    <a:pt x="1" y="26825"/>
                  </a:lnTo>
                  <a:lnTo>
                    <a:pt x="13752" y="26825"/>
                  </a:lnTo>
                  <a:lnTo>
                    <a:pt x="13752" y="0"/>
                  </a:lnTo>
                  <a:close/>
                </a:path>
              </a:pathLst>
            </a:custGeom>
            <a:solidFill>
              <a:srgbClr val="FFFFFF">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1"/>
            <p:cNvSpPr/>
            <p:nvPr/>
          </p:nvSpPr>
          <p:spPr>
            <a:xfrm>
              <a:off x="0" y="4044403"/>
              <a:ext cx="9144057" cy="1099107"/>
            </a:xfrm>
            <a:custGeom>
              <a:rect b="b" l="l" r="r" t="t"/>
              <a:pathLst>
                <a:path extrusionOk="0" h="7414" w="53343">
                  <a:moveTo>
                    <a:pt x="1" y="0"/>
                  </a:moveTo>
                  <a:lnTo>
                    <a:pt x="1" y="7414"/>
                  </a:lnTo>
                  <a:lnTo>
                    <a:pt x="53342" y="7414"/>
                  </a:lnTo>
                  <a:lnTo>
                    <a:pt x="53342" y="0"/>
                  </a:lnTo>
                  <a:close/>
                </a:path>
              </a:pathLst>
            </a:custGeom>
            <a:solidFill>
              <a:srgbClr val="FFFFFF">
                <a:alpha val="16540"/>
              </a:srgbClr>
            </a:solidFill>
            <a:ln>
              <a:noFill/>
            </a:ln>
            <a:effectLst>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8" name="Google Shape;318;p11"/>
          <p:cNvSpPr txBox="1"/>
          <p:nvPr>
            <p:ph idx="12" type="sldNum"/>
          </p:nvPr>
        </p:nvSpPr>
        <p:spPr>
          <a:xfrm>
            <a:off x="6957117" y="9450115"/>
            <a:ext cx="261600" cy="818100"/>
          </a:xfrm>
          <a:prstGeom prst="rect">
            <a:avLst/>
          </a:prstGeom>
        </p:spPr>
        <p:txBody>
          <a:bodyPr anchorCtr="0" anchor="b" bIns="91425" lIns="91425" spcFirstLastPara="1" rIns="91425" wrap="square" tIns="91425">
            <a:noAutofit/>
          </a:bodyPr>
          <a:lstStyle>
            <a:lvl1pPr lvl="0" rtl="0" algn="l">
              <a:buNone/>
              <a:defRPr sz="1200">
                <a:solidFill>
                  <a:srgbClr val="434343"/>
                </a:solidFill>
                <a:latin typeface="Saira Condensed"/>
                <a:ea typeface="Saira Condensed"/>
                <a:cs typeface="Saira Condensed"/>
                <a:sym typeface="Saira Condensed"/>
              </a:defRPr>
            </a:lvl1pPr>
            <a:lvl2pPr lvl="1" rtl="0" algn="l">
              <a:buNone/>
              <a:defRPr sz="1200">
                <a:solidFill>
                  <a:srgbClr val="434343"/>
                </a:solidFill>
                <a:latin typeface="Saira Condensed"/>
                <a:ea typeface="Saira Condensed"/>
                <a:cs typeface="Saira Condensed"/>
                <a:sym typeface="Saira Condensed"/>
              </a:defRPr>
            </a:lvl2pPr>
            <a:lvl3pPr lvl="2" rtl="0" algn="l">
              <a:buNone/>
              <a:defRPr sz="1200">
                <a:solidFill>
                  <a:srgbClr val="434343"/>
                </a:solidFill>
                <a:latin typeface="Saira Condensed"/>
                <a:ea typeface="Saira Condensed"/>
                <a:cs typeface="Saira Condensed"/>
                <a:sym typeface="Saira Condensed"/>
              </a:defRPr>
            </a:lvl3pPr>
            <a:lvl4pPr lvl="3" rtl="0" algn="l">
              <a:buNone/>
              <a:defRPr sz="1200">
                <a:solidFill>
                  <a:srgbClr val="434343"/>
                </a:solidFill>
                <a:latin typeface="Saira Condensed"/>
                <a:ea typeface="Saira Condensed"/>
                <a:cs typeface="Saira Condensed"/>
                <a:sym typeface="Saira Condensed"/>
              </a:defRPr>
            </a:lvl4pPr>
            <a:lvl5pPr lvl="4" rtl="0" algn="l">
              <a:buNone/>
              <a:defRPr sz="1200">
                <a:solidFill>
                  <a:srgbClr val="434343"/>
                </a:solidFill>
                <a:latin typeface="Saira Condensed"/>
                <a:ea typeface="Saira Condensed"/>
                <a:cs typeface="Saira Condensed"/>
                <a:sym typeface="Saira Condensed"/>
              </a:defRPr>
            </a:lvl5pPr>
            <a:lvl6pPr lvl="5" rtl="0" algn="l">
              <a:buNone/>
              <a:defRPr sz="1200">
                <a:solidFill>
                  <a:srgbClr val="434343"/>
                </a:solidFill>
                <a:latin typeface="Saira Condensed"/>
                <a:ea typeface="Saira Condensed"/>
                <a:cs typeface="Saira Condensed"/>
                <a:sym typeface="Saira Condensed"/>
              </a:defRPr>
            </a:lvl6pPr>
            <a:lvl7pPr lvl="6" rtl="0" algn="l">
              <a:buNone/>
              <a:defRPr sz="1200">
                <a:solidFill>
                  <a:srgbClr val="434343"/>
                </a:solidFill>
                <a:latin typeface="Saira Condensed"/>
                <a:ea typeface="Saira Condensed"/>
                <a:cs typeface="Saira Condensed"/>
                <a:sym typeface="Saira Condensed"/>
              </a:defRPr>
            </a:lvl7pPr>
            <a:lvl8pPr lvl="7" rtl="0" algn="l">
              <a:buNone/>
              <a:defRPr sz="1200">
                <a:solidFill>
                  <a:srgbClr val="434343"/>
                </a:solidFill>
                <a:latin typeface="Saira Condensed"/>
                <a:ea typeface="Saira Condensed"/>
                <a:cs typeface="Saira Condensed"/>
                <a:sym typeface="Saira Condensed"/>
              </a:defRPr>
            </a:lvl8pPr>
            <a:lvl9pPr lvl="8" rtl="0" algn="l">
              <a:buNone/>
              <a:defRPr sz="1200">
                <a:solidFill>
                  <a:srgbClr val="434343"/>
                </a:solidFill>
                <a:latin typeface="Saira Condensed"/>
                <a:ea typeface="Saira Condensed"/>
                <a:cs typeface="Saira Condensed"/>
                <a:sym typeface="Saira Condensed"/>
              </a:defRPr>
            </a:lvl9pPr>
          </a:lstStyle>
          <a:p>
            <a:pPr indent="0" lvl="0" marL="0" rtl="0" algn="l">
              <a:spcBef>
                <a:spcPts val="0"/>
              </a:spcBef>
              <a:spcAft>
                <a:spcPts val="0"/>
              </a:spcAft>
              <a:buNone/>
            </a:pPr>
            <a:fld id="{00000000-1234-1234-1234-123412341234}" type="slidenum">
              <a:rPr lang="es"/>
              <a:t>‹#›</a:t>
            </a:fld>
            <a:endParaRPr/>
          </a:p>
        </p:txBody>
      </p:sp>
      <p:cxnSp>
        <p:nvCxnSpPr>
          <p:cNvPr id="319" name="Google Shape;319;p11"/>
          <p:cNvCxnSpPr/>
          <p:nvPr/>
        </p:nvCxnSpPr>
        <p:spPr>
          <a:xfrm>
            <a:off x="7013922" y="9493739"/>
            <a:ext cx="548100" cy="0"/>
          </a:xfrm>
          <a:prstGeom prst="straightConnector1">
            <a:avLst/>
          </a:prstGeom>
          <a:noFill/>
          <a:ln cap="flat" cmpd="sng" w="19050">
            <a:solidFill>
              <a:schemeClr val="dk2"/>
            </a:solidFill>
            <a:prstDash val="solid"/>
            <a:round/>
            <a:headEnd len="med" w="med" type="none"/>
            <a:tailEnd len="med" w="med" type="none"/>
          </a:ln>
        </p:spPr>
      </p:cxnSp>
      <p:sp>
        <p:nvSpPr>
          <p:cNvPr id="320" name="Google Shape;320;p11"/>
          <p:cNvSpPr/>
          <p:nvPr/>
        </p:nvSpPr>
        <p:spPr>
          <a:xfrm>
            <a:off x="3678626" y="311525"/>
            <a:ext cx="2032702" cy="3695311"/>
          </a:xfrm>
          <a:custGeom>
            <a:rect b="b" l="l" r="r" t="t"/>
            <a:pathLst>
              <a:path extrusionOk="0" h="13657" w="18879">
                <a:moveTo>
                  <a:pt x="10691" y="0"/>
                </a:moveTo>
                <a:cubicBezTo>
                  <a:pt x="10291" y="0"/>
                  <a:pt x="9892" y="5"/>
                  <a:pt x="9494" y="14"/>
                </a:cubicBezTo>
                <a:cubicBezTo>
                  <a:pt x="7125" y="131"/>
                  <a:pt x="4675" y="131"/>
                  <a:pt x="2343" y="583"/>
                </a:cubicBezTo>
                <a:cubicBezTo>
                  <a:pt x="571" y="881"/>
                  <a:pt x="345" y="2048"/>
                  <a:pt x="227" y="3675"/>
                </a:cubicBezTo>
                <a:cubicBezTo>
                  <a:pt x="155" y="4724"/>
                  <a:pt x="118" y="5782"/>
                  <a:pt x="118" y="6794"/>
                </a:cubicBezTo>
                <a:cubicBezTo>
                  <a:pt x="82" y="7852"/>
                  <a:pt x="1" y="9850"/>
                  <a:pt x="715" y="10718"/>
                </a:cubicBezTo>
                <a:cubicBezTo>
                  <a:pt x="1357" y="11505"/>
                  <a:pt x="3057" y="11622"/>
                  <a:pt x="3997" y="11731"/>
                </a:cubicBezTo>
                <a:cubicBezTo>
                  <a:pt x="5787" y="11902"/>
                  <a:pt x="7577" y="11988"/>
                  <a:pt x="9366" y="11988"/>
                </a:cubicBezTo>
                <a:cubicBezTo>
                  <a:pt x="11155" y="11988"/>
                  <a:pt x="12943" y="11902"/>
                  <a:pt x="14729" y="11731"/>
                </a:cubicBezTo>
                <a:cubicBezTo>
                  <a:pt x="15226" y="12409"/>
                  <a:pt x="15714" y="13051"/>
                  <a:pt x="16275" y="13656"/>
                </a:cubicBezTo>
                <a:cubicBezTo>
                  <a:pt x="16311" y="12978"/>
                  <a:pt x="16356" y="12264"/>
                  <a:pt x="16428" y="11586"/>
                </a:cubicBezTo>
                <a:cubicBezTo>
                  <a:pt x="16727" y="11541"/>
                  <a:pt x="17034" y="11505"/>
                  <a:pt x="17296" y="11468"/>
                </a:cubicBezTo>
                <a:cubicBezTo>
                  <a:pt x="18842" y="11242"/>
                  <a:pt x="18761" y="9055"/>
                  <a:pt x="18797" y="8006"/>
                </a:cubicBezTo>
                <a:cubicBezTo>
                  <a:pt x="18879" y="6080"/>
                  <a:pt x="18842" y="4200"/>
                  <a:pt x="18725" y="2274"/>
                </a:cubicBezTo>
                <a:cubicBezTo>
                  <a:pt x="18653" y="1225"/>
                  <a:pt x="17974" y="737"/>
                  <a:pt x="17070" y="466"/>
                </a:cubicBezTo>
                <a:cubicBezTo>
                  <a:pt x="16202" y="203"/>
                  <a:pt x="15181" y="203"/>
                  <a:pt x="14358" y="131"/>
                </a:cubicBezTo>
                <a:cubicBezTo>
                  <a:pt x="13138" y="42"/>
                  <a:pt x="11913" y="0"/>
                  <a:pt x="10691" y="0"/>
                </a:cubicBez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p:nvPr/>
        </p:nvSpPr>
        <p:spPr>
          <a:xfrm flipH="1">
            <a:off x="4137390" y="9304245"/>
            <a:ext cx="2209126" cy="717557"/>
          </a:xfrm>
          <a:custGeom>
            <a:rect b="b" l="l" r="r" t="t"/>
            <a:pathLst>
              <a:path extrusionOk="0" h="5010" w="38760">
                <a:moveTo>
                  <a:pt x="27530" y="1"/>
                </a:moveTo>
                <a:cubicBezTo>
                  <a:pt x="23688" y="1"/>
                  <a:pt x="20298" y="381"/>
                  <a:pt x="18309" y="977"/>
                </a:cubicBezTo>
                <a:cubicBezTo>
                  <a:pt x="16609" y="715"/>
                  <a:pt x="14575" y="525"/>
                  <a:pt x="12351" y="489"/>
                </a:cubicBezTo>
                <a:lnTo>
                  <a:pt x="12351" y="977"/>
                </a:lnTo>
                <a:lnTo>
                  <a:pt x="10126" y="977"/>
                </a:lnTo>
                <a:lnTo>
                  <a:pt x="10126" y="489"/>
                </a:lnTo>
                <a:cubicBezTo>
                  <a:pt x="8436" y="525"/>
                  <a:pt x="6890" y="643"/>
                  <a:pt x="5497" y="787"/>
                </a:cubicBezTo>
                <a:lnTo>
                  <a:pt x="5497" y="977"/>
                </a:lnTo>
                <a:lnTo>
                  <a:pt x="4331" y="977"/>
                </a:lnTo>
                <a:cubicBezTo>
                  <a:pt x="1691" y="1393"/>
                  <a:pt x="1" y="2035"/>
                  <a:pt x="1" y="2749"/>
                </a:cubicBezTo>
                <a:cubicBezTo>
                  <a:pt x="1" y="3997"/>
                  <a:pt x="5045" y="5010"/>
                  <a:pt x="11257" y="5010"/>
                </a:cubicBezTo>
                <a:cubicBezTo>
                  <a:pt x="15099" y="5010"/>
                  <a:pt x="18489" y="4630"/>
                  <a:pt x="20487" y="4033"/>
                </a:cubicBezTo>
                <a:cubicBezTo>
                  <a:pt x="22449" y="4332"/>
                  <a:pt x="24899" y="4521"/>
                  <a:pt x="27530" y="4521"/>
                </a:cubicBezTo>
                <a:cubicBezTo>
                  <a:pt x="33751" y="4521"/>
                  <a:pt x="38759" y="3500"/>
                  <a:pt x="38759" y="2261"/>
                </a:cubicBezTo>
                <a:cubicBezTo>
                  <a:pt x="38759" y="1013"/>
                  <a:pt x="33751" y="1"/>
                  <a:pt x="27530" y="1"/>
                </a:cubicBezTo>
                <a:close/>
              </a:path>
            </a:pathLst>
          </a:custGeom>
          <a:solidFill>
            <a:srgbClr val="8CACB9">
              <a:alpha val="91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p:nvPr/>
        </p:nvSpPr>
        <p:spPr>
          <a:xfrm>
            <a:off x="5428846" y="2968856"/>
            <a:ext cx="740587" cy="1825984"/>
          </a:xfrm>
          <a:custGeom>
            <a:rect b="b" l="l" r="r" t="t"/>
            <a:pathLst>
              <a:path extrusionOk="0" h="14415" w="14692">
                <a:moveTo>
                  <a:pt x="6351" y="0"/>
                </a:moveTo>
                <a:cubicBezTo>
                  <a:pt x="6052" y="0"/>
                  <a:pt x="5749" y="77"/>
                  <a:pt x="5461" y="198"/>
                </a:cubicBezTo>
                <a:cubicBezTo>
                  <a:pt x="4367" y="533"/>
                  <a:pt x="3617" y="1138"/>
                  <a:pt x="3128" y="2187"/>
                </a:cubicBezTo>
                <a:cubicBezTo>
                  <a:pt x="2866" y="2793"/>
                  <a:pt x="2785" y="3471"/>
                  <a:pt x="2749" y="4149"/>
                </a:cubicBezTo>
                <a:cubicBezTo>
                  <a:pt x="2713" y="4791"/>
                  <a:pt x="2713" y="5433"/>
                  <a:pt x="2749" y="6075"/>
                </a:cubicBezTo>
                <a:cubicBezTo>
                  <a:pt x="2749" y="6482"/>
                  <a:pt x="2785" y="6934"/>
                  <a:pt x="2559" y="7313"/>
                </a:cubicBezTo>
                <a:cubicBezTo>
                  <a:pt x="2333" y="7729"/>
                  <a:pt x="1845" y="7919"/>
                  <a:pt x="1465" y="8181"/>
                </a:cubicBezTo>
                <a:cubicBezTo>
                  <a:pt x="606" y="8742"/>
                  <a:pt x="0" y="9764"/>
                  <a:pt x="109" y="10821"/>
                </a:cubicBezTo>
                <a:cubicBezTo>
                  <a:pt x="224" y="11815"/>
                  <a:pt x="1132" y="12739"/>
                  <a:pt x="2131" y="12739"/>
                </a:cubicBezTo>
                <a:cubicBezTo>
                  <a:pt x="2150" y="12739"/>
                  <a:pt x="2169" y="12739"/>
                  <a:pt x="2188" y="12738"/>
                </a:cubicBezTo>
                <a:cubicBezTo>
                  <a:pt x="2463" y="13436"/>
                  <a:pt x="3242" y="13885"/>
                  <a:pt x="3995" y="13885"/>
                </a:cubicBezTo>
                <a:cubicBezTo>
                  <a:pt x="4256" y="13885"/>
                  <a:pt x="4514" y="13831"/>
                  <a:pt x="4747" y="13714"/>
                </a:cubicBezTo>
                <a:lnTo>
                  <a:pt x="11862" y="14392"/>
                </a:lnTo>
                <a:cubicBezTo>
                  <a:pt x="11959" y="14407"/>
                  <a:pt x="12056" y="14414"/>
                  <a:pt x="12152" y="14414"/>
                </a:cubicBezTo>
                <a:cubicBezTo>
                  <a:pt x="12584" y="14414"/>
                  <a:pt x="13002" y="14272"/>
                  <a:pt x="13372" y="14058"/>
                </a:cubicBezTo>
                <a:cubicBezTo>
                  <a:pt x="13715" y="13868"/>
                  <a:pt x="14014" y="13606"/>
                  <a:pt x="14122" y="13226"/>
                </a:cubicBezTo>
                <a:cubicBezTo>
                  <a:pt x="14240" y="12856"/>
                  <a:pt x="14050" y="12403"/>
                  <a:pt x="13670" y="12286"/>
                </a:cubicBezTo>
                <a:cubicBezTo>
                  <a:pt x="14312" y="11906"/>
                  <a:pt x="14692" y="11156"/>
                  <a:pt x="14574" y="10405"/>
                </a:cubicBezTo>
                <a:cubicBezTo>
                  <a:pt x="14502" y="9691"/>
                  <a:pt x="13978" y="9049"/>
                  <a:pt x="13300" y="8787"/>
                </a:cubicBezTo>
                <a:cubicBezTo>
                  <a:pt x="12992" y="8670"/>
                  <a:pt x="12658" y="8597"/>
                  <a:pt x="12468" y="8371"/>
                </a:cubicBezTo>
                <a:cubicBezTo>
                  <a:pt x="12278" y="8145"/>
                  <a:pt x="12242" y="7802"/>
                  <a:pt x="12242" y="7503"/>
                </a:cubicBezTo>
                <a:cubicBezTo>
                  <a:pt x="12242" y="6337"/>
                  <a:pt x="12242" y="5207"/>
                  <a:pt x="12206" y="4077"/>
                </a:cubicBezTo>
                <a:cubicBezTo>
                  <a:pt x="12206" y="3055"/>
                  <a:pt x="12088" y="2269"/>
                  <a:pt x="11455" y="1401"/>
                </a:cubicBezTo>
                <a:cubicBezTo>
                  <a:pt x="10740" y="478"/>
                  <a:pt x="9549" y="70"/>
                  <a:pt x="8375" y="70"/>
                </a:cubicBezTo>
                <a:cubicBezTo>
                  <a:pt x="8065" y="70"/>
                  <a:pt x="7757" y="98"/>
                  <a:pt x="7459" y="153"/>
                </a:cubicBezTo>
                <a:cubicBezTo>
                  <a:pt x="7381" y="153"/>
                  <a:pt x="7306" y="173"/>
                  <a:pt x="7231" y="173"/>
                </a:cubicBezTo>
                <a:cubicBezTo>
                  <a:pt x="7193" y="173"/>
                  <a:pt x="7155" y="168"/>
                  <a:pt x="7115" y="153"/>
                </a:cubicBezTo>
                <a:cubicBezTo>
                  <a:pt x="7043" y="153"/>
                  <a:pt x="6935" y="117"/>
                  <a:pt x="6853" y="81"/>
                </a:cubicBezTo>
                <a:cubicBezTo>
                  <a:pt x="6690" y="25"/>
                  <a:pt x="6521" y="0"/>
                  <a:pt x="6351" y="0"/>
                </a:cubicBezTo>
                <a:close/>
              </a:path>
            </a:pathLst>
          </a:custGeom>
          <a:solidFill>
            <a:srgbClr val="7542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5225550" y="4400897"/>
            <a:ext cx="163219" cy="549252"/>
          </a:xfrm>
          <a:custGeom>
            <a:rect b="b" l="l" r="r" t="t"/>
            <a:pathLst>
              <a:path extrusionOk="0" h="4336" w="3238">
                <a:moveTo>
                  <a:pt x="1659" y="0"/>
                </a:moveTo>
                <a:cubicBezTo>
                  <a:pt x="1628" y="0"/>
                  <a:pt x="1601" y="22"/>
                  <a:pt x="1583" y="77"/>
                </a:cubicBezTo>
                <a:cubicBezTo>
                  <a:pt x="1583" y="231"/>
                  <a:pt x="1655" y="457"/>
                  <a:pt x="1701" y="565"/>
                </a:cubicBezTo>
                <a:cubicBezTo>
                  <a:pt x="1773" y="909"/>
                  <a:pt x="1881" y="1243"/>
                  <a:pt x="1999" y="1551"/>
                </a:cubicBezTo>
                <a:cubicBezTo>
                  <a:pt x="1773" y="1243"/>
                  <a:pt x="1619" y="872"/>
                  <a:pt x="1429" y="529"/>
                </a:cubicBezTo>
                <a:cubicBezTo>
                  <a:pt x="1393" y="420"/>
                  <a:pt x="1285" y="267"/>
                  <a:pt x="1131" y="231"/>
                </a:cubicBezTo>
                <a:cubicBezTo>
                  <a:pt x="1131" y="231"/>
                  <a:pt x="1115" y="214"/>
                  <a:pt x="1104" y="214"/>
                </a:cubicBezTo>
                <a:cubicBezTo>
                  <a:pt x="1099" y="214"/>
                  <a:pt x="1095" y="218"/>
                  <a:pt x="1095" y="231"/>
                </a:cubicBezTo>
                <a:cubicBezTo>
                  <a:pt x="1059" y="231"/>
                  <a:pt x="1023" y="267"/>
                  <a:pt x="1023" y="303"/>
                </a:cubicBezTo>
                <a:cubicBezTo>
                  <a:pt x="1023" y="339"/>
                  <a:pt x="1023" y="339"/>
                  <a:pt x="1059" y="375"/>
                </a:cubicBezTo>
                <a:cubicBezTo>
                  <a:pt x="1167" y="909"/>
                  <a:pt x="1393" y="1361"/>
                  <a:pt x="1583" y="1849"/>
                </a:cubicBezTo>
                <a:cubicBezTo>
                  <a:pt x="1393" y="1659"/>
                  <a:pt x="1249" y="1433"/>
                  <a:pt x="1059" y="1243"/>
                </a:cubicBezTo>
                <a:cubicBezTo>
                  <a:pt x="905" y="1098"/>
                  <a:pt x="797" y="872"/>
                  <a:pt x="607" y="755"/>
                </a:cubicBezTo>
                <a:cubicBezTo>
                  <a:pt x="571" y="719"/>
                  <a:pt x="571" y="719"/>
                  <a:pt x="525" y="719"/>
                </a:cubicBezTo>
                <a:cubicBezTo>
                  <a:pt x="525" y="719"/>
                  <a:pt x="489" y="719"/>
                  <a:pt x="489" y="755"/>
                </a:cubicBezTo>
                <a:lnTo>
                  <a:pt x="489" y="791"/>
                </a:lnTo>
                <a:cubicBezTo>
                  <a:pt x="489" y="1017"/>
                  <a:pt x="643" y="1243"/>
                  <a:pt x="751" y="1469"/>
                </a:cubicBezTo>
                <a:cubicBezTo>
                  <a:pt x="869" y="1695"/>
                  <a:pt x="1059" y="1885"/>
                  <a:pt x="1203" y="2075"/>
                </a:cubicBezTo>
                <a:cubicBezTo>
                  <a:pt x="1059" y="2003"/>
                  <a:pt x="869" y="1921"/>
                  <a:pt x="679" y="1849"/>
                </a:cubicBezTo>
                <a:cubicBezTo>
                  <a:pt x="557" y="1820"/>
                  <a:pt x="390" y="1763"/>
                  <a:pt x="254" y="1763"/>
                </a:cubicBezTo>
                <a:cubicBezTo>
                  <a:pt x="218" y="1763"/>
                  <a:pt x="185" y="1767"/>
                  <a:pt x="155" y="1777"/>
                </a:cubicBezTo>
                <a:cubicBezTo>
                  <a:pt x="118" y="1777"/>
                  <a:pt x="118" y="1777"/>
                  <a:pt x="118" y="1813"/>
                </a:cubicBezTo>
                <a:cubicBezTo>
                  <a:pt x="1" y="1957"/>
                  <a:pt x="1023" y="2491"/>
                  <a:pt x="1059" y="2563"/>
                </a:cubicBezTo>
                <a:cubicBezTo>
                  <a:pt x="1583" y="3051"/>
                  <a:pt x="1737" y="3766"/>
                  <a:pt x="2189" y="4335"/>
                </a:cubicBezTo>
                <a:lnTo>
                  <a:pt x="3238" y="3241"/>
                </a:lnTo>
                <a:cubicBezTo>
                  <a:pt x="2903" y="2753"/>
                  <a:pt x="2939" y="2147"/>
                  <a:pt x="3012" y="1623"/>
                </a:cubicBezTo>
                <a:cubicBezTo>
                  <a:pt x="3012" y="1469"/>
                  <a:pt x="3238" y="872"/>
                  <a:pt x="2975" y="872"/>
                </a:cubicBezTo>
                <a:cubicBezTo>
                  <a:pt x="2867" y="872"/>
                  <a:pt x="2713" y="1053"/>
                  <a:pt x="2677" y="1135"/>
                </a:cubicBezTo>
                <a:cubicBezTo>
                  <a:pt x="2641" y="1243"/>
                  <a:pt x="2605" y="1325"/>
                  <a:pt x="2605" y="1433"/>
                </a:cubicBezTo>
                <a:cubicBezTo>
                  <a:pt x="2560" y="1469"/>
                  <a:pt x="2488" y="1656"/>
                  <a:pt x="2523" y="1730"/>
                </a:cubicBezTo>
                <a:lnTo>
                  <a:pt x="2523" y="1730"/>
                </a:lnTo>
                <a:cubicBezTo>
                  <a:pt x="2378" y="1432"/>
                  <a:pt x="2297" y="1134"/>
                  <a:pt x="2189" y="827"/>
                </a:cubicBezTo>
                <a:cubicBezTo>
                  <a:pt x="2153" y="646"/>
                  <a:pt x="2035" y="420"/>
                  <a:pt x="1927" y="231"/>
                </a:cubicBezTo>
                <a:cubicBezTo>
                  <a:pt x="1893" y="203"/>
                  <a:pt x="1755" y="0"/>
                  <a:pt x="1659"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5690867" y="4176939"/>
            <a:ext cx="317265" cy="574080"/>
          </a:xfrm>
          <a:custGeom>
            <a:rect b="b" l="l" r="r" t="t"/>
            <a:pathLst>
              <a:path extrusionOk="0" h="4532" w="6294">
                <a:moveTo>
                  <a:pt x="3048" y="0"/>
                </a:moveTo>
                <a:cubicBezTo>
                  <a:pt x="2189" y="37"/>
                  <a:pt x="1131" y="380"/>
                  <a:pt x="643" y="1131"/>
                </a:cubicBezTo>
                <a:cubicBezTo>
                  <a:pt x="1" y="2107"/>
                  <a:pt x="37" y="3463"/>
                  <a:pt x="525" y="4449"/>
                </a:cubicBezTo>
                <a:cubicBezTo>
                  <a:pt x="551" y="4507"/>
                  <a:pt x="596" y="4531"/>
                  <a:pt x="643" y="4531"/>
                </a:cubicBezTo>
                <a:cubicBezTo>
                  <a:pt x="740" y="4531"/>
                  <a:pt x="842" y="4424"/>
                  <a:pt x="787" y="4295"/>
                </a:cubicBezTo>
                <a:cubicBezTo>
                  <a:pt x="381" y="3427"/>
                  <a:pt x="299" y="2261"/>
                  <a:pt x="787" y="1429"/>
                </a:cubicBezTo>
                <a:cubicBezTo>
                  <a:pt x="1203" y="679"/>
                  <a:pt x="2107" y="416"/>
                  <a:pt x="2903" y="299"/>
                </a:cubicBezTo>
                <a:cubicBezTo>
                  <a:pt x="3013" y="287"/>
                  <a:pt x="3124" y="281"/>
                  <a:pt x="3236" y="281"/>
                </a:cubicBezTo>
                <a:cubicBezTo>
                  <a:pt x="3811" y="281"/>
                  <a:pt x="4394" y="435"/>
                  <a:pt x="4901" y="715"/>
                </a:cubicBezTo>
                <a:cubicBezTo>
                  <a:pt x="5914" y="1320"/>
                  <a:pt x="6031" y="3129"/>
                  <a:pt x="5353" y="3997"/>
                </a:cubicBezTo>
                <a:cubicBezTo>
                  <a:pt x="5266" y="4103"/>
                  <a:pt x="5347" y="4234"/>
                  <a:pt x="5439" y="4234"/>
                </a:cubicBezTo>
                <a:cubicBezTo>
                  <a:pt x="5471" y="4234"/>
                  <a:pt x="5505" y="4218"/>
                  <a:pt x="5534" y="4177"/>
                </a:cubicBezTo>
                <a:cubicBezTo>
                  <a:pt x="6293" y="3319"/>
                  <a:pt x="6212" y="2035"/>
                  <a:pt x="5651" y="1094"/>
                </a:cubicBezTo>
                <a:cubicBezTo>
                  <a:pt x="5127" y="227"/>
                  <a:pt x="3997" y="0"/>
                  <a:pt x="3048" y="0"/>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p:nvPr/>
        </p:nvSpPr>
        <p:spPr>
          <a:xfrm>
            <a:off x="5632091" y="4076107"/>
            <a:ext cx="417525" cy="604861"/>
          </a:xfrm>
          <a:custGeom>
            <a:rect b="b" l="l" r="r" t="t"/>
            <a:pathLst>
              <a:path extrusionOk="0" h="4775" w="8283">
                <a:moveTo>
                  <a:pt x="5045" y="1"/>
                </a:moveTo>
                <a:cubicBezTo>
                  <a:pt x="4440" y="82"/>
                  <a:pt x="3843" y="118"/>
                  <a:pt x="3237" y="155"/>
                </a:cubicBezTo>
                <a:cubicBezTo>
                  <a:pt x="3273" y="796"/>
                  <a:pt x="3201" y="1438"/>
                  <a:pt x="3237" y="2035"/>
                </a:cubicBezTo>
                <a:cubicBezTo>
                  <a:pt x="2559" y="2153"/>
                  <a:pt x="2035" y="2225"/>
                  <a:pt x="1429" y="2532"/>
                </a:cubicBezTo>
                <a:cubicBezTo>
                  <a:pt x="823" y="2795"/>
                  <a:pt x="299" y="3210"/>
                  <a:pt x="1" y="3771"/>
                </a:cubicBezTo>
                <a:cubicBezTo>
                  <a:pt x="787" y="3997"/>
                  <a:pt x="1501" y="4377"/>
                  <a:pt x="2297" y="4521"/>
                </a:cubicBezTo>
                <a:cubicBezTo>
                  <a:pt x="3032" y="4698"/>
                  <a:pt x="3766" y="4775"/>
                  <a:pt x="4511" y="4775"/>
                </a:cubicBezTo>
                <a:cubicBezTo>
                  <a:pt x="4912" y="4775"/>
                  <a:pt x="5315" y="4752"/>
                  <a:pt x="5723" y="4711"/>
                </a:cubicBezTo>
                <a:cubicBezTo>
                  <a:pt x="6212" y="4675"/>
                  <a:pt x="6745" y="4675"/>
                  <a:pt x="7233" y="4521"/>
                </a:cubicBezTo>
                <a:cubicBezTo>
                  <a:pt x="7586" y="4429"/>
                  <a:pt x="7770" y="4331"/>
                  <a:pt x="8094" y="4331"/>
                </a:cubicBezTo>
                <a:cubicBezTo>
                  <a:pt x="8152" y="4331"/>
                  <a:pt x="8214" y="4334"/>
                  <a:pt x="8282" y="4341"/>
                </a:cubicBezTo>
                <a:cubicBezTo>
                  <a:pt x="8282" y="3436"/>
                  <a:pt x="7459" y="2569"/>
                  <a:pt x="6664" y="2261"/>
                </a:cubicBezTo>
                <a:cubicBezTo>
                  <a:pt x="6402" y="2189"/>
                  <a:pt x="6139" y="2153"/>
                  <a:pt x="5877" y="2116"/>
                </a:cubicBezTo>
                <a:cubicBezTo>
                  <a:pt x="5651" y="2056"/>
                  <a:pt x="5449" y="2021"/>
                  <a:pt x="5253" y="2021"/>
                </a:cubicBezTo>
                <a:cubicBezTo>
                  <a:pt x="5183" y="2021"/>
                  <a:pt x="5114" y="2026"/>
                  <a:pt x="5045" y="2035"/>
                </a:cubicBezTo>
                <a:cubicBezTo>
                  <a:pt x="5045" y="1854"/>
                  <a:pt x="5082" y="1"/>
                  <a:pt x="5045"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1"/>
          <p:cNvSpPr/>
          <p:nvPr/>
        </p:nvSpPr>
        <p:spPr>
          <a:xfrm>
            <a:off x="5514035" y="9069187"/>
            <a:ext cx="260304" cy="490603"/>
          </a:xfrm>
          <a:custGeom>
            <a:rect b="b" l="l" r="r" t="t"/>
            <a:pathLst>
              <a:path extrusionOk="0" h="3873" w="5164">
                <a:moveTo>
                  <a:pt x="3945" y="1"/>
                </a:moveTo>
                <a:cubicBezTo>
                  <a:pt x="3820" y="1"/>
                  <a:pt x="3735" y="10"/>
                  <a:pt x="3735" y="30"/>
                </a:cubicBezTo>
                <a:cubicBezTo>
                  <a:pt x="3617" y="554"/>
                  <a:pt x="3771" y="1314"/>
                  <a:pt x="3391" y="1720"/>
                </a:cubicBezTo>
                <a:cubicBezTo>
                  <a:pt x="3210" y="1874"/>
                  <a:pt x="2939" y="1992"/>
                  <a:pt x="2713" y="2064"/>
                </a:cubicBezTo>
                <a:cubicBezTo>
                  <a:pt x="2153" y="2218"/>
                  <a:pt x="1583" y="2326"/>
                  <a:pt x="1059" y="2552"/>
                </a:cubicBezTo>
                <a:cubicBezTo>
                  <a:pt x="534" y="2778"/>
                  <a:pt x="118" y="3077"/>
                  <a:pt x="1" y="3682"/>
                </a:cubicBezTo>
                <a:cubicBezTo>
                  <a:pt x="1" y="3718"/>
                  <a:pt x="869" y="3800"/>
                  <a:pt x="1475" y="3836"/>
                </a:cubicBezTo>
                <a:cubicBezTo>
                  <a:pt x="1773" y="3872"/>
                  <a:pt x="1963" y="3872"/>
                  <a:pt x="2035" y="3872"/>
                </a:cubicBezTo>
                <a:cubicBezTo>
                  <a:pt x="2677" y="3872"/>
                  <a:pt x="3355" y="3836"/>
                  <a:pt x="4033" y="3755"/>
                </a:cubicBezTo>
                <a:cubicBezTo>
                  <a:pt x="4151" y="3718"/>
                  <a:pt x="4937" y="3610"/>
                  <a:pt x="5163" y="3456"/>
                </a:cubicBezTo>
                <a:lnTo>
                  <a:pt x="5163" y="554"/>
                </a:lnTo>
                <a:cubicBezTo>
                  <a:pt x="5127" y="364"/>
                  <a:pt x="5055" y="220"/>
                  <a:pt x="4937" y="138"/>
                </a:cubicBezTo>
                <a:cubicBezTo>
                  <a:pt x="4859" y="60"/>
                  <a:pt x="4269" y="1"/>
                  <a:pt x="3945"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
          <p:cNvSpPr/>
          <p:nvPr/>
        </p:nvSpPr>
        <p:spPr>
          <a:xfrm>
            <a:off x="5924205" y="9069187"/>
            <a:ext cx="262119" cy="490603"/>
          </a:xfrm>
          <a:custGeom>
            <a:rect b="b" l="l" r="r" t="t"/>
            <a:pathLst>
              <a:path extrusionOk="0" h="3873" w="5200">
                <a:moveTo>
                  <a:pt x="1248" y="1"/>
                </a:moveTo>
                <a:cubicBezTo>
                  <a:pt x="922" y="1"/>
                  <a:pt x="350" y="60"/>
                  <a:pt x="272" y="138"/>
                </a:cubicBezTo>
                <a:cubicBezTo>
                  <a:pt x="154" y="220"/>
                  <a:pt x="82" y="364"/>
                  <a:pt x="46" y="554"/>
                </a:cubicBezTo>
                <a:cubicBezTo>
                  <a:pt x="1" y="1494"/>
                  <a:pt x="1" y="2480"/>
                  <a:pt x="1" y="3456"/>
                </a:cubicBezTo>
                <a:cubicBezTo>
                  <a:pt x="272" y="3610"/>
                  <a:pt x="1059" y="3718"/>
                  <a:pt x="1176" y="3755"/>
                </a:cubicBezTo>
                <a:cubicBezTo>
                  <a:pt x="1854" y="3836"/>
                  <a:pt x="2487" y="3872"/>
                  <a:pt x="3165" y="3872"/>
                </a:cubicBezTo>
                <a:cubicBezTo>
                  <a:pt x="3210" y="3872"/>
                  <a:pt x="3436" y="3872"/>
                  <a:pt x="3735" y="3836"/>
                </a:cubicBezTo>
                <a:cubicBezTo>
                  <a:pt x="4340" y="3800"/>
                  <a:pt x="5199" y="3718"/>
                  <a:pt x="5199" y="3682"/>
                </a:cubicBezTo>
                <a:cubicBezTo>
                  <a:pt x="5091" y="3077"/>
                  <a:pt x="4675" y="2778"/>
                  <a:pt x="4151" y="2552"/>
                </a:cubicBezTo>
                <a:cubicBezTo>
                  <a:pt x="3617" y="2326"/>
                  <a:pt x="3020" y="2218"/>
                  <a:pt x="2487" y="2064"/>
                </a:cubicBezTo>
                <a:cubicBezTo>
                  <a:pt x="2225" y="1992"/>
                  <a:pt x="1999" y="1874"/>
                  <a:pt x="1809" y="1720"/>
                </a:cubicBezTo>
                <a:cubicBezTo>
                  <a:pt x="1402" y="1314"/>
                  <a:pt x="1583" y="554"/>
                  <a:pt x="1474" y="30"/>
                </a:cubicBezTo>
                <a:cubicBezTo>
                  <a:pt x="1464" y="10"/>
                  <a:pt x="1375" y="1"/>
                  <a:pt x="1248"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5624328" y="6190284"/>
            <a:ext cx="199664" cy="2988078"/>
          </a:xfrm>
          <a:custGeom>
            <a:rect b="b" l="l" r="r" t="t"/>
            <a:pathLst>
              <a:path extrusionOk="0" h="23589" w="3961">
                <a:moveTo>
                  <a:pt x="3961" y="1"/>
                </a:moveTo>
                <a:lnTo>
                  <a:pt x="1" y="118"/>
                </a:lnTo>
                <a:lnTo>
                  <a:pt x="1203" y="23588"/>
                </a:lnTo>
                <a:lnTo>
                  <a:pt x="3165" y="23588"/>
                </a:lnTo>
                <a:lnTo>
                  <a:pt x="3961" y="1"/>
                </a:lnTo>
                <a:close/>
              </a:path>
            </a:pathLst>
          </a:custGeom>
          <a:solidFill>
            <a:srgbClr val="86C7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a:off x="5850408" y="6190284"/>
            <a:ext cx="199210" cy="2988078"/>
          </a:xfrm>
          <a:custGeom>
            <a:rect b="b" l="l" r="r" t="t"/>
            <a:pathLst>
              <a:path extrusionOk="0" h="23589" w="3952">
                <a:moveTo>
                  <a:pt x="3951" y="1"/>
                </a:moveTo>
                <a:lnTo>
                  <a:pt x="0" y="118"/>
                </a:lnTo>
                <a:lnTo>
                  <a:pt x="1203" y="23588"/>
                </a:lnTo>
                <a:lnTo>
                  <a:pt x="3165" y="23588"/>
                </a:lnTo>
                <a:lnTo>
                  <a:pt x="3951" y="1"/>
                </a:lnTo>
                <a:close/>
              </a:path>
            </a:pathLst>
          </a:custGeom>
          <a:solidFill>
            <a:srgbClr val="86C7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p:nvPr/>
        </p:nvSpPr>
        <p:spPr>
          <a:xfrm>
            <a:off x="5514035" y="9315694"/>
            <a:ext cx="260304" cy="244098"/>
          </a:xfrm>
          <a:custGeom>
            <a:rect b="b" l="l" r="r" t="t"/>
            <a:pathLst>
              <a:path extrusionOk="0" h="1927" w="5164">
                <a:moveTo>
                  <a:pt x="3021" y="0"/>
                </a:moveTo>
                <a:cubicBezTo>
                  <a:pt x="2939" y="46"/>
                  <a:pt x="2831" y="82"/>
                  <a:pt x="2713" y="118"/>
                </a:cubicBezTo>
                <a:cubicBezTo>
                  <a:pt x="2153" y="272"/>
                  <a:pt x="1583" y="380"/>
                  <a:pt x="1059" y="606"/>
                </a:cubicBezTo>
                <a:cubicBezTo>
                  <a:pt x="534" y="832"/>
                  <a:pt x="118" y="1131"/>
                  <a:pt x="1" y="1736"/>
                </a:cubicBezTo>
                <a:cubicBezTo>
                  <a:pt x="1" y="1772"/>
                  <a:pt x="869" y="1854"/>
                  <a:pt x="1475" y="1890"/>
                </a:cubicBezTo>
                <a:cubicBezTo>
                  <a:pt x="1773" y="1926"/>
                  <a:pt x="1963" y="1926"/>
                  <a:pt x="2035" y="1926"/>
                </a:cubicBezTo>
                <a:cubicBezTo>
                  <a:pt x="2677" y="1926"/>
                  <a:pt x="3355" y="1890"/>
                  <a:pt x="4033" y="1809"/>
                </a:cubicBezTo>
                <a:cubicBezTo>
                  <a:pt x="4151" y="1772"/>
                  <a:pt x="4937" y="1664"/>
                  <a:pt x="5163" y="1510"/>
                </a:cubicBezTo>
                <a:lnTo>
                  <a:pt x="5163" y="82"/>
                </a:lnTo>
                <a:cubicBezTo>
                  <a:pt x="4793" y="190"/>
                  <a:pt x="4413" y="380"/>
                  <a:pt x="4069" y="570"/>
                </a:cubicBezTo>
                <a:cubicBezTo>
                  <a:pt x="3735" y="344"/>
                  <a:pt x="3391" y="154"/>
                  <a:pt x="30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1"/>
          <p:cNvSpPr/>
          <p:nvPr/>
        </p:nvSpPr>
        <p:spPr>
          <a:xfrm>
            <a:off x="5924205" y="9315694"/>
            <a:ext cx="262119" cy="244098"/>
          </a:xfrm>
          <a:custGeom>
            <a:rect b="b" l="l" r="r" t="t"/>
            <a:pathLst>
              <a:path extrusionOk="0" h="1927" w="5200">
                <a:moveTo>
                  <a:pt x="2153" y="0"/>
                </a:moveTo>
                <a:cubicBezTo>
                  <a:pt x="1809" y="154"/>
                  <a:pt x="1438" y="344"/>
                  <a:pt x="1131" y="570"/>
                </a:cubicBezTo>
                <a:cubicBezTo>
                  <a:pt x="796" y="380"/>
                  <a:pt x="417" y="190"/>
                  <a:pt x="46" y="82"/>
                </a:cubicBezTo>
                <a:cubicBezTo>
                  <a:pt x="1" y="570"/>
                  <a:pt x="1" y="1022"/>
                  <a:pt x="1" y="1510"/>
                </a:cubicBezTo>
                <a:cubicBezTo>
                  <a:pt x="272" y="1664"/>
                  <a:pt x="1059" y="1772"/>
                  <a:pt x="1176" y="1809"/>
                </a:cubicBezTo>
                <a:cubicBezTo>
                  <a:pt x="1854" y="1890"/>
                  <a:pt x="2487" y="1926"/>
                  <a:pt x="3165" y="1926"/>
                </a:cubicBezTo>
                <a:cubicBezTo>
                  <a:pt x="3210" y="1926"/>
                  <a:pt x="3436" y="1926"/>
                  <a:pt x="3735" y="1890"/>
                </a:cubicBezTo>
                <a:cubicBezTo>
                  <a:pt x="4340" y="1854"/>
                  <a:pt x="5199" y="1772"/>
                  <a:pt x="5199" y="1736"/>
                </a:cubicBezTo>
                <a:cubicBezTo>
                  <a:pt x="5091" y="1131"/>
                  <a:pt x="4675" y="832"/>
                  <a:pt x="4151" y="606"/>
                </a:cubicBezTo>
                <a:cubicBezTo>
                  <a:pt x="3617" y="380"/>
                  <a:pt x="3020" y="272"/>
                  <a:pt x="2487" y="118"/>
                </a:cubicBezTo>
                <a:cubicBezTo>
                  <a:pt x="2379" y="82"/>
                  <a:pt x="2261" y="46"/>
                  <a:pt x="215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1"/>
          <p:cNvSpPr/>
          <p:nvPr/>
        </p:nvSpPr>
        <p:spPr>
          <a:xfrm>
            <a:off x="5641668" y="4477028"/>
            <a:ext cx="392876" cy="2668483"/>
          </a:xfrm>
          <a:custGeom>
            <a:rect b="b" l="l" r="r" t="t"/>
            <a:pathLst>
              <a:path extrusionOk="0" h="21066" w="7794">
                <a:moveTo>
                  <a:pt x="859" y="0"/>
                </a:moveTo>
                <a:cubicBezTo>
                  <a:pt x="787" y="6898"/>
                  <a:pt x="715" y="13833"/>
                  <a:pt x="0" y="20686"/>
                </a:cubicBezTo>
                <a:cubicBezTo>
                  <a:pt x="2405" y="20794"/>
                  <a:pt x="4819" y="20948"/>
                  <a:pt x="7233" y="21066"/>
                </a:cubicBezTo>
                <a:cubicBezTo>
                  <a:pt x="7378" y="21066"/>
                  <a:pt x="7568" y="21066"/>
                  <a:pt x="7685" y="20912"/>
                </a:cubicBezTo>
                <a:cubicBezTo>
                  <a:pt x="7794" y="20794"/>
                  <a:pt x="7758" y="20568"/>
                  <a:pt x="7758" y="20342"/>
                </a:cubicBezTo>
                <a:cubicBezTo>
                  <a:pt x="6853" y="14095"/>
                  <a:pt x="6284" y="7730"/>
                  <a:pt x="5986" y="1356"/>
                </a:cubicBezTo>
                <a:lnTo>
                  <a:pt x="5949" y="154"/>
                </a:lnTo>
                <a:cubicBezTo>
                  <a:pt x="5179" y="359"/>
                  <a:pt x="4395" y="463"/>
                  <a:pt x="3617" y="463"/>
                </a:cubicBezTo>
                <a:cubicBezTo>
                  <a:pt x="2679" y="463"/>
                  <a:pt x="1749" y="312"/>
                  <a:pt x="859" y="0"/>
                </a:cubicBezTo>
                <a:close/>
              </a:path>
            </a:pathLst>
          </a:custGeom>
          <a:solidFill>
            <a:srgbClr val="2854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p:nvPr/>
        </p:nvSpPr>
        <p:spPr>
          <a:xfrm>
            <a:off x="5892297" y="4296011"/>
            <a:ext cx="349173" cy="2920561"/>
          </a:xfrm>
          <a:custGeom>
            <a:rect b="b" l="l" r="r" t="t"/>
            <a:pathLst>
              <a:path extrusionOk="0" h="23056" w="6927">
                <a:moveTo>
                  <a:pt x="182" y="1"/>
                </a:moveTo>
                <a:lnTo>
                  <a:pt x="182" y="1"/>
                </a:lnTo>
                <a:cubicBezTo>
                  <a:pt x="263" y="37"/>
                  <a:pt x="73" y="4105"/>
                  <a:pt x="37" y="4485"/>
                </a:cubicBezTo>
                <a:cubicBezTo>
                  <a:pt x="37" y="6555"/>
                  <a:pt x="1" y="8554"/>
                  <a:pt x="37" y="10624"/>
                </a:cubicBezTo>
                <a:cubicBezTo>
                  <a:pt x="73" y="11790"/>
                  <a:pt x="109" y="13002"/>
                  <a:pt x="109" y="14204"/>
                </a:cubicBezTo>
                <a:cubicBezTo>
                  <a:pt x="109" y="17142"/>
                  <a:pt x="1" y="20117"/>
                  <a:pt x="1" y="23055"/>
                </a:cubicBezTo>
                <a:lnTo>
                  <a:pt x="5154" y="23055"/>
                </a:lnTo>
                <a:cubicBezTo>
                  <a:pt x="5154" y="22115"/>
                  <a:pt x="4973" y="21211"/>
                  <a:pt x="4892" y="20271"/>
                </a:cubicBezTo>
                <a:cubicBezTo>
                  <a:pt x="4784" y="19141"/>
                  <a:pt x="4630" y="17974"/>
                  <a:pt x="4440" y="16844"/>
                </a:cubicBezTo>
                <a:cubicBezTo>
                  <a:pt x="4295" y="15786"/>
                  <a:pt x="4142" y="14729"/>
                  <a:pt x="3952" y="13680"/>
                </a:cubicBezTo>
                <a:cubicBezTo>
                  <a:pt x="3880" y="13146"/>
                  <a:pt x="3798" y="12586"/>
                  <a:pt x="3690" y="12052"/>
                </a:cubicBezTo>
                <a:cubicBezTo>
                  <a:pt x="3572" y="11564"/>
                  <a:pt x="3464" y="11040"/>
                  <a:pt x="3310" y="10552"/>
                </a:cubicBezTo>
                <a:lnTo>
                  <a:pt x="3310" y="10552"/>
                </a:lnTo>
                <a:cubicBezTo>
                  <a:pt x="3427" y="10850"/>
                  <a:pt x="4142" y="10850"/>
                  <a:pt x="4404" y="10886"/>
                </a:cubicBezTo>
                <a:cubicBezTo>
                  <a:pt x="4640" y="10923"/>
                  <a:pt x="4885" y="10957"/>
                  <a:pt x="5124" y="10957"/>
                </a:cubicBezTo>
                <a:cubicBezTo>
                  <a:pt x="5417" y="10957"/>
                  <a:pt x="5701" y="10906"/>
                  <a:pt x="5950" y="10741"/>
                </a:cubicBezTo>
                <a:cubicBezTo>
                  <a:pt x="6926" y="10063"/>
                  <a:pt x="6592" y="8327"/>
                  <a:pt x="6284" y="7423"/>
                </a:cubicBezTo>
                <a:cubicBezTo>
                  <a:pt x="6022" y="6447"/>
                  <a:pt x="5462" y="5462"/>
                  <a:pt x="5010" y="4557"/>
                </a:cubicBezTo>
                <a:cubicBezTo>
                  <a:pt x="4594" y="3771"/>
                  <a:pt x="4214" y="2975"/>
                  <a:pt x="3762" y="2225"/>
                </a:cubicBezTo>
                <a:cubicBezTo>
                  <a:pt x="3464" y="1700"/>
                  <a:pt x="3201" y="1131"/>
                  <a:pt x="2596" y="796"/>
                </a:cubicBezTo>
                <a:cubicBezTo>
                  <a:pt x="1845" y="417"/>
                  <a:pt x="1014" y="227"/>
                  <a:pt x="18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1"/>
          <p:cNvSpPr/>
          <p:nvPr/>
        </p:nvSpPr>
        <p:spPr>
          <a:xfrm>
            <a:off x="5311244" y="4296011"/>
            <a:ext cx="478569" cy="2920561"/>
          </a:xfrm>
          <a:custGeom>
            <a:rect b="b" l="l" r="r" t="t"/>
            <a:pathLst>
              <a:path extrusionOk="0" h="23056" w="9494">
                <a:moveTo>
                  <a:pt x="9268" y="1"/>
                </a:moveTo>
                <a:cubicBezTo>
                  <a:pt x="8436" y="227"/>
                  <a:pt x="7604" y="417"/>
                  <a:pt x="6854" y="796"/>
                </a:cubicBezTo>
                <a:cubicBezTo>
                  <a:pt x="5986" y="1285"/>
                  <a:pt x="5724" y="2225"/>
                  <a:pt x="5425" y="3057"/>
                </a:cubicBezTo>
                <a:cubicBezTo>
                  <a:pt x="5308" y="3355"/>
                  <a:pt x="3915" y="6519"/>
                  <a:pt x="3952" y="6555"/>
                </a:cubicBezTo>
                <a:cubicBezTo>
                  <a:pt x="3391" y="6103"/>
                  <a:pt x="3084" y="5498"/>
                  <a:pt x="2632" y="4973"/>
                </a:cubicBezTo>
                <a:cubicBezTo>
                  <a:pt x="2261" y="4521"/>
                  <a:pt x="1881" y="4069"/>
                  <a:pt x="1501" y="3617"/>
                </a:cubicBezTo>
                <a:cubicBezTo>
                  <a:pt x="1013" y="3961"/>
                  <a:pt x="525" y="4295"/>
                  <a:pt x="1" y="4594"/>
                </a:cubicBezTo>
                <a:cubicBezTo>
                  <a:pt x="751" y="6483"/>
                  <a:pt x="1809" y="8255"/>
                  <a:pt x="3165" y="9756"/>
                </a:cubicBezTo>
                <a:cubicBezTo>
                  <a:pt x="3391" y="9982"/>
                  <a:pt x="3572" y="10208"/>
                  <a:pt x="3843" y="10326"/>
                </a:cubicBezTo>
                <a:cubicBezTo>
                  <a:pt x="4101" y="10477"/>
                  <a:pt x="4344" y="10543"/>
                  <a:pt x="4571" y="10543"/>
                </a:cubicBezTo>
                <a:cubicBezTo>
                  <a:pt x="5467" y="10543"/>
                  <a:pt x="6121" y="9522"/>
                  <a:pt x="6510" y="8743"/>
                </a:cubicBezTo>
                <a:lnTo>
                  <a:pt x="6510" y="8743"/>
                </a:lnTo>
                <a:cubicBezTo>
                  <a:pt x="6366" y="9078"/>
                  <a:pt x="6402" y="9792"/>
                  <a:pt x="6329" y="10172"/>
                </a:cubicBezTo>
                <a:cubicBezTo>
                  <a:pt x="5877" y="12396"/>
                  <a:pt x="5380" y="14620"/>
                  <a:pt x="5009" y="16844"/>
                </a:cubicBezTo>
                <a:cubicBezTo>
                  <a:pt x="4819" y="17974"/>
                  <a:pt x="4702" y="19141"/>
                  <a:pt x="4593" y="20271"/>
                </a:cubicBezTo>
                <a:cubicBezTo>
                  <a:pt x="4521" y="21211"/>
                  <a:pt x="4331" y="22115"/>
                  <a:pt x="4331" y="23055"/>
                </a:cubicBezTo>
                <a:lnTo>
                  <a:pt x="9494" y="23055"/>
                </a:lnTo>
                <a:cubicBezTo>
                  <a:pt x="9448" y="20117"/>
                  <a:pt x="9376" y="17142"/>
                  <a:pt x="9376" y="14204"/>
                </a:cubicBezTo>
                <a:cubicBezTo>
                  <a:pt x="9376" y="13002"/>
                  <a:pt x="9376" y="11790"/>
                  <a:pt x="9412" y="10624"/>
                </a:cubicBezTo>
                <a:cubicBezTo>
                  <a:pt x="9494" y="8554"/>
                  <a:pt x="9412" y="6555"/>
                  <a:pt x="9412" y="4485"/>
                </a:cubicBezTo>
                <a:cubicBezTo>
                  <a:pt x="9412" y="4105"/>
                  <a:pt x="9186" y="37"/>
                  <a:pt x="930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
          <p:cNvSpPr/>
          <p:nvPr/>
        </p:nvSpPr>
        <p:spPr>
          <a:xfrm>
            <a:off x="5886399" y="4124242"/>
            <a:ext cx="50" cy="114639"/>
          </a:xfrm>
          <a:custGeom>
            <a:rect b="b" l="l" r="r" t="t"/>
            <a:pathLst>
              <a:path extrusionOk="0" h="905" w="1">
                <a:moveTo>
                  <a:pt x="0" y="751"/>
                </a:moveTo>
                <a:lnTo>
                  <a:pt x="0" y="905"/>
                </a:lnTo>
                <a:lnTo>
                  <a:pt x="0" y="905"/>
                </a:lnTo>
                <a:lnTo>
                  <a:pt x="0" y="751"/>
                </a:lnTo>
                <a:lnTo>
                  <a:pt x="0" y="751"/>
                </a:lnTo>
                <a:close/>
                <a:moveTo>
                  <a:pt x="0" y="1"/>
                </a:moveTo>
                <a:lnTo>
                  <a:pt x="0" y="1"/>
                </a:lnTo>
                <a:lnTo>
                  <a:pt x="0" y="489"/>
                </a:lnTo>
                <a:lnTo>
                  <a:pt x="0" y="489"/>
                </a:lnTo>
                <a:close/>
              </a:path>
            </a:pathLst>
          </a:custGeom>
          <a:solidFill>
            <a:srgbClr val="723C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5886399" y="4186059"/>
            <a:ext cx="50" cy="33315"/>
          </a:xfrm>
          <a:custGeom>
            <a:rect b="b" l="l" r="r" t="t"/>
            <a:pathLst>
              <a:path extrusionOk="0" h="263" w="1">
                <a:moveTo>
                  <a:pt x="0" y="1"/>
                </a:moveTo>
                <a:lnTo>
                  <a:pt x="0" y="263"/>
                </a:lnTo>
                <a:lnTo>
                  <a:pt x="0" y="263"/>
                </a:lnTo>
                <a:lnTo>
                  <a:pt x="0" y="1"/>
                </a:lnTo>
                <a:close/>
              </a:path>
            </a:pathLst>
          </a:custGeom>
          <a:solidFill>
            <a:srgbClr val="3438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5795262" y="4124242"/>
            <a:ext cx="91187" cy="123886"/>
          </a:xfrm>
          <a:custGeom>
            <a:rect b="b" l="l" r="r" t="t"/>
            <a:pathLst>
              <a:path extrusionOk="0" h="978" w="1809">
                <a:moveTo>
                  <a:pt x="1808" y="1"/>
                </a:moveTo>
                <a:cubicBezTo>
                  <a:pt x="1356" y="118"/>
                  <a:pt x="904" y="154"/>
                  <a:pt x="416" y="154"/>
                </a:cubicBezTo>
                <a:lnTo>
                  <a:pt x="36" y="154"/>
                </a:lnTo>
                <a:cubicBezTo>
                  <a:pt x="36" y="380"/>
                  <a:pt x="0" y="643"/>
                  <a:pt x="0" y="905"/>
                </a:cubicBezTo>
                <a:cubicBezTo>
                  <a:pt x="299" y="977"/>
                  <a:pt x="606" y="977"/>
                  <a:pt x="904" y="977"/>
                </a:cubicBezTo>
                <a:cubicBezTo>
                  <a:pt x="1203" y="977"/>
                  <a:pt x="1510" y="977"/>
                  <a:pt x="1808" y="905"/>
                </a:cubicBezTo>
                <a:lnTo>
                  <a:pt x="1808" y="751"/>
                </a:lnTo>
                <a:lnTo>
                  <a:pt x="1808" y="489"/>
                </a:lnTo>
                <a:lnTo>
                  <a:pt x="1808" y="1"/>
                </a:lnTo>
                <a:close/>
              </a:path>
            </a:pathLst>
          </a:custGeom>
          <a:solidFill>
            <a:srgbClr val="DB8E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p:nvPr/>
        </p:nvSpPr>
        <p:spPr>
          <a:xfrm>
            <a:off x="5563737" y="3466935"/>
            <a:ext cx="64320" cy="304647"/>
          </a:xfrm>
          <a:custGeom>
            <a:rect b="b" l="l" r="r" t="t"/>
            <a:pathLst>
              <a:path extrusionOk="0" h="2405" w="1276">
                <a:moveTo>
                  <a:pt x="760" y="1"/>
                </a:moveTo>
                <a:cubicBezTo>
                  <a:pt x="692" y="1"/>
                  <a:pt x="624" y="10"/>
                  <a:pt x="561" y="27"/>
                </a:cubicBezTo>
                <a:cubicBezTo>
                  <a:pt x="335" y="109"/>
                  <a:pt x="145" y="335"/>
                  <a:pt x="73" y="597"/>
                </a:cubicBezTo>
                <a:cubicBezTo>
                  <a:pt x="0" y="859"/>
                  <a:pt x="37" y="1157"/>
                  <a:pt x="109" y="1383"/>
                </a:cubicBezTo>
                <a:cubicBezTo>
                  <a:pt x="145" y="1537"/>
                  <a:pt x="190" y="1691"/>
                  <a:pt x="263" y="1835"/>
                </a:cubicBezTo>
                <a:cubicBezTo>
                  <a:pt x="452" y="2143"/>
                  <a:pt x="787" y="2324"/>
                  <a:pt x="1130" y="2405"/>
                </a:cubicBezTo>
                <a:lnTo>
                  <a:pt x="1275" y="289"/>
                </a:lnTo>
                <a:cubicBezTo>
                  <a:pt x="1193" y="90"/>
                  <a:pt x="975" y="1"/>
                  <a:pt x="760" y="1"/>
                </a:cubicBezTo>
                <a:close/>
              </a:path>
            </a:pathLst>
          </a:custGeom>
          <a:solidFill>
            <a:srgbClr val="D38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1"/>
          <p:cNvSpPr/>
          <p:nvPr/>
        </p:nvSpPr>
        <p:spPr>
          <a:xfrm>
            <a:off x="5584707" y="3515451"/>
            <a:ext cx="36041" cy="150867"/>
          </a:xfrm>
          <a:custGeom>
            <a:rect b="b" l="l" r="r" t="t"/>
            <a:pathLst>
              <a:path extrusionOk="0" h="1191" w="715">
                <a:moveTo>
                  <a:pt x="72" y="0"/>
                </a:moveTo>
                <a:cubicBezTo>
                  <a:pt x="49" y="0"/>
                  <a:pt x="36" y="9"/>
                  <a:pt x="36" y="24"/>
                </a:cubicBezTo>
                <a:cubicBezTo>
                  <a:pt x="0" y="24"/>
                  <a:pt x="73" y="60"/>
                  <a:pt x="181" y="132"/>
                </a:cubicBezTo>
                <a:cubicBezTo>
                  <a:pt x="262" y="214"/>
                  <a:pt x="371" y="358"/>
                  <a:pt x="452" y="512"/>
                </a:cubicBezTo>
                <a:cubicBezTo>
                  <a:pt x="525" y="702"/>
                  <a:pt x="561" y="856"/>
                  <a:pt x="597" y="1000"/>
                </a:cubicBezTo>
                <a:cubicBezTo>
                  <a:pt x="633" y="1118"/>
                  <a:pt x="678" y="1190"/>
                  <a:pt x="714" y="1190"/>
                </a:cubicBezTo>
                <a:lnTo>
                  <a:pt x="714" y="964"/>
                </a:lnTo>
                <a:cubicBezTo>
                  <a:pt x="678" y="856"/>
                  <a:pt x="633" y="666"/>
                  <a:pt x="561" y="476"/>
                </a:cubicBezTo>
                <a:cubicBezTo>
                  <a:pt x="488" y="286"/>
                  <a:pt x="335" y="132"/>
                  <a:pt x="226" y="60"/>
                </a:cubicBezTo>
                <a:cubicBezTo>
                  <a:pt x="157" y="18"/>
                  <a:pt x="104" y="0"/>
                  <a:pt x="72"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
          <p:cNvSpPr/>
          <p:nvPr/>
        </p:nvSpPr>
        <p:spPr>
          <a:xfrm>
            <a:off x="5599729" y="3571060"/>
            <a:ext cx="11443" cy="110712"/>
          </a:xfrm>
          <a:custGeom>
            <a:rect b="b" l="l" r="r" t="t"/>
            <a:pathLst>
              <a:path extrusionOk="0" h="874" w="227">
                <a:moveTo>
                  <a:pt x="154" y="1"/>
                </a:moveTo>
                <a:cubicBezTo>
                  <a:pt x="109" y="1"/>
                  <a:pt x="1" y="191"/>
                  <a:pt x="1" y="453"/>
                </a:cubicBezTo>
                <a:cubicBezTo>
                  <a:pt x="1" y="693"/>
                  <a:pt x="130" y="873"/>
                  <a:pt x="179" y="873"/>
                </a:cubicBezTo>
                <a:cubicBezTo>
                  <a:pt x="184" y="873"/>
                  <a:pt x="187" y="872"/>
                  <a:pt x="190" y="869"/>
                </a:cubicBezTo>
                <a:cubicBezTo>
                  <a:pt x="227" y="824"/>
                  <a:pt x="154" y="679"/>
                  <a:pt x="109" y="453"/>
                </a:cubicBezTo>
                <a:cubicBezTo>
                  <a:pt x="109" y="227"/>
                  <a:pt x="190" y="37"/>
                  <a:pt x="154"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p:nvPr/>
        </p:nvSpPr>
        <p:spPr>
          <a:xfrm>
            <a:off x="5588337" y="3474915"/>
            <a:ext cx="58826" cy="114639"/>
          </a:xfrm>
          <a:custGeom>
            <a:rect b="b" l="l" r="r" t="t"/>
            <a:pathLst>
              <a:path extrusionOk="0" h="905" w="1167">
                <a:moveTo>
                  <a:pt x="73" y="0"/>
                </a:moveTo>
                <a:lnTo>
                  <a:pt x="1" y="154"/>
                </a:lnTo>
                <a:lnTo>
                  <a:pt x="1095" y="904"/>
                </a:lnTo>
                <a:lnTo>
                  <a:pt x="1167" y="796"/>
                </a:lnTo>
                <a:lnTo>
                  <a:pt x="73" y="0"/>
                </a:lnTo>
                <a:close/>
              </a:path>
            </a:pathLst>
          </a:custGeom>
          <a:solidFill>
            <a:srgbClr val="E54C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5575130" y="3523051"/>
            <a:ext cx="45619" cy="209643"/>
          </a:xfrm>
          <a:custGeom>
            <a:rect b="b" l="l" r="r" t="t"/>
            <a:pathLst>
              <a:path extrusionOk="0" h="1655" w="905">
                <a:moveTo>
                  <a:pt x="868" y="832"/>
                </a:moveTo>
                <a:cubicBezTo>
                  <a:pt x="868" y="859"/>
                  <a:pt x="889" y="866"/>
                  <a:pt x="899" y="883"/>
                </a:cubicBezTo>
                <a:lnTo>
                  <a:pt x="899" y="883"/>
                </a:lnTo>
                <a:cubicBezTo>
                  <a:pt x="895" y="866"/>
                  <a:pt x="886" y="849"/>
                  <a:pt x="868" y="832"/>
                </a:cubicBezTo>
                <a:close/>
                <a:moveTo>
                  <a:pt x="899" y="883"/>
                </a:moveTo>
                <a:cubicBezTo>
                  <a:pt x="904" y="902"/>
                  <a:pt x="904" y="921"/>
                  <a:pt x="904" y="940"/>
                </a:cubicBezTo>
                <a:lnTo>
                  <a:pt x="904" y="904"/>
                </a:lnTo>
                <a:cubicBezTo>
                  <a:pt x="904" y="896"/>
                  <a:pt x="902" y="889"/>
                  <a:pt x="899" y="883"/>
                </a:cubicBezTo>
                <a:close/>
                <a:moveTo>
                  <a:pt x="263" y="0"/>
                </a:moveTo>
                <a:cubicBezTo>
                  <a:pt x="190" y="0"/>
                  <a:pt x="145" y="118"/>
                  <a:pt x="109" y="190"/>
                </a:cubicBezTo>
                <a:cubicBezTo>
                  <a:pt x="0" y="524"/>
                  <a:pt x="37" y="904"/>
                  <a:pt x="226" y="1248"/>
                </a:cubicBezTo>
                <a:cubicBezTo>
                  <a:pt x="299" y="1392"/>
                  <a:pt x="416" y="1546"/>
                  <a:pt x="561" y="1618"/>
                </a:cubicBezTo>
                <a:cubicBezTo>
                  <a:pt x="642" y="1655"/>
                  <a:pt x="678" y="1655"/>
                  <a:pt x="751" y="1655"/>
                </a:cubicBezTo>
                <a:lnTo>
                  <a:pt x="868" y="1655"/>
                </a:lnTo>
                <a:cubicBezTo>
                  <a:pt x="868" y="1485"/>
                  <a:pt x="900" y="1308"/>
                  <a:pt x="904" y="1130"/>
                </a:cubicBezTo>
                <a:lnTo>
                  <a:pt x="904" y="1130"/>
                </a:lnTo>
                <a:cubicBezTo>
                  <a:pt x="904" y="1130"/>
                  <a:pt x="904" y="1130"/>
                  <a:pt x="904" y="1130"/>
                </a:cubicBezTo>
                <a:lnTo>
                  <a:pt x="904" y="1094"/>
                </a:lnTo>
                <a:cubicBezTo>
                  <a:pt x="904" y="1106"/>
                  <a:pt x="904" y="1118"/>
                  <a:pt x="904" y="1130"/>
                </a:cubicBezTo>
                <a:lnTo>
                  <a:pt x="904" y="1130"/>
                </a:lnTo>
                <a:cubicBezTo>
                  <a:pt x="868" y="1130"/>
                  <a:pt x="823" y="1057"/>
                  <a:pt x="787" y="940"/>
                </a:cubicBezTo>
                <a:cubicBezTo>
                  <a:pt x="751" y="796"/>
                  <a:pt x="715" y="642"/>
                  <a:pt x="642" y="488"/>
                </a:cubicBezTo>
                <a:cubicBezTo>
                  <a:pt x="642" y="570"/>
                  <a:pt x="597" y="678"/>
                  <a:pt x="597" y="832"/>
                </a:cubicBezTo>
                <a:cubicBezTo>
                  <a:pt x="642" y="1058"/>
                  <a:pt x="715" y="1203"/>
                  <a:pt x="678" y="1248"/>
                </a:cubicBezTo>
                <a:cubicBezTo>
                  <a:pt x="642" y="1248"/>
                  <a:pt x="489" y="1094"/>
                  <a:pt x="489" y="832"/>
                </a:cubicBezTo>
                <a:cubicBezTo>
                  <a:pt x="489" y="606"/>
                  <a:pt x="561" y="452"/>
                  <a:pt x="597" y="416"/>
                </a:cubicBezTo>
                <a:cubicBezTo>
                  <a:pt x="525" y="262"/>
                  <a:pt x="452" y="154"/>
                  <a:pt x="371" y="72"/>
                </a:cubicBezTo>
                <a:cubicBezTo>
                  <a:pt x="299" y="36"/>
                  <a:pt x="263" y="0"/>
                  <a:pt x="263" y="0"/>
                </a:cubicBezTo>
                <a:close/>
              </a:path>
            </a:pathLst>
          </a:custGeom>
          <a:solidFill>
            <a:srgbClr val="CD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a:off x="5588337" y="3523051"/>
            <a:ext cx="32412" cy="143267"/>
          </a:xfrm>
          <a:custGeom>
            <a:rect b="b" l="l" r="r" t="t"/>
            <a:pathLst>
              <a:path extrusionOk="0" h="1131" w="643">
                <a:moveTo>
                  <a:pt x="1" y="0"/>
                </a:moveTo>
                <a:cubicBezTo>
                  <a:pt x="1" y="0"/>
                  <a:pt x="37" y="36"/>
                  <a:pt x="109" y="72"/>
                </a:cubicBezTo>
                <a:cubicBezTo>
                  <a:pt x="190" y="154"/>
                  <a:pt x="263" y="262"/>
                  <a:pt x="335" y="416"/>
                </a:cubicBezTo>
                <a:cubicBezTo>
                  <a:pt x="335" y="380"/>
                  <a:pt x="335" y="380"/>
                  <a:pt x="380" y="380"/>
                </a:cubicBezTo>
                <a:lnTo>
                  <a:pt x="380" y="488"/>
                </a:lnTo>
                <a:cubicBezTo>
                  <a:pt x="453" y="642"/>
                  <a:pt x="489" y="796"/>
                  <a:pt x="525" y="940"/>
                </a:cubicBezTo>
                <a:cubicBezTo>
                  <a:pt x="561" y="1058"/>
                  <a:pt x="606" y="1130"/>
                  <a:pt x="642" y="1130"/>
                </a:cubicBezTo>
                <a:lnTo>
                  <a:pt x="642" y="1094"/>
                </a:lnTo>
                <a:lnTo>
                  <a:pt x="642" y="1022"/>
                </a:lnTo>
                <a:lnTo>
                  <a:pt x="642" y="977"/>
                </a:lnTo>
                <a:lnTo>
                  <a:pt x="642" y="904"/>
                </a:lnTo>
                <a:cubicBezTo>
                  <a:pt x="642" y="868"/>
                  <a:pt x="606" y="868"/>
                  <a:pt x="606" y="832"/>
                </a:cubicBezTo>
                <a:cubicBezTo>
                  <a:pt x="525" y="524"/>
                  <a:pt x="380" y="262"/>
                  <a:pt x="154" y="36"/>
                </a:cubicBezTo>
                <a:cubicBezTo>
                  <a:pt x="109" y="36"/>
                  <a:pt x="109" y="0"/>
                  <a:pt x="37" y="0"/>
                </a:cubicBezTo>
                <a:close/>
              </a:path>
            </a:pathLst>
          </a:custGeom>
          <a:solidFill>
            <a:srgbClr val="76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1"/>
          <p:cNvSpPr/>
          <p:nvPr/>
        </p:nvSpPr>
        <p:spPr>
          <a:xfrm>
            <a:off x="5599729" y="3571060"/>
            <a:ext cx="11443" cy="110078"/>
          </a:xfrm>
          <a:custGeom>
            <a:rect b="b" l="l" r="r" t="t"/>
            <a:pathLst>
              <a:path extrusionOk="0" h="869" w="227">
                <a:moveTo>
                  <a:pt x="154" y="1"/>
                </a:moveTo>
                <a:cubicBezTo>
                  <a:pt x="109" y="1"/>
                  <a:pt x="109" y="1"/>
                  <a:pt x="109" y="37"/>
                </a:cubicBezTo>
                <a:cubicBezTo>
                  <a:pt x="73" y="73"/>
                  <a:pt x="1" y="227"/>
                  <a:pt x="1" y="453"/>
                </a:cubicBezTo>
                <a:cubicBezTo>
                  <a:pt x="1" y="715"/>
                  <a:pt x="154" y="869"/>
                  <a:pt x="190" y="869"/>
                </a:cubicBezTo>
                <a:cubicBezTo>
                  <a:pt x="227" y="824"/>
                  <a:pt x="154" y="679"/>
                  <a:pt x="109" y="453"/>
                </a:cubicBezTo>
                <a:cubicBezTo>
                  <a:pt x="109" y="299"/>
                  <a:pt x="154" y="191"/>
                  <a:pt x="154" y="109"/>
                </a:cubicBezTo>
                <a:lnTo>
                  <a:pt x="154" y="1"/>
                </a:lnTo>
                <a:close/>
              </a:path>
            </a:pathLst>
          </a:custGeom>
          <a:solidFill>
            <a:srgbClr val="76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1"/>
          <p:cNvSpPr/>
          <p:nvPr/>
        </p:nvSpPr>
        <p:spPr>
          <a:xfrm>
            <a:off x="5614750" y="3087802"/>
            <a:ext cx="476754" cy="1056069"/>
          </a:xfrm>
          <a:custGeom>
            <a:rect b="b" l="l" r="r" t="t"/>
            <a:pathLst>
              <a:path extrusionOk="0" h="8337" w="9458">
                <a:moveTo>
                  <a:pt x="3649" y="1"/>
                </a:moveTo>
                <a:cubicBezTo>
                  <a:pt x="3253" y="1"/>
                  <a:pt x="2855" y="46"/>
                  <a:pt x="2451" y="163"/>
                </a:cubicBezTo>
                <a:cubicBezTo>
                  <a:pt x="1583" y="389"/>
                  <a:pt x="941" y="1293"/>
                  <a:pt x="607" y="2044"/>
                </a:cubicBezTo>
                <a:cubicBezTo>
                  <a:pt x="263" y="2794"/>
                  <a:pt x="155" y="3626"/>
                  <a:pt x="118" y="4458"/>
                </a:cubicBezTo>
                <a:cubicBezTo>
                  <a:pt x="82" y="5208"/>
                  <a:pt x="1" y="6112"/>
                  <a:pt x="308" y="6790"/>
                </a:cubicBezTo>
                <a:cubicBezTo>
                  <a:pt x="534" y="7242"/>
                  <a:pt x="905" y="7622"/>
                  <a:pt x="1321" y="7848"/>
                </a:cubicBezTo>
                <a:cubicBezTo>
                  <a:pt x="1845" y="8146"/>
                  <a:pt x="2523" y="8255"/>
                  <a:pt x="3165" y="8300"/>
                </a:cubicBezTo>
                <a:cubicBezTo>
                  <a:pt x="3355" y="8300"/>
                  <a:pt x="3545" y="8336"/>
                  <a:pt x="3735" y="8336"/>
                </a:cubicBezTo>
                <a:cubicBezTo>
                  <a:pt x="4521" y="8336"/>
                  <a:pt x="5317" y="8255"/>
                  <a:pt x="6031" y="7957"/>
                </a:cubicBezTo>
                <a:cubicBezTo>
                  <a:pt x="6863" y="7622"/>
                  <a:pt x="7351" y="7089"/>
                  <a:pt x="7387" y="6148"/>
                </a:cubicBezTo>
                <a:cubicBezTo>
                  <a:pt x="7549" y="6172"/>
                  <a:pt x="7718" y="6188"/>
                  <a:pt x="7888" y="6188"/>
                </a:cubicBezTo>
                <a:cubicBezTo>
                  <a:pt x="8234" y="6188"/>
                  <a:pt x="8579" y="6122"/>
                  <a:pt x="8852" y="5922"/>
                </a:cubicBezTo>
                <a:cubicBezTo>
                  <a:pt x="9232" y="5624"/>
                  <a:pt x="9458" y="5091"/>
                  <a:pt x="9386" y="4639"/>
                </a:cubicBezTo>
                <a:cubicBezTo>
                  <a:pt x="9324" y="4126"/>
                  <a:pt x="8989" y="3769"/>
                  <a:pt x="8552" y="3769"/>
                </a:cubicBezTo>
                <a:cubicBezTo>
                  <a:pt x="8411" y="3769"/>
                  <a:pt x="8259" y="3806"/>
                  <a:pt x="8102" y="3888"/>
                </a:cubicBezTo>
                <a:cubicBezTo>
                  <a:pt x="7840" y="4042"/>
                  <a:pt x="7613" y="4304"/>
                  <a:pt x="7496" y="4566"/>
                </a:cubicBezTo>
                <a:cubicBezTo>
                  <a:pt x="7577" y="4340"/>
                  <a:pt x="7613" y="4006"/>
                  <a:pt x="7686" y="3734"/>
                </a:cubicBezTo>
                <a:cubicBezTo>
                  <a:pt x="7767" y="3436"/>
                  <a:pt x="7803" y="3102"/>
                  <a:pt x="7803" y="2758"/>
                </a:cubicBezTo>
                <a:cubicBezTo>
                  <a:pt x="7803" y="1402"/>
                  <a:pt x="6863" y="498"/>
                  <a:pt x="5579" y="236"/>
                </a:cubicBezTo>
                <a:cubicBezTo>
                  <a:pt x="4926" y="118"/>
                  <a:pt x="4289" y="1"/>
                  <a:pt x="3649"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p:nvPr/>
        </p:nvSpPr>
        <p:spPr>
          <a:xfrm>
            <a:off x="6000322" y="3635664"/>
            <a:ext cx="66588" cy="206983"/>
          </a:xfrm>
          <a:custGeom>
            <a:rect b="b" l="l" r="r" t="t"/>
            <a:pathLst>
              <a:path extrusionOk="0" h="1634" w="1321">
                <a:moveTo>
                  <a:pt x="1274" y="1"/>
                </a:moveTo>
                <a:cubicBezTo>
                  <a:pt x="1216" y="1"/>
                  <a:pt x="1116" y="35"/>
                  <a:pt x="977" y="88"/>
                </a:cubicBezTo>
                <a:cubicBezTo>
                  <a:pt x="796" y="169"/>
                  <a:pt x="525" y="314"/>
                  <a:pt x="299" y="540"/>
                </a:cubicBezTo>
                <a:cubicBezTo>
                  <a:pt x="118" y="811"/>
                  <a:pt x="1" y="1073"/>
                  <a:pt x="1" y="1299"/>
                </a:cubicBezTo>
                <a:cubicBezTo>
                  <a:pt x="1" y="1525"/>
                  <a:pt x="37" y="1634"/>
                  <a:pt x="73" y="1634"/>
                </a:cubicBezTo>
                <a:cubicBezTo>
                  <a:pt x="73" y="1634"/>
                  <a:pt x="37" y="1489"/>
                  <a:pt x="73" y="1299"/>
                </a:cubicBezTo>
                <a:cubicBezTo>
                  <a:pt x="118" y="1109"/>
                  <a:pt x="227" y="847"/>
                  <a:pt x="417" y="621"/>
                </a:cubicBezTo>
                <a:cubicBezTo>
                  <a:pt x="606" y="431"/>
                  <a:pt x="832" y="277"/>
                  <a:pt x="1022" y="169"/>
                </a:cubicBezTo>
                <a:cubicBezTo>
                  <a:pt x="1203" y="88"/>
                  <a:pt x="1321" y="15"/>
                  <a:pt x="1321" y="15"/>
                </a:cubicBezTo>
                <a:cubicBezTo>
                  <a:pt x="1311" y="5"/>
                  <a:pt x="1295" y="1"/>
                  <a:pt x="1274"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1"/>
          <p:cNvSpPr/>
          <p:nvPr/>
        </p:nvSpPr>
        <p:spPr>
          <a:xfrm>
            <a:off x="6006270" y="3702167"/>
            <a:ext cx="26464" cy="102731"/>
          </a:xfrm>
          <a:custGeom>
            <a:rect b="b" l="l" r="r" t="t"/>
            <a:pathLst>
              <a:path extrusionOk="0" h="811" w="525">
                <a:moveTo>
                  <a:pt x="312" y="1"/>
                </a:moveTo>
                <a:cubicBezTo>
                  <a:pt x="304" y="1"/>
                  <a:pt x="299" y="5"/>
                  <a:pt x="299" y="15"/>
                </a:cubicBezTo>
                <a:cubicBezTo>
                  <a:pt x="299" y="15"/>
                  <a:pt x="335" y="60"/>
                  <a:pt x="371" y="132"/>
                </a:cubicBezTo>
                <a:cubicBezTo>
                  <a:pt x="407" y="204"/>
                  <a:pt x="407" y="322"/>
                  <a:pt x="335" y="430"/>
                </a:cubicBezTo>
                <a:cubicBezTo>
                  <a:pt x="262" y="548"/>
                  <a:pt x="181" y="620"/>
                  <a:pt x="109" y="693"/>
                </a:cubicBezTo>
                <a:cubicBezTo>
                  <a:pt x="36" y="774"/>
                  <a:pt x="0" y="810"/>
                  <a:pt x="0" y="810"/>
                </a:cubicBezTo>
                <a:cubicBezTo>
                  <a:pt x="36" y="810"/>
                  <a:pt x="73" y="810"/>
                  <a:pt x="145" y="774"/>
                </a:cubicBezTo>
                <a:cubicBezTo>
                  <a:pt x="262" y="738"/>
                  <a:pt x="371" y="656"/>
                  <a:pt x="452" y="512"/>
                </a:cubicBezTo>
                <a:cubicBezTo>
                  <a:pt x="525" y="358"/>
                  <a:pt x="525" y="168"/>
                  <a:pt x="452" y="96"/>
                </a:cubicBezTo>
                <a:cubicBezTo>
                  <a:pt x="392" y="36"/>
                  <a:pt x="337" y="1"/>
                  <a:pt x="312"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1"/>
          <p:cNvSpPr/>
          <p:nvPr/>
        </p:nvSpPr>
        <p:spPr>
          <a:xfrm>
            <a:off x="5721414" y="3578281"/>
            <a:ext cx="36041" cy="147953"/>
          </a:xfrm>
          <a:custGeom>
            <a:rect b="b" l="l" r="r" t="t"/>
            <a:pathLst>
              <a:path extrusionOk="0" h="1168" w="715">
                <a:moveTo>
                  <a:pt x="601" y="0"/>
                </a:moveTo>
                <a:cubicBezTo>
                  <a:pt x="562" y="0"/>
                  <a:pt x="513" y="4"/>
                  <a:pt x="453" y="16"/>
                </a:cubicBezTo>
                <a:cubicBezTo>
                  <a:pt x="299" y="52"/>
                  <a:pt x="109" y="242"/>
                  <a:pt x="73" y="504"/>
                </a:cubicBezTo>
                <a:cubicBezTo>
                  <a:pt x="1" y="767"/>
                  <a:pt x="145" y="993"/>
                  <a:pt x="299" y="1074"/>
                </a:cubicBezTo>
                <a:cubicBezTo>
                  <a:pt x="396" y="1143"/>
                  <a:pt x="461" y="1168"/>
                  <a:pt x="495" y="1168"/>
                </a:cubicBezTo>
                <a:cubicBezTo>
                  <a:pt x="515" y="1168"/>
                  <a:pt x="525" y="1159"/>
                  <a:pt x="525" y="1146"/>
                </a:cubicBezTo>
                <a:cubicBezTo>
                  <a:pt x="561" y="1146"/>
                  <a:pt x="453" y="1110"/>
                  <a:pt x="335" y="993"/>
                </a:cubicBezTo>
                <a:cubicBezTo>
                  <a:pt x="263" y="920"/>
                  <a:pt x="145" y="730"/>
                  <a:pt x="181" y="504"/>
                </a:cubicBezTo>
                <a:cubicBezTo>
                  <a:pt x="227" y="314"/>
                  <a:pt x="371" y="170"/>
                  <a:pt x="489" y="88"/>
                </a:cubicBezTo>
                <a:cubicBezTo>
                  <a:pt x="633" y="16"/>
                  <a:pt x="715" y="16"/>
                  <a:pt x="715" y="16"/>
                </a:cubicBezTo>
                <a:cubicBezTo>
                  <a:pt x="715" y="16"/>
                  <a:pt x="679" y="0"/>
                  <a:pt x="601"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1"/>
          <p:cNvSpPr/>
          <p:nvPr/>
        </p:nvSpPr>
        <p:spPr>
          <a:xfrm>
            <a:off x="5755590" y="3678606"/>
            <a:ext cx="18752" cy="27868"/>
          </a:xfrm>
          <a:custGeom>
            <a:rect b="b" l="l" r="r" t="t"/>
            <a:pathLst>
              <a:path extrusionOk="0" h="220" w="372">
                <a:moveTo>
                  <a:pt x="329" y="1"/>
                </a:moveTo>
                <a:cubicBezTo>
                  <a:pt x="288" y="1"/>
                  <a:pt x="228" y="31"/>
                  <a:pt x="145" y="56"/>
                </a:cubicBezTo>
                <a:cubicBezTo>
                  <a:pt x="73" y="92"/>
                  <a:pt x="1" y="164"/>
                  <a:pt x="37" y="201"/>
                </a:cubicBezTo>
                <a:cubicBezTo>
                  <a:pt x="37" y="214"/>
                  <a:pt x="47" y="220"/>
                  <a:pt x="62" y="220"/>
                </a:cubicBezTo>
                <a:cubicBezTo>
                  <a:pt x="99" y="220"/>
                  <a:pt x="170" y="190"/>
                  <a:pt x="227" y="164"/>
                </a:cubicBezTo>
                <a:cubicBezTo>
                  <a:pt x="299" y="92"/>
                  <a:pt x="371" y="56"/>
                  <a:pt x="371" y="20"/>
                </a:cubicBezTo>
                <a:cubicBezTo>
                  <a:pt x="360" y="6"/>
                  <a:pt x="346" y="1"/>
                  <a:pt x="329"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1"/>
          <p:cNvSpPr/>
          <p:nvPr/>
        </p:nvSpPr>
        <p:spPr>
          <a:xfrm>
            <a:off x="5728723" y="3728008"/>
            <a:ext cx="55196" cy="43575"/>
          </a:xfrm>
          <a:custGeom>
            <a:rect b="b" l="l" r="r" t="t"/>
            <a:pathLst>
              <a:path extrusionOk="0" h="344" w="1095">
                <a:moveTo>
                  <a:pt x="1094" y="0"/>
                </a:moveTo>
                <a:cubicBezTo>
                  <a:pt x="1058" y="0"/>
                  <a:pt x="1022" y="37"/>
                  <a:pt x="940" y="82"/>
                </a:cubicBezTo>
                <a:cubicBezTo>
                  <a:pt x="868" y="154"/>
                  <a:pt x="714" y="190"/>
                  <a:pt x="570" y="226"/>
                </a:cubicBezTo>
                <a:cubicBezTo>
                  <a:pt x="416" y="226"/>
                  <a:pt x="262" y="190"/>
                  <a:pt x="190" y="154"/>
                </a:cubicBezTo>
                <a:cubicBezTo>
                  <a:pt x="82" y="118"/>
                  <a:pt x="36" y="82"/>
                  <a:pt x="36" y="82"/>
                </a:cubicBezTo>
                <a:lnTo>
                  <a:pt x="36" y="82"/>
                </a:lnTo>
                <a:cubicBezTo>
                  <a:pt x="0" y="82"/>
                  <a:pt x="36" y="154"/>
                  <a:pt x="154" y="226"/>
                </a:cubicBezTo>
                <a:cubicBezTo>
                  <a:pt x="226" y="308"/>
                  <a:pt x="380" y="344"/>
                  <a:pt x="570" y="344"/>
                </a:cubicBezTo>
                <a:cubicBezTo>
                  <a:pt x="760" y="344"/>
                  <a:pt x="904" y="226"/>
                  <a:pt x="986" y="154"/>
                </a:cubicBezTo>
                <a:cubicBezTo>
                  <a:pt x="1094" y="82"/>
                  <a:pt x="1094" y="0"/>
                  <a:pt x="1094"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1"/>
          <p:cNvSpPr/>
          <p:nvPr/>
        </p:nvSpPr>
        <p:spPr>
          <a:xfrm>
            <a:off x="5677660" y="3560293"/>
            <a:ext cx="15072" cy="106025"/>
          </a:xfrm>
          <a:custGeom>
            <a:rect b="b" l="l" r="r" t="t"/>
            <a:pathLst>
              <a:path extrusionOk="0" h="837" w="299">
                <a:moveTo>
                  <a:pt x="136" y="0"/>
                </a:moveTo>
                <a:cubicBezTo>
                  <a:pt x="98" y="0"/>
                  <a:pt x="37" y="180"/>
                  <a:pt x="37" y="420"/>
                </a:cubicBezTo>
                <a:cubicBezTo>
                  <a:pt x="1" y="646"/>
                  <a:pt x="37" y="836"/>
                  <a:pt x="109" y="836"/>
                </a:cubicBezTo>
                <a:cubicBezTo>
                  <a:pt x="190" y="836"/>
                  <a:pt x="263" y="646"/>
                  <a:pt x="263" y="420"/>
                </a:cubicBezTo>
                <a:cubicBezTo>
                  <a:pt x="299" y="194"/>
                  <a:pt x="227" y="4"/>
                  <a:pt x="145" y="4"/>
                </a:cubicBezTo>
                <a:cubicBezTo>
                  <a:pt x="142" y="1"/>
                  <a:pt x="139" y="0"/>
                  <a:pt x="136"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1"/>
          <p:cNvSpPr/>
          <p:nvPr/>
        </p:nvSpPr>
        <p:spPr>
          <a:xfrm>
            <a:off x="5816231" y="3584868"/>
            <a:ext cx="13257" cy="105518"/>
          </a:xfrm>
          <a:custGeom>
            <a:rect b="b" l="l" r="r" t="t"/>
            <a:pathLst>
              <a:path extrusionOk="0" h="833" w="263">
                <a:moveTo>
                  <a:pt x="190" y="0"/>
                </a:moveTo>
                <a:cubicBezTo>
                  <a:pt x="109" y="0"/>
                  <a:pt x="36" y="190"/>
                  <a:pt x="0" y="416"/>
                </a:cubicBezTo>
                <a:cubicBezTo>
                  <a:pt x="0" y="642"/>
                  <a:pt x="36" y="832"/>
                  <a:pt x="72" y="832"/>
                </a:cubicBezTo>
                <a:cubicBezTo>
                  <a:pt x="154" y="832"/>
                  <a:pt x="226" y="642"/>
                  <a:pt x="262" y="416"/>
                </a:cubicBezTo>
                <a:cubicBezTo>
                  <a:pt x="262" y="190"/>
                  <a:pt x="226" y="0"/>
                  <a:pt x="190"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1"/>
          <p:cNvSpPr/>
          <p:nvPr/>
        </p:nvSpPr>
        <p:spPr>
          <a:xfrm>
            <a:off x="5650792" y="3372310"/>
            <a:ext cx="57011" cy="58143"/>
          </a:xfrm>
          <a:custGeom>
            <a:rect b="b" l="l" r="r" t="t"/>
            <a:pathLst>
              <a:path extrusionOk="0" h="459" w="1131">
                <a:moveTo>
                  <a:pt x="811" y="0"/>
                </a:moveTo>
                <a:cubicBezTo>
                  <a:pt x="719" y="0"/>
                  <a:pt x="618" y="18"/>
                  <a:pt x="534" y="60"/>
                </a:cubicBezTo>
                <a:cubicBezTo>
                  <a:pt x="344" y="96"/>
                  <a:pt x="190" y="177"/>
                  <a:pt x="118" y="250"/>
                </a:cubicBezTo>
                <a:cubicBezTo>
                  <a:pt x="45" y="358"/>
                  <a:pt x="0" y="440"/>
                  <a:pt x="45" y="440"/>
                </a:cubicBezTo>
                <a:cubicBezTo>
                  <a:pt x="52" y="453"/>
                  <a:pt x="65" y="459"/>
                  <a:pt x="84" y="459"/>
                </a:cubicBezTo>
                <a:cubicBezTo>
                  <a:pt x="167" y="459"/>
                  <a:pt x="362" y="345"/>
                  <a:pt x="606" y="286"/>
                </a:cubicBezTo>
                <a:cubicBezTo>
                  <a:pt x="868" y="214"/>
                  <a:pt x="1130" y="214"/>
                  <a:pt x="1130" y="132"/>
                </a:cubicBezTo>
                <a:cubicBezTo>
                  <a:pt x="1130" y="96"/>
                  <a:pt x="1094" y="60"/>
                  <a:pt x="986" y="24"/>
                </a:cubicBezTo>
                <a:cubicBezTo>
                  <a:pt x="937" y="9"/>
                  <a:pt x="876" y="0"/>
                  <a:pt x="811"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1"/>
          <p:cNvSpPr/>
          <p:nvPr/>
        </p:nvSpPr>
        <p:spPr>
          <a:xfrm>
            <a:off x="5818046" y="3379784"/>
            <a:ext cx="57011" cy="86517"/>
          </a:xfrm>
          <a:custGeom>
            <a:rect b="b" l="l" r="r" t="t"/>
            <a:pathLst>
              <a:path extrusionOk="0" h="683" w="1131">
                <a:moveTo>
                  <a:pt x="190" y="1"/>
                </a:moveTo>
                <a:cubicBezTo>
                  <a:pt x="73" y="1"/>
                  <a:pt x="0" y="37"/>
                  <a:pt x="0" y="73"/>
                </a:cubicBezTo>
                <a:cubicBezTo>
                  <a:pt x="0" y="155"/>
                  <a:pt x="299" y="191"/>
                  <a:pt x="570" y="345"/>
                </a:cubicBezTo>
                <a:cubicBezTo>
                  <a:pt x="847" y="479"/>
                  <a:pt x="1030" y="683"/>
                  <a:pt x="1113" y="683"/>
                </a:cubicBezTo>
                <a:cubicBezTo>
                  <a:pt x="1119" y="683"/>
                  <a:pt x="1125" y="682"/>
                  <a:pt x="1130" y="679"/>
                </a:cubicBezTo>
                <a:cubicBezTo>
                  <a:pt x="1130" y="643"/>
                  <a:pt x="1130" y="571"/>
                  <a:pt x="1058" y="453"/>
                </a:cubicBezTo>
                <a:cubicBezTo>
                  <a:pt x="1022" y="345"/>
                  <a:pt x="868" y="191"/>
                  <a:pt x="678" y="118"/>
                </a:cubicBezTo>
                <a:cubicBezTo>
                  <a:pt x="525" y="1"/>
                  <a:pt x="344" y="1"/>
                  <a:pt x="190"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1"/>
          <p:cNvSpPr/>
          <p:nvPr/>
        </p:nvSpPr>
        <p:spPr>
          <a:xfrm>
            <a:off x="5761085" y="3044733"/>
            <a:ext cx="268017" cy="617022"/>
          </a:xfrm>
          <a:custGeom>
            <a:rect b="b" l="l" r="r" t="t"/>
            <a:pathLst>
              <a:path extrusionOk="0" h="4871" w="5317">
                <a:moveTo>
                  <a:pt x="609" y="1"/>
                </a:moveTo>
                <a:cubicBezTo>
                  <a:pt x="533" y="1"/>
                  <a:pt x="457" y="2"/>
                  <a:pt x="380" y="6"/>
                </a:cubicBezTo>
                <a:cubicBezTo>
                  <a:pt x="0" y="612"/>
                  <a:pt x="72" y="1444"/>
                  <a:pt x="298" y="2085"/>
                </a:cubicBezTo>
                <a:cubicBezTo>
                  <a:pt x="524" y="2718"/>
                  <a:pt x="977" y="3288"/>
                  <a:pt x="1582" y="3668"/>
                </a:cubicBezTo>
                <a:cubicBezTo>
                  <a:pt x="2378" y="4156"/>
                  <a:pt x="3390" y="4228"/>
                  <a:pt x="4258" y="4608"/>
                </a:cubicBezTo>
                <a:cubicBezTo>
                  <a:pt x="4412" y="4680"/>
                  <a:pt x="4521" y="4753"/>
                  <a:pt x="4638" y="4870"/>
                </a:cubicBezTo>
                <a:cubicBezTo>
                  <a:pt x="4674" y="4798"/>
                  <a:pt x="4710" y="4753"/>
                  <a:pt x="4747" y="4680"/>
                </a:cubicBezTo>
                <a:cubicBezTo>
                  <a:pt x="4900" y="4490"/>
                  <a:pt x="5045" y="4300"/>
                  <a:pt x="5235" y="4192"/>
                </a:cubicBezTo>
                <a:cubicBezTo>
                  <a:pt x="5271" y="4038"/>
                  <a:pt x="5316" y="3848"/>
                  <a:pt x="5271" y="3704"/>
                </a:cubicBezTo>
                <a:cubicBezTo>
                  <a:pt x="5235" y="3170"/>
                  <a:pt x="5199" y="2574"/>
                  <a:pt x="5009" y="2085"/>
                </a:cubicBezTo>
                <a:cubicBezTo>
                  <a:pt x="4783" y="1588"/>
                  <a:pt x="4521" y="1181"/>
                  <a:pt x="4186" y="874"/>
                </a:cubicBezTo>
                <a:cubicBezTo>
                  <a:pt x="3770" y="458"/>
                  <a:pt x="3201" y="232"/>
                  <a:pt x="2523" y="196"/>
                </a:cubicBezTo>
                <a:cubicBezTo>
                  <a:pt x="1882" y="131"/>
                  <a:pt x="1270" y="1"/>
                  <a:pt x="609" y="1"/>
                </a:cubicBezTo>
                <a:close/>
              </a:path>
            </a:pathLst>
          </a:custGeom>
          <a:solidFill>
            <a:srgbClr val="7542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1"/>
          <p:cNvSpPr/>
          <p:nvPr/>
        </p:nvSpPr>
        <p:spPr>
          <a:xfrm>
            <a:off x="6003951" y="3642124"/>
            <a:ext cx="68453" cy="200523"/>
          </a:xfrm>
          <a:custGeom>
            <a:rect b="b" l="l" r="r" t="t"/>
            <a:pathLst>
              <a:path extrusionOk="0" h="1583" w="1358">
                <a:moveTo>
                  <a:pt x="1212" y="0"/>
                </a:moveTo>
                <a:cubicBezTo>
                  <a:pt x="1176" y="0"/>
                  <a:pt x="1176" y="0"/>
                  <a:pt x="1131" y="37"/>
                </a:cubicBezTo>
                <a:cubicBezTo>
                  <a:pt x="869" y="154"/>
                  <a:pt x="643" y="308"/>
                  <a:pt x="417" y="489"/>
                </a:cubicBezTo>
                <a:cubicBezTo>
                  <a:pt x="453" y="534"/>
                  <a:pt x="498" y="534"/>
                  <a:pt x="498" y="570"/>
                </a:cubicBezTo>
                <a:cubicBezTo>
                  <a:pt x="571" y="642"/>
                  <a:pt x="571" y="832"/>
                  <a:pt x="498" y="986"/>
                </a:cubicBezTo>
                <a:cubicBezTo>
                  <a:pt x="417" y="1130"/>
                  <a:pt x="308" y="1212"/>
                  <a:pt x="191" y="1248"/>
                </a:cubicBezTo>
                <a:cubicBezTo>
                  <a:pt x="155" y="1284"/>
                  <a:pt x="82" y="1284"/>
                  <a:pt x="82" y="1284"/>
                </a:cubicBezTo>
                <a:lnTo>
                  <a:pt x="46" y="1284"/>
                </a:lnTo>
                <a:cubicBezTo>
                  <a:pt x="46" y="1284"/>
                  <a:pt x="82" y="1248"/>
                  <a:pt x="155" y="1167"/>
                </a:cubicBezTo>
                <a:cubicBezTo>
                  <a:pt x="227" y="1094"/>
                  <a:pt x="308" y="1022"/>
                  <a:pt x="381" y="904"/>
                </a:cubicBezTo>
                <a:cubicBezTo>
                  <a:pt x="453" y="796"/>
                  <a:pt x="453" y="678"/>
                  <a:pt x="417" y="606"/>
                </a:cubicBezTo>
                <a:lnTo>
                  <a:pt x="381" y="570"/>
                </a:lnTo>
                <a:cubicBezTo>
                  <a:pt x="308" y="642"/>
                  <a:pt x="272" y="715"/>
                  <a:pt x="191" y="796"/>
                </a:cubicBezTo>
                <a:cubicBezTo>
                  <a:pt x="191" y="796"/>
                  <a:pt x="155" y="832"/>
                  <a:pt x="155" y="868"/>
                </a:cubicBezTo>
                <a:cubicBezTo>
                  <a:pt x="82" y="986"/>
                  <a:pt x="46" y="1058"/>
                  <a:pt x="46" y="1167"/>
                </a:cubicBezTo>
                <a:cubicBezTo>
                  <a:pt x="1" y="1284"/>
                  <a:pt x="46" y="1356"/>
                  <a:pt x="46" y="1438"/>
                </a:cubicBezTo>
                <a:lnTo>
                  <a:pt x="82" y="1583"/>
                </a:lnTo>
                <a:cubicBezTo>
                  <a:pt x="191" y="1546"/>
                  <a:pt x="308" y="1546"/>
                  <a:pt x="453" y="1510"/>
                </a:cubicBezTo>
                <a:cubicBezTo>
                  <a:pt x="534" y="1510"/>
                  <a:pt x="607" y="1474"/>
                  <a:pt x="679" y="1474"/>
                </a:cubicBezTo>
                <a:cubicBezTo>
                  <a:pt x="950" y="1356"/>
                  <a:pt x="1131" y="1167"/>
                  <a:pt x="1249" y="904"/>
                </a:cubicBezTo>
                <a:cubicBezTo>
                  <a:pt x="1357" y="678"/>
                  <a:pt x="1357" y="380"/>
                  <a:pt x="1321" y="118"/>
                </a:cubicBezTo>
                <a:cubicBezTo>
                  <a:pt x="1321" y="82"/>
                  <a:pt x="1285" y="37"/>
                  <a:pt x="1249" y="0"/>
                </a:cubicBezTo>
                <a:close/>
              </a:path>
            </a:pathLst>
          </a:custGeom>
          <a:solidFill>
            <a:srgbClr val="DB8E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1"/>
          <p:cNvSpPr/>
          <p:nvPr/>
        </p:nvSpPr>
        <p:spPr>
          <a:xfrm>
            <a:off x="6006270" y="3752076"/>
            <a:ext cx="5494" cy="37875"/>
          </a:xfrm>
          <a:custGeom>
            <a:rect b="b" l="l" r="r" t="t"/>
            <a:pathLst>
              <a:path extrusionOk="0" h="299" w="109">
                <a:moveTo>
                  <a:pt x="109" y="0"/>
                </a:moveTo>
                <a:cubicBezTo>
                  <a:pt x="59" y="81"/>
                  <a:pt x="26" y="140"/>
                  <a:pt x="11" y="205"/>
                </a:cubicBezTo>
                <a:lnTo>
                  <a:pt x="11" y="205"/>
                </a:lnTo>
                <a:cubicBezTo>
                  <a:pt x="43" y="138"/>
                  <a:pt x="76" y="65"/>
                  <a:pt x="109" y="0"/>
                </a:cubicBezTo>
                <a:close/>
                <a:moveTo>
                  <a:pt x="11" y="205"/>
                </a:moveTo>
                <a:lnTo>
                  <a:pt x="11" y="205"/>
                </a:lnTo>
                <a:cubicBezTo>
                  <a:pt x="7" y="212"/>
                  <a:pt x="4" y="219"/>
                  <a:pt x="0" y="226"/>
                </a:cubicBezTo>
                <a:lnTo>
                  <a:pt x="0" y="299"/>
                </a:lnTo>
                <a:cubicBezTo>
                  <a:pt x="0" y="265"/>
                  <a:pt x="4" y="234"/>
                  <a:pt x="11" y="205"/>
                </a:cubicBezTo>
                <a:close/>
              </a:path>
            </a:pathLst>
          </a:custGeom>
          <a:solidFill>
            <a:srgbClr val="76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1"/>
          <p:cNvSpPr/>
          <p:nvPr/>
        </p:nvSpPr>
        <p:spPr>
          <a:xfrm>
            <a:off x="6006270" y="3703941"/>
            <a:ext cx="26464" cy="100958"/>
          </a:xfrm>
          <a:custGeom>
            <a:rect b="b" l="l" r="r" t="t"/>
            <a:pathLst>
              <a:path extrusionOk="0" h="797" w="525">
                <a:moveTo>
                  <a:pt x="371" y="1"/>
                </a:moveTo>
                <a:cubicBezTo>
                  <a:pt x="371" y="46"/>
                  <a:pt x="371" y="46"/>
                  <a:pt x="335" y="82"/>
                </a:cubicBezTo>
                <a:lnTo>
                  <a:pt x="371" y="118"/>
                </a:lnTo>
                <a:cubicBezTo>
                  <a:pt x="407" y="190"/>
                  <a:pt x="407" y="308"/>
                  <a:pt x="335" y="416"/>
                </a:cubicBezTo>
                <a:cubicBezTo>
                  <a:pt x="262" y="534"/>
                  <a:pt x="181" y="606"/>
                  <a:pt x="109" y="679"/>
                </a:cubicBezTo>
                <a:cubicBezTo>
                  <a:pt x="36" y="760"/>
                  <a:pt x="0" y="796"/>
                  <a:pt x="0" y="796"/>
                </a:cubicBezTo>
                <a:lnTo>
                  <a:pt x="36" y="796"/>
                </a:lnTo>
                <a:cubicBezTo>
                  <a:pt x="36" y="796"/>
                  <a:pt x="109" y="796"/>
                  <a:pt x="145" y="760"/>
                </a:cubicBezTo>
                <a:cubicBezTo>
                  <a:pt x="262" y="724"/>
                  <a:pt x="371" y="642"/>
                  <a:pt x="452" y="498"/>
                </a:cubicBezTo>
                <a:cubicBezTo>
                  <a:pt x="525" y="344"/>
                  <a:pt x="525" y="154"/>
                  <a:pt x="452" y="82"/>
                </a:cubicBezTo>
                <a:cubicBezTo>
                  <a:pt x="452" y="46"/>
                  <a:pt x="407" y="46"/>
                  <a:pt x="371" y="1"/>
                </a:cubicBezTo>
                <a:close/>
              </a:path>
            </a:pathLst>
          </a:custGeom>
          <a:solidFill>
            <a:srgbClr val="76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1"/>
          <p:cNvSpPr/>
          <p:nvPr/>
        </p:nvSpPr>
        <p:spPr>
          <a:xfrm>
            <a:off x="5684969" y="4296011"/>
            <a:ext cx="102579" cy="1288513"/>
          </a:xfrm>
          <a:custGeom>
            <a:rect b="b" l="l" r="r" t="t"/>
            <a:pathLst>
              <a:path extrusionOk="0" h="10172" w="2035">
                <a:moveTo>
                  <a:pt x="1854" y="1"/>
                </a:moveTo>
                <a:cubicBezTo>
                  <a:pt x="1772" y="37"/>
                  <a:pt x="1700" y="37"/>
                  <a:pt x="1582" y="73"/>
                </a:cubicBezTo>
                <a:lnTo>
                  <a:pt x="0" y="2939"/>
                </a:lnTo>
                <a:lnTo>
                  <a:pt x="1356" y="3201"/>
                </a:lnTo>
                <a:lnTo>
                  <a:pt x="154" y="4675"/>
                </a:lnTo>
                <a:lnTo>
                  <a:pt x="1998" y="10172"/>
                </a:lnTo>
                <a:cubicBezTo>
                  <a:pt x="2034" y="8291"/>
                  <a:pt x="1998" y="6402"/>
                  <a:pt x="1998" y="4485"/>
                </a:cubicBezTo>
                <a:cubicBezTo>
                  <a:pt x="1998" y="4105"/>
                  <a:pt x="1772" y="37"/>
                  <a:pt x="1890" y="1"/>
                </a:cubicBezTo>
                <a:close/>
              </a:path>
            </a:pathLst>
          </a:custGeom>
          <a:solidFill>
            <a:srgbClr val="E9D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1"/>
          <p:cNvSpPr/>
          <p:nvPr/>
        </p:nvSpPr>
        <p:spPr>
          <a:xfrm>
            <a:off x="5892297" y="4296011"/>
            <a:ext cx="100311" cy="1264445"/>
          </a:xfrm>
          <a:custGeom>
            <a:rect b="b" l="l" r="r" t="t"/>
            <a:pathLst>
              <a:path extrusionOk="0" h="9982" w="1990">
                <a:moveTo>
                  <a:pt x="182" y="1"/>
                </a:moveTo>
                <a:cubicBezTo>
                  <a:pt x="263" y="37"/>
                  <a:pt x="73" y="4105"/>
                  <a:pt x="37" y="4485"/>
                </a:cubicBezTo>
                <a:cubicBezTo>
                  <a:pt x="37" y="6329"/>
                  <a:pt x="1" y="8138"/>
                  <a:pt x="37" y="9982"/>
                </a:cubicBezTo>
                <a:lnTo>
                  <a:pt x="1845" y="4557"/>
                </a:lnTo>
                <a:lnTo>
                  <a:pt x="679" y="3093"/>
                </a:lnTo>
                <a:lnTo>
                  <a:pt x="1990" y="2831"/>
                </a:lnTo>
                <a:lnTo>
                  <a:pt x="525" y="73"/>
                </a:lnTo>
                <a:cubicBezTo>
                  <a:pt x="408" y="37"/>
                  <a:pt x="299" y="37"/>
                  <a:pt x="182" y="1"/>
                </a:cubicBezTo>
                <a:close/>
              </a:path>
            </a:pathLst>
          </a:custGeom>
          <a:solidFill>
            <a:srgbClr val="E9D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1"/>
          <p:cNvSpPr/>
          <p:nvPr/>
        </p:nvSpPr>
        <p:spPr>
          <a:xfrm>
            <a:off x="5728723" y="3584868"/>
            <a:ext cx="47433" cy="134146"/>
          </a:xfrm>
          <a:custGeom>
            <a:rect b="b" l="l" r="r" t="t"/>
            <a:pathLst>
              <a:path extrusionOk="0" h="1059" w="941">
                <a:moveTo>
                  <a:pt x="606" y="0"/>
                </a:moveTo>
                <a:cubicBezTo>
                  <a:pt x="534" y="0"/>
                  <a:pt x="452" y="0"/>
                  <a:pt x="416" y="36"/>
                </a:cubicBezTo>
                <a:lnTo>
                  <a:pt x="344" y="36"/>
                </a:lnTo>
                <a:cubicBezTo>
                  <a:pt x="226" y="118"/>
                  <a:pt x="82" y="262"/>
                  <a:pt x="36" y="452"/>
                </a:cubicBezTo>
                <a:cubicBezTo>
                  <a:pt x="0" y="678"/>
                  <a:pt x="118" y="868"/>
                  <a:pt x="190" y="941"/>
                </a:cubicBezTo>
                <a:cubicBezTo>
                  <a:pt x="226" y="986"/>
                  <a:pt x="262" y="1022"/>
                  <a:pt x="308" y="1058"/>
                </a:cubicBezTo>
                <a:lnTo>
                  <a:pt x="452" y="1058"/>
                </a:lnTo>
                <a:cubicBezTo>
                  <a:pt x="642" y="1058"/>
                  <a:pt x="760" y="986"/>
                  <a:pt x="832" y="832"/>
                </a:cubicBezTo>
                <a:lnTo>
                  <a:pt x="832" y="832"/>
                </a:lnTo>
                <a:cubicBezTo>
                  <a:pt x="796" y="868"/>
                  <a:pt x="796" y="868"/>
                  <a:pt x="760" y="904"/>
                </a:cubicBezTo>
                <a:cubicBezTo>
                  <a:pt x="678" y="941"/>
                  <a:pt x="642" y="941"/>
                  <a:pt x="606" y="941"/>
                </a:cubicBezTo>
                <a:lnTo>
                  <a:pt x="570" y="941"/>
                </a:lnTo>
                <a:cubicBezTo>
                  <a:pt x="534" y="904"/>
                  <a:pt x="606" y="832"/>
                  <a:pt x="678" y="796"/>
                </a:cubicBezTo>
                <a:cubicBezTo>
                  <a:pt x="760" y="760"/>
                  <a:pt x="796" y="715"/>
                  <a:pt x="868" y="715"/>
                </a:cubicBezTo>
                <a:lnTo>
                  <a:pt x="868" y="760"/>
                </a:lnTo>
                <a:cubicBezTo>
                  <a:pt x="868" y="715"/>
                  <a:pt x="904" y="678"/>
                  <a:pt x="904" y="642"/>
                </a:cubicBezTo>
                <a:cubicBezTo>
                  <a:pt x="940" y="344"/>
                  <a:pt x="796" y="0"/>
                  <a:pt x="606" y="0"/>
                </a:cubicBezTo>
                <a:close/>
              </a:path>
            </a:pathLst>
          </a:custGeom>
          <a:solidFill>
            <a:srgbClr val="DB8E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1"/>
          <p:cNvSpPr/>
          <p:nvPr/>
        </p:nvSpPr>
        <p:spPr>
          <a:xfrm>
            <a:off x="5725043" y="3589428"/>
            <a:ext cx="24700" cy="129586"/>
          </a:xfrm>
          <a:custGeom>
            <a:rect b="b" l="l" r="r" t="t"/>
            <a:pathLst>
              <a:path extrusionOk="0" h="1023" w="490">
                <a:moveTo>
                  <a:pt x="417" y="0"/>
                </a:moveTo>
                <a:cubicBezTo>
                  <a:pt x="370" y="33"/>
                  <a:pt x="318" y="76"/>
                  <a:pt x="270" y="128"/>
                </a:cubicBezTo>
                <a:lnTo>
                  <a:pt x="270" y="128"/>
                </a:lnTo>
                <a:cubicBezTo>
                  <a:pt x="330" y="72"/>
                  <a:pt x="402" y="26"/>
                  <a:pt x="489" y="0"/>
                </a:cubicBezTo>
                <a:close/>
                <a:moveTo>
                  <a:pt x="270" y="128"/>
                </a:moveTo>
                <a:cubicBezTo>
                  <a:pt x="224" y="171"/>
                  <a:pt x="186" y="220"/>
                  <a:pt x="155" y="272"/>
                </a:cubicBezTo>
                <a:cubicBezTo>
                  <a:pt x="73" y="344"/>
                  <a:pt x="37" y="453"/>
                  <a:pt x="37" y="534"/>
                </a:cubicBezTo>
                <a:cubicBezTo>
                  <a:pt x="1" y="760"/>
                  <a:pt x="191" y="950"/>
                  <a:pt x="381" y="1022"/>
                </a:cubicBezTo>
                <a:cubicBezTo>
                  <a:pt x="335" y="986"/>
                  <a:pt x="299" y="950"/>
                  <a:pt x="263" y="905"/>
                </a:cubicBezTo>
                <a:cubicBezTo>
                  <a:pt x="191" y="832"/>
                  <a:pt x="73" y="642"/>
                  <a:pt x="109" y="416"/>
                </a:cubicBezTo>
                <a:cubicBezTo>
                  <a:pt x="136" y="303"/>
                  <a:pt x="199" y="205"/>
                  <a:pt x="270" y="128"/>
                </a:cubicBezTo>
                <a:close/>
              </a:path>
            </a:pathLst>
          </a:custGeom>
          <a:solidFill>
            <a:srgbClr val="76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1"/>
          <p:cNvSpPr/>
          <p:nvPr/>
        </p:nvSpPr>
        <p:spPr>
          <a:xfrm>
            <a:off x="5755590" y="3675312"/>
            <a:ext cx="16937" cy="28755"/>
          </a:xfrm>
          <a:custGeom>
            <a:rect b="b" l="l" r="r" t="t"/>
            <a:pathLst>
              <a:path extrusionOk="0" h="227" w="336">
                <a:moveTo>
                  <a:pt x="335" y="1"/>
                </a:moveTo>
                <a:cubicBezTo>
                  <a:pt x="263" y="1"/>
                  <a:pt x="227" y="46"/>
                  <a:pt x="145" y="82"/>
                </a:cubicBezTo>
                <a:cubicBezTo>
                  <a:pt x="73" y="118"/>
                  <a:pt x="1" y="190"/>
                  <a:pt x="37" y="227"/>
                </a:cubicBezTo>
                <a:lnTo>
                  <a:pt x="73" y="227"/>
                </a:lnTo>
                <a:cubicBezTo>
                  <a:pt x="109" y="227"/>
                  <a:pt x="145" y="227"/>
                  <a:pt x="227" y="190"/>
                </a:cubicBezTo>
                <a:cubicBezTo>
                  <a:pt x="263" y="154"/>
                  <a:pt x="263" y="154"/>
                  <a:pt x="299" y="118"/>
                </a:cubicBezTo>
                <a:cubicBezTo>
                  <a:pt x="335" y="118"/>
                  <a:pt x="335" y="82"/>
                  <a:pt x="335" y="46"/>
                </a:cubicBezTo>
                <a:lnTo>
                  <a:pt x="335" y="1"/>
                </a:lnTo>
                <a:close/>
              </a:path>
            </a:pathLst>
          </a:custGeom>
          <a:solidFill>
            <a:srgbClr val="76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1"/>
          <p:cNvSpPr/>
          <p:nvPr/>
        </p:nvSpPr>
        <p:spPr>
          <a:xfrm>
            <a:off x="5734621" y="3509244"/>
            <a:ext cx="41536" cy="47122"/>
          </a:xfrm>
          <a:custGeom>
            <a:rect b="b" l="l" r="r" t="t"/>
            <a:pathLst>
              <a:path extrusionOk="0" h="372" w="824">
                <a:moveTo>
                  <a:pt x="417" y="1"/>
                </a:moveTo>
                <a:cubicBezTo>
                  <a:pt x="191" y="1"/>
                  <a:pt x="1" y="227"/>
                  <a:pt x="1" y="227"/>
                </a:cubicBezTo>
                <a:lnTo>
                  <a:pt x="109" y="335"/>
                </a:lnTo>
                <a:cubicBezTo>
                  <a:pt x="109" y="335"/>
                  <a:pt x="263" y="145"/>
                  <a:pt x="417" y="145"/>
                </a:cubicBezTo>
                <a:cubicBezTo>
                  <a:pt x="489" y="145"/>
                  <a:pt x="597" y="227"/>
                  <a:pt x="679" y="371"/>
                </a:cubicBezTo>
                <a:lnTo>
                  <a:pt x="823" y="299"/>
                </a:lnTo>
                <a:cubicBezTo>
                  <a:pt x="715" y="109"/>
                  <a:pt x="561" y="1"/>
                  <a:pt x="417" y="1"/>
                </a:cubicBezTo>
                <a:close/>
              </a:path>
            </a:pathLst>
          </a:custGeom>
          <a:solidFill>
            <a:srgbClr val="E54C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1"/>
          <p:cNvSpPr/>
          <p:nvPr/>
        </p:nvSpPr>
        <p:spPr>
          <a:xfrm>
            <a:off x="5928339" y="3584868"/>
            <a:ext cx="75662" cy="52822"/>
          </a:xfrm>
          <a:custGeom>
            <a:rect b="b" l="l" r="r" t="t"/>
            <a:pathLst>
              <a:path extrusionOk="0" h="417" w="1501">
                <a:moveTo>
                  <a:pt x="0" y="0"/>
                </a:moveTo>
                <a:lnTo>
                  <a:pt x="0" y="154"/>
                </a:lnTo>
                <a:cubicBezTo>
                  <a:pt x="72" y="154"/>
                  <a:pt x="904" y="308"/>
                  <a:pt x="1465" y="416"/>
                </a:cubicBezTo>
                <a:lnTo>
                  <a:pt x="1501" y="262"/>
                </a:lnTo>
                <a:cubicBezTo>
                  <a:pt x="1049" y="190"/>
                  <a:pt x="72" y="0"/>
                  <a:pt x="0" y="0"/>
                </a:cubicBezTo>
                <a:close/>
              </a:path>
            </a:pathLst>
          </a:custGeom>
          <a:solidFill>
            <a:srgbClr val="E54C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1"/>
          <p:cNvSpPr/>
          <p:nvPr/>
        </p:nvSpPr>
        <p:spPr>
          <a:xfrm>
            <a:off x="5628008" y="3694820"/>
            <a:ext cx="95270" cy="152387"/>
          </a:xfrm>
          <a:custGeom>
            <a:rect b="b" l="l" r="r" t="t"/>
            <a:pathLst>
              <a:path extrusionOk="0" h="1203" w="1890">
                <a:moveTo>
                  <a:pt x="1022" y="0"/>
                </a:moveTo>
                <a:cubicBezTo>
                  <a:pt x="904" y="0"/>
                  <a:pt x="760" y="36"/>
                  <a:pt x="642" y="73"/>
                </a:cubicBezTo>
                <a:cubicBezTo>
                  <a:pt x="0" y="380"/>
                  <a:pt x="308" y="1094"/>
                  <a:pt x="904" y="1203"/>
                </a:cubicBezTo>
                <a:lnTo>
                  <a:pt x="1320" y="1203"/>
                </a:lnTo>
                <a:cubicBezTo>
                  <a:pt x="1582" y="1130"/>
                  <a:pt x="1854" y="904"/>
                  <a:pt x="1890" y="642"/>
                </a:cubicBezTo>
                <a:cubicBezTo>
                  <a:pt x="1890" y="606"/>
                  <a:pt x="1890" y="570"/>
                  <a:pt x="1854" y="525"/>
                </a:cubicBezTo>
                <a:cubicBezTo>
                  <a:pt x="1772" y="190"/>
                  <a:pt x="1401" y="0"/>
                  <a:pt x="1022" y="0"/>
                </a:cubicBezTo>
                <a:close/>
              </a:path>
            </a:pathLst>
          </a:custGeom>
          <a:solidFill>
            <a:srgbClr val="DE94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1"/>
          <p:cNvSpPr/>
          <p:nvPr/>
        </p:nvSpPr>
        <p:spPr>
          <a:xfrm>
            <a:off x="5780190" y="3718888"/>
            <a:ext cx="102630" cy="152387"/>
          </a:xfrm>
          <a:custGeom>
            <a:rect b="b" l="l" r="r" t="t"/>
            <a:pathLst>
              <a:path extrusionOk="0" h="1203" w="2036">
                <a:moveTo>
                  <a:pt x="1131" y="0"/>
                </a:moveTo>
                <a:cubicBezTo>
                  <a:pt x="977" y="0"/>
                  <a:pt x="824" y="36"/>
                  <a:pt x="715" y="109"/>
                </a:cubicBezTo>
                <a:cubicBezTo>
                  <a:pt x="1" y="380"/>
                  <a:pt x="335" y="1094"/>
                  <a:pt x="977" y="1203"/>
                </a:cubicBezTo>
                <a:lnTo>
                  <a:pt x="1429" y="1203"/>
                </a:lnTo>
                <a:cubicBezTo>
                  <a:pt x="1692" y="1166"/>
                  <a:pt x="1999" y="904"/>
                  <a:pt x="1999" y="642"/>
                </a:cubicBezTo>
                <a:cubicBezTo>
                  <a:pt x="2035" y="606"/>
                  <a:pt x="1999" y="561"/>
                  <a:pt x="1999" y="524"/>
                </a:cubicBezTo>
                <a:cubicBezTo>
                  <a:pt x="1918" y="190"/>
                  <a:pt x="1502" y="0"/>
                  <a:pt x="1131" y="0"/>
                </a:cubicBezTo>
                <a:close/>
              </a:path>
            </a:pathLst>
          </a:custGeom>
          <a:solidFill>
            <a:srgbClr val="DE94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1"/>
          <p:cNvSpPr/>
          <p:nvPr/>
        </p:nvSpPr>
        <p:spPr>
          <a:xfrm>
            <a:off x="5575130" y="3375223"/>
            <a:ext cx="169117" cy="424986"/>
          </a:xfrm>
          <a:custGeom>
            <a:rect b="b" l="l" r="r" t="t"/>
            <a:pathLst>
              <a:path extrusionOk="0" h="3355" w="3355">
                <a:moveTo>
                  <a:pt x="1655" y="109"/>
                </a:moveTo>
                <a:cubicBezTo>
                  <a:pt x="2523" y="109"/>
                  <a:pt x="3201" y="833"/>
                  <a:pt x="3201" y="1655"/>
                </a:cubicBezTo>
                <a:cubicBezTo>
                  <a:pt x="3201" y="2487"/>
                  <a:pt x="2523" y="3201"/>
                  <a:pt x="1655" y="3201"/>
                </a:cubicBezTo>
                <a:cubicBezTo>
                  <a:pt x="823" y="3201"/>
                  <a:pt x="145" y="2487"/>
                  <a:pt x="145" y="1655"/>
                </a:cubicBezTo>
                <a:cubicBezTo>
                  <a:pt x="145" y="833"/>
                  <a:pt x="823" y="109"/>
                  <a:pt x="1655" y="109"/>
                </a:cubicBezTo>
                <a:close/>
                <a:moveTo>
                  <a:pt x="1655" y="1"/>
                </a:moveTo>
                <a:cubicBezTo>
                  <a:pt x="751" y="1"/>
                  <a:pt x="0" y="751"/>
                  <a:pt x="0" y="1655"/>
                </a:cubicBezTo>
                <a:cubicBezTo>
                  <a:pt x="0" y="2596"/>
                  <a:pt x="751" y="3355"/>
                  <a:pt x="1655" y="3355"/>
                </a:cubicBezTo>
                <a:cubicBezTo>
                  <a:pt x="2595" y="3355"/>
                  <a:pt x="3355" y="2596"/>
                  <a:pt x="3355" y="1655"/>
                </a:cubicBezTo>
                <a:cubicBezTo>
                  <a:pt x="3355" y="751"/>
                  <a:pt x="2595" y="1"/>
                  <a:pt x="1655" y="1"/>
                </a:cubicBezTo>
                <a:close/>
              </a:path>
            </a:pathLst>
          </a:custGeom>
          <a:solidFill>
            <a:srgbClr val="E54C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1"/>
          <p:cNvSpPr/>
          <p:nvPr/>
        </p:nvSpPr>
        <p:spPr>
          <a:xfrm>
            <a:off x="5762900" y="3403852"/>
            <a:ext cx="169117" cy="429673"/>
          </a:xfrm>
          <a:custGeom>
            <a:rect b="b" l="l" r="r" t="t"/>
            <a:pathLst>
              <a:path extrusionOk="0" h="3392" w="3355">
                <a:moveTo>
                  <a:pt x="1700" y="155"/>
                </a:moveTo>
                <a:cubicBezTo>
                  <a:pt x="2523" y="155"/>
                  <a:pt x="3201" y="869"/>
                  <a:pt x="3201" y="1691"/>
                </a:cubicBezTo>
                <a:cubicBezTo>
                  <a:pt x="3201" y="2523"/>
                  <a:pt x="2523" y="3237"/>
                  <a:pt x="1700" y="3237"/>
                </a:cubicBezTo>
                <a:cubicBezTo>
                  <a:pt x="832" y="3237"/>
                  <a:pt x="154" y="2523"/>
                  <a:pt x="154" y="1691"/>
                </a:cubicBezTo>
                <a:cubicBezTo>
                  <a:pt x="154" y="869"/>
                  <a:pt x="832" y="155"/>
                  <a:pt x="1700" y="155"/>
                </a:cubicBezTo>
                <a:close/>
                <a:moveTo>
                  <a:pt x="1700" y="1"/>
                </a:moveTo>
                <a:cubicBezTo>
                  <a:pt x="760" y="1"/>
                  <a:pt x="0" y="751"/>
                  <a:pt x="0" y="1691"/>
                </a:cubicBezTo>
                <a:cubicBezTo>
                  <a:pt x="0" y="2641"/>
                  <a:pt x="760" y="3391"/>
                  <a:pt x="1700" y="3391"/>
                </a:cubicBezTo>
                <a:cubicBezTo>
                  <a:pt x="2604" y="3391"/>
                  <a:pt x="3354" y="2641"/>
                  <a:pt x="3354" y="1691"/>
                </a:cubicBezTo>
                <a:cubicBezTo>
                  <a:pt x="3354" y="751"/>
                  <a:pt x="2604" y="1"/>
                  <a:pt x="1700" y="1"/>
                </a:cubicBezTo>
                <a:close/>
              </a:path>
            </a:pathLst>
          </a:custGeom>
          <a:solidFill>
            <a:srgbClr val="E54C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1"/>
          <p:cNvSpPr/>
          <p:nvPr/>
        </p:nvSpPr>
        <p:spPr>
          <a:xfrm>
            <a:off x="5892297" y="7097391"/>
            <a:ext cx="259851" cy="119199"/>
          </a:xfrm>
          <a:custGeom>
            <a:rect b="b" l="l" r="r" t="t"/>
            <a:pathLst>
              <a:path extrusionOk="0" h="941" w="5155">
                <a:moveTo>
                  <a:pt x="1" y="0"/>
                </a:moveTo>
                <a:lnTo>
                  <a:pt x="1" y="940"/>
                </a:lnTo>
                <a:lnTo>
                  <a:pt x="5154" y="940"/>
                </a:lnTo>
                <a:cubicBezTo>
                  <a:pt x="5154" y="642"/>
                  <a:pt x="5118" y="335"/>
                  <a:pt x="5082" y="36"/>
                </a:cubicBezTo>
                <a:cubicBezTo>
                  <a:pt x="3391" y="36"/>
                  <a:pt x="1692" y="0"/>
                  <a:pt x="1" y="0"/>
                </a:cubicBezTo>
                <a:close/>
              </a:path>
            </a:pathLst>
          </a:custGeom>
          <a:solidFill>
            <a:srgbClr val="E9D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1"/>
          <p:cNvSpPr/>
          <p:nvPr/>
        </p:nvSpPr>
        <p:spPr>
          <a:xfrm>
            <a:off x="5529561" y="7088144"/>
            <a:ext cx="260254" cy="128446"/>
          </a:xfrm>
          <a:custGeom>
            <a:rect b="b" l="l" r="r" t="t"/>
            <a:pathLst>
              <a:path extrusionOk="0" h="1014" w="5163">
                <a:moveTo>
                  <a:pt x="73" y="1"/>
                </a:moveTo>
                <a:cubicBezTo>
                  <a:pt x="36" y="335"/>
                  <a:pt x="0" y="679"/>
                  <a:pt x="0" y="1013"/>
                </a:cubicBezTo>
                <a:lnTo>
                  <a:pt x="5163" y="1013"/>
                </a:lnTo>
                <a:lnTo>
                  <a:pt x="5163" y="37"/>
                </a:lnTo>
                <a:cubicBezTo>
                  <a:pt x="3463" y="37"/>
                  <a:pt x="1772" y="1"/>
                  <a:pt x="73" y="1"/>
                </a:cubicBezTo>
                <a:close/>
              </a:path>
            </a:pathLst>
          </a:custGeom>
          <a:solidFill>
            <a:srgbClr val="E9D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1"/>
          <p:cNvSpPr/>
          <p:nvPr/>
        </p:nvSpPr>
        <p:spPr>
          <a:xfrm>
            <a:off x="5311244" y="4754189"/>
            <a:ext cx="102579" cy="233711"/>
          </a:xfrm>
          <a:custGeom>
            <a:rect b="b" l="l" r="r" t="t"/>
            <a:pathLst>
              <a:path extrusionOk="0" h="1845" w="2035">
                <a:moveTo>
                  <a:pt x="1501" y="0"/>
                </a:moveTo>
                <a:cubicBezTo>
                  <a:pt x="1013" y="344"/>
                  <a:pt x="525" y="678"/>
                  <a:pt x="1" y="977"/>
                </a:cubicBezTo>
                <a:cubicBezTo>
                  <a:pt x="109" y="1284"/>
                  <a:pt x="227" y="1546"/>
                  <a:pt x="371" y="1845"/>
                </a:cubicBezTo>
                <a:cubicBezTo>
                  <a:pt x="905" y="1429"/>
                  <a:pt x="1465" y="1022"/>
                  <a:pt x="2035" y="606"/>
                </a:cubicBezTo>
                <a:cubicBezTo>
                  <a:pt x="1845" y="416"/>
                  <a:pt x="1691" y="190"/>
                  <a:pt x="1501" y="0"/>
                </a:cubicBezTo>
                <a:close/>
              </a:path>
            </a:pathLst>
          </a:custGeom>
          <a:solidFill>
            <a:srgbClr val="E9D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1"/>
          <p:cNvSpPr/>
          <p:nvPr/>
        </p:nvSpPr>
        <p:spPr>
          <a:xfrm>
            <a:off x="5597914" y="6200544"/>
            <a:ext cx="148148" cy="431320"/>
          </a:xfrm>
          <a:custGeom>
            <a:rect b="b" l="l" r="r" t="t"/>
            <a:pathLst>
              <a:path extrusionOk="0" h="3405" w="2939">
                <a:moveTo>
                  <a:pt x="73" y="1"/>
                </a:moveTo>
                <a:cubicBezTo>
                  <a:pt x="73" y="634"/>
                  <a:pt x="0" y="1312"/>
                  <a:pt x="73" y="1881"/>
                </a:cubicBezTo>
                <a:cubicBezTo>
                  <a:pt x="145" y="2216"/>
                  <a:pt x="263" y="2560"/>
                  <a:pt x="416" y="2822"/>
                </a:cubicBezTo>
                <a:cubicBezTo>
                  <a:pt x="597" y="3120"/>
                  <a:pt x="905" y="3346"/>
                  <a:pt x="1203" y="3391"/>
                </a:cubicBezTo>
                <a:cubicBezTo>
                  <a:pt x="1260" y="3400"/>
                  <a:pt x="1317" y="3405"/>
                  <a:pt x="1373" y="3405"/>
                </a:cubicBezTo>
                <a:cubicBezTo>
                  <a:pt x="1766" y="3405"/>
                  <a:pt x="2140" y="3194"/>
                  <a:pt x="2369" y="2894"/>
                </a:cubicBezTo>
                <a:cubicBezTo>
                  <a:pt x="2677" y="2560"/>
                  <a:pt x="2785" y="2107"/>
                  <a:pt x="2857" y="1692"/>
                </a:cubicBezTo>
                <a:cubicBezTo>
                  <a:pt x="2939" y="1131"/>
                  <a:pt x="2939" y="561"/>
                  <a:pt x="2903" y="1"/>
                </a:cubicBezTo>
                <a:close/>
              </a:path>
            </a:pathLst>
          </a:custGeom>
          <a:solidFill>
            <a:srgbClr val="E9D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1"/>
          <p:cNvSpPr/>
          <p:nvPr/>
        </p:nvSpPr>
        <p:spPr>
          <a:xfrm>
            <a:off x="5930154" y="6200544"/>
            <a:ext cx="148148" cy="431320"/>
          </a:xfrm>
          <a:custGeom>
            <a:rect b="b" l="l" r="r" t="t"/>
            <a:pathLst>
              <a:path extrusionOk="0" h="3405" w="2939">
                <a:moveTo>
                  <a:pt x="109" y="1"/>
                </a:moveTo>
                <a:cubicBezTo>
                  <a:pt x="73" y="634"/>
                  <a:pt x="0" y="1312"/>
                  <a:pt x="109" y="1881"/>
                </a:cubicBezTo>
                <a:cubicBezTo>
                  <a:pt x="154" y="2216"/>
                  <a:pt x="263" y="2560"/>
                  <a:pt x="452" y="2822"/>
                </a:cubicBezTo>
                <a:cubicBezTo>
                  <a:pt x="606" y="3120"/>
                  <a:pt x="904" y="3346"/>
                  <a:pt x="1239" y="3391"/>
                </a:cubicBezTo>
                <a:cubicBezTo>
                  <a:pt x="1291" y="3400"/>
                  <a:pt x="1344" y="3405"/>
                  <a:pt x="1397" y="3405"/>
                </a:cubicBezTo>
                <a:cubicBezTo>
                  <a:pt x="1766" y="3405"/>
                  <a:pt x="2140" y="3194"/>
                  <a:pt x="2369" y="2894"/>
                </a:cubicBezTo>
                <a:cubicBezTo>
                  <a:pt x="2676" y="2560"/>
                  <a:pt x="2785" y="2107"/>
                  <a:pt x="2866" y="1692"/>
                </a:cubicBezTo>
                <a:cubicBezTo>
                  <a:pt x="2939" y="1131"/>
                  <a:pt x="2939" y="561"/>
                  <a:pt x="2902" y="1"/>
                </a:cubicBezTo>
                <a:close/>
              </a:path>
            </a:pathLst>
          </a:custGeom>
          <a:solidFill>
            <a:srgbClr val="E9D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1"/>
          <p:cNvSpPr/>
          <p:nvPr/>
        </p:nvSpPr>
        <p:spPr>
          <a:xfrm>
            <a:off x="5690867" y="4276630"/>
            <a:ext cx="72083" cy="474389"/>
          </a:xfrm>
          <a:custGeom>
            <a:rect b="b" l="l" r="r" t="t"/>
            <a:pathLst>
              <a:path extrusionOk="0" h="3745" w="1430">
                <a:moveTo>
                  <a:pt x="905" y="0"/>
                </a:moveTo>
                <a:cubicBezTo>
                  <a:pt x="787" y="118"/>
                  <a:pt x="715" y="226"/>
                  <a:pt x="643" y="344"/>
                </a:cubicBezTo>
                <a:cubicBezTo>
                  <a:pt x="1" y="1320"/>
                  <a:pt x="37" y="2676"/>
                  <a:pt x="525" y="3662"/>
                </a:cubicBezTo>
                <a:cubicBezTo>
                  <a:pt x="551" y="3720"/>
                  <a:pt x="596" y="3744"/>
                  <a:pt x="643" y="3744"/>
                </a:cubicBezTo>
                <a:cubicBezTo>
                  <a:pt x="740" y="3744"/>
                  <a:pt x="842" y="3637"/>
                  <a:pt x="787" y="3508"/>
                </a:cubicBezTo>
                <a:cubicBezTo>
                  <a:pt x="381" y="2640"/>
                  <a:pt x="299" y="1474"/>
                  <a:pt x="787" y="642"/>
                </a:cubicBezTo>
                <a:cubicBezTo>
                  <a:pt x="941" y="380"/>
                  <a:pt x="1167" y="154"/>
                  <a:pt x="1429" y="0"/>
                </a:cubicBezTo>
                <a:cubicBezTo>
                  <a:pt x="1357" y="0"/>
                  <a:pt x="1285" y="45"/>
                  <a:pt x="1203" y="45"/>
                </a:cubicBezTo>
                <a:cubicBezTo>
                  <a:pt x="1160" y="60"/>
                  <a:pt x="1115" y="68"/>
                  <a:pt x="1072" y="68"/>
                </a:cubicBezTo>
                <a:cubicBezTo>
                  <a:pt x="1008" y="68"/>
                  <a:pt x="948" y="49"/>
                  <a:pt x="905" y="0"/>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1"/>
          <p:cNvSpPr/>
          <p:nvPr/>
        </p:nvSpPr>
        <p:spPr>
          <a:xfrm>
            <a:off x="5895977" y="4229635"/>
            <a:ext cx="112157" cy="483762"/>
          </a:xfrm>
          <a:custGeom>
            <a:rect b="b" l="l" r="r" t="t"/>
            <a:pathLst>
              <a:path extrusionOk="0" h="3819" w="2225">
                <a:moveTo>
                  <a:pt x="0" y="0"/>
                </a:moveTo>
                <a:cubicBezTo>
                  <a:pt x="299" y="73"/>
                  <a:pt x="561" y="145"/>
                  <a:pt x="832" y="299"/>
                </a:cubicBezTo>
                <a:cubicBezTo>
                  <a:pt x="1845" y="904"/>
                  <a:pt x="1962" y="2713"/>
                  <a:pt x="1284" y="3581"/>
                </a:cubicBezTo>
                <a:cubicBezTo>
                  <a:pt x="1197" y="3687"/>
                  <a:pt x="1278" y="3818"/>
                  <a:pt x="1370" y="3818"/>
                </a:cubicBezTo>
                <a:cubicBezTo>
                  <a:pt x="1402" y="3818"/>
                  <a:pt x="1436" y="3802"/>
                  <a:pt x="1465" y="3761"/>
                </a:cubicBezTo>
                <a:cubicBezTo>
                  <a:pt x="2224" y="2903"/>
                  <a:pt x="2143" y="1619"/>
                  <a:pt x="1582" y="678"/>
                </a:cubicBezTo>
                <a:cubicBezTo>
                  <a:pt x="1429" y="416"/>
                  <a:pt x="1203" y="190"/>
                  <a:pt x="941" y="37"/>
                </a:cubicBezTo>
                <a:cubicBezTo>
                  <a:pt x="642" y="0"/>
                  <a:pt x="299" y="0"/>
                  <a:pt x="0" y="0"/>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1"/>
          <p:cNvSpPr/>
          <p:nvPr/>
        </p:nvSpPr>
        <p:spPr>
          <a:xfrm>
            <a:off x="5633905" y="4630429"/>
            <a:ext cx="440763" cy="1341208"/>
          </a:xfrm>
          <a:custGeom>
            <a:rect b="b" l="l" r="r" t="t"/>
            <a:pathLst>
              <a:path extrusionOk="0" h="10588" w="8744">
                <a:moveTo>
                  <a:pt x="561" y="1"/>
                </a:moveTo>
                <a:cubicBezTo>
                  <a:pt x="263" y="1"/>
                  <a:pt x="1" y="263"/>
                  <a:pt x="37" y="561"/>
                </a:cubicBezTo>
                <a:lnTo>
                  <a:pt x="73" y="10054"/>
                </a:lnTo>
                <a:cubicBezTo>
                  <a:pt x="73" y="10362"/>
                  <a:pt x="335" y="10588"/>
                  <a:pt x="643" y="10588"/>
                </a:cubicBezTo>
                <a:lnTo>
                  <a:pt x="7984" y="10588"/>
                </a:lnTo>
                <a:cubicBezTo>
                  <a:pt x="8291" y="10588"/>
                  <a:pt x="8517" y="10362"/>
                  <a:pt x="8517" y="10054"/>
                </a:cubicBezTo>
                <a:lnTo>
                  <a:pt x="8743" y="561"/>
                </a:lnTo>
                <a:cubicBezTo>
                  <a:pt x="8743" y="263"/>
                  <a:pt x="8472" y="1"/>
                  <a:pt x="8174" y="1"/>
                </a:cubicBezTo>
                <a:close/>
              </a:path>
            </a:pathLst>
          </a:custGeom>
          <a:solidFill>
            <a:srgbClr val="86C7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1"/>
          <p:cNvSpPr/>
          <p:nvPr/>
        </p:nvSpPr>
        <p:spPr>
          <a:xfrm>
            <a:off x="5726908" y="4921397"/>
            <a:ext cx="247047" cy="156947"/>
          </a:xfrm>
          <a:custGeom>
            <a:rect b="b" l="l" r="r" t="t"/>
            <a:pathLst>
              <a:path extrusionOk="0" h="1239" w="4901">
                <a:moveTo>
                  <a:pt x="4900" y="0"/>
                </a:moveTo>
                <a:cubicBezTo>
                  <a:pt x="3282" y="36"/>
                  <a:pt x="1618" y="72"/>
                  <a:pt x="0" y="109"/>
                </a:cubicBezTo>
                <a:lnTo>
                  <a:pt x="0" y="1239"/>
                </a:lnTo>
                <a:cubicBezTo>
                  <a:pt x="868" y="1203"/>
                  <a:pt x="1700" y="1166"/>
                  <a:pt x="2559" y="1166"/>
                </a:cubicBezTo>
                <a:cubicBezTo>
                  <a:pt x="2938" y="1148"/>
                  <a:pt x="3334" y="1148"/>
                  <a:pt x="3729" y="1148"/>
                </a:cubicBezTo>
                <a:cubicBezTo>
                  <a:pt x="4125" y="1148"/>
                  <a:pt x="4521" y="1148"/>
                  <a:pt x="4900" y="1130"/>
                </a:cubicBezTo>
                <a:lnTo>
                  <a:pt x="49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1"/>
          <p:cNvSpPr/>
          <p:nvPr/>
        </p:nvSpPr>
        <p:spPr>
          <a:xfrm>
            <a:off x="5753322" y="4782817"/>
            <a:ext cx="188272" cy="90571"/>
          </a:xfrm>
          <a:custGeom>
            <a:rect b="b" l="l" r="r" t="t"/>
            <a:pathLst>
              <a:path extrusionOk="0" h="715" w="3735">
                <a:moveTo>
                  <a:pt x="3662" y="0"/>
                </a:moveTo>
                <a:cubicBezTo>
                  <a:pt x="2451" y="0"/>
                  <a:pt x="1212" y="36"/>
                  <a:pt x="0" y="36"/>
                </a:cubicBezTo>
                <a:cubicBezTo>
                  <a:pt x="46" y="262"/>
                  <a:pt x="46" y="488"/>
                  <a:pt x="46" y="714"/>
                </a:cubicBezTo>
                <a:cubicBezTo>
                  <a:pt x="678" y="678"/>
                  <a:pt x="1320" y="678"/>
                  <a:pt x="1962" y="642"/>
                </a:cubicBezTo>
                <a:cubicBezTo>
                  <a:pt x="2342" y="642"/>
                  <a:pt x="2734" y="658"/>
                  <a:pt x="3132" y="658"/>
                </a:cubicBezTo>
                <a:cubicBezTo>
                  <a:pt x="3332" y="658"/>
                  <a:pt x="3532" y="654"/>
                  <a:pt x="3734" y="642"/>
                </a:cubicBezTo>
                <a:cubicBezTo>
                  <a:pt x="3698" y="416"/>
                  <a:pt x="3698" y="226"/>
                  <a:pt x="36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1"/>
          <p:cNvSpPr/>
          <p:nvPr/>
        </p:nvSpPr>
        <p:spPr>
          <a:xfrm>
            <a:off x="5660370" y="4991194"/>
            <a:ext cx="184139" cy="379257"/>
          </a:xfrm>
          <a:custGeom>
            <a:rect b="b" l="l" r="r" t="t"/>
            <a:pathLst>
              <a:path extrusionOk="0" h="2994" w="3653">
                <a:moveTo>
                  <a:pt x="1911" y="1"/>
                </a:moveTo>
                <a:cubicBezTo>
                  <a:pt x="1903" y="1"/>
                  <a:pt x="1896" y="4"/>
                  <a:pt x="1890" y="10"/>
                </a:cubicBezTo>
                <a:cubicBezTo>
                  <a:pt x="1808" y="55"/>
                  <a:pt x="1844" y="127"/>
                  <a:pt x="1844" y="163"/>
                </a:cubicBezTo>
                <a:cubicBezTo>
                  <a:pt x="1926" y="507"/>
                  <a:pt x="1998" y="805"/>
                  <a:pt x="2070" y="1140"/>
                </a:cubicBezTo>
                <a:cubicBezTo>
                  <a:pt x="1736" y="914"/>
                  <a:pt x="1320" y="769"/>
                  <a:pt x="940" y="615"/>
                </a:cubicBezTo>
                <a:cubicBezTo>
                  <a:pt x="829" y="571"/>
                  <a:pt x="713" y="540"/>
                  <a:pt x="597" y="540"/>
                </a:cubicBezTo>
                <a:cubicBezTo>
                  <a:pt x="525" y="540"/>
                  <a:pt x="452" y="552"/>
                  <a:pt x="380" y="579"/>
                </a:cubicBezTo>
                <a:cubicBezTo>
                  <a:pt x="344" y="615"/>
                  <a:pt x="380" y="688"/>
                  <a:pt x="452" y="733"/>
                </a:cubicBezTo>
                <a:cubicBezTo>
                  <a:pt x="759" y="914"/>
                  <a:pt x="1094" y="1104"/>
                  <a:pt x="1474" y="1221"/>
                </a:cubicBezTo>
                <a:lnTo>
                  <a:pt x="344" y="1104"/>
                </a:lnTo>
                <a:cubicBezTo>
                  <a:pt x="226" y="1104"/>
                  <a:pt x="81" y="1185"/>
                  <a:pt x="118" y="1257"/>
                </a:cubicBezTo>
                <a:cubicBezTo>
                  <a:pt x="118" y="1330"/>
                  <a:pt x="190" y="1330"/>
                  <a:pt x="226" y="1330"/>
                </a:cubicBezTo>
                <a:cubicBezTo>
                  <a:pt x="678" y="1447"/>
                  <a:pt x="1094" y="1520"/>
                  <a:pt x="1510" y="1592"/>
                </a:cubicBezTo>
                <a:cubicBezTo>
                  <a:pt x="1445" y="1582"/>
                  <a:pt x="1375" y="1577"/>
                  <a:pt x="1302" y="1577"/>
                </a:cubicBezTo>
                <a:cubicBezTo>
                  <a:pt x="1119" y="1577"/>
                  <a:pt x="921" y="1605"/>
                  <a:pt x="759" y="1637"/>
                </a:cubicBezTo>
                <a:cubicBezTo>
                  <a:pt x="570" y="1673"/>
                  <a:pt x="154" y="1709"/>
                  <a:pt x="36" y="1863"/>
                </a:cubicBezTo>
                <a:cubicBezTo>
                  <a:pt x="0" y="1972"/>
                  <a:pt x="190" y="2008"/>
                  <a:pt x="226" y="2008"/>
                </a:cubicBezTo>
                <a:cubicBezTo>
                  <a:pt x="552" y="2008"/>
                  <a:pt x="861" y="1976"/>
                  <a:pt x="1178" y="1976"/>
                </a:cubicBezTo>
                <a:cubicBezTo>
                  <a:pt x="1337" y="1976"/>
                  <a:pt x="1498" y="1984"/>
                  <a:pt x="1664" y="2008"/>
                </a:cubicBezTo>
                <a:cubicBezTo>
                  <a:pt x="1392" y="2125"/>
                  <a:pt x="1130" y="2234"/>
                  <a:pt x="904" y="2387"/>
                </a:cubicBezTo>
                <a:cubicBezTo>
                  <a:pt x="832" y="2424"/>
                  <a:pt x="759" y="2460"/>
                  <a:pt x="678" y="2541"/>
                </a:cubicBezTo>
                <a:cubicBezTo>
                  <a:pt x="642" y="2613"/>
                  <a:pt x="642" y="2650"/>
                  <a:pt x="678" y="2686"/>
                </a:cubicBezTo>
                <a:cubicBezTo>
                  <a:pt x="714" y="2722"/>
                  <a:pt x="796" y="2722"/>
                  <a:pt x="832" y="2722"/>
                </a:cubicBezTo>
                <a:cubicBezTo>
                  <a:pt x="1094" y="2650"/>
                  <a:pt x="1320" y="2496"/>
                  <a:pt x="1546" y="2496"/>
                </a:cubicBezTo>
                <a:cubicBezTo>
                  <a:pt x="1808" y="2496"/>
                  <a:pt x="2034" y="2541"/>
                  <a:pt x="2260" y="2650"/>
                </a:cubicBezTo>
                <a:cubicBezTo>
                  <a:pt x="2568" y="2767"/>
                  <a:pt x="2866" y="2876"/>
                  <a:pt x="3128" y="2993"/>
                </a:cubicBezTo>
                <a:lnTo>
                  <a:pt x="3653" y="1447"/>
                </a:lnTo>
                <a:cubicBezTo>
                  <a:pt x="3318" y="1330"/>
                  <a:pt x="2902" y="1366"/>
                  <a:pt x="2676" y="1104"/>
                </a:cubicBezTo>
                <a:cubicBezTo>
                  <a:pt x="2414" y="805"/>
                  <a:pt x="2260" y="426"/>
                  <a:pt x="2034" y="127"/>
                </a:cubicBezTo>
                <a:cubicBezTo>
                  <a:pt x="2004" y="67"/>
                  <a:pt x="1949" y="1"/>
                  <a:pt x="1911"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1"/>
          <p:cNvSpPr/>
          <p:nvPr/>
        </p:nvSpPr>
        <p:spPr>
          <a:xfrm>
            <a:off x="5797076" y="5150423"/>
            <a:ext cx="433000" cy="519991"/>
          </a:xfrm>
          <a:custGeom>
            <a:rect b="b" l="l" r="r" t="t"/>
            <a:pathLst>
              <a:path extrusionOk="0" h="4105" w="8590">
                <a:moveTo>
                  <a:pt x="416" y="0"/>
                </a:moveTo>
                <a:cubicBezTo>
                  <a:pt x="263" y="452"/>
                  <a:pt x="154" y="941"/>
                  <a:pt x="37" y="1356"/>
                </a:cubicBezTo>
                <a:cubicBezTo>
                  <a:pt x="37" y="1429"/>
                  <a:pt x="0" y="1546"/>
                  <a:pt x="0" y="1619"/>
                </a:cubicBezTo>
                <a:cubicBezTo>
                  <a:pt x="1167" y="2261"/>
                  <a:pt x="2378" y="2902"/>
                  <a:pt x="3617" y="3355"/>
                </a:cubicBezTo>
                <a:cubicBezTo>
                  <a:pt x="4557" y="3689"/>
                  <a:pt x="5542" y="4105"/>
                  <a:pt x="6555" y="4105"/>
                </a:cubicBezTo>
                <a:cubicBezTo>
                  <a:pt x="7767" y="4069"/>
                  <a:pt x="8589" y="3129"/>
                  <a:pt x="8137" y="1917"/>
                </a:cubicBezTo>
                <a:cubicBezTo>
                  <a:pt x="7767" y="941"/>
                  <a:pt x="6447" y="868"/>
                  <a:pt x="5579" y="751"/>
                </a:cubicBezTo>
                <a:cubicBezTo>
                  <a:pt x="3843" y="525"/>
                  <a:pt x="2152" y="263"/>
                  <a:pt x="4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1"/>
          <p:cNvSpPr/>
          <p:nvPr/>
        </p:nvSpPr>
        <p:spPr>
          <a:xfrm>
            <a:off x="5797076" y="5150423"/>
            <a:ext cx="66588" cy="262339"/>
          </a:xfrm>
          <a:custGeom>
            <a:rect b="b" l="l" r="r" t="t"/>
            <a:pathLst>
              <a:path extrusionOk="0" h="2071" w="1321">
                <a:moveTo>
                  <a:pt x="416" y="0"/>
                </a:moveTo>
                <a:cubicBezTo>
                  <a:pt x="263" y="452"/>
                  <a:pt x="154" y="941"/>
                  <a:pt x="37" y="1356"/>
                </a:cubicBezTo>
                <a:cubicBezTo>
                  <a:pt x="37" y="1429"/>
                  <a:pt x="0" y="1546"/>
                  <a:pt x="0" y="1619"/>
                </a:cubicBezTo>
                <a:cubicBezTo>
                  <a:pt x="263" y="1772"/>
                  <a:pt x="534" y="1917"/>
                  <a:pt x="796" y="2071"/>
                </a:cubicBezTo>
                <a:cubicBezTo>
                  <a:pt x="986" y="1429"/>
                  <a:pt x="1130" y="787"/>
                  <a:pt x="1320" y="154"/>
                </a:cubicBezTo>
                <a:cubicBezTo>
                  <a:pt x="1022" y="109"/>
                  <a:pt x="715" y="73"/>
                  <a:pt x="416" y="0"/>
                </a:cubicBezTo>
                <a:close/>
              </a:path>
            </a:pathLst>
          </a:custGeom>
          <a:solidFill>
            <a:srgbClr val="E9D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3" name="Google Shape;383;p11"/>
          <p:cNvGrpSpPr/>
          <p:nvPr/>
        </p:nvGrpSpPr>
        <p:grpSpPr>
          <a:xfrm>
            <a:off x="4405653" y="3092980"/>
            <a:ext cx="844990" cy="6664226"/>
            <a:chOff x="5327271" y="1488298"/>
            <a:chExt cx="1021754" cy="3206730"/>
          </a:xfrm>
        </p:grpSpPr>
        <p:sp>
          <p:nvSpPr>
            <p:cNvPr id="384" name="Google Shape;384;p11"/>
            <p:cNvSpPr/>
            <p:nvPr/>
          </p:nvSpPr>
          <p:spPr>
            <a:xfrm flipH="1">
              <a:off x="5923671" y="1488298"/>
              <a:ext cx="298494" cy="279223"/>
            </a:xfrm>
            <a:custGeom>
              <a:rect b="b" l="l" r="r" t="t"/>
              <a:pathLst>
                <a:path extrusionOk="0" h="4796" w="5127">
                  <a:moveTo>
                    <a:pt x="2338" y="1"/>
                  </a:moveTo>
                  <a:cubicBezTo>
                    <a:pt x="2137" y="1"/>
                    <a:pt x="1935" y="21"/>
                    <a:pt x="1736" y="61"/>
                  </a:cubicBezTo>
                  <a:cubicBezTo>
                    <a:pt x="796" y="287"/>
                    <a:pt x="0" y="1345"/>
                    <a:pt x="0" y="2285"/>
                  </a:cubicBezTo>
                  <a:cubicBezTo>
                    <a:pt x="0" y="3270"/>
                    <a:pt x="308" y="4247"/>
                    <a:pt x="1284" y="4626"/>
                  </a:cubicBezTo>
                  <a:cubicBezTo>
                    <a:pt x="1605" y="4739"/>
                    <a:pt x="1962" y="4796"/>
                    <a:pt x="2319" y="4796"/>
                  </a:cubicBezTo>
                  <a:cubicBezTo>
                    <a:pt x="2677" y="4796"/>
                    <a:pt x="3034" y="4739"/>
                    <a:pt x="3355" y="4626"/>
                  </a:cubicBezTo>
                  <a:lnTo>
                    <a:pt x="4638" y="3415"/>
                  </a:lnTo>
                  <a:cubicBezTo>
                    <a:pt x="5127" y="2592"/>
                    <a:pt x="4937" y="1462"/>
                    <a:pt x="4259" y="784"/>
                  </a:cubicBezTo>
                  <a:cubicBezTo>
                    <a:pt x="3758" y="255"/>
                    <a:pt x="3053" y="1"/>
                    <a:pt x="2338" y="1"/>
                  </a:cubicBezTo>
                  <a:close/>
                </a:path>
              </a:pathLst>
            </a:custGeom>
            <a:solidFill>
              <a:srgbClr val="EBA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1"/>
            <p:cNvSpPr/>
            <p:nvPr/>
          </p:nvSpPr>
          <p:spPr>
            <a:xfrm flipH="1">
              <a:off x="5890488" y="1516534"/>
              <a:ext cx="61655" cy="172739"/>
            </a:xfrm>
            <a:custGeom>
              <a:rect b="b" l="l" r="r" t="t"/>
              <a:pathLst>
                <a:path extrusionOk="0" h="2967" w="1059">
                  <a:moveTo>
                    <a:pt x="752" y="1"/>
                  </a:moveTo>
                  <a:cubicBezTo>
                    <a:pt x="715" y="1"/>
                    <a:pt x="678" y="10"/>
                    <a:pt x="642" y="28"/>
                  </a:cubicBezTo>
                  <a:cubicBezTo>
                    <a:pt x="525" y="109"/>
                    <a:pt x="489" y="218"/>
                    <a:pt x="416" y="299"/>
                  </a:cubicBezTo>
                  <a:cubicBezTo>
                    <a:pt x="380" y="408"/>
                    <a:pt x="299" y="480"/>
                    <a:pt x="263" y="561"/>
                  </a:cubicBezTo>
                  <a:cubicBezTo>
                    <a:pt x="190" y="751"/>
                    <a:pt x="154" y="932"/>
                    <a:pt x="109" y="1122"/>
                  </a:cubicBezTo>
                  <a:cubicBezTo>
                    <a:pt x="37" y="1465"/>
                    <a:pt x="0" y="1800"/>
                    <a:pt x="0" y="2107"/>
                  </a:cubicBezTo>
                  <a:cubicBezTo>
                    <a:pt x="0" y="2632"/>
                    <a:pt x="73" y="2966"/>
                    <a:pt x="109" y="2966"/>
                  </a:cubicBezTo>
                  <a:cubicBezTo>
                    <a:pt x="109" y="2966"/>
                    <a:pt x="73" y="2632"/>
                    <a:pt x="109" y="2107"/>
                  </a:cubicBezTo>
                  <a:cubicBezTo>
                    <a:pt x="109" y="1836"/>
                    <a:pt x="154" y="1501"/>
                    <a:pt x="263" y="1158"/>
                  </a:cubicBezTo>
                  <a:cubicBezTo>
                    <a:pt x="299" y="1013"/>
                    <a:pt x="335" y="823"/>
                    <a:pt x="416" y="634"/>
                  </a:cubicBezTo>
                  <a:cubicBezTo>
                    <a:pt x="452" y="561"/>
                    <a:pt x="525" y="480"/>
                    <a:pt x="561" y="371"/>
                  </a:cubicBezTo>
                  <a:cubicBezTo>
                    <a:pt x="606" y="299"/>
                    <a:pt x="678" y="218"/>
                    <a:pt x="715" y="182"/>
                  </a:cubicBezTo>
                  <a:cubicBezTo>
                    <a:pt x="734" y="172"/>
                    <a:pt x="751" y="167"/>
                    <a:pt x="767" y="167"/>
                  </a:cubicBezTo>
                  <a:cubicBezTo>
                    <a:pt x="811" y="167"/>
                    <a:pt x="842" y="201"/>
                    <a:pt x="868" y="254"/>
                  </a:cubicBezTo>
                  <a:cubicBezTo>
                    <a:pt x="904" y="335"/>
                    <a:pt x="904" y="408"/>
                    <a:pt x="904" y="525"/>
                  </a:cubicBezTo>
                  <a:cubicBezTo>
                    <a:pt x="904" y="597"/>
                    <a:pt x="904" y="670"/>
                    <a:pt x="868" y="787"/>
                  </a:cubicBezTo>
                  <a:cubicBezTo>
                    <a:pt x="832" y="860"/>
                    <a:pt x="832" y="932"/>
                    <a:pt x="787" y="1049"/>
                  </a:cubicBezTo>
                  <a:cubicBezTo>
                    <a:pt x="715" y="1384"/>
                    <a:pt x="606" y="1691"/>
                    <a:pt x="525" y="1954"/>
                  </a:cubicBezTo>
                  <a:cubicBezTo>
                    <a:pt x="335" y="2478"/>
                    <a:pt x="226" y="2785"/>
                    <a:pt x="226" y="2785"/>
                  </a:cubicBezTo>
                  <a:cubicBezTo>
                    <a:pt x="263" y="2785"/>
                    <a:pt x="452" y="2514"/>
                    <a:pt x="642" y="1990"/>
                  </a:cubicBezTo>
                  <a:cubicBezTo>
                    <a:pt x="751" y="1728"/>
                    <a:pt x="868" y="1429"/>
                    <a:pt x="941" y="1086"/>
                  </a:cubicBezTo>
                  <a:cubicBezTo>
                    <a:pt x="977" y="1013"/>
                    <a:pt x="1013" y="896"/>
                    <a:pt x="1013" y="823"/>
                  </a:cubicBezTo>
                  <a:cubicBezTo>
                    <a:pt x="1058" y="706"/>
                    <a:pt x="1058" y="597"/>
                    <a:pt x="1058" y="525"/>
                  </a:cubicBezTo>
                  <a:cubicBezTo>
                    <a:pt x="1058" y="408"/>
                    <a:pt x="1058" y="299"/>
                    <a:pt x="1013" y="182"/>
                  </a:cubicBezTo>
                  <a:cubicBezTo>
                    <a:pt x="977" y="145"/>
                    <a:pt x="941" y="73"/>
                    <a:pt x="868" y="28"/>
                  </a:cubicBezTo>
                  <a:cubicBezTo>
                    <a:pt x="828" y="10"/>
                    <a:pt x="789" y="1"/>
                    <a:pt x="752" y="1"/>
                  </a:cubicBezTo>
                  <a:close/>
                </a:path>
              </a:pathLst>
            </a:custGeom>
            <a:solidFill>
              <a:srgbClr val="7C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1"/>
            <p:cNvSpPr/>
            <p:nvPr/>
          </p:nvSpPr>
          <p:spPr>
            <a:xfrm flipH="1">
              <a:off x="5952085" y="1525500"/>
              <a:ext cx="52689" cy="170585"/>
            </a:xfrm>
            <a:custGeom>
              <a:rect b="b" l="l" r="r" t="t"/>
              <a:pathLst>
                <a:path extrusionOk="0" h="2930" w="905">
                  <a:moveTo>
                    <a:pt x="226" y="181"/>
                  </a:moveTo>
                  <a:cubicBezTo>
                    <a:pt x="226" y="181"/>
                    <a:pt x="262" y="217"/>
                    <a:pt x="299" y="254"/>
                  </a:cubicBezTo>
                  <a:cubicBezTo>
                    <a:pt x="299" y="290"/>
                    <a:pt x="335" y="326"/>
                    <a:pt x="380" y="371"/>
                  </a:cubicBezTo>
                  <a:cubicBezTo>
                    <a:pt x="416" y="443"/>
                    <a:pt x="452" y="552"/>
                    <a:pt x="452" y="633"/>
                  </a:cubicBezTo>
                  <a:cubicBezTo>
                    <a:pt x="525" y="823"/>
                    <a:pt x="561" y="968"/>
                    <a:pt x="606" y="1158"/>
                  </a:cubicBezTo>
                  <a:cubicBezTo>
                    <a:pt x="642" y="1501"/>
                    <a:pt x="642" y="1800"/>
                    <a:pt x="678" y="2098"/>
                  </a:cubicBezTo>
                  <a:cubicBezTo>
                    <a:pt x="692" y="2302"/>
                    <a:pt x="718" y="2472"/>
                    <a:pt x="747" y="2604"/>
                  </a:cubicBezTo>
                  <a:lnTo>
                    <a:pt x="747" y="2604"/>
                  </a:lnTo>
                  <a:cubicBezTo>
                    <a:pt x="675" y="2476"/>
                    <a:pt x="585" y="2307"/>
                    <a:pt x="489" y="2098"/>
                  </a:cubicBezTo>
                  <a:cubicBezTo>
                    <a:pt x="380" y="1872"/>
                    <a:pt x="262" y="1574"/>
                    <a:pt x="190" y="1194"/>
                  </a:cubicBezTo>
                  <a:cubicBezTo>
                    <a:pt x="154" y="1049"/>
                    <a:pt x="154" y="859"/>
                    <a:pt x="154" y="669"/>
                  </a:cubicBezTo>
                  <a:lnTo>
                    <a:pt x="154" y="516"/>
                  </a:lnTo>
                  <a:cubicBezTo>
                    <a:pt x="154" y="480"/>
                    <a:pt x="154" y="443"/>
                    <a:pt x="190" y="371"/>
                  </a:cubicBezTo>
                  <a:lnTo>
                    <a:pt x="190" y="254"/>
                  </a:lnTo>
                  <a:cubicBezTo>
                    <a:pt x="226" y="217"/>
                    <a:pt x="226" y="181"/>
                    <a:pt x="226" y="181"/>
                  </a:cubicBezTo>
                  <a:close/>
                  <a:moveTo>
                    <a:pt x="226" y="0"/>
                  </a:moveTo>
                  <a:cubicBezTo>
                    <a:pt x="199" y="0"/>
                    <a:pt x="172" y="9"/>
                    <a:pt x="154" y="28"/>
                  </a:cubicBezTo>
                  <a:cubicBezTo>
                    <a:pt x="73" y="64"/>
                    <a:pt x="73" y="145"/>
                    <a:pt x="36" y="181"/>
                  </a:cubicBezTo>
                  <a:cubicBezTo>
                    <a:pt x="36" y="254"/>
                    <a:pt x="36" y="290"/>
                    <a:pt x="0" y="371"/>
                  </a:cubicBezTo>
                  <a:lnTo>
                    <a:pt x="0" y="516"/>
                  </a:lnTo>
                  <a:lnTo>
                    <a:pt x="0" y="669"/>
                  </a:lnTo>
                  <a:cubicBezTo>
                    <a:pt x="0" y="859"/>
                    <a:pt x="0" y="1049"/>
                    <a:pt x="36" y="1230"/>
                  </a:cubicBezTo>
                  <a:cubicBezTo>
                    <a:pt x="109" y="1610"/>
                    <a:pt x="262" y="1908"/>
                    <a:pt x="380" y="2134"/>
                  </a:cubicBezTo>
                  <a:cubicBezTo>
                    <a:pt x="489" y="2405"/>
                    <a:pt x="642" y="2586"/>
                    <a:pt x="715" y="2704"/>
                  </a:cubicBezTo>
                  <a:cubicBezTo>
                    <a:pt x="747" y="2733"/>
                    <a:pt x="773" y="2761"/>
                    <a:pt x="795" y="2786"/>
                  </a:cubicBezTo>
                  <a:lnTo>
                    <a:pt x="795" y="2786"/>
                  </a:lnTo>
                  <a:cubicBezTo>
                    <a:pt x="825" y="2880"/>
                    <a:pt x="854" y="2930"/>
                    <a:pt x="868" y="2930"/>
                  </a:cubicBezTo>
                  <a:cubicBezTo>
                    <a:pt x="868" y="2930"/>
                    <a:pt x="866" y="2907"/>
                    <a:pt x="862" y="2864"/>
                  </a:cubicBezTo>
                  <a:lnTo>
                    <a:pt x="862" y="2864"/>
                  </a:lnTo>
                  <a:cubicBezTo>
                    <a:pt x="878" y="2883"/>
                    <a:pt x="891" y="2894"/>
                    <a:pt x="904" y="2894"/>
                  </a:cubicBezTo>
                  <a:cubicBezTo>
                    <a:pt x="904" y="2882"/>
                    <a:pt x="886" y="2849"/>
                    <a:pt x="854" y="2793"/>
                  </a:cubicBezTo>
                  <a:lnTo>
                    <a:pt x="854" y="2793"/>
                  </a:lnTo>
                  <a:cubicBezTo>
                    <a:pt x="840" y="2646"/>
                    <a:pt x="815" y="2389"/>
                    <a:pt x="787" y="2062"/>
                  </a:cubicBezTo>
                  <a:cubicBezTo>
                    <a:pt x="787" y="1800"/>
                    <a:pt x="787" y="1501"/>
                    <a:pt x="751" y="1121"/>
                  </a:cubicBezTo>
                  <a:cubicBezTo>
                    <a:pt x="715" y="968"/>
                    <a:pt x="678" y="778"/>
                    <a:pt x="606" y="597"/>
                  </a:cubicBezTo>
                  <a:cubicBezTo>
                    <a:pt x="606" y="480"/>
                    <a:pt x="561" y="407"/>
                    <a:pt x="525" y="290"/>
                  </a:cubicBezTo>
                  <a:cubicBezTo>
                    <a:pt x="489" y="254"/>
                    <a:pt x="452" y="217"/>
                    <a:pt x="452" y="181"/>
                  </a:cubicBezTo>
                  <a:cubicBezTo>
                    <a:pt x="416" y="145"/>
                    <a:pt x="416" y="100"/>
                    <a:pt x="380" y="100"/>
                  </a:cubicBezTo>
                  <a:cubicBezTo>
                    <a:pt x="380" y="64"/>
                    <a:pt x="335" y="28"/>
                    <a:pt x="299" y="28"/>
                  </a:cubicBezTo>
                  <a:cubicBezTo>
                    <a:pt x="281" y="9"/>
                    <a:pt x="253" y="0"/>
                    <a:pt x="226" y="0"/>
                  </a:cubicBezTo>
                  <a:close/>
                </a:path>
              </a:pathLst>
            </a:custGeom>
            <a:solidFill>
              <a:srgbClr val="7C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1"/>
            <p:cNvSpPr/>
            <p:nvPr/>
          </p:nvSpPr>
          <p:spPr>
            <a:xfrm flipH="1">
              <a:off x="5557294" y="1603572"/>
              <a:ext cx="537487" cy="331505"/>
            </a:xfrm>
            <a:custGeom>
              <a:rect b="b" l="l" r="r" t="t"/>
              <a:pathLst>
                <a:path extrusionOk="0" h="5694" w="9232">
                  <a:moveTo>
                    <a:pt x="5434" y="0"/>
                  </a:moveTo>
                  <a:cubicBezTo>
                    <a:pt x="4592" y="0"/>
                    <a:pt x="3741" y="128"/>
                    <a:pt x="2975" y="495"/>
                  </a:cubicBezTo>
                  <a:cubicBezTo>
                    <a:pt x="2604" y="648"/>
                    <a:pt x="2261" y="911"/>
                    <a:pt x="1962" y="1209"/>
                  </a:cubicBezTo>
                  <a:cubicBezTo>
                    <a:pt x="1882" y="1289"/>
                    <a:pt x="1264" y="2128"/>
                    <a:pt x="1283" y="2149"/>
                  </a:cubicBezTo>
                  <a:lnTo>
                    <a:pt x="1283" y="2149"/>
                  </a:lnTo>
                  <a:cubicBezTo>
                    <a:pt x="1210" y="2121"/>
                    <a:pt x="1134" y="2109"/>
                    <a:pt x="1058" y="2109"/>
                  </a:cubicBezTo>
                  <a:cubicBezTo>
                    <a:pt x="738" y="2109"/>
                    <a:pt x="409" y="2331"/>
                    <a:pt x="226" y="2601"/>
                  </a:cubicBezTo>
                  <a:cubicBezTo>
                    <a:pt x="36" y="2945"/>
                    <a:pt x="0" y="3361"/>
                    <a:pt x="0" y="3777"/>
                  </a:cubicBezTo>
                  <a:cubicBezTo>
                    <a:pt x="36" y="4409"/>
                    <a:pt x="190" y="5088"/>
                    <a:pt x="452" y="5693"/>
                  </a:cubicBezTo>
                  <a:lnTo>
                    <a:pt x="8743" y="5431"/>
                  </a:lnTo>
                  <a:cubicBezTo>
                    <a:pt x="9077" y="5169"/>
                    <a:pt x="9231" y="4681"/>
                    <a:pt x="9077" y="4265"/>
                  </a:cubicBezTo>
                  <a:cubicBezTo>
                    <a:pt x="9005" y="4111"/>
                    <a:pt x="8851" y="3957"/>
                    <a:pt x="8707" y="3957"/>
                  </a:cubicBezTo>
                  <a:cubicBezTo>
                    <a:pt x="9041" y="3397"/>
                    <a:pt x="9114" y="2683"/>
                    <a:pt x="8933" y="2041"/>
                  </a:cubicBezTo>
                  <a:cubicBezTo>
                    <a:pt x="8517" y="721"/>
                    <a:pt x="7043" y="115"/>
                    <a:pt x="5768" y="6"/>
                  </a:cubicBezTo>
                  <a:cubicBezTo>
                    <a:pt x="5657" y="2"/>
                    <a:pt x="5545" y="0"/>
                    <a:pt x="5434" y="0"/>
                  </a:cubicBezTo>
                  <a:close/>
                </a:path>
              </a:pathLst>
            </a:custGeom>
            <a:solidFill>
              <a:srgbClr val="EBA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1"/>
            <p:cNvSpPr/>
            <p:nvPr/>
          </p:nvSpPr>
          <p:spPr>
            <a:xfrm flipH="1">
              <a:off x="5555203" y="1864570"/>
              <a:ext cx="59035" cy="123135"/>
            </a:xfrm>
            <a:custGeom>
              <a:rect b="b" l="l" r="r" t="t"/>
              <a:pathLst>
                <a:path extrusionOk="0" h="2115" w="1014">
                  <a:moveTo>
                    <a:pt x="378" y="1"/>
                  </a:moveTo>
                  <a:cubicBezTo>
                    <a:pt x="208" y="1"/>
                    <a:pt x="32" y="105"/>
                    <a:pt x="1" y="270"/>
                  </a:cubicBezTo>
                  <a:lnTo>
                    <a:pt x="73" y="2114"/>
                  </a:lnTo>
                  <a:cubicBezTo>
                    <a:pt x="371" y="1961"/>
                    <a:pt x="634" y="1698"/>
                    <a:pt x="823" y="1400"/>
                  </a:cubicBezTo>
                  <a:cubicBezTo>
                    <a:pt x="977" y="1102"/>
                    <a:pt x="1013" y="722"/>
                    <a:pt x="860" y="379"/>
                  </a:cubicBezTo>
                  <a:cubicBezTo>
                    <a:pt x="787" y="234"/>
                    <a:pt x="634" y="44"/>
                    <a:pt x="453" y="8"/>
                  </a:cubicBezTo>
                  <a:cubicBezTo>
                    <a:pt x="428" y="3"/>
                    <a:pt x="403" y="1"/>
                    <a:pt x="378" y="1"/>
                  </a:cubicBezTo>
                  <a:close/>
                </a:path>
              </a:pathLst>
            </a:custGeom>
            <a:solidFill>
              <a:srgbClr val="D38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1"/>
            <p:cNvSpPr/>
            <p:nvPr/>
          </p:nvSpPr>
          <p:spPr>
            <a:xfrm flipH="1">
              <a:off x="5553107" y="1891293"/>
              <a:ext cx="50593" cy="74289"/>
            </a:xfrm>
            <a:custGeom>
              <a:rect b="b" l="l" r="r" t="t"/>
              <a:pathLst>
                <a:path extrusionOk="0" h="1276" w="869">
                  <a:moveTo>
                    <a:pt x="453" y="1"/>
                  </a:moveTo>
                  <a:cubicBezTo>
                    <a:pt x="344" y="1"/>
                    <a:pt x="272" y="109"/>
                    <a:pt x="190" y="191"/>
                  </a:cubicBezTo>
                  <a:cubicBezTo>
                    <a:pt x="118" y="335"/>
                    <a:pt x="46" y="489"/>
                    <a:pt x="1" y="643"/>
                  </a:cubicBezTo>
                  <a:lnTo>
                    <a:pt x="1" y="787"/>
                  </a:lnTo>
                  <a:cubicBezTo>
                    <a:pt x="1" y="941"/>
                    <a:pt x="46" y="1131"/>
                    <a:pt x="82" y="1276"/>
                  </a:cubicBezTo>
                  <a:cubicBezTo>
                    <a:pt x="118" y="1276"/>
                    <a:pt x="154" y="1239"/>
                    <a:pt x="190" y="1203"/>
                  </a:cubicBezTo>
                  <a:cubicBezTo>
                    <a:pt x="272" y="1167"/>
                    <a:pt x="344" y="1095"/>
                    <a:pt x="380" y="1013"/>
                  </a:cubicBezTo>
                  <a:cubicBezTo>
                    <a:pt x="534" y="869"/>
                    <a:pt x="868" y="37"/>
                    <a:pt x="453" y="1"/>
                  </a:cubicBezTo>
                  <a:close/>
                </a:path>
              </a:pathLst>
            </a:custGeom>
            <a:solidFill>
              <a:srgbClr val="CD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1"/>
            <p:cNvSpPr/>
            <p:nvPr/>
          </p:nvSpPr>
          <p:spPr>
            <a:xfrm flipH="1">
              <a:off x="5574707" y="1891293"/>
              <a:ext cx="33185" cy="59035"/>
            </a:xfrm>
            <a:custGeom>
              <a:rect b="b" l="l" r="r" t="t"/>
              <a:pathLst>
                <a:path extrusionOk="0" h="1014" w="570">
                  <a:moveTo>
                    <a:pt x="570" y="1"/>
                  </a:moveTo>
                  <a:cubicBezTo>
                    <a:pt x="525" y="1"/>
                    <a:pt x="299" y="109"/>
                    <a:pt x="154" y="453"/>
                  </a:cubicBezTo>
                  <a:cubicBezTo>
                    <a:pt x="0" y="751"/>
                    <a:pt x="36" y="1013"/>
                    <a:pt x="73" y="1013"/>
                  </a:cubicBezTo>
                  <a:cubicBezTo>
                    <a:pt x="118" y="1013"/>
                    <a:pt x="118" y="751"/>
                    <a:pt x="262" y="489"/>
                  </a:cubicBezTo>
                  <a:cubicBezTo>
                    <a:pt x="380" y="227"/>
                    <a:pt x="570" y="37"/>
                    <a:pt x="570"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1"/>
            <p:cNvSpPr/>
            <p:nvPr/>
          </p:nvSpPr>
          <p:spPr>
            <a:xfrm flipH="1">
              <a:off x="5583614" y="1912892"/>
              <a:ext cx="13216" cy="44247"/>
            </a:xfrm>
            <a:custGeom>
              <a:rect b="b" l="l" r="r" t="t"/>
              <a:pathLst>
                <a:path extrusionOk="0" h="760" w="227">
                  <a:moveTo>
                    <a:pt x="36" y="1"/>
                  </a:moveTo>
                  <a:lnTo>
                    <a:pt x="36" y="1"/>
                  </a:lnTo>
                  <a:cubicBezTo>
                    <a:pt x="0" y="46"/>
                    <a:pt x="72" y="190"/>
                    <a:pt x="72" y="380"/>
                  </a:cubicBezTo>
                  <a:cubicBezTo>
                    <a:pt x="109" y="570"/>
                    <a:pt x="36" y="724"/>
                    <a:pt x="36" y="760"/>
                  </a:cubicBezTo>
                  <a:cubicBezTo>
                    <a:pt x="72" y="760"/>
                    <a:pt x="109" y="724"/>
                    <a:pt x="154" y="679"/>
                  </a:cubicBezTo>
                  <a:cubicBezTo>
                    <a:pt x="190" y="606"/>
                    <a:pt x="226" y="498"/>
                    <a:pt x="226" y="380"/>
                  </a:cubicBezTo>
                  <a:cubicBezTo>
                    <a:pt x="226" y="272"/>
                    <a:pt x="190" y="154"/>
                    <a:pt x="109" y="82"/>
                  </a:cubicBezTo>
                  <a:cubicBezTo>
                    <a:pt x="72" y="46"/>
                    <a:pt x="36" y="1"/>
                    <a:pt x="36"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1"/>
            <p:cNvSpPr/>
            <p:nvPr/>
          </p:nvSpPr>
          <p:spPr>
            <a:xfrm flipH="1">
              <a:off x="5934735" y="2031310"/>
              <a:ext cx="105320" cy="66021"/>
            </a:xfrm>
            <a:custGeom>
              <a:rect b="b" l="l" r="r" t="t"/>
              <a:pathLst>
                <a:path extrusionOk="0" h="1134" w="1809">
                  <a:moveTo>
                    <a:pt x="1" y="1"/>
                  </a:moveTo>
                  <a:cubicBezTo>
                    <a:pt x="37" y="344"/>
                    <a:pt x="227" y="724"/>
                    <a:pt x="534" y="950"/>
                  </a:cubicBezTo>
                  <a:cubicBezTo>
                    <a:pt x="689" y="1067"/>
                    <a:pt x="875" y="1133"/>
                    <a:pt x="1060" y="1133"/>
                  </a:cubicBezTo>
                  <a:cubicBezTo>
                    <a:pt x="1232" y="1133"/>
                    <a:pt x="1403" y="1076"/>
                    <a:pt x="1547" y="950"/>
                  </a:cubicBezTo>
                  <a:cubicBezTo>
                    <a:pt x="1664" y="869"/>
                    <a:pt x="1736" y="760"/>
                    <a:pt x="1809" y="643"/>
                  </a:cubicBezTo>
                  <a:lnTo>
                    <a:pt x="1" y="1"/>
                  </a:lnTo>
                  <a:close/>
                </a:path>
              </a:pathLst>
            </a:custGeom>
            <a:solidFill>
              <a:srgbClr val="EBA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1"/>
            <p:cNvSpPr/>
            <p:nvPr/>
          </p:nvSpPr>
          <p:spPr>
            <a:xfrm flipH="1">
              <a:off x="5572606" y="2051338"/>
              <a:ext cx="502206" cy="361663"/>
            </a:xfrm>
            <a:custGeom>
              <a:rect b="b" l="l" r="r" t="t"/>
              <a:pathLst>
                <a:path extrusionOk="0" h="6212" w="8626">
                  <a:moveTo>
                    <a:pt x="5082" y="0"/>
                  </a:moveTo>
                  <a:cubicBezTo>
                    <a:pt x="4476" y="0"/>
                    <a:pt x="3916" y="36"/>
                    <a:pt x="3310" y="36"/>
                  </a:cubicBezTo>
                  <a:lnTo>
                    <a:pt x="3391" y="73"/>
                  </a:lnTo>
                  <a:cubicBezTo>
                    <a:pt x="3427" y="904"/>
                    <a:pt x="3391" y="1736"/>
                    <a:pt x="3274" y="2523"/>
                  </a:cubicBezTo>
                  <a:cubicBezTo>
                    <a:pt x="2559" y="2785"/>
                    <a:pt x="1809" y="3092"/>
                    <a:pt x="1086" y="3391"/>
                  </a:cubicBezTo>
                  <a:cubicBezTo>
                    <a:pt x="634" y="3617"/>
                    <a:pt x="263" y="3770"/>
                    <a:pt x="1" y="4259"/>
                  </a:cubicBezTo>
                  <a:cubicBezTo>
                    <a:pt x="335" y="4675"/>
                    <a:pt x="715" y="5127"/>
                    <a:pt x="1167" y="5461"/>
                  </a:cubicBezTo>
                  <a:cubicBezTo>
                    <a:pt x="1692" y="5805"/>
                    <a:pt x="2333" y="5985"/>
                    <a:pt x="2975" y="6067"/>
                  </a:cubicBezTo>
                  <a:cubicBezTo>
                    <a:pt x="3653" y="6175"/>
                    <a:pt x="4331" y="6211"/>
                    <a:pt x="5010" y="6211"/>
                  </a:cubicBezTo>
                  <a:cubicBezTo>
                    <a:pt x="5688" y="6211"/>
                    <a:pt x="6402" y="6139"/>
                    <a:pt x="6890" y="5651"/>
                  </a:cubicBezTo>
                  <a:cubicBezTo>
                    <a:pt x="7414" y="5163"/>
                    <a:pt x="7984" y="4855"/>
                    <a:pt x="8545" y="4485"/>
                  </a:cubicBezTo>
                  <a:cubicBezTo>
                    <a:pt x="8626" y="4069"/>
                    <a:pt x="8364" y="3653"/>
                    <a:pt x="8056" y="3427"/>
                  </a:cubicBezTo>
                  <a:cubicBezTo>
                    <a:pt x="7722" y="3201"/>
                    <a:pt x="7306" y="3092"/>
                    <a:pt x="6926" y="3011"/>
                  </a:cubicBezTo>
                  <a:cubicBezTo>
                    <a:pt x="6366" y="2866"/>
                    <a:pt x="5760" y="2713"/>
                    <a:pt x="5199" y="2559"/>
                  </a:cubicBezTo>
                  <a:cubicBezTo>
                    <a:pt x="5154" y="1736"/>
                    <a:pt x="5118" y="868"/>
                    <a:pt x="5082"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1"/>
            <p:cNvSpPr/>
            <p:nvPr/>
          </p:nvSpPr>
          <p:spPr>
            <a:xfrm flipH="1">
              <a:off x="5993650" y="2425631"/>
              <a:ext cx="355375" cy="626214"/>
            </a:xfrm>
            <a:custGeom>
              <a:rect b="b" l="l" r="r" t="t"/>
              <a:pathLst>
                <a:path extrusionOk="0" h="10756" w="6104">
                  <a:moveTo>
                    <a:pt x="2961" y="1"/>
                  </a:moveTo>
                  <a:cubicBezTo>
                    <a:pt x="2863" y="1"/>
                    <a:pt x="2754" y="29"/>
                    <a:pt x="2631" y="90"/>
                  </a:cubicBezTo>
                  <a:cubicBezTo>
                    <a:pt x="2297" y="280"/>
                    <a:pt x="1999" y="650"/>
                    <a:pt x="1727" y="958"/>
                  </a:cubicBezTo>
                  <a:cubicBezTo>
                    <a:pt x="1429" y="1256"/>
                    <a:pt x="1167" y="1555"/>
                    <a:pt x="868" y="1862"/>
                  </a:cubicBezTo>
                  <a:cubicBezTo>
                    <a:pt x="525" y="2233"/>
                    <a:pt x="145" y="2648"/>
                    <a:pt x="73" y="3173"/>
                  </a:cubicBezTo>
                  <a:cubicBezTo>
                    <a:pt x="0" y="3968"/>
                    <a:pt x="227" y="4755"/>
                    <a:pt x="525" y="5433"/>
                  </a:cubicBezTo>
                  <a:cubicBezTo>
                    <a:pt x="1094" y="6645"/>
                    <a:pt x="1809" y="7775"/>
                    <a:pt x="2595" y="8823"/>
                  </a:cubicBezTo>
                  <a:cubicBezTo>
                    <a:pt x="3011" y="9357"/>
                    <a:pt x="3391" y="9728"/>
                    <a:pt x="3843" y="10107"/>
                  </a:cubicBezTo>
                  <a:cubicBezTo>
                    <a:pt x="4105" y="10333"/>
                    <a:pt x="4331" y="10596"/>
                    <a:pt x="4666" y="10713"/>
                  </a:cubicBezTo>
                  <a:cubicBezTo>
                    <a:pt x="4743" y="10742"/>
                    <a:pt x="4817" y="10755"/>
                    <a:pt x="4889" y="10755"/>
                  </a:cubicBezTo>
                  <a:cubicBezTo>
                    <a:pt x="5553" y="10755"/>
                    <a:pt x="5961" y="9601"/>
                    <a:pt x="6067" y="9095"/>
                  </a:cubicBezTo>
                  <a:cubicBezTo>
                    <a:pt x="6103" y="8823"/>
                    <a:pt x="6067" y="8525"/>
                    <a:pt x="5913" y="8299"/>
                  </a:cubicBezTo>
                  <a:lnTo>
                    <a:pt x="5877" y="8263"/>
                  </a:lnTo>
                  <a:cubicBezTo>
                    <a:pt x="5877" y="8263"/>
                    <a:pt x="5841" y="8299"/>
                    <a:pt x="5796" y="8299"/>
                  </a:cubicBezTo>
                  <a:cubicBezTo>
                    <a:pt x="5497" y="8597"/>
                    <a:pt x="5308" y="8941"/>
                    <a:pt x="5045" y="9239"/>
                  </a:cubicBezTo>
                  <a:cubicBezTo>
                    <a:pt x="5045" y="9239"/>
                    <a:pt x="5045" y="9276"/>
                    <a:pt x="5009" y="9276"/>
                  </a:cubicBezTo>
                  <a:cubicBezTo>
                    <a:pt x="5009" y="9276"/>
                    <a:pt x="4973" y="9239"/>
                    <a:pt x="4973" y="9203"/>
                  </a:cubicBezTo>
                  <a:cubicBezTo>
                    <a:pt x="4666" y="8715"/>
                    <a:pt x="4485" y="8145"/>
                    <a:pt x="4259" y="7621"/>
                  </a:cubicBezTo>
                  <a:cubicBezTo>
                    <a:pt x="3951" y="6943"/>
                    <a:pt x="3689" y="6193"/>
                    <a:pt x="3427" y="5514"/>
                  </a:cubicBezTo>
                  <a:cubicBezTo>
                    <a:pt x="3237" y="5026"/>
                    <a:pt x="3047" y="4529"/>
                    <a:pt x="2939" y="4041"/>
                  </a:cubicBezTo>
                  <a:cubicBezTo>
                    <a:pt x="2939" y="4005"/>
                    <a:pt x="2903" y="3932"/>
                    <a:pt x="2903" y="3851"/>
                  </a:cubicBezTo>
                  <a:cubicBezTo>
                    <a:pt x="2857" y="3742"/>
                    <a:pt x="3762" y="3101"/>
                    <a:pt x="3879" y="2992"/>
                  </a:cubicBezTo>
                  <a:cubicBezTo>
                    <a:pt x="4259" y="2685"/>
                    <a:pt x="4485" y="2576"/>
                    <a:pt x="4214" y="2088"/>
                  </a:cubicBezTo>
                  <a:cubicBezTo>
                    <a:pt x="3951" y="1591"/>
                    <a:pt x="3807" y="1030"/>
                    <a:pt x="3536" y="506"/>
                  </a:cubicBezTo>
                  <a:cubicBezTo>
                    <a:pt x="3404" y="203"/>
                    <a:pt x="3224" y="1"/>
                    <a:pt x="2961"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1"/>
            <p:cNvSpPr/>
            <p:nvPr/>
          </p:nvSpPr>
          <p:spPr>
            <a:xfrm flipH="1">
              <a:off x="5327271" y="4475072"/>
              <a:ext cx="295874" cy="219955"/>
            </a:xfrm>
            <a:custGeom>
              <a:rect b="b" l="l" r="r" t="t"/>
              <a:pathLst>
                <a:path extrusionOk="0" h="3778" w="5082">
                  <a:moveTo>
                    <a:pt x="1188" y="0"/>
                  </a:moveTo>
                  <a:cubicBezTo>
                    <a:pt x="860" y="0"/>
                    <a:pt x="303" y="54"/>
                    <a:pt x="226" y="112"/>
                  </a:cubicBezTo>
                  <a:cubicBezTo>
                    <a:pt x="154" y="184"/>
                    <a:pt x="72" y="338"/>
                    <a:pt x="36" y="518"/>
                  </a:cubicBezTo>
                  <a:cubicBezTo>
                    <a:pt x="0" y="1468"/>
                    <a:pt x="0" y="2408"/>
                    <a:pt x="0" y="3384"/>
                  </a:cubicBezTo>
                  <a:cubicBezTo>
                    <a:pt x="226" y="3502"/>
                    <a:pt x="1013" y="3647"/>
                    <a:pt x="1130" y="3647"/>
                  </a:cubicBezTo>
                  <a:cubicBezTo>
                    <a:pt x="1614" y="3735"/>
                    <a:pt x="2118" y="3778"/>
                    <a:pt x="2612" y="3778"/>
                  </a:cubicBezTo>
                  <a:cubicBezTo>
                    <a:pt x="2774" y="3778"/>
                    <a:pt x="2934" y="3773"/>
                    <a:pt x="3092" y="3764"/>
                  </a:cubicBezTo>
                  <a:lnTo>
                    <a:pt x="3616" y="3764"/>
                  </a:lnTo>
                  <a:cubicBezTo>
                    <a:pt x="4222" y="3728"/>
                    <a:pt x="5081" y="3647"/>
                    <a:pt x="5045" y="3574"/>
                  </a:cubicBezTo>
                  <a:cubicBezTo>
                    <a:pt x="4973" y="3005"/>
                    <a:pt x="4557" y="2706"/>
                    <a:pt x="4032" y="2480"/>
                  </a:cubicBezTo>
                  <a:cubicBezTo>
                    <a:pt x="3499" y="2254"/>
                    <a:pt x="2938" y="2182"/>
                    <a:pt x="2414" y="1992"/>
                  </a:cubicBezTo>
                  <a:cubicBezTo>
                    <a:pt x="2188" y="1920"/>
                    <a:pt x="1917" y="1838"/>
                    <a:pt x="1772" y="1649"/>
                  </a:cubicBezTo>
                  <a:cubicBezTo>
                    <a:pt x="1356" y="1242"/>
                    <a:pt x="1546" y="518"/>
                    <a:pt x="1429" y="30"/>
                  </a:cubicBezTo>
                  <a:cubicBezTo>
                    <a:pt x="1418" y="9"/>
                    <a:pt x="1322" y="0"/>
                    <a:pt x="1188"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1"/>
            <p:cNvSpPr/>
            <p:nvPr/>
          </p:nvSpPr>
          <p:spPr>
            <a:xfrm flipH="1">
              <a:off x="5923673" y="4470473"/>
              <a:ext cx="111666" cy="183044"/>
            </a:xfrm>
            <a:custGeom>
              <a:rect b="b" l="l" r="r" t="t"/>
              <a:pathLst>
                <a:path extrusionOk="0" h="3144" w="1918">
                  <a:moveTo>
                    <a:pt x="1583" y="1"/>
                  </a:moveTo>
                  <a:lnTo>
                    <a:pt x="372" y="37"/>
                  </a:lnTo>
                  <a:cubicBezTo>
                    <a:pt x="227" y="1049"/>
                    <a:pt x="109" y="2071"/>
                    <a:pt x="1" y="3084"/>
                  </a:cubicBezTo>
                  <a:cubicBezTo>
                    <a:pt x="453" y="3116"/>
                    <a:pt x="910" y="3144"/>
                    <a:pt x="1368" y="3144"/>
                  </a:cubicBezTo>
                  <a:cubicBezTo>
                    <a:pt x="1551" y="3144"/>
                    <a:pt x="1734" y="3139"/>
                    <a:pt x="1918" y="3129"/>
                  </a:cubicBezTo>
                  <a:cubicBezTo>
                    <a:pt x="1881" y="2071"/>
                    <a:pt x="1764" y="1049"/>
                    <a:pt x="1583"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1"/>
            <p:cNvSpPr/>
            <p:nvPr/>
          </p:nvSpPr>
          <p:spPr>
            <a:xfrm flipH="1">
              <a:off x="5327271" y="4584176"/>
              <a:ext cx="295874" cy="110851"/>
            </a:xfrm>
            <a:custGeom>
              <a:rect b="b" l="l" r="r" t="t"/>
              <a:pathLst>
                <a:path extrusionOk="0" h="1904" w="5082">
                  <a:moveTo>
                    <a:pt x="2107" y="1"/>
                  </a:moveTo>
                  <a:cubicBezTo>
                    <a:pt x="1736" y="154"/>
                    <a:pt x="1392" y="344"/>
                    <a:pt x="1094" y="570"/>
                  </a:cubicBezTo>
                  <a:cubicBezTo>
                    <a:pt x="750" y="380"/>
                    <a:pt x="380" y="190"/>
                    <a:pt x="0" y="118"/>
                  </a:cubicBezTo>
                  <a:lnTo>
                    <a:pt x="0" y="1510"/>
                  </a:lnTo>
                  <a:cubicBezTo>
                    <a:pt x="226" y="1628"/>
                    <a:pt x="1013" y="1773"/>
                    <a:pt x="1130" y="1773"/>
                  </a:cubicBezTo>
                  <a:cubicBezTo>
                    <a:pt x="1614" y="1861"/>
                    <a:pt x="2118" y="1904"/>
                    <a:pt x="2612" y="1904"/>
                  </a:cubicBezTo>
                  <a:cubicBezTo>
                    <a:pt x="2774" y="1904"/>
                    <a:pt x="2934" y="1899"/>
                    <a:pt x="3092" y="1890"/>
                  </a:cubicBezTo>
                  <a:lnTo>
                    <a:pt x="3616" y="1890"/>
                  </a:lnTo>
                  <a:cubicBezTo>
                    <a:pt x="4222" y="1854"/>
                    <a:pt x="5081" y="1773"/>
                    <a:pt x="5045" y="1700"/>
                  </a:cubicBezTo>
                  <a:cubicBezTo>
                    <a:pt x="4973" y="1131"/>
                    <a:pt x="4557" y="832"/>
                    <a:pt x="4032" y="606"/>
                  </a:cubicBezTo>
                  <a:cubicBezTo>
                    <a:pt x="3499" y="380"/>
                    <a:pt x="2938" y="308"/>
                    <a:pt x="2414" y="118"/>
                  </a:cubicBezTo>
                  <a:cubicBezTo>
                    <a:pt x="2296" y="82"/>
                    <a:pt x="2188" y="46"/>
                    <a:pt x="2107" y="1"/>
                  </a:cubicBezTo>
                  <a:close/>
                </a:path>
              </a:pathLst>
            </a:custGeom>
            <a:solidFill>
              <a:srgbClr val="7C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1"/>
            <p:cNvSpPr/>
            <p:nvPr/>
          </p:nvSpPr>
          <p:spPr>
            <a:xfrm flipH="1">
              <a:off x="5879949" y="4557162"/>
              <a:ext cx="203770" cy="128666"/>
            </a:xfrm>
            <a:custGeom>
              <a:rect b="b" l="l" r="r" t="t"/>
              <a:pathLst>
                <a:path extrusionOk="0" h="2210" w="3500">
                  <a:moveTo>
                    <a:pt x="1788" y="1"/>
                  </a:moveTo>
                  <a:cubicBezTo>
                    <a:pt x="1513" y="1"/>
                    <a:pt x="1247" y="65"/>
                    <a:pt x="1013" y="239"/>
                  </a:cubicBezTo>
                  <a:cubicBezTo>
                    <a:pt x="751" y="428"/>
                    <a:pt x="525" y="654"/>
                    <a:pt x="380" y="917"/>
                  </a:cubicBezTo>
                  <a:cubicBezTo>
                    <a:pt x="335" y="998"/>
                    <a:pt x="0" y="1712"/>
                    <a:pt x="72" y="1785"/>
                  </a:cubicBezTo>
                  <a:cubicBezTo>
                    <a:pt x="262" y="1902"/>
                    <a:pt x="452" y="2011"/>
                    <a:pt x="678" y="2047"/>
                  </a:cubicBezTo>
                  <a:cubicBezTo>
                    <a:pt x="1021" y="2144"/>
                    <a:pt x="1364" y="2210"/>
                    <a:pt x="1727" y="2210"/>
                  </a:cubicBezTo>
                  <a:cubicBezTo>
                    <a:pt x="1804" y="2210"/>
                    <a:pt x="1883" y="2207"/>
                    <a:pt x="1962" y="2200"/>
                  </a:cubicBezTo>
                  <a:cubicBezTo>
                    <a:pt x="2523" y="2200"/>
                    <a:pt x="3011" y="2011"/>
                    <a:pt x="3499" y="1785"/>
                  </a:cubicBezTo>
                  <a:cubicBezTo>
                    <a:pt x="3499" y="1748"/>
                    <a:pt x="3463" y="1748"/>
                    <a:pt x="3463" y="1712"/>
                  </a:cubicBezTo>
                  <a:cubicBezTo>
                    <a:pt x="3427" y="1522"/>
                    <a:pt x="3391" y="1369"/>
                    <a:pt x="3354" y="1224"/>
                  </a:cubicBezTo>
                  <a:cubicBezTo>
                    <a:pt x="3201" y="691"/>
                    <a:pt x="3092" y="320"/>
                    <a:pt x="2559" y="130"/>
                  </a:cubicBezTo>
                  <a:cubicBezTo>
                    <a:pt x="2306" y="56"/>
                    <a:pt x="2044" y="1"/>
                    <a:pt x="1788" y="1"/>
                  </a:cubicBezTo>
                  <a:close/>
                </a:path>
              </a:pathLst>
            </a:custGeom>
            <a:solidFill>
              <a:srgbClr val="7C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1"/>
            <p:cNvSpPr/>
            <p:nvPr/>
          </p:nvSpPr>
          <p:spPr>
            <a:xfrm flipH="1">
              <a:off x="5513632" y="3086655"/>
              <a:ext cx="223739" cy="1442866"/>
            </a:xfrm>
            <a:custGeom>
              <a:rect b="b" l="l" r="r" t="t"/>
              <a:pathLst>
                <a:path extrusionOk="0" h="24783" w="3843">
                  <a:moveTo>
                    <a:pt x="3770" y="1"/>
                  </a:moveTo>
                  <a:lnTo>
                    <a:pt x="0" y="146"/>
                  </a:lnTo>
                  <a:lnTo>
                    <a:pt x="1618" y="24782"/>
                  </a:lnTo>
                  <a:lnTo>
                    <a:pt x="3843" y="24782"/>
                  </a:lnTo>
                  <a:lnTo>
                    <a:pt x="3770" y="1"/>
                  </a:lnTo>
                  <a:close/>
                </a:path>
              </a:pathLst>
            </a:custGeom>
            <a:solidFill>
              <a:srgbClr val="2854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1"/>
            <p:cNvSpPr/>
            <p:nvPr/>
          </p:nvSpPr>
          <p:spPr>
            <a:xfrm flipH="1">
              <a:off x="5783130" y="3086655"/>
              <a:ext cx="256925" cy="1442866"/>
            </a:xfrm>
            <a:custGeom>
              <a:rect b="b" l="l" r="r" t="t"/>
              <a:pathLst>
                <a:path extrusionOk="0" h="24783" w="4413">
                  <a:moveTo>
                    <a:pt x="380" y="1"/>
                  </a:moveTo>
                  <a:lnTo>
                    <a:pt x="1" y="24782"/>
                  </a:lnTo>
                  <a:lnTo>
                    <a:pt x="2188" y="24782"/>
                  </a:lnTo>
                  <a:lnTo>
                    <a:pt x="4413" y="408"/>
                  </a:lnTo>
                  <a:lnTo>
                    <a:pt x="380" y="1"/>
                  </a:lnTo>
                  <a:close/>
                </a:path>
              </a:pathLst>
            </a:custGeom>
            <a:solidFill>
              <a:srgbClr val="2854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1"/>
            <p:cNvSpPr/>
            <p:nvPr/>
          </p:nvSpPr>
          <p:spPr>
            <a:xfrm flipH="1">
              <a:off x="5517824" y="3086655"/>
              <a:ext cx="219548" cy="177455"/>
            </a:xfrm>
            <a:custGeom>
              <a:rect b="b" l="l" r="r" t="t"/>
              <a:pathLst>
                <a:path extrusionOk="0" h="3048" w="3771">
                  <a:moveTo>
                    <a:pt x="3770" y="1"/>
                  </a:moveTo>
                  <a:cubicBezTo>
                    <a:pt x="2830" y="73"/>
                    <a:pt x="1890" y="109"/>
                    <a:pt x="940" y="109"/>
                  </a:cubicBezTo>
                  <a:lnTo>
                    <a:pt x="904" y="109"/>
                  </a:lnTo>
                  <a:lnTo>
                    <a:pt x="0" y="146"/>
                  </a:lnTo>
                  <a:lnTo>
                    <a:pt x="226" y="3048"/>
                  </a:lnTo>
                  <a:lnTo>
                    <a:pt x="986" y="3048"/>
                  </a:lnTo>
                  <a:cubicBezTo>
                    <a:pt x="1844" y="3012"/>
                    <a:pt x="2866" y="2975"/>
                    <a:pt x="3770" y="2822"/>
                  </a:cubicBezTo>
                  <a:lnTo>
                    <a:pt x="3770" y="1"/>
                  </a:lnTo>
                  <a:close/>
                </a:path>
              </a:pathLst>
            </a:custGeom>
            <a:solidFill>
              <a:srgbClr val="2550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1"/>
            <p:cNvSpPr/>
            <p:nvPr/>
          </p:nvSpPr>
          <p:spPr>
            <a:xfrm flipH="1">
              <a:off x="5783132" y="3110350"/>
              <a:ext cx="15312" cy="149567"/>
            </a:xfrm>
            <a:custGeom>
              <a:rect b="b" l="l" r="r" t="t"/>
              <a:pathLst>
                <a:path extrusionOk="0" h="2569" w="263">
                  <a:moveTo>
                    <a:pt x="263" y="1"/>
                  </a:moveTo>
                  <a:lnTo>
                    <a:pt x="0" y="2568"/>
                  </a:lnTo>
                  <a:lnTo>
                    <a:pt x="0" y="2568"/>
                  </a:lnTo>
                  <a:close/>
                </a:path>
              </a:pathLst>
            </a:custGeom>
            <a:solidFill>
              <a:srgbClr val="AB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1"/>
            <p:cNvSpPr/>
            <p:nvPr/>
          </p:nvSpPr>
          <p:spPr>
            <a:xfrm flipH="1">
              <a:off x="5783130" y="3086655"/>
              <a:ext cx="236897" cy="173263"/>
            </a:xfrm>
            <a:custGeom>
              <a:rect b="b" l="l" r="r" t="t"/>
              <a:pathLst>
                <a:path extrusionOk="0" h="2976" w="4069">
                  <a:moveTo>
                    <a:pt x="36" y="1"/>
                  </a:moveTo>
                  <a:lnTo>
                    <a:pt x="0" y="2442"/>
                  </a:lnTo>
                  <a:cubicBezTo>
                    <a:pt x="1275" y="2668"/>
                    <a:pt x="2559" y="2894"/>
                    <a:pt x="3806" y="2975"/>
                  </a:cubicBezTo>
                  <a:lnTo>
                    <a:pt x="4069" y="408"/>
                  </a:lnTo>
                  <a:lnTo>
                    <a:pt x="36" y="1"/>
                  </a:lnTo>
                  <a:close/>
                </a:path>
              </a:pathLst>
            </a:custGeom>
            <a:solidFill>
              <a:srgbClr val="2550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1"/>
            <p:cNvSpPr/>
            <p:nvPr/>
          </p:nvSpPr>
          <p:spPr>
            <a:xfrm flipH="1">
              <a:off x="5401501" y="2452412"/>
              <a:ext cx="307460" cy="346060"/>
            </a:xfrm>
            <a:custGeom>
              <a:rect b="b" l="l" r="r" t="t"/>
              <a:pathLst>
                <a:path extrusionOk="0" h="5944" w="5281">
                  <a:moveTo>
                    <a:pt x="1854" y="1"/>
                  </a:moveTo>
                  <a:cubicBezTo>
                    <a:pt x="1176" y="227"/>
                    <a:pt x="724" y="905"/>
                    <a:pt x="452" y="1583"/>
                  </a:cubicBezTo>
                  <a:cubicBezTo>
                    <a:pt x="118" y="2451"/>
                    <a:pt x="0" y="3472"/>
                    <a:pt x="344" y="4376"/>
                  </a:cubicBezTo>
                  <a:cubicBezTo>
                    <a:pt x="832" y="5463"/>
                    <a:pt x="2038" y="5943"/>
                    <a:pt x="3200" y="5943"/>
                  </a:cubicBezTo>
                  <a:cubicBezTo>
                    <a:pt x="3565" y="5943"/>
                    <a:pt x="3926" y="5896"/>
                    <a:pt x="4259" y="5805"/>
                  </a:cubicBezTo>
                  <a:cubicBezTo>
                    <a:pt x="5018" y="5579"/>
                    <a:pt x="5280" y="5163"/>
                    <a:pt x="5280" y="4340"/>
                  </a:cubicBezTo>
                  <a:cubicBezTo>
                    <a:pt x="5280" y="3020"/>
                    <a:pt x="4521" y="1736"/>
                    <a:pt x="3924" y="570"/>
                  </a:cubicBezTo>
                  <a:lnTo>
                    <a:pt x="1854" y="1"/>
                  </a:ln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1"/>
            <p:cNvSpPr/>
            <p:nvPr/>
          </p:nvSpPr>
          <p:spPr>
            <a:xfrm flipH="1">
              <a:off x="5423619" y="2200263"/>
              <a:ext cx="853272" cy="1011573"/>
            </a:xfrm>
            <a:custGeom>
              <a:rect b="b" l="l" r="r" t="t"/>
              <a:pathLst>
                <a:path extrusionOk="0" h="17375" w="14656">
                  <a:moveTo>
                    <a:pt x="9611" y="1"/>
                  </a:moveTo>
                  <a:cubicBezTo>
                    <a:pt x="9493" y="417"/>
                    <a:pt x="9348" y="797"/>
                    <a:pt x="9122" y="1212"/>
                  </a:cubicBezTo>
                  <a:cubicBezTo>
                    <a:pt x="8815" y="1845"/>
                    <a:pt x="8444" y="2451"/>
                    <a:pt x="8065" y="3057"/>
                  </a:cubicBezTo>
                  <a:cubicBezTo>
                    <a:pt x="8065" y="3057"/>
                    <a:pt x="6971" y="1701"/>
                    <a:pt x="6898" y="1547"/>
                  </a:cubicBezTo>
                  <a:cubicBezTo>
                    <a:pt x="6591" y="1059"/>
                    <a:pt x="6293" y="571"/>
                    <a:pt x="6103" y="37"/>
                  </a:cubicBezTo>
                  <a:cubicBezTo>
                    <a:pt x="5054" y="308"/>
                    <a:pt x="4069" y="760"/>
                    <a:pt x="3201" y="1393"/>
                  </a:cubicBezTo>
                  <a:cubicBezTo>
                    <a:pt x="3201" y="1438"/>
                    <a:pt x="3164" y="1438"/>
                    <a:pt x="3164" y="1475"/>
                  </a:cubicBezTo>
                  <a:cubicBezTo>
                    <a:pt x="2604" y="1963"/>
                    <a:pt x="2070" y="2451"/>
                    <a:pt x="1546" y="2939"/>
                  </a:cubicBezTo>
                  <a:cubicBezTo>
                    <a:pt x="1022" y="3509"/>
                    <a:pt x="534" y="4106"/>
                    <a:pt x="0" y="4711"/>
                  </a:cubicBezTo>
                  <a:cubicBezTo>
                    <a:pt x="307" y="5200"/>
                    <a:pt x="678" y="5688"/>
                    <a:pt x="1058" y="6140"/>
                  </a:cubicBezTo>
                  <a:cubicBezTo>
                    <a:pt x="1166" y="6257"/>
                    <a:pt x="2450" y="7460"/>
                    <a:pt x="2450" y="7460"/>
                  </a:cubicBezTo>
                  <a:cubicBezTo>
                    <a:pt x="3015" y="6752"/>
                    <a:pt x="3606" y="6079"/>
                    <a:pt x="4242" y="5477"/>
                  </a:cubicBezTo>
                  <a:lnTo>
                    <a:pt x="4242" y="5477"/>
                  </a:lnTo>
                  <a:cubicBezTo>
                    <a:pt x="4113" y="5625"/>
                    <a:pt x="4221" y="6192"/>
                    <a:pt x="4186" y="6366"/>
                  </a:cubicBezTo>
                  <a:cubicBezTo>
                    <a:pt x="4186" y="6782"/>
                    <a:pt x="4150" y="7234"/>
                    <a:pt x="4150" y="7650"/>
                  </a:cubicBezTo>
                  <a:cubicBezTo>
                    <a:pt x="4032" y="9232"/>
                    <a:pt x="3879" y="10778"/>
                    <a:pt x="3770" y="12324"/>
                  </a:cubicBezTo>
                  <a:cubicBezTo>
                    <a:pt x="3698" y="13906"/>
                    <a:pt x="3580" y="15452"/>
                    <a:pt x="3427" y="17034"/>
                  </a:cubicBezTo>
                  <a:cubicBezTo>
                    <a:pt x="5292" y="17237"/>
                    <a:pt x="7150" y="17374"/>
                    <a:pt x="9034" y="17374"/>
                  </a:cubicBezTo>
                  <a:cubicBezTo>
                    <a:pt x="9250" y="17374"/>
                    <a:pt x="9466" y="17372"/>
                    <a:pt x="9683" y="17369"/>
                  </a:cubicBezTo>
                  <a:cubicBezTo>
                    <a:pt x="11229" y="17369"/>
                    <a:pt x="12658" y="17143"/>
                    <a:pt x="14095" y="16727"/>
                  </a:cubicBezTo>
                  <a:cubicBezTo>
                    <a:pt x="13941" y="15976"/>
                    <a:pt x="13788" y="14729"/>
                    <a:pt x="13751" y="14584"/>
                  </a:cubicBezTo>
                  <a:cubicBezTo>
                    <a:pt x="13562" y="13490"/>
                    <a:pt x="13336" y="12432"/>
                    <a:pt x="13146" y="11338"/>
                  </a:cubicBezTo>
                  <a:cubicBezTo>
                    <a:pt x="12884" y="9801"/>
                    <a:pt x="12694" y="8174"/>
                    <a:pt x="12549" y="6637"/>
                  </a:cubicBezTo>
                  <a:lnTo>
                    <a:pt x="12549" y="6483"/>
                  </a:lnTo>
                  <a:cubicBezTo>
                    <a:pt x="12585" y="6483"/>
                    <a:pt x="12621" y="6447"/>
                    <a:pt x="12658" y="6447"/>
                  </a:cubicBezTo>
                  <a:cubicBezTo>
                    <a:pt x="13336" y="6257"/>
                    <a:pt x="14014" y="5995"/>
                    <a:pt x="14656" y="5688"/>
                  </a:cubicBezTo>
                  <a:cubicBezTo>
                    <a:pt x="14656" y="5688"/>
                    <a:pt x="12431" y="1511"/>
                    <a:pt x="12205" y="1167"/>
                  </a:cubicBezTo>
                  <a:cubicBezTo>
                    <a:pt x="11717" y="417"/>
                    <a:pt x="10777" y="308"/>
                    <a:pt x="9981" y="82"/>
                  </a:cubicBezTo>
                  <a:cubicBezTo>
                    <a:pt x="9873" y="37"/>
                    <a:pt x="9719" y="1"/>
                    <a:pt x="9611" y="1"/>
                  </a:cubicBez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1"/>
            <p:cNvSpPr/>
            <p:nvPr/>
          </p:nvSpPr>
          <p:spPr>
            <a:xfrm flipH="1">
              <a:off x="5653649" y="2200263"/>
              <a:ext cx="315843" cy="274333"/>
            </a:xfrm>
            <a:custGeom>
              <a:rect b="b" l="l" r="r" t="t"/>
              <a:pathLst>
                <a:path extrusionOk="0" h="4712" w="5425">
                  <a:moveTo>
                    <a:pt x="4331" y="1"/>
                  </a:moveTo>
                  <a:cubicBezTo>
                    <a:pt x="4213" y="417"/>
                    <a:pt x="4068" y="797"/>
                    <a:pt x="3842" y="1212"/>
                  </a:cubicBezTo>
                  <a:cubicBezTo>
                    <a:pt x="3535" y="1845"/>
                    <a:pt x="3164" y="2451"/>
                    <a:pt x="2785" y="3057"/>
                  </a:cubicBezTo>
                  <a:cubicBezTo>
                    <a:pt x="2785" y="3057"/>
                    <a:pt x="1691" y="1701"/>
                    <a:pt x="1618" y="1547"/>
                  </a:cubicBezTo>
                  <a:cubicBezTo>
                    <a:pt x="1311" y="1059"/>
                    <a:pt x="1013" y="571"/>
                    <a:pt x="823" y="37"/>
                  </a:cubicBezTo>
                  <a:cubicBezTo>
                    <a:pt x="524" y="118"/>
                    <a:pt x="262" y="191"/>
                    <a:pt x="0" y="308"/>
                  </a:cubicBezTo>
                  <a:cubicBezTo>
                    <a:pt x="678" y="1963"/>
                    <a:pt x="1763" y="3427"/>
                    <a:pt x="3047" y="4711"/>
                  </a:cubicBezTo>
                  <a:cubicBezTo>
                    <a:pt x="3797" y="3617"/>
                    <a:pt x="4403" y="2451"/>
                    <a:pt x="4973" y="1285"/>
                  </a:cubicBezTo>
                  <a:cubicBezTo>
                    <a:pt x="5117" y="941"/>
                    <a:pt x="5271" y="607"/>
                    <a:pt x="5425" y="263"/>
                  </a:cubicBezTo>
                  <a:cubicBezTo>
                    <a:pt x="5153" y="191"/>
                    <a:pt x="4927" y="118"/>
                    <a:pt x="4701" y="82"/>
                  </a:cubicBezTo>
                  <a:cubicBezTo>
                    <a:pt x="4593" y="37"/>
                    <a:pt x="4439" y="1"/>
                    <a:pt x="4331" y="1"/>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1"/>
            <p:cNvSpPr/>
            <p:nvPr/>
          </p:nvSpPr>
          <p:spPr>
            <a:xfrm flipH="1">
              <a:off x="5423625" y="2478727"/>
              <a:ext cx="247959" cy="171574"/>
            </a:xfrm>
            <a:custGeom>
              <a:rect b="b" l="l" r="r" t="t"/>
              <a:pathLst>
                <a:path extrusionOk="0" h="2947" w="4259">
                  <a:moveTo>
                    <a:pt x="3770" y="1"/>
                  </a:moveTo>
                  <a:cubicBezTo>
                    <a:pt x="2640" y="724"/>
                    <a:pt x="1356" y="1131"/>
                    <a:pt x="36" y="1284"/>
                  </a:cubicBezTo>
                  <a:lnTo>
                    <a:pt x="36" y="2378"/>
                  </a:lnTo>
                  <a:cubicBezTo>
                    <a:pt x="0" y="2532"/>
                    <a:pt x="82" y="2677"/>
                    <a:pt x="226" y="2758"/>
                  </a:cubicBezTo>
                  <a:cubicBezTo>
                    <a:pt x="344" y="2830"/>
                    <a:pt x="488" y="2867"/>
                    <a:pt x="642" y="2903"/>
                  </a:cubicBezTo>
                  <a:cubicBezTo>
                    <a:pt x="840" y="2933"/>
                    <a:pt x="1039" y="2946"/>
                    <a:pt x="1241" y="2946"/>
                  </a:cubicBezTo>
                  <a:cubicBezTo>
                    <a:pt x="1573" y="2946"/>
                    <a:pt x="1911" y="2912"/>
                    <a:pt x="2261" y="2867"/>
                  </a:cubicBezTo>
                  <a:cubicBezTo>
                    <a:pt x="2224" y="2532"/>
                    <a:pt x="2188" y="2189"/>
                    <a:pt x="2152" y="1854"/>
                  </a:cubicBezTo>
                  <a:lnTo>
                    <a:pt x="2152" y="1700"/>
                  </a:lnTo>
                  <a:cubicBezTo>
                    <a:pt x="2188" y="1700"/>
                    <a:pt x="2224" y="1664"/>
                    <a:pt x="2261" y="1664"/>
                  </a:cubicBezTo>
                  <a:cubicBezTo>
                    <a:pt x="2939" y="1474"/>
                    <a:pt x="3617" y="1212"/>
                    <a:pt x="4259" y="905"/>
                  </a:cubicBezTo>
                  <a:cubicBezTo>
                    <a:pt x="4259" y="905"/>
                    <a:pt x="4069" y="534"/>
                    <a:pt x="3770" y="1"/>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1"/>
            <p:cNvSpPr/>
            <p:nvPr/>
          </p:nvSpPr>
          <p:spPr>
            <a:xfrm flipH="1">
              <a:off x="6098971" y="2435062"/>
              <a:ext cx="177920" cy="199520"/>
            </a:xfrm>
            <a:custGeom>
              <a:rect b="b" l="l" r="r" t="t"/>
              <a:pathLst>
                <a:path extrusionOk="0" h="3427" w="3056">
                  <a:moveTo>
                    <a:pt x="606" y="0"/>
                  </a:moveTo>
                  <a:cubicBezTo>
                    <a:pt x="380" y="226"/>
                    <a:pt x="190" y="452"/>
                    <a:pt x="0" y="678"/>
                  </a:cubicBezTo>
                  <a:cubicBezTo>
                    <a:pt x="307" y="1167"/>
                    <a:pt x="678" y="1655"/>
                    <a:pt x="1058" y="2107"/>
                  </a:cubicBezTo>
                  <a:cubicBezTo>
                    <a:pt x="1166" y="2224"/>
                    <a:pt x="2450" y="3427"/>
                    <a:pt x="2450" y="3427"/>
                  </a:cubicBezTo>
                  <a:cubicBezTo>
                    <a:pt x="2640" y="3165"/>
                    <a:pt x="2866" y="2939"/>
                    <a:pt x="3056" y="2676"/>
                  </a:cubicBezTo>
                  <a:cubicBezTo>
                    <a:pt x="2116" y="1881"/>
                    <a:pt x="1284" y="977"/>
                    <a:pt x="606" y="0"/>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1"/>
            <p:cNvSpPr/>
            <p:nvPr/>
          </p:nvSpPr>
          <p:spPr>
            <a:xfrm flipH="1">
              <a:off x="5688931" y="2316062"/>
              <a:ext cx="227931" cy="68525"/>
            </a:xfrm>
            <a:custGeom>
              <a:rect b="b" l="l" r="r" t="t"/>
              <a:pathLst>
                <a:path extrusionOk="0" h="1177" w="3915">
                  <a:moveTo>
                    <a:pt x="2049" y="1"/>
                  </a:moveTo>
                  <a:cubicBezTo>
                    <a:pt x="1512" y="1"/>
                    <a:pt x="977" y="28"/>
                    <a:pt x="452" y="82"/>
                  </a:cubicBezTo>
                  <a:cubicBezTo>
                    <a:pt x="298" y="82"/>
                    <a:pt x="145" y="128"/>
                    <a:pt x="72" y="200"/>
                  </a:cubicBezTo>
                  <a:cubicBezTo>
                    <a:pt x="36" y="272"/>
                    <a:pt x="36" y="354"/>
                    <a:pt x="0" y="426"/>
                  </a:cubicBezTo>
                  <a:cubicBezTo>
                    <a:pt x="0" y="580"/>
                    <a:pt x="36" y="760"/>
                    <a:pt x="72" y="914"/>
                  </a:cubicBezTo>
                  <a:lnTo>
                    <a:pt x="3915" y="1176"/>
                  </a:lnTo>
                  <a:cubicBezTo>
                    <a:pt x="3915" y="878"/>
                    <a:pt x="3915" y="580"/>
                    <a:pt x="3843" y="272"/>
                  </a:cubicBezTo>
                  <a:cubicBezTo>
                    <a:pt x="3843" y="200"/>
                    <a:pt x="3843" y="128"/>
                    <a:pt x="3761" y="82"/>
                  </a:cubicBezTo>
                  <a:lnTo>
                    <a:pt x="3653" y="82"/>
                  </a:lnTo>
                  <a:cubicBezTo>
                    <a:pt x="3124" y="28"/>
                    <a:pt x="2586" y="1"/>
                    <a:pt x="20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1"/>
            <p:cNvSpPr/>
            <p:nvPr/>
          </p:nvSpPr>
          <p:spPr>
            <a:xfrm flipH="1">
              <a:off x="5559449" y="2358213"/>
              <a:ext cx="480606" cy="607467"/>
            </a:xfrm>
            <a:custGeom>
              <a:rect b="b" l="l" r="r" t="t"/>
              <a:pathLst>
                <a:path extrusionOk="0" h="10434" w="8255">
                  <a:moveTo>
                    <a:pt x="8255" y="0"/>
                  </a:moveTo>
                  <a:lnTo>
                    <a:pt x="1" y="36"/>
                  </a:lnTo>
                  <a:lnTo>
                    <a:pt x="227" y="10361"/>
                  </a:lnTo>
                  <a:lnTo>
                    <a:pt x="8174" y="10434"/>
                  </a:lnTo>
                  <a:lnTo>
                    <a:pt x="8255" y="0"/>
                  </a:lnTo>
                  <a:close/>
                </a:path>
              </a:pathLst>
            </a:custGeom>
            <a:solidFill>
              <a:srgbClr val="86C7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1"/>
            <p:cNvSpPr/>
            <p:nvPr/>
          </p:nvSpPr>
          <p:spPr>
            <a:xfrm flipH="1">
              <a:off x="5638396" y="2465569"/>
              <a:ext cx="304782" cy="63751"/>
            </a:xfrm>
            <a:custGeom>
              <a:rect b="b" l="l" r="r" t="t"/>
              <a:pathLst>
                <a:path extrusionOk="0" h="1095" w="5235">
                  <a:moveTo>
                    <a:pt x="5235" y="1"/>
                  </a:moveTo>
                  <a:cubicBezTo>
                    <a:pt x="3843" y="82"/>
                    <a:pt x="633" y="118"/>
                    <a:pt x="0" y="190"/>
                  </a:cubicBezTo>
                  <a:lnTo>
                    <a:pt x="0" y="1095"/>
                  </a:lnTo>
                  <a:cubicBezTo>
                    <a:pt x="1727" y="1058"/>
                    <a:pt x="3463" y="1022"/>
                    <a:pt x="5235" y="1022"/>
                  </a:cubicBezTo>
                  <a:lnTo>
                    <a:pt x="52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1"/>
            <p:cNvSpPr/>
            <p:nvPr/>
          </p:nvSpPr>
          <p:spPr>
            <a:xfrm flipH="1">
              <a:off x="5708901" y="2562447"/>
              <a:ext cx="171109" cy="37435"/>
            </a:xfrm>
            <a:custGeom>
              <a:rect b="b" l="l" r="r" t="t"/>
              <a:pathLst>
                <a:path extrusionOk="0" h="643" w="2939">
                  <a:moveTo>
                    <a:pt x="2938" y="0"/>
                  </a:moveTo>
                  <a:cubicBezTo>
                    <a:pt x="2152" y="36"/>
                    <a:pt x="380" y="72"/>
                    <a:pt x="0" y="109"/>
                  </a:cubicBezTo>
                  <a:lnTo>
                    <a:pt x="0" y="642"/>
                  </a:lnTo>
                  <a:cubicBezTo>
                    <a:pt x="985" y="597"/>
                    <a:pt x="1962" y="561"/>
                    <a:pt x="2938" y="561"/>
                  </a:cubicBezTo>
                  <a:lnTo>
                    <a:pt x="29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1"/>
            <p:cNvSpPr/>
            <p:nvPr/>
          </p:nvSpPr>
          <p:spPr>
            <a:xfrm flipH="1">
              <a:off x="5456224" y="3126186"/>
              <a:ext cx="621207" cy="85642"/>
            </a:xfrm>
            <a:custGeom>
              <a:rect b="b" l="l" r="r" t="t"/>
              <a:pathLst>
                <a:path extrusionOk="0" h="1471" w="10670">
                  <a:moveTo>
                    <a:pt x="10515" y="0"/>
                  </a:moveTo>
                  <a:cubicBezTo>
                    <a:pt x="8692" y="257"/>
                    <a:pt x="6865" y="399"/>
                    <a:pt x="5034" y="399"/>
                  </a:cubicBezTo>
                  <a:cubicBezTo>
                    <a:pt x="3388" y="399"/>
                    <a:pt x="1738" y="284"/>
                    <a:pt x="82" y="36"/>
                  </a:cubicBezTo>
                  <a:cubicBezTo>
                    <a:pt x="82" y="407"/>
                    <a:pt x="46" y="750"/>
                    <a:pt x="1" y="1130"/>
                  </a:cubicBezTo>
                  <a:cubicBezTo>
                    <a:pt x="1866" y="1333"/>
                    <a:pt x="3724" y="1470"/>
                    <a:pt x="5608" y="1470"/>
                  </a:cubicBezTo>
                  <a:cubicBezTo>
                    <a:pt x="5824" y="1470"/>
                    <a:pt x="6040" y="1468"/>
                    <a:pt x="6257" y="1465"/>
                  </a:cubicBezTo>
                  <a:cubicBezTo>
                    <a:pt x="7803" y="1465"/>
                    <a:pt x="9232" y="1239"/>
                    <a:pt x="10669" y="823"/>
                  </a:cubicBezTo>
                  <a:cubicBezTo>
                    <a:pt x="10624" y="597"/>
                    <a:pt x="10588" y="298"/>
                    <a:pt x="10515" y="0"/>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1"/>
            <p:cNvSpPr/>
            <p:nvPr/>
          </p:nvSpPr>
          <p:spPr>
            <a:xfrm flipH="1">
              <a:off x="5958951" y="2514008"/>
              <a:ext cx="390074" cy="538011"/>
            </a:xfrm>
            <a:custGeom>
              <a:rect b="b" l="l" r="r" t="t"/>
              <a:pathLst>
                <a:path extrusionOk="0" h="9241" w="6700">
                  <a:moveTo>
                    <a:pt x="1203" y="0"/>
                  </a:moveTo>
                  <a:lnTo>
                    <a:pt x="868" y="344"/>
                  </a:lnTo>
                  <a:cubicBezTo>
                    <a:pt x="525" y="715"/>
                    <a:pt x="145" y="1130"/>
                    <a:pt x="73" y="1655"/>
                  </a:cubicBezTo>
                  <a:cubicBezTo>
                    <a:pt x="0" y="2450"/>
                    <a:pt x="227" y="3237"/>
                    <a:pt x="525" y="3915"/>
                  </a:cubicBezTo>
                  <a:cubicBezTo>
                    <a:pt x="1094" y="5127"/>
                    <a:pt x="1809" y="6257"/>
                    <a:pt x="2595" y="7305"/>
                  </a:cubicBezTo>
                  <a:cubicBezTo>
                    <a:pt x="2821" y="7613"/>
                    <a:pt x="3129" y="7839"/>
                    <a:pt x="3355" y="8137"/>
                  </a:cubicBezTo>
                  <a:cubicBezTo>
                    <a:pt x="3581" y="8399"/>
                    <a:pt x="3843" y="8662"/>
                    <a:pt x="4105" y="8888"/>
                  </a:cubicBezTo>
                  <a:cubicBezTo>
                    <a:pt x="4366" y="9064"/>
                    <a:pt x="4655" y="9241"/>
                    <a:pt x="4950" y="9241"/>
                  </a:cubicBezTo>
                  <a:cubicBezTo>
                    <a:pt x="5033" y="9241"/>
                    <a:pt x="5116" y="9227"/>
                    <a:pt x="5199" y="9195"/>
                  </a:cubicBezTo>
                  <a:cubicBezTo>
                    <a:pt x="5534" y="9078"/>
                    <a:pt x="5913" y="9005"/>
                    <a:pt x="6175" y="8743"/>
                  </a:cubicBezTo>
                  <a:cubicBezTo>
                    <a:pt x="6248" y="8662"/>
                    <a:pt x="6555" y="8481"/>
                    <a:pt x="6555" y="8363"/>
                  </a:cubicBezTo>
                  <a:cubicBezTo>
                    <a:pt x="6534" y="8298"/>
                    <a:pt x="6470" y="8285"/>
                    <a:pt x="6406" y="8285"/>
                  </a:cubicBezTo>
                  <a:cubicBezTo>
                    <a:pt x="6364" y="8285"/>
                    <a:pt x="6322" y="8291"/>
                    <a:pt x="6293" y="8291"/>
                  </a:cubicBezTo>
                  <a:cubicBezTo>
                    <a:pt x="6139" y="8327"/>
                    <a:pt x="5877" y="8436"/>
                    <a:pt x="5760" y="8517"/>
                  </a:cubicBezTo>
                  <a:lnTo>
                    <a:pt x="6103" y="8173"/>
                  </a:lnTo>
                  <a:cubicBezTo>
                    <a:pt x="6248" y="8065"/>
                    <a:pt x="6402" y="7911"/>
                    <a:pt x="6519" y="7758"/>
                  </a:cubicBezTo>
                  <a:cubicBezTo>
                    <a:pt x="6555" y="7685"/>
                    <a:pt x="6700" y="7532"/>
                    <a:pt x="6700" y="7423"/>
                  </a:cubicBezTo>
                  <a:cubicBezTo>
                    <a:pt x="6700" y="7334"/>
                    <a:pt x="6651" y="7297"/>
                    <a:pt x="6588" y="7297"/>
                  </a:cubicBezTo>
                  <a:cubicBezTo>
                    <a:pt x="6541" y="7297"/>
                    <a:pt x="6487" y="7316"/>
                    <a:pt x="6438" y="7351"/>
                  </a:cubicBezTo>
                  <a:cubicBezTo>
                    <a:pt x="6175" y="7577"/>
                    <a:pt x="5913" y="7758"/>
                    <a:pt x="5651" y="7947"/>
                  </a:cubicBezTo>
                  <a:cubicBezTo>
                    <a:pt x="5841" y="7613"/>
                    <a:pt x="6022" y="7269"/>
                    <a:pt x="6175" y="6935"/>
                  </a:cubicBezTo>
                  <a:cubicBezTo>
                    <a:pt x="6248" y="6781"/>
                    <a:pt x="6329" y="6591"/>
                    <a:pt x="6293" y="6447"/>
                  </a:cubicBezTo>
                  <a:lnTo>
                    <a:pt x="6293" y="6447"/>
                  </a:lnTo>
                  <a:cubicBezTo>
                    <a:pt x="6139" y="6483"/>
                    <a:pt x="5986" y="6591"/>
                    <a:pt x="5877" y="6745"/>
                  </a:cubicBezTo>
                  <a:cubicBezTo>
                    <a:pt x="5796" y="6853"/>
                    <a:pt x="5760" y="6935"/>
                    <a:pt x="5687" y="7043"/>
                  </a:cubicBezTo>
                  <a:cubicBezTo>
                    <a:pt x="5615" y="7233"/>
                    <a:pt x="5497" y="7459"/>
                    <a:pt x="5425" y="7649"/>
                  </a:cubicBezTo>
                  <a:cubicBezTo>
                    <a:pt x="5497" y="7459"/>
                    <a:pt x="5497" y="7197"/>
                    <a:pt x="5497" y="6971"/>
                  </a:cubicBezTo>
                  <a:cubicBezTo>
                    <a:pt x="5497" y="6817"/>
                    <a:pt x="5534" y="6555"/>
                    <a:pt x="5461" y="6401"/>
                  </a:cubicBezTo>
                  <a:cubicBezTo>
                    <a:pt x="5425" y="6401"/>
                    <a:pt x="5389" y="6447"/>
                    <a:pt x="5389" y="6447"/>
                  </a:cubicBezTo>
                  <a:cubicBezTo>
                    <a:pt x="5118" y="6781"/>
                    <a:pt x="5082" y="7269"/>
                    <a:pt x="5009" y="7685"/>
                  </a:cubicBezTo>
                  <a:cubicBezTo>
                    <a:pt x="4819" y="7459"/>
                    <a:pt x="4747" y="7197"/>
                    <a:pt x="4593" y="6935"/>
                  </a:cubicBezTo>
                  <a:cubicBezTo>
                    <a:pt x="4485" y="6673"/>
                    <a:pt x="4367" y="6401"/>
                    <a:pt x="4259" y="6103"/>
                  </a:cubicBezTo>
                  <a:cubicBezTo>
                    <a:pt x="3951" y="5425"/>
                    <a:pt x="3689" y="4675"/>
                    <a:pt x="3427" y="3996"/>
                  </a:cubicBezTo>
                  <a:cubicBezTo>
                    <a:pt x="3237" y="3508"/>
                    <a:pt x="3047" y="3011"/>
                    <a:pt x="2939" y="2523"/>
                  </a:cubicBezTo>
                  <a:cubicBezTo>
                    <a:pt x="2939" y="2487"/>
                    <a:pt x="2903" y="2414"/>
                    <a:pt x="2903" y="2333"/>
                  </a:cubicBezTo>
                  <a:cubicBezTo>
                    <a:pt x="2903" y="2297"/>
                    <a:pt x="2903" y="2261"/>
                    <a:pt x="2975" y="2224"/>
                  </a:cubicBezTo>
                  <a:cubicBezTo>
                    <a:pt x="2857" y="2107"/>
                    <a:pt x="2785" y="2035"/>
                    <a:pt x="2713" y="1962"/>
                  </a:cubicBezTo>
                  <a:cubicBezTo>
                    <a:pt x="2143" y="1320"/>
                    <a:pt x="1619" y="678"/>
                    <a:pt x="1203"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1"/>
            <p:cNvSpPr/>
            <p:nvPr/>
          </p:nvSpPr>
          <p:spPr>
            <a:xfrm flipH="1">
              <a:off x="5436780" y="2577700"/>
              <a:ext cx="464828" cy="219198"/>
            </a:xfrm>
            <a:custGeom>
              <a:rect b="b" l="l" r="r" t="t"/>
              <a:pathLst>
                <a:path extrusionOk="0" h="3765" w="7984">
                  <a:moveTo>
                    <a:pt x="263" y="0"/>
                  </a:moveTo>
                  <a:cubicBezTo>
                    <a:pt x="109" y="561"/>
                    <a:pt x="0" y="1130"/>
                    <a:pt x="0" y="1691"/>
                  </a:cubicBezTo>
                  <a:cubicBezTo>
                    <a:pt x="452" y="2035"/>
                    <a:pt x="941" y="2333"/>
                    <a:pt x="1429" y="2595"/>
                  </a:cubicBezTo>
                  <a:cubicBezTo>
                    <a:pt x="1953" y="2866"/>
                    <a:pt x="2487" y="3092"/>
                    <a:pt x="3011" y="3318"/>
                  </a:cubicBezTo>
                  <a:cubicBezTo>
                    <a:pt x="3725" y="3617"/>
                    <a:pt x="4557" y="3689"/>
                    <a:pt x="5307" y="3725"/>
                  </a:cubicBezTo>
                  <a:cubicBezTo>
                    <a:pt x="5629" y="3743"/>
                    <a:pt x="5956" y="3764"/>
                    <a:pt x="6279" y="3764"/>
                  </a:cubicBezTo>
                  <a:cubicBezTo>
                    <a:pt x="6792" y="3764"/>
                    <a:pt x="7297" y="3710"/>
                    <a:pt x="7758" y="3499"/>
                  </a:cubicBezTo>
                  <a:cubicBezTo>
                    <a:pt x="7794" y="3499"/>
                    <a:pt x="7830" y="3463"/>
                    <a:pt x="7830" y="3463"/>
                  </a:cubicBezTo>
                  <a:cubicBezTo>
                    <a:pt x="7875" y="3427"/>
                    <a:pt x="7875" y="3391"/>
                    <a:pt x="7875" y="3355"/>
                  </a:cubicBezTo>
                  <a:cubicBezTo>
                    <a:pt x="7911" y="2821"/>
                    <a:pt x="7984" y="2107"/>
                    <a:pt x="7685" y="1655"/>
                  </a:cubicBezTo>
                  <a:cubicBezTo>
                    <a:pt x="7531" y="1429"/>
                    <a:pt x="7269" y="1203"/>
                    <a:pt x="7043" y="1013"/>
                  </a:cubicBezTo>
                  <a:cubicBezTo>
                    <a:pt x="6926" y="904"/>
                    <a:pt x="6817" y="832"/>
                    <a:pt x="6700" y="751"/>
                  </a:cubicBezTo>
                  <a:cubicBezTo>
                    <a:pt x="6438" y="561"/>
                    <a:pt x="6067" y="561"/>
                    <a:pt x="5723" y="525"/>
                  </a:cubicBezTo>
                  <a:cubicBezTo>
                    <a:pt x="5344" y="489"/>
                    <a:pt x="4973" y="452"/>
                    <a:pt x="4593" y="416"/>
                  </a:cubicBezTo>
                  <a:cubicBezTo>
                    <a:pt x="3915" y="335"/>
                    <a:pt x="3201" y="299"/>
                    <a:pt x="2487" y="226"/>
                  </a:cubicBezTo>
                  <a:cubicBezTo>
                    <a:pt x="2179" y="190"/>
                    <a:pt x="1845" y="154"/>
                    <a:pt x="1546" y="109"/>
                  </a:cubicBezTo>
                  <a:cubicBezTo>
                    <a:pt x="1320" y="73"/>
                    <a:pt x="1094" y="73"/>
                    <a:pt x="823" y="36"/>
                  </a:cubicBezTo>
                  <a:cubicBezTo>
                    <a:pt x="733" y="18"/>
                    <a:pt x="640" y="18"/>
                    <a:pt x="546" y="18"/>
                  </a:cubicBezTo>
                  <a:cubicBezTo>
                    <a:pt x="452" y="18"/>
                    <a:pt x="357" y="18"/>
                    <a:pt x="263"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1"/>
            <p:cNvSpPr/>
            <p:nvPr/>
          </p:nvSpPr>
          <p:spPr>
            <a:xfrm flipH="1">
              <a:off x="5877331" y="2113283"/>
              <a:ext cx="2678" cy="41278"/>
            </a:xfrm>
            <a:custGeom>
              <a:rect b="b" l="l" r="r" t="t"/>
              <a:pathLst>
                <a:path extrusionOk="0" h="709" w="46">
                  <a:moveTo>
                    <a:pt x="45" y="0"/>
                  </a:moveTo>
                  <a:cubicBezTo>
                    <a:pt x="45" y="215"/>
                    <a:pt x="42" y="463"/>
                    <a:pt x="0" y="672"/>
                  </a:cubicBezTo>
                  <a:lnTo>
                    <a:pt x="0" y="708"/>
                  </a:lnTo>
                  <a:cubicBezTo>
                    <a:pt x="42" y="466"/>
                    <a:pt x="45" y="215"/>
                    <a:pt x="45" y="0"/>
                  </a:cubicBezTo>
                  <a:close/>
                </a:path>
              </a:pathLst>
            </a:custGeom>
            <a:solidFill>
              <a:srgbClr val="B2C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1"/>
            <p:cNvSpPr/>
            <p:nvPr/>
          </p:nvSpPr>
          <p:spPr>
            <a:xfrm flipH="1">
              <a:off x="5774690" y="2110256"/>
              <a:ext cx="105320" cy="55367"/>
            </a:xfrm>
            <a:custGeom>
              <a:rect b="b" l="l" r="r" t="t"/>
              <a:pathLst>
                <a:path extrusionOk="0" h="951" w="1809">
                  <a:moveTo>
                    <a:pt x="45" y="1"/>
                  </a:moveTo>
                  <a:cubicBezTo>
                    <a:pt x="45" y="227"/>
                    <a:pt x="45" y="498"/>
                    <a:pt x="0" y="760"/>
                  </a:cubicBezTo>
                  <a:cubicBezTo>
                    <a:pt x="118" y="760"/>
                    <a:pt x="190" y="760"/>
                    <a:pt x="271" y="797"/>
                  </a:cubicBezTo>
                  <a:cubicBezTo>
                    <a:pt x="759" y="869"/>
                    <a:pt x="1284" y="950"/>
                    <a:pt x="1808" y="950"/>
                  </a:cubicBezTo>
                  <a:cubicBezTo>
                    <a:pt x="1808" y="679"/>
                    <a:pt x="1808" y="417"/>
                    <a:pt x="1772" y="118"/>
                  </a:cubicBezTo>
                  <a:cubicBezTo>
                    <a:pt x="1664" y="155"/>
                    <a:pt x="1582" y="155"/>
                    <a:pt x="1474" y="155"/>
                  </a:cubicBezTo>
                  <a:cubicBezTo>
                    <a:pt x="1022" y="155"/>
                    <a:pt x="606" y="118"/>
                    <a:pt x="154" y="1"/>
                  </a:cubicBezTo>
                  <a:close/>
                </a:path>
              </a:pathLst>
            </a:custGeom>
            <a:solidFill>
              <a:srgbClr val="DB8E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1"/>
            <p:cNvSpPr/>
            <p:nvPr/>
          </p:nvSpPr>
          <p:spPr>
            <a:xfrm flipH="1">
              <a:off x="5592576" y="1693929"/>
              <a:ext cx="438513" cy="424715"/>
            </a:xfrm>
            <a:custGeom>
              <a:rect b="b" l="l" r="r" t="t"/>
              <a:pathLst>
                <a:path extrusionOk="0" h="7295" w="7532">
                  <a:moveTo>
                    <a:pt x="4033" y="1"/>
                  </a:moveTo>
                  <a:cubicBezTo>
                    <a:pt x="2821" y="37"/>
                    <a:pt x="1130" y="335"/>
                    <a:pt x="525" y="1547"/>
                  </a:cubicBezTo>
                  <a:cubicBezTo>
                    <a:pt x="0" y="2595"/>
                    <a:pt x="109" y="3915"/>
                    <a:pt x="380" y="5009"/>
                  </a:cubicBezTo>
                  <a:cubicBezTo>
                    <a:pt x="525" y="5497"/>
                    <a:pt x="678" y="6139"/>
                    <a:pt x="1094" y="6474"/>
                  </a:cubicBezTo>
                  <a:cubicBezTo>
                    <a:pt x="1546" y="6890"/>
                    <a:pt x="2188" y="7080"/>
                    <a:pt x="2749" y="7152"/>
                  </a:cubicBezTo>
                  <a:cubicBezTo>
                    <a:pt x="3183" y="7247"/>
                    <a:pt x="3626" y="7294"/>
                    <a:pt x="4069" y="7294"/>
                  </a:cubicBezTo>
                  <a:cubicBezTo>
                    <a:pt x="4512" y="7294"/>
                    <a:pt x="4955" y="7247"/>
                    <a:pt x="5389" y="7152"/>
                  </a:cubicBezTo>
                  <a:cubicBezTo>
                    <a:pt x="6401" y="6926"/>
                    <a:pt x="7007" y="6438"/>
                    <a:pt x="7387" y="5461"/>
                  </a:cubicBezTo>
                  <a:cubicBezTo>
                    <a:pt x="7531" y="5009"/>
                    <a:pt x="7342" y="4593"/>
                    <a:pt x="7342" y="4177"/>
                  </a:cubicBezTo>
                  <a:cubicBezTo>
                    <a:pt x="7305" y="3689"/>
                    <a:pt x="7305" y="3201"/>
                    <a:pt x="7269" y="2749"/>
                  </a:cubicBezTo>
                  <a:cubicBezTo>
                    <a:pt x="7269" y="2595"/>
                    <a:pt x="7233" y="2487"/>
                    <a:pt x="7233" y="2333"/>
                  </a:cubicBezTo>
                  <a:cubicBezTo>
                    <a:pt x="7116" y="1619"/>
                    <a:pt x="6853" y="823"/>
                    <a:pt x="6175" y="371"/>
                  </a:cubicBezTo>
                  <a:cubicBezTo>
                    <a:pt x="5579" y="1"/>
                    <a:pt x="4747" y="1"/>
                    <a:pt x="4033"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1"/>
            <p:cNvSpPr/>
            <p:nvPr/>
          </p:nvSpPr>
          <p:spPr>
            <a:xfrm flipH="1">
              <a:off x="5702090" y="1942933"/>
              <a:ext cx="81100" cy="62470"/>
            </a:xfrm>
            <a:custGeom>
              <a:rect b="b" l="l" r="r" t="t"/>
              <a:pathLst>
                <a:path extrusionOk="0" h="1073" w="1393">
                  <a:moveTo>
                    <a:pt x="837" y="0"/>
                  </a:moveTo>
                  <a:cubicBezTo>
                    <a:pt x="545" y="0"/>
                    <a:pt x="253" y="71"/>
                    <a:pt x="1" y="208"/>
                  </a:cubicBezTo>
                  <a:cubicBezTo>
                    <a:pt x="1" y="352"/>
                    <a:pt x="73" y="470"/>
                    <a:pt x="109" y="615"/>
                  </a:cubicBezTo>
                  <a:cubicBezTo>
                    <a:pt x="190" y="732"/>
                    <a:pt x="263" y="886"/>
                    <a:pt x="416" y="958"/>
                  </a:cubicBezTo>
                  <a:cubicBezTo>
                    <a:pt x="487" y="1028"/>
                    <a:pt x="576" y="1072"/>
                    <a:pt x="669" y="1072"/>
                  </a:cubicBezTo>
                  <a:cubicBezTo>
                    <a:pt x="720" y="1072"/>
                    <a:pt x="772" y="1059"/>
                    <a:pt x="823" y="1031"/>
                  </a:cubicBezTo>
                  <a:cubicBezTo>
                    <a:pt x="1013" y="994"/>
                    <a:pt x="1167" y="805"/>
                    <a:pt x="1239" y="579"/>
                  </a:cubicBezTo>
                  <a:cubicBezTo>
                    <a:pt x="1275" y="542"/>
                    <a:pt x="1357" y="244"/>
                    <a:pt x="1393" y="90"/>
                  </a:cubicBezTo>
                  <a:cubicBezTo>
                    <a:pt x="1215" y="30"/>
                    <a:pt x="1026" y="0"/>
                    <a:pt x="837" y="0"/>
                  </a:cubicBezTo>
                  <a:close/>
                </a:path>
              </a:pathLst>
            </a:custGeom>
            <a:solidFill>
              <a:srgbClr val="8745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1"/>
            <p:cNvSpPr/>
            <p:nvPr/>
          </p:nvSpPr>
          <p:spPr>
            <a:xfrm flipH="1">
              <a:off x="5822605" y="1878135"/>
              <a:ext cx="15312" cy="45877"/>
            </a:xfrm>
            <a:custGeom>
              <a:rect b="b" l="l" r="r" t="t"/>
              <a:pathLst>
                <a:path extrusionOk="0" h="788" w="263">
                  <a:moveTo>
                    <a:pt x="109" y="1"/>
                  </a:moveTo>
                  <a:cubicBezTo>
                    <a:pt x="36" y="1"/>
                    <a:pt x="0" y="191"/>
                    <a:pt x="0" y="417"/>
                  </a:cubicBezTo>
                  <a:cubicBezTo>
                    <a:pt x="36" y="598"/>
                    <a:pt x="109" y="787"/>
                    <a:pt x="181" y="787"/>
                  </a:cubicBezTo>
                  <a:cubicBezTo>
                    <a:pt x="262" y="751"/>
                    <a:pt x="262" y="598"/>
                    <a:pt x="262" y="372"/>
                  </a:cubicBezTo>
                  <a:cubicBezTo>
                    <a:pt x="262" y="146"/>
                    <a:pt x="181" y="1"/>
                    <a:pt x="109"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1"/>
            <p:cNvSpPr/>
            <p:nvPr/>
          </p:nvSpPr>
          <p:spPr>
            <a:xfrm flipH="1">
              <a:off x="5664714" y="1867073"/>
              <a:ext cx="17932" cy="50593"/>
            </a:xfrm>
            <a:custGeom>
              <a:rect b="b" l="l" r="r" t="t"/>
              <a:pathLst>
                <a:path extrusionOk="0" h="869" w="308">
                  <a:moveTo>
                    <a:pt x="118" y="1"/>
                  </a:moveTo>
                  <a:cubicBezTo>
                    <a:pt x="46" y="1"/>
                    <a:pt x="0" y="191"/>
                    <a:pt x="0" y="453"/>
                  </a:cubicBezTo>
                  <a:cubicBezTo>
                    <a:pt x="46" y="679"/>
                    <a:pt x="118" y="869"/>
                    <a:pt x="190" y="869"/>
                  </a:cubicBezTo>
                  <a:cubicBezTo>
                    <a:pt x="272" y="833"/>
                    <a:pt x="308" y="643"/>
                    <a:pt x="272" y="417"/>
                  </a:cubicBezTo>
                  <a:cubicBezTo>
                    <a:pt x="226" y="191"/>
                    <a:pt x="154" y="1"/>
                    <a:pt x="118"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1"/>
            <p:cNvSpPr/>
            <p:nvPr/>
          </p:nvSpPr>
          <p:spPr>
            <a:xfrm flipH="1">
              <a:off x="5719440" y="1880289"/>
              <a:ext cx="42151" cy="46809"/>
            </a:xfrm>
            <a:custGeom>
              <a:rect b="b" l="l" r="r" t="t"/>
              <a:pathLst>
                <a:path extrusionOk="0" h="804" w="724">
                  <a:moveTo>
                    <a:pt x="190" y="0"/>
                  </a:moveTo>
                  <a:cubicBezTo>
                    <a:pt x="45" y="36"/>
                    <a:pt x="0" y="109"/>
                    <a:pt x="0" y="109"/>
                  </a:cubicBezTo>
                  <a:lnTo>
                    <a:pt x="190" y="109"/>
                  </a:lnTo>
                  <a:cubicBezTo>
                    <a:pt x="308" y="109"/>
                    <a:pt x="416" y="154"/>
                    <a:pt x="534" y="262"/>
                  </a:cubicBezTo>
                  <a:cubicBezTo>
                    <a:pt x="606" y="416"/>
                    <a:pt x="570" y="561"/>
                    <a:pt x="534" y="642"/>
                  </a:cubicBezTo>
                  <a:cubicBezTo>
                    <a:pt x="497" y="750"/>
                    <a:pt x="452" y="787"/>
                    <a:pt x="452" y="787"/>
                  </a:cubicBezTo>
                  <a:cubicBezTo>
                    <a:pt x="452" y="798"/>
                    <a:pt x="458" y="804"/>
                    <a:pt x="467" y="804"/>
                  </a:cubicBezTo>
                  <a:cubicBezTo>
                    <a:pt x="494" y="804"/>
                    <a:pt x="552" y="758"/>
                    <a:pt x="606" y="678"/>
                  </a:cubicBezTo>
                  <a:cubicBezTo>
                    <a:pt x="678" y="606"/>
                    <a:pt x="724" y="380"/>
                    <a:pt x="606" y="190"/>
                  </a:cubicBezTo>
                  <a:cubicBezTo>
                    <a:pt x="497" y="36"/>
                    <a:pt x="308" y="0"/>
                    <a:pt x="190"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1"/>
            <p:cNvSpPr/>
            <p:nvPr/>
          </p:nvSpPr>
          <p:spPr>
            <a:xfrm flipH="1">
              <a:off x="5752625" y="1910796"/>
              <a:ext cx="15312" cy="14031"/>
            </a:xfrm>
            <a:custGeom>
              <a:rect b="b" l="l" r="r" t="t"/>
              <a:pathLst>
                <a:path extrusionOk="0" h="241" w="263">
                  <a:moveTo>
                    <a:pt x="1" y="0"/>
                  </a:moveTo>
                  <a:cubicBezTo>
                    <a:pt x="1" y="0"/>
                    <a:pt x="1" y="118"/>
                    <a:pt x="73" y="154"/>
                  </a:cubicBezTo>
                  <a:cubicBezTo>
                    <a:pt x="133" y="207"/>
                    <a:pt x="187" y="241"/>
                    <a:pt x="212" y="241"/>
                  </a:cubicBezTo>
                  <a:cubicBezTo>
                    <a:pt x="222" y="241"/>
                    <a:pt x="227" y="236"/>
                    <a:pt x="227" y="226"/>
                  </a:cubicBezTo>
                  <a:cubicBezTo>
                    <a:pt x="263" y="190"/>
                    <a:pt x="191" y="118"/>
                    <a:pt x="154" y="82"/>
                  </a:cubicBezTo>
                  <a:cubicBezTo>
                    <a:pt x="109" y="37"/>
                    <a:pt x="37" y="0"/>
                    <a:pt x="1"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1"/>
            <p:cNvSpPr/>
            <p:nvPr/>
          </p:nvSpPr>
          <p:spPr>
            <a:xfrm flipH="1">
              <a:off x="5811543" y="1806816"/>
              <a:ext cx="76909" cy="43199"/>
            </a:xfrm>
            <a:custGeom>
              <a:rect b="b" l="l" r="r" t="t"/>
              <a:pathLst>
                <a:path extrusionOk="0" h="742" w="1321">
                  <a:moveTo>
                    <a:pt x="969" y="1"/>
                  </a:moveTo>
                  <a:cubicBezTo>
                    <a:pt x="832" y="1"/>
                    <a:pt x="668" y="43"/>
                    <a:pt x="525" y="132"/>
                  </a:cubicBezTo>
                  <a:cubicBezTo>
                    <a:pt x="335" y="204"/>
                    <a:pt x="190" y="358"/>
                    <a:pt x="109" y="466"/>
                  </a:cubicBezTo>
                  <a:cubicBezTo>
                    <a:pt x="37" y="620"/>
                    <a:pt x="0" y="692"/>
                    <a:pt x="37" y="738"/>
                  </a:cubicBezTo>
                  <a:cubicBezTo>
                    <a:pt x="41" y="740"/>
                    <a:pt x="46" y="741"/>
                    <a:pt x="52" y="741"/>
                  </a:cubicBezTo>
                  <a:cubicBezTo>
                    <a:pt x="134" y="741"/>
                    <a:pt x="320" y="502"/>
                    <a:pt x="642" y="358"/>
                  </a:cubicBezTo>
                  <a:cubicBezTo>
                    <a:pt x="977" y="168"/>
                    <a:pt x="1275" y="168"/>
                    <a:pt x="1320" y="96"/>
                  </a:cubicBezTo>
                  <a:cubicBezTo>
                    <a:pt x="1320" y="60"/>
                    <a:pt x="1203" y="14"/>
                    <a:pt x="1094" y="14"/>
                  </a:cubicBezTo>
                  <a:cubicBezTo>
                    <a:pt x="1056" y="5"/>
                    <a:pt x="1014" y="1"/>
                    <a:pt x="969"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1"/>
            <p:cNvSpPr/>
            <p:nvPr/>
          </p:nvSpPr>
          <p:spPr>
            <a:xfrm flipH="1">
              <a:off x="5643114" y="1790981"/>
              <a:ext cx="70039" cy="34583"/>
            </a:xfrm>
            <a:custGeom>
              <a:rect b="b" l="l" r="r" t="t"/>
              <a:pathLst>
                <a:path extrusionOk="0" h="594" w="1203">
                  <a:moveTo>
                    <a:pt x="394" y="0"/>
                  </a:moveTo>
                  <a:cubicBezTo>
                    <a:pt x="322" y="0"/>
                    <a:pt x="254" y="9"/>
                    <a:pt x="190" y="24"/>
                  </a:cubicBezTo>
                  <a:cubicBezTo>
                    <a:pt x="72" y="60"/>
                    <a:pt x="0" y="106"/>
                    <a:pt x="0" y="142"/>
                  </a:cubicBezTo>
                  <a:cubicBezTo>
                    <a:pt x="36" y="214"/>
                    <a:pt x="298" y="178"/>
                    <a:pt x="606" y="286"/>
                  </a:cubicBezTo>
                  <a:cubicBezTo>
                    <a:pt x="940" y="404"/>
                    <a:pt x="1094" y="594"/>
                    <a:pt x="1166" y="594"/>
                  </a:cubicBezTo>
                  <a:cubicBezTo>
                    <a:pt x="1202" y="558"/>
                    <a:pt x="1166" y="476"/>
                    <a:pt x="1130" y="368"/>
                  </a:cubicBezTo>
                  <a:cubicBezTo>
                    <a:pt x="1058" y="250"/>
                    <a:pt x="904" y="142"/>
                    <a:pt x="714" y="60"/>
                  </a:cubicBezTo>
                  <a:cubicBezTo>
                    <a:pt x="603" y="18"/>
                    <a:pt x="495" y="0"/>
                    <a:pt x="394"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1"/>
            <p:cNvSpPr/>
            <p:nvPr/>
          </p:nvSpPr>
          <p:spPr>
            <a:xfrm flipH="1">
              <a:off x="5710998" y="1970296"/>
              <a:ext cx="63751" cy="35107"/>
            </a:xfrm>
            <a:custGeom>
              <a:rect b="b" l="l" r="r" t="t"/>
              <a:pathLst>
                <a:path extrusionOk="0" h="603" w="1095">
                  <a:moveTo>
                    <a:pt x="416" y="0"/>
                  </a:moveTo>
                  <a:cubicBezTo>
                    <a:pt x="308" y="36"/>
                    <a:pt x="226" y="72"/>
                    <a:pt x="154" y="109"/>
                  </a:cubicBezTo>
                  <a:cubicBezTo>
                    <a:pt x="118" y="109"/>
                    <a:pt x="45" y="145"/>
                    <a:pt x="0" y="190"/>
                  </a:cubicBezTo>
                  <a:cubicBezTo>
                    <a:pt x="45" y="298"/>
                    <a:pt x="154" y="416"/>
                    <a:pt x="271" y="488"/>
                  </a:cubicBezTo>
                  <a:cubicBezTo>
                    <a:pt x="342" y="558"/>
                    <a:pt x="431" y="602"/>
                    <a:pt x="524" y="602"/>
                  </a:cubicBezTo>
                  <a:cubicBezTo>
                    <a:pt x="575" y="602"/>
                    <a:pt x="627" y="589"/>
                    <a:pt x="678" y="561"/>
                  </a:cubicBezTo>
                  <a:cubicBezTo>
                    <a:pt x="868" y="524"/>
                    <a:pt x="986" y="371"/>
                    <a:pt x="1094" y="190"/>
                  </a:cubicBezTo>
                  <a:cubicBezTo>
                    <a:pt x="986" y="145"/>
                    <a:pt x="904" y="72"/>
                    <a:pt x="832" y="72"/>
                  </a:cubicBezTo>
                  <a:cubicBezTo>
                    <a:pt x="678" y="0"/>
                    <a:pt x="534" y="0"/>
                    <a:pt x="416" y="0"/>
                  </a:cubicBezTo>
                  <a:close/>
                </a:path>
              </a:pathLst>
            </a:custGeom>
            <a:solidFill>
              <a:srgbClr val="D143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1"/>
            <p:cNvSpPr/>
            <p:nvPr/>
          </p:nvSpPr>
          <p:spPr>
            <a:xfrm flipH="1">
              <a:off x="5699933" y="1652360"/>
              <a:ext cx="346409" cy="315844"/>
            </a:xfrm>
            <a:custGeom>
              <a:rect b="b" l="l" r="r" t="t"/>
              <a:pathLst>
                <a:path extrusionOk="0" h="5425" w="5950">
                  <a:moveTo>
                    <a:pt x="4521" y="0"/>
                  </a:moveTo>
                  <a:cubicBezTo>
                    <a:pt x="3879" y="0"/>
                    <a:pt x="3237" y="0"/>
                    <a:pt x="2595" y="145"/>
                  </a:cubicBezTo>
                  <a:cubicBezTo>
                    <a:pt x="1953" y="335"/>
                    <a:pt x="1392" y="633"/>
                    <a:pt x="976" y="1130"/>
                  </a:cubicBezTo>
                  <a:cubicBezTo>
                    <a:pt x="678" y="1465"/>
                    <a:pt x="524" y="1845"/>
                    <a:pt x="335" y="2261"/>
                  </a:cubicBezTo>
                  <a:cubicBezTo>
                    <a:pt x="145" y="2749"/>
                    <a:pt x="0" y="3309"/>
                    <a:pt x="0" y="3843"/>
                  </a:cubicBezTo>
                  <a:cubicBezTo>
                    <a:pt x="0" y="4367"/>
                    <a:pt x="190" y="4928"/>
                    <a:pt x="561" y="5343"/>
                  </a:cubicBezTo>
                  <a:lnTo>
                    <a:pt x="524" y="5425"/>
                  </a:lnTo>
                  <a:cubicBezTo>
                    <a:pt x="823" y="5380"/>
                    <a:pt x="1130" y="5199"/>
                    <a:pt x="1320" y="4973"/>
                  </a:cubicBezTo>
                  <a:cubicBezTo>
                    <a:pt x="1917" y="4250"/>
                    <a:pt x="2107" y="3237"/>
                    <a:pt x="1772" y="2369"/>
                  </a:cubicBezTo>
                  <a:lnTo>
                    <a:pt x="1772" y="2369"/>
                  </a:lnTo>
                  <a:cubicBezTo>
                    <a:pt x="1971" y="2408"/>
                    <a:pt x="2167" y="2425"/>
                    <a:pt x="2362" y="2425"/>
                  </a:cubicBezTo>
                  <a:cubicBezTo>
                    <a:pt x="2752" y="2425"/>
                    <a:pt x="3137" y="2357"/>
                    <a:pt x="3535" y="2261"/>
                  </a:cubicBezTo>
                  <a:cubicBezTo>
                    <a:pt x="4032" y="2143"/>
                    <a:pt x="4557" y="1953"/>
                    <a:pt x="5009" y="1691"/>
                  </a:cubicBezTo>
                  <a:cubicBezTo>
                    <a:pt x="5425" y="1393"/>
                    <a:pt x="5795" y="977"/>
                    <a:pt x="5949" y="488"/>
                  </a:cubicBezTo>
                  <a:lnTo>
                    <a:pt x="5949" y="371"/>
                  </a:lnTo>
                  <a:cubicBezTo>
                    <a:pt x="5949" y="335"/>
                    <a:pt x="5913" y="299"/>
                    <a:pt x="5877" y="299"/>
                  </a:cubicBezTo>
                  <a:cubicBezTo>
                    <a:pt x="5461" y="36"/>
                    <a:pt x="4973" y="0"/>
                    <a:pt x="4521" y="0"/>
                  </a:cubicBezTo>
                  <a:close/>
                </a:path>
              </a:pathLst>
            </a:custGeom>
            <a:solidFill>
              <a:srgbClr val="EBA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1"/>
            <p:cNvSpPr/>
            <p:nvPr/>
          </p:nvSpPr>
          <p:spPr>
            <a:xfrm flipH="1">
              <a:off x="5965241" y="1914406"/>
              <a:ext cx="125348" cy="137050"/>
            </a:xfrm>
            <a:custGeom>
              <a:rect b="b" l="l" r="r" t="t"/>
              <a:pathLst>
                <a:path extrusionOk="0" h="2354" w="2153">
                  <a:moveTo>
                    <a:pt x="980" y="0"/>
                  </a:moveTo>
                  <a:cubicBezTo>
                    <a:pt x="638" y="0"/>
                    <a:pt x="291" y="163"/>
                    <a:pt x="154" y="508"/>
                  </a:cubicBezTo>
                  <a:cubicBezTo>
                    <a:pt x="1" y="842"/>
                    <a:pt x="82" y="1222"/>
                    <a:pt x="227" y="1521"/>
                  </a:cubicBezTo>
                  <a:cubicBezTo>
                    <a:pt x="467" y="2050"/>
                    <a:pt x="999" y="2353"/>
                    <a:pt x="1543" y="2353"/>
                  </a:cubicBezTo>
                  <a:cubicBezTo>
                    <a:pt x="1696" y="2353"/>
                    <a:pt x="1850" y="2330"/>
                    <a:pt x="1999" y="2280"/>
                  </a:cubicBezTo>
                  <a:lnTo>
                    <a:pt x="2152" y="1828"/>
                  </a:lnTo>
                  <a:cubicBezTo>
                    <a:pt x="2035" y="1828"/>
                    <a:pt x="1963" y="1828"/>
                    <a:pt x="1854" y="1783"/>
                  </a:cubicBezTo>
                  <a:cubicBezTo>
                    <a:pt x="1999" y="1602"/>
                    <a:pt x="1999" y="1186"/>
                    <a:pt x="1999" y="960"/>
                  </a:cubicBezTo>
                  <a:cubicBezTo>
                    <a:pt x="1999" y="653"/>
                    <a:pt x="1854" y="354"/>
                    <a:pt x="1583" y="201"/>
                  </a:cubicBezTo>
                  <a:cubicBezTo>
                    <a:pt x="1423" y="69"/>
                    <a:pt x="1202" y="0"/>
                    <a:pt x="980"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1"/>
            <p:cNvSpPr/>
            <p:nvPr/>
          </p:nvSpPr>
          <p:spPr>
            <a:xfrm flipH="1">
              <a:off x="5982591" y="1948173"/>
              <a:ext cx="96936" cy="83196"/>
            </a:xfrm>
            <a:custGeom>
              <a:rect b="b" l="l" r="r" t="t"/>
              <a:pathLst>
                <a:path extrusionOk="0" h="1429" w="1665">
                  <a:moveTo>
                    <a:pt x="380" y="0"/>
                  </a:moveTo>
                  <a:cubicBezTo>
                    <a:pt x="308" y="0"/>
                    <a:pt x="263" y="0"/>
                    <a:pt x="190" y="73"/>
                  </a:cubicBezTo>
                  <a:cubicBezTo>
                    <a:pt x="0" y="299"/>
                    <a:pt x="344" y="832"/>
                    <a:pt x="489" y="1022"/>
                  </a:cubicBezTo>
                  <a:cubicBezTo>
                    <a:pt x="679" y="1248"/>
                    <a:pt x="986" y="1429"/>
                    <a:pt x="1284" y="1429"/>
                  </a:cubicBezTo>
                  <a:lnTo>
                    <a:pt x="1320" y="1429"/>
                  </a:lnTo>
                  <a:cubicBezTo>
                    <a:pt x="1664" y="1429"/>
                    <a:pt x="1619" y="1167"/>
                    <a:pt x="1474" y="904"/>
                  </a:cubicBezTo>
                  <a:cubicBezTo>
                    <a:pt x="1438" y="832"/>
                    <a:pt x="1357" y="796"/>
                    <a:pt x="1320" y="715"/>
                  </a:cubicBezTo>
                  <a:cubicBezTo>
                    <a:pt x="1248" y="525"/>
                    <a:pt x="1094" y="344"/>
                    <a:pt x="905" y="226"/>
                  </a:cubicBezTo>
                  <a:cubicBezTo>
                    <a:pt x="796" y="154"/>
                    <a:pt x="570" y="0"/>
                    <a:pt x="380" y="0"/>
                  </a:cubicBezTo>
                  <a:close/>
                </a:path>
              </a:pathLst>
            </a:custGeom>
            <a:solidFill>
              <a:srgbClr val="DB8E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1"/>
            <p:cNvSpPr/>
            <p:nvPr/>
          </p:nvSpPr>
          <p:spPr>
            <a:xfrm flipH="1">
              <a:off x="5987365" y="1948697"/>
              <a:ext cx="67943" cy="82672"/>
            </a:xfrm>
            <a:custGeom>
              <a:rect b="b" l="l" r="r" t="t"/>
              <a:pathLst>
                <a:path extrusionOk="0" h="1420" w="1167">
                  <a:moveTo>
                    <a:pt x="82" y="0"/>
                  </a:moveTo>
                  <a:cubicBezTo>
                    <a:pt x="30" y="0"/>
                    <a:pt x="0" y="9"/>
                    <a:pt x="0" y="27"/>
                  </a:cubicBezTo>
                  <a:cubicBezTo>
                    <a:pt x="0" y="27"/>
                    <a:pt x="118" y="64"/>
                    <a:pt x="263" y="145"/>
                  </a:cubicBezTo>
                  <a:cubicBezTo>
                    <a:pt x="416" y="181"/>
                    <a:pt x="606" y="335"/>
                    <a:pt x="751" y="561"/>
                  </a:cubicBezTo>
                  <a:cubicBezTo>
                    <a:pt x="904" y="742"/>
                    <a:pt x="977" y="968"/>
                    <a:pt x="1058" y="1158"/>
                  </a:cubicBezTo>
                  <a:cubicBezTo>
                    <a:pt x="1094" y="1311"/>
                    <a:pt x="1094" y="1420"/>
                    <a:pt x="1130" y="1420"/>
                  </a:cubicBezTo>
                  <a:cubicBezTo>
                    <a:pt x="1130" y="1420"/>
                    <a:pt x="1167" y="1311"/>
                    <a:pt x="1130" y="1121"/>
                  </a:cubicBezTo>
                  <a:cubicBezTo>
                    <a:pt x="1094" y="968"/>
                    <a:pt x="1022" y="706"/>
                    <a:pt x="868" y="480"/>
                  </a:cubicBezTo>
                  <a:cubicBezTo>
                    <a:pt x="678" y="253"/>
                    <a:pt x="452" y="109"/>
                    <a:pt x="299" y="27"/>
                  </a:cubicBezTo>
                  <a:cubicBezTo>
                    <a:pt x="208" y="9"/>
                    <a:pt x="134" y="0"/>
                    <a:pt x="82"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1"/>
            <p:cNvSpPr/>
            <p:nvPr/>
          </p:nvSpPr>
          <p:spPr>
            <a:xfrm flipH="1">
              <a:off x="5995808" y="1961331"/>
              <a:ext cx="35281" cy="54261"/>
            </a:xfrm>
            <a:custGeom>
              <a:rect b="b" l="l" r="r" t="t"/>
              <a:pathLst>
                <a:path extrusionOk="0" h="932" w="606">
                  <a:moveTo>
                    <a:pt x="73" y="0"/>
                  </a:moveTo>
                  <a:cubicBezTo>
                    <a:pt x="73" y="0"/>
                    <a:pt x="36" y="73"/>
                    <a:pt x="0" y="190"/>
                  </a:cubicBezTo>
                  <a:cubicBezTo>
                    <a:pt x="0" y="299"/>
                    <a:pt x="0" y="452"/>
                    <a:pt x="73" y="606"/>
                  </a:cubicBezTo>
                  <a:cubicBezTo>
                    <a:pt x="190" y="751"/>
                    <a:pt x="299" y="868"/>
                    <a:pt x="416" y="904"/>
                  </a:cubicBezTo>
                  <a:cubicBezTo>
                    <a:pt x="470" y="923"/>
                    <a:pt x="507" y="932"/>
                    <a:pt x="535" y="932"/>
                  </a:cubicBezTo>
                  <a:cubicBezTo>
                    <a:pt x="563" y="932"/>
                    <a:pt x="583" y="923"/>
                    <a:pt x="606" y="904"/>
                  </a:cubicBezTo>
                  <a:cubicBezTo>
                    <a:pt x="606" y="904"/>
                    <a:pt x="335" y="796"/>
                    <a:pt x="190" y="525"/>
                  </a:cubicBezTo>
                  <a:cubicBezTo>
                    <a:pt x="36" y="299"/>
                    <a:pt x="109" y="36"/>
                    <a:pt x="73"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1"/>
            <p:cNvSpPr/>
            <p:nvPr/>
          </p:nvSpPr>
          <p:spPr>
            <a:xfrm flipH="1">
              <a:off x="5726310" y="1886577"/>
              <a:ext cx="50535" cy="48497"/>
            </a:xfrm>
            <a:custGeom>
              <a:rect b="b" l="l" r="r" t="t"/>
              <a:pathLst>
                <a:path extrusionOk="0" h="833" w="868">
                  <a:moveTo>
                    <a:pt x="226" y="606"/>
                  </a:moveTo>
                  <a:cubicBezTo>
                    <a:pt x="230" y="610"/>
                    <a:pt x="234" y="613"/>
                    <a:pt x="238" y="616"/>
                  </a:cubicBezTo>
                  <a:lnTo>
                    <a:pt x="238" y="616"/>
                  </a:lnTo>
                  <a:cubicBezTo>
                    <a:pt x="234" y="613"/>
                    <a:pt x="230" y="610"/>
                    <a:pt x="226" y="606"/>
                  </a:cubicBezTo>
                  <a:close/>
                  <a:moveTo>
                    <a:pt x="262" y="1"/>
                  </a:moveTo>
                  <a:cubicBezTo>
                    <a:pt x="0" y="82"/>
                    <a:pt x="36" y="308"/>
                    <a:pt x="154" y="498"/>
                  </a:cubicBezTo>
                  <a:lnTo>
                    <a:pt x="154" y="416"/>
                  </a:lnTo>
                  <a:lnTo>
                    <a:pt x="190" y="416"/>
                  </a:lnTo>
                  <a:cubicBezTo>
                    <a:pt x="226" y="416"/>
                    <a:pt x="262" y="453"/>
                    <a:pt x="307" y="498"/>
                  </a:cubicBezTo>
                  <a:cubicBezTo>
                    <a:pt x="344" y="534"/>
                    <a:pt x="416" y="606"/>
                    <a:pt x="380" y="642"/>
                  </a:cubicBezTo>
                  <a:lnTo>
                    <a:pt x="344" y="642"/>
                  </a:lnTo>
                  <a:cubicBezTo>
                    <a:pt x="311" y="642"/>
                    <a:pt x="272" y="642"/>
                    <a:pt x="238" y="616"/>
                  </a:cubicBezTo>
                  <a:lnTo>
                    <a:pt x="238" y="616"/>
                  </a:lnTo>
                  <a:cubicBezTo>
                    <a:pt x="314" y="683"/>
                    <a:pt x="382" y="726"/>
                    <a:pt x="416" y="760"/>
                  </a:cubicBezTo>
                  <a:cubicBezTo>
                    <a:pt x="488" y="796"/>
                    <a:pt x="533" y="832"/>
                    <a:pt x="606" y="832"/>
                  </a:cubicBezTo>
                  <a:lnTo>
                    <a:pt x="642" y="832"/>
                  </a:lnTo>
                  <a:cubicBezTo>
                    <a:pt x="714" y="796"/>
                    <a:pt x="759" y="760"/>
                    <a:pt x="796" y="679"/>
                  </a:cubicBezTo>
                  <a:lnTo>
                    <a:pt x="714" y="679"/>
                  </a:lnTo>
                  <a:cubicBezTo>
                    <a:pt x="714" y="679"/>
                    <a:pt x="759" y="642"/>
                    <a:pt x="796" y="534"/>
                  </a:cubicBezTo>
                  <a:cubicBezTo>
                    <a:pt x="832" y="453"/>
                    <a:pt x="868" y="308"/>
                    <a:pt x="796" y="154"/>
                  </a:cubicBezTo>
                  <a:cubicBezTo>
                    <a:pt x="678" y="46"/>
                    <a:pt x="570" y="1"/>
                    <a:pt x="452" y="1"/>
                  </a:cubicBezTo>
                  <a:close/>
                </a:path>
              </a:pathLst>
            </a:custGeom>
            <a:solidFill>
              <a:srgbClr val="DB8E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1"/>
            <p:cNvSpPr/>
            <p:nvPr/>
          </p:nvSpPr>
          <p:spPr>
            <a:xfrm flipH="1">
              <a:off x="5726310" y="1884481"/>
              <a:ext cx="35281" cy="41627"/>
            </a:xfrm>
            <a:custGeom>
              <a:rect b="b" l="l" r="r" t="t"/>
              <a:pathLst>
                <a:path extrusionOk="0" h="715" w="606">
                  <a:moveTo>
                    <a:pt x="82" y="0"/>
                  </a:moveTo>
                  <a:cubicBezTo>
                    <a:pt x="45" y="0"/>
                    <a:pt x="45" y="37"/>
                    <a:pt x="0" y="37"/>
                  </a:cubicBezTo>
                  <a:lnTo>
                    <a:pt x="190" y="37"/>
                  </a:lnTo>
                  <a:cubicBezTo>
                    <a:pt x="299" y="37"/>
                    <a:pt x="399" y="75"/>
                    <a:pt x="507" y="166"/>
                  </a:cubicBezTo>
                  <a:lnTo>
                    <a:pt x="507" y="166"/>
                  </a:lnTo>
                  <a:cubicBezTo>
                    <a:pt x="427" y="61"/>
                    <a:pt x="291" y="0"/>
                    <a:pt x="154" y="0"/>
                  </a:cubicBezTo>
                  <a:close/>
                  <a:moveTo>
                    <a:pt x="507" y="166"/>
                  </a:moveTo>
                  <a:cubicBezTo>
                    <a:pt x="538" y="207"/>
                    <a:pt x="560" y="255"/>
                    <a:pt x="570" y="308"/>
                  </a:cubicBezTo>
                  <a:cubicBezTo>
                    <a:pt x="570" y="308"/>
                    <a:pt x="570" y="308"/>
                    <a:pt x="570" y="308"/>
                  </a:cubicBezTo>
                  <a:lnTo>
                    <a:pt x="570" y="308"/>
                  </a:lnTo>
                  <a:cubicBezTo>
                    <a:pt x="564" y="270"/>
                    <a:pt x="553" y="230"/>
                    <a:pt x="534" y="190"/>
                  </a:cubicBezTo>
                  <a:cubicBezTo>
                    <a:pt x="525" y="182"/>
                    <a:pt x="516" y="174"/>
                    <a:pt x="507" y="166"/>
                  </a:cubicBezTo>
                  <a:close/>
                  <a:moveTo>
                    <a:pt x="570" y="308"/>
                  </a:moveTo>
                  <a:cubicBezTo>
                    <a:pt x="587" y="415"/>
                    <a:pt x="560" y="510"/>
                    <a:pt x="534" y="570"/>
                  </a:cubicBezTo>
                  <a:cubicBezTo>
                    <a:pt x="497" y="678"/>
                    <a:pt x="452" y="715"/>
                    <a:pt x="452" y="715"/>
                  </a:cubicBezTo>
                  <a:lnTo>
                    <a:pt x="534" y="715"/>
                  </a:lnTo>
                  <a:cubicBezTo>
                    <a:pt x="534" y="642"/>
                    <a:pt x="570" y="606"/>
                    <a:pt x="570" y="534"/>
                  </a:cubicBezTo>
                  <a:cubicBezTo>
                    <a:pt x="606" y="453"/>
                    <a:pt x="606" y="344"/>
                    <a:pt x="570" y="308"/>
                  </a:cubicBezTo>
                  <a:close/>
                </a:path>
              </a:pathLst>
            </a:custGeom>
            <a:solidFill>
              <a:srgbClr val="76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1"/>
            <p:cNvSpPr/>
            <p:nvPr/>
          </p:nvSpPr>
          <p:spPr>
            <a:xfrm flipH="1">
              <a:off x="5752625" y="1910796"/>
              <a:ext cx="15312" cy="13216"/>
            </a:xfrm>
            <a:custGeom>
              <a:rect b="b" l="l" r="r" t="t"/>
              <a:pathLst>
                <a:path extrusionOk="0" h="227" w="263">
                  <a:moveTo>
                    <a:pt x="1" y="0"/>
                  </a:moveTo>
                  <a:lnTo>
                    <a:pt x="1" y="82"/>
                  </a:lnTo>
                  <a:cubicBezTo>
                    <a:pt x="37" y="118"/>
                    <a:pt x="73" y="154"/>
                    <a:pt x="73" y="190"/>
                  </a:cubicBezTo>
                  <a:cubicBezTo>
                    <a:pt x="109" y="226"/>
                    <a:pt x="154" y="226"/>
                    <a:pt x="191" y="226"/>
                  </a:cubicBezTo>
                  <a:lnTo>
                    <a:pt x="227" y="226"/>
                  </a:lnTo>
                  <a:cubicBezTo>
                    <a:pt x="263" y="190"/>
                    <a:pt x="191" y="118"/>
                    <a:pt x="154" y="82"/>
                  </a:cubicBezTo>
                  <a:cubicBezTo>
                    <a:pt x="109" y="37"/>
                    <a:pt x="73" y="0"/>
                    <a:pt x="37" y="0"/>
                  </a:cubicBezTo>
                  <a:close/>
                </a:path>
              </a:pathLst>
            </a:custGeom>
            <a:solidFill>
              <a:srgbClr val="76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1"/>
            <p:cNvSpPr/>
            <p:nvPr/>
          </p:nvSpPr>
          <p:spPr>
            <a:xfrm flipH="1">
              <a:off x="5792097" y="1935015"/>
              <a:ext cx="101128" cy="72659"/>
            </a:xfrm>
            <a:custGeom>
              <a:rect b="b" l="l" r="r" t="t"/>
              <a:pathLst>
                <a:path extrusionOk="0" h="1248" w="1737">
                  <a:moveTo>
                    <a:pt x="986" y="0"/>
                  </a:moveTo>
                  <a:cubicBezTo>
                    <a:pt x="571" y="36"/>
                    <a:pt x="1" y="190"/>
                    <a:pt x="82" y="796"/>
                  </a:cubicBezTo>
                  <a:cubicBezTo>
                    <a:pt x="119" y="1130"/>
                    <a:pt x="498" y="1203"/>
                    <a:pt x="760" y="1248"/>
                  </a:cubicBezTo>
                  <a:lnTo>
                    <a:pt x="797" y="1248"/>
                  </a:lnTo>
                  <a:cubicBezTo>
                    <a:pt x="1212" y="1248"/>
                    <a:pt x="1737" y="1058"/>
                    <a:pt x="1737" y="525"/>
                  </a:cubicBezTo>
                  <a:cubicBezTo>
                    <a:pt x="1737" y="190"/>
                    <a:pt x="1402" y="0"/>
                    <a:pt x="1059" y="0"/>
                  </a:cubicBezTo>
                  <a:close/>
                </a:path>
              </a:pathLst>
            </a:custGeom>
            <a:solidFill>
              <a:srgbClr val="DF97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1"/>
            <p:cNvSpPr/>
            <p:nvPr/>
          </p:nvSpPr>
          <p:spPr>
            <a:xfrm flipH="1">
              <a:off x="5618895" y="1928670"/>
              <a:ext cx="81100" cy="63227"/>
            </a:xfrm>
            <a:custGeom>
              <a:rect b="b" l="l" r="r" t="t"/>
              <a:pathLst>
                <a:path extrusionOk="0" h="1086" w="1393">
                  <a:moveTo>
                    <a:pt x="796" y="1"/>
                  </a:moveTo>
                  <a:cubicBezTo>
                    <a:pt x="452" y="37"/>
                    <a:pt x="0" y="145"/>
                    <a:pt x="72" y="679"/>
                  </a:cubicBezTo>
                  <a:cubicBezTo>
                    <a:pt x="72" y="977"/>
                    <a:pt x="380" y="1050"/>
                    <a:pt x="606" y="1086"/>
                  </a:cubicBezTo>
                  <a:lnTo>
                    <a:pt x="642" y="1086"/>
                  </a:lnTo>
                  <a:cubicBezTo>
                    <a:pt x="976" y="1086"/>
                    <a:pt x="1392" y="905"/>
                    <a:pt x="1392" y="453"/>
                  </a:cubicBezTo>
                  <a:cubicBezTo>
                    <a:pt x="1392" y="145"/>
                    <a:pt x="1130" y="1"/>
                    <a:pt x="832" y="1"/>
                  </a:cubicBezTo>
                  <a:close/>
                </a:path>
              </a:pathLst>
            </a:custGeom>
            <a:solidFill>
              <a:srgbClr val="DF97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1"/>
            <p:cNvSpPr/>
            <p:nvPr/>
          </p:nvSpPr>
          <p:spPr>
            <a:xfrm flipH="1">
              <a:off x="5794191" y="2495436"/>
              <a:ext cx="260651" cy="246562"/>
            </a:xfrm>
            <a:custGeom>
              <a:rect b="b" l="l" r="r" t="t"/>
              <a:pathLst>
                <a:path extrusionOk="0" h="4235" w="4477">
                  <a:moveTo>
                    <a:pt x="2130" y="0"/>
                  </a:moveTo>
                  <a:cubicBezTo>
                    <a:pt x="2067" y="0"/>
                    <a:pt x="2027" y="60"/>
                    <a:pt x="2027" y="166"/>
                  </a:cubicBezTo>
                  <a:cubicBezTo>
                    <a:pt x="2027" y="356"/>
                    <a:pt x="2099" y="509"/>
                    <a:pt x="2180" y="663"/>
                  </a:cubicBezTo>
                  <a:cubicBezTo>
                    <a:pt x="2289" y="844"/>
                    <a:pt x="2406" y="997"/>
                    <a:pt x="2515" y="1223"/>
                  </a:cubicBezTo>
                  <a:cubicBezTo>
                    <a:pt x="2063" y="1070"/>
                    <a:pt x="1728" y="808"/>
                    <a:pt x="1312" y="663"/>
                  </a:cubicBezTo>
                  <a:cubicBezTo>
                    <a:pt x="1227" y="630"/>
                    <a:pt x="948" y="526"/>
                    <a:pt x="787" y="526"/>
                  </a:cubicBezTo>
                  <a:cubicBezTo>
                    <a:pt x="725" y="526"/>
                    <a:pt x="680" y="542"/>
                    <a:pt x="670" y="582"/>
                  </a:cubicBezTo>
                  <a:cubicBezTo>
                    <a:pt x="634" y="808"/>
                    <a:pt x="1014" y="961"/>
                    <a:pt x="1159" y="1070"/>
                  </a:cubicBezTo>
                  <a:cubicBezTo>
                    <a:pt x="1384" y="1223"/>
                    <a:pt x="1645" y="1376"/>
                    <a:pt x="1871" y="1485"/>
                  </a:cubicBezTo>
                  <a:lnTo>
                    <a:pt x="1871" y="1485"/>
                  </a:lnTo>
                  <a:cubicBezTo>
                    <a:pt x="1846" y="1473"/>
                    <a:pt x="1802" y="1470"/>
                    <a:pt x="1750" y="1470"/>
                  </a:cubicBezTo>
                  <a:cubicBezTo>
                    <a:pt x="1642" y="1470"/>
                    <a:pt x="1499" y="1486"/>
                    <a:pt x="1421" y="1486"/>
                  </a:cubicBezTo>
                  <a:cubicBezTo>
                    <a:pt x="1276" y="1449"/>
                    <a:pt x="1086" y="1413"/>
                    <a:pt x="896" y="1413"/>
                  </a:cubicBezTo>
                  <a:cubicBezTo>
                    <a:pt x="859" y="1401"/>
                    <a:pt x="724" y="1388"/>
                    <a:pt x="580" y="1388"/>
                  </a:cubicBezTo>
                  <a:cubicBezTo>
                    <a:pt x="309" y="1388"/>
                    <a:pt x="0" y="1432"/>
                    <a:pt x="218" y="1603"/>
                  </a:cubicBezTo>
                  <a:cubicBezTo>
                    <a:pt x="372" y="1712"/>
                    <a:pt x="707" y="1748"/>
                    <a:pt x="896" y="1793"/>
                  </a:cubicBezTo>
                  <a:cubicBezTo>
                    <a:pt x="1159" y="1829"/>
                    <a:pt x="1385" y="1865"/>
                    <a:pt x="1647" y="1865"/>
                  </a:cubicBezTo>
                  <a:cubicBezTo>
                    <a:pt x="1122" y="1974"/>
                    <a:pt x="562" y="1865"/>
                    <a:pt x="146" y="2200"/>
                  </a:cubicBezTo>
                  <a:cubicBezTo>
                    <a:pt x="110" y="2245"/>
                    <a:pt x="65" y="2281"/>
                    <a:pt x="65" y="2354"/>
                  </a:cubicBezTo>
                  <a:cubicBezTo>
                    <a:pt x="110" y="2390"/>
                    <a:pt x="146" y="2390"/>
                    <a:pt x="182" y="2426"/>
                  </a:cubicBezTo>
                  <a:cubicBezTo>
                    <a:pt x="336" y="2471"/>
                    <a:pt x="481" y="2471"/>
                    <a:pt x="634" y="2471"/>
                  </a:cubicBezTo>
                  <a:cubicBezTo>
                    <a:pt x="1014" y="2426"/>
                    <a:pt x="1421" y="2426"/>
                    <a:pt x="1837" y="2426"/>
                  </a:cubicBezTo>
                  <a:cubicBezTo>
                    <a:pt x="1466" y="2507"/>
                    <a:pt x="1122" y="2580"/>
                    <a:pt x="788" y="2652"/>
                  </a:cubicBezTo>
                  <a:cubicBezTo>
                    <a:pt x="598" y="2733"/>
                    <a:pt x="372" y="2842"/>
                    <a:pt x="291" y="3032"/>
                  </a:cubicBezTo>
                  <a:cubicBezTo>
                    <a:pt x="371" y="3062"/>
                    <a:pt x="458" y="3073"/>
                    <a:pt x="548" y="3073"/>
                  </a:cubicBezTo>
                  <a:cubicBezTo>
                    <a:pt x="672" y="3073"/>
                    <a:pt x="802" y="3053"/>
                    <a:pt x="933" y="3032"/>
                  </a:cubicBezTo>
                  <a:cubicBezTo>
                    <a:pt x="1195" y="2995"/>
                    <a:pt x="1466" y="2995"/>
                    <a:pt x="1728" y="2995"/>
                  </a:cubicBezTo>
                  <a:cubicBezTo>
                    <a:pt x="2144" y="2995"/>
                    <a:pt x="2668" y="3294"/>
                    <a:pt x="3048" y="3484"/>
                  </a:cubicBezTo>
                  <a:cubicBezTo>
                    <a:pt x="3536" y="3746"/>
                    <a:pt x="3988" y="3972"/>
                    <a:pt x="4477" y="4234"/>
                  </a:cubicBezTo>
                  <a:lnTo>
                    <a:pt x="3907" y="1522"/>
                  </a:lnTo>
                  <a:cubicBezTo>
                    <a:pt x="3573" y="1522"/>
                    <a:pt x="3229" y="1377"/>
                    <a:pt x="2967" y="1151"/>
                  </a:cubicBezTo>
                  <a:cubicBezTo>
                    <a:pt x="2705" y="925"/>
                    <a:pt x="2515" y="618"/>
                    <a:pt x="2406" y="319"/>
                  </a:cubicBezTo>
                  <a:cubicBezTo>
                    <a:pt x="2370" y="247"/>
                    <a:pt x="2325" y="130"/>
                    <a:pt x="2289" y="93"/>
                  </a:cubicBezTo>
                  <a:cubicBezTo>
                    <a:pt x="2229" y="30"/>
                    <a:pt x="2174" y="0"/>
                    <a:pt x="2130"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 name="Google Shape;438;p11"/>
          <p:cNvGrpSpPr/>
          <p:nvPr/>
        </p:nvGrpSpPr>
        <p:grpSpPr>
          <a:xfrm>
            <a:off x="661687" y="2344392"/>
            <a:ext cx="2896695" cy="7639229"/>
            <a:chOff x="800106" y="1128088"/>
            <a:chExt cx="3502654" cy="3675887"/>
          </a:xfrm>
        </p:grpSpPr>
        <p:sp>
          <p:nvSpPr>
            <p:cNvPr id="439" name="Google Shape;439;p11"/>
            <p:cNvSpPr/>
            <p:nvPr/>
          </p:nvSpPr>
          <p:spPr>
            <a:xfrm>
              <a:off x="800106" y="4495326"/>
              <a:ext cx="1535734" cy="308649"/>
            </a:xfrm>
            <a:custGeom>
              <a:rect b="b" l="l" r="r" t="t"/>
              <a:pathLst>
                <a:path extrusionOk="0" h="4521" w="22495">
                  <a:moveTo>
                    <a:pt x="11265" y="0"/>
                  </a:moveTo>
                  <a:cubicBezTo>
                    <a:pt x="5054" y="0"/>
                    <a:pt x="0" y="1022"/>
                    <a:pt x="0" y="2261"/>
                  </a:cubicBezTo>
                  <a:cubicBezTo>
                    <a:pt x="0" y="3508"/>
                    <a:pt x="5054" y="4521"/>
                    <a:pt x="11265" y="4521"/>
                  </a:cubicBezTo>
                  <a:cubicBezTo>
                    <a:pt x="17449" y="4521"/>
                    <a:pt x="22494" y="3508"/>
                    <a:pt x="22494" y="2261"/>
                  </a:cubicBezTo>
                  <a:cubicBezTo>
                    <a:pt x="22494" y="1022"/>
                    <a:pt x="17449" y="0"/>
                    <a:pt x="11265" y="0"/>
                  </a:cubicBezTo>
                  <a:close/>
                </a:path>
              </a:pathLst>
            </a:custGeom>
            <a:solidFill>
              <a:srgbClr val="8CACB9">
                <a:alpha val="9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0" name="Google Shape;440;p11"/>
            <p:cNvGrpSpPr/>
            <p:nvPr/>
          </p:nvGrpSpPr>
          <p:grpSpPr>
            <a:xfrm>
              <a:off x="896945" y="1128088"/>
              <a:ext cx="3405815" cy="3528514"/>
              <a:chOff x="896945" y="1128088"/>
              <a:chExt cx="3405815" cy="3528514"/>
            </a:xfrm>
          </p:grpSpPr>
          <p:sp>
            <p:nvSpPr>
              <p:cNvPr id="441" name="Google Shape;441;p11"/>
              <p:cNvSpPr/>
              <p:nvPr/>
            </p:nvSpPr>
            <p:spPr>
              <a:xfrm>
                <a:off x="1670675" y="1128088"/>
                <a:ext cx="2632084" cy="1644549"/>
              </a:xfrm>
              <a:custGeom>
                <a:rect b="b" l="l" r="r" t="t"/>
                <a:pathLst>
                  <a:path extrusionOk="0" h="10474" w="16763">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1"/>
              <p:cNvSpPr/>
              <p:nvPr/>
            </p:nvSpPr>
            <p:spPr>
              <a:xfrm>
                <a:off x="1975404" y="2251789"/>
                <a:ext cx="253620" cy="259935"/>
              </a:xfrm>
              <a:custGeom>
                <a:rect b="b" l="l" r="r" t="t"/>
                <a:pathLst>
                  <a:path extrusionOk="0" h="4404" w="4297">
                    <a:moveTo>
                      <a:pt x="2641" y="0"/>
                    </a:moveTo>
                    <a:cubicBezTo>
                      <a:pt x="2641" y="37"/>
                      <a:pt x="2604" y="37"/>
                      <a:pt x="2604" y="37"/>
                    </a:cubicBezTo>
                    <a:cubicBezTo>
                      <a:pt x="2415" y="227"/>
                      <a:pt x="2297" y="489"/>
                      <a:pt x="2152" y="715"/>
                    </a:cubicBezTo>
                    <a:cubicBezTo>
                      <a:pt x="1999" y="977"/>
                      <a:pt x="1881" y="1275"/>
                      <a:pt x="1737" y="1583"/>
                    </a:cubicBezTo>
                    <a:cubicBezTo>
                      <a:pt x="1773" y="1203"/>
                      <a:pt x="1773" y="823"/>
                      <a:pt x="1700" y="453"/>
                    </a:cubicBezTo>
                    <a:cubicBezTo>
                      <a:pt x="1666" y="362"/>
                      <a:pt x="1636" y="165"/>
                      <a:pt x="1575" y="165"/>
                    </a:cubicBezTo>
                    <a:cubicBezTo>
                      <a:pt x="1557" y="165"/>
                      <a:pt x="1536" y="183"/>
                      <a:pt x="1511" y="227"/>
                    </a:cubicBezTo>
                    <a:cubicBezTo>
                      <a:pt x="1429" y="335"/>
                      <a:pt x="1429" y="453"/>
                      <a:pt x="1429" y="561"/>
                    </a:cubicBezTo>
                    <a:cubicBezTo>
                      <a:pt x="1393" y="1085"/>
                      <a:pt x="1284" y="1619"/>
                      <a:pt x="1022" y="2107"/>
                    </a:cubicBezTo>
                    <a:cubicBezTo>
                      <a:pt x="751" y="2595"/>
                      <a:pt x="380" y="3047"/>
                      <a:pt x="1" y="3463"/>
                    </a:cubicBezTo>
                    <a:lnTo>
                      <a:pt x="2261" y="4403"/>
                    </a:lnTo>
                    <a:cubicBezTo>
                      <a:pt x="2641" y="3273"/>
                      <a:pt x="3617" y="2559"/>
                      <a:pt x="4187" y="1583"/>
                    </a:cubicBezTo>
                    <a:cubicBezTo>
                      <a:pt x="4296" y="1387"/>
                      <a:pt x="4274" y="1319"/>
                      <a:pt x="4195" y="1319"/>
                    </a:cubicBezTo>
                    <a:cubicBezTo>
                      <a:pt x="4058" y="1319"/>
                      <a:pt x="3751" y="1521"/>
                      <a:pt x="3653" y="1619"/>
                    </a:cubicBezTo>
                    <a:cubicBezTo>
                      <a:pt x="3427" y="1845"/>
                      <a:pt x="3201" y="2143"/>
                      <a:pt x="2975" y="2369"/>
                    </a:cubicBezTo>
                    <a:cubicBezTo>
                      <a:pt x="3237" y="2035"/>
                      <a:pt x="3509" y="1691"/>
                      <a:pt x="3735" y="1275"/>
                    </a:cubicBezTo>
                    <a:cubicBezTo>
                      <a:pt x="3807" y="1131"/>
                      <a:pt x="3997" y="905"/>
                      <a:pt x="3997" y="715"/>
                    </a:cubicBezTo>
                    <a:cubicBezTo>
                      <a:pt x="4011" y="613"/>
                      <a:pt x="3974" y="578"/>
                      <a:pt x="3920" y="578"/>
                    </a:cubicBezTo>
                    <a:cubicBezTo>
                      <a:pt x="3834" y="578"/>
                      <a:pt x="3703" y="665"/>
                      <a:pt x="3653" y="715"/>
                    </a:cubicBezTo>
                    <a:cubicBezTo>
                      <a:pt x="3283" y="1085"/>
                      <a:pt x="2939" y="1501"/>
                      <a:pt x="2641" y="1953"/>
                    </a:cubicBezTo>
                    <a:cubicBezTo>
                      <a:pt x="2903" y="1429"/>
                      <a:pt x="3201" y="905"/>
                      <a:pt x="3463" y="371"/>
                    </a:cubicBezTo>
                    <a:cubicBezTo>
                      <a:pt x="3534" y="276"/>
                      <a:pt x="3543" y="175"/>
                      <a:pt x="3442" y="175"/>
                    </a:cubicBezTo>
                    <a:cubicBezTo>
                      <a:pt x="3427" y="175"/>
                      <a:pt x="3410" y="177"/>
                      <a:pt x="3391" y="181"/>
                    </a:cubicBezTo>
                    <a:cubicBezTo>
                      <a:pt x="3283" y="227"/>
                      <a:pt x="3201" y="299"/>
                      <a:pt x="3129" y="335"/>
                    </a:cubicBezTo>
                    <a:cubicBezTo>
                      <a:pt x="3011" y="489"/>
                      <a:pt x="2867" y="633"/>
                      <a:pt x="2785" y="787"/>
                    </a:cubicBezTo>
                    <a:cubicBezTo>
                      <a:pt x="2677" y="941"/>
                      <a:pt x="2559" y="1085"/>
                      <a:pt x="2487" y="1239"/>
                    </a:cubicBezTo>
                    <a:cubicBezTo>
                      <a:pt x="2451" y="1311"/>
                      <a:pt x="2415" y="1393"/>
                      <a:pt x="2378" y="1501"/>
                    </a:cubicBezTo>
                    <a:cubicBezTo>
                      <a:pt x="2341" y="1532"/>
                      <a:pt x="2284" y="1619"/>
                      <a:pt x="2266" y="1689"/>
                    </a:cubicBezTo>
                    <a:lnTo>
                      <a:pt x="2266" y="1689"/>
                    </a:lnTo>
                    <a:cubicBezTo>
                      <a:pt x="2310" y="1404"/>
                      <a:pt x="2455" y="1118"/>
                      <a:pt x="2559" y="823"/>
                    </a:cubicBezTo>
                    <a:cubicBezTo>
                      <a:pt x="2604" y="715"/>
                      <a:pt x="2677" y="561"/>
                      <a:pt x="2713" y="407"/>
                    </a:cubicBezTo>
                    <a:cubicBezTo>
                      <a:pt x="2713" y="335"/>
                      <a:pt x="2785" y="73"/>
                      <a:pt x="2713" y="37"/>
                    </a:cubicBezTo>
                    <a:cubicBezTo>
                      <a:pt x="2713" y="0"/>
                      <a:pt x="2677" y="0"/>
                      <a:pt x="2641"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1"/>
              <p:cNvSpPr/>
              <p:nvPr/>
            </p:nvSpPr>
            <p:spPr>
              <a:xfrm>
                <a:off x="1210708" y="2057900"/>
                <a:ext cx="360273" cy="271326"/>
              </a:xfrm>
              <a:custGeom>
                <a:rect b="b" l="l" r="r" t="t"/>
                <a:pathLst>
                  <a:path extrusionOk="0" h="4597" w="6104">
                    <a:moveTo>
                      <a:pt x="3307" y="1"/>
                    </a:moveTo>
                    <a:cubicBezTo>
                      <a:pt x="2368" y="1"/>
                      <a:pt x="1327" y="310"/>
                      <a:pt x="787" y="1098"/>
                    </a:cubicBezTo>
                    <a:cubicBezTo>
                      <a:pt x="1" y="2228"/>
                      <a:pt x="489" y="3322"/>
                      <a:pt x="869" y="4488"/>
                    </a:cubicBezTo>
                    <a:cubicBezTo>
                      <a:pt x="883" y="4564"/>
                      <a:pt x="940" y="4597"/>
                      <a:pt x="998" y="4597"/>
                    </a:cubicBezTo>
                    <a:cubicBezTo>
                      <a:pt x="1085" y="4597"/>
                      <a:pt x="1174" y="4524"/>
                      <a:pt x="1131" y="4416"/>
                    </a:cubicBezTo>
                    <a:cubicBezTo>
                      <a:pt x="824" y="3466"/>
                      <a:pt x="372" y="2562"/>
                      <a:pt x="824" y="1586"/>
                    </a:cubicBezTo>
                    <a:cubicBezTo>
                      <a:pt x="1276" y="573"/>
                      <a:pt x="2451" y="347"/>
                      <a:pt x="3464" y="302"/>
                    </a:cubicBezTo>
                    <a:cubicBezTo>
                      <a:pt x="3516" y="299"/>
                      <a:pt x="3567" y="298"/>
                      <a:pt x="3618" y="298"/>
                    </a:cubicBezTo>
                    <a:cubicBezTo>
                      <a:pt x="5423" y="298"/>
                      <a:pt x="6008" y="2153"/>
                      <a:pt x="5498" y="3692"/>
                    </a:cubicBezTo>
                    <a:cubicBezTo>
                      <a:pt x="5454" y="3807"/>
                      <a:pt x="5545" y="3882"/>
                      <a:pt x="5632" y="3882"/>
                    </a:cubicBezTo>
                    <a:cubicBezTo>
                      <a:pt x="5690" y="3882"/>
                      <a:pt x="5746" y="3849"/>
                      <a:pt x="5760" y="3774"/>
                    </a:cubicBezTo>
                    <a:cubicBezTo>
                      <a:pt x="6022" y="3014"/>
                      <a:pt x="6104" y="2074"/>
                      <a:pt x="5760" y="1324"/>
                    </a:cubicBezTo>
                    <a:cubicBezTo>
                      <a:pt x="5308" y="383"/>
                      <a:pt x="4485" y="4"/>
                      <a:pt x="3464" y="4"/>
                    </a:cubicBezTo>
                    <a:cubicBezTo>
                      <a:pt x="3412" y="2"/>
                      <a:pt x="3359" y="1"/>
                      <a:pt x="3307" y="1"/>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1"/>
              <p:cNvSpPr/>
              <p:nvPr/>
            </p:nvSpPr>
            <p:spPr>
              <a:xfrm>
                <a:off x="1619498" y="4394837"/>
                <a:ext cx="367179" cy="257869"/>
              </a:xfrm>
              <a:custGeom>
                <a:rect b="b" l="l" r="r" t="t"/>
                <a:pathLst>
                  <a:path extrusionOk="0" h="4369" w="6221">
                    <a:moveTo>
                      <a:pt x="2116" y="0"/>
                    </a:moveTo>
                    <a:cubicBezTo>
                      <a:pt x="2080" y="0"/>
                      <a:pt x="2035" y="0"/>
                      <a:pt x="1998" y="36"/>
                    </a:cubicBezTo>
                    <a:cubicBezTo>
                      <a:pt x="1510" y="81"/>
                      <a:pt x="986" y="190"/>
                      <a:pt x="452" y="226"/>
                    </a:cubicBezTo>
                    <a:lnTo>
                      <a:pt x="452" y="642"/>
                    </a:lnTo>
                    <a:cubicBezTo>
                      <a:pt x="380" y="1022"/>
                      <a:pt x="308" y="1392"/>
                      <a:pt x="272" y="1772"/>
                    </a:cubicBezTo>
                    <a:cubicBezTo>
                      <a:pt x="272" y="1962"/>
                      <a:pt x="0" y="4032"/>
                      <a:pt x="46" y="4032"/>
                    </a:cubicBezTo>
                    <a:cubicBezTo>
                      <a:pt x="982" y="4285"/>
                      <a:pt x="1938" y="4368"/>
                      <a:pt x="2898" y="4368"/>
                    </a:cubicBezTo>
                    <a:cubicBezTo>
                      <a:pt x="3792" y="4368"/>
                      <a:pt x="4689" y="4296"/>
                      <a:pt x="5579" y="4222"/>
                    </a:cubicBezTo>
                    <a:cubicBezTo>
                      <a:pt x="5805" y="4222"/>
                      <a:pt x="6031" y="4186"/>
                      <a:pt x="6221" y="4032"/>
                    </a:cubicBezTo>
                    <a:cubicBezTo>
                      <a:pt x="6103" y="3282"/>
                      <a:pt x="5353" y="2749"/>
                      <a:pt x="4602" y="2523"/>
                    </a:cubicBezTo>
                    <a:cubicBezTo>
                      <a:pt x="3888" y="2342"/>
                      <a:pt x="3128" y="2260"/>
                      <a:pt x="2450" y="2188"/>
                    </a:cubicBezTo>
                    <a:cubicBezTo>
                      <a:pt x="2450" y="2116"/>
                      <a:pt x="2414" y="1998"/>
                      <a:pt x="2414" y="1926"/>
                    </a:cubicBezTo>
                    <a:cubicBezTo>
                      <a:pt x="2378" y="1284"/>
                      <a:pt x="2261" y="642"/>
                      <a:pt x="2116"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1"/>
              <p:cNvSpPr/>
              <p:nvPr/>
            </p:nvSpPr>
            <p:spPr>
              <a:xfrm>
                <a:off x="1199553" y="4363851"/>
                <a:ext cx="202270" cy="281065"/>
              </a:xfrm>
              <a:custGeom>
                <a:rect b="b" l="l" r="r" t="t"/>
                <a:pathLst>
                  <a:path extrusionOk="0" h="4762" w="3427">
                    <a:moveTo>
                      <a:pt x="2143" y="1"/>
                    </a:moveTo>
                    <a:lnTo>
                      <a:pt x="750" y="832"/>
                    </a:lnTo>
                    <a:cubicBezTo>
                      <a:pt x="524" y="2107"/>
                      <a:pt x="262" y="3427"/>
                      <a:pt x="0" y="4711"/>
                    </a:cubicBezTo>
                    <a:cubicBezTo>
                      <a:pt x="492" y="4744"/>
                      <a:pt x="983" y="4761"/>
                      <a:pt x="1474" y="4761"/>
                    </a:cubicBezTo>
                    <a:cubicBezTo>
                      <a:pt x="2076" y="4761"/>
                      <a:pt x="2676" y="4735"/>
                      <a:pt x="3273" y="4675"/>
                    </a:cubicBezTo>
                    <a:cubicBezTo>
                      <a:pt x="3318" y="4675"/>
                      <a:pt x="3354" y="4675"/>
                      <a:pt x="3390" y="4630"/>
                    </a:cubicBezTo>
                    <a:cubicBezTo>
                      <a:pt x="3427" y="4594"/>
                      <a:pt x="3390" y="4557"/>
                      <a:pt x="3390" y="4521"/>
                    </a:cubicBezTo>
                    <a:cubicBezTo>
                      <a:pt x="3011" y="3011"/>
                      <a:pt x="2595" y="1511"/>
                      <a:pt x="2143"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1"/>
              <p:cNvSpPr/>
              <p:nvPr/>
            </p:nvSpPr>
            <p:spPr>
              <a:xfrm>
                <a:off x="1188339" y="2989807"/>
                <a:ext cx="575824" cy="1469660"/>
              </a:xfrm>
              <a:custGeom>
                <a:rect b="b" l="l" r="r" t="t"/>
                <a:pathLst>
                  <a:path extrusionOk="0" h="24900" w="9756">
                    <a:moveTo>
                      <a:pt x="9005" y="0"/>
                    </a:moveTo>
                    <a:lnTo>
                      <a:pt x="0" y="868"/>
                    </a:lnTo>
                    <a:cubicBezTo>
                      <a:pt x="118" y="1058"/>
                      <a:pt x="606" y="24863"/>
                      <a:pt x="606" y="24863"/>
                    </a:cubicBezTo>
                    <a:lnTo>
                      <a:pt x="3056" y="24899"/>
                    </a:lnTo>
                    <a:lnTo>
                      <a:pt x="3653" y="3201"/>
                    </a:lnTo>
                    <a:lnTo>
                      <a:pt x="5316" y="3128"/>
                    </a:lnTo>
                    <a:lnTo>
                      <a:pt x="7531" y="24899"/>
                    </a:lnTo>
                    <a:lnTo>
                      <a:pt x="9755" y="24863"/>
                    </a:lnTo>
                    <a:lnTo>
                      <a:pt x="9005" y="0"/>
                    </a:lnTo>
                    <a:close/>
                  </a:path>
                </a:pathLst>
              </a:custGeom>
              <a:solidFill>
                <a:srgbClr val="2854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1"/>
              <p:cNvSpPr/>
              <p:nvPr/>
            </p:nvSpPr>
            <p:spPr>
              <a:xfrm>
                <a:off x="1619498" y="4490336"/>
                <a:ext cx="367179" cy="162371"/>
              </a:xfrm>
              <a:custGeom>
                <a:rect b="b" l="l" r="r" t="t"/>
                <a:pathLst>
                  <a:path extrusionOk="0" h="2751" w="6221">
                    <a:moveTo>
                      <a:pt x="2378" y="0"/>
                    </a:moveTo>
                    <a:cubicBezTo>
                      <a:pt x="1809" y="0"/>
                      <a:pt x="1212" y="190"/>
                      <a:pt x="724" y="570"/>
                    </a:cubicBezTo>
                    <a:cubicBezTo>
                      <a:pt x="606" y="416"/>
                      <a:pt x="452" y="272"/>
                      <a:pt x="272" y="190"/>
                    </a:cubicBezTo>
                    <a:cubicBezTo>
                      <a:pt x="226" y="498"/>
                      <a:pt x="0" y="2414"/>
                      <a:pt x="46" y="2414"/>
                    </a:cubicBezTo>
                    <a:cubicBezTo>
                      <a:pt x="982" y="2667"/>
                      <a:pt x="1938" y="2750"/>
                      <a:pt x="2898" y="2750"/>
                    </a:cubicBezTo>
                    <a:cubicBezTo>
                      <a:pt x="3792" y="2750"/>
                      <a:pt x="4689" y="2678"/>
                      <a:pt x="5579" y="2604"/>
                    </a:cubicBezTo>
                    <a:cubicBezTo>
                      <a:pt x="5805" y="2604"/>
                      <a:pt x="6031" y="2568"/>
                      <a:pt x="6221" y="2414"/>
                    </a:cubicBezTo>
                    <a:cubicBezTo>
                      <a:pt x="6103" y="1664"/>
                      <a:pt x="5353" y="1131"/>
                      <a:pt x="4602" y="905"/>
                    </a:cubicBezTo>
                    <a:cubicBezTo>
                      <a:pt x="3888" y="724"/>
                      <a:pt x="3128" y="642"/>
                      <a:pt x="2450" y="570"/>
                    </a:cubicBezTo>
                    <a:cubicBezTo>
                      <a:pt x="2450" y="498"/>
                      <a:pt x="2414" y="380"/>
                      <a:pt x="2414" y="308"/>
                    </a:cubicBezTo>
                    <a:cubicBezTo>
                      <a:pt x="2414" y="190"/>
                      <a:pt x="2414" y="82"/>
                      <a:pt x="2378" y="0"/>
                    </a:cubicBezTo>
                    <a:close/>
                  </a:path>
                </a:pathLst>
              </a:custGeom>
              <a:solidFill>
                <a:srgbClr val="7C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1"/>
              <p:cNvSpPr/>
              <p:nvPr/>
            </p:nvSpPr>
            <p:spPr>
              <a:xfrm>
                <a:off x="1165910" y="4496887"/>
                <a:ext cx="262591" cy="159715"/>
              </a:xfrm>
              <a:custGeom>
                <a:rect b="b" l="l" r="r" t="t"/>
                <a:pathLst>
                  <a:path extrusionOk="0" h="2706" w="4449">
                    <a:moveTo>
                      <a:pt x="2549" y="1"/>
                    </a:moveTo>
                    <a:cubicBezTo>
                      <a:pt x="2112" y="1"/>
                      <a:pt x="1663" y="135"/>
                      <a:pt x="1284" y="341"/>
                    </a:cubicBezTo>
                    <a:cubicBezTo>
                      <a:pt x="1058" y="459"/>
                      <a:pt x="868" y="568"/>
                      <a:pt x="724" y="721"/>
                    </a:cubicBezTo>
                    <a:cubicBezTo>
                      <a:pt x="308" y="1173"/>
                      <a:pt x="82" y="1815"/>
                      <a:pt x="0" y="2421"/>
                    </a:cubicBezTo>
                    <a:cubicBezTo>
                      <a:pt x="588" y="2642"/>
                      <a:pt x="1214" y="2705"/>
                      <a:pt x="1845" y="2705"/>
                    </a:cubicBezTo>
                    <a:cubicBezTo>
                      <a:pt x="2274" y="2705"/>
                      <a:pt x="2705" y="2676"/>
                      <a:pt x="3129" y="2647"/>
                    </a:cubicBezTo>
                    <a:cubicBezTo>
                      <a:pt x="3545" y="2602"/>
                      <a:pt x="3997" y="2566"/>
                      <a:pt x="4449" y="2493"/>
                    </a:cubicBezTo>
                    <a:lnTo>
                      <a:pt x="4449" y="2457"/>
                    </a:lnTo>
                    <a:cubicBezTo>
                      <a:pt x="4412" y="2150"/>
                      <a:pt x="4340" y="1851"/>
                      <a:pt x="4259" y="1553"/>
                    </a:cubicBezTo>
                    <a:cubicBezTo>
                      <a:pt x="4186" y="1246"/>
                      <a:pt x="4114" y="947"/>
                      <a:pt x="3924" y="685"/>
                    </a:cubicBezTo>
                    <a:cubicBezTo>
                      <a:pt x="3575" y="193"/>
                      <a:pt x="3070" y="1"/>
                      <a:pt x="2549" y="1"/>
                    </a:cubicBezTo>
                    <a:close/>
                  </a:path>
                </a:pathLst>
              </a:custGeom>
              <a:solidFill>
                <a:srgbClr val="7C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1"/>
              <p:cNvSpPr/>
              <p:nvPr/>
            </p:nvSpPr>
            <p:spPr>
              <a:xfrm>
                <a:off x="896945" y="2385180"/>
                <a:ext cx="556110" cy="640394"/>
              </a:xfrm>
              <a:custGeom>
                <a:rect b="b" l="l" r="r" t="t"/>
                <a:pathLst>
                  <a:path extrusionOk="0" h="10850" w="9422">
                    <a:moveTo>
                      <a:pt x="2035" y="1"/>
                    </a:moveTo>
                    <a:cubicBezTo>
                      <a:pt x="1438" y="1013"/>
                      <a:pt x="986" y="2035"/>
                      <a:pt x="534" y="3120"/>
                    </a:cubicBezTo>
                    <a:cubicBezTo>
                      <a:pt x="191" y="4024"/>
                      <a:pt x="1" y="5118"/>
                      <a:pt x="82" y="6140"/>
                    </a:cubicBezTo>
                    <a:cubicBezTo>
                      <a:pt x="154" y="6818"/>
                      <a:pt x="570" y="7460"/>
                      <a:pt x="1059" y="7948"/>
                    </a:cubicBezTo>
                    <a:cubicBezTo>
                      <a:pt x="1583" y="8436"/>
                      <a:pt x="2189" y="8770"/>
                      <a:pt x="2831" y="9078"/>
                    </a:cubicBezTo>
                    <a:cubicBezTo>
                      <a:pt x="4639" y="9946"/>
                      <a:pt x="6556" y="10543"/>
                      <a:pt x="8517" y="10805"/>
                    </a:cubicBezTo>
                    <a:cubicBezTo>
                      <a:pt x="8590" y="10850"/>
                      <a:pt x="8707" y="10850"/>
                      <a:pt x="8780" y="10850"/>
                    </a:cubicBezTo>
                    <a:cubicBezTo>
                      <a:pt x="9078" y="10208"/>
                      <a:pt x="9304" y="9494"/>
                      <a:pt x="9422" y="8770"/>
                    </a:cubicBezTo>
                    <a:cubicBezTo>
                      <a:pt x="8707" y="8544"/>
                      <a:pt x="8029" y="8318"/>
                      <a:pt x="7351" y="8020"/>
                    </a:cubicBezTo>
                    <a:cubicBezTo>
                      <a:pt x="6366" y="7640"/>
                      <a:pt x="5389" y="7306"/>
                      <a:pt x="4557" y="6664"/>
                    </a:cubicBezTo>
                    <a:cubicBezTo>
                      <a:pt x="4069" y="6284"/>
                      <a:pt x="3319" y="5877"/>
                      <a:pt x="3283" y="5235"/>
                    </a:cubicBezTo>
                    <a:cubicBezTo>
                      <a:pt x="3283" y="5082"/>
                      <a:pt x="3283" y="4928"/>
                      <a:pt x="3319" y="4783"/>
                    </a:cubicBezTo>
                    <a:cubicBezTo>
                      <a:pt x="3427" y="3915"/>
                      <a:pt x="3925" y="3201"/>
                      <a:pt x="4259" y="2406"/>
                    </a:cubicBezTo>
                    <a:cubicBezTo>
                      <a:pt x="4973" y="905"/>
                      <a:pt x="3283" y="263"/>
                      <a:pt x="2035"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1"/>
              <p:cNvSpPr/>
              <p:nvPr/>
            </p:nvSpPr>
            <p:spPr>
              <a:xfrm>
                <a:off x="1610940" y="2382524"/>
                <a:ext cx="528901" cy="422070"/>
              </a:xfrm>
              <a:custGeom>
                <a:rect b="b" l="l" r="r" t="t"/>
                <a:pathLst>
                  <a:path extrusionOk="0" h="7151" w="8961">
                    <a:moveTo>
                      <a:pt x="7378" y="1"/>
                    </a:moveTo>
                    <a:cubicBezTo>
                      <a:pt x="6248" y="1176"/>
                      <a:pt x="5163" y="2306"/>
                      <a:pt x="4033" y="3436"/>
                    </a:cubicBezTo>
                    <a:cubicBezTo>
                      <a:pt x="3581" y="2261"/>
                      <a:pt x="3011" y="1212"/>
                      <a:pt x="2487" y="82"/>
                    </a:cubicBezTo>
                    <a:lnTo>
                      <a:pt x="1" y="2035"/>
                    </a:lnTo>
                    <a:cubicBezTo>
                      <a:pt x="1" y="2378"/>
                      <a:pt x="37" y="2794"/>
                      <a:pt x="191" y="3093"/>
                    </a:cubicBezTo>
                    <a:cubicBezTo>
                      <a:pt x="263" y="3246"/>
                      <a:pt x="335" y="3391"/>
                      <a:pt x="417" y="3508"/>
                    </a:cubicBezTo>
                    <a:cubicBezTo>
                      <a:pt x="715" y="4114"/>
                      <a:pt x="977" y="4747"/>
                      <a:pt x="1321" y="5317"/>
                    </a:cubicBezTo>
                    <a:cubicBezTo>
                      <a:pt x="1619" y="5877"/>
                      <a:pt x="2035" y="6483"/>
                      <a:pt x="2559" y="6863"/>
                    </a:cubicBezTo>
                    <a:cubicBezTo>
                      <a:pt x="2836" y="7058"/>
                      <a:pt x="3125" y="7150"/>
                      <a:pt x="3413" y="7150"/>
                    </a:cubicBezTo>
                    <a:cubicBezTo>
                      <a:pt x="3672" y="7150"/>
                      <a:pt x="3930" y="7076"/>
                      <a:pt x="4178" y="6935"/>
                    </a:cubicBezTo>
                    <a:cubicBezTo>
                      <a:pt x="5986" y="5805"/>
                      <a:pt x="7496" y="4033"/>
                      <a:pt x="8436" y="2152"/>
                    </a:cubicBezTo>
                    <a:cubicBezTo>
                      <a:pt x="8590" y="1809"/>
                      <a:pt x="8816" y="1474"/>
                      <a:pt x="8960" y="1094"/>
                    </a:cubicBezTo>
                    <a:cubicBezTo>
                      <a:pt x="8400" y="796"/>
                      <a:pt x="7875" y="416"/>
                      <a:pt x="7378"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1"/>
              <p:cNvSpPr/>
              <p:nvPr/>
            </p:nvSpPr>
            <p:spPr>
              <a:xfrm>
                <a:off x="1141888" y="1980168"/>
                <a:ext cx="566793" cy="381580"/>
              </a:xfrm>
              <a:custGeom>
                <a:rect b="b" l="l" r="r" t="t"/>
                <a:pathLst>
                  <a:path extrusionOk="0" h="6465" w="9603">
                    <a:moveTo>
                      <a:pt x="5082" y="1"/>
                    </a:moveTo>
                    <a:lnTo>
                      <a:pt x="5082" y="1"/>
                    </a:lnTo>
                    <a:cubicBezTo>
                      <a:pt x="4440" y="154"/>
                      <a:pt x="3843" y="227"/>
                      <a:pt x="3201" y="263"/>
                    </a:cubicBezTo>
                    <a:cubicBezTo>
                      <a:pt x="3237" y="1058"/>
                      <a:pt x="3201" y="1809"/>
                      <a:pt x="3201" y="2604"/>
                    </a:cubicBezTo>
                    <a:cubicBezTo>
                      <a:pt x="2035" y="2867"/>
                      <a:pt x="787" y="3201"/>
                      <a:pt x="1" y="4105"/>
                    </a:cubicBezTo>
                    <a:cubicBezTo>
                      <a:pt x="977" y="5425"/>
                      <a:pt x="2523" y="6293"/>
                      <a:pt x="4105" y="6447"/>
                    </a:cubicBezTo>
                    <a:cubicBezTo>
                      <a:pt x="4252" y="6459"/>
                      <a:pt x="4400" y="6464"/>
                      <a:pt x="4549" y="6464"/>
                    </a:cubicBezTo>
                    <a:cubicBezTo>
                      <a:pt x="5312" y="6464"/>
                      <a:pt x="6085" y="6311"/>
                      <a:pt x="6781" y="6031"/>
                    </a:cubicBezTo>
                    <a:cubicBezTo>
                      <a:pt x="7459" y="5805"/>
                      <a:pt x="8590" y="5317"/>
                      <a:pt x="8888" y="4639"/>
                    </a:cubicBezTo>
                    <a:cubicBezTo>
                      <a:pt x="9602" y="2903"/>
                      <a:pt x="6139" y="2641"/>
                      <a:pt x="5154" y="2604"/>
                    </a:cubicBezTo>
                    <a:cubicBezTo>
                      <a:pt x="5118" y="1773"/>
                      <a:pt x="4973" y="832"/>
                      <a:pt x="5082"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1"/>
              <p:cNvSpPr/>
              <p:nvPr/>
            </p:nvSpPr>
            <p:spPr>
              <a:xfrm>
                <a:off x="970605" y="2120346"/>
                <a:ext cx="849039" cy="985204"/>
              </a:xfrm>
              <a:custGeom>
                <a:rect b="b" l="l" r="r" t="t"/>
                <a:pathLst>
                  <a:path extrusionOk="0" h="16692" w="14385">
                    <a:moveTo>
                      <a:pt x="8658" y="0"/>
                    </a:moveTo>
                    <a:cubicBezTo>
                      <a:pt x="8608" y="0"/>
                      <a:pt x="8558" y="1"/>
                      <a:pt x="8508" y="3"/>
                    </a:cubicBezTo>
                    <a:cubicBezTo>
                      <a:pt x="8363" y="1242"/>
                      <a:pt x="8101" y="2336"/>
                      <a:pt x="7342" y="3394"/>
                    </a:cubicBezTo>
                    <a:cubicBezTo>
                      <a:pt x="6555" y="2454"/>
                      <a:pt x="5949" y="1323"/>
                      <a:pt x="5570" y="148"/>
                    </a:cubicBezTo>
                    <a:cubicBezTo>
                      <a:pt x="4629" y="455"/>
                      <a:pt x="3581" y="754"/>
                      <a:pt x="2785" y="1323"/>
                    </a:cubicBezTo>
                    <a:cubicBezTo>
                      <a:pt x="2179" y="1730"/>
                      <a:pt x="1845" y="2408"/>
                      <a:pt x="1429" y="3014"/>
                    </a:cubicBezTo>
                    <a:cubicBezTo>
                      <a:pt x="905" y="3728"/>
                      <a:pt x="489" y="4524"/>
                      <a:pt x="37" y="5274"/>
                    </a:cubicBezTo>
                    <a:cubicBezTo>
                      <a:pt x="0" y="5310"/>
                      <a:pt x="0" y="5347"/>
                      <a:pt x="0" y="5347"/>
                    </a:cubicBezTo>
                    <a:cubicBezTo>
                      <a:pt x="0" y="5392"/>
                      <a:pt x="0" y="5428"/>
                      <a:pt x="37" y="5464"/>
                    </a:cubicBezTo>
                    <a:cubicBezTo>
                      <a:pt x="416" y="5989"/>
                      <a:pt x="787" y="6441"/>
                      <a:pt x="1357" y="6784"/>
                    </a:cubicBezTo>
                    <a:cubicBezTo>
                      <a:pt x="1489" y="6850"/>
                      <a:pt x="2667" y="7481"/>
                      <a:pt x="2955" y="7481"/>
                    </a:cubicBezTo>
                    <a:cubicBezTo>
                      <a:pt x="2982" y="7481"/>
                      <a:pt x="3002" y="7475"/>
                      <a:pt x="3011" y="7462"/>
                    </a:cubicBezTo>
                    <a:cubicBezTo>
                      <a:pt x="3309" y="7010"/>
                      <a:pt x="3653" y="6522"/>
                      <a:pt x="3988" y="6025"/>
                    </a:cubicBezTo>
                    <a:lnTo>
                      <a:pt x="3988" y="6025"/>
                    </a:lnTo>
                    <a:cubicBezTo>
                      <a:pt x="3879" y="6215"/>
                      <a:pt x="3879" y="6784"/>
                      <a:pt x="3879" y="7010"/>
                    </a:cubicBezTo>
                    <a:cubicBezTo>
                      <a:pt x="3807" y="7381"/>
                      <a:pt x="3761" y="7761"/>
                      <a:pt x="3725" y="8140"/>
                    </a:cubicBezTo>
                    <a:cubicBezTo>
                      <a:pt x="3653" y="8927"/>
                      <a:pt x="3581" y="9686"/>
                      <a:pt x="3535" y="10437"/>
                    </a:cubicBezTo>
                    <a:cubicBezTo>
                      <a:pt x="3391" y="12353"/>
                      <a:pt x="2939" y="14207"/>
                      <a:pt x="2631" y="16087"/>
                    </a:cubicBezTo>
                    <a:cubicBezTo>
                      <a:pt x="2749" y="16123"/>
                      <a:pt x="2857" y="16160"/>
                      <a:pt x="2975" y="16196"/>
                    </a:cubicBezTo>
                    <a:cubicBezTo>
                      <a:pt x="3761" y="16386"/>
                      <a:pt x="4593" y="16467"/>
                      <a:pt x="5389" y="16576"/>
                    </a:cubicBezTo>
                    <a:cubicBezTo>
                      <a:pt x="6248" y="16650"/>
                      <a:pt x="7106" y="16692"/>
                      <a:pt x="7965" y="16692"/>
                    </a:cubicBezTo>
                    <a:cubicBezTo>
                      <a:pt x="8462" y="16692"/>
                      <a:pt x="8960" y="16678"/>
                      <a:pt x="9457" y="16648"/>
                    </a:cubicBezTo>
                    <a:cubicBezTo>
                      <a:pt x="10768" y="16539"/>
                      <a:pt x="12170" y="16350"/>
                      <a:pt x="13372" y="15861"/>
                    </a:cubicBezTo>
                    <a:cubicBezTo>
                      <a:pt x="13182" y="14885"/>
                      <a:pt x="12848" y="13936"/>
                      <a:pt x="12658" y="12995"/>
                    </a:cubicBezTo>
                    <a:cubicBezTo>
                      <a:pt x="12432" y="11757"/>
                      <a:pt x="12124" y="10509"/>
                      <a:pt x="11980" y="9234"/>
                    </a:cubicBezTo>
                    <a:cubicBezTo>
                      <a:pt x="11980" y="9044"/>
                      <a:pt x="11600" y="6522"/>
                      <a:pt x="11672" y="6522"/>
                    </a:cubicBezTo>
                    <a:cubicBezTo>
                      <a:pt x="12088" y="6368"/>
                      <a:pt x="12766" y="6178"/>
                      <a:pt x="13146" y="5916"/>
                    </a:cubicBezTo>
                    <a:cubicBezTo>
                      <a:pt x="13255" y="5844"/>
                      <a:pt x="14385" y="4822"/>
                      <a:pt x="14349" y="4786"/>
                    </a:cubicBezTo>
                    <a:lnTo>
                      <a:pt x="14312" y="4750"/>
                    </a:lnTo>
                    <a:cubicBezTo>
                      <a:pt x="14050" y="4488"/>
                      <a:pt x="13824" y="4180"/>
                      <a:pt x="13598" y="3882"/>
                    </a:cubicBezTo>
                    <a:cubicBezTo>
                      <a:pt x="13562" y="3764"/>
                      <a:pt x="13481" y="3692"/>
                      <a:pt x="13408" y="3620"/>
                    </a:cubicBezTo>
                    <a:cubicBezTo>
                      <a:pt x="13146" y="3276"/>
                      <a:pt x="12956" y="2860"/>
                      <a:pt x="12730" y="2490"/>
                    </a:cubicBezTo>
                    <a:cubicBezTo>
                      <a:pt x="12242" y="1694"/>
                      <a:pt x="11862" y="871"/>
                      <a:pt x="10958" y="528"/>
                    </a:cubicBezTo>
                    <a:cubicBezTo>
                      <a:pt x="10288" y="248"/>
                      <a:pt x="9420" y="0"/>
                      <a:pt x="8658" y="0"/>
                    </a:cubicBez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1"/>
              <p:cNvSpPr/>
              <p:nvPr/>
            </p:nvSpPr>
            <p:spPr>
              <a:xfrm>
                <a:off x="1250725" y="2120523"/>
                <a:ext cx="282364" cy="282364"/>
              </a:xfrm>
              <a:custGeom>
                <a:rect b="b" l="l" r="r" t="t"/>
                <a:pathLst>
                  <a:path extrusionOk="0" h="4784" w="4784">
                    <a:moveTo>
                      <a:pt x="3762" y="0"/>
                    </a:moveTo>
                    <a:cubicBezTo>
                      <a:pt x="3617" y="1239"/>
                      <a:pt x="3355" y="2333"/>
                      <a:pt x="2596" y="3391"/>
                    </a:cubicBezTo>
                    <a:cubicBezTo>
                      <a:pt x="1809" y="2451"/>
                      <a:pt x="1203" y="1320"/>
                      <a:pt x="824" y="145"/>
                    </a:cubicBezTo>
                    <a:cubicBezTo>
                      <a:pt x="562" y="226"/>
                      <a:pt x="263" y="299"/>
                      <a:pt x="1" y="416"/>
                    </a:cubicBezTo>
                    <a:cubicBezTo>
                      <a:pt x="453" y="2107"/>
                      <a:pt x="1466" y="3689"/>
                      <a:pt x="2858" y="4783"/>
                    </a:cubicBezTo>
                    <a:cubicBezTo>
                      <a:pt x="3726" y="3309"/>
                      <a:pt x="4368" y="1727"/>
                      <a:pt x="4784" y="109"/>
                    </a:cubicBezTo>
                    <a:cubicBezTo>
                      <a:pt x="4440" y="37"/>
                      <a:pt x="4069" y="0"/>
                      <a:pt x="3762" y="0"/>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1"/>
              <p:cNvSpPr/>
              <p:nvPr/>
            </p:nvSpPr>
            <p:spPr>
              <a:xfrm>
                <a:off x="970605" y="2391614"/>
                <a:ext cx="204454" cy="170280"/>
              </a:xfrm>
              <a:custGeom>
                <a:rect b="b" l="l" r="r" t="t"/>
                <a:pathLst>
                  <a:path extrusionOk="0" h="2885" w="3464">
                    <a:moveTo>
                      <a:pt x="416" y="0"/>
                    </a:moveTo>
                    <a:cubicBezTo>
                      <a:pt x="299" y="226"/>
                      <a:pt x="145" y="452"/>
                      <a:pt x="37" y="678"/>
                    </a:cubicBezTo>
                    <a:cubicBezTo>
                      <a:pt x="0" y="714"/>
                      <a:pt x="0" y="751"/>
                      <a:pt x="0" y="751"/>
                    </a:cubicBezTo>
                    <a:cubicBezTo>
                      <a:pt x="0" y="796"/>
                      <a:pt x="0" y="832"/>
                      <a:pt x="37" y="868"/>
                    </a:cubicBezTo>
                    <a:cubicBezTo>
                      <a:pt x="416" y="1393"/>
                      <a:pt x="787" y="1845"/>
                      <a:pt x="1357" y="2188"/>
                    </a:cubicBezTo>
                    <a:cubicBezTo>
                      <a:pt x="1489" y="2254"/>
                      <a:pt x="2667" y="2885"/>
                      <a:pt x="2955" y="2885"/>
                    </a:cubicBezTo>
                    <a:cubicBezTo>
                      <a:pt x="2982" y="2885"/>
                      <a:pt x="3002" y="2879"/>
                      <a:pt x="3011" y="2866"/>
                    </a:cubicBezTo>
                    <a:cubicBezTo>
                      <a:pt x="3165" y="2640"/>
                      <a:pt x="3309" y="2414"/>
                      <a:pt x="3463" y="2188"/>
                    </a:cubicBezTo>
                    <a:cubicBezTo>
                      <a:pt x="2369" y="1619"/>
                      <a:pt x="1357" y="868"/>
                      <a:pt x="416" y="0"/>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1"/>
              <p:cNvSpPr/>
              <p:nvPr/>
            </p:nvSpPr>
            <p:spPr>
              <a:xfrm>
                <a:off x="1650957" y="2355846"/>
                <a:ext cx="168686" cy="151629"/>
              </a:xfrm>
              <a:custGeom>
                <a:rect b="b" l="l" r="r" t="t"/>
                <a:pathLst>
                  <a:path extrusionOk="0" h="2569" w="2858">
                    <a:moveTo>
                      <a:pt x="2180" y="0"/>
                    </a:moveTo>
                    <a:cubicBezTo>
                      <a:pt x="1583" y="724"/>
                      <a:pt x="823" y="1284"/>
                      <a:pt x="1" y="1664"/>
                    </a:cubicBezTo>
                    <a:cubicBezTo>
                      <a:pt x="73" y="1962"/>
                      <a:pt x="1" y="2261"/>
                      <a:pt x="109" y="2568"/>
                    </a:cubicBezTo>
                    <a:cubicBezTo>
                      <a:pt x="561" y="2414"/>
                      <a:pt x="1239" y="2188"/>
                      <a:pt x="1619" y="1926"/>
                    </a:cubicBezTo>
                    <a:cubicBezTo>
                      <a:pt x="1728" y="1854"/>
                      <a:pt x="2858" y="832"/>
                      <a:pt x="2822" y="796"/>
                    </a:cubicBezTo>
                    <a:lnTo>
                      <a:pt x="2785" y="760"/>
                    </a:lnTo>
                    <a:cubicBezTo>
                      <a:pt x="2559" y="534"/>
                      <a:pt x="2369" y="272"/>
                      <a:pt x="2180" y="0"/>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1"/>
              <p:cNvSpPr/>
              <p:nvPr/>
            </p:nvSpPr>
            <p:spPr>
              <a:xfrm>
                <a:off x="1439656" y="2033524"/>
                <a:ext cx="4309" cy="53415"/>
              </a:xfrm>
              <a:custGeom>
                <a:rect b="b" l="l" r="r" t="t"/>
                <a:pathLst>
                  <a:path extrusionOk="0" h="905" w="73">
                    <a:moveTo>
                      <a:pt x="37" y="715"/>
                    </a:moveTo>
                    <a:cubicBezTo>
                      <a:pt x="37" y="796"/>
                      <a:pt x="73" y="832"/>
                      <a:pt x="73" y="905"/>
                    </a:cubicBezTo>
                    <a:cubicBezTo>
                      <a:pt x="73" y="832"/>
                      <a:pt x="37" y="796"/>
                      <a:pt x="37" y="715"/>
                    </a:cubicBezTo>
                    <a:lnTo>
                      <a:pt x="37" y="715"/>
                    </a:lnTo>
                    <a:close/>
                    <a:moveTo>
                      <a:pt x="0" y="1"/>
                    </a:moveTo>
                    <a:lnTo>
                      <a:pt x="0" y="1"/>
                    </a:lnTo>
                    <a:cubicBezTo>
                      <a:pt x="0" y="154"/>
                      <a:pt x="0" y="308"/>
                      <a:pt x="37" y="453"/>
                    </a:cubicBezTo>
                    <a:lnTo>
                      <a:pt x="37" y="453"/>
                    </a:lnTo>
                    <a:cubicBezTo>
                      <a:pt x="0" y="308"/>
                      <a:pt x="0" y="154"/>
                      <a:pt x="0" y="1"/>
                    </a:cubicBezTo>
                    <a:close/>
                  </a:path>
                </a:pathLst>
              </a:custGeom>
              <a:solidFill>
                <a:srgbClr val="B2C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1"/>
              <p:cNvSpPr/>
              <p:nvPr/>
            </p:nvSpPr>
            <p:spPr>
              <a:xfrm>
                <a:off x="1441781" y="2060202"/>
                <a:ext cx="59" cy="15523"/>
              </a:xfrm>
              <a:custGeom>
                <a:rect b="b" l="l" r="r" t="t"/>
                <a:pathLst>
                  <a:path extrusionOk="0" h="263" w="1">
                    <a:moveTo>
                      <a:pt x="1" y="1"/>
                    </a:moveTo>
                    <a:lnTo>
                      <a:pt x="1" y="263"/>
                    </a:lnTo>
                    <a:lnTo>
                      <a:pt x="1" y="263"/>
                    </a:lnTo>
                    <a:lnTo>
                      <a:pt x="1" y="1"/>
                    </a:lnTo>
                    <a:close/>
                  </a:path>
                </a:pathLst>
              </a:custGeom>
              <a:solidFill>
                <a:srgbClr val="3438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1"/>
              <p:cNvSpPr/>
              <p:nvPr/>
            </p:nvSpPr>
            <p:spPr>
              <a:xfrm>
                <a:off x="1330819" y="2033524"/>
                <a:ext cx="113146" cy="64630"/>
              </a:xfrm>
              <a:custGeom>
                <a:rect b="b" l="l" r="r" t="t"/>
                <a:pathLst>
                  <a:path extrusionOk="0" h="1095" w="1917">
                    <a:moveTo>
                      <a:pt x="1844" y="1"/>
                    </a:moveTo>
                    <a:cubicBezTo>
                      <a:pt x="1501" y="37"/>
                      <a:pt x="1166" y="82"/>
                      <a:pt x="823" y="82"/>
                    </a:cubicBezTo>
                    <a:cubicBezTo>
                      <a:pt x="561" y="82"/>
                      <a:pt x="298" y="37"/>
                      <a:pt x="0" y="37"/>
                    </a:cubicBezTo>
                    <a:lnTo>
                      <a:pt x="0" y="1059"/>
                    </a:lnTo>
                    <a:cubicBezTo>
                      <a:pt x="335" y="1095"/>
                      <a:pt x="642" y="1095"/>
                      <a:pt x="940" y="1095"/>
                    </a:cubicBezTo>
                    <a:cubicBezTo>
                      <a:pt x="1275" y="1095"/>
                      <a:pt x="1618" y="1095"/>
                      <a:pt x="1917" y="1022"/>
                    </a:cubicBezTo>
                    <a:lnTo>
                      <a:pt x="1917" y="905"/>
                    </a:lnTo>
                    <a:cubicBezTo>
                      <a:pt x="1917" y="832"/>
                      <a:pt x="1881" y="796"/>
                      <a:pt x="1881" y="715"/>
                    </a:cubicBezTo>
                    <a:lnTo>
                      <a:pt x="1881" y="453"/>
                    </a:lnTo>
                    <a:cubicBezTo>
                      <a:pt x="1844" y="308"/>
                      <a:pt x="1844" y="154"/>
                      <a:pt x="1844" y="1"/>
                    </a:cubicBezTo>
                    <a:close/>
                  </a:path>
                </a:pathLst>
              </a:custGeom>
              <a:solidFill>
                <a:srgbClr val="DB8E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1"/>
              <p:cNvSpPr/>
              <p:nvPr/>
            </p:nvSpPr>
            <p:spPr>
              <a:xfrm>
                <a:off x="1097090" y="1418923"/>
                <a:ext cx="611591" cy="430038"/>
              </a:xfrm>
              <a:custGeom>
                <a:rect b="b" l="l" r="r" t="t"/>
                <a:pathLst>
                  <a:path extrusionOk="0" h="7286" w="10362">
                    <a:moveTo>
                      <a:pt x="4675" y="1"/>
                    </a:moveTo>
                    <a:cubicBezTo>
                      <a:pt x="3658" y="1"/>
                      <a:pt x="2597" y="548"/>
                      <a:pt x="1962" y="1337"/>
                    </a:cubicBezTo>
                    <a:cubicBezTo>
                      <a:pt x="1700" y="1680"/>
                      <a:pt x="1510" y="2087"/>
                      <a:pt x="1474" y="2539"/>
                    </a:cubicBezTo>
                    <a:cubicBezTo>
                      <a:pt x="1398" y="2521"/>
                      <a:pt x="1317" y="2512"/>
                      <a:pt x="1236" y="2512"/>
                    </a:cubicBezTo>
                    <a:cubicBezTo>
                      <a:pt x="989" y="2512"/>
                      <a:pt x="731" y="2595"/>
                      <a:pt x="534" y="2765"/>
                    </a:cubicBezTo>
                    <a:cubicBezTo>
                      <a:pt x="0" y="3262"/>
                      <a:pt x="0" y="4121"/>
                      <a:pt x="0" y="4763"/>
                    </a:cubicBezTo>
                    <a:cubicBezTo>
                      <a:pt x="0" y="5631"/>
                      <a:pt x="118" y="6463"/>
                      <a:pt x="380" y="7286"/>
                    </a:cubicBezTo>
                    <a:lnTo>
                      <a:pt x="8933" y="6797"/>
                    </a:lnTo>
                    <a:cubicBezTo>
                      <a:pt x="9457" y="6725"/>
                      <a:pt x="10063" y="6011"/>
                      <a:pt x="10207" y="5405"/>
                    </a:cubicBezTo>
                    <a:cubicBezTo>
                      <a:pt x="10361" y="4691"/>
                      <a:pt x="9909" y="3859"/>
                      <a:pt x="9267" y="3714"/>
                    </a:cubicBezTo>
                    <a:cubicBezTo>
                      <a:pt x="9529" y="3407"/>
                      <a:pt x="9719" y="2955"/>
                      <a:pt x="9755" y="2503"/>
                    </a:cubicBezTo>
                    <a:cubicBezTo>
                      <a:pt x="9755" y="2051"/>
                      <a:pt x="9611" y="1599"/>
                      <a:pt x="9303" y="1300"/>
                    </a:cubicBezTo>
                    <a:cubicBezTo>
                      <a:pt x="9123" y="1147"/>
                      <a:pt x="8933" y="1038"/>
                      <a:pt x="8707" y="957"/>
                    </a:cubicBezTo>
                    <a:cubicBezTo>
                      <a:pt x="8421" y="823"/>
                      <a:pt x="8104" y="754"/>
                      <a:pt x="7786" y="754"/>
                    </a:cubicBezTo>
                    <a:cubicBezTo>
                      <a:pt x="7310" y="754"/>
                      <a:pt x="6831" y="908"/>
                      <a:pt x="6446" y="1228"/>
                    </a:cubicBezTo>
                    <a:cubicBezTo>
                      <a:pt x="6329" y="658"/>
                      <a:pt x="5877" y="243"/>
                      <a:pt x="5389" y="98"/>
                    </a:cubicBezTo>
                    <a:cubicBezTo>
                      <a:pt x="5157" y="32"/>
                      <a:pt x="4918" y="1"/>
                      <a:pt x="4675" y="1"/>
                    </a:cubicBezTo>
                    <a:close/>
                  </a:path>
                </a:pathLst>
              </a:custGeom>
              <a:solidFill>
                <a:srgbClr val="B07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1"/>
              <p:cNvSpPr/>
              <p:nvPr/>
            </p:nvSpPr>
            <p:spPr>
              <a:xfrm>
                <a:off x="1582137" y="1770520"/>
                <a:ext cx="77438" cy="129672"/>
              </a:xfrm>
              <a:custGeom>
                <a:rect b="b" l="l" r="r" t="t"/>
                <a:pathLst>
                  <a:path extrusionOk="0" h="2197" w="1312">
                    <a:moveTo>
                      <a:pt x="601" y="0"/>
                    </a:moveTo>
                    <a:cubicBezTo>
                      <a:pt x="550" y="0"/>
                      <a:pt x="500" y="6"/>
                      <a:pt x="452" y="18"/>
                    </a:cubicBezTo>
                    <a:cubicBezTo>
                      <a:pt x="263" y="54"/>
                      <a:pt x="73" y="198"/>
                      <a:pt x="0" y="388"/>
                    </a:cubicBezTo>
                    <a:lnTo>
                      <a:pt x="226" y="2196"/>
                    </a:lnTo>
                    <a:cubicBezTo>
                      <a:pt x="489" y="2052"/>
                      <a:pt x="787" y="1862"/>
                      <a:pt x="977" y="1600"/>
                    </a:cubicBezTo>
                    <a:cubicBezTo>
                      <a:pt x="1167" y="1329"/>
                      <a:pt x="1311" y="994"/>
                      <a:pt x="1275" y="650"/>
                    </a:cubicBezTo>
                    <a:cubicBezTo>
                      <a:pt x="1239" y="470"/>
                      <a:pt x="1167" y="280"/>
                      <a:pt x="1013" y="126"/>
                    </a:cubicBezTo>
                    <a:cubicBezTo>
                      <a:pt x="899" y="46"/>
                      <a:pt x="746" y="0"/>
                      <a:pt x="601" y="0"/>
                    </a:cubicBezTo>
                    <a:close/>
                  </a:path>
                </a:pathLst>
              </a:custGeom>
              <a:solidFill>
                <a:srgbClr val="D38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1"/>
              <p:cNvSpPr/>
              <p:nvPr/>
            </p:nvSpPr>
            <p:spPr>
              <a:xfrm>
                <a:off x="1601850" y="1790470"/>
                <a:ext cx="33702" cy="77024"/>
              </a:xfrm>
              <a:custGeom>
                <a:rect b="b" l="l" r="r" t="t"/>
                <a:pathLst>
                  <a:path extrusionOk="0" h="1305" w="571">
                    <a:moveTo>
                      <a:pt x="513" y="1"/>
                    </a:moveTo>
                    <a:cubicBezTo>
                      <a:pt x="488" y="1"/>
                      <a:pt x="426" y="43"/>
                      <a:pt x="345" y="132"/>
                    </a:cubicBezTo>
                    <a:cubicBezTo>
                      <a:pt x="263" y="204"/>
                      <a:pt x="155" y="394"/>
                      <a:pt x="73" y="584"/>
                    </a:cubicBezTo>
                    <a:cubicBezTo>
                      <a:pt x="1" y="765"/>
                      <a:pt x="1" y="954"/>
                      <a:pt x="1" y="1108"/>
                    </a:cubicBezTo>
                    <a:cubicBezTo>
                      <a:pt x="1" y="1203"/>
                      <a:pt x="29" y="1305"/>
                      <a:pt x="60" y="1305"/>
                    </a:cubicBezTo>
                    <a:cubicBezTo>
                      <a:pt x="64" y="1305"/>
                      <a:pt x="69" y="1302"/>
                      <a:pt x="73" y="1298"/>
                    </a:cubicBezTo>
                    <a:cubicBezTo>
                      <a:pt x="118" y="1298"/>
                      <a:pt x="73" y="991"/>
                      <a:pt x="191" y="620"/>
                    </a:cubicBezTo>
                    <a:cubicBezTo>
                      <a:pt x="299" y="240"/>
                      <a:pt x="571" y="14"/>
                      <a:pt x="525" y="14"/>
                    </a:cubicBezTo>
                    <a:cubicBezTo>
                      <a:pt x="525" y="5"/>
                      <a:pt x="521" y="1"/>
                      <a:pt x="513"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1"/>
              <p:cNvSpPr/>
              <p:nvPr/>
            </p:nvSpPr>
            <p:spPr>
              <a:xfrm>
                <a:off x="1610940" y="1813665"/>
                <a:ext cx="17648" cy="48635"/>
              </a:xfrm>
              <a:custGeom>
                <a:rect b="b" l="l" r="r" t="t"/>
                <a:pathLst>
                  <a:path extrusionOk="0" h="824" w="299">
                    <a:moveTo>
                      <a:pt x="37" y="1"/>
                    </a:moveTo>
                    <a:lnTo>
                      <a:pt x="37" y="1"/>
                    </a:lnTo>
                    <a:cubicBezTo>
                      <a:pt x="1" y="37"/>
                      <a:pt x="191" y="191"/>
                      <a:pt x="191" y="417"/>
                    </a:cubicBezTo>
                    <a:cubicBezTo>
                      <a:pt x="191" y="643"/>
                      <a:pt x="37" y="787"/>
                      <a:pt x="37" y="824"/>
                    </a:cubicBezTo>
                    <a:cubicBezTo>
                      <a:pt x="73" y="824"/>
                      <a:pt x="109" y="824"/>
                      <a:pt x="191" y="751"/>
                    </a:cubicBezTo>
                    <a:cubicBezTo>
                      <a:pt x="227" y="679"/>
                      <a:pt x="299" y="561"/>
                      <a:pt x="299" y="417"/>
                    </a:cubicBezTo>
                    <a:cubicBezTo>
                      <a:pt x="299" y="263"/>
                      <a:pt x="227" y="145"/>
                      <a:pt x="145" y="73"/>
                    </a:cubicBezTo>
                    <a:cubicBezTo>
                      <a:pt x="109" y="1"/>
                      <a:pt x="37" y="1"/>
                      <a:pt x="37"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1"/>
              <p:cNvSpPr/>
              <p:nvPr/>
            </p:nvSpPr>
            <p:spPr>
              <a:xfrm>
                <a:off x="1150446" y="1571673"/>
                <a:ext cx="471767" cy="465274"/>
              </a:xfrm>
              <a:custGeom>
                <a:rect b="b" l="l" r="r" t="t"/>
                <a:pathLst>
                  <a:path extrusionOk="0" h="7883" w="7993">
                    <a:moveTo>
                      <a:pt x="4034" y="0"/>
                    </a:moveTo>
                    <a:cubicBezTo>
                      <a:pt x="3640" y="0"/>
                      <a:pt x="3246" y="39"/>
                      <a:pt x="2866" y="105"/>
                    </a:cubicBezTo>
                    <a:cubicBezTo>
                      <a:pt x="1619" y="331"/>
                      <a:pt x="308" y="900"/>
                      <a:pt x="118" y="2329"/>
                    </a:cubicBezTo>
                    <a:cubicBezTo>
                      <a:pt x="0" y="3269"/>
                      <a:pt x="36" y="4245"/>
                      <a:pt x="262" y="5150"/>
                    </a:cubicBezTo>
                    <a:cubicBezTo>
                      <a:pt x="416" y="5981"/>
                      <a:pt x="678" y="6958"/>
                      <a:pt x="1438" y="7410"/>
                    </a:cubicBezTo>
                    <a:cubicBezTo>
                      <a:pt x="1736" y="7564"/>
                      <a:pt x="2116" y="7753"/>
                      <a:pt x="2450" y="7790"/>
                    </a:cubicBezTo>
                    <a:cubicBezTo>
                      <a:pt x="2487" y="7826"/>
                      <a:pt x="2523" y="7826"/>
                      <a:pt x="2568" y="7826"/>
                    </a:cubicBezTo>
                    <a:cubicBezTo>
                      <a:pt x="2999" y="7856"/>
                      <a:pt x="3432" y="7883"/>
                      <a:pt x="3858" y="7883"/>
                    </a:cubicBezTo>
                    <a:cubicBezTo>
                      <a:pt x="5104" y="7883"/>
                      <a:pt x="6282" y="7652"/>
                      <a:pt x="7125" y="6587"/>
                    </a:cubicBezTo>
                    <a:cubicBezTo>
                      <a:pt x="7993" y="5493"/>
                      <a:pt x="7613" y="3721"/>
                      <a:pt x="7387" y="2482"/>
                    </a:cubicBezTo>
                    <a:cubicBezTo>
                      <a:pt x="7233" y="1615"/>
                      <a:pt x="7007" y="900"/>
                      <a:pt x="6184" y="484"/>
                    </a:cubicBezTo>
                    <a:cubicBezTo>
                      <a:pt x="5518" y="136"/>
                      <a:pt x="4774" y="0"/>
                      <a:pt x="4034"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1"/>
              <p:cNvSpPr/>
              <p:nvPr/>
            </p:nvSpPr>
            <p:spPr>
              <a:xfrm>
                <a:off x="1317480" y="1784508"/>
                <a:ext cx="17648" cy="55894"/>
              </a:xfrm>
              <a:custGeom>
                <a:rect b="b" l="l" r="r" t="t"/>
                <a:pathLst>
                  <a:path extrusionOk="0" h="947" w="299">
                    <a:moveTo>
                      <a:pt x="120" y="1"/>
                    </a:moveTo>
                    <a:cubicBezTo>
                      <a:pt x="115" y="1"/>
                      <a:pt x="112" y="3"/>
                      <a:pt x="109" y="7"/>
                    </a:cubicBezTo>
                    <a:cubicBezTo>
                      <a:pt x="36" y="7"/>
                      <a:pt x="0" y="233"/>
                      <a:pt x="36" y="495"/>
                    </a:cubicBezTo>
                    <a:cubicBezTo>
                      <a:pt x="36" y="721"/>
                      <a:pt x="72" y="947"/>
                      <a:pt x="145" y="947"/>
                    </a:cubicBezTo>
                    <a:cubicBezTo>
                      <a:pt x="190" y="947"/>
                      <a:pt x="298" y="757"/>
                      <a:pt x="262" y="459"/>
                    </a:cubicBezTo>
                    <a:cubicBezTo>
                      <a:pt x="262" y="211"/>
                      <a:pt x="164" y="1"/>
                      <a:pt x="120"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1"/>
              <p:cNvSpPr/>
              <p:nvPr/>
            </p:nvSpPr>
            <p:spPr>
              <a:xfrm>
                <a:off x="1499446" y="1777957"/>
                <a:ext cx="18179" cy="53651"/>
              </a:xfrm>
              <a:custGeom>
                <a:rect b="b" l="l" r="r" t="t"/>
                <a:pathLst>
                  <a:path extrusionOk="0" h="909" w="308">
                    <a:moveTo>
                      <a:pt x="118" y="0"/>
                    </a:moveTo>
                    <a:cubicBezTo>
                      <a:pt x="45" y="0"/>
                      <a:pt x="0" y="226"/>
                      <a:pt x="45" y="488"/>
                    </a:cubicBezTo>
                    <a:cubicBezTo>
                      <a:pt x="79" y="698"/>
                      <a:pt x="112" y="908"/>
                      <a:pt x="175" y="908"/>
                    </a:cubicBezTo>
                    <a:cubicBezTo>
                      <a:pt x="180" y="908"/>
                      <a:pt x="185" y="907"/>
                      <a:pt x="190" y="904"/>
                    </a:cubicBezTo>
                    <a:cubicBezTo>
                      <a:pt x="271" y="904"/>
                      <a:pt x="307" y="714"/>
                      <a:pt x="307" y="452"/>
                    </a:cubicBezTo>
                    <a:cubicBezTo>
                      <a:pt x="271" y="190"/>
                      <a:pt x="154" y="0"/>
                      <a:pt x="118"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1"/>
              <p:cNvSpPr/>
              <p:nvPr/>
            </p:nvSpPr>
            <p:spPr>
              <a:xfrm>
                <a:off x="1257159" y="1685823"/>
                <a:ext cx="89183" cy="50582"/>
              </a:xfrm>
              <a:custGeom>
                <a:rect b="b" l="l" r="r" t="t"/>
                <a:pathLst>
                  <a:path extrusionOk="0" h="857" w="1511">
                    <a:moveTo>
                      <a:pt x="1366" y="0"/>
                    </a:moveTo>
                    <a:cubicBezTo>
                      <a:pt x="1331" y="0"/>
                      <a:pt x="1290" y="4"/>
                      <a:pt x="1248" y="15"/>
                    </a:cubicBezTo>
                    <a:cubicBezTo>
                      <a:pt x="1094" y="15"/>
                      <a:pt x="868" y="51"/>
                      <a:pt x="606" y="169"/>
                    </a:cubicBezTo>
                    <a:cubicBezTo>
                      <a:pt x="380" y="277"/>
                      <a:pt x="190" y="431"/>
                      <a:pt x="118" y="585"/>
                    </a:cubicBezTo>
                    <a:cubicBezTo>
                      <a:pt x="37" y="729"/>
                      <a:pt x="0" y="847"/>
                      <a:pt x="37" y="847"/>
                    </a:cubicBezTo>
                    <a:cubicBezTo>
                      <a:pt x="45" y="853"/>
                      <a:pt x="53" y="856"/>
                      <a:pt x="63" y="856"/>
                    </a:cubicBezTo>
                    <a:cubicBezTo>
                      <a:pt x="108" y="856"/>
                      <a:pt x="173" y="790"/>
                      <a:pt x="263" y="693"/>
                    </a:cubicBezTo>
                    <a:cubicBezTo>
                      <a:pt x="380" y="585"/>
                      <a:pt x="534" y="467"/>
                      <a:pt x="715" y="395"/>
                    </a:cubicBezTo>
                    <a:cubicBezTo>
                      <a:pt x="941" y="277"/>
                      <a:pt x="1131" y="241"/>
                      <a:pt x="1284" y="169"/>
                    </a:cubicBezTo>
                    <a:cubicBezTo>
                      <a:pt x="1438" y="133"/>
                      <a:pt x="1510" y="96"/>
                      <a:pt x="1510" y="51"/>
                    </a:cubicBezTo>
                    <a:cubicBezTo>
                      <a:pt x="1510" y="26"/>
                      <a:pt x="1452" y="0"/>
                      <a:pt x="1366"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1"/>
              <p:cNvSpPr/>
              <p:nvPr/>
            </p:nvSpPr>
            <p:spPr>
              <a:xfrm>
                <a:off x="1470584" y="1671185"/>
                <a:ext cx="82277" cy="40312"/>
              </a:xfrm>
              <a:custGeom>
                <a:rect b="b" l="l" r="r" t="t"/>
                <a:pathLst>
                  <a:path extrusionOk="0" h="683" w="1394">
                    <a:moveTo>
                      <a:pt x="227" y="1"/>
                    </a:moveTo>
                    <a:cubicBezTo>
                      <a:pt x="82" y="1"/>
                      <a:pt x="1" y="37"/>
                      <a:pt x="1" y="73"/>
                    </a:cubicBezTo>
                    <a:cubicBezTo>
                      <a:pt x="1" y="155"/>
                      <a:pt x="344" y="191"/>
                      <a:pt x="679" y="344"/>
                    </a:cubicBezTo>
                    <a:cubicBezTo>
                      <a:pt x="1031" y="479"/>
                      <a:pt x="1282" y="683"/>
                      <a:pt x="1346" y="683"/>
                    </a:cubicBezTo>
                    <a:cubicBezTo>
                      <a:pt x="1351" y="683"/>
                      <a:pt x="1354" y="682"/>
                      <a:pt x="1357" y="679"/>
                    </a:cubicBezTo>
                    <a:cubicBezTo>
                      <a:pt x="1393" y="643"/>
                      <a:pt x="1357" y="570"/>
                      <a:pt x="1249" y="453"/>
                    </a:cubicBezTo>
                    <a:cubicBezTo>
                      <a:pt x="1167" y="344"/>
                      <a:pt x="986" y="191"/>
                      <a:pt x="796" y="118"/>
                    </a:cubicBezTo>
                    <a:cubicBezTo>
                      <a:pt x="570" y="37"/>
                      <a:pt x="381" y="1"/>
                      <a:pt x="227"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1"/>
              <p:cNvSpPr/>
              <p:nvPr/>
            </p:nvSpPr>
            <p:spPr>
              <a:xfrm>
                <a:off x="1401764" y="1790115"/>
                <a:ext cx="51291" cy="48162"/>
              </a:xfrm>
              <a:custGeom>
                <a:rect b="b" l="l" r="r" t="t"/>
                <a:pathLst>
                  <a:path extrusionOk="0" h="816" w="869">
                    <a:moveTo>
                      <a:pt x="320" y="0"/>
                    </a:moveTo>
                    <a:cubicBezTo>
                      <a:pt x="270" y="0"/>
                      <a:pt x="226" y="8"/>
                      <a:pt x="190" y="20"/>
                    </a:cubicBezTo>
                    <a:cubicBezTo>
                      <a:pt x="37" y="56"/>
                      <a:pt x="1" y="138"/>
                      <a:pt x="1" y="138"/>
                    </a:cubicBezTo>
                    <a:cubicBezTo>
                      <a:pt x="11" y="148"/>
                      <a:pt x="21" y="152"/>
                      <a:pt x="33" y="152"/>
                    </a:cubicBezTo>
                    <a:cubicBezTo>
                      <a:pt x="64" y="152"/>
                      <a:pt x="106" y="125"/>
                      <a:pt x="190" y="92"/>
                    </a:cubicBezTo>
                    <a:cubicBezTo>
                      <a:pt x="299" y="92"/>
                      <a:pt x="453" y="138"/>
                      <a:pt x="606" y="210"/>
                    </a:cubicBezTo>
                    <a:cubicBezTo>
                      <a:pt x="715" y="318"/>
                      <a:pt x="751" y="508"/>
                      <a:pt x="751" y="626"/>
                    </a:cubicBezTo>
                    <a:cubicBezTo>
                      <a:pt x="715" y="734"/>
                      <a:pt x="715" y="771"/>
                      <a:pt x="715" y="816"/>
                    </a:cubicBezTo>
                    <a:cubicBezTo>
                      <a:pt x="715" y="816"/>
                      <a:pt x="796" y="734"/>
                      <a:pt x="832" y="626"/>
                    </a:cubicBezTo>
                    <a:cubicBezTo>
                      <a:pt x="869" y="508"/>
                      <a:pt x="832" y="282"/>
                      <a:pt x="679" y="138"/>
                    </a:cubicBezTo>
                    <a:cubicBezTo>
                      <a:pt x="551" y="34"/>
                      <a:pt x="423" y="0"/>
                      <a:pt x="320"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1"/>
              <p:cNvSpPr/>
              <p:nvPr/>
            </p:nvSpPr>
            <p:spPr>
              <a:xfrm>
                <a:off x="1397514" y="1829188"/>
                <a:ext cx="13398" cy="12631"/>
              </a:xfrm>
              <a:custGeom>
                <a:rect b="b" l="l" r="r" t="t"/>
                <a:pathLst>
                  <a:path extrusionOk="0" h="214" w="227">
                    <a:moveTo>
                      <a:pt x="36" y="0"/>
                    </a:moveTo>
                    <a:cubicBezTo>
                      <a:pt x="0" y="0"/>
                      <a:pt x="0" y="109"/>
                      <a:pt x="73" y="154"/>
                    </a:cubicBezTo>
                    <a:cubicBezTo>
                      <a:pt x="94" y="196"/>
                      <a:pt x="130" y="214"/>
                      <a:pt x="164" y="214"/>
                    </a:cubicBezTo>
                    <a:cubicBezTo>
                      <a:pt x="189" y="214"/>
                      <a:pt x="211" y="205"/>
                      <a:pt x="226" y="190"/>
                    </a:cubicBezTo>
                    <a:cubicBezTo>
                      <a:pt x="226" y="154"/>
                      <a:pt x="190" y="109"/>
                      <a:pt x="145" y="72"/>
                    </a:cubicBezTo>
                    <a:cubicBezTo>
                      <a:pt x="109" y="36"/>
                      <a:pt x="73" y="0"/>
                      <a:pt x="36"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1"/>
              <p:cNvSpPr/>
              <p:nvPr/>
            </p:nvSpPr>
            <p:spPr>
              <a:xfrm>
                <a:off x="1386300" y="1855630"/>
                <a:ext cx="57665" cy="23550"/>
              </a:xfrm>
              <a:custGeom>
                <a:rect b="b" l="l" r="r" t="t"/>
                <a:pathLst>
                  <a:path extrusionOk="0" h="399" w="977">
                    <a:moveTo>
                      <a:pt x="39" y="0"/>
                    </a:moveTo>
                    <a:cubicBezTo>
                      <a:pt x="37" y="0"/>
                      <a:pt x="37" y="1"/>
                      <a:pt x="37" y="4"/>
                    </a:cubicBezTo>
                    <a:cubicBezTo>
                      <a:pt x="0" y="4"/>
                      <a:pt x="37" y="76"/>
                      <a:pt x="73" y="158"/>
                    </a:cubicBezTo>
                    <a:cubicBezTo>
                      <a:pt x="154" y="230"/>
                      <a:pt x="263" y="339"/>
                      <a:pt x="416" y="384"/>
                    </a:cubicBezTo>
                    <a:cubicBezTo>
                      <a:pt x="471" y="394"/>
                      <a:pt x="521" y="399"/>
                      <a:pt x="568" y="399"/>
                    </a:cubicBezTo>
                    <a:cubicBezTo>
                      <a:pt x="684" y="399"/>
                      <a:pt x="774" y="371"/>
                      <a:pt x="832" y="339"/>
                    </a:cubicBezTo>
                    <a:cubicBezTo>
                      <a:pt x="941" y="302"/>
                      <a:pt x="977" y="230"/>
                      <a:pt x="977" y="230"/>
                    </a:cubicBezTo>
                    <a:cubicBezTo>
                      <a:pt x="973" y="226"/>
                      <a:pt x="966" y="224"/>
                      <a:pt x="957" y="224"/>
                    </a:cubicBezTo>
                    <a:cubicBezTo>
                      <a:pt x="904" y="224"/>
                      <a:pt x="772" y="287"/>
                      <a:pt x="608" y="287"/>
                    </a:cubicBezTo>
                    <a:cubicBezTo>
                      <a:pt x="559" y="287"/>
                      <a:pt x="506" y="281"/>
                      <a:pt x="452" y="266"/>
                    </a:cubicBezTo>
                    <a:cubicBezTo>
                      <a:pt x="209" y="199"/>
                      <a:pt x="60" y="0"/>
                      <a:pt x="39"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1"/>
              <p:cNvSpPr/>
              <p:nvPr/>
            </p:nvSpPr>
            <p:spPr>
              <a:xfrm>
                <a:off x="1395390" y="1795545"/>
                <a:ext cx="56307" cy="51291"/>
              </a:xfrm>
              <a:custGeom>
                <a:rect b="b" l="l" r="r" t="t"/>
                <a:pathLst>
                  <a:path extrusionOk="0" h="869" w="954">
                    <a:moveTo>
                      <a:pt x="940" y="380"/>
                    </a:moveTo>
                    <a:lnTo>
                      <a:pt x="940" y="522"/>
                    </a:lnTo>
                    <a:lnTo>
                      <a:pt x="940" y="522"/>
                    </a:lnTo>
                    <a:cubicBezTo>
                      <a:pt x="952" y="473"/>
                      <a:pt x="954" y="424"/>
                      <a:pt x="940" y="380"/>
                    </a:cubicBezTo>
                    <a:close/>
                    <a:moveTo>
                      <a:pt x="940" y="522"/>
                    </a:moveTo>
                    <a:lnTo>
                      <a:pt x="940" y="522"/>
                    </a:lnTo>
                    <a:cubicBezTo>
                      <a:pt x="927" y="579"/>
                      <a:pt x="899" y="637"/>
                      <a:pt x="867" y="692"/>
                    </a:cubicBezTo>
                    <a:lnTo>
                      <a:pt x="867" y="692"/>
                    </a:lnTo>
                    <a:cubicBezTo>
                      <a:pt x="892" y="659"/>
                      <a:pt x="918" y="602"/>
                      <a:pt x="940" y="534"/>
                    </a:cubicBezTo>
                    <a:lnTo>
                      <a:pt x="940" y="522"/>
                    </a:lnTo>
                    <a:close/>
                    <a:moveTo>
                      <a:pt x="298" y="0"/>
                    </a:moveTo>
                    <a:cubicBezTo>
                      <a:pt x="226" y="46"/>
                      <a:pt x="181" y="46"/>
                      <a:pt x="145" y="82"/>
                    </a:cubicBezTo>
                    <a:lnTo>
                      <a:pt x="109" y="82"/>
                    </a:lnTo>
                    <a:cubicBezTo>
                      <a:pt x="0" y="226"/>
                      <a:pt x="0" y="416"/>
                      <a:pt x="72" y="570"/>
                    </a:cubicBezTo>
                    <a:cubicBezTo>
                      <a:pt x="109" y="570"/>
                      <a:pt x="145" y="606"/>
                      <a:pt x="181" y="642"/>
                    </a:cubicBezTo>
                    <a:cubicBezTo>
                      <a:pt x="226" y="679"/>
                      <a:pt x="262" y="724"/>
                      <a:pt x="262" y="760"/>
                    </a:cubicBezTo>
                    <a:lnTo>
                      <a:pt x="262" y="796"/>
                    </a:lnTo>
                    <a:cubicBezTo>
                      <a:pt x="335" y="832"/>
                      <a:pt x="488" y="868"/>
                      <a:pt x="597" y="868"/>
                    </a:cubicBezTo>
                    <a:lnTo>
                      <a:pt x="714" y="868"/>
                    </a:lnTo>
                    <a:cubicBezTo>
                      <a:pt x="750" y="832"/>
                      <a:pt x="787" y="796"/>
                      <a:pt x="823" y="760"/>
                    </a:cubicBezTo>
                    <a:cubicBezTo>
                      <a:pt x="838" y="738"/>
                      <a:pt x="853" y="715"/>
                      <a:pt x="867" y="692"/>
                    </a:cubicBezTo>
                    <a:lnTo>
                      <a:pt x="867" y="692"/>
                    </a:lnTo>
                    <a:cubicBezTo>
                      <a:pt x="851" y="712"/>
                      <a:pt x="836" y="724"/>
                      <a:pt x="823" y="724"/>
                    </a:cubicBezTo>
                    <a:cubicBezTo>
                      <a:pt x="823" y="679"/>
                      <a:pt x="823" y="642"/>
                      <a:pt x="859" y="534"/>
                    </a:cubicBezTo>
                    <a:cubicBezTo>
                      <a:pt x="859" y="416"/>
                      <a:pt x="823" y="226"/>
                      <a:pt x="714" y="118"/>
                    </a:cubicBezTo>
                    <a:cubicBezTo>
                      <a:pt x="597" y="46"/>
                      <a:pt x="488" y="0"/>
                      <a:pt x="371" y="0"/>
                    </a:cubicBezTo>
                    <a:close/>
                  </a:path>
                </a:pathLst>
              </a:custGeom>
              <a:solidFill>
                <a:srgbClr val="DB8E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1"/>
              <p:cNvSpPr/>
              <p:nvPr/>
            </p:nvSpPr>
            <p:spPr>
              <a:xfrm>
                <a:off x="1403889" y="1795545"/>
                <a:ext cx="47041" cy="42732"/>
              </a:xfrm>
              <a:custGeom>
                <a:rect b="b" l="l" r="r" t="t"/>
                <a:pathLst>
                  <a:path extrusionOk="0" h="724" w="797">
                    <a:moveTo>
                      <a:pt x="154" y="0"/>
                    </a:moveTo>
                    <a:cubicBezTo>
                      <a:pt x="154" y="1"/>
                      <a:pt x="154" y="1"/>
                      <a:pt x="154" y="1"/>
                    </a:cubicBezTo>
                    <a:lnTo>
                      <a:pt x="154" y="1"/>
                    </a:lnTo>
                    <a:cubicBezTo>
                      <a:pt x="166" y="0"/>
                      <a:pt x="179" y="0"/>
                      <a:pt x="191" y="0"/>
                    </a:cubicBezTo>
                    <a:close/>
                    <a:moveTo>
                      <a:pt x="154" y="1"/>
                    </a:moveTo>
                    <a:cubicBezTo>
                      <a:pt x="92" y="3"/>
                      <a:pt x="31" y="14"/>
                      <a:pt x="1" y="82"/>
                    </a:cubicBezTo>
                    <a:cubicBezTo>
                      <a:pt x="37" y="46"/>
                      <a:pt x="82" y="46"/>
                      <a:pt x="154" y="1"/>
                    </a:cubicBezTo>
                    <a:close/>
                    <a:moveTo>
                      <a:pt x="191" y="0"/>
                    </a:moveTo>
                    <a:cubicBezTo>
                      <a:pt x="308" y="0"/>
                      <a:pt x="453" y="46"/>
                      <a:pt x="570" y="118"/>
                    </a:cubicBezTo>
                    <a:cubicBezTo>
                      <a:pt x="453" y="46"/>
                      <a:pt x="344" y="0"/>
                      <a:pt x="227" y="0"/>
                    </a:cubicBezTo>
                    <a:close/>
                    <a:moveTo>
                      <a:pt x="570" y="118"/>
                    </a:moveTo>
                    <a:cubicBezTo>
                      <a:pt x="679" y="226"/>
                      <a:pt x="715" y="416"/>
                      <a:pt x="715" y="534"/>
                    </a:cubicBezTo>
                    <a:cubicBezTo>
                      <a:pt x="679" y="642"/>
                      <a:pt x="679" y="679"/>
                      <a:pt x="679" y="724"/>
                    </a:cubicBezTo>
                    <a:cubicBezTo>
                      <a:pt x="715" y="724"/>
                      <a:pt x="760" y="642"/>
                      <a:pt x="796" y="534"/>
                    </a:cubicBezTo>
                    <a:lnTo>
                      <a:pt x="796" y="380"/>
                    </a:lnTo>
                    <a:cubicBezTo>
                      <a:pt x="796" y="308"/>
                      <a:pt x="715" y="226"/>
                      <a:pt x="643" y="154"/>
                    </a:cubicBezTo>
                    <a:cubicBezTo>
                      <a:pt x="606" y="154"/>
                      <a:pt x="606" y="118"/>
                      <a:pt x="570" y="118"/>
                    </a:cubicBezTo>
                    <a:close/>
                  </a:path>
                </a:pathLst>
              </a:custGeom>
              <a:solidFill>
                <a:srgbClr val="76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1"/>
              <p:cNvSpPr/>
              <p:nvPr/>
            </p:nvSpPr>
            <p:spPr>
              <a:xfrm>
                <a:off x="1399639" y="1829188"/>
                <a:ext cx="11273" cy="13398"/>
              </a:xfrm>
              <a:custGeom>
                <a:rect b="b" l="l" r="r" t="t"/>
                <a:pathLst>
                  <a:path extrusionOk="0" h="227" w="191">
                    <a:moveTo>
                      <a:pt x="0" y="0"/>
                    </a:moveTo>
                    <a:cubicBezTo>
                      <a:pt x="37" y="72"/>
                      <a:pt x="73" y="154"/>
                      <a:pt x="154" y="190"/>
                    </a:cubicBezTo>
                    <a:lnTo>
                      <a:pt x="190" y="226"/>
                    </a:lnTo>
                    <a:lnTo>
                      <a:pt x="190" y="190"/>
                    </a:lnTo>
                    <a:cubicBezTo>
                      <a:pt x="190" y="154"/>
                      <a:pt x="154" y="109"/>
                      <a:pt x="109" y="72"/>
                    </a:cubicBezTo>
                    <a:cubicBezTo>
                      <a:pt x="73" y="36"/>
                      <a:pt x="37" y="0"/>
                      <a:pt x="0" y="0"/>
                    </a:cubicBezTo>
                    <a:close/>
                  </a:path>
                </a:pathLst>
              </a:custGeom>
              <a:solidFill>
                <a:srgbClr val="76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1"/>
              <p:cNvSpPr/>
              <p:nvPr/>
            </p:nvSpPr>
            <p:spPr>
              <a:xfrm>
                <a:off x="1604034" y="1793421"/>
                <a:ext cx="51291" cy="82218"/>
              </a:xfrm>
              <a:custGeom>
                <a:rect b="b" l="l" r="r" t="t"/>
                <a:pathLst>
                  <a:path extrusionOk="0" h="1393" w="869">
                    <a:moveTo>
                      <a:pt x="344" y="36"/>
                    </a:moveTo>
                    <a:lnTo>
                      <a:pt x="344" y="36"/>
                    </a:lnTo>
                    <a:cubicBezTo>
                      <a:pt x="174" y="141"/>
                      <a:pt x="99" y="303"/>
                      <a:pt x="52" y="498"/>
                    </a:cubicBezTo>
                    <a:lnTo>
                      <a:pt x="52" y="498"/>
                    </a:lnTo>
                    <a:cubicBezTo>
                      <a:pt x="131" y="320"/>
                      <a:pt x="231" y="149"/>
                      <a:pt x="308" y="82"/>
                    </a:cubicBezTo>
                    <a:cubicBezTo>
                      <a:pt x="344" y="82"/>
                      <a:pt x="344" y="36"/>
                      <a:pt x="344" y="36"/>
                    </a:cubicBezTo>
                    <a:close/>
                    <a:moveTo>
                      <a:pt x="52" y="498"/>
                    </a:moveTo>
                    <a:cubicBezTo>
                      <a:pt x="47" y="510"/>
                      <a:pt x="41" y="522"/>
                      <a:pt x="36" y="534"/>
                    </a:cubicBezTo>
                    <a:lnTo>
                      <a:pt x="36" y="570"/>
                    </a:lnTo>
                    <a:cubicBezTo>
                      <a:pt x="41" y="545"/>
                      <a:pt x="46" y="521"/>
                      <a:pt x="52" y="498"/>
                    </a:cubicBezTo>
                    <a:close/>
                    <a:moveTo>
                      <a:pt x="488" y="0"/>
                    </a:moveTo>
                    <a:cubicBezTo>
                      <a:pt x="452" y="36"/>
                      <a:pt x="344" y="190"/>
                      <a:pt x="226" y="380"/>
                    </a:cubicBezTo>
                    <a:cubicBezTo>
                      <a:pt x="262" y="380"/>
                      <a:pt x="262" y="416"/>
                      <a:pt x="262" y="416"/>
                    </a:cubicBezTo>
                    <a:cubicBezTo>
                      <a:pt x="344" y="488"/>
                      <a:pt x="416" y="606"/>
                      <a:pt x="416" y="760"/>
                    </a:cubicBezTo>
                    <a:cubicBezTo>
                      <a:pt x="416" y="904"/>
                      <a:pt x="344" y="1022"/>
                      <a:pt x="308" y="1094"/>
                    </a:cubicBezTo>
                    <a:cubicBezTo>
                      <a:pt x="226" y="1167"/>
                      <a:pt x="190" y="1167"/>
                      <a:pt x="190" y="1167"/>
                    </a:cubicBezTo>
                    <a:lnTo>
                      <a:pt x="154" y="1167"/>
                    </a:lnTo>
                    <a:cubicBezTo>
                      <a:pt x="154" y="1130"/>
                      <a:pt x="308" y="986"/>
                      <a:pt x="308" y="760"/>
                    </a:cubicBezTo>
                    <a:cubicBezTo>
                      <a:pt x="308" y="642"/>
                      <a:pt x="226" y="534"/>
                      <a:pt x="190" y="452"/>
                    </a:cubicBezTo>
                    <a:cubicBezTo>
                      <a:pt x="190" y="488"/>
                      <a:pt x="154" y="534"/>
                      <a:pt x="154" y="570"/>
                    </a:cubicBezTo>
                    <a:cubicBezTo>
                      <a:pt x="36" y="941"/>
                      <a:pt x="81" y="1248"/>
                      <a:pt x="36" y="1248"/>
                    </a:cubicBezTo>
                    <a:lnTo>
                      <a:pt x="0" y="1248"/>
                    </a:lnTo>
                    <a:cubicBezTo>
                      <a:pt x="36" y="1320"/>
                      <a:pt x="36" y="1356"/>
                      <a:pt x="36" y="1393"/>
                    </a:cubicBezTo>
                    <a:lnTo>
                      <a:pt x="81" y="1393"/>
                    </a:lnTo>
                    <a:cubicBezTo>
                      <a:pt x="154" y="1393"/>
                      <a:pt x="190" y="1356"/>
                      <a:pt x="226" y="1320"/>
                    </a:cubicBezTo>
                    <a:cubicBezTo>
                      <a:pt x="308" y="1248"/>
                      <a:pt x="344" y="1212"/>
                      <a:pt x="380" y="1167"/>
                    </a:cubicBezTo>
                    <a:cubicBezTo>
                      <a:pt x="452" y="1058"/>
                      <a:pt x="534" y="986"/>
                      <a:pt x="606" y="868"/>
                    </a:cubicBezTo>
                    <a:cubicBezTo>
                      <a:pt x="714" y="715"/>
                      <a:pt x="868" y="0"/>
                      <a:pt x="534" y="0"/>
                    </a:cubicBezTo>
                    <a:close/>
                  </a:path>
                </a:pathLst>
              </a:custGeom>
              <a:solidFill>
                <a:srgbClr val="CD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1"/>
              <p:cNvSpPr/>
              <p:nvPr/>
            </p:nvSpPr>
            <p:spPr>
              <a:xfrm>
                <a:off x="1601850" y="1793421"/>
                <a:ext cx="31046" cy="73660"/>
              </a:xfrm>
              <a:custGeom>
                <a:rect b="b" l="l" r="r" t="t"/>
                <a:pathLst>
                  <a:path extrusionOk="0" h="1248" w="526">
                    <a:moveTo>
                      <a:pt x="489" y="0"/>
                    </a:moveTo>
                    <a:cubicBezTo>
                      <a:pt x="453" y="0"/>
                      <a:pt x="417" y="36"/>
                      <a:pt x="381" y="36"/>
                    </a:cubicBezTo>
                    <a:cubicBezTo>
                      <a:pt x="381" y="36"/>
                      <a:pt x="381" y="82"/>
                      <a:pt x="345" y="82"/>
                    </a:cubicBezTo>
                    <a:cubicBezTo>
                      <a:pt x="263" y="154"/>
                      <a:pt x="155" y="344"/>
                      <a:pt x="73" y="534"/>
                    </a:cubicBezTo>
                    <a:lnTo>
                      <a:pt x="73" y="570"/>
                    </a:lnTo>
                    <a:cubicBezTo>
                      <a:pt x="1" y="796"/>
                      <a:pt x="1" y="1058"/>
                      <a:pt x="37" y="1248"/>
                    </a:cubicBezTo>
                    <a:lnTo>
                      <a:pt x="73" y="1248"/>
                    </a:lnTo>
                    <a:cubicBezTo>
                      <a:pt x="118" y="1248"/>
                      <a:pt x="73" y="941"/>
                      <a:pt x="191" y="570"/>
                    </a:cubicBezTo>
                    <a:cubicBezTo>
                      <a:pt x="191" y="534"/>
                      <a:pt x="227" y="488"/>
                      <a:pt x="227" y="452"/>
                    </a:cubicBezTo>
                    <a:cubicBezTo>
                      <a:pt x="191" y="380"/>
                      <a:pt x="191" y="344"/>
                      <a:pt x="191" y="344"/>
                    </a:cubicBezTo>
                    <a:cubicBezTo>
                      <a:pt x="227" y="344"/>
                      <a:pt x="227" y="344"/>
                      <a:pt x="263" y="380"/>
                    </a:cubicBezTo>
                    <a:cubicBezTo>
                      <a:pt x="381" y="190"/>
                      <a:pt x="489" y="36"/>
                      <a:pt x="525" y="0"/>
                    </a:cubicBezTo>
                    <a:close/>
                  </a:path>
                </a:pathLst>
              </a:custGeom>
              <a:solidFill>
                <a:srgbClr val="76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1"/>
              <p:cNvSpPr/>
              <p:nvPr/>
            </p:nvSpPr>
            <p:spPr>
              <a:xfrm>
                <a:off x="1613065" y="1813665"/>
                <a:ext cx="15523" cy="48635"/>
              </a:xfrm>
              <a:custGeom>
                <a:rect b="b" l="l" r="r" t="t"/>
                <a:pathLst>
                  <a:path extrusionOk="0" h="824" w="263">
                    <a:moveTo>
                      <a:pt x="1" y="1"/>
                    </a:moveTo>
                    <a:cubicBezTo>
                      <a:pt x="1" y="1"/>
                      <a:pt x="1" y="37"/>
                      <a:pt x="37" y="109"/>
                    </a:cubicBezTo>
                    <a:cubicBezTo>
                      <a:pt x="73" y="191"/>
                      <a:pt x="155" y="299"/>
                      <a:pt x="155" y="417"/>
                    </a:cubicBezTo>
                    <a:cubicBezTo>
                      <a:pt x="155" y="643"/>
                      <a:pt x="1" y="787"/>
                      <a:pt x="1" y="824"/>
                    </a:cubicBezTo>
                    <a:lnTo>
                      <a:pt x="37" y="824"/>
                    </a:lnTo>
                    <a:cubicBezTo>
                      <a:pt x="37" y="824"/>
                      <a:pt x="73" y="824"/>
                      <a:pt x="155" y="751"/>
                    </a:cubicBezTo>
                    <a:cubicBezTo>
                      <a:pt x="191" y="679"/>
                      <a:pt x="263" y="561"/>
                      <a:pt x="263" y="417"/>
                    </a:cubicBezTo>
                    <a:cubicBezTo>
                      <a:pt x="263" y="263"/>
                      <a:pt x="191" y="145"/>
                      <a:pt x="109" y="73"/>
                    </a:cubicBezTo>
                    <a:cubicBezTo>
                      <a:pt x="109" y="73"/>
                      <a:pt x="109" y="37"/>
                      <a:pt x="73" y="37"/>
                    </a:cubicBezTo>
                    <a:cubicBezTo>
                      <a:pt x="37" y="1"/>
                      <a:pt x="37" y="1"/>
                      <a:pt x="1" y="1"/>
                    </a:cubicBezTo>
                    <a:close/>
                  </a:path>
                </a:pathLst>
              </a:custGeom>
              <a:solidFill>
                <a:srgbClr val="76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1"/>
              <p:cNvSpPr/>
              <p:nvPr/>
            </p:nvSpPr>
            <p:spPr>
              <a:xfrm>
                <a:off x="1279587" y="1853683"/>
                <a:ext cx="93433" cy="73188"/>
              </a:xfrm>
              <a:custGeom>
                <a:rect b="b" l="l" r="r" t="t"/>
                <a:pathLst>
                  <a:path extrusionOk="0" h="1240" w="1583">
                    <a:moveTo>
                      <a:pt x="904" y="1"/>
                    </a:moveTo>
                    <a:cubicBezTo>
                      <a:pt x="488" y="37"/>
                      <a:pt x="0" y="191"/>
                      <a:pt x="36" y="787"/>
                    </a:cubicBezTo>
                    <a:cubicBezTo>
                      <a:pt x="73" y="1131"/>
                      <a:pt x="452" y="1203"/>
                      <a:pt x="678" y="1240"/>
                    </a:cubicBezTo>
                    <a:lnTo>
                      <a:pt x="751" y="1240"/>
                    </a:lnTo>
                    <a:cubicBezTo>
                      <a:pt x="1130" y="1240"/>
                      <a:pt x="1582" y="1050"/>
                      <a:pt x="1582" y="525"/>
                    </a:cubicBezTo>
                    <a:cubicBezTo>
                      <a:pt x="1582" y="191"/>
                      <a:pt x="1284" y="1"/>
                      <a:pt x="940" y="1"/>
                    </a:cubicBezTo>
                    <a:close/>
                  </a:path>
                </a:pathLst>
              </a:custGeom>
              <a:solidFill>
                <a:srgbClr val="DF97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1"/>
              <p:cNvSpPr/>
              <p:nvPr/>
            </p:nvSpPr>
            <p:spPr>
              <a:xfrm>
                <a:off x="1468459" y="1840344"/>
                <a:ext cx="95616" cy="71063"/>
              </a:xfrm>
              <a:custGeom>
                <a:rect b="b" l="l" r="r" t="t"/>
                <a:pathLst>
                  <a:path extrusionOk="0" h="1204" w="1620">
                    <a:moveTo>
                      <a:pt x="832" y="1"/>
                    </a:moveTo>
                    <a:cubicBezTo>
                      <a:pt x="453" y="1"/>
                      <a:pt x="1" y="109"/>
                      <a:pt x="1" y="679"/>
                    </a:cubicBezTo>
                    <a:cubicBezTo>
                      <a:pt x="1" y="1013"/>
                      <a:pt x="344" y="1167"/>
                      <a:pt x="570" y="1203"/>
                    </a:cubicBezTo>
                    <a:lnTo>
                      <a:pt x="796" y="1203"/>
                    </a:lnTo>
                    <a:cubicBezTo>
                      <a:pt x="1131" y="1203"/>
                      <a:pt x="1511" y="1050"/>
                      <a:pt x="1547" y="598"/>
                    </a:cubicBezTo>
                    <a:cubicBezTo>
                      <a:pt x="1619" y="263"/>
                      <a:pt x="1285" y="37"/>
                      <a:pt x="941" y="1"/>
                    </a:cubicBezTo>
                    <a:close/>
                  </a:path>
                </a:pathLst>
              </a:custGeom>
              <a:solidFill>
                <a:srgbClr val="DF97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1"/>
              <p:cNvSpPr/>
              <p:nvPr/>
            </p:nvSpPr>
            <p:spPr>
              <a:xfrm>
                <a:off x="1165910" y="1571437"/>
                <a:ext cx="293519" cy="264185"/>
              </a:xfrm>
              <a:custGeom>
                <a:rect b="b" l="l" r="r" t="t"/>
                <a:pathLst>
                  <a:path extrusionOk="0" h="4476" w="4973">
                    <a:moveTo>
                      <a:pt x="3807" y="0"/>
                    </a:moveTo>
                    <a:cubicBezTo>
                      <a:pt x="3436" y="0"/>
                      <a:pt x="3020" y="36"/>
                      <a:pt x="2604" y="109"/>
                    </a:cubicBezTo>
                    <a:cubicBezTo>
                      <a:pt x="1510" y="299"/>
                      <a:pt x="380" y="751"/>
                      <a:pt x="0" y="1808"/>
                    </a:cubicBezTo>
                    <a:lnTo>
                      <a:pt x="0" y="1953"/>
                    </a:lnTo>
                    <a:lnTo>
                      <a:pt x="82" y="4403"/>
                    </a:lnTo>
                    <a:cubicBezTo>
                      <a:pt x="82" y="4403"/>
                      <a:pt x="118" y="4439"/>
                      <a:pt x="154" y="4476"/>
                    </a:cubicBezTo>
                    <a:cubicBezTo>
                      <a:pt x="642" y="4177"/>
                      <a:pt x="1094" y="3797"/>
                      <a:pt x="1438" y="3345"/>
                    </a:cubicBezTo>
                    <a:lnTo>
                      <a:pt x="1772" y="2667"/>
                    </a:lnTo>
                    <a:lnTo>
                      <a:pt x="1772" y="2667"/>
                    </a:lnTo>
                    <a:cubicBezTo>
                      <a:pt x="1664" y="2749"/>
                      <a:pt x="1628" y="2785"/>
                      <a:pt x="1583" y="2785"/>
                    </a:cubicBezTo>
                    <a:cubicBezTo>
                      <a:pt x="1546" y="2785"/>
                      <a:pt x="1583" y="2667"/>
                      <a:pt x="1664" y="2523"/>
                    </a:cubicBezTo>
                    <a:cubicBezTo>
                      <a:pt x="1700" y="2441"/>
                      <a:pt x="1772" y="2369"/>
                      <a:pt x="1854" y="2297"/>
                    </a:cubicBezTo>
                    <a:cubicBezTo>
                      <a:pt x="1890" y="2071"/>
                      <a:pt x="1890" y="1881"/>
                      <a:pt x="1890" y="1655"/>
                    </a:cubicBezTo>
                    <a:lnTo>
                      <a:pt x="2116" y="1655"/>
                    </a:lnTo>
                    <a:cubicBezTo>
                      <a:pt x="2939" y="1655"/>
                      <a:pt x="3734" y="1356"/>
                      <a:pt x="4376" y="823"/>
                    </a:cubicBezTo>
                    <a:cubicBezTo>
                      <a:pt x="4638" y="633"/>
                      <a:pt x="4828" y="407"/>
                      <a:pt x="4973" y="145"/>
                    </a:cubicBezTo>
                    <a:cubicBezTo>
                      <a:pt x="4602" y="36"/>
                      <a:pt x="4223" y="0"/>
                      <a:pt x="3807" y="0"/>
                    </a:cubicBezTo>
                    <a:close/>
                  </a:path>
                </a:pathLst>
              </a:custGeom>
              <a:solidFill>
                <a:srgbClr val="DF97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1"/>
              <p:cNvSpPr/>
              <p:nvPr/>
            </p:nvSpPr>
            <p:spPr>
              <a:xfrm>
                <a:off x="1257159" y="1706953"/>
                <a:ext cx="18179" cy="28862"/>
              </a:xfrm>
              <a:custGeom>
                <a:rect b="b" l="l" r="r" t="t"/>
                <a:pathLst>
                  <a:path extrusionOk="0" h="489" w="308">
                    <a:moveTo>
                      <a:pt x="308" y="1"/>
                    </a:moveTo>
                    <a:lnTo>
                      <a:pt x="308" y="1"/>
                    </a:lnTo>
                    <a:cubicBezTo>
                      <a:pt x="226" y="73"/>
                      <a:pt x="154" y="145"/>
                      <a:pt x="118" y="227"/>
                    </a:cubicBezTo>
                    <a:cubicBezTo>
                      <a:pt x="37" y="371"/>
                      <a:pt x="0" y="489"/>
                      <a:pt x="37" y="489"/>
                    </a:cubicBezTo>
                    <a:cubicBezTo>
                      <a:pt x="82" y="489"/>
                      <a:pt x="118" y="453"/>
                      <a:pt x="226" y="371"/>
                    </a:cubicBezTo>
                    <a:cubicBezTo>
                      <a:pt x="263" y="263"/>
                      <a:pt x="308" y="109"/>
                      <a:pt x="308" y="1"/>
                    </a:cubicBezTo>
                    <a:close/>
                  </a:path>
                </a:pathLst>
              </a:custGeom>
              <a:solidFill>
                <a:srgbClr val="78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1"/>
              <p:cNvSpPr/>
              <p:nvPr/>
            </p:nvSpPr>
            <p:spPr>
              <a:xfrm>
                <a:off x="1125893" y="1521386"/>
                <a:ext cx="331411" cy="327575"/>
              </a:xfrm>
              <a:custGeom>
                <a:rect b="b" l="l" r="r" t="t"/>
                <a:pathLst>
                  <a:path extrusionOk="0" h="5550" w="5615">
                    <a:moveTo>
                      <a:pt x="4975" y="0"/>
                    </a:moveTo>
                    <a:cubicBezTo>
                      <a:pt x="4749" y="0"/>
                      <a:pt x="4524" y="16"/>
                      <a:pt x="4295" y="16"/>
                    </a:cubicBezTo>
                    <a:cubicBezTo>
                      <a:pt x="3355" y="125"/>
                      <a:pt x="2378" y="315"/>
                      <a:pt x="1546" y="848"/>
                    </a:cubicBezTo>
                    <a:cubicBezTo>
                      <a:pt x="724" y="1336"/>
                      <a:pt x="82" y="2241"/>
                      <a:pt x="0" y="3217"/>
                    </a:cubicBezTo>
                    <a:cubicBezTo>
                      <a:pt x="0" y="3443"/>
                      <a:pt x="0" y="3669"/>
                      <a:pt x="46" y="3895"/>
                    </a:cubicBezTo>
                    <a:cubicBezTo>
                      <a:pt x="82" y="4311"/>
                      <a:pt x="82" y="4691"/>
                      <a:pt x="118" y="5097"/>
                    </a:cubicBezTo>
                    <a:lnTo>
                      <a:pt x="498" y="5550"/>
                    </a:lnTo>
                    <a:cubicBezTo>
                      <a:pt x="1583" y="4799"/>
                      <a:pt x="2261" y="3443"/>
                      <a:pt x="2116" y="2087"/>
                    </a:cubicBezTo>
                    <a:cubicBezTo>
                      <a:pt x="2984" y="2087"/>
                      <a:pt x="3807" y="1861"/>
                      <a:pt x="4602" y="1481"/>
                    </a:cubicBezTo>
                    <a:cubicBezTo>
                      <a:pt x="4828" y="1373"/>
                      <a:pt x="5090" y="1219"/>
                      <a:pt x="5280" y="1029"/>
                    </a:cubicBezTo>
                    <a:cubicBezTo>
                      <a:pt x="5470" y="848"/>
                      <a:pt x="5615" y="577"/>
                      <a:pt x="5579" y="279"/>
                    </a:cubicBezTo>
                    <a:cubicBezTo>
                      <a:pt x="5579" y="242"/>
                      <a:pt x="5579" y="170"/>
                      <a:pt x="5543" y="125"/>
                    </a:cubicBezTo>
                    <a:cubicBezTo>
                      <a:pt x="5506" y="53"/>
                      <a:pt x="5389" y="53"/>
                      <a:pt x="5316" y="16"/>
                    </a:cubicBezTo>
                    <a:cubicBezTo>
                      <a:pt x="5202" y="4"/>
                      <a:pt x="5088" y="0"/>
                      <a:pt x="4975" y="0"/>
                    </a:cubicBezTo>
                    <a:close/>
                  </a:path>
                </a:pathLst>
              </a:custGeom>
              <a:solidFill>
                <a:srgbClr val="B07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1"/>
              <p:cNvSpPr/>
              <p:nvPr/>
            </p:nvSpPr>
            <p:spPr>
              <a:xfrm>
                <a:off x="1077317" y="1814846"/>
                <a:ext cx="115330" cy="134866"/>
              </a:xfrm>
              <a:custGeom>
                <a:rect b="b" l="l" r="r" t="t"/>
                <a:pathLst>
                  <a:path extrusionOk="0" h="2285" w="1954">
                    <a:moveTo>
                      <a:pt x="826" y="1"/>
                    </a:moveTo>
                    <a:cubicBezTo>
                      <a:pt x="566" y="1"/>
                      <a:pt x="312" y="91"/>
                      <a:pt x="191" y="315"/>
                    </a:cubicBezTo>
                    <a:cubicBezTo>
                      <a:pt x="1" y="695"/>
                      <a:pt x="109" y="1219"/>
                      <a:pt x="299" y="1563"/>
                    </a:cubicBezTo>
                    <a:cubicBezTo>
                      <a:pt x="589" y="2018"/>
                      <a:pt x="942" y="2284"/>
                      <a:pt x="1394" y="2284"/>
                    </a:cubicBezTo>
                    <a:cubicBezTo>
                      <a:pt x="1534" y="2284"/>
                      <a:pt x="1684" y="2258"/>
                      <a:pt x="1845" y="2205"/>
                    </a:cubicBezTo>
                    <a:lnTo>
                      <a:pt x="1953" y="1111"/>
                    </a:lnTo>
                    <a:cubicBezTo>
                      <a:pt x="1953" y="731"/>
                      <a:pt x="1727" y="352"/>
                      <a:pt x="1429" y="171"/>
                    </a:cubicBezTo>
                    <a:cubicBezTo>
                      <a:pt x="1275" y="67"/>
                      <a:pt x="1048" y="1"/>
                      <a:pt x="826"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1"/>
              <p:cNvSpPr/>
              <p:nvPr/>
            </p:nvSpPr>
            <p:spPr>
              <a:xfrm>
                <a:off x="1110429" y="1844121"/>
                <a:ext cx="75785" cy="78500"/>
              </a:xfrm>
              <a:custGeom>
                <a:rect b="b" l="l" r="r" t="t"/>
                <a:pathLst>
                  <a:path extrusionOk="0" h="1330" w="1284">
                    <a:moveTo>
                      <a:pt x="77" y="0"/>
                    </a:moveTo>
                    <a:cubicBezTo>
                      <a:pt x="30" y="0"/>
                      <a:pt x="0" y="9"/>
                      <a:pt x="0" y="9"/>
                    </a:cubicBezTo>
                    <a:cubicBezTo>
                      <a:pt x="0" y="45"/>
                      <a:pt x="118" y="45"/>
                      <a:pt x="262" y="127"/>
                    </a:cubicBezTo>
                    <a:cubicBezTo>
                      <a:pt x="416" y="199"/>
                      <a:pt x="606" y="308"/>
                      <a:pt x="796" y="497"/>
                    </a:cubicBezTo>
                    <a:cubicBezTo>
                      <a:pt x="986" y="687"/>
                      <a:pt x="1094" y="877"/>
                      <a:pt x="1130" y="1067"/>
                    </a:cubicBezTo>
                    <a:cubicBezTo>
                      <a:pt x="1212" y="1212"/>
                      <a:pt x="1248" y="1329"/>
                      <a:pt x="1248" y="1329"/>
                    </a:cubicBezTo>
                    <a:cubicBezTo>
                      <a:pt x="1248" y="1329"/>
                      <a:pt x="1284" y="1212"/>
                      <a:pt x="1248" y="1031"/>
                    </a:cubicBezTo>
                    <a:cubicBezTo>
                      <a:pt x="1166" y="841"/>
                      <a:pt x="1058" y="615"/>
                      <a:pt x="868" y="389"/>
                    </a:cubicBezTo>
                    <a:cubicBezTo>
                      <a:pt x="678" y="199"/>
                      <a:pt x="452" y="82"/>
                      <a:pt x="262" y="45"/>
                    </a:cubicBezTo>
                    <a:cubicBezTo>
                      <a:pt x="190" y="9"/>
                      <a:pt x="124" y="0"/>
                      <a:pt x="77"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1"/>
              <p:cNvSpPr/>
              <p:nvPr/>
            </p:nvSpPr>
            <p:spPr>
              <a:xfrm>
                <a:off x="1137107" y="1857991"/>
                <a:ext cx="26737" cy="51291"/>
              </a:xfrm>
              <a:custGeom>
                <a:rect b="b" l="l" r="r" t="t"/>
                <a:pathLst>
                  <a:path extrusionOk="0" h="869" w="453">
                    <a:moveTo>
                      <a:pt x="190" y="0"/>
                    </a:moveTo>
                    <a:cubicBezTo>
                      <a:pt x="190" y="0"/>
                      <a:pt x="154" y="36"/>
                      <a:pt x="82" y="118"/>
                    </a:cubicBezTo>
                    <a:cubicBezTo>
                      <a:pt x="36" y="190"/>
                      <a:pt x="0" y="344"/>
                      <a:pt x="36" y="488"/>
                    </a:cubicBezTo>
                    <a:cubicBezTo>
                      <a:pt x="118" y="642"/>
                      <a:pt x="190" y="751"/>
                      <a:pt x="308" y="832"/>
                    </a:cubicBezTo>
                    <a:cubicBezTo>
                      <a:pt x="380" y="868"/>
                      <a:pt x="452" y="868"/>
                      <a:pt x="452" y="868"/>
                    </a:cubicBezTo>
                    <a:cubicBezTo>
                      <a:pt x="452" y="832"/>
                      <a:pt x="416" y="796"/>
                      <a:pt x="344" y="751"/>
                    </a:cubicBezTo>
                    <a:cubicBezTo>
                      <a:pt x="262" y="678"/>
                      <a:pt x="190" y="606"/>
                      <a:pt x="190" y="452"/>
                    </a:cubicBezTo>
                    <a:cubicBezTo>
                      <a:pt x="154" y="344"/>
                      <a:pt x="154" y="226"/>
                      <a:pt x="154" y="154"/>
                    </a:cubicBezTo>
                    <a:cubicBezTo>
                      <a:pt x="190" y="73"/>
                      <a:pt x="226" y="0"/>
                      <a:pt x="190"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1"/>
              <p:cNvSpPr/>
              <p:nvPr/>
            </p:nvSpPr>
            <p:spPr>
              <a:xfrm>
                <a:off x="1092781" y="1842527"/>
                <a:ext cx="91308" cy="84343"/>
              </a:xfrm>
              <a:custGeom>
                <a:rect b="b" l="l" r="r" t="t"/>
                <a:pathLst>
                  <a:path extrusionOk="0" h="1429" w="1547">
                    <a:moveTo>
                      <a:pt x="299" y="0"/>
                    </a:moveTo>
                    <a:lnTo>
                      <a:pt x="299" y="36"/>
                    </a:lnTo>
                    <a:lnTo>
                      <a:pt x="417" y="36"/>
                    </a:lnTo>
                    <a:cubicBezTo>
                      <a:pt x="381" y="36"/>
                      <a:pt x="335" y="0"/>
                      <a:pt x="299" y="0"/>
                    </a:cubicBezTo>
                    <a:close/>
                    <a:moveTo>
                      <a:pt x="299" y="36"/>
                    </a:moveTo>
                    <a:lnTo>
                      <a:pt x="299" y="36"/>
                    </a:lnTo>
                    <a:cubicBezTo>
                      <a:pt x="1" y="226"/>
                      <a:pt x="335" y="868"/>
                      <a:pt x="489" y="1058"/>
                    </a:cubicBezTo>
                    <a:cubicBezTo>
                      <a:pt x="679" y="1284"/>
                      <a:pt x="977" y="1429"/>
                      <a:pt x="1239" y="1429"/>
                    </a:cubicBezTo>
                    <a:cubicBezTo>
                      <a:pt x="1321" y="1429"/>
                      <a:pt x="1393" y="1392"/>
                      <a:pt x="1429" y="1392"/>
                    </a:cubicBezTo>
                    <a:cubicBezTo>
                      <a:pt x="1465" y="1392"/>
                      <a:pt x="1511" y="1392"/>
                      <a:pt x="1547" y="1356"/>
                    </a:cubicBezTo>
                    <a:lnTo>
                      <a:pt x="1547" y="1320"/>
                    </a:lnTo>
                    <a:cubicBezTo>
                      <a:pt x="1511" y="1320"/>
                      <a:pt x="1511" y="1239"/>
                      <a:pt x="1465" y="1166"/>
                    </a:cubicBezTo>
                    <a:cubicBezTo>
                      <a:pt x="1393" y="976"/>
                      <a:pt x="1321" y="787"/>
                      <a:pt x="1203" y="642"/>
                    </a:cubicBezTo>
                    <a:cubicBezTo>
                      <a:pt x="1167" y="606"/>
                      <a:pt x="1131" y="561"/>
                      <a:pt x="1095" y="524"/>
                    </a:cubicBezTo>
                    <a:cubicBezTo>
                      <a:pt x="1059" y="452"/>
                      <a:pt x="977" y="416"/>
                      <a:pt x="941" y="380"/>
                    </a:cubicBezTo>
                    <a:cubicBezTo>
                      <a:pt x="941" y="380"/>
                      <a:pt x="941" y="416"/>
                      <a:pt x="905" y="416"/>
                    </a:cubicBezTo>
                    <a:cubicBezTo>
                      <a:pt x="905" y="488"/>
                      <a:pt x="905" y="606"/>
                      <a:pt x="941" y="714"/>
                    </a:cubicBezTo>
                    <a:cubicBezTo>
                      <a:pt x="941" y="868"/>
                      <a:pt x="1013" y="940"/>
                      <a:pt x="1095" y="1013"/>
                    </a:cubicBezTo>
                    <a:cubicBezTo>
                      <a:pt x="1167" y="1058"/>
                      <a:pt x="1203" y="1094"/>
                      <a:pt x="1203" y="1130"/>
                    </a:cubicBezTo>
                    <a:lnTo>
                      <a:pt x="1167" y="1130"/>
                    </a:lnTo>
                    <a:cubicBezTo>
                      <a:pt x="1131" y="1130"/>
                      <a:pt x="1095" y="1130"/>
                      <a:pt x="1059" y="1094"/>
                    </a:cubicBezTo>
                    <a:cubicBezTo>
                      <a:pt x="941" y="1013"/>
                      <a:pt x="869" y="904"/>
                      <a:pt x="787" y="750"/>
                    </a:cubicBezTo>
                    <a:cubicBezTo>
                      <a:pt x="751" y="606"/>
                      <a:pt x="787" y="452"/>
                      <a:pt x="833" y="380"/>
                    </a:cubicBezTo>
                    <a:cubicBezTo>
                      <a:pt x="869" y="380"/>
                      <a:pt x="869" y="335"/>
                      <a:pt x="869" y="335"/>
                    </a:cubicBezTo>
                    <a:cubicBezTo>
                      <a:pt x="751" y="262"/>
                      <a:pt x="643" y="190"/>
                      <a:pt x="561" y="154"/>
                    </a:cubicBezTo>
                    <a:cubicBezTo>
                      <a:pt x="417" y="72"/>
                      <a:pt x="299" y="72"/>
                      <a:pt x="299" y="36"/>
                    </a:cubicBezTo>
                    <a:close/>
                  </a:path>
                </a:pathLst>
              </a:custGeom>
              <a:solidFill>
                <a:srgbClr val="DB8E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1"/>
              <p:cNvSpPr/>
              <p:nvPr/>
            </p:nvSpPr>
            <p:spPr>
              <a:xfrm>
                <a:off x="1110429" y="1844652"/>
                <a:ext cx="73660" cy="75844"/>
              </a:xfrm>
              <a:custGeom>
                <a:rect b="b" l="l" r="r" t="t"/>
                <a:pathLst>
                  <a:path extrusionOk="0" h="1285" w="1248">
                    <a:moveTo>
                      <a:pt x="0" y="0"/>
                    </a:moveTo>
                    <a:cubicBezTo>
                      <a:pt x="0" y="36"/>
                      <a:pt x="118" y="36"/>
                      <a:pt x="262" y="118"/>
                    </a:cubicBezTo>
                    <a:cubicBezTo>
                      <a:pt x="344" y="154"/>
                      <a:pt x="452" y="226"/>
                      <a:pt x="570" y="299"/>
                    </a:cubicBezTo>
                    <a:cubicBezTo>
                      <a:pt x="570" y="262"/>
                      <a:pt x="570" y="262"/>
                      <a:pt x="606" y="262"/>
                    </a:cubicBezTo>
                    <a:cubicBezTo>
                      <a:pt x="452" y="154"/>
                      <a:pt x="262" y="36"/>
                      <a:pt x="118" y="0"/>
                    </a:cubicBezTo>
                    <a:close/>
                    <a:moveTo>
                      <a:pt x="642" y="299"/>
                    </a:moveTo>
                    <a:lnTo>
                      <a:pt x="642" y="344"/>
                    </a:lnTo>
                    <a:cubicBezTo>
                      <a:pt x="678" y="380"/>
                      <a:pt x="760" y="416"/>
                      <a:pt x="796" y="488"/>
                    </a:cubicBezTo>
                    <a:cubicBezTo>
                      <a:pt x="832" y="525"/>
                      <a:pt x="868" y="570"/>
                      <a:pt x="904" y="606"/>
                    </a:cubicBezTo>
                    <a:cubicBezTo>
                      <a:pt x="868" y="525"/>
                      <a:pt x="796" y="488"/>
                      <a:pt x="760" y="416"/>
                    </a:cubicBezTo>
                    <a:cubicBezTo>
                      <a:pt x="714" y="380"/>
                      <a:pt x="678" y="344"/>
                      <a:pt x="642" y="299"/>
                    </a:cubicBezTo>
                    <a:close/>
                    <a:moveTo>
                      <a:pt x="1166" y="1130"/>
                    </a:moveTo>
                    <a:lnTo>
                      <a:pt x="1166" y="1130"/>
                    </a:lnTo>
                    <a:cubicBezTo>
                      <a:pt x="1212" y="1203"/>
                      <a:pt x="1212" y="1284"/>
                      <a:pt x="1248" y="1284"/>
                    </a:cubicBezTo>
                    <a:cubicBezTo>
                      <a:pt x="1248" y="1284"/>
                      <a:pt x="1212" y="1248"/>
                      <a:pt x="1212" y="1203"/>
                    </a:cubicBezTo>
                    <a:cubicBezTo>
                      <a:pt x="1212" y="1166"/>
                      <a:pt x="1212" y="1166"/>
                      <a:pt x="1166" y="1130"/>
                    </a:cubicBezTo>
                    <a:close/>
                  </a:path>
                </a:pathLst>
              </a:custGeom>
              <a:solidFill>
                <a:srgbClr val="76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1"/>
              <p:cNvSpPr/>
              <p:nvPr/>
            </p:nvSpPr>
            <p:spPr>
              <a:xfrm>
                <a:off x="1137107" y="1860116"/>
                <a:ext cx="26737" cy="49166"/>
              </a:xfrm>
              <a:custGeom>
                <a:rect b="b" l="l" r="r" t="t"/>
                <a:pathLst>
                  <a:path extrusionOk="0" h="833" w="453">
                    <a:moveTo>
                      <a:pt x="154" y="0"/>
                    </a:moveTo>
                    <a:cubicBezTo>
                      <a:pt x="118" y="0"/>
                      <a:pt x="118" y="0"/>
                      <a:pt x="118" y="37"/>
                    </a:cubicBezTo>
                    <a:cubicBezTo>
                      <a:pt x="118" y="37"/>
                      <a:pt x="118" y="82"/>
                      <a:pt x="82" y="82"/>
                    </a:cubicBezTo>
                    <a:cubicBezTo>
                      <a:pt x="36" y="154"/>
                      <a:pt x="0" y="308"/>
                      <a:pt x="36" y="452"/>
                    </a:cubicBezTo>
                    <a:cubicBezTo>
                      <a:pt x="118" y="606"/>
                      <a:pt x="190" y="715"/>
                      <a:pt x="308" y="796"/>
                    </a:cubicBezTo>
                    <a:cubicBezTo>
                      <a:pt x="344" y="832"/>
                      <a:pt x="380" y="832"/>
                      <a:pt x="416" y="832"/>
                    </a:cubicBezTo>
                    <a:lnTo>
                      <a:pt x="452" y="832"/>
                    </a:lnTo>
                    <a:cubicBezTo>
                      <a:pt x="452" y="796"/>
                      <a:pt x="416" y="760"/>
                      <a:pt x="344" y="715"/>
                    </a:cubicBezTo>
                    <a:cubicBezTo>
                      <a:pt x="262" y="642"/>
                      <a:pt x="190" y="570"/>
                      <a:pt x="190" y="416"/>
                    </a:cubicBezTo>
                    <a:cubicBezTo>
                      <a:pt x="154" y="308"/>
                      <a:pt x="154" y="190"/>
                      <a:pt x="154" y="118"/>
                    </a:cubicBezTo>
                    <a:cubicBezTo>
                      <a:pt x="190" y="118"/>
                      <a:pt x="190" y="82"/>
                      <a:pt x="190" y="82"/>
                    </a:cubicBezTo>
                    <a:lnTo>
                      <a:pt x="190" y="37"/>
                    </a:lnTo>
                    <a:lnTo>
                      <a:pt x="154" y="0"/>
                    </a:lnTo>
                    <a:close/>
                  </a:path>
                </a:pathLst>
              </a:custGeom>
              <a:solidFill>
                <a:srgbClr val="764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1"/>
              <p:cNvSpPr/>
              <p:nvPr/>
            </p:nvSpPr>
            <p:spPr>
              <a:xfrm>
                <a:off x="1125893" y="2996181"/>
                <a:ext cx="634020" cy="109369"/>
              </a:xfrm>
              <a:custGeom>
                <a:rect b="b" l="l" r="r" t="t"/>
                <a:pathLst>
                  <a:path extrusionOk="0" h="1853" w="10742">
                    <a:moveTo>
                      <a:pt x="10515" y="1"/>
                    </a:moveTo>
                    <a:cubicBezTo>
                      <a:pt x="10325" y="82"/>
                      <a:pt x="10135" y="154"/>
                      <a:pt x="9991" y="191"/>
                    </a:cubicBezTo>
                    <a:cubicBezTo>
                      <a:pt x="9087" y="453"/>
                      <a:pt x="8137" y="643"/>
                      <a:pt x="7197" y="760"/>
                    </a:cubicBezTo>
                    <a:cubicBezTo>
                      <a:pt x="6589" y="828"/>
                      <a:pt x="5978" y="859"/>
                      <a:pt x="5365" y="859"/>
                    </a:cubicBezTo>
                    <a:cubicBezTo>
                      <a:pt x="3630" y="859"/>
                      <a:pt x="1888" y="616"/>
                      <a:pt x="190" y="308"/>
                    </a:cubicBezTo>
                    <a:cubicBezTo>
                      <a:pt x="118" y="606"/>
                      <a:pt x="82" y="950"/>
                      <a:pt x="0" y="1248"/>
                    </a:cubicBezTo>
                    <a:cubicBezTo>
                      <a:pt x="118" y="1284"/>
                      <a:pt x="226" y="1321"/>
                      <a:pt x="344" y="1357"/>
                    </a:cubicBezTo>
                    <a:cubicBezTo>
                      <a:pt x="1130" y="1547"/>
                      <a:pt x="1962" y="1628"/>
                      <a:pt x="2758" y="1737"/>
                    </a:cubicBezTo>
                    <a:cubicBezTo>
                      <a:pt x="3617" y="1811"/>
                      <a:pt x="4475" y="1853"/>
                      <a:pt x="5334" y="1853"/>
                    </a:cubicBezTo>
                    <a:cubicBezTo>
                      <a:pt x="5831" y="1853"/>
                      <a:pt x="6329" y="1839"/>
                      <a:pt x="6826" y="1809"/>
                    </a:cubicBezTo>
                    <a:cubicBezTo>
                      <a:pt x="8137" y="1700"/>
                      <a:pt x="9539" y="1511"/>
                      <a:pt x="10741" y="1022"/>
                    </a:cubicBezTo>
                    <a:cubicBezTo>
                      <a:pt x="10669" y="679"/>
                      <a:pt x="10587" y="344"/>
                      <a:pt x="10515" y="1"/>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1"/>
              <p:cNvSpPr/>
              <p:nvPr/>
            </p:nvSpPr>
            <p:spPr>
              <a:xfrm>
                <a:off x="1032519" y="2454059"/>
                <a:ext cx="638269" cy="720429"/>
              </a:xfrm>
              <a:custGeom>
                <a:rect b="b" l="l" r="r" t="t"/>
                <a:pathLst>
                  <a:path extrusionOk="0" h="12206" w="10814">
                    <a:moveTo>
                      <a:pt x="2532" y="0"/>
                    </a:moveTo>
                    <a:lnTo>
                      <a:pt x="0" y="10280"/>
                    </a:lnTo>
                    <a:lnTo>
                      <a:pt x="7730" y="12205"/>
                    </a:lnTo>
                    <a:lnTo>
                      <a:pt x="10813" y="2179"/>
                    </a:lnTo>
                    <a:lnTo>
                      <a:pt x="2532" y="0"/>
                    </a:lnTo>
                    <a:close/>
                  </a:path>
                </a:pathLst>
              </a:custGeom>
              <a:solidFill>
                <a:srgbClr val="86C7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1"/>
              <p:cNvSpPr/>
              <p:nvPr/>
            </p:nvSpPr>
            <p:spPr>
              <a:xfrm>
                <a:off x="896945" y="2494077"/>
                <a:ext cx="431750" cy="507003"/>
              </a:xfrm>
              <a:custGeom>
                <a:rect b="b" l="l" r="r" t="t"/>
                <a:pathLst>
                  <a:path extrusionOk="0" h="8590" w="7315">
                    <a:moveTo>
                      <a:pt x="1095" y="0"/>
                    </a:moveTo>
                    <a:cubicBezTo>
                      <a:pt x="869" y="416"/>
                      <a:pt x="715" y="868"/>
                      <a:pt x="534" y="1275"/>
                    </a:cubicBezTo>
                    <a:cubicBezTo>
                      <a:pt x="191" y="2179"/>
                      <a:pt x="1" y="3273"/>
                      <a:pt x="82" y="4295"/>
                    </a:cubicBezTo>
                    <a:cubicBezTo>
                      <a:pt x="154" y="4973"/>
                      <a:pt x="570" y="5615"/>
                      <a:pt x="1059" y="6103"/>
                    </a:cubicBezTo>
                    <a:cubicBezTo>
                      <a:pt x="1583" y="6591"/>
                      <a:pt x="2189" y="6925"/>
                      <a:pt x="2831" y="7233"/>
                    </a:cubicBezTo>
                    <a:cubicBezTo>
                      <a:pt x="4033" y="7830"/>
                      <a:pt x="5281" y="8282"/>
                      <a:pt x="6592" y="8589"/>
                    </a:cubicBezTo>
                    <a:cubicBezTo>
                      <a:pt x="6863" y="7983"/>
                      <a:pt x="7125" y="7378"/>
                      <a:pt x="7315" y="6781"/>
                    </a:cubicBezTo>
                    <a:cubicBezTo>
                      <a:pt x="6935" y="6591"/>
                      <a:pt x="6556" y="6365"/>
                      <a:pt x="6221" y="6103"/>
                    </a:cubicBezTo>
                    <a:cubicBezTo>
                      <a:pt x="5425" y="5497"/>
                      <a:pt x="4485" y="4936"/>
                      <a:pt x="3807" y="4258"/>
                    </a:cubicBezTo>
                    <a:lnTo>
                      <a:pt x="3807" y="4213"/>
                    </a:lnTo>
                    <a:cubicBezTo>
                      <a:pt x="3509" y="3987"/>
                      <a:pt x="3319" y="3725"/>
                      <a:pt x="3283" y="3390"/>
                    </a:cubicBezTo>
                    <a:cubicBezTo>
                      <a:pt x="3283" y="3237"/>
                      <a:pt x="3283" y="3083"/>
                      <a:pt x="3319" y="2938"/>
                    </a:cubicBezTo>
                    <a:cubicBezTo>
                      <a:pt x="3355" y="2450"/>
                      <a:pt x="3581" y="1953"/>
                      <a:pt x="3807" y="1546"/>
                    </a:cubicBezTo>
                    <a:cubicBezTo>
                      <a:pt x="2867" y="1094"/>
                      <a:pt x="1927" y="597"/>
                      <a:pt x="1095"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1"/>
              <p:cNvSpPr/>
              <p:nvPr/>
            </p:nvSpPr>
            <p:spPr>
              <a:xfrm>
                <a:off x="1464210" y="2078381"/>
                <a:ext cx="106772" cy="208645"/>
              </a:xfrm>
              <a:custGeom>
                <a:rect b="b" l="l" r="r" t="t"/>
                <a:pathLst>
                  <a:path extrusionOk="0" h="3535" w="1809">
                    <a:moveTo>
                      <a:pt x="561" y="0"/>
                    </a:moveTo>
                    <a:cubicBezTo>
                      <a:pt x="371" y="0"/>
                      <a:pt x="190" y="36"/>
                      <a:pt x="0" y="36"/>
                    </a:cubicBezTo>
                    <a:cubicBezTo>
                      <a:pt x="1275" y="488"/>
                      <a:pt x="1655" y="2034"/>
                      <a:pt x="1203" y="3345"/>
                    </a:cubicBezTo>
                    <a:cubicBezTo>
                      <a:pt x="1159" y="3460"/>
                      <a:pt x="1250" y="3535"/>
                      <a:pt x="1337" y="3535"/>
                    </a:cubicBezTo>
                    <a:cubicBezTo>
                      <a:pt x="1395" y="3535"/>
                      <a:pt x="1451" y="3502"/>
                      <a:pt x="1465" y="3427"/>
                    </a:cubicBezTo>
                    <a:cubicBezTo>
                      <a:pt x="1727" y="2667"/>
                      <a:pt x="1809" y="1727"/>
                      <a:pt x="1465" y="977"/>
                    </a:cubicBezTo>
                    <a:cubicBezTo>
                      <a:pt x="1239" y="525"/>
                      <a:pt x="941" y="226"/>
                      <a:pt x="561" y="0"/>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1"/>
              <p:cNvSpPr/>
              <p:nvPr/>
            </p:nvSpPr>
            <p:spPr>
              <a:xfrm>
                <a:off x="1210708" y="2098095"/>
                <a:ext cx="88652" cy="231132"/>
              </a:xfrm>
              <a:custGeom>
                <a:rect b="b" l="l" r="r" t="t"/>
                <a:pathLst>
                  <a:path extrusionOk="0" h="3916" w="1502">
                    <a:moveTo>
                      <a:pt x="1167" y="1"/>
                    </a:moveTo>
                    <a:cubicBezTo>
                      <a:pt x="1013" y="154"/>
                      <a:pt x="905" y="263"/>
                      <a:pt x="787" y="417"/>
                    </a:cubicBezTo>
                    <a:cubicBezTo>
                      <a:pt x="1" y="1547"/>
                      <a:pt x="489" y="2641"/>
                      <a:pt x="869" y="3807"/>
                    </a:cubicBezTo>
                    <a:cubicBezTo>
                      <a:pt x="883" y="3883"/>
                      <a:pt x="940" y="3916"/>
                      <a:pt x="998" y="3916"/>
                    </a:cubicBezTo>
                    <a:cubicBezTo>
                      <a:pt x="1085" y="3916"/>
                      <a:pt x="1174" y="3843"/>
                      <a:pt x="1131" y="3735"/>
                    </a:cubicBezTo>
                    <a:cubicBezTo>
                      <a:pt x="824" y="2785"/>
                      <a:pt x="372" y="1881"/>
                      <a:pt x="824" y="905"/>
                    </a:cubicBezTo>
                    <a:cubicBezTo>
                      <a:pt x="977" y="570"/>
                      <a:pt x="1240" y="299"/>
                      <a:pt x="1502" y="118"/>
                    </a:cubicBezTo>
                    <a:lnTo>
                      <a:pt x="1502" y="118"/>
                    </a:lnTo>
                    <a:cubicBezTo>
                      <a:pt x="1466" y="127"/>
                      <a:pt x="1432" y="132"/>
                      <a:pt x="1400" y="132"/>
                    </a:cubicBezTo>
                    <a:cubicBezTo>
                      <a:pt x="1302" y="132"/>
                      <a:pt x="1222" y="89"/>
                      <a:pt x="1167" y="1"/>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1"/>
              <p:cNvSpPr/>
              <p:nvPr/>
            </p:nvSpPr>
            <p:spPr>
              <a:xfrm>
                <a:off x="1188339" y="2253914"/>
                <a:ext cx="153695" cy="153222"/>
              </a:xfrm>
              <a:custGeom>
                <a:rect b="b" l="l" r="r" t="t"/>
                <a:pathLst>
                  <a:path extrusionOk="0" h="2596" w="2604">
                    <a:moveTo>
                      <a:pt x="1320" y="1"/>
                    </a:moveTo>
                    <a:cubicBezTo>
                      <a:pt x="606" y="1"/>
                      <a:pt x="0" y="597"/>
                      <a:pt x="0" y="1321"/>
                    </a:cubicBezTo>
                    <a:cubicBezTo>
                      <a:pt x="0" y="2035"/>
                      <a:pt x="606" y="2595"/>
                      <a:pt x="1320" y="2595"/>
                    </a:cubicBezTo>
                    <a:cubicBezTo>
                      <a:pt x="2034" y="2595"/>
                      <a:pt x="2604" y="2035"/>
                      <a:pt x="2604" y="1321"/>
                    </a:cubicBezTo>
                    <a:cubicBezTo>
                      <a:pt x="2604" y="597"/>
                      <a:pt x="2034" y="1"/>
                      <a:pt x="13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1"/>
              <p:cNvSpPr/>
              <p:nvPr/>
            </p:nvSpPr>
            <p:spPr>
              <a:xfrm>
                <a:off x="1228356" y="2296056"/>
                <a:ext cx="73660" cy="71063"/>
              </a:xfrm>
              <a:custGeom>
                <a:rect b="b" l="l" r="r" t="t"/>
                <a:pathLst>
                  <a:path extrusionOk="0" h="1204" w="1248">
                    <a:moveTo>
                      <a:pt x="642" y="1"/>
                    </a:moveTo>
                    <a:cubicBezTo>
                      <a:pt x="299" y="1"/>
                      <a:pt x="0" y="263"/>
                      <a:pt x="0" y="607"/>
                    </a:cubicBezTo>
                    <a:cubicBezTo>
                      <a:pt x="0" y="941"/>
                      <a:pt x="299" y="1203"/>
                      <a:pt x="642" y="1203"/>
                    </a:cubicBezTo>
                    <a:cubicBezTo>
                      <a:pt x="977" y="1203"/>
                      <a:pt x="1248" y="941"/>
                      <a:pt x="1248" y="607"/>
                    </a:cubicBezTo>
                    <a:cubicBezTo>
                      <a:pt x="1248" y="263"/>
                      <a:pt x="977" y="1"/>
                      <a:pt x="642" y="1"/>
                    </a:cubicBezTo>
                    <a:close/>
                  </a:path>
                </a:pathLst>
              </a:custGeom>
              <a:solidFill>
                <a:srgbClr val="405C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1"/>
              <p:cNvSpPr/>
              <p:nvPr/>
            </p:nvSpPr>
            <p:spPr>
              <a:xfrm>
                <a:off x="1637618" y="2211772"/>
                <a:ext cx="31046" cy="362398"/>
              </a:xfrm>
              <a:custGeom>
                <a:rect b="b" l="l" r="r" t="t"/>
                <a:pathLst>
                  <a:path extrusionOk="0" h="6140" w="526">
                    <a:moveTo>
                      <a:pt x="191" y="0"/>
                    </a:moveTo>
                    <a:cubicBezTo>
                      <a:pt x="145" y="0"/>
                      <a:pt x="145" y="73"/>
                      <a:pt x="109" y="226"/>
                    </a:cubicBezTo>
                    <a:cubicBezTo>
                      <a:pt x="109" y="371"/>
                      <a:pt x="73" y="597"/>
                      <a:pt x="73" y="905"/>
                    </a:cubicBezTo>
                    <a:cubicBezTo>
                      <a:pt x="37" y="1429"/>
                      <a:pt x="1" y="2215"/>
                      <a:pt x="73" y="3083"/>
                    </a:cubicBezTo>
                    <a:cubicBezTo>
                      <a:pt x="109" y="3915"/>
                      <a:pt x="227" y="4702"/>
                      <a:pt x="299" y="5235"/>
                    </a:cubicBezTo>
                    <a:cubicBezTo>
                      <a:pt x="335" y="5533"/>
                      <a:pt x="417" y="5760"/>
                      <a:pt x="453" y="5913"/>
                    </a:cubicBezTo>
                    <a:cubicBezTo>
                      <a:pt x="453" y="6058"/>
                      <a:pt x="489" y="6139"/>
                      <a:pt x="489" y="6139"/>
                    </a:cubicBezTo>
                    <a:cubicBezTo>
                      <a:pt x="525" y="6139"/>
                      <a:pt x="453" y="5796"/>
                      <a:pt x="371" y="5235"/>
                    </a:cubicBezTo>
                    <a:cubicBezTo>
                      <a:pt x="335" y="4666"/>
                      <a:pt x="227" y="3915"/>
                      <a:pt x="191" y="3047"/>
                    </a:cubicBezTo>
                    <a:cubicBezTo>
                      <a:pt x="145" y="2215"/>
                      <a:pt x="145" y="1465"/>
                      <a:pt x="145" y="905"/>
                    </a:cubicBezTo>
                    <a:cubicBezTo>
                      <a:pt x="145" y="335"/>
                      <a:pt x="191" y="0"/>
                      <a:pt x="191" y="0"/>
                    </a:cubicBezTo>
                    <a:close/>
                  </a:path>
                </a:pathLst>
              </a:custGeom>
              <a:solidFill>
                <a:srgbClr val="4254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1"/>
              <p:cNvSpPr/>
              <p:nvPr/>
            </p:nvSpPr>
            <p:spPr>
              <a:xfrm>
                <a:off x="1468459" y="2273687"/>
                <a:ext cx="108956" cy="196073"/>
              </a:xfrm>
              <a:custGeom>
                <a:rect b="b" l="l" r="r" t="t"/>
                <a:pathLst>
                  <a:path extrusionOk="0" h="3322" w="1846">
                    <a:moveTo>
                      <a:pt x="1248" y="0"/>
                    </a:moveTo>
                    <a:cubicBezTo>
                      <a:pt x="832" y="36"/>
                      <a:pt x="489" y="796"/>
                      <a:pt x="344" y="1094"/>
                    </a:cubicBezTo>
                    <a:cubicBezTo>
                      <a:pt x="73" y="1664"/>
                      <a:pt x="1" y="2260"/>
                      <a:pt x="37" y="2866"/>
                    </a:cubicBezTo>
                    <a:cubicBezTo>
                      <a:pt x="55" y="2920"/>
                      <a:pt x="102" y="2948"/>
                      <a:pt x="141" y="2948"/>
                    </a:cubicBezTo>
                    <a:cubicBezTo>
                      <a:pt x="179" y="2948"/>
                      <a:pt x="209" y="2920"/>
                      <a:pt x="191" y="2866"/>
                    </a:cubicBezTo>
                    <a:cubicBezTo>
                      <a:pt x="73" y="1926"/>
                      <a:pt x="417" y="940"/>
                      <a:pt x="1095" y="262"/>
                    </a:cubicBezTo>
                    <a:cubicBezTo>
                      <a:pt x="1128" y="224"/>
                      <a:pt x="1160" y="208"/>
                      <a:pt x="1191" y="208"/>
                    </a:cubicBezTo>
                    <a:cubicBezTo>
                      <a:pt x="1373" y="208"/>
                      <a:pt x="1516" y="775"/>
                      <a:pt x="1547" y="868"/>
                    </a:cubicBezTo>
                    <a:cubicBezTo>
                      <a:pt x="1619" y="1130"/>
                      <a:pt x="1619" y="1392"/>
                      <a:pt x="1655" y="1700"/>
                    </a:cubicBezTo>
                    <a:cubicBezTo>
                      <a:pt x="1700" y="2224"/>
                      <a:pt x="1583" y="2749"/>
                      <a:pt x="1393" y="3246"/>
                    </a:cubicBezTo>
                    <a:cubicBezTo>
                      <a:pt x="1371" y="3291"/>
                      <a:pt x="1421" y="3321"/>
                      <a:pt x="1471" y="3321"/>
                    </a:cubicBezTo>
                    <a:cubicBezTo>
                      <a:pt x="1502" y="3321"/>
                      <a:pt x="1533" y="3310"/>
                      <a:pt x="1547" y="3282"/>
                    </a:cubicBezTo>
                    <a:cubicBezTo>
                      <a:pt x="1773" y="2640"/>
                      <a:pt x="1845" y="1998"/>
                      <a:pt x="1773" y="1320"/>
                    </a:cubicBezTo>
                    <a:cubicBezTo>
                      <a:pt x="1737" y="986"/>
                      <a:pt x="1619" y="678"/>
                      <a:pt x="1511" y="380"/>
                    </a:cubicBezTo>
                    <a:cubicBezTo>
                      <a:pt x="1474" y="262"/>
                      <a:pt x="1393" y="0"/>
                      <a:pt x="1248" y="0"/>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1"/>
              <p:cNvSpPr/>
              <p:nvPr/>
            </p:nvSpPr>
            <p:spPr>
              <a:xfrm>
                <a:off x="1457245" y="2371959"/>
                <a:ext cx="149445" cy="221807"/>
              </a:xfrm>
              <a:custGeom>
                <a:rect b="b" l="l" r="r" t="t"/>
                <a:pathLst>
                  <a:path extrusionOk="0" h="3758" w="2532">
                    <a:moveTo>
                      <a:pt x="394" y="1"/>
                    </a:moveTo>
                    <a:cubicBezTo>
                      <a:pt x="322" y="1"/>
                      <a:pt x="245" y="48"/>
                      <a:pt x="227" y="143"/>
                    </a:cubicBezTo>
                    <a:cubicBezTo>
                      <a:pt x="118" y="1047"/>
                      <a:pt x="1" y="2440"/>
                      <a:pt x="643" y="3199"/>
                    </a:cubicBezTo>
                    <a:cubicBezTo>
                      <a:pt x="918" y="3540"/>
                      <a:pt x="1303" y="3757"/>
                      <a:pt x="1691" y="3757"/>
                    </a:cubicBezTo>
                    <a:cubicBezTo>
                      <a:pt x="1940" y="3757"/>
                      <a:pt x="2192" y="3667"/>
                      <a:pt x="2415" y="3461"/>
                    </a:cubicBezTo>
                    <a:cubicBezTo>
                      <a:pt x="2532" y="3372"/>
                      <a:pt x="2429" y="3220"/>
                      <a:pt x="2321" y="3220"/>
                    </a:cubicBezTo>
                    <a:cubicBezTo>
                      <a:pt x="2287" y="3220"/>
                      <a:pt x="2253" y="3235"/>
                      <a:pt x="2225" y="3272"/>
                    </a:cubicBezTo>
                    <a:cubicBezTo>
                      <a:pt x="2028" y="3452"/>
                      <a:pt x="1840" y="3528"/>
                      <a:pt x="1667" y="3528"/>
                    </a:cubicBezTo>
                    <a:cubicBezTo>
                      <a:pt x="1076" y="3528"/>
                      <a:pt x="646" y="2657"/>
                      <a:pt x="534" y="2105"/>
                    </a:cubicBezTo>
                    <a:cubicBezTo>
                      <a:pt x="381" y="1463"/>
                      <a:pt x="417" y="785"/>
                      <a:pt x="534" y="143"/>
                    </a:cubicBezTo>
                    <a:cubicBezTo>
                      <a:pt x="534" y="48"/>
                      <a:pt x="466" y="1"/>
                      <a:pt x="3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1"/>
              <p:cNvSpPr/>
              <p:nvPr/>
            </p:nvSpPr>
            <p:spPr>
              <a:xfrm>
                <a:off x="1403535" y="2361158"/>
                <a:ext cx="171696" cy="213957"/>
              </a:xfrm>
              <a:custGeom>
                <a:rect b="b" l="l" r="r" t="t"/>
                <a:pathLst>
                  <a:path extrusionOk="0" h="3625" w="2909">
                    <a:moveTo>
                      <a:pt x="2773" y="1"/>
                    </a:moveTo>
                    <a:cubicBezTo>
                      <a:pt x="2703" y="1"/>
                      <a:pt x="2629" y="46"/>
                      <a:pt x="2611" y="136"/>
                    </a:cubicBezTo>
                    <a:cubicBezTo>
                      <a:pt x="2611" y="778"/>
                      <a:pt x="2529" y="1384"/>
                      <a:pt x="2348" y="1990"/>
                    </a:cubicBezTo>
                    <a:cubicBezTo>
                      <a:pt x="2179" y="2524"/>
                      <a:pt x="1525" y="3372"/>
                      <a:pt x="907" y="3372"/>
                    </a:cubicBezTo>
                    <a:cubicBezTo>
                      <a:pt x="698" y="3372"/>
                      <a:pt x="494" y="3276"/>
                      <a:pt x="314" y="3039"/>
                    </a:cubicBezTo>
                    <a:cubicBezTo>
                      <a:pt x="284" y="3001"/>
                      <a:pt x="246" y="2986"/>
                      <a:pt x="209" y="2986"/>
                    </a:cubicBezTo>
                    <a:cubicBezTo>
                      <a:pt x="103" y="2986"/>
                      <a:pt x="1" y="3115"/>
                      <a:pt x="88" y="3229"/>
                    </a:cubicBezTo>
                    <a:cubicBezTo>
                      <a:pt x="307" y="3512"/>
                      <a:pt x="579" y="3624"/>
                      <a:pt x="861" y="3624"/>
                    </a:cubicBezTo>
                    <a:cubicBezTo>
                      <a:pt x="1253" y="3624"/>
                      <a:pt x="1663" y="3404"/>
                      <a:pt x="1969" y="3120"/>
                    </a:cubicBezTo>
                    <a:cubicBezTo>
                      <a:pt x="2800" y="2397"/>
                      <a:pt x="2873" y="1158"/>
                      <a:pt x="2909" y="136"/>
                    </a:cubicBezTo>
                    <a:cubicBezTo>
                      <a:pt x="2909" y="46"/>
                      <a:pt x="2843" y="1"/>
                      <a:pt x="27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1"/>
              <p:cNvSpPr/>
              <p:nvPr/>
            </p:nvSpPr>
            <p:spPr>
              <a:xfrm>
                <a:off x="1390550" y="2525005"/>
                <a:ext cx="44916" cy="35827"/>
              </a:xfrm>
              <a:custGeom>
                <a:rect b="b" l="l" r="r" t="t"/>
                <a:pathLst>
                  <a:path extrusionOk="0" h="607" w="761">
                    <a:moveTo>
                      <a:pt x="380" y="0"/>
                    </a:moveTo>
                    <a:cubicBezTo>
                      <a:pt x="1" y="0"/>
                      <a:pt x="1" y="606"/>
                      <a:pt x="380" y="606"/>
                    </a:cubicBezTo>
                    <a:cubicBezTo>
                      <a:pt x="760" y="606"/>
                      <a:pt x="760" y="0"/>
                      <a:pt x="380" y="0"/>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1"/>
              <p:cNvSpPr/>
              <p:nvPr/>
            </p:nvSpPr>
            <p:spPr>
              <a:xfrm>
                <a:off x="1573047" y="2551683"/>
                <a:ext cx="44385" cy="33702"/>
              </a:xfrm>
              <a:custGeom>
                <a:rect b="b" l="l" r="r" t="t"/>
                <a:pathLst>
                  <a:path extrusionOk="0" h="571" w="752">
                    <a:moveTo>
                      <a:pt x="380" y="1"/>
                    </a:moveTo>
                    <a:cubicBezTo>
                      <a:pt x="1" y="1"/>
                      <a:pt x="1" y="570"/>
                      <a:pt x="380" y="570"/>
                    </a:cubicBezTo>
                    <a:cubicBezTo>
                      <a:pt x="751" y="570"/>
                      <a:pt x="751" y="1"/>
                      <a:pt x="380" y="1"/>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1"/>
              <p:cNvSpPr/>
              <p:nvPr/>
            </p:nvSpPr>
            <p:spPr>
              <a:xfrm>
                <a:off x="1155227" y="2822773"/>
                <a:ext cx="297828" cy="238746"/>
              </a:xfrm>
              <a:custGeom>
                <a:rect b="b" l="l" r="r" t="t"/>
                <a:pathLst>
                  <a:path extrusionOk="0" h="4045" w="5046">
                    <a:moveTo>
                      <a:pt x="1086" y="0"/>
                    </a:moveTo>
                    <a:lnTo>
                      <a:pt x="1" y="2152"/>
                    </a:lnTo>
                    <a:cubicBezTo>
                      <a:pt x="823" y="2568"/>
                      <a:pt x="1691" y="2866"/>
                      <a:pt x="2487" y="3355"/>
                    </a:cubicBezTo>
                    <a:cubicBezTo>
                      <a:pt x="2858" y="3581"/>
                      <a:pt x="3237" y="3807"/>
                      <a:pt x="3653" y="3996"/>
                    </a:cubicBezTo>
                    <a:cubicBezTo>
                      <a:pt x="3736" y="4030"/>
                      <a:pt x="3795" y="4044"/>
                      <a:pt x="3835" y="4044"/>
                    </a:cubicBezTo>
                    <a:cubicBezTo>
                      <a:pt x="4067" y="4044"/>
                      <a:pt x="3667" y="3565"/>
                      <a:pt x="3536" y="3472"/>
                    </a:cubicBezTo>
                    <a:cubicBezTo>
                      <a:pt x="3273" y="3246"/>
                      <a:pt x="2939" y="3056"/>
                      <a:pt x="2632" y="2866"/>
                    </a:cubicBezTo>
                    <a:lnTo>
                      <a:pt x="2632" y="2866"/>
                    </a:lnTo>
                    <a:cubicBezTo>
                      <a:pt x="3047" y="3092"/>
                      <a:pt x="3463" y="3282"/>
                      <a:pt x="3879" y="3472"/>
                    </a:cubicBezTo>
                    <a:cubicBezTo>
                      <a:pt x="4069" y="3508"/>
                      <a:pt x="4331" y="3662"/>
                      <a:pt x="4521" y="3662"/>
                    </a:cubicBezTo>
                    <a:cubicBezTo>
                      <a:pt x="4783" y="3662"/>
                      <a:pt x="4557" y="3355"/>
                      <a:pt x="4440" y="3318"/>
                    </a:cubicBezTo>
                    <a:cubicBezTo>
                      <a:pt x="3988" y="2984"/>
                      <a:pt x="3536" y="2676"/>
                      <a:pt x="3011" y="2450"/>
                    </a:cubicBezTo>
                    <a:lnTo>
                      <a:pt x="3011" y="2450"/>
                    </a:lnTo>
                    <a:cubicBezTo>
                      <a:pt x="3617" y="2676"/>
                      <a:pt x="4178" y="2866"/>
                      <a:pt x="4747" y="3092"/>
                    </a:cubicBezTo>
                    <a:cubicBezTo>
                      <a:pt x="4781" y="3101"/>
                      <a:pt x="4813" y="3105"/>
                      <a:pt x="4842" y="3105"/>
                    </a:cubicBezTo>
                    <a:cubicBezTo>
                      <a:pt x="4936" y="3105"/>
                      <a:pt x="4990" y="3057"/>
                      <a:pt x="4928" y="2939"/>
                    </a:cubicBezTo>
                    <a:cubicBezTo>
                      <a:pt x="4928" y="2866"/>
                      <a:pt x="4819" y="2794"/>
                      <a:pt x="4747" y="2713"/>
                    </a:cubicBezTo>
                    <a:cubicBezTo>
                      <a:pt x="4593" y="2604"/>
                      <a:pt x="4440" y="2487"/>
                      <a:pt x="4250" y="2414"/>
                    </a:cubicBezTo>
                    <a:cubicBezTo>
                      <a:pt x="4069" y="2342"/>
                      <a:pt x="3915" y="2261"/>
                      <a:pt x="3726" y="2188"/>
                    </a:cubicBezTo>
                    <a:cubicBezTo>
                      <a:pt x="3653" y="2188"/>
                      <a:pt x="3572" y="2152"/>
                      <a:pt x="3463" y="2116"/>
                    </a:cubicBezTo>
                    <a:cubicBezTo>
                      <a:pt x="3391" y="2080"/>
                      <a:pt x="3273" y="2035"/>
                      <a:pt x="3237" y="2035"/>
                    </a:cubicBezTo>
                    <a:cubicBezTo>
                      <a:pt x="3276" y="2030"/>
                      <a:pt x="3314" y="2028"/>
                      <a:pt x="3353" y="2028"/>
                    </a:cubicBezTo>
                    <a:cubicBezTo>
                      <a:pt x="3614" y="2028"/>
                      <a:pt x="3881" y="2125"/>
                      <a:pt x="4141" y="2188"/>
                    </a:cubicBezTo>
                    <a:cubicBezTo>
                      <a:pt x="4331" y="2224"/>
                      <a:pt x="4476" y="2261"/>
                      <a:pt x="4630" y="2306"/>
                    </a:cubicBezTo>
                    <a:cubicBezTo>
                      <a:pt x="4702" y="2306"/>
                      <a:pt x="4973" y="2306"/>
                      <a:pt x="5009" y="2261"/>
                    </a:cubicBezTo>
                    <a:cubicBezTo>
                      <a:pt x="5046" y="2224"/>
                      <a:pt x="5046" y="2188"/>
                      <a:pt x="5009" y="2188"/>
                    </a:cubicBezTo>
                    <a:cubicBezTo>
                      <a:pt x="5009" y="2152"/>
                      <a:pt x="4973" y="2152"/>
                      <a:pt x="4973" y="2116"/>
                    </a:cubicBezTo>
                    <a:cubicBezTo>
                      <a:pt x="4783" y="1962"/>
                      <a:pt x="4476" y="1890"/>
                      <a:pt x="4214" y="1772"/>
                    </a:cubicBezTo>
                    <a:cubicBezTo>
                      <a:pt x="3915" y="1664"/>
                      <a:pt x="3617" y="1583"/>
                      <a:pt x="3273" y="1510"/>
                    </a:cubicBezTo>
                    <a:cubicBezTo>
                      <a:pt x="3653" y="1438"/>
                      <a:pt x="4069" y="1402"/>
                      <a:pt x="4404" y="1248"/>
                    </a:cubicBezTo>
                    <a:cubicBezTo>
                      <a:pt x="4521" y="1212"/>
                      <a:pt x="4856" y="1130"/>
                      <a:pt x="4593" y="1022"/>
                    </a:cubicBezTo>
                    <a:cubicBezTo>
                      <a:pt x="4569" y="1010"/>
                      <a:pt x="4536" y="1006"/>
                      <a:pt x="4498" y="1006"/>
                    </a:cubicBezTo>
                    <a:cubicBezTo>
                      <a:pt x="4423" y="1006"/>
                      <a:pt x="4328" y="1022"/>
                      <a:pt x="4250" y="1022"/>
                    </a:cubicBezTo>
                    <a:cubicBezTo>
                      <a:pt x="4133" y="1030"/>
                      <a:pt x="4015" y="1034"/>
                      <a:pt x="3896" y="1034"/>
                    </a:cubicBezTo>
                    <a:cubicBezTo>
                      <a:pt x="3480" y="1034"/>
                      <a:pt x="3054" y="980"/>
                      <a:pt x="2668" y="832"/>
                    </a:cubicBezTo>
                    <a:cubicBezTo>
                      <a:pt x="2107" y="642"/>
                      <a:pt x="1583" y="344"/>
                      <a:pt x="1086"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02" name="Google Shape;502;p11"/>
          <p:cNvSpPr/>
          <p:nvPr/>
        </p:nvSpPr>
        <p:spPr>
          <a:xfrm rot="10800000">
            <a:off x="2505312" y="6018818"/>
            <a:ext cx="2176717" cy="3417797"/>
          </a:xfrm>
          <a:custGeom>
            <a:rect b="b" l="l" r="r" t="t"/>
            <a:pathLst>
              <a:path extrusionOk="0" h="10474" w="16763">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1"/>
          <p:cNvSpPr txBox="1"/>
          <p:nvPr>
            <p:ph idx="1" type="subTitle"/>
          </p:nvPr>
        </p:nvSpPr>
        <p:spPr>
          <a:xfrm>
            <a:off x="1790210" y="3228290"/>
            <a:ext cx="1555800" cy="195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04" name="Google Shape;504;p11"/>
          <p:cNvSpPr txBox="1"/>
          <p:nvPr>
            <p:ph idx="2" type="subTitle"/>
          </p:nvPr>
        </p:nvSpPr>
        <p:spPr>
          <a:xfrm>
            <a:off x="3917050" y="1209839"/>
            <a:ext cx="1555800" cy="195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05" name="Google Shape;505;p11"/>
          <p:cNvSpPr txBox="1"/>
          <p:nvPr>
            <p:ph idx="3" type="subTitle"/>
          </p:nvPr>
        </p:nvSpPr>
        <p:spPr>
          <a:xfrm>
            <a:off x="2724287" y="6922949"/>
            <a:ext cx="1555800" cy="195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06" name="Google Shape;506;p11"/>
          <p:cNvSpPr txBox="1"/>
          <p:nvPr>
            <p:ph idx="4" type="subTitle"/>
          </p:nvPr>
        </p:nvSpPr>
        <p:spPr>
          <a:xfrm>
            <a:off x="1790210" y="2023667"/>
            <a:ext cx="1555800" cy="14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p:txBody>
      </p:sp>
      <p:sp>
        <p:nvSpPr>
          <p:cNvPr id="507" name="Google Shape;507;p11"/>
          <p:cNvSpPr txBox="1"/>
          <p:nvPr>
            <p:ph idx="5" type="subTitle"/>
          </p:nvPr>
        </p:nvSpPr>
        <p:spPr>
          <a:xfrm>
            <a:off x="3917050" y="5217"/>
            <a:ext cx="1555800" cy="14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p:txBody>
      </p:sp>
      <p:sp>
        <p:nvSpPr>
          <p:cNvPr id="508" name="Google Shape;508;p11"/>
          <p:cNvSpPr txBox="1"/>
          <p:nvPr>
            <p:ph idx="6" type="subTitle"/>
          </p:nvPr>
        </p:nvSpPr>
        <p:spPr>
          <a:xfrm>
            <a:off x="2724287" y="5718327"/>
            <a:ext cx="1555800" cy="14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p:txBody>
      </p:sp>
      <p:sp>
        <p:nvSpPr>
          <p:cNvPr id="509" name="Google Shape;509;p11"/>
          <p:cNvSpPr txBox="1"/>
          <p:nvPr>
            <p:ph type="title"/>
          </p:nvPr>
        </p:nvSpPr>
        <p:spPr>
          <a:xfrm>
            <a:off x="-11622" y="1260648"/>
            <a:ext cx="1684500" cy="603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p:txBody>
      </p:sp>
      <p:cxnSp>
        <p:nvCxnSpPr>
          <p:cNvPr id="510" name="Google Shape;510;p11"/>
          <p:cNvCxnSpPr/>
          <p:nvPr/>
        </p:nvCxnSpPr>
        <p:spPr>
          <a:xfrm>
            <a:off x="-11622" y="1820340"/>
            <a:ext cx="1613100" cy="0"/>
          </a:xfrm>
          <a:prstGeom prst="straightConnector1">
            <a:avLst/>
          </a:prstGeom>
          <a:noFill/>
          <a:ln cap="flat" cmpd="sng" w="19050">
            <a:solidFill>
              <a:srgbClr val="434343"/>
            </a:solidFill>
            <a:prstDash val="solid"/>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p:cSld name="CUSTOM_14_1_1_4_1">
    <p:bg>
      <p:bgPr>
        <a:solidFill>
          <a:srgbClr val="CFD9E0"/>
        </a:solidFill>
      </p:bgPr>
    </p:bg>
    <p:spTree>
      <p:nvGrpSpPr>
        <p:cNvPr id="511" name="Shape 511"/>
        <p:cNvGrpSpPr/>
        <p:nvPr/>
      </p:nvGrpSpPr>
      <p:grpSpPr>
        <a:xfrm>
          <a:off x="0" y="0"/>
          <a:ext cx="0" cy="0"/>
          <a:chOff x="0" y="0"/>
          <a:chExt cx="0" cy="0"/>
        </a:xfrm>
      </p:grpSpPr>
      <p:grpSp>
        <p:nvGrpSpPr>
          <p:cNvPr id="512" name="Google Shape;512;p12"/>
          <p:cNvGrpSpPr/>
          <p:nvPr/>
        </p:nvGrpSpPr>
        <p:grpSpPr>
          <a:xfrm>
            <a:off x="0" y="0"/>
            <a:ext cx="7562135" cy="10689241"/>
            <a:chOff x="0" y="0"/>
            <a:chExt cx="9144057" cy="5143510"/>
          </a:xfrm>
        </p:grpSpPr>
        <p:grpSp>
          <p:nvGrpSpPr>
            <p:cNvPr id="513" name="Google Shape;513;p12"/>
            <p:cNvGrpSpPr/>
            <p:nvPr/>
          </p:nvGrpSpPr>
          <p:grpSpPr>
            <a:xfrm>
              <a:off x="6516018" y="0"/>
              <a:ext cx="2627979" cy="4044405"/>
              <a:chOff x="6589593" y="0"/>
              <a:chExt cx="2627979" cy="4044405"/>
            </a:xfrm>
          </p:grpSpPr>
          <p:sp>
            <p:nvSpPr>
              <p:cNvPr id="514" name="Google Shape;514;p12"/>
              <p:cNvSpPr/>
              <p:nvPr/>
            </p:nvSpPr>
            <p:spPr>
              <a:xfrm>
                <a:off x="65895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5" name="Google Shape;515;p12"/>
              <p:cNvGrpSpPr/>
              <p:nvPr/>
            </p:nvGrpSpPr>
            <p:grpSpPr>
              <a:xfrm>
                <a:off x="7746917" y="253849"/>
                <a:ext cx="359077" cy="1370278"/>
                <a:chOff x="8637920" y="205202"/>
                <a:chExt cx="225777" cy="861593"/>
              </a:xfrm>
            </p:grpSpPr>
            <p:sp>
              <p:nvSpPr>
                <p:cNvPr id="516" name="Google Shape;516;p12"/>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2"/>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2"/>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2"/>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2"/>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2"/>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2"/>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2"/>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4" name="Google Shape;524;p12"/>
              <p:cNvSpPr/>
              <p:nvPr/>
            </p:nvSpPr>
            <p:spPr>
              <a:xfrm>
                <a:off x="73484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2"/>
              <p:cNvSpPr/>
              <p:nvPr/>
            </p:nvSpPr>
            <p:spPr>
              <a:xfrm>
                <a:off x="8205918"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6" name="Google Shape;526;p12"/>
              <p:cNvGrpSpPr/>
              <p:nvPr/>
            </p:nvGrpSpPr>
            <p:grpSpPr>
              <a:xfrm rot="10800000">
                <a:off x="8504637" y="2322834"/>
                <a:ext cx="312115" cy="1348221"/>
                <a:chOff x="8637920" y="205202"/>
                <a:chExt cx="225777" cy="861593"/>
              </a:xfrm>
            </p:grpSpPr>
            <p:sp>
              <p:nvSpPr>
                <p:cNvPr id="527" name="Google Shape;527;p12"/>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2"/>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2"/>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2"/>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2"/>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2"/>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2"/>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2"/>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5" name="Google Shape;535;p12"/>
              <p:cNvSpPr/>
              <p:nvPr/>
            </p:nvSpPr>
            <p:spPr>
              <a:xfrm>
                <a:off x="906334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6" name="Google Shape;536;p12"/>
            <p:cNvSpPr/>
            <p:nvPr/>
          </p:nvSpPr>
          <p:spPr>
            <a:xfrm>
              <a:off x="0" y="0"/>
              <a:ext cx="2183543" cy="4044405"/>
            </a:xfrm>
            <a:custGeom>
              <a:rect b="b" l="l" r="r" t="t"/>
              <a:pathLst>
                <a:path extrusionOk="0" h="26825" w="13752">
                  <a:moveTo>
                    <a:pt x="1" y="0"/>
                  </a:moveTo>
                  <a:lnTo>
                    <a:pt x="1" y="26825"/>
                  </a:lnTo>
                  <a:lnTo>
                    <a:pt x="13752" y="26825"/>
                  </a:lnTo>
                  <a:lnTo>
                    <a:pt x="13752" y="0"/>
                  </a:lnTo>
                  <a:close/>
                </a:path>
              </a:pathLst>
            </a:custGeom>
            <a:solidFill>
              <a:srgbClr val="FFFFFF">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2"/>
            <p:cNvSpPr/>
            <p:nvPr/>
          </p:nvSpPr>
          <p:spPr>
            <a:xfrm>
              <a:off x="0" y="4044403"/>
              <a:ext cx="9144057" cy="1099107"/>
            </a:xfrm>
            <a:custGeom>
              <a:rect b="b" l="l" r="r" t="t"/>
              <a:pathLst>
                <a:path extrusionOk="0" h="7414" w="53343">
                  <a:moveTo>
                    <a:pt x="1" y="0"/>
                  </a:moveTo>
                  <a:lnTo>
                    <a:pt x="1" y="7414"/>
                  </a:lnTo>
                  <a:lnTo>
                    <a:pt x="53342" y="7414"/>
                  </a:lnTo>
                  <a:lnTo>
                    <a:pt x="53342" y="0"/>
                  </a:lnTo>
                  <a:close/>
                </a:path>
              </a:pathLst>
            </a:custGeom>
            <a:solidFill>
              <a:srgbClr val="FFFFFF">
                <a:alpha val="16540"/>
              </a:srgbClr>
            </a:solidFill>
            <a:ln>
              <a:noFill/>
            </a:ln>
            <a:effectLst>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8" name="Google Shape;538;p12"/>
          <p:cNvSpPr txBox="1"/>
          <p:nvPr>
            <p:ph type="title"/>
          </p:nvPr>
        </p:nvSpPr>
        <p:spPr>
          <a:xfrm>
            <a:off x="-11622" y="1260648"/>
            <a:ext cx="1684500" cy="603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p:txBody>
      </p:sp>
      <p:cxnSp>
        <p:nvCxnSpPr>
          <p:cNvPr id="539" name="Google Shape;539;p12"/>
          <p:cNvCxnSpPr/>
          <p:nvPr/>
        </p:nvCxnSpPr>
        <p:spPr>
          <a:xfrm>
            <a:off x="-11622" y="1820340"/>
            <a:ext cx="1613100" cy="0"/>
          </a:xfrm>
          <a:prstGeom prst="straightConnector1">
            <a:avLst/>
          </a:prstGeom>
          <a:noFill/>
          <a:ln cap="flat" cmpd="sng" w="19050">
            <a:solidFill>
              <a:srgbClr val="434343"/>
            </a:solidFill>
            <a:prstDash val="solid"/>
            <a:round/>
            <a:headEnd len="med" w="med" type="none"/>
            <a:tailEnd len="med" w="med" type="none"/>
          </a:ln>
        </p:spPr>
      </p:cxnSp>
      <p:grpSp>
        <p:nvGrpSpPr>
          <p:cNvPr id="540" name="Google Shape;540;p12"/>
          <p:cNvGrpSpPr/>
          <p:nvPr/>
        </p:nvGrpSpPr>
        <p:grpSpPr>
          <a:xfrm rot="2037241">
            <a:off x="4373877" y="4359137"/>
            <a:ext cx="4651050" cy="8782059"/>
            <a:chOff x="6523425" y="1282075"/>
            <a:chExt cx="589725" cy="531200"/>
          </a:xfrm>
        </p:grpSpPr>
        <p:sp>
          <p:nvSpPr>
            <p:cNvPr id="541" name="Google Shape;541;p12"/>
            <p:cNvSpPr/>
            <p:nvPr/>
          </p:nvSpPr>
          <p:spPr>
            <a:xfrm>
              <a:off x="6798500" y="1282075"/>
              <a:ext cx="314650" cy="358725"/>
            </a:xfrm>
            <a:custGeom>
              <a:rect b="b" l="l" r="r" t="t"/>
              <a:pathLst>
                <a:path extrusionOk="0" h="14349" w="12586">
                  <a:moveTo>
                    <a:pt x="7947" y="1"/>
                  </a:moveTo>
                  <a:lnTo>
                    <a:pt x="0" y="3346"/>
                  </a:lnTo>
                  <a:lnTo>
                    <a:pt x="4638" y="14349"/>
                  </a:lnTo>
                  <a:lnTo>
                    <a:pt x="12585" y="10995"/>
                  </a:lnTo>
                  <a:lnTo>
                    <a:pt x="79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2"/>
            <p:cNvSpPr/>
            <p:nvPr/>
          </p:nvSpPr>
          <p:spPr>
            <a:xfrm>
              <a:off x="6798500" y="1282075"/>
              <a:ext cx="198700" cy="358725"/>
            </a:xfrm>
            <a:custGeom>
              <a:rect b="b" l="l" r="r" t="t"/>
              <a:pathLst>
                <a:path extrusionOk="0" h="14349" w="7948">
                  <a:moveTo>
                    <a:pt x="7947" y="1"/>
                  </a:moveTo>
                  <a:lnTo>
                    <a:pt x="0" y="3346"/>
                  </a:lnTo>
                  <a:lnTo>
                    <a:pt x="4638" y="14349"/>
                  </a:lnTo>
                  <a:lnTo>
                    <a:pt x="7947" y="1"/>
                  </a:lnTo>
                  <a:close/>
                </a:path>
              </a:pathLst>
            </a:custGeom>
            <a:solidFill>
              <a:srgbClr val="FAFD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2"/>
            <p:cNvSpPr/>
            <p:nvPr/>
          </p:nvSpPr>
          <p:spPr>
            <a:xfrm>
              <a:off x="6840975" y="1379950"/>
              <a:ext cx="51800" cy="26475"/>
            </a:xfrm>
            <a:custGeom>
              <a:rect b="b" l="l" r="r" t="t"/>
              <a:pathLst>
                <a:path extrusionOk="0" h="1059" w="2072">
                  <a:moveTo>
                    <a:pt x="1990" y="1"/>
                  </a:moveTo>
                  <a:lnTo>
                    <a:pt x="1" y="868"/>
                  </a:lnTo>
                  <a:lnTo>
                    <a:pt x="73" y="1058"/>
                  </a:lnTo>
                  <a:lnTo>
                    <a:pt x="2071" y="190"/>
                  </a:lnTo>
                  <a:lnTo>
                    <a:pt x="1990"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2"/>
            <p:cNvSpPr/>
            <p:nvPr/>
          </p:nvSpPr>
          <p:spPr>
            <a:xfrm>
              <a:off x="6846625" y="1393050"/>
              <a:ext cx="52700" cy="25575"/>
            </a:xfrm>
            <a:custGeom>
              <a:rect b="b" l="l" r="r" t="t"/>
              <a:pathLst>
                <a:path extrusionOk="0" h="1023" w="2108">
                  <a:moveTo>
                    <a:pt x="1990" y="1"/>
                  </a:moveTo>
                  <a:lnTo>
                    <a:pt x="1" y="833"/>
                  </a:lnTo>
                  <a:lnTo>
                    <a:pt x="73" y="1023"/>
                  </a:lnTo>
                  <a:lnTo>
                    <a:pt x="2107" y="191"/>
                  </a:lnTo>
                  <a:lnTo>
                    <a:pt x="1990"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2"/>
            <p:cNvSpPr/>
            <p:nvPr/>
          </p:nvSpPr>
          <p:spPr>
            <a:xfrm>
              <a:off x="6853200" y="1386500"/>
              <a:ext cx="103525" cy="48175"/>
            </a:xfrm>
            <a:custGeom>
              <a:rect b="b" l="l" r="r" t="t"/>
              <a:pathLst>
                <a:path extrusionOk="0" h="1927" w="4141">
                  <a:moveTo>
                    <a:pt x="4069" y="1"/>
                  </a:moveTo>
                  <a:lnTo>
                    <a:pt x="0" y="1700"/>
                  </a:lnTo>
                  <a:lnTo>
                    <a:pt x="72" y="1926"/>
                  </a:lnTo>
                  <a:lnTo>
                    <a:pt x="4141" y="191"/>
                  </a:lnTo>
                  <a:lnTo>
                    <a:pt x="4069"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2"/>
            <p:cNvSpPr/>
            <p:nvPr/>
          </p:nvSpPr>
          <p:spPr>
            <a:xfrm>
              <a:off x="6915350" y="1506075"/>
              <a:ext cx="158250" cy="70775"/>
            </a:xfrm>
            <a:custGeom>
              <a:rect b="b" l="l" r="r" t="t"/>
              <a:pathLst>
                <a:path extrusionOk="0" h="2831" w="6330">
                  <a:moveTo>
                    <a:pt x="6248" y="0"/>
                  </a:moveTo>
                  <a:lnTo>
                    <a:pt x="0" y="2640"/>
                  </a:lnTo>
                  <a:lnTo>
                    <a:pt x="73" y="2830"/>
                  </a:lnTo>
                  <a:lnTo>
                    <a:pt x="6329" y="190"/>
                  </a:lnTo>
                  <a:lnTo>
                    <a:pt x="6248" y="0"/>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2"/>
            <p:cNvSpPr/>
            <p:nvPr/>
          </p:nvSpPr>
          <p:spPr>
            <a:xfrm>
              <a:off x="6906750" y="1491150"/>
              <a:ext cx="158250" cy="70550"/>
            </a:xfrm>
            <a:custGeom>
              <a:rect b="b" l="l" r="r" t="t"/>
              <a:pathLst>
                <a:path extrusionOk="0" h="2822" w="6330">
                  <a:moveTo>
                    <a:pt x="6257" y="1"/>
                  </a:moveTo>
                  <a:lnTo>
                    <a:pt x="1" y="2632"/>
                  </a:lnTo>
                  <a:lnTo>
                    <a:pt x="82" y="2822"/>
                  </a:lnTo>
                  <a:lnTo>
                    <a:pt x="6330" y="182"/>
                  </a:lnTo>
                  <a:lnTo>
                    <a:pt x="6257"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2"/>
            <p:cNvSpPr/>
            <p:nvPr/>
          </p:nvSpPr>
          <p:spPr>
            <a:xfrm>
              <a:off x="6865400" y="1393975"/>
              <a:ext cx="158225" cy="71675"/>
            </a:xfrm>
            <a:custGeom>
              <a:rect b="b" l="l" r="r" t="t"/>
              <a:pathLst>
                <a:path extrusionOk="0" h="2867" w="6329">
                  <a:moveTo>
                    <a:pt x="6257" y="0"/>
                  </a:moveTo>
                  <a:lnTo>
                    <a:pt x="0" y="2640"/>
                  </a:lnTo>
                  <a:lnTo>
                    <a:pt x="109" y="2866"/>
                  </a:lnTo>
                  <a:lnTo>
                    <a:pt x="6329" y="226"/>
                  </a:lnTo>
                  <a:lnTo>
                    <a:pt x="6257" y="0"/>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2"/>
            <p:cNvSpPr/>
            <p:nvPr/>
          </p:nvSpPr>
          <p:spPr>
            <a:xfrm>
              <a:off x="6921900" y="1521225"/>
              <a:ext cx="158250" cy="70525"/>
            </a:xfrm>
            <a:custGeom>
              <a:rect b="b" l="l" r="r" t="t"/>
              <a:pathLst>
                <a:path extrusionOk="0" h="2821" w="6330">
                  <a:moveTo>
                    <a:pt x="6212" y="0"/>
                  </a:moveTo>
                  <a:lnTo>
                    <a:pt x="1" y="2640"/>
                  </a:lnTo>
                  <a:lnTo>
                    <a:pt x="73" y="2821"/>
                  </a:lnTo>
                  <a:lnTo>
                    <a:pt x="6329" y="190"/>
                  </a:lnTo>
                  <a:lnTo>
                    <a:pt x="6212" y="0"/>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2"/>
            <p:cNvSpPr/>
            <p:nvPr/>
          </p:nvSpPr>
          <p:spPr>
            <a:xfrm>
              <a:off x="6872850" y="1410925"/>
              <a:ext cx="158250" cy="70750"/>
            </a:xfrm>
            <a:custGeom>
              <a:rect b="b" l="l" r="r" t="t"/>
              <a:pathLst>
                <a:path extrusionOk="0" h="2830" w="6330">
                  <a:moveTo>
                    <a:pt x="6257" y="0"/>
                  </a:moveTo>
                  <a:lnTo>
                    <a:pt x="1" y="2640"/>
                  </a:lnTo>
                  <a:lnTo>
                    <a:pt x="118" y="2830"/>
                  </a:lnTo>
                  <a:lnTo>
                    <a:pt x="6329" y="190"/>
                  </a:lnTo>
                  <a:lnTo>
                    <a:pt x="6257" y="0"/>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2"/>
            <p:cNvSpPr/>
            <p:nvPr/>
          </p:nvSpPr>
          <p:spPr>
            <a:xfrm>
              <a:off x="6879400" y="1426050"/>
              <a:ext cx="158250" cy="70775"/>
            </a:xfrm>
            <a:custGeom>
              <a:rect b="b" l="l" r="r" t="t"/>
              <a:pathLst>
                <a:path extrusionOk="0" h="2831" w="6330">
                  <a:moveTo>
                    <a:pt x="6257" y="1"/>
                  </a:moveTo>
                  <a:lnTo>
                    <a:pt x="1" y="2641"/>
                  </a:lnTo>
                  <a:lnTo>
                    <a:pt x="82" y="2831"/>
                  </a:lnTo>
                  <a:lnTo>
                    <a:pt x="6330" y="191"/>
                  </a:lnTo>
                  <a:lnTo>
                    <a:pt x="6257"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2"/>
            <p:cNvSpPr/>
            <p:nvPr/>
          </p:nvSpPr>
          <p:spPr>
            <a:xfrm>
              <a:off x="6886200" y="1443000"/>
              <a:ext cx="158225" cy="70775"/>
            </a:xfrm>
            <a:custGeom>
              <a:rect b="b" l="l" r="r" t="t"/>
              <a:pathLst>
                <a:path extrusionOk="0" h="2831" w="6329">
                  <a:moveTo>
                    <a:pt x="6211" y="1"/>
                  </a:moveTo>
                  <a:lnTo>
                    <a:pt x="0" y="2641"/>
                  </a:lnTo>
                  <a:lnTo>
                    <a:pt x="72" y="2831"/>
                  </a:lnTo>
                  <a:lnTo>
                    <a:pt x="6329" y="191"/>
                  </a:lnTo>
                  <a:lnTo>
                    <a:pt x="6211"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2"/>
            <p:cNvSpPr/>
            <p:nvPr/>
          </p:nvSpPr>
          <p:spPr>
            <a:xfrm>
              <a:off x="6893650" y="1459050"/>
              <a:ext cx="157325" cy="71675"/>
            </a:xfrm>
            <a:custGeom>
              <a:rect b="b" l="l" r="r" t="t"/>
              <a:pathLst>
                <a:path extrusionOk="0" h="2867" w="6293">
                  <a:moveTo>
                    <a:pt x="6212" y="1"/>
                  </a:moveTo>
                  <a:lnTo>
                    <a:pt x="0" y="2641"/>
                  </a:lnTo>
                  <a:lnTo>
                    <a:pt x="73" y="2867"/>
                  </a:lnTo>
                  <a:lnTo>
                    <a:pt x="6293" y="227"/>
                  </a:lnTo>
                  <a:lnTo>
                    <a:pt x="6212"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2"/>
            <p:cNvSpPr/>
            <p:nvPr/>
          </p:nvSpPr>
          <p:spPr>
            <a:xfrm>
              <a:off x="6900200" y="1474200"/>
              <a:ext cx="157350" cy="71450"/>
            </a:xfrm>
            <a:custGeom>
              <a:rect b="b" l="l" r="r" t="t"/>
              <a:pathLst>
                <a:path extrusionOk="0" h="2858" w="6294">
                  <a:moveTo>
                    <a:pt x="6221" y="1"/>
                  </a:moveTo>
                  <a:lnTo>
                    <a:pt x="1" y="2632"/>
                  </a:lnTo>
                  <a:lnTo>
                    <a:pt x="73" y="2858"/>
                  </a:lnTo>
                  <a:lnTo>
                    <a:pt x="6293" y="227"/>
                  </a:lnTo>
                  <a:lnTo>
                    <a:pt x="6221"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2"/>
            <p:cNvSpPr/>
            <p:nvPr/>
          </p:nvSpPr>
          <p:spPr>
            <a:xfrm>
              <a:off x="6858850" y="1401650"/>
              <a:ext cx="104450" cy="47950"/>
            </a:xfrm>
            <a:custGeom>
              <a:rect b="b" l="l" r="r" t="t"/>
              <a:pathLst>
                <a:path extrusionOk="0" h="1918" w="4178">
                  <a:moveTo>
                    <a:pt x="4105" y="0"/>
                  </a:moveTo>
                  <a:lnTo>
                    <a:pt x="0" y="1691"/>
                  </a:lnTo>
                  <a:lnTo>
                    <a:pt x="109" y="1917"/>
                  </a:lnTo>
                  <a:lnTo>
                    <a:pt x="4177" y="190"/>
                  </a:lnTo>
                  <a:lnTo>
                    <a:pt x="4105" y="0"/>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2"/>
            <p:cNvSpPr/>
            <p:nvPr/>
          </p:nvSpPr>
          <p:spPr>
            <a:xfrm>
              <a:off x="6639375" y="1348750"/>
              <a:ext cx="298600" cy="350375"/>
            </a:xfrm>
            <a:custGeom>
              <a:rect b="b" l="l" r="r" t="t"/>
              <a:pathLst>
                <a:path extrusionOk="0" h="14015" w="11944">
                  <a:moveTo>
                    <a:pt x="3770" y="1"/>
                  </a:moveTo>
                  <a:lnTo>
                    <a:pt x="0" y="11302"/>
                  </a:lnTo>
                  <a:lnTo>
                    <a:pt x="8173" y="14014"/>
                  </a:lnTo>
                  <a:lnTo>
                    <a:pt x="11943" y="2713"/>
                  </a:lnTo>
                  <a:lnTo>
                    <a:pt x="37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2"/>
            <p:cNvSpPr/>
            <p:nvPr/>
          </p:nvSpPr>
          <p:spPr>
            <a:xfrm>
              <a:off x="6639375" y="1348750"/>
              <a:ext cx="298600" cy="282575"/>
            </a:xfrm>
            <a:custGeom>
              <a:rect b="b" l="l" r="r" t="t"/>
              <a:pathLst>
                <a:path extrusionOk="0" h="11303" w="11944">
                  <a:moveTo>
                    <a:pt x="3770" y="1"/>
                  </a:moveTo>
                  <a:lnTo>
                    <a:pt x="0" y="11302"/>
                  </a:lnTo>
                  <a:lnTo>
                    <a:pt x="11943" y="2713"/>
                  </a:lnTo>
                  <a:lnTo>
                    <a:pt x="3770" y="1"/>
                  </a:lnTo>
                  <a:close/>
                </a:path>
              </a:pathLst>
            </a:custGeom>
            <a:solidFill>
              <a:srgbClr val="FAFD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2"/>
            <p:cNvSpPr/>
            <p:nvPr/>
          </p:nvSpPr>
          <p:spPr>
            <a:xfrm>
              <a:off x="6740175" y="1402550"/>
              <a:ext cx="53600" cy="22625"/>
            </a:xfrm>
            <a:custGeom>
              <a:rect b="b" l="l" r="r" t="t"/>
              <a:pathLst>
                <a:path extrusionOk="0" h="905" w="2144">
                  <a:moveTo>
                    <a:pt x="73" y="1"/>
                  </a:moveTo>
                  <a:lnTo>
                    <a:pt x="1" y="227"/>
                  </a:lnTo>
                  <a:lnTo>
                    <a:pt x="2071" y="905"/>
                  </a:lnTo>
                  <a:lnTo>
                    <a:pt x="2143" y="715"/>
                  </a:lnTo>
                  <a:lnTo>
                    <a:pt x="73"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2"/>
            <p:cNvSpPr/>
            <p:nvPr/>
          </p:nvSpPr>
          <p:spPr>
            <a:xfrm>
              <a:off x="6736325" y="1415675"/>
              <a:ext cx="53825" cy="22625"/>
            </a:xfrm>
            <a:custGeom>
              <a:rect b="b" l="l" r="r" t="t"/>
              <a:pathLst>
                <a:path extrusionOk="0" h="905" w="2153">
                  <a:moveTo>
                    <a:pt x="73" y="0"/>
                  </a:moveTo>
                  <a:lnTo>
                    <a:pt x="1" y="226"/>
                  </a:lnTo>
                  <a:lnTo>
                    <a:pt x="2071" y="904"/>
                  </a:lnTo>
                  <a:lnTo>
                    <a:pt x="2153" y="714"/>
                  </a:lnTo>
                  <a:lnTo>
                    <a:pt x="73" y="0"/>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2"/>
            <p:cNvSpPr/>
            <p:nvPr/>
          </p:nvSpPr>
          <p:spPr>
            <a:xfrm>
              <a:off x="6730675" y="1431700"/>
              <a:ext cx="107400" cy="40500"/>
            </a:xfrm>
            <a:custGeom>
              <a:rect b="b" l="l" r="r" t="t"/>
              <a:pathLst>
                <a:path extrusionOk="0" h="1620" w="4296">
                  <a:moveTo>
                    <a:pt x="73" y="1"/>
                  </a:moveTo>
                  <a:lnTo>
                    <a:pt x="1" y="227"/>
                  </a:lnTo>
                  <a:lnTo>
                    <a:pt x="4223" y="1619"/>
                  </a:lnTo>
                  <a:lnTo>
                    <a:pt x="4295" y="1393"/>
                  </a:lnTo>
                  <a:lnTo>
                    <a:pt x="73"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2"/>
            <p:cNvSpPr/>
            <p:nvPr/>
          </p:nvSpPr>
          <p:spPr>
            <a:xfrm>
              <a:off x="6683675" y="1580425"/>
              <a:ext cx="161850" cy="58575"/>
            </a:xfrm>
            <a:custGeom>
              <a:rect b="b" l="l" r="r" t="t"/>
              <a:pathLst>
                <a:path extrusionOk="0" h="2343" w="6474">
                  <a:moveTo>
                    <a:pt x="73" y="1"/>
                  </a:moveTo>
                  <a:lnTo>
                    <a:pt x="0" y="191"/>
                  </a:lnTo>
                  <a:lnTo>
                    <a:pt x="6438" y="2343"/>
                  </a:lnTo>
                  <a:lnTo>
                    <a:pt x="6474" y="2153"/>
                  </a:lnTo>
                  <a:lnTo>
                    <a:pt x="73"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2"/>
            <p:cNvSpPr/>
            <p:nvPr/>
          </p:nvSpPr>
          <p:spPr>
            <a:xfrm>
              <a:off x="6687300" y="1563475"/>
              <a:ext cx="162075" cy="58575"/>
            </a:xfrm>
            <a:custGeom>
              <a:rect b="b" l="l" r="r" t="t"/>
              <a:pathLst>
                <a:path extrusionOk="0" h="2343" w="6483">
                  <a:moveTo>
                    <a:pt x="81" y="1"/>
                  </a:moveTo>
                  <a:lnTo>
                    <a:pt x="0" y="191"/>
                  </a:lnTo>
                  <a:lnTo>
                    <a:pt x="6410" y="2342"/>
                  </a:lnTo>
                  <a:lnTo>
                    <a:pt x="6482" y="2153"/>
                  </a:lnTo>
                  <a:lnTo>
                    <a:pt x="81"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2"/>
            <p:cNvSpPr/>
            <p:nvPr/>
          </p:nvSpPr>
          <p:spPr>
            <a:xfrm>
              <a:off x="6720275" y="1463800"/>
              <a:ext cx="162100" cy="58350"/>
            </a:xfrm>
            <a:custGeom>
              <a:rect b="b" l="l" r="r" t="t"/>
              <a:pathLst>
                <a:path extrusionOk="0" h="2334" w="6484">
                  <a:moveTo>
                    <a:pt x="82" y="1"/>
                  </a:moveTo>
                  <a:lnTo>
                    <a:pt x="1" y="191"/>
                  </a:lnTo>
                  <a:lnTo>
                    <a:pt x="6411" y="2333"/>
                  </a:lnTo>
                  <a:lnTo>
                    <a:pt x="6483" y="2143"/>
                  </a:lnTo>
                  <a:lnTo>
                    <a:pt x="82"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2"/>
            <p:cNvSpPr/>
            <p:nvPr/>
          </p:nvSpPr>
          <p:spPr>
            <a:xfrm>
              <a:off x="6678925" y="1595575"/>
              <a:ext cx="162075" cy="59475"/>
            </a:xfrm>
            <a:custGeom>
              <a:rect b="b" l="l" r="r" t="t"/>
              <a:pathLst>
                <a:path extrusionOk="0" h="2379" w="6483">
                  <a:moveTo>
                    <a:pt x="37" y="1"/>
                  </a:moveTo>
                  <a:lnTo>
                    <a:pt x="0" y="227"/>
                  </a:lnTo>
                  <a:lnTo>
                    <a:pt x="6402" y="2378"/>
                  </a:lnTo>
                  <a:lnTo>
                    <a:pt x="6483" y="2152"/>
                  </a:lnTo>
                  <a:lnTo>
                    <a:pt x="37"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2"/>
            <p:cNvSpPr/>
            <p:nvPr/>
          </p:nvSpPr>
          <p:spPr>
            <a:xfrm>
              <a:off x="6714625" y="1480750"/>
              <a:ext cx="162100" cy="59250"/>
            </a:xfrm>
            <a:custGeom>
              <a:rect b="b" l="l" r="r" t="t"/>
              <a:pathLst>
                <a:path extrusionOk="0" h="2370" w="6484">
                  <a:moveTo>
                    <a:pt x="82" y="1"/>
                  </a:moveTo>
                  <a:lnTo>
                    <a:pt x="1" y="227"/>
                  </a:lnTo>
                  <a:lnTo>
                    <a:pt x="6447" y="2370"/>
                  </a:lnTo>
                  <a:lnTo>
                    <a:pt x="6483" y="2144"/>
                  </a:lnTo>
                  <a:lnTo>
                    <a:pt x="82"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2"/>
            <p:cNvSpPr/>
            <p:nvPr/>
          </p:nvSpPr>
          <p:spPr>
            <a:xfrm>
              <a:off x="6709900" y="1496800"/>
              <a:ext cx="162075" cy="58350"/>
            </a:xfrm>
            <a:custGeom>
              <a:rect b="b" l="l" r="r" t="t"/>
              <a:pathLst>
                <a:path extrusionOk="0" h="2334" w="6483">
                  <a:moveTo>
                    <a:pt x="45" y="1"/>
                  </a:moveTo>
                  <a:lnTo>
                    <a:pt x="0" y="182"/>
                  </a:lnTo>
                  <a:lnTo>
                    <a:pt x="6410" y="2333"/>
                  </a:lnTo>
                  <a:lnTo>
                    <a:pt x="6483" y="2143"/>
                  </a:lnTo>
                  <a:lnTo>
                    <a:pt x="45"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2"/>
            <p:cNvSpPr/>
            <p:nvPr/>
          </p:nvSpPr>
          <p:spPr>
            <a:xfrm>
              <a:off x="6703325" y="1513750"/>
              <a:ext cx="162100" cy="58350"/>
            </a:xfrm>
            <a:custGeom>
              <a:rect b="b" l="l" r="r" t="t"/>
              <a:pathLst>
                <a:path extrusionOk="0" h="2334" w="6484">
                  <a:moveTo>
                    <a:pt x="82" y="1"/>
                  </a:moveTo>
                  <a:lnTo>
                    <a:pt x="1" y="182"/>
                  </a:lnTo>
                  <a:lnTo>
                    <a:pt x="6411" y="2333"/>
                  </a:lnTo>
                  <a:lnTo>
                    <a:pt x="6483" y="2107"/>
                  </a:lnTo>
                  <a:lnTo>
                    <a:pt x="82"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2"/>
            <p:cNvSpPr/>
            <p:nvPr/>
          </p:nvSpPr>
          <p:spPr>
            <a:xfrm>
              <a:off x="6697675" y="1530700"/>
              <a:ext cx="163000" cy="58350"/>
            </a:xfrm>
            <a:custGeom>
              <a:rect b="b" l="l" r="r" t="t"/>
              <a:pathLst>
                <a:path extrusionOk="0" h="2334" w="6520">
                  <a:moveTo>
                    <a:pt x="82" y="1"/>
                  </a:moveTo>
                  <a:lnTo>
                    <a:pt x="1" y="182"/>
                  </a:lnTo>
                  <a:lnTo>
                    <a:pt x="6447" y="2333"/>
                  </a:lnTo>
                  <a:lnTo>
                    <a:pt x="6519" y="2144"/>
                  </a:lnTo>
                  <a:lnTo>
                    <a:pt x="82"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2"/>
            <p:cNvSpPr/>
            <p:nvPr/>
          </p:nvSpPr>
          <p:spPr>
            <a:xfrm>
              <a:off x="6692950" y="1546525"/>
              <a:ext cx="162075" cy="58575"/>
            </a:xfrm>
            <a:custGeom>
              <a:rect b="b" l="l" r="r" t="t"/>
              <a:pathLst>
                <a:path extrusionOk="0" h="2343" w="6483">
                  <a:moveTo>
                    <a:pt x="81" y="1"/>
                  </a:moveTo>
                  <a:lnTo>
                    <a:pt x="0" y="191"/>
                  </a:lnTo>
                  <a:lnTo>
                    <a:pt x="6410" y="2342"/>
                  </a:lnTo>
                  <a:lnTo>
                    <a:pt x="6482" y="2116"/>
                  </a:lnTo>
                  <a:lnTo>
                    <a:pt x="81"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2"/>
            <p:cNvSpPr/>
            <p:nvPr/>
          </p:nvSpPr>
          <p:spPr>
            <a:xfrm>
              <a:off x="6725950" y="1447750"/>
              <a:ext cx="106475" cy="39600"/>
            </a:xfrm>
            <a:custGeom>
              <a:rect b="b" l="l" r="r" t="t"/>
              <a:pathLst>
                <a:path extrusionOk="0" h="1584" w="4259">
                  <a:moveTo>
                    <a:pt x="36" y="1"/>
                  </a:moveTo>
                  <a:lnTo>
                    <a:pt x="0" y="191"/>
                  </a:lnTo>
                  <a:lnTo>
                    <a:pt x="4186" y="1583"/>
                  </a:lnTo>
                  <a:lnTo>
                    <a:pt x="4258" y="1393"/>
                  </a:lnTo>
                  <a:lnTo>
                    <a:pt x="36"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2"/>
            <p:cNvSpPr/>
            <p:nvPr/>
          </p:nvSpPr>
          <p:spPr>
            <a:xfrm>
              <a:off x="6533825" y="1432625"/>
              <a:ext cx="333400" cy="380650"/>
            </a:xfrm>
            <a:custGeom>
              <a:rect b="b" l="l" r="r" t="t"/>
              <a:pathLst>
                <a:path extrusionOk="0" h="15226" w="13336">
                  <a:moveTo>
                    <a:pt x="6862" y="0"/>
                  </a:moveTo>
                  <a:lnTo>
                    <a:pt x="1700" y="1808"/>
                  </a:lnTo>
                  <a:lnTo>
                    <a:pt x="1808" y="2116"/>
                  </a:lnTo>
                  <a:lnTo>
                    <a:pt x="1700" y="2152"/>
                  </a:lnTo>
                  <a:cubicBezTo>
                    <a:pt x="1664" y="2152"/>
                    <a:pt x="1664" y="2188"/>
                    <a:pt x="1619" y="2188"/>
                  </a:cubicBezTo>
                  <a:lnTo>
                    <a:pt x="534" y="2604"/>
                  </a:lnTo>
                  <a:cubicBezTo>
                    <a:pt x="190" y="2712"/>
                    <a:pt x="0" y="3056"/>
                    <a:pt x="118" y="3390"/>
                  </a:cubicBezTo>
                  <a:lnTo>
                    <a:pt x="4105" y="14809"/>
                  </a:lnTo>
                  <a:cubicBezTo>
                    <a:pt x="4222" y="15071"/>
                    <a:pt x="4448" y="15225"/>
                    <a:pt x="4747" y="15225"/>
                  </a:cubicBezTo>
                  <a:cubicBezTo>
                    <a:pt x="4783" y="15225"/>
                    <a:pt x="4864" y="15225"/>
                    <a:pt x="4937" y="15180"/>
                  </a:cubicBezTo>
                  <a:lnTo>
                    <a:pt x="12847" y="12431"/>
                  </a:lnTo>
                  <a:cubicBezTo>
                    <a:pt x="13191" y="12323"/>
                    <a:pt x="13336" y="11943"/>
                    <a:pt x="13227" y="11609"/>
                  </a:cubicBezTo>
                  <a:lnTo>
                    <a:pt x="12658" y="9909"/>
                  </a:lnTo>
                  <a:lnTo>
                    <a:pt x="12395" y="10659"/>
                  </a:lnTo>
                  <a:lnTo>
                    <a:pt x="4222" y="7947"/>
                  </a:lnTo>
                  <a:lnTo>
                    <a:pt x="6862" y="0"/>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2"/>
            <p:cNvSpPr/>
            <p:nvPr/>
          </p:nvSpPr>
          <p:spPr>
            <a:xfrm>
              <a:off x="6639375" y="1520325"/>
              <a:ext cx="210900" cy="178800"/>
            </a:xfrm>
            <a:custGeom>
              <a:rect b="b" l="l" r="r" t="t"/>
              <a:pathLst>
                <a:path extrusionOk="0" h="7152" w="8436">
                  <a:moveTo>
                    <a:pt x="6175" y="0"/>
                  </a:moveTo>
                  <a:lnTo>
                    <a:pt x="6031" y="109"/>
                  </a:lnTo>
                  <a:lnTo>
                    <a:pt x="6257" y="190"/>
                  </a:lnTo>
                  <a:lnTo>
                    <a:pt x="6175" y="0"/>
                  </a:lnTo>
                  <a:close/>
                  <a:moveTo>
                    <a:pt x="5805" y="262"/>
                  </a:moveTo>
                  <a:lnTo>
                    <a:pt x="5307" y="597"/>
                  </a:lnTo>
                  <a:lnTo>
                    <a:pt x="6555" y="1013"/>
                  </a:lnTo>
                  <a:lnTo>
                    <a:pt x="6329" y="416"/>
                  </a:lnTo>
                  <a:lnTo>
                    <a:pt x="5805" y="262"/>
                  </a:lnTo>
                  <a:close/>
                  <a:moveTo>
                    <a:pt x="5081" y="787"/>
                  </a:moveTo>
                  <a:lnTo>
                    <a:pt x="4593" y="1130"/>
                  </a:lnTo>
                  <a:lnTo>
                    <a:pt x="6853" y="1881"/>
                  </a:lnTo>
                  <a:lnTo>
                    <a:pt x="6627" y="1275"/>
                  </a:lnTo>
                  <a:lnTo>
                    <a:pt x="5081" y="787"/>
                  </a:lnTo>
                  <a:close/>
                  <a:moveTo>
                    <a:pt x="4367" y="1275"/>
                  </a:moveTo>
                  <a:lnTo>
                    <a:pt x="3915" y="1618"/>
                  </a:lnTo>
                  <a:lnTo>
                    <a:pt x="7116" y="2676"/>
                  </a:lnTo>
                  <a:lnTo>
                    <a:pt x="6935" y="2143"/>
                  </a:lnTo>
                  <a:lnTo>
                    <a:pt x="4367" y="1275"/>
                  </a:lnTo>
                  <a:close/>
                  <a:moveTo>
                    <a:pt x="3725" y="1772"/>
                  </a:moveTo>
                  <a:lnTo>
                    <a:pt x="3201" y="2143"/>
                  </a:lnTo>
                  <a:lnTo>
                    <a:pt x="7423" y="3535"/>
                  </a:lnTo>
                  <a:lnTo>
                    <a:pt x="7197" y="2938"/>
                  </a:lnTo>
                  <a:lnTo>
                    <a:pt x="3725" y="1772"/>
                  </a:lnTo>
                  <a:close/>
                  <a:moveTo>
                    <a:pt x="2975" y="2296"/>
                  </a:moveTo>
                  <a:lnTo>
                    <a:pt x="2523" y="2631"/>
                  </a:lnTo>
                  <a:lnTo>
                    <a:pt x="7721" y="4367"/>
                  </a:lnTo>
                  <a:lnTo>
                    <a:pt x="7495" y="3806"/>
                  </a:lnTo>
                  <a:lnTo>
                    <a:pt x="2975" y="2296"/>
                  </a:lnTo>
                  <a:close/>
                  <a:moveTo>
                    <a:pt x="2297" y="2785"/>
                  </a:moveTo>
                  <a:lnTo>
                    <a:pt x="1845" y="3083"/>
                  </a:lnTo>
                  <a:lnTo>
                    <a:pt x="7984" y="5117"/>
                  </a:lnTo>
                  <a:lnTo>
                    <a:pt x="7794" y="4593"/>
                  </a:lnTo>
                  <a:lnTo>
                    <a:pt x="2297" y="2785"/>
                  </a:lnTo>
                  <a:close/>
                  <a:moveTo>
                    <a:pt x="1655" y="3237"/>
                  </a:moveTo>
                  <a:lnTo>
                    <a:pt x="0" y="4439"/>
                  </a:lnTo>
                  <a:lnTo>
                    <a:pt x="8173" y="7151"/>
                  </a:lnTo>
                  <a:lnTo>
                    <a:pt x="8436" y="6401"/>
                  </a:lnTo>
                  <a:lnTo>
                    <a:pt x="8020" y="5271"/>
                  </a:lnTo>
                  <a:lnTo>
                    <a:pt x="7984" y="5388"/>
                  </a:lnTo>
                  <a:lnTo>
                    <a:pt x="1655" y="3237"/>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2"/>
            <p:cNvSpPr/>
            <p:nvPr/>
          </p:nvSpPr>
          <p:spPr>
            <a:xfrm>
              <a:off x="6639375" y="1426975"/>
              <a:ext cx="154400" cy="204350"/>
            </a:xfrm>
            <a:custGeom>
              <a:rect b="b" l="l" r="r" t="t"/>
              <a:pathLst>
                <a:path extrusionOk="0" h="8174" w="6176">
                  <a:moveTo>
                    <a:pt x="4403" y="0"/>
                  </a:moveTo>
                  <a:cubicBezTo>
                    <a:pt x="4331" y="0"/>
                    <a:pt x="4259" y="0"/>
                    <a:pt x="4177" y="36"/>
                  </a:cubicBezTo>
                  <a:lnTo>
                    <a:pt x="3725" y="190"/>
                  </a:lnTo>
                  <a:lnTo>
                    <a:pt x="5081" y="642"/>
                  </a:lnTo>
                  <a:lnTo>
                    <a:pt x="5009" y="452"/>
                  </a:lnTo>
                  <a:cubicBezTo>
                    <a:pt x="4937" y="154"/>
                    <a:pt x="4675" y="0"/>
                    <a:pt x="4403" y="0"/>
                  </a:cubicBezTo>
                  <a:close/>
                  <a:moveTo>
                    <a:pt x="2785" y="190"/>
                  </a:moveTo>
                  <a:lnTo>
                    <a:pt x="2640" y="226"/>
                  </a:lnTo>
                  <a:lnTo>
                    <a:pt x="0" y="8173"/>
                  </a:lnTo>
                  <a:lnTo>
                    <a:pt x="1655" y="6971"/>
                  </a:lnTo>
                  <a:lnTo>
                    <a:pt x="1582" y="6971"/>
                  </a:lnTo>
                  <a:lnTo>
                    <a:pt x="1619" y="6745"/>
                  </a:lnTo>
                  <a:lnTo>
                    <a:pt x="1845" y="6817"/>
                  </a:lnTo>
                  <a:lnTo>
                    <a:pt x="2297" y="6519"/>
                  </a:lnTo>
                  <a:lnTo>
                    <a:pt x="1772" y="6329"/>
                  </a:lnTo>
                  <a:lnTo>
                    <a:pt x="1845" y="6139"/>
                  </a:lnTo>
                  <a:lnTo>
                    <a:pt x="2523" y="6365"/>
                  </a:lnTo>
                  <a:lnTo>
                    <a:pt x="2975" y="6030"/>
                  </a:lnTo>
                  <a:lnTo>
                    <a:pt x="1917" y="5651"/>
                  </a:lnTo>
                  <a:lnTo>
                    <a:pt x="1998" y="5461"/>
                  </a:lnTo>
                  <a:lnTo>
                    <a:pt x="3201" y="5877"/>
                  </a:lnTo>
                  <a:lnTo>
                    <a:pt x="3725" y="5506"/>
                  </a:lnTo>
                  <a:lnTo>
                    <a:pt x="2143" y="4973"/>
                  </a:lnTo>
                  <a:lnTo>
                    <a:pt x="2224" y="4783"/>
                  </a:lnTo>
                  <a:lnTo>
                    <a:pt x="3915" y="5352"/>
                  </a:lnTo>
                  <a:lnTo>
                    <a:pt x="4367" y="5009"/>
                  </a:lnTo>
                  <a:lnTo>
                    <a:pt x="2333" y="4331"/>
                  </a:lnTo>
                  <a:lnTo>
                    <a:pt x="2414" y="4150"/>
                  </a:lnTo>
                  <a:lnTo>
                    <a:pt x="4593" y="4864"/>
                  </a:lnTo>
                  <a:lnTo>
                    <a:pt x="5081" y="4521"/>
                  </a:lnTo>
                  <a:lnTo>
                    <a:pt x="2559" y="3653"/>
                  </a:lnTo>
                  <a:lnTo>
                    <a:pt x="2640" y="3472"/>
                  </a:lnTo>
                  <a:lnTo>
                    <a:pt x="5307" y="4331"/>
                  </a:lnTo>
                  <a:lnTo>
                    <a:pt x="5805" y="3996"/>
                  </a:lnTo>
                  <a:lnTo>
                    <a:pt x="2821" y="2975"/>
                  </a:lnTo>
                  <a:lnTo>
                    <a:pt x="2866" y="2794"/>
                  </a:lnTo>
                  <a:lnTo>
                    <a:pt x="6031" y="3843"/>
                  </a:lnTo>
                  <a:lnTo>
                    <a:pt x="6175" y="3734"/>
                  </a:lnTo>
                  <a:lnTo>
                    <a:pt x="6067" y="3390"/>
                  </a:lnTo>
                  <a:lnTo>
                    <a:pt x="3011" y="2378"/>
                  </a:lnTo>
                  <a:lnTo>
                    <a:pt x="3092" y="2152"/>
                  </a:lnTo>
                  <a:lnTo>
                    <a:pt x="5949" y="3128"/>
                  </a:lnTo>
                  <a:lnTo>
                    <a:pt x="5759" y="2523"/>
                  </a:lnTo>
                  <a:lnTo>
                    <a:pt x="3237" y="1664"/>
                  </a:lnTo>
                  <a:lnTo>
                    <a:pt x="3318" y="1474"/>
                  </a:lnTo>
                  <a:lnTo>
                    <a:pt x="5651" y="2260"/>
                  </a:lnTo>
                  <a:lnTo>
                    <a:pt x="5461" y="1700"/>
                  </a:lnTo>
                  <a:lnTo>
                    <a:pt x="3463" y="1022"/>
                  </a:lnTo>
                  <a:lnTo>
                    <a:pt x="3499" y="832"/>
                  </a:lnTo>
                  <a:lnTo>
                    <a:pt x="5389" y="1438"/>
                  </a:lnTo>
                  <a:lnTo>
                    <a:pt x="5199" y="904"/>
                  </a:lnTo>
                  <a:lnTo>
                    <a:pt x="3653" y="416"/>
                  </a:lnTo>
                  <a:lnTo>
                    <a:pt x="3725" y="190"/>
                  </a:lnTo>
                  <a:lnTo>
                    <a:pt x="3047" y="452"/>
                  </a:lnTo>
                  <a:lnTo>
                    <a:pt x="2939" y="452"/>
                  </a:lnTo>
                  <a:lnTo>
                    <a:pt x="2902" y="488"/>
                  </a:lnTo>
                  <a:lnTo>
                    <a:pt x="2785" y="190"/>
                  </a:lnTo>
                  <a:close/>
                </a:path>
              </a:pathLst>
            </a:custGeom>
            <a:solidFill>
              <a:srgbClr val="E3E6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2"/>
            <p:cNvSpPr/>
            <p:nvPr/>
          </p:nvSpPr>
          <p:spPr>
            <a:xfrm>
              <a:off x="6730675" y="1431700"/>
              <a:ext cx="38675" cy="17900"/>
            </a:xfrm>
            <a:custGeom>
              <a:rect b="b" l="l" r="r" t="t"/>
              <a:pathLst>
                <a:path extrusionOk="0" h="716" w="1547">
                  <a:moveTo>
                    <a:pt x="73" y="1"/>
                  </a:moveTo>
                  <a:lnTo>
                    <a:pt x="1" y="227"/>
                  </a:lnTo>
                  <a:lnTo>
                    <a:pt x="1547" y="715"/>
                  </a:lnTo>
                  <a:lnTo>
                    <a:pt x="1429" y="453"/>
                  </a:lnTo>
                  <a:lnTo>
                    <a:pt x="73"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2"/>
            <p:cNvSpPr/>
            <p:nvPr/>
          </p:nvSpPr>
          <p:spPr>
            <a:xfrm>
              <a:off x="6683675" y="1580425"/>
              <a:ext cx="150550" cy="54725"/>
            </a:xfrm>
            <a:custGeom>
              <a:rect b="b" l="l" r="r" t="t"/>
              <a:pathLst>
                <a:path extrusionOk="0" h="2189" w="6022">
                  <a:moveTo>
                    <a:pt x="73" y="1"/>
                  </a:moveTo>
                  <a:lnTo>
                    <a:pt x="0" y="191"/>
                  </a:lnTo>
                  <a:lnTo>
                    <a:pt x="525" y="381"/>
                  </a:lnTo>
                  <a:lnTo>
                    <a:pt x="6022" y="2189"/>
                  </a:lnTo>
                  <a:lnTo>
                    <a:pt x="5949" y="1963"/>
                  </a:lnTo>
                  <a:lnTo>
                    <a:pt x="751" y="227"/>
                  </a:lnTo>
                  <a:lnTo>
                    <a:pt x="73"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2"/>
            <p:cNvSpPr/>
            <p:nvPr/>
          </p:nvSpPr>
          <p:spPr>
            <a:xfrm>
              <a:off x="6687300" y="1563475"/>
              <a:ext cx="139475" cy="52025"/>
            </a:xfrm>
            <a:custGeom>
              <a:rect b="b" l="l" r="r" t="t"/>
              <a:pathLst>
                <a:path extrusionOk="0" h="2081" w="5579">
                  <a:moveTo>
                    <a:pt x="81" y="1"/>
                  </a:moveTo>
                  <a:lnTo>
                    <a:pt x="0" y="191"/>
                  </a:lnTo>
                  <a:lnTo>
                    <a:pt x="1058" y="570"/>
                  </a:lnTo>
                  <a:lnTo>
                    <a:pt x="5578" y="2080"/>
                  </a:lnTo>
                  <a:lnTo>
                    <a:pt x="5506" y="1809"/>
                  </a:lnTo>
                  <a:lnTo>
                    <a:pt x="1284" y="417"/>
                  </a:lnTo>
                  <a:lnTo>
                    <a:pt x="81"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2"/>
            <p:cNvSpPr/>
            <p:nvPr/>
          </p:nvSpPr>
          <p:spPr>
            <a:xfrm>
              <a:off x="6720275" y="1463800"/>
              <a:ext cx="63100" cy="26250"/>
            </a:xfrm>
            <a:custGeom>
              <a:rect b="b" l="l" r="r" t="t"/>
              <a:pathLst>
                <a:path extrusionOk="0" h="1050" w="2524">
                  <a:moveTo>
                    <a:pt x="82" y="1"/>
                  </a:moveTo>
                  <a:lnTo>
                    <a:pt x="1" y="191"/>
                  </a:lnTo>
                  <a:lnTo>
                    <a:pt x="2523" y="1050"/>
                  </a:lnTo>
                  <a:lnTo>
                    <a:pt x="2523" y="1050"/>
                  </a:lnTo>
                  <a:lnTo>
                    <a:pt x="2415" y="787"/>
                  </a:lnTo>
                  <a:lnTo>
                    <a:pt x="82"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2"/>
            <p:cNvSpPr/>
            <p:nvPr/>
          </p:nvSpPr>
          <p:spPr>
            <a:xfrm>
              <a:off x="6678925" y="1595575"/>
              <a:ext cx="160950" cy="59475"/>
            </a:xfrm>
            <a:custGeom>
              <a:rect b="b" l="l" r="r" t="t"/>
              <a:pathLst>
                <a:path extrusionOk="0" h="2379" w="6438">
                  <a:moveTo>
                    <a:pt x="37" y="1"/>
                  </a:moveTo>
                  <a:lnTo>
                    <a:pt x="0" y="227"/>
                  </a:lnTo>
                  <a:lnTo>
                    <a:pt x="73" y="227"/>
                  </a:lnTo>
                  <a:lnTo>
                    <a:pt x="6402" y="2378"/>
                  </a:lnTo>
                  <a:lnTo>
                    <a:pt x="6438" y="2261"/>
                  </a:lnTo>
                  <a:lnTo>
                    <a:pt x="6402" y="2107"/>
                  </a:lnTo>
                  <a:lnTo>
                    <a:pt x="263" y="73"/>
                  </a:lnTo>
                  <a:lnTo>
                    <a:pt x="37"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2"/>
            <p:cNvSpPr/>
            <p:nvPr/>
          </p:nvSpPr>
          <p:spPr>
            <a:xfrm>
              <a:off x="6714625" y="1480750"/>
              <a:ext cx="76425" cy="31000"/>
            </a:xfrm>
            <a:custGeom>
              <a:rect b="b" l="l" r="r" t="t"/>
              <a:pathLst>
                <a:path extrusionOk="0" h="1240" w="3057">
                  <a:moveTo>
                    <a:pt x="82" y="1"/>
                  </a:moveTo>
                  <a:lnTo>
                    <a:pt x="1" y="227"/>
                  </a:lnTo>
                  <a:lnTo>
                    <a:pt x="3057" y="1239"/>
                  </a:lnTo>
                  <a:lnTo>
                    <a:pt x="2939" y="977"/>
                  </a:lnTo>
                  <a:lnTo>
                    <a:pt x="82"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2"/>
            <p:cNvSpPr/>
            <p:nvPr/>
          </p:nvSpPr>
          <p:spPr>
            <a:xfrm>
              <a:off x="6709900" y="1496800"/>
              <a:ext cx="87700" cy="33925"/>
            </a:xfrm>
            <a:custGeom>
              <a:rect b="b" l="l" r="r" t="t"/>
              <a:pathLst>
                <a:path extrusionOk="0" h="1357" w="3508">
                  <a:moveTo>
                    <a:pt x="45" y="1"/>
                  </a:moveTo>
                  <a:lnTo>
                    <a:pt x="0" y="182"/>
                  </a:lnTo>
                  <a:lnTo>
                    <a:pt x="2984" y="1203"/>
                  </a:lnTo>
                  <a:lnTo>
                    <a:pt x="3508" y="1357"/>
                  </a:lnTo>
                  <a:lnTo>
                    <a:pt x="3436" y="1131"/>
                  </a:lnTo>
                  <a:lnTo>
                    <a:pt x="3210" y="1050"/>
                  </a:lnTo>
                  <a:lnTo>
                    <a:pt x="45"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2"/>
            <p:cNvSpPr/>
            <p:nvPr/>
          </p:nvSpPr>
          <p:spPr>
            <a:xfrm>
              <a:off x="6703325" y="1513750"/>
              <a:ext cx="101750" cy="38450"/>
            </a:xfrm>
            <a:custGeom>
              <a:rect b="b" l="l" r="r" t="t"/>
              <a:pathLst>
                <a:path extrusionOk="0" h="1538" w="4070">
                  <a:moveTo>
                    <a:pt x="82" y="1"/>
                  </a:moveTo>
                  <a:lnTo>
                    <a:pt x="1" y="182"/>
                  </a:lnTo>
                  <a:lnTo>
                    <a:pt x="2523" y="1050"/>
                  </a:lnTo>
                  <a:lnTo>
                    <a:pt x="4069" y="1538"/>
                  </a:lnTo>
                  <a:lnTo>
                    <a:pt x="3997" y="1276"/>
                  </a:lnTo>
                  <a:lnTo>
                    <a:pt x="2749" y="860"/>
                  </a:lnTo>
                  <a:lnTo>
                    <a:pt x="82"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2"/>
            <p:cNvSpPr/>
            <p:nvPr/>
          </p:nvSpPr>
          <p:spPr>
            <a:xfrm>
              <a:off x="6697675" y="1530700"/>
              <a:ext cx="115075" cy="43200"/>
            </a:xfrm>
            <a:custGeom>
              <a:rect b="b" l="l" r="r" t="t"/>
              <a:pathLst>
                <a:path extrusionOk="0" h="1728" w="4603">
                  <a:moveTo>
                    <a:pt x="82" y="1"/>
                  </a:moveTo>
                  <a:lnTo>
                    <a:pt x="1" y="182"/>
                  </a:lnTo>
                  <a:lnTo>
                    <a:pt x="2035" y="860"/>
                  </a:lnTo>
                  <a:lnTo>
                    <a:pt x="4603" y="1728"/>
                  </a:lnTo>
                  <a:lnTo>
                    <a:pt x="4521" y="1466"/>
                  </a:lnTo>
                  <a:lnTo>
                    <a:pt x="2261" y="715"/>
                  </a:lnTo>
                  <a:lnTo>
                    <a:pt x="82"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2"/>
            <p:cNvSpPr/>
            <p:nvPr/>
          </p:nvSpPr>
          <p:spPr>
            <a:xfrm>
              <a:off x="6692950" y="1546525"/>
              <a:ext cx="126350" cy="47275"/>
            </a:xfrm>
            <a:custGeom>
              <a:rect b="b" l="l" r="r" t="t"/>
              <a:pathLst>
                <a:path extrusionOk="0" h="1891" w="5054">
                  <a:moveTo>
                    <a:pt x="81" y="1"/>
                  </a:moveTo>
                  <a:lnTo>
                    <a:pt x="0" y="191"/>
                  </a:lnTo>
                  <a:lnTo>
                    <a:pt x="1582" y="724"/>
                  </a:lnTo>
                  <a:lnTo>
                    <a:pt x="5054" y="1890"/>
                  </a:lnTo>
                  <a:lnTo>
                    <a:pt x="4973" y="1628"/>
                  </a:lnTo>
                  <a:lnTo>
                    <a:pt x="1772" y="570"/>
                  </a:lnTo>
                  <a:lnTo>
                    <a:pt x="81"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2"/>
            <p:cNvSpPr/>
            <p:nvPr/>
          </p:nvSpPr>
          <p:spPr>
            <a:xfrm>
              <a:off x="6725950" y="1447750"/>
              <a:ext cx="49975" cy="21725"/>
            </a:xfrm>
            <a:custGeom>
              <a:rect b="b" l="l" r="r" t="t"/>
              <a:pathLst>
                <a:path extrusionOk="0" h="869" w="1999">
                  <a:moveTo>
                    <a:pt x="36" y="1"/>
                  </a:moveTo>
                  <a:lnTo>
                    <a:pt x="0" y="191"/>
                  </a:lnTo>
                  <a:lnTo>
                    <a:pt x="1998" y="869"/>
                  </a:lnTo>
                  <a:lnTo>
                    <a:pt x="1926" y="607"/>
                  </a:lnTo>
                  <a:lnTo>
                    <a:pt x="36"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2"/>
            <p:cNvSpPr/>
            <p:nvPr/>
          </p:nvSpPr>
          <p:spPr>
            <a:xfrm>
              <a:off x="6523425" y="1419625"/>
              <a:ext cx="334525" cy="386025"/>
            </a:xfrm>
            <a:custGeom>
              <a:rect b="b" l="l" r="r" t="t"/>
              <a:pathLst>
                <a:path extrusionOk="0" h="15441" w="13381">
                  <a:moveTo>
                    <a:pt x="8641" y="0"/>
                  </a:moveTo>
                  <a:cubicBezTo>
                    <a:pt x="8576" y="0"/>
                    <a:pt x="8510" y="11"/>
                    <a:pt x="8445" y="32"/>
                  </a:cubicBezTo>
                  <a:lnTo>
                    <a:pt x="534" y="2817"/>
                  </a:lnTo>
                  <a:cubicBezTo>
                    <a:pt x="190" y="2934"/>
                    <a:pt x="0" y="3314"/>
                    <a:pt x="154" y="3612"/>
                  </a:cubicBezTo>
                  <a:lnTo>
                    <a:pt x="4150" y="15022"/>
                  </a:lnTo>
                  <a:cubicBezTo>
                    <a:pt x="4234" y="15288"/>
                    <a:pt x="4460" y="15441"/>
                    <a:pt x="4713" y="15441"/>
                  </a:cubicBezTo>
                  <a:cubicBezTo>
                    <a:pt x="4786" y="15441"/>
                    <a:pt x="4862" y="15428"/>
                    <a:pt x="4937" y="15402"/>
                  </a:cubicBezTo>
                  <a:lnTo>
                    <a:pt x="12848" y="12653"/>
                  </a:lnTo>
                  <a:cubicBezTo>
                    <a:pt x="13191" y="12536"/>
                    <a:pt x="13381" y="12165"/>
                    <a:pt x="13263" y="11821"/>
                  </a:cubicBezTo>
                  <a:lnTo>
                    <a:pt x="9267" y="448"/>
                  </a:lnTo>
                  <a:cubicBezTo>
                    <a:pt x="9151" y="172"/>
                    <a:pt x="8906" y="0"/>
                    <a:pt x="8641" y="0"/>
                  </a:cubicBez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2"/>
            <p:cNvSpPr/>
            <p:nvPr/>
          </p:nvSpPr>
          <p:spPr>
            <a:xfrm>
              <a:off x="6539475" y="1436450"/>
              <a:ext cx="302450" cy="352175"/>
            </a:xfrm>
            <a:custGeom>
              <a:rect b="b" l="l" r="r" t="t"/>
              <a:pathLst>
                <a:path extrusionOk="0" h="14087" w="12098">
                  <a:moveTo>
                    <a:pt x="8137" y="1"/>
                  </a:moveTo>
                  <a:lnTo>
                    <a:pt x="0" y="2867"/>
                  </a:lnTo>
                  <a:lnTo>
                    <a:pt x="3960" y="14087"/>
                  </a:lnTo>
                  <a:lnTo>
                    <a:pt x="12097" y="11266"/>
                  </a:lnTo>
                  <a:lnTo>
                    <a:pt x="81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2"/>
            <p:cNvSpPr/>
            <p:nvPr/>
          </p:nvSpPr>
          <p:spPr>
            <a:xfrm>
              <a:off x="6539475" y="1436450"/>
              <a:ext cx="203450" cy="352175"/>
            </a:xfrm>
            <a:custGeom>
              <a:rect b="b" l="l" r="r" t="t"/>
              <a:pathLst>
                <a:path extrusionOk="0" h="14087" w="8138">
                  <a:moveTo>
                    <a:pt x="8137" y="1"/>
                  </a:moveTo>
                  <a:lnTo>
                    <a:pt x="0" y="2867"/>
                  </a:lnTo>
                  <a:lnTo>
                    <a:pt x="3960" y="14087"/>
                  </a:lnTo>
                  <a:lnTo>
                    <a:pt x="8137" y="1"/>
                  </a:lnTo>
                  <a:close/>
                </a:path>
              </a:pathLst>
            </a:custGeom>
            <a:solidFill>
              <a:srgbClr val="FAFD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2"/>
            <p:cNvSpPr/>
            <p:nvPr/>
          </p:nvSpPr>
          <p:spPr>
            <a:xfrm>
              <a:off x="6559350" y="1430575"/>
              <a:ext cx="163900" cy="88025"/>
            </a:xfrm>
            <a:custGeom>
              <a:rect b="b" l="l" r="r" t="t"/>
              <a:pathLst>
                <a:path extrusionOk="0" h="3521" w="6556">
                  <a:moveTo>
                    <a:pt x="5861" y="186"/>
                  </a:moveTo>
                  <a:cubicBezTo>
                    <a:pt x="5927" y="186"/>
                    <a:pt x="5995" y="227"/>
                    <a:pt x="6022" y="308"/>
                  </a:cubicBezTo>
                  <a:lnTo>
                    <a:pt x="6330" y="1212"/>
                  </a:lnTo>
                  <a:cubicBezTo>
                    <a:pt x="6366" y="1294"/>
                    <a:pt x="6330" y="1402"/>
                    <a:pt x="6212" y="1402"/>
                  </a:cubicBezTo>
                  <a:lnTo>
                    <a:pt x="787" y="3328"/>
                  </a:lnTo>
                  <a:cubicBezTo>
                    <a:pt x="761" y="3337"/>
                    <a:pt x="736" y="3341"/>
                    <a:pt x="712" y="3341"/>
                  </a:cubicBezTo>
                  <a:cubicBezTo>
                    <a:pt x="642" y="3341"/>
                    <a:pt x="589" y="3299"/>
                    <a:pt x="561" y="3210"/>
                  </a:cubicBezTo>
                  <a:lnTo>
                    <a:pt x="227" y="2306"/>
                  </a:lnTo>
                  <a:cubicBezTo>
                    <a:pt x="227" y="2234"/>
                    <a:pt x="263" y="2116"/>
                    <a:pt x="335" y="2116"/>
                  </a:cubicBezTo>
                  <a:lnTo>
                    <a:pt x="5796" y="200"/>
                  </a:lnTo>
                  <a:cubicBezTo>
                    <a:pt x="5816" y="191"/>
                    <a:pt x="5838" y="186"/>
                    <a:pt x="5861" y="186"/>
                  </a:cubicBezTo>
                  <a:close/>
                  <a:moveTo>
                    <a:pt x="5820" y="1"/>
                  </a:moveTo>
                  <a:cubicBezTo>
                    <a:pt x="5788" y="1"/>
                    <a:pt x="5755" y="4"/>
                    <a:pt x="5724" y="10"/>
                  </a:cubicBezTo>
                  <a:lnTo>
                    <a:pt x="299" y="1926"/>
                  </a:lnTo>
                  <a:cubicBezTo>
                    <a:pt x="109" y="2008"/>
                    <a:pt x="1" y="2198"/>
                    <a:pt x="73" y="2379"/>
                  </a:cubicBezTo>
                  <a:lnTo>
                    <a:pt x="371" y="3283"/>
                  </a:lnTo>
                  <a:cubicBezTo>
                    <a:pt x="438" y="3438"/>
                    <a:pt x="578" y="3521"/>
                    <a:pt x="725" y="3521"/>
                  </a:cubicBezTo>
                  <a:cubicBezTo>
                    <a:pt x="758" y="3521"/>
                    <a:pt x="791" y="3517"/>
                    <a:pt x="824" y="3509"/>
                  </a:cubicBezTo>
                  <a:lnTo>
                    <a:pt x="6293" y="1592"/>
                  </a:lnTo>
                  <a:cubicBezTo>
                    <a:pt x="6474" y="1520"/>
                    <a:pt x="6556" y="1330"/>
                    <a:pt x="6519" y="1140"/>
                  </a:cubicBezTo>
                  <a:lnTo>
                    <a:pt x="6176" y="236"/>
                  </a:lnTo>
                  <a:cubicBezTo>
                    <a:pt x="6146" y="77"/>
                    <a:pt x="5983" y="1"/>
                    <a:pt x="5820" y="1"/>
                  </a:cubicBezTo>
                  <a:close/>
                </a:path>
              </a:pathLst>
            </a:cu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2"/>
            <p:cNvSpPr/>
            <p:nvPr/>
          </p:nvSpPr>
          <p:spPr>
            <a:xfrm>
              <a:off x="6566825" y="1424250"/>
              <a:ext cx="138575" cy="64000"/>
            </a:xfrm>
            <a:custGeom>
              <a:rect b="b" l="l" r="r" t="t"/>
              <a:pathLst>
                <a:path extrusionOk="0" h="2560" w="5543">
                  <a:moveTo>
                    <a:pt x="5271" y="1"/>
                  </a:moveTo>
                  <a:lnTo>
                    <a:pt x="0" y="1845"/>
                  </a:lnTo>
                  <a:lnTo>
                    <a:pt x="226" y="2559"/>
                  </a:lnTo>
                  <a:lnTo>
                    <a:pt x="5542" y="679"/>
                  </a:lnTo>
                  <a:lnTo>
                    <a:pt x="5271" y="1"/>
                  </a:ln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2"/>
            <p:cNvSpPr/>
            <p:nvPr/>
          </p:nvSpPr>
          <p:spPr>
            <a:xfrm>
              <a:off x="6569750" y="1432625"/>
              <a:ext cx="135650" cy="55625"/>
            </a:xfrm>
            <a:custGeom>
              <a:rect b="b" l="l" r="r" t="t"/>
              <a:pathLst>
                <a:path extrusionOk="0" h="2225" w="5426">
                  <a:moveTo>
                    <a:pt x="5308" y="0"/>
                  </a:moveTo>
                  <a:lnTo>
                    <a:pt x="1" y="1844"/>
                  </a:lnTo>
                  <a:lnTo>
                    <a:pt x="109" y="2224"/>
                  </a:lnTo>
                  <a:lnTo>
                    <a:pt x="5425" y="344"/>
                  </a:lnTo>
                  <a:lnTo>
                    <a:pt x="5308" y="0"/>
                  </a:lnTo>
                  <a:close/>
                </a:path>
              </a:pathLst>
            </a:custGeom>
            <a:solidFill>
              <a:srgbClr val="3D6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2"/>
            <p:cNvSpPr/>
            <p:nvPr/>
          </p:nvSpPr>
          <p:spPr>
            <a:xfrm>
              <a:off x="6626250" y="1622925"/>
              <a:ext cx="99700" cy="77325"/>
            </a:xfrm>
            <a:custGeom>
              <a:rect b="b" l="l" r="r" t="t"/>
              <a:pathLst>
                <a:path extrusionOk="0" h="3093" w="3988">
                  <a:moveTo>
                    <a:pt x="2144" y="1"/>
                  </a:moveTo>
                  <a:lnTo>
                    <a:pt x="2071" y="1393"/>
                  </a:lnTo>
                  <a:lnTo>
                    <a:pt x="1619" y="832"/>
                  </a:lnTo>
                  <a:lnTo>
                    <a:pt x="1692" y="2369"/>
                  </a:lnTo>
                  <a:lnTo>
                    <a:pt x="634" y="489"/>
                  </a:lnTo>
                  <a:lnTo>
                    <a:pt x="715" y="2071"/>
                  </a:lnTo>
                  <a:lnTo>
                    <a:pt x="73" y="2297"/>
                  </a:lnTo>
                  <a:cubicBezTo>
                    <a:pt x="37" y="2297"/>
                    <a:pt x="1" y="2333"/>
                    <a:pt x="1" y="2415"/>
                  </a:cubicBezTo>
                  <a:cubicBezTo>
                    <a:pt x="37" y="2451"/>
                    <a:pt x="73" y="2451"/>
                    <a:pt x="109" y="2451"/>
                  </a:cubicBezTo>
                  <a:lnTo>
                    <a:pt x="905" y="2189"/>
                  </a:lnTo>
                  <a:lnTo>
                    <a:pt x="860" y="1203"/>
                  </a:lnTo>
                  <a:lnTo>
                    <a:pt x="1881" y="3093"/>
                  </a:lnTo>
                  <a:lnTo>
                    <a:pt x="1809" y="1357"/>
                  </a:lnTo>
                  <a:lnTo>
                    <a:pt x="2216" y="1881"/>
                  </a:lnTo>
                  <a:lnTo>
                    <a:pt x="2297" y="525"/>
                  </a:lnTo>
                  <a:lnTo>
                    <a:pt x="3536" y="2415"/>
                  </a:lnTo>
                  <a:lnTo>
                    <a:pt x="3500" y="1203"/>
                  </a:lnTo>
                  <a:lnTo>
                    <a:pt x="3916" y="1058"/>
                  </a:lnTo>
                  <a:cubicBezTo>
                    <a:pt x="3988" y="1058"/>
                    <a:pt x="3988" y="977"/>
                    <a:pt x="3988" y="941"/>
                  </a:cubicBezTo>
                  <a:cubicBezTo>
                    <a:pt x="3962" y="915"/>
                    <a:pt x="3937" y="890"/>
                    <a:pt x="3911" y="890"/>
                  </a:cubicBezTo>
                  <a:cubicBezTo>
                    <a:pt x="3901" y="890"/>
                    <a:pt x="3890" y="894"/>
                    <a:pt x="3880" y="905"/>
                  </a:cubicBezTo>
                  <a:lnTo>
                    <a:pt x="3310" y="1095"/>
                  </a:lnTo>
                  <a:lnTo>
                    <a:pt x="3346" y="1773"/>
                  </a:lnTo>
                  <a:lnTo>
                    <a:pt x="2144" y="1"/>
                  </a:ln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2"/>
            <p:cNvSpPr/>
            <p:nvPr/>
          </p:nvSpPr>
          <p:spPr>
            <a:xfrm>
              <a:off x="6576300" y="1539425"/>
              <a:ext cx="65800" cy="70950"/>
            </a:xfrm>
            <a:custGeom>
              <a:rect b="b" l="l" r="r" t="t"/>
              <a:pathLst>
                <a:path extrusionOk="0" h="2838" w="2632">
                  <a:moveTo>
                    <a:pt x="1665" y="108"/>
                  </a:moveTo>
                  <a:cubicBezTo>
                    <a:pt x="1767" y="108"/>
                    <a:pt x="1855" y="180"/>
                    <a:pt x="1881" y="285"/>
                  </a:cubicBezTo>
                  <a:lnTo>
                    <a:pt x="2487" y="1948"/>
                  </a:lnTo>
                  <a:cubicBezTo>
                    <a:pt x="2523" y="2093"/>
                    <a:pt x="2451" y="2247"/>
                    <a:pt x="2297" y="2283"/>
                  </a:cubicBezTo>
                  <a:lnTo>
                    <a:pt x="1095" y="2699"/>
                  </a:lnTo>
                  <a:cubicBezTo>
                    <a:pt x="1064" y="2718"/>
                    <a:pt x="1030" y="2727"/>
                    <a:pt x="996" y="2727"/>
                  </a:cubicBezTo>
                  <a:cubicBezTo>
                    <a:pt x="904" y="2727"/>
                    <a:pt x="814" y="2658"/>
                    <a:pt x="787" y="2545"/>
                  </a:cubicBezTo>
                  <a:lnTo>
                    <a:pt x="191" y="891"/>
                  </a:lnTo>
                  <a:cubicBezTo>
                    <a:pt x="146" y="737"/>
                    <a:pt x="227" y="592"/>
                    <a:pt x="335" y="556"/>
                  </a:cubicBezTo>
                  <a:lnTo>
                    <a:pt x="1547" y="140"/>
                  </a:lnTo>
                  <a:cubicBezTo>
                    <a:pt x="1586" y="118"/>
                    <a:pt x="1626" y="108"/>
                    <a:pt x="1665" y="108"/>
                  </a:cubicBezTo>
                  <a:close/>
                  <a:moveTo>
                    <a:pt x="1626" y="0"/>
                  </a:moveTo>
                  <a:cubicBezTo>
                    <a:pt x="1584" y="0"/>
                    <a:pt x="1542" y="7"/>
                    <a:pt x="1502" y="23"/>
                  </a:cubicBezTo>
                  <a:lnTo>
                    <a:pt x="299" y="438"/>
                  </a:lnTo>
                  <a:cubicBezTo>
                    <a:pt x="109" y="511"/>
                    <a:pt x="1" y="701"/>
                    <a:pt x="73" y="927"/>
                  </a:cubicBezTo>
                  <a:lnTo>
                    <a:pt x="679" y="2590"/>
                  </a:lnTo>
                  <a:cubicBezTo>
                    <a:pt x="736" y="2734"/>
                    <a:pt x="868" y="2838"/>
                    <a:pt x="1016" y="2838"/>
                  </a:cubicBezTo>
                  <a:cubicBezTo>
                    <a:pt x="1053" y="2838"/>
                    <a:pt x="1092" y="2831"/>
                    <a:pt x="1131" y="2816"/>
                  </a:cubicBezTo>
                  <a:lnTo>
                    <a:pt x="2333" y="2400"/>
                  </a:lnTo>
                  <a:cubicBezTo>
                    <a:pt x="2523" y="2319"/>
                    <a:pt x="2632" y="2093"/>
                    <a:pt x="2559" y="1912"/>
                  </a:cubicBezTo>
                  <a:lnTo>
                    <a:pt x="1999" y="249"/>
                  </a:lnTo>
                  <a:cubicBezTo>
                    <a:pt x="1935" y="99"/>
                    <a:pt x="1781" y="0"/>
                    <a:pt x="1626" y="0"/>
                  </a:cubicBez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2"/>
            <p:cNvSpPr/>
            <p:nvPr/>
          </p:nvSpPr>
          <p:spPr>
            <a:xfrm>
              <a:off x="6593250" y="1555125"/>
              <a:ext cx="39600" cy="43100"/>
            </a:xfrm>
            <a:custGeom>
              <a:rect b="b" l="l" r="r" t="t"/>
              <a:pathLst>
                <a:path extrusionOk="0" h="1724" w="1584">
                  <a:moveTo>
                    <a:pt x="549" y="0"/>
                  </a:moveTo>
                  <a:cubicBezTo>
                    <a:pt x="499" y="0"/>
                    <a:pt x="441" y="11"/>
                    <a:pt x="372" y="36"/>
                  </a:cubicBezTo>
                  <a:cubicBezTo>
                    <a:pt x="1" y="154"/>
                    <a:pt x="191" y="525"/>
                    <a:pt x="227" y="561"/>
                  </a:cubicBezTo>
                  <a:cubicBezTo>
                    <a:pt x="191" y="561"/>
                    <a:pt x="191" y="561"/>
                    <a:pt x="191" y="606"/>
                  </a:cubicBezTo>
                  <a:cubicBezTo>
                    <a:pt x="152" y="669"/>
                    <a:pt x="234" y="758"/>
                    <a:pt x="304" y="758"/>
                  </a:cubicBezTo>
                  <a:cubicBezTo>
                    <a:pt x="315" y="758"/>
                    <a:pt x="326" y="756"/>
                    <a:pt x="335" y="751"/>
                  </a:cubicBezTo>
                  <a:cubicBezTo>
                    <a:pt x="417" y="904"/>
                    <a:pt x="453" y="904"/>
                    <a:pt x="453" y="904"/>
                  </a:cubicBezTo>
                  <a:cubicBezTo>
                    <a:pt x="489" y="977"/>
                    <a:pt x="489" y="1058"/>
                    <a:pt x="489" y="1058"/>
                  </a:cubicBezTo>
                  <a:lnTo>
                    <a:pt x="453" y="1058"/>
                  </a:lnTo>
                  <a:cubicBezTo>
                    <a:pt x="453" y="1058"/>
                    <a:pt x="453" y="1130"/>
                    <a:pt x="417" y="1167"/>
                  </a:cubicBezTo>
                  <a:cubicBezTo>
                    <a:pt x="372" y="1239"/>
                    <a:pt x="263" y="1320"/>
                    <a:pt x="146" y="1465"/>
                  </a:cubicBezTo>
                  <a:cubicBezTo>
                    <a:pt x="146" y="1510"/>
                    <a:pt x="109" y="1546"/>
                    <a:pt x="109" y="1582"/>
                  </a:cubicBezTo>
                  <a:cubicBezTo>
                    <a:pt x="109" y="1582"/>
                    <a:pt x="251" y="1724"/>
                    <a:pt x="551" y="1724"/>
                  </a:cubicBezTo>
                  <a:cubicBezTo>
                    <a:pt x="660" y="1724"/>
                    <a:pt x="790" y="1705"/>
                    <a:pt x="941" y="1655"/>
                  </a:cubicBezTo>
                  <a:cubicBezTo>
                    <a:pt x="1502" y="1465"/>
                    <a:pt x="1583" y="1058"/>
                    <a:pt x="1583" y="1058"/>
                  </a:cubicBezTo>
                  <a:cubicBezTo>
                    <a:pt x="1547" y="1058"/>
                    <a:pt x="1502" y="1013"/>
                    <a:pt x="1429" y="1013"/>
                  </a:cubicBezTo>
                  <a:cubicBezTo>
                    <a:pt x="1276" y="977"/>
                    <a:pt x="1131" y="977"/>
                    <a:pt x="1050" y="941"/>
                  </a:cubicBezTo>
                  <a:cubicBezTo>
                    <a:pt x="1014" y="941"/>
                    <a:pt x="941" y="868"/>
                    <a:pt x="941" y="868"/>
                  </a:cubicBezTo>
                  <a:lnTo>
                    <a:pt x="941" y="904"/>
                  </a:lnTo>
                  <a:cubicBezTo>
                    <a:pt x="941" y="904"/>
                    <a:pt x="905" y="832"/>
                    <a:pt x="869" y="751"/>
                  </a:cubicBezTo>
                  <a:cubicBezTo>
                    <a:pt x="869" y="751"/>
                    <a:pt x="905" y="715"/>
                    <a:pt x="869" y="561"/>
                  </a:cubicBezTo>
                  <a:cubicBezTo>
                    <a:pt x="941" y="561"/>
                    <a:pt x="941" y="380"/>
                    <a:pt x="905" y="335"/>
                  </a:cubicBezTo>
                  <a:lnTo>
                    <a:pt x="824" y="335"/>
                  </a:lnTo>
                  <a:cubicBezTo>
                    <a:pt x="824" y="274"/>
                    <a:pt x="799" y="0"/>
                    <a:pt x="549" y="0"/>
                  </a:cubicBez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2"/>
            <p:cNvSpPr/>
            <p:nvPr/>
          </p:nvSpPr>
          <p:spPr>
            <a:xfrm>
              <a:off x="6639375" y="1521225"/>
              <a:ext cx="53600" cy="23525"/>
            </a:xfrm>
            <a:custGeom>
              <a:rect b="b" l="l" r="r" t="t"/>
              <a:pathLst>
                <a:path extrusionOk="0" h="941" w="2144">
                  <a:moveTo>
                    <a:pt x="2071" y="0"/>
                  </a:moveTo>
                  <a:lnTo>
                    <a:pt x="0" y="751"/>
                  </a:lnTo>
                  <a:lnTo>
                    <a:pt x="73" y="940"/>
                  </a:lnTo>
                  <a:lnTo>
                    <a:pt x="2143" y="226"/>
                  </a:lnTo>
                  <a:lnTo>
                    <a:pt x="2071" y="0"/>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2"/>
            <p:cNvSpPr/>
            <p:nvPr/>
          </p:nvSpPr>
          <p:spPr>
            <a:xfrm>
              <a:off x="6743800" y="1601225"/>
              <a:ext cx="35950" cy="16975"/>
            </a:xfrm>
            <a:custGeom>
              <a:rect b="b" l="l" r="r" t="t"/>
              <a:pathLst>
                <a:path extrusionOk="0" h="679" w="1438">
                  <a:moveTo>
                    <a:pt x="1356" y="1"/>
                  </a:moveTo>
                  <a:lnTo>
                    <a:pt x="0" y="453"/>
                  </a:lnTo>
                  <a:lnTo>
                    <a:pt x="82" y="679"/>
                  </a:lnTo>
                  <a:lnTo>
                    <a:pt x="1438" y="191"/>
                  </a:lnTo>
                  <a:lnTo>
                    <a:pt x="1356"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2"/>
            <p:cNvSpPr/>
            <p:nvPr/>
          </p:nvSpPr>
          <p:spPr>
            <a:xfrm>
              <a:off x="6748550" y="1616375"/>
              <a:ext cx="35950" cy="16075"/>
            </a:xfrm>
            <a:custGeom>
              <a:rect b="b" l="l" r="r" t="t"/>
              <a:pathLst>
                <a:path extrusionOk="0" h="643" w="1438">
                  <a:moveTo>
                    <a:pt x="1356" y="0"/>
                  </a:moveTo>
                  <a:lnTo>
                    <a:pt x="0" y="452"/>
                  </a:lnTo>
                  <a:lnTo>
                    <a:pt x="81" y="642"/>
                  </a:lnTo>
                  <a:lnTo>
                    <a:pt x="1438" y="190"/>
                  </a:lnTo>
                  <a:lnTo>
                    <a:pt x="1356" y="0"/>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2"/>
            <p:cNvSpPr/>
            <p:nvPr/>
          </p:nvSpPr>
          <p:spPr>
            <a:xfrm>
              <a:off x="6754200" y="1630375"/>
              <a:ext cx="35950" cy="17000"/>
            </a:xfrm>
            <a:custGeom>
              <a:rect b="b" l="l" r="r" t="t"/>
              <a:pathLst>
                <a:path extrusionOk="0" h="680" w="1438">
                  <a:moveTo>
                    <a:pt x="1356" y="1"/>
                  </a:moveTo>
                  <a:lnTo>
                    <a:pt x="0" y="489"/>
                  </a:lnTo>
                  <a:lnTo>
                    <a:pt x="82" y="679"/>
                  </a:lnTo>
                  <a:lnTo>
                    <a:pt x="1438" y="227"/>
                  </a:lnTo>
                  <a:lnTo>
                    <a:pt x="1356"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2"/>
            <p:cNvSpPr/>
            <p:nvPr/>
          </p:nvSpPr>
          <p:spPr>
            <a:xfrm>
              <a:off x="6644125" y="1534325"/>
              <a:ext cx="53575" cy="23525"/>
            </a:xfrm>
            <a:custGeom>
              <a:rect b="b" l="l" r="r" t="t"/>
              <a:pathLst>
                <a:path extrusionOk="0" h="941" w="2143">
                  <a:moveTo>
                    <a:pt x="2071" y="1"/>
                  </a:moveTo>
                  <a:lnTo>
                    <a:pt x="0" y="715"/>
                  </a:lnTo>
                  <a:lnTo>
                    <a:pt x="73" y="941"/>
                  </a:lnTo>
                  <a:lnTo>
                    <a:pt x="2143" y="227"/>
                  </a:lnTo>
                  <a:lnTo>
                    <a:pt x="2071"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2"/>
            <p:cNvSpPr/>
            <p:nvPr/>
          </p:nvSpPr>
          <p:spPr>
            <a:xfrm>
              <a:off x="6649775" y="1531625"/>
              <a:ext cx="106475" cy="41375"/>
            </a:xfrm>
            <a:custGeom>
              <a:rect b="b" l="l" r="r" t="t"/>
              <a:pathLst>
                <a:path extrusionOk="0" h="1655" w="4259">
                  <a:moveTo>
                    <a:pt x="4177" y="0"/>
                  </a:moveTo>
                  <a:lnTo>
                    <a:pt x="0" y="1465"/>
                  </a:lnTo>
                  <a:lnTo>
                    <a:pt x="73" y="1655"/>
                  </a:lnTo>
                  <a:lnTo>
                    <a:pt x="4259" y="226"/>
                  </a:lnTo>
                  <a:lnTo>
                    <a:pt x="4177" y="0"/>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2"/>
            <p:cNvSpPr/>
            <p:nvPr/>
          </p:nvSpPr>
          <p:spPr>
            <a:xfrm>
              <a:off x="6644125" y="1679425"/>
              <a:ext cx="161850" cy="61275"/>
            </a:xfrm>
            <a:custGeom>
              <a:rect b="b" l="l" r="r" t="t"/>
              <a:pathLst>
                <a:path extrusionOk="0" h="2451" w="6474">
                  <a:moveTo>
                    <a:pt x="6401" y="1"/>
                  </a:moveTo>
                  <a:lnTo>
                    <a:pt x="0" y="2225"/>
                  </a:lnTo>
                  <a:lnTo>
                    <a:pt x="73" y="2451"/>
                  </a:lnTo>
                  <a:lnTo>
                    <a:pt x="6474" y="191"/>
                  </a:lnTo>
                  <a:lnTo>
                    <a:pt x="6401"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2"/>
            <p:cNvSpPr/>
            <p:nvPr/>
          </p:nvSpPr>
          <p:spPr>
            <a:xfrm>
              <a:off x="6604550" y="1564625"/>
              <a:ext cx="160975" cy="61050"/>
            </a:xfrm>
            <a:custGeom>
              <a:rect b="b" l="l" r="r" t="t"/>
              <a:pathLst>
                <a:path extrusionOk="0" h="2442" w="6439">
                  <a:moveTo>
                    <a:pt x="6366" y="0"/>
                  </a:moveTo>
                  <a:lnTo>
                    <a:pt x="1" y="2260"/>
                  </a:lnTo>
                  <a:lnTo>
                    <a:pt x="37" y="2441"/>
                  </a:lnTo>
                  <a:lnTo>
                    <a:pt x="6438" y="226"/>
                  </a:lnTo>
                  <a:lnTo>
                    <a:pt x="6366" y="0"/>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2"/>
            <p:cNvSpPr/>
            <p:nvPr/>
          </p:nvSpPr>
          <p:spPr>
            <a:xfrm>
              <a:off x="6649775" y="1694575"/>
              <a:ext cx="160950" cy="61050"/>
            </a:xfrm>
            <a:custGeom>
              <a:rect b="b" l="l" r="r" t="t"/>
              <a:pathLst>
                <a:path extrusionOk="0" h="2442" w="6438">
                  <a:moveTo>
                    <a:pt x="6401" y="1"/>
                  </a:moveTo>
                  <a:lnTo>
                    <a:pt x="0" y="2261"/>
                  </a:lnTo>
                  <a:lnTo>
                    <a:pt x="73" y="2442"/>
                  </a:lnTo>
                  <a:lnTo>
                    <a:pt x="6437" y="227"/>
                  </a:lnTo>
                  <a:lnTo>
                    <a:pt x="6401"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2"/>
            <p:cNvSpPr/>
            <p:nvPr/>
          </p:nvSpPr>
          <p:spPr>
            <a:xfrm>
              <a:off x="6655425" y="1546525"/>
              <a:ext cx="106475" cy="42525"/>
            </a:xfrm>
            <a:custGeom>
              <a:rect b="b" l="l" r="r" t="t"/>
              <a:pathLst>
                <a:path extrusionOk="0" h="1701" w="4259">
                  <a:moveTo>
                    <a:pt x="4177" y="1"/>
                  </a:moveTo>
                  <a:lnTo>
                    <a:pt x="0" y="1474"/>
                  </a:lnTo>
                  <a:lnTo>
                    <a:pt x="73" y="1700"/>
                  </a:lnTo>
                  <a:lnTo>
                    <a:pt x="4259" y="227"/>
                  </a:lnTo>
                  <a:lnTo>
                    <a:pt x="4177" y="1"/>
                  </a:ln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4" name="Google Shape;604;p12"/>
          <p:cNvSpPr txBox="1"/>
          <p:nvPr>
            <p:ph hasCustomPrompt="1" idx="2" type="title"/>
          </p:nvPr>
        </p:nvSpPr>
        <p:spPr>
          <a:xfrm flipH="1">
            <a:off x="561128" y="3797306"/>
            <a:ext cx="1269900" cy="11178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FF787F"/>
              </a:buClr>
              <a:buSzPts val="7000"/>
              <a:buNone/>
              <a:defRPr sz="7000">
                <a:solidFill>
                  <a:srgbClr val="FF787F"/>
                </a:solidFill>
              </a:defRPr>
            </a:lvl1pPr>
            <a:lvl2pPr lvl="1"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605" name="Google Shape;605;p12"/>
          <p:cNvSpPr txBox="1"/>
          <p:nvPr>
            <p:ph idx="1" type="subTitle"/>
          </p:nvPr>
        </p:nvSpPr>
        <p:spPr>
          <a:xfrm>
            <a:off x="1839540" y="3489332"/>
            <a:ext cx="1812900" cy="132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100"/>
            </a:lvl1pPr>
            <a:lvl2pPr lvl="1" rtl="0">
              <a:lnSpc>
                <a:spcPct val="100000"/>
              </a:lnSpc>
              <a:spcBef>
                <a:spcPts val="1600"/>
              </a:spcBef>
              <a:spcAft>
                <a:spcPts val="0"/>
              </a:spcAft>
              <a:buNone/>
              <a:defRPr sz="1100"/>
            </a:lvl2pPr>
            <a:lvl3pPr lvl="2" rtl="0">
              <a:lnSpc>
                <a:spcPct val="100000"/>
              </a:lnSpc>
              <a:spcBef>
                <a:spcPts val="1600"/>
              </a:spcBef>
              <a:spcAft>
                <a:spcPts val="0"/>
              </a:spcAft>
              <a:buNone/>
              <a:defRPr sz="1100"/>
            </a:lvl3pPr>
            <a:lvl4pPr lvl="3" rtl="0">
              <a:lnSpc>
                <a:spcPct val="100000"/>
              </a:lnSpc>
              <a:spcBef>
                <a:spcPts val="1600"/>
              </a:spcBef>
              <a:spcAft>
                <a:spcPts val="0"/>
              </a:spcAft>
              <a:buNone/>
              <a:defRPr sz="1100"/>
            </a:lvl4pPr>
            <a:lvl5pPr lvl="4" rtl="0">
              <a:lnSpc>
                <a:spcPct val="100000"/>
              </a:lnSpc>
              <a:spcBef>
                <a:spcPts val="1600"/>
              </a:spcBef>
              <a:spcAft>
                <a:spcPts val="0"/>
              </a:spcAft>
              <a:buNone/>
              <a:defRPr sz="1100"/>
            </a:lvl5pPr>
            <a:lvl6pPr lvl="5" rtl="0">
              <a:lnSpc>
                <a:spcPct val="100000"/>
              </a:lnSpc>
              <a:spcBef>
                <a:spcPts val="1600"/>
              </a:spcBef>
              <a:spcAft>
                <a:spcPts val="0"/>
              </a:spcAft>
              <a:buNone/>
              <a:defRPr sz="1100"/>
            </a:lvl6pPr>
            <a:lvl7pPr lvl="6" rtl="0">
              <a:lnSpc>
                <a:spcPct val="100000"/>
              </a:lnSpc>
              <a:spcBef>
                <a:spcPts val="1600"/>
              </a:spcBef>
              <a:spcAft>
                <a:spcPts val="0"/>
              </a:spcAft>
              <a:buNone/>
              <a:defRPr sz="1100"/>
            </a:lvl7pPr>
            <a:lvl8pPr lvl="7" rtl="0">
              <a:lnSpc>
                <a:spcPct val="100000"/>
              </a:lnSpc>
              <a:spcBef>
                <a:spcPts val="1600"/>
              </a:spcBef>
              <a:spcAft>
                <a:spcPts val="0"/>
              </a:spcAft>
              <a:buNone/>
              <a:defRPr sz="1100"/>
            </a:lvl8pPr>
            <a:lvl9pPr lvl="8" rtl="0">
              <a:lnSpc>
                <a:spcPct val="100000"/>
              </a:lnSpc>
              <a:spcBef>
                <a:spcPts val="1600"/>
              </a:spcBef>
              <a:spcAft>
                <a:spcPts val="1600"/>
              </a:spcAft>
              <a:buNone/>
              <a:defRPr sz="1100"/>
            </a:lvl9pPr>
          </a:lstStyle>
          <a:p/>
        </p:txBody>
      </p:sp>
      <p:sp>
        <p:nvSpPr>
          <p:cNvPr id="606" name="Google Shape;606;p12"/>
          <p:cNvSpPr txBox="1"/>
          <p:nvPr>
            <p:ph hasCustomPrompt="1" idx="3" type="title"/>
          </p:nvPr>
        </p:nvSpPr>
        <p:spPr>
          <a:xfrm flipH="1">
            <a:off x="561128" y="6396588"/>
            <a:ext cx="1269900" cy="11178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FF787F"/>
              </a:buClr>
              <a:buSzPts val="7000"/>
              <a:buNone/>
              <a:defRPr sz="7000">
                <a:solidFill>
                  <a:srgbClr val="FF787F"/>
                </a:solidFill>
              </a:defRPr>
            </a:lvl1pPr>
            <a:lvl2pPr lvl="1"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607" name="Google Shape;607;p12"/>
          <p:cNvSpPr txBox="1"/>
          <p:nvPr>
            <p:ph idx="4" type="subTitle"/>
          </p:nvPr>
        </p:nvSpPr>
        <p:spPr>
          <a:xfrm>
            <a:off x="1839540" y="6088613"/>
            <a:ext cx="1812900" cy="132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100"/>
            </a:lvl1pPr>
            <a:lvl2pPr lvl="1" rtl="0">
              <a:lnSpc>
                <a:spcPct val="100000"/>
              </a:lnSpc>
              <a:spcBef>
                <a:spcPts val="1600"/>
              </a:spcBef>
              <a:spcAft>
                <a:spcPts val="0"/>
              </a:spcAft>
              <a:buNone/>
              <a:defRPr sz="1100"/>
            </a:lvl2pPr>
            <a:lvl3pPr lvl="2" rtl="0">
              <a:lnSpc>
                <a:spcPct val="100000"/>
              </a:lnSpc>
              <a:spcBef>
                <a:spcPts val="1600"/>
              </a:spcBef>
              <a:spcAft>
                <a:spcPts val="0"/>
              </a:spcAft>
              <a:buNone/>
              <a:defRPr sz="1100"/>
            </a:lvl3pPr>
            <a:lvl4pPr lvl="3" rtl="0">
              <a:lnSpc>
                <a:spcPct val="100000"/>
              </a:lnSpc>
              <a:spcBef>
                <a:spcPts val="1600"/>
              </a:spcBef>
              <a:spcAft>
                <a:spcPts val="0"/>
              </a:spcAft>
              <a:buNone/>
              <a:defRPr sz="1100"/>
            </a:lvl4pPr>
            <a:lvl5pPr lvl="4" rtl="0">
              <a:lnSpc>
                <a:spcPct val="100000"/>
              </a:lnSpc>
              <a:spcBef>
                <a:spcPts val="1600"/>
              </a:spcBef>
              <a:spcAft>
                <a:spcPts val="0"/>
              </a:spcAft>
              <a:buNone/>
              <a:defRPr sz="1100"/>
            </a:lvl5pPr>
            <a:lvl6pPr lvl="5" rtl="0">
              <a:lnSpc>
                <a:spcPct val="100000"/>
              </a:lnSpc>
              <a:spcBef>
                <a:spcPts val="1600"/>
              </a:spcBef>
              <a:spcAft>
                <a:spcPts val="0"/>
              </a:spcAft>
              <a:buNone/>
              <a:defRPr sz="1100"/>
            </a:lvl6pPr>
            <a:lvl7pPr lvl="6" rtl="0">
              <a:lnSpc>
                <a:spcPct val="100000"/>
              </a:lnSpc>
              <a:spcBef>
                <a:spcPts val="1600"/>
              </a:spcBef>
              <a:spcAft>
                <a:spcPts val="0"/>
              </a:spcAft>
              <a:buNone/>
              <a:defRPr sz="1100"/>
            </a:lvl7pPr>
            <a:lvl8pPr lvl="7" rtl="0">
              <a:lnSpc>
                <a:spcPct val="100000"/>
              </a:lnSpc>
              <a:spcBef>
                <a:spcPts val="1600"/>
              </a:spcBef>
              <a:spcAft>
                <a:spcPts val="0"/>
              </a:spcAft>
              <a:buNone/>
              <a:defRPr sz="1100"/>
            </a:lvl8pPr>
            <a:lvl9pPr lvl="8" rtl="0">
              <a:lnSpc>
                <a:spcPct val="100000"/>
              </a:lnSpc>
              <a:spcBef>
                <a:spcPts val="1600"/>
              </a:spcBef>
              <a:spcAft>
                <a:spcPts val="1600"/>
              </a:spcAft>
              <a:buNone/>
              <a:defRPr sz="11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 + TEXT 3">
  <p:cSld name="CUSTOM_14_1_1_3">
    <p:bg>
      <p:bgPr>
        <a:solidFill>
          <a:srgbClr val="CFD9E0"/>
        </a:solidFill>
      </p:bgPr>
    </p:bg>
    <p:spTree>
      <p:nvGrpSpPr>
        <p:cNvPr id="608" name="Shape 608"/>
        <p:cNvGrpSpPr/>
        <p:nvPr/>
      </p:nvGrpSpPr>
      <p:grpSpPr>
        <a:xfrm>
          <a:off x="0" y="0"/>
          <a:ext cx="0" cy="0"/>
          <a:chOff x="0" y="0"/>
          <a:chExt cx="0" cy="0"/>
        </a:xfrm>
      </p:grpSpPr>
      <p:grpSp>
        <p:nvGrpSpPr>
          <p:cNvPr id="609" name="Google Shape;609;p13"/>
          <p:cNvGrpSpPr/>
          <p:nvPr/>
        </p:nvGrpSpPr>
        <p:grpSpPr>
          <a:xfrm>
            <a:off x="0" y="0"/>
            <a:ext cx="7562135" cy="10689241"/>
            <a:chOff x="0" y="0"/>
            <a:chExt cx="9144057" cy="5143510"/>
          </a:xfrm>
        </p:grpSpPr>
        <p:grpSp>
          <p:nvGrpSpPr>
            <p:cNvPr id="610" name="Google Shape;610;p13"/>
            <p:cNvGrpSpPr/>
            <p:nvPr/>
          </p:nvGrpSpPr>
          <p:grpSpPr>
            <a:xfrm>
              <a:off x="6516018" y="0"/>
              <a:ext cx="2627979" cy="4044405"/>
              <a:chOff x="6589593" y="0"/>
              <a:chExt cx="2627979" cy="4044405"/>
            </a:xfrm>
          </p:grpSpPr>
          <p:sp>
            <p:nvSpPr>
              <p:cNvPr id="611" name="Google Shape;611;p13"/>
              <p:cNvSpPr/>
              <p:nvPr/>
            </p:nvSpPr>
            <p:spPr>
              <a:xfrm>
                <a:off x="65895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2" name="Google Shape;612;p13"/>
              <p:cNvGrpSpPr/>
              <p:nvPr/>
            </p:nvGrpSpPr>
            <p:grpSpPr>
              <a:xfrm>
                <a:off x="7746917" y="253849"/>
                <a:ext cx="359077" cy="1370278"/>
                <a:chOff x="8637920" y="205202"/>
                <a:chExt cx="225777" cy="861593"/>
              </a:xfrm>
            </p:grpSpPr>
            <p:sp>
              <p:nvSpPr>
                <p:cNvPr id="613" name="Google Shape;613;p13"/>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3"/>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3"/>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3"/>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3"/>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3"/>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3"/>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3"/>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1" name="Google Shape;621;p13"/>
              <p:cNvSpPr/>
              <p:nvPr/>
            </p:nvSpPr>
            <p:spPr>
              <a:xfrm>
                <a:off x="73484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3"/>
              <p:cNvSpPr/>
              <p:nvPr/>
            </p:nvSpPr>
            <p:spPr>
              <a:xfrm>
                <a:off x="8205918"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3" name="Google Shape;623;p13"/>
              <p:cNvGrpSpPr/>
              <p:nvPr/>
            </p:nvGrpSpPr>
            <p:grpSpPr>
              <a:xfrm rot="10800000">
                <a:off x="8504637" y="2322834"/>
                <a:ext cx="312115" cy="1348221"/>
                <a:chOff x="8637920" y="205202"/>
                <a:chExt cx="225777" cy="861593"/>
              </a:xfrm>
            </p:grpSpPr>
            <p:sp>
              <p:nvSpPr>
                <p:cNvPr id="624" name="Google Shape;624;p13"/>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3"/>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3"/>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3"/>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3"/>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3"/>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3"/>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3"/>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2" name="Google Shape;632;p13"/>
              <p:cNvSpPr/>
              <p:nvPr/>
            </p:nvSpPr>
            <p:spPr>
              <a:xfrm>
                <a:off x="906334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3" name="Google Shape;633;p13"/>
            <p:cNvSpPr/>
            <p:nvPr/>
          </p:nvSpPr>
          <p:spPr>
            <a:xfrm>
              <a:off x="0" y="0"/>
              <a:ext cx="2183543" cy="4044405"/>
            </a:xfrm>
            <a:custGeom>
              <a:rect b="b" l="l" r="r" t="t"/>
              <a:pathLst>
                <a:path extrusionOk="0" h="26825" w="13752">
                  <a:moveTo>
                    <a:pt x="1" y="0"/>
                  </a:moveTo>
                  <a:lnTo>
                    <a:pt x="1" y="26825"/>
                  </a:lnTo>
                  <a:lnTo>
                    <a:pt x="13752" y="26825"/>
                  </a:lnTo>
                  <a:lnTo>
                    <a:pt x="13752" y="0"/>
                  </a:lnTo>
                  <a:close/>
                </a:path>
              </a:pathLst>
            </a:custGeom>
            <a:solidFill>
              <a:srgbClr val="FFFFFF">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3"/>
            <p:cNvSpPr/>
            <p:nvPr/>
          </p:nvSpPr>
          <p:spPr>
            <a:xfrm>
              <a:off x="0" y="4044403"/>
              <a:ext cx="9144057" cy="1099107"/>
            </a:xfrm>
            <a:custGeom>
              <a:rect b="b" l="l" r="r" t="t"/>
              <a:pathLst>
                <a:path extrusionOk="0" h="7414" w="53343">
                  <a:moveTo>
                    <a:pt x="1" y="0"/>
                  </a:moveTo>
                  <a:lnTo>
                    <a:pt x="1" y="7414"/>
                  </a:lnTo>
                  <a:lnTo>
                    <a:pt x="53342" y="7414"/>
                  </a:lnTo>
                  <a:lnTo>
                    <a:pt x="53342" y="0"/>
                  </a:lnTo>
                  <a:close/>
                </a:path>
              </a:pathLst>
            </a:custGeom>
            <a:solidFill>
              <a:srgbClr val="FFFFFF">
                <a:alpha val="16540"/>
              </a:srgbClr>
            </a:solidFill>
            <a:ln>
              <a:noFill/>
            </a:ln>
            <a:effectLst>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5" name="Google Shape;635;p13"/>
          <p:cNvSpPr txBox="1"/>
          <p:nvPr>
            <p:ph idx="12" type="sldNum"/>
          </p:nvPr>
        </p:nvSpPr>
        <p:spPr>
          <a:xfrm>
            <a:off x="6957117" y="9450115"/>
            <a:ext cx="261600" cy="818100"/>
          </a:xfrm>
          <a:prstGeom prst="rect">
            <a:avLst/>
          </a:prstGeom>
        </p:spPr>
        <p:txBody>
          <a:bodyPr anchorCtr="0" anchor="b" bIns="91425" lIns="91425" spcFirstLastPara="1" rIns="91425" wrap="square" tIns="91425">
            <a:noAutofit/>
          </a:bodyPr>
          <a:lstStyle>
            <a:lvl1pPr lvl="0" rtl="0" algn="l">
              <a:buNone/>
              <a:defRPr sz="1200">
                <a:solidFill>
                  <a:srgbClr val="434343"/>
                </a:solidFill>
                <a:latin typeface="Saira Condensed"/>
                <a:ea typeface="Saira Condensed"/>
                <a:cs typeface="Saira Condensed"/>
                <a:sym typeface="Saira Condensed"/>
              </a:defRPr>
            </a:lvl1pPr>
            <a:lvl2pPr lvl="1" rtl="0" algn="l">
              <a:buNone/>
              <a:defRPr sz="1200">
                <a:solidFill>
                  <a:srgbClr val="434343"/>
                </a:solidFill>
                <a:latin typeface="Saira Condensed"/>
                <a:ea typeface="Saira Condensed"/>
                <a:cs typeface="Saira Condensed"/>
                <a:sym typeface="Saira Condensed"/>
              </a:defRPr>
            </a:lvl2pPr>
            <a:lvl3pPr lvl="2" rtl="0" algn="l">
              <a:buNone/>
              <a:defRPr sz="1200">
                <a:solidFill>
                  <a:srgbClr val="434343"/>
                </a:solidFill>
                <a:latin typeface="Saira Condensed"/>
                <a:ea typeface="Saira Condensed"/>
                <a:cs typeface="Saira Condensed"/>
                <a:sym typeface="Saira Condensed"/>
              </a:defRPr>
            </a:lvl3pPr>
            <a:lvl4pPr lvl="3" rtl="0" algn="l">
              <a:buNone/>
              <a:defRPr sz="1200">
                <a:solidFill>
                  <a:srgbClr val="434343"/>
                </a:solidFill>
                <a:latin typeface="Saira Condensed"/>
                <a:ea typeface="Saira Condensed"/>
                <a:cs typeface="Saira Condensed"/>
                <a:sym typeface="Saira Condensed"/>
              </a:defRPr>
            </a:lvl4pPr>
            <a:lvl5pPr lvl="4" rtl="0" algn="l">
              <a:buNone/>
              <a:defRPr sz="1200">
                <a:solidFill>
                  <a:srgbClr val="434343"/>
                </a:solidFill>
                <a:latin typeface="Saira Condensed"/>
                <a:ea typeface="Saira Condensed"/>
                <a:cs typeface="Saira Condensed"/>
                <a:sym typeface="Saira Condensed"/>
              </a:defRPr>
            </a:lvl5pPr>
            <a:lvl6pPr lvl="5" rtl="0" algn="l">
              <a:buNone/>
              <a:defRPr sz="1200">
                <a:solidFill>
                  <a:srgbClr val="434343"/>
                </a:solidFill>
                <a:latin typeface="Saira Condensed"/>
                <a:ea typeface="Saira Condensed"/>
                <a:cs typeface="Saira Condensed"/>
                <a:sym typeface="Saira Condensed"/>
              </a:defRPr>
            </a:lvl6pPr>
            <a:lvl7pPr lvl="6" rtl="0" algn="l">
              <a:buNone/>
              <a:defRPr sz="1200">
                <a:solidFill>
                  <a:srgbClr val="434343"/>
                </a:solidFill>
                <a:latin typeface="Saira Condensed"/>
                <a:ea typeface="Saira Condensed"/>
                <a:cs typeface="Saira Condensed"/>
                <a:sym typeface="Saira Condensed"/>
              </a:defRPr>
            </a:lvl7pPr>
            <a:lvl8pPr lvl="7" rtl="0" algn="l">
              <a:buNone/>
              <a:defRPr sz="1200">
                <a:solidFill>
                  <a:srgbClr val="434343"/>
                </a:solidFill>
                <a:latin typeface="Saira Condensed"/>
                <a:ea typeface="Saira Condensed"/>
                <a:cs typeface="Saira Condensed"/>
                <a:sym typeface="Saira Condensed"/>
              </a:defRPr>
            </a:lvl8pPr>
            <a:lvl9pPr lvl="8" rtl="0" algn="l">
              <a:buNone/>
              <a:defRPr sz="1200">
                <a:solidFill>
                  <a:srgbClr val="434343"/>
                </a:solidFill>
                <a:latin typeface="Saira Condensed"/>
                <a:ea typeface="Saira Condensed"/>
                <a:cs typeface="Saira Condensed"/>
                <a:sym typeface="Saira Condensed"/>
              </a:defRPr>
            </a:lvl9pPr>
          </a:lstStyle>
          <a:p>
            <a:pPr indent="0" lvl="0" marL="0" rtl="0" algn="l">
              <a:spcBef>
                <a:spcPts val="0"/>
              </a:spcBef>
              <a:spcAft>
                <a:spcPts val="0"/>
              </a:spcAft>
              <a:buNone/>
            </a:pPr>
            <a:fld id="{00000000-1234-1234-1234-123412341234}" type="slidenum">
              <a:rPr lang="es"/>
              <a:t>‹#›</a:t>
            </a:fld>
            <a:endParaRPr/>
          </a:p>
        </p:txBody>
      </p:sp>
      <p:cxnSp>
        <p:nvCxnSpPr>
          <p:cNvPr id="636" name="Google Shape;636;p13"/>
          <p:cNvCxnSpPr/>
          <p:nvPr/>
        </p:nvCxnSpPr>
        <p:spPr>
          <a:xfrm>
            <a:off x="7013922" y="9493739"/>
            <a:ext cx="548100" cy="0"/>
          </a:xfrm>
          <a:prstGeom prst="straightConnector1">
            <a:avLst/>
          </a:prstGeom>
          <a:noFill/>
          <a:ln cap="flat" cmpd="sng" w="19050">
            <a:solidFill>
              <a:schemeClr val="dk2"/>
            </a:solidFill>
            <a:prstDash val="solid"/>
            <a:round/>
            <a:headEnd len="med" w="med" type="none"/>
            <a:tailEnd len="med" w="med" type="none"/>
          </a:ln>
        </p:spPr>
      </p:cxnSp>
      <p:sp>
        <p:nvSpPr>
          <p:cNvPr id="637" name="Google Shape;637;p13"/>
          <p:cNvSpPr/>
          <p:nvPr/>
        </p:nvSpPr>
        <p:spPr>
          <a:xfrm>
            <a:off x="2454051" y="1941892"/>
            <a:ext cx="4503045" cy="7070552"/>
          </a:xfrm>
          <a:custGeom>
            <a:rect b="b" l="l" r="r" t="t"/>
            <a:pathLst>
              <a:path extrusionOk="0" h="10474" w="16763">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3"/>
          <p:cNvSpPr txBox="1"/>
          <p:nvPr>
            <p:ph type="ctrTitle"/>
          </p:nvPr>
        </p:nvSpPr>
        <p:spPr>
          <a:xfrm flipH="1">
            <a:off x="3252043" y="782446"/>
            <a:ext cx="3198300" cy="4269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FFFFFF"/>
              </a:buClr>
              <a:buSzPts val="1600"/>
              <a:buNone/>
              <a:defRPr sz="1600">
                <a:solidFill>
                  <a:srgbClr val="FFFFFF"/>
                </a:solidFill>
              </a:defRPr>
            </a:lvl2pPr>
            <a:lvl3pPr lvl="2" rtl="0" algn="r">
              <a:spcBef>
                <a:spcPts val="0"/>
              </a:spcBef>
              <a:spcAft>
                <a:spcPts val="0"/>
              </a:spcAft>
              <a:buClr>
                <a:srgbClr val="FFFFFF"/>
              </a:buClr>
              <a:buSzPts val="1600"/>
              <a:buNone/>
              <a:defRPr sz="1600">
                <a:solidFill>
                  <a:srgbClr val="FFFFFF"/>
                </a:solidFill>
              </a:defRPr>
            </a:lvl3pPr>
            <a:lvl4pPr lvl="3" rtl="0" algn="r">
              <a:spcBef>
                <a:spcPts val="0"/>
              </a:spcBef>
              <a:spcAft>
                <a:spcPts val="0"/>
              </a:spcAft>
              <a:buClr>
                <a:srgbClr val="FFFFFF"/>
              </a:buClr>
              <a:buSzPts val="1600"/>
              <a:buNone/>
              <a:defRPr sz="1600">
                <a:solidFill>
                  <a:srgbClr val="FFFFFF"/>
                </a:solidFill>
              </a:defRPr>
            </a:lvl4pPr>
            <a:lvl5pPr lvl="4" rtl="0" algn="r">
              <a:spcBef>
                <a:spcPts val="0"/>
              </a:spcBef>
              <a:spcAft>
                <a:spcPts val="0"/>
              </a:spcAft>
              <a:buClr>
                <a:srgbClr val="FFFFFF"/>
              </a:buClr>
              <a:buSzPts val="1600"/>
              <a:buNone/>
              <a:defRPr sz="1600">
                <a:solidFill>
                  <a:srgbClr val="FFFFFF"/>
                </a:solidFill>
              </a:defRPr>
            </a:lvl5pPr>
            <a:lvl6pPr lvl="5" rtl="0" algn="r">
              <a:spcBef>
                <a:spcPts val="0"/>
              </a:spcBef>
              <a:spcAft>
                <a:spcPts val="0"/>
              </a:spcAft>
              <a:buClr>
                <a:srgbClr val="FFFFFF"/>
              </a:buClr>
              <a:buSzPts val="1600"/>
              <a:buNone/>
              <a:defRPr sz="1600">
                <a:solidFill>
                  <a:srgbClr val="FFFFFF"/>
                </a:solidFill>
              </a:defRPr>
            </a:lvl6pPr>
            <a:lvl7pPr lvl="6" rtl="0" algn="r">
              <a:spcBef>
                <a:spcPts val="0"/>
              </a:spcBef>
              <a:spcAft>
                <a:spcPts val="0"/>
              </a:spcAft>
              <a:buClr>
                <a:srgbClr val="FFFFFF"/>
              </a:buClr>
              <a:buSzPts val="1600"/>
              <a:buNone/>
              <a:defRPr sz="1600">
                <a:solidFill>
                  <a:srgbClr val="FFFFFF"/>
                </a:solidFill>
              </a:defRPr>
            </a:lvl7pPr>
            <a:lvl8pPr lvl="7" rtl="0" algn="r">
              <a:spcBef>
                <a:spcPts val="0"/>
              </a:spcBef>
              <a:spcAft>
                <a:spcPts val="0"/>
              </a:spcAft>
              <a:buClr>
                <a:srgbClr val="FFFFFF"/>
              </a:buClr>
              <a:buSzPts val="1600"/>
              <a:buNone/>
              <a:defRPr sz="1600">
                <a:solidFill>
                  <a:srgbClr val="FFFFFF"/>
                </a:solidFill>
              </a:defRPr>
            </a:lvl8pPr>
            <a:lvl9pPr lvl="8" rtl="0" algn="r">
              <a:spcBef>
                <a:spcPts val="0"/>
              </a:spcBef>
              <a:spcAft>
                <a:spcPts val="0"/>
              </a:spcAft>
              <a:buClr>
                <a:srgbClr val="FFFFFF"/>
              </a:buClr>
              <a:buSzPts val="1600"/>
              <a:buNone/>
              <a:defRPr sz="1600">
                <a:solidFill>
                  <a:srgbClr val="FFFFFF"/>
                </a:solidFill>
              </a:defRPr>
            </a:lvl9pPr>
          </a:lstStyle>
          <a:p/>
        </p:txBody>
      </p:sp>
      <p:sp>
        <p:nvSpPr>
          <p:cNvPr id="639" name="Google Shape;639;p13"/>
          <p:cNvSpPr txBox="1"/>
          <p:nvPr>
            <p:ph idx="1" type="subTitle"/>
          </p:nvPr>
        </p:nvSpPr>
        <p:spPr>
          <a:xfrm flipH="1">
            <a:off x="3353135" y="4809469"/>
            <a:ext cx="3097200" cy="370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Clr>
                <a:srgbClr val="FFFFFF"/>
              </a:buClr>
              <a:buSzPts val="1200"/>
              <a:buNone/>
              <a:defRPr>
                <a:solidFill>
                  <a:srgbClr val="FFFFFF"/>
                </a:solidFill>
              </a:defRPr>
            </a:lvl2pPr>
            <a:lvl3pPr lvl="2" rtl="0" algn="r">
              <a:lnSpc>
                <a:spcPct val="100000"/>
              </a:lnSpc>
              <a:spcBef>
                <a:spcPts val="0"/>
              </a:spcBef>
              <a:spcAft>
                <a:spcPts val="0"/>
              </a:spcAft>
              <a:buClr>
                <a:srgbClr val="FFFFFF"/>
              </a:buClr>
              <a:buSzPts val="1200"/>
              <a:buNone/>
              <a:defRPr>
                <a:solidFill>
                  <a:srgbClr val="FFFFFF"/>
                </a:solidFill>
              </a:defRPr>
            </a:lvl3pPr>
            <a:lvl4pPr lvl="3" rtl="0" algn="r">
              <a:lnSpc>
                <a:spcPct val="100000"/>
              </a:lnSpc>
              <a:spcBef>
                <a:spcPts val="0"/>
              </a:spcBef>
              <a:spcAft>
                <a:spcPts val="0"/>
              </a:spcAft>
              <a:buClr>
                <a:srgbClr val="FFFFFF"/>
              </a:buClr>
              <a:buSzPts val="1200"/>
              <a:buNone/>
              <a:defRPr>
                <a:solidFill>
                  <a:srgbClr val="FFFFFF"/>
                </a:solidFill>
              </a:defRPr>
            </a:lvl4pPr>
            <a:lvl5pPr lvl="4" rtl="0" algn="r">
              <a:lnSpc>
                <a:spcPct val="100000"/>
              </a:lnSpc>
              <a:spcBef>
                <a:spcPts val="0"/>
              </a:spcBef>
              <a:spcAft>
                <a:spcPts val="0"/>
              </a:spcAft>
              <a:buClr>
                <a:srgbClr val="FFFFFF"/>
              </a:buClr>
              <a:buSzPts val="1200"/>
              <a:buNone/>
              <a:defRPr>
                <a:solidFill>
                  <a:srgbClr val="FFFFFF"/>
                </a:solidFill>
              </a:defRPr>
            </a:lvl5pPr>
            <a:lvl6pPr lvl="5" rtl="0" algn="r">
              <a:lnSpc>
                <a:spcPct val="100000"/>
              </a:lnSpc>
              <a:spcBef>
                <a:spcPts val="0"/>
              </a:spcBef>
              <a:spcAft>
                <a:spcPts val="0"/>
              </a:spcAft>
              <a:buClr>
                <a:srgbClr val="FFFFFF"/>
              </a:buClr>
              <a:buSzPts val="1200"/>
              <a:buNone/>
              <a:defRPr>
                <a:solidFill>
                  <a:srgbClr val="FFFFFF"/>
                </a:solidFill>
              </a:defRPr>
            </a:lvl6pPr>
            <a:lvl7pPr lvl="6" rtl="0" algn="r">
              <a:lnSpc>
                <a:spcPct val="100000"/>
              </a:lnSpc>
              <a:spcBef>
                <a:spcPts val="0"/>
              </a:spcBef>
              <a:spcAft>
                <a:spcPts val="0"/>
              </a:spcAft>
              <a:buClr>
                <a:srgbClr val="FFFFFF"/>
              </a:buClr>
              <a:buSzPts val="1200"/>
              <a:buNone/>
              <a:defRPr>
                <a:solidFill>
                  <a:srgbClr val="FFFFFF"/>
                </a:solidFill>
              </a:defRPr>
            </a:lvl7pPr>
            <a:lvl8pPr lvl="7" rtl="0" algn="r">
              <a:lnSpc>
                <a:spcPct val="100000"/>
              </a:lnSpc>
              <a:spcBef>
                <a:spcPts val="0"/>
              </a:spcBef>
              <a:spcAft>
                <a:spcPts val="0"/>
              </a:spcAft>
              <a:buClr>
                <a:srgbClr val="FFFFFF"/>
              </a:buClr>
              <a:buSzPts val="1200"/>
              <a:buNone/>
              <a:defRPr>
                <a:solidFill>
                  <a:srgbClr val="FFFFFF"/>
                </a:solidFill>
              </a:defRPr>
            </a:lvl8pPr>
            <a:lvl9pPr lvl="8" rtl="0" algn="r">
              <a:lnSpc>
                <a:spcPct val="100000"/>
              </a:lnSpc>
              <a:spcBef>
                <a:spcPts val="0"/>
              </a:spcBef>
              <a:spcAft>
                <a:spcPts val="0"/>
              </a:spcAft>
              <a:buClr>
                <a:srgbClr val="FFFFFF"/>
              </a:buClr>
              <a:buSzPts val="1200"/>
              <a:buNone/>
              <a:defRPr>
                <a:solidFill>
                  <a:srgbClr val="FFFFFF"/>
                </a:solidFill>
              </a:defRPr>
            </a:lvl9pPr>
          </a:lstStyle>
          <a:p/>
        </p:txBody>
      </p:sp>
      <p:grpSp>
        <p:nvGrpSpPr>
          <p:cNvPr id="640" name="Google Shape;640;p13"/>
          <p:cNvGrpSpPr/>
          <p:nvPr/>
        </p:nvGrpSpPr>
        <p:grpSpPr>
          <a:xfrm flipH="1">
            <a:off x="655893" y="2237705"/>
            <a:ext cx="2435521" cy="7686275"/>
            <a:chOff x="2973925" y="1835400"/>
            <a:chExt cx="568025" cy="713350"/>
          </a:xfrm>
        </p:grpSpPr>
        <p:sp>
          <p:nvSpPr>
            <p:cNvPr id="641" name="Google Shape;641;p13"/>
            <p:cNvSpPr/>
            <p:nvPr/>
          </p:nvSpPr>
          <p:spPr>
            <a:xfrm>
              <a:off x="3421225" y="2071125"/>
              <a:ext cx="56525" cy="2075"/>
            </a:xfrm>
            <a:custGeom>
              <a:rect b="b" l="l" r="r" t="t"/>
              <a:pathLst>
                <a:path extrusionOk="0" h="83" w="2261">
                  <a:moveTo>
                    <a:pt x="0" y="1"/>
                  </a:moveTo>
                  <a:lnTo>
                    <a:pt x="0" y="37"/>
                  </a:lnTo>
                  <a:lnTo>
                    <a:pt x="0" y="82"/>
                  </a:lnTo>
                  <a:lnTo>
                    <a:pt x="2225" y="82"/>
                  </a:lnTo>
                  <a:cubicBezTo>
                    <a:pt x="2261" y="82"/>
                    <a:pt x="2261" y="82"/>
                    <a:pt x="2261" y="37"/>
                  </a:cubicBezTo>
                  <a:cubicBezTo>
                    <a:pt x="2261" y="37"/>
                    <a:pt x="2261" y="1"/>
                    <a:pt x="2225" y="1"/>
                  </a:cubicBezTo>
                  <a:close/>
                </a:path>
              </a:pathLst>
            </a:custGeom>
            <a:solidFill>
              <a:srgbClr val="FFD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3"/>
            <p:cNvSpPr/>
            <p:nvPr/>
          </p:nvSpPr>
          <p:spPr>
            <a:xfrm>
              <a:off x="3458075" y="2079725"/>
              <a:ext cx="27375" cy="1825"/>
            </a:xfrm>
            <a:custGeom>
              <a:rect b="b" l="l" r="r" t="t"/>
              <a:pathLst>
                <a:path extrusionOk="0" h="73" w="1095">
                  <a:moveTo>
                    <a:pt x="36" y="0"/>
                  </a:moveTo>
                  <a:cubicBezTo>
                    <a:pt x="0" y="0"/>
                    <a:pt x="0" y="0"/>
                    <a:pt x="0" y="37"/>
                  </a:cubicBezTo>
                  <a:cubicBezTo>
                    <a:pt x="0" y="37"/>
                    <a:pt x="0" y="73"/>
                    <a:pt x="36" y="73"/>
                  </a:cubicBezTo>
                  <a:lnTo>
                    <a:pt x="1058" y="73"/>
                  </a:lnTo>
                  <a:cubicBezTo>
                    <a:pt x="1094" y="73"/>
                    <a:pt x="1094" y="37"/>
                    <a:pt x="1094" y="37"/>
                  </a:cubicBezTo>
                  <a:cubicBezTo>
                    <a:pt x="1094" y="0"/>
                    <a:pt x="1094" y="0"/>
                    <a:pt x="1058" y="0"/>
                  </a:cubicBezTo>
                  <a:close/>
                </a:path>
              </a:pathLst>
            </a:custGeom>
            <a:solidFill>
              <a:srgbClr val="FFD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3"/>
            <p:cNvSpPr/>
            <p:nvPr/>
          </p:nvSpPr>
          <p:spPr>
            <a:xfrm>
              <a:off x="3305500" y="2071125"/>
              <a:ext cx="57425" cy="2075"/>
            </a:xfrm>
            <a:custGeom>
              <a:rect b="b" l="l" r="r" t="t"/>
              <a:pathLst>
                <a:path extrusionOk="0" h="83" w="2297">
                  <a:moveTo>
                    <a:pt x="37" y="1"/>
                  </a:moveTo>
                  <a:lnTo>
                    <a:pt x="0" y="37"/>
                  </a:lnTo>
                  <a:cubicBezTo>
                    <a:pt x="0" y="82"/>
                    <a:pt x="37" y="82"/>
                    <a:pt x="37" y="82"/>
                  </a:cubicBezTo>
                  <a:lnTo>
                    <a:pt x="2261" y="82"/>
                  </a:lnTo>
                  <a:cubicBezTo>
                    <a:pt x="2297" y="82"/>
                    <a:pt x="2297" y="82"/>
                    <a:pt x="2297" y="37"/>
                  </a:cubicBezTo>
                  <a:cubicBezTo>
                    <a:pt x="2297" y="37"/>
                    <a:pt x="2297" y="1"/>
                    <a:pt x="2261" y="1"/>
                  </a:cubicBezTo>
                  <a:close/>
                </a:path>
              </a:pathLst>
            </a:custGeom>
            <a:solidFill>
              <a:srgbClr val="FFD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3"/>
            <p:cNvSpPr/>
            <p:nvPr/>
          </p:nvSpPr>
          <p:spPr>
            <a:xfrm>
              <a:off x="3342125" y="2079725"/>
              <a:ext cx="28275" cy="1825"/>
            </a:xfrm>
            <a:custGeom>
              <a:rect b="b" l="l" r="r" t="t"/>
              <a:pathLst>
                <a:path extrusionOk="0" h="73" w="1131">
                  <a:moveTo>
                    <a:pt x="45" y="0"/>
                  </a:moveTo>
                  <a:cubicBezTo>
                    <a:pt x="45" y="0"/>
                    <a:pt x="0" y="0"/>
                    <a:pt x="0" y="37"/>
                  </a:cubicBezTo>
                  <a:lnTo>
                    <a:pt x="45" y="73"/>
                  </a:lnTo>
                  <a:lnTo>
                    <a:pt x="1094" y="73"/>
                  </a:lnTo>
                  <a:lnTo>
                    <a:pt x="1130" y="37"/>
                  </a:lnTo>
                  <a:cubicBezTo>
                    <a:pt x="1130" y="0"/>
                    <a:pt x="1094" y="0"/>
                    <a:pt x="1094" y="0"/>
                  </a:cubicBezTo>
                  <a:close/>
                </a:path>
              </a:pathLst>
            </a:custGeom>
            <a:solidFill>
              <a:srgbClr val="FFD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3"/>
            <p:cNvSpPr/>
            <p:nvPr/>
          </p:nvSpPr>
          <p:spPr>
            <a:xfrm>
              <a:off x="3337600" y="2159725"/>
              <a:ext cx="27150" cy="950"/>
            </a:xfrm>
            <a:custGeom>
              <a:rect b="b" l="l" r="r" t="t"/>
              <a:pathLst>
                <a:path extrusionOk="0" h="38" w="1086">
                  <a:moveTo>
                    <a:pt x="36" y="1"/>
                  </a:moveTo>
                  <a:cubicBezTo>
                    <a:pt x="0" y="1"/>
                    <a:pt x="0" y="1"/>
                    <a:pt x="0" y="37"/>
                  </a:cubicBezTo>
                  <a:lnTo>
                    <a:pt x="1085" y="37"/>
                  </a:lnTo>
                  <a:cubicBezTo>
                    <a:pt x="1085" y="1"/>
                    <a:pt x="1085" y="1"/>
                    <a:pt x="1049" y="1"/>
                  </a:cubicBezTo>
                  <a:close/>
                </a:path>
              </a:pathLst>
            </a:custGeom>
            <a:solidFill>
              <a:srgbClr val="FFD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3"/>
            <p:cNvSpPr/>
            <p:nvPr/>
          </p:nvSpPr>
          <p:spPr>
            <a:xfrm>
              <a:off x="3346850" y="2166300"/>
              <a:ext cx="10425" cy="1825"/>
            </a:xfrm>
            <a:custGeom>
              <a:rect b="b" l="l" r="r" t="t"/>
              <a:pathLst>
                <a:path extrusionOk="0" h="73" w="417">
                  <a:moveTo>
                    <a:pt x="37" y="0"/>
                  </a:moveTo>
                  <a:cubicBezTo>
                    <a:pt x="37" y="0"/>
                    <a:pt x="1" y="0"/>
                    <a:pt x="1" y="36"/>
                  </a:cubicBezTo>
                  <a:lnTo>
                    <a:pt x="37" y="72"/>
                  </a:lnTo>
                  <a:lnTo>
                    <a:pt x="417" y="72"/>
                  </a:lnTo>
                  <a:lnTo>
                    <a:pt x="417" y="36"/>
                  </a:lnTo>
                  <a:lnTo>
                    <a:pt x="417" y="0"/>
                  </a:lnTo>
                  <a:close/>
                </a:path>
              </a:pathLst>
            </a:custGeom>
            <a:solidFill>
              <a:srgbClr val="FFD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3"/>
            <p:cNvSpPr/>
            <p:nvPr/>
          </p:nvSpPr>
          <p:spPr>
            <a:xfrm>
              <a:off x="2988150" y="2484525"/>
              <a:ext cx="553800" cy="64225"/>
            </a:xfrm>
            <a:custGeom>
              <a:rect b="b" l="l" r="r" t="t"/>
              <a:pathLst>
                <a:path extrusionOk="0" h="2569" w="22152">
                  <a:moveTo>
                    <a:pt x="6972" y="155"/>
                  </a:moveTo>
                  <a:cubicBezTo>
                    <a:pt x="5308" y="155"/>
                    <a:pt x="3843" y="227"/>
                    <a:pt x="2632" y="417"/>
                  </a:cubicBezTo>
                  <a:lnTo>
                    <a:pt x="11266" y="417"/>
                  </a:lnTo>
                  <a:cubicBezTo>
                    <a:pt x="10091" y="227"/>
                    <a:pt x="8590" y="155"/>
                    <a:pt x="6972" y="155"/>
                  </a:cubicBezTo>
                  <a:close/>
                  <a:moveTo>
                    <a:pt x="16537" y="1"/>
                  </a:moveTo>
                  <a:cubicBezTo>
                    <a:pt x="14837" y="1"/>
                    <a:pt x="13336" y="155"/>
                    <a:pt x="12315" y="417"/>
                  </a:cubicBezTo>
                  <a:lnTo>
                    <a:pt x="20759" y="417"/>
                  </a:lnTo>
                  <a:cubicBezTo>
                    <a:pt x="19701" y="155"/>
                    <a:pt x="18191" y="1"/>
                    <a:pt x="16537" y="1"/>
                  </a:cubicBezTo>
                  <a:close/>
                  <a:moveTo>
                    <a:pt x="2225" y="453"/>
                  </a:moveTo>
                  <a:cubicBezTo>
                    <a:pt x="869" y="679"/>
                    <a:pt x="1" y="1023"/>
                    <a:pt x="1" y="1357"/>
                  </a:cubicBezTo>
                  <a:cubicBezTo>
                    <a:pt x="1" y="2035"/>
                    <a:pt x="3129" y="2569"/>
                    <a:pt x="6972" y="2569"/>
                  </a:cubicBezTo>
                  <a:cubicBezTo>
                    <a:pt x="9268" y="2569"/>
                    <a:pt x="11302" y="2379"/>
                    <a:pt x="12577" y="2080"/>
                  </a:cubicBezTo>
                  <a:cubicBezTo>
                    <a:pt x="13599" y="2306"/>
                    <a:pt x="14991" y="2415"/>
                    <a:pt x="16537" y="2415"/>
                  </a:cubicBezTo>
                  <a:cubicBezTo>
                    <a:pt x="19629" y="2415"/>
                    <a:pt x="22151" y="1890"/>
                    <a:pt x="22151" y="1212"/>
                  </a:cubicBezTo>
                  <a:cubicBezTo>
                    <a:pt x="22151" y="950"/>
                    <a:pt x="21699" y="679"/>
                    <a:pt x="20985" y="453"/>
                  </a:cubicBezTo>
                  <a:lnTo>
                    <a:pt x="12089" y="453"/>
                  </a:lnTo>
                  <a:cubicBezTo>
                    <a:pt x="12016" y="498"/>
                    <a:pt x="11980" y="498"/>
                    <a:pt x="11944" y="498"/>
                  </a:cubicBezTo>
                  <a:cubicBezTo>
                    <a:pt x="11863" y="498"/>
                    <a:pt x="11790" y="498"/>
                    <a:pt x="11673" y="453"/>
                  </a:cubicBezTo>
                  <a:close/>
                </a:path>
              </a:pathLst>
            </a:custGeom>
            <a:solidFill>
              <a:srgbClr val="8CACB9">
                <a:alpha val="91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3"/>
            <p:cNvSpPr/>
            <p:nvPr/>
          </p:nvSpPr>
          <p:spPr>
            <a:xfrm>
              <a:off x="3043750" y="2494925"/>
              <a:ext cx="469050" cy="925"/>
            </a:xfrm>
            <a:custGeom>
              <a:rect b="b" l="l" r="r" t="t"/>
              <a:pathLst>
                <a:path extrusionOk="0" h="37" w="18762">
                  <a:moveTo>
                    <a:pt x="408" y="1"/>
                  </a:moveTo>
                  <a:cubicBezTo>
                    <a:pt x="263" y="1"/>
                    <a:pt x="146" y="37"/>
                    <a:pt x="1" y="37"/>
                  </a:cubicBezTo>
                  <a:lnTo>
                    <a:pt x="9449" y="37"/>
                  </a:lnTo>
                  <a:cubicBezTo>
                    <a:pt x="9340" y="37"/>
                    <a:pt x="9187" y="1"/>
                    <a:pt x="9042" y="1"/>
                  </a:cubicBezTo>
                  <a:close/>
                  <a:moveTo>
                    <a:pt x="10091" y="1"/>
                  </a:moveTo>
                  <a:cubicBezTo>
                    <a:pt x="10018" y="1"/>
                    <a:pt x="9946" y="37"/>
                    <a:pt x="9865" y="37"/>
                  </a:cubicBezTo>
                  <a:lnTo>
                    <a:pt x="18761" y="37"/>
                  </a:lnTo>
                  <a:cubicBezTo>
                    <a:pt x="18680" y="37"/>
                    <a:pt x="18607" y="1"/>
                    <a:pt x="18535" y="1"/>
                  </a:cubicBezTo>
                  <a:close/>
                </a:path>
              </a:pathLst>
            </a:custGeom>
            <a:solidFill>
              <a:srgbClr val="80A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3"/>
            <p:cNvSpPr/>
            <p:nvPr/>
          </p:nvSpPr>
          <p:spPr>
            <a:xfrm>
              <a:off x="3339400" y="2254000"/>
              <a:ext cx="61275" cy="236200"/>
            </a:xfrm>
            <a:custGeom>
              <a:rect b="b" l="l" r="r" t="t"/>
              <a:pathLst>
                <a:path extrusionOk="0" h="9448" w="2451">
                  <a:moveTo>
                    <a:pt x="190" y="0"/>
                  </a:moveTo>
                  <a:lnTo>
                    <a:pt x="190" y="0"/>
                  </a:lnTo>
                  <a:cubicBezTo>
                    <a:pt x="1" y="3164"/>
                    <a:pt x="154" y="6329"/>
                    <a:pt x="606" y="9448"/>
                  </a:cubicBezTo>
                  <a:cubicBezTo>
                    <a:pt x="1013" y="9448"/>
                    <a:pt x="1239" y="9448"/>
                    <a:pt x="1619" y="9412"/>
                  </a:cubicBezTo>
                  <a:cubicBezTo>
                    <a:pt x="1655" y="9412"/>
                    <a:pt x="1655" y="6781"/>
                    <a:pt x="1691" y="6510"/>
                  </a:cubicBezTo>
                  <a:cubicBezTo>
                    <a:pt x="1691" y="5425"/>
                    <a:pt x="1809" y="4367"/>
                    <a:pt x="1881" y="3273"/>
                  </a:cubicBezTo>
                  <a:cubicBezTo>
                    <a:pt x="1963" y="2215"/>
                    <a:pt x="2107" y="1166"/>
                    <a:pt x="2451" y="145"/>
                  </a:cubicBezTo>
                  <a:cubicBezTo>
                    <a:pt x="1954" y="92"/>
                    <a:pt x="1458" y="58"/>
                    <a:pt x="976" y="58"/>
                  </a:cubicBezTo>
                  <a:cubicBezTo>
                    <a:pt x="799" y="58"/>
                    <a:pt x="625" y="63"/>
                    <a:pt x="453" y="72"/>
                  </a:cubicBezTo>
                  <a:lnTo>
                    <a:pt x="190" y="0"/>
                  </a:ln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3"/>
            <p:cNvSpPr/>
            <p:nvPr/>
          </p:nvSpPr>
          <p:spPr>
            <a:xfrm>
              <a:off x="3311150" y="2449725"/>
              <a:ext cx="74375" cy="81175"/>
            </a:xfrm>
            <a:custGeom>
              <a:rect b="b" l="l" r="r" t="t"/>
              <a:pathLst>
                <a:path extrusionOk="0" h="3247" w="2975">
                  <a:moveTo>
                    <a:pt x="2297" y="1"/>
                  </a:moveTo>
                  <a:lnTo>
                    <a:pt x="2494" y="654"/>
                  </a:lnTo>
                  <a:lnTo>
                    <a:pt x="2494" y="654"/>
                  </a:lnTo>
                  <a:cubicBezTo>
                    <a:pt x="2438" y="634"/>
                    <a:pt x="2375" y="626"/>
                    <a:pt x="2310" y="626"/>
                  </a:cubicBezTo>
                  <a:cubicBezTo>
                    <a:pt x="2129" y="626"/>
                    <a:pt x="1931" y="694"/>
                    <a:pt x="1809" y="796"/>
                  </a:cubicBezTo>
                  <a:cubicBezTo>
                    <a:pt x="1583" y="941"/>
                    <a:pt x="1691" y="1248"/>
                    <a:pt x="1691" y="1474"/>
                  </a:cubicBezTo>
                  <a:cubicBezTo>
                    <a:pt x="1691" y="1547"/>
                    <a:pt x="1736" y="2297"/>
                    <a:pt x="1736" y="2297"/>
                  </a:cubicBezTo>
                  <a:cubicBezTo>
                    <a:pt x="1393" y="2342"/>
                    <a:pt x="977" y="2342"/>
                    <a:pt x="642" y="2451"/>
                  </a:cubicBezTo>
                  <a:cubicBezTo>
                    <a:pt x="453" y="2523"/>
                    <a:pt x="227" y="2677"/>
                    <a:pt x="73" y="2830"/>
                  </a:cubicBezTo>
                  <a:cubicBezTo>
                    <a:pt x="1" y="2939"/>
                    <a:pt x="73" y="3129"/>
                    <a:pt x="227" y="3129"/>
                  </a:cubicBezTo>
                  <a:cubicBezTo>
                    <a:pt x="380" y="3165"/>
                    <a:pt x="561" y="3201"/>
                    <a:pt x="751" y="3201"/>
                  </a:cubicBezTo>
                  <a:cubicBezTo>
                    <a:pt x="977" y="3246"/>
                    <a:pt x="1203" y="3246"/>
                    <a:pt x="1429" y="3246"/>
                  </a:cubicBezTo>
                  <a:lnTo>
                    <a:pt x="1809" y="3246"/>
                  </a:lnTo>
                  <a:cubicBezTo>
                    <a:pt x="2188" y="3201"/>
                    <a:pt x="2595" y="3165"/>
                    <a:pt x="2975" y="3056"/>
                  </a:cubicBezTo>
                  <a:cubicBezTo>
                    <a:pt x="2975" y="2713"/>
                    <a:pt x="2903" y="2415"/>
                    <a:pt x="2867" y="2071"/>
                  </a:cubicBezTo>
                  <a:cubicBezTo>
                    <a:pt x="2821" y="1773"/>
                    <a:pt x="2821" y="1474"/>
                    <a:pt x="2785" y="1167"/>
                  </a:cubicBezTo>
                  <a:lnTo>
                    <a:pt x="2785" y="715"/>
                  </a:lnTo>
                  <a:cubicBezTo>
                    <a:pt x="2785" y="606"/>
                    <a:pt x="2785" y="453"/>
                    <a:pt x="2749" y="344"/>
                  </a:cubicBezTo>
                  <a:cubicBezTo>
                    <a:pt x="2713" y="263"/>
                    <a:pt x="2640" y="227"/>
                    <a:pt x="2559" y="227"/>
                  </a:cubicBezTo>
                  <a:cubicBezTo>
                    <a:pt x="2451" y="154"/>
                    <a:pt x="2369" y="118"/>
                    <a:pt x="2297" y="1"/>
                  </a:cubicBez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3"/>
            <p:cNvSpPr/>
            <p:nvPr/>
          </p:nvSpPr>
          <p:spPr>
            <a:xfrm>
              <a:off x="3407200" y="2254300"/>
              <a:ext cx="56550" cy="235900"/>
            </a:xfrm>
            <a:custGeom>
              <a:rect b="b" l="l" r="r" t="t"/>
              <a:pathLst>
                <a:path extrusionOk="0" h="9436" w="2262">
                  <a:moveTo>
                    <a:pt x="1447" y="0"/>
                  </a:moveTo>
                  <a:cubicBezTo>
                    <a:pt x="1058" y="0"/>
                    <a:pt x="660" y="18"/>
                    <a:pt x="263" y="60"/>
                  </a:cubicBezTo>
                  <a:lnTo>
                    <a:pt x="1" y="60"/>
                  </a:lnTo>
                  <a:cubicBezTo>
                    <a:pt x="37" y="3189"/>
                    <a:pt x="417" y="6353"/>
                    <a:pt x="1095" y="9436"/>
                  </a:cubicBezTo>
                  <a:cubicBezTo>
                    <a:pt x="1466" y="9400"/>
                    <a:pt x="1692" y="9364"/>
                    <a:pt x="2107" y="9327"/>
                  </a:cubicBezTo>
                  <a:cubicBezTo>
                    <a:pt x="2107" y="9327"/>
                    <a:pt x="1963" y="6687"/>
                    <a:pt x="1963" y="6425"/>
                  </a:cubicBezTo>
                  <a:cubicBezTo>
                    <a:pt x="1881" y="5331"/>
                    <a:pt x="1918" y="4283"/>
                    <a:pt x="1918" y="3189"/>
                  </a:cubicBezTo>
                  <a:cubicBezTo>
                    <a:pt x="1918" y="2131"/>
                    <a:pt x="1999" y="1073"/>
                    <a:pt x="2261" y="24"/>
                  </a:cubicBezTo>
                  <a:cubicBezTo>
                    <a:pt x="1995" y="9"/>
                    <a:pt x="1723" y="0"/>
                    <a:pt x="1447" y="0"/>
                  </a:cubicBez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3"/>
            <p:cNvSpPr/>
            <p:nvPr/>
          </p:nvSpPr>
          <p:spPr>
            <a:xfrm>
              <a:off x="3392975" y="2462950"/>
              <a:ext cx="74600" cy="68850"/>
            </a:xfrm>
            <a:custGeom>
              <a:rect b="b" l="l" r="r" t="t"/>
              <a:pathLst>
                <a:path extrusionOk="0" h="2754" w="2984">
                  <a:moveTo>
                    <a:pt x="2301" y="0"/>
                  </a:moveTo>
                  <a:cubicBezTo>
                    <a:pt x="1977" y="0"/>
                    <a:pt x="1624" y="256"/>
                    <a:pt x="1583" y="566"/>
                  </a:cubicBezTo>
                  <a:cubicBezTo>
                    <a:pt x="1546" y="683"/>
                    <a:pt x="1736" y="1768"/>
                    <a:pt x="1700" y="1768"/>
                  </a:cubicBezTo>
                  <a:cubicBezTo>
                    <a:pt x="1357" y="1813"/>
                    <a:pt x="950" y="1849"/>
                    <a:pt x="606" y="1994"/>
                  </a:cubicBezTo>
                  <a:cubicBezTo>
                    <a:pt x="416" y="2112"/>
                    <a:pt x="226" y="2220"/>
                    <a:pt x="82" y="2410"/>
                  </a:cubicBezTo>
                  <a:cubicBezTo>
                    <a:pt x="0" y="2527"/>
                    <a:pt x="82" y="2717"/>
                    <a:pt x="226" y="2717"/>
                  </a:cubicBezTo>
                  <a:cubicBezTo>
                    <a:pt x="416" y="2753"/>
                    <a:pt x="606" y="2753"/>
                    <a:pt x="760" y="2753"/>
                  </a:cubicBezTo>
                  <a:cubicBezTo>
                    <a:pt x="1022" y="2753"/>
                    <a:pt x="1248" y="2717"/>
                    <a:pt x="1474" y="2717"/>
                  </a:cubicBezTo>
                  <a:lnTo>
                    <a:pt x="1736" y="2717"/>
                  </a:lnTo>
                  <a:cubicBezTo>
                    <a:pt x="1772" y="2672"/>
                    <a:pt x="1809" y="2672"/>
                    <a:pt x="1809" y="2672"/>
                  </a:cubicBezTo>
                  <a:cubicBezTo>
                    <a:pt x="2188" y="2636"/>
                    <a:pt x="2604" y="2564"/>
                    <a:pt x="2984" y="2410"/>
                  </a:cubicBezTo>
                  <a:cubicBezTo>
                    <a:pt x="2984" y="2075"/>
                    <a:pt x="2866" y="1813"/>
                    <a:pt x="2794" y="1470"/>
                  </a:cubicBezTo>
                  <a:cubicBezTo>
                    <a:pt x="2713" y="1090"/>
                    <a:pt x="2676" y="719"/>
                    <a:pt x="2640" y="339"/>
                  </a:cubicBezTo>
                  <a:cubicBezTo>
                    <a:pt x="2604" y="150"/>
                    <a:pt x="2568" y="5"/>
                    <a:pt x="2378" y="5"/>
                  </a:cubicBezTo>
                  <a:cubicBezTo>
                    <a:pt x="2353" y="2"/>
                    <a:pt x="2327" y="0"/>
                    <a:pt x="2301" y="0"/>
                  </a:cubicBez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3"/>
            <p:cNvSpPr/>
            <p:nvPr/>
          </p:nvSpPr>
          <p:spPr>
            <a:xfrm>
              <a:off x="3318600" y="2139850"/>
              <a:ext cx="169550" cy="215800"/>
            </a:xfrm>
            <a:custGeom>
              <a:rect b="b" l="l" r="r" t="t"/>
              <a:pathLst>
                <a:path extrusionOk="0" h="8632" w="6782">
                  <a:moveTo>
                    <a:pt x="1357" y="0"/>
                  </a:moveTo>
                  <a:lnTo>
                    <a:pt x="1357" y="0"/>
                  </a:lnTo>
                  <a:cubicBezTo>
                    <a:pt x="905" y="1320"/>
                    <a:pt x="570" y="2676"/>
                    <a:pt x="308" y="4033"/>
                  </a:cubicBezTo>
                  <a:cubicBezTo>
                    <a:pt x="118" y="5244"/>
                    <a:pt x="118" y="6329"/>
                    <a:pt x="37" y="7541"/>
                  </a:cubicBezTo>
                  <a:cubicBezTo>
                    <a:pt x="1" y="7875"/>
                    <a:pt x="227" y="8137"/>
                    <a:pt x="489" y="8255"/>
                  </a:cubicBezTo>
                  <a:cubicBezTo>
                    <a:pt x="760" y="8363"/>
                    <a:pt x="1022" y="8445"/>
                    <a:pt x="1285" y="8481"/>
                  </a:cubicBezTo>
                  <a:cubicBezTo>
                    <a:pt x="1829" y="8581"/>
                    <a:pt x="2384" y="8632"/>
                    <a:pt x="2936" y="8632"/>
                  </a:cubicBezTo>
                  <a:cubicBezTo>
                    <a:pt x="3228" y="8632"/>
                    <a:pt x="3519" y="8617"/>
                    <a:pt x="3807" y="8589"/>
                  </a:cubicBezTo>
                  <a:cubicBezTo>
                    <a:pt x="4603" y="8517"/>
                    <a:pt x="5425" y="8408"/>
                    <a:pt x="6221" y="8137"/>
                  </a:cubicBezTo>
                  <a:cubicBezTo>
                    <a:pt x="6556" y="8029"/>
                    <a:pt x="6782" y="7685"/>
                    <a:pt x="6709" y="7351"/>
                  </a:cubicBezTo>
                  <a:cubicBezTo>
                    <a:pt x="6447" y="5922"/>
                    <a:pt x="5805" y="3436"/>
                    <a:pt x="5733" y="3092"/>
                  </a:cubicBezTo>
                  <a:cubicBezTo>
                    <a:pt x="5579" y="2604"/>
                    <a:pt x="5507" y="1664"/>
                    <a:pt x="5127" y="1284"/>
                  </a:cubicBezTo>
                  <a:cubicBezTo>
                    <a:pt x="4675" y="832"/>
                    <a:pt x="3545" y="950"/>
                    <a:pt x="2975" y="868"/>
                  </a:cubicBezTo>
                  <a:cubicBezTo>
                    <a:pt x="2772" y="868"/>
                    <a:pt x="2575" y="859"/>
                    <a:pt x="2382" y="859"/>
                  </a:cubicBezTo>
                  <a:cubicBezTo>
                    <a:pt x="2189" y="859"/>
                    <a:pt x="1999" y="868"/>
                    <a:pt x="1809" y="904"/>
                  </a:cubicBezTo>
                  <a:cubicBezTo>
                    <a:pt x="1475" y="986"/>
                    <a:pt x="1249" y="1176"/>
                    <a:pt x="1059" y="1438"/>
                  </a:cubicBezTo>
                  <a:lnTo>
                    <a:pt x="1357" y="0"/>
                  </a:lnTo>
                  <a:close/>
                </a:path>
              </a:pathLst>
            </a:custGeom>
            <a:solidFill>
              <a:srgbClr val="2854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3"/>
            <p:cNvSpPr/>
            <p:nvPr/>
          </p:nvSpPr>
          <p:spPr>
            <a:xfrm>
              <a:off x="3311150" y="2506225"/>
              <a:ext cx="74375" cy="24675"/>
            </a:xfrm>
            <a:custGeom>
              <a:rect b="b" l="l" r="r" t="t"/>
              <a:pathLst>
                <a:path extrusionOk="0" h="987" w="2975">
                  <a:moveTo>
                    <a:pt x="2903" y="1"/>
                  </a:moveTo>
                  <a:cubicBezTo>
                    <a:pt x="2559" y="82"/>
                    <a:pt x="2261" y="263"/>
                    <a:pt x="2035" y="489"/>
                  </a:cubicBezTo>
                  <a:cubicBezTo>
                    <a:pt x="2071" y="453"/>
                    <a:pt x="1583" y="191"/>
                    <a:pt x="1547" y="155"/>
                  </a:cubicBezTo>
                  <a:cubicBezTo>
                    <a:pt x="1465" y="118"/>
                    <a:pt x="1393" y="82"/>
                    <a:pt x="1320" y="82"/>
                  </a:cubicBezTo>
                  <a:cubicBezTo>
                    <a:pt x="1094" y="82"/>
                    <a:pt x="868" y="118"/>
                    <a:pt x="642" y="191"/>
                  </a:cubicBezTo>
                  <a:cubicBezTo>
                    <a:pt x="453" y="263"/>
                    <a:pt x="227" y="417"/>
                    <a:pt x="73" y="570"/>
                  </a:cubicBezTo>
                  <a:cubicBezTo>
                    <a:pt x="1" y="679"/>
                    <a:pt x="73" y="869"/>
                    <a:pt x="227" y="869"/>
                  </a:cubicBezTo>
                  <a:cubicBezTo>
                    <a:pt x="380" y="905"/>
                    <a:pt x="561" y="941"/>
                    <a:pt x="751" y="941"/>
                  </a:cubicBezTo>
                  <a:cubicBezTo>
                    <a:pt x="977" y="986"/>
                    <a:pt x="1203" y="986"/>
                    <a:pt x="1429" y="986"/>
                  </a:cubicBezTo>
                  <a:lnTo>
                    <a:pt x="1809" y="986"/>
                  </a:lnTo>
                  <a:cubicBezTo>
                    <a:pt x="2188" y="941"/>
                    <a:pt x="2595" y="905"/>
                    <a:pt x="2975" y="796"/>
                  </a:cubicBezTo>
                  <a:cubicBezTo>
                    <a:pt x="2975" y="534"/>
                    <a:pt x="2939" y="263"/>
                    <a:pt x="29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3"/>
            <p:cNvSpPr/>
            <p:nvPr/>
          </p:nvSpPr>
          <p:spPr>
            <a:xfrm>
              <a:off x="3392975" y="2504425"/>
              <a:ext cx="74600" cy="27375"/>
            </a:xfrm>
            <a:custGeom>
              <a:rect b="b" l="l" r="r" t="t"/>
              <a:pathLst>
                <a:path extrusionOk="0" h="1095" w="2984">
                  <a:moveTo>
                    <a:pt x="2830" y="0"/>
                  </a:moveTo>
                  <a:cubicBezTo>
                    <a:pt x="2532" y="109"/>
                    <a:pt x="2224" y="263"/>
                    <a:pt x="2035" y="525"/>
                  </a:cubicBezTo>
                  <a:cubicBezTo>
                    <a:pt x="2035" y="489"/>
                    <a:pt x="1546" y="263"/>
                    <a:pt x="1510" y="227"/>
                  </a:cubicBezTo>
                  <a:cubicBezTo>
                    <a:pt x="1438" y="227"/>
                    <a:pt x="1357" y="190"/>
                    <a:pt x="1284" y="154"/>
                  </a:cubicBezTo>
                  <a:cubicBezTo>
                    <a:pt x="1058" y="190"/>
                    <a:pt x="832" y="263"/>
                    <a:pt x="606" y="335"/>
                  </a:cubicBezTo>
                  <a:cubicBezTo>
                    <a:pt x="416" y="453"/>
                    <a:pt x="226" y="561"/>
                    <a:pt x="82" y="751"/>
                  </a:cubicBezTo>
                  <a:cubicBezTo>
                    <a:pt x="0" y="868"/>
                    <a:pt x="82" y="1058"/>
                    <a:pt x="226" y="1058"/>
                  </a:cubicBezTo>
                  <a:cubicBezTo>
                    <a:pt x="416" y="1094"/>
                    <a:pt x="606" y="1094"/>
                    <a:pt x="760" y="1094"/>
                  </a:cubicBezTo>
                  <a:cubicBezTo>
                    <a:pt x="1022" y="1094"/>
                    <a:pt x="1248" y="1058"/>
                    <a:pt x="1474" y="1058"/>
                  </a:cubicBezTo>
                  <a:lnTo>
                    <a:pt x="1736" y="1058"/>
                  </a:lnTo>
                  <a:cubicBezTo>
                    <a:pt x="1772" y="1013"/>
                    <a:pt x="1809" y="1013"/>
                    <a:pt x="1809" y="1013"/>
                  </a:cubicBezTo>
                  <a:cubicBezTo>
                    <a:pt x="2188" y="977"/>
                    <a:pt x="2604" y="905"/>
                    <a:pt x="2984" y="751"/>
                  </a:cubicBezTo>
                  <a:cubicBezTo>
                    <a:pt x="2984" y="489"/>
                    <a:pt x="2903" y="263"/>
                    <a:pt x="28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3"/>
            <p:cNvSpPr/>
            <p:nvPr/>
          </p:nvSpPr>
          <p:spPr>
            <a:xfrm>
              <a:off x="3387325" y="1835400"/>
              <a:ext cx="65125" cy="55850"/>
            </a:xfrm>
            <a:custGeom>
              <a:rect b="b" l="l" r="r" t="t"/>
              <a:pathLst>
                <a:path extrusionOk="0" h="2234" w="2605">
                  <a:moveTo>
                    <a:pt x="1286" y="1"/>
                  </a:moveTo>
                  <a:cubicBezTo>
                    <a:pt x="1061" y="1"/>
                    <a:pt x="809" y="46"/>
                    <a:pt x="642" y="127"/>
                  </a:cubicBezTo>
                  <a:cubicBezTo>
                    <a:pt x="272" y="317"/>
                    <a:pt x="82" y="732"/>
                    <a:pt x="46" y="1103"/>
                  </a:cubicBezTo>
                  <a:cubicBezTo>
                    <a:pt x="0" y="1329"/>
                    <a:pt x="46" y="1600"/>
                    <a:pt x="154" y="1826"/>
                  </a:cubicBezTo>
                  <a:lnTo>
                    <a:pt x="1474" y="2233"/>
                  </a:lnTo>
                  <a:cubicBezTo>
                    <a:pt x="1854" y="2233"/>
                    <a:pt x="2261" y="2007"/>
                    <a:pt x="2450" y="1709"/>
                  </a:cubicBezTo>
                  <a:cubicBezTo>
                    <a:pt x="2604" y="1447"/>
                    <a:pt x="2568" y="995"/>
                    <a:pt x="2450" y="732"/>
                  </a:cubicBezTo>
                  <a:cubicBezTo>
                    <a:pt x="2261" y="353"/>
                    <a:pt x="1926" y="91"/>
                    <a:pt x="1510" y="18"/>
                  </a:cubicBezTo>
                  <a:cubicBezTo>
                    <a:pt x="1442" y="6"/>
                    <a:pt x="1366" y="1"/>
                    <a:pt x="1286" y="1"/>
                  </a:cubicBezTo>
                  <a:close/>
                </a:path>
              </a:pathLst>
            </a:custGeom>
            <a:solidFill>
              <a:srgbClr val="A7A7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3"/>
            <p:cNvSpPr/>
            <p:nvPr/>
          </p:nvSpPr>
          <p:spPr>
            <a:xfrm>
              <a:off x="3465525" y="2205900"/>
              <a:ext cx="59475" cy="318825"/>
            </a:xfrm>
            <a:custGeom>
              <a:rect b="b" l="l" r="r" t="t"/>
              <a:pathLst>
                <a:path extrusionOk="0" h="12753" w="2379">
                  <a:moveTo>
                    <a:pt x="1233" y="1"/>
                  </a:moveTo>
                  <a:cubicBezTo>
                    <a:pt x="906" y="1"/>
                    <a:pt x="590" y="167"/>
                    <a:pt x="380" y="450"/>
                  </a:cubicBezTo>
                  <a:cubicBezTo>
                    <a:pt x="1" y="975"/>
                    <a:pt x="118" y="1807"/>
                    <a:pt x="118" y="2412"/>
                  </a:cubicBezTo>
                  <a:lnTo>
                    <a:pt x="118" y="4971"/>
                  </a:lnTo>
                  <a:cubicBezTo>
                    <a:pt x="190" y="7529"/>
                    <a:pt x="263" y="10061"/>
                    <a:pt x="263" y="12583"/>
                  </a:cubicBezTo>
                  <a:cubicBezTo>
                    <a:pt x="263" y="12696"/>
                    <a:pt x="349" y="12753"/>
                    <a:pt x="434" y="12753"/>
                  </a:cubicBezTo>
                  <a:cubicBezTo>
                    <a:pt x="520" y="12753"/>
                    <a:pt x="606" y="12696"/>
                    <a:pt x="606" y="12583"/>
                  </a:cubicBezTo>
                  <a:cubicBezTo>
                    <a:pt x="606" y="10395"/>
                    <a:pt x="534" y="8171"/>
                    <a:pt x="453" y="5947"/>
                  </a:cubicBezTo>
                  <a:cubicBezTo>
                    <a:pt x="453" y="4636"/>
                    <a:pt x="416" y="3353"/>
                    <a:pt x="416" y="2033"/>
                  </a:cubicBezTo>
                  <a:cubicBezTo>
                    <a:pt x="416" y="1472"/>
                    <a:pt x="344" y="523"/>
                    <a:pt x="1058" y="342"/>
                  </a:cubicBezTo>
                  <a:cubicBezTo>
                    <a:pt x="1130" y="319"/>
                    <a:pt x="1198" y="308"/>
                    <a:pt x="1261" y="308"/>
                  </a:cubicBezTo>
                  <a:cubicBezTo>
                    <a:pt x="1822" y="308"/>
                    <a:pt x="2031" y="1145"/>
                    <a:pt x="1999" y="1617"/>
                  </a:cubicBezTo>
                  <a:cubicBezTo>
                    <a:pt x="1981" y="1725"/>
                    <a:pt x="2041" y="1773"/>
                    <a:pt x="2111" y="1773"/>
                  </a:cubicBezTo>
                  <a:cubicBezTo>
                    <a:pt x="2188" y="1773"/>
                    <a:pt x="2278" y="1716"/>
                    <a:pt x="2297" y="1617"/>
                  </a:cubicBezTo>
                  <a:cubicBezTo>
                    <a:pt x="2378" y="1128"/>
                    <a:pt x="2225" y="523"/>
                    <a:pt x="1809" y="188"/>
                  </a:cubicBezTo>
                  <a:cubicBezTo>
                    <a:pt x="1626" y="60"/>
                    <a:pt x="1428" y="1"/>
                    <a:pt x="1233" y="1"/>
                  </a:cubicBezTo>
                  <a:close/>
                </a:path>
              </a:pathLst>
            </a:custGeom>
            <a:solidFill>
              <a:srgbClr val="98A0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3"/>
            <p:cNvSpPr/>
            <p:nvPr/>
          </p:nvSpPr>
          <p:spPr>
            <a:xfrm>
              <a:off x="3461900" y="2203125"/>
              <a:ext cx="65800" cy="68450"/>
            </a:xfrm>
            <a:custGeom>
              <a:rect b="b" l="l" r="r" t="t"/>
              <a:pathLst>
                <a:path extrusionOk="0" h="2738" w="2632">
                  <a:moveTo>
                    <a:pt x="1357" y="1"/>
                  </a:moveTo>
                  <a:cubicBezTo>
                    <a:pt x="860" y="37"/>
                    <a:pt x="453" y="299"/>
                    <a:pt x="263" y="715"/>
                  </a:cubicBezTo>
                  <a:cubicBezTo>
                    <a:pt x="1" y="1239"/>
                    <a:pt x="146" y="1918"/>
                    <a:pt x="146" y="2487"/>
                  </a:cubicBezTo>
                  <a:cubicBezTo>
                    <a:pt x="127" y="2654"/>
                    <a:pt x="249" y="2738"/>
                    <a:pt x="376" y="2738"/>
                  </a:cubicBezTo>
                  <a:cubicBezTo>
                    <a:pt x="503" y="2738"/>
                    <a:pt x="634" y="2654"/>
                    <a:pt x="634" y="2487"/>
                  </a:cubicBezTo>
                  <a:cubicBezTo>
                    <a:pt x="679" y="1845"/>
                    <a:pt x="372" y="787"/>
                    <a:pt x="1239" y="525"/>
                  </a:cubicBezTo>
                  <a:cubicBezTo>
                    <a:pt x="1290" y="513"/>
                    <a:pt x="1343" y="507"/>
                    <a:pt x="1397" y="507"/>
                  </a:cubicBezTo>
                  <a:cubicBezTo>
                    <a:pt x="1660" y="507"/>
                    <a:pt x="1938" y="650"/>
                    <a:pt x="2035" y="905"/>
                  </a:cubicBezTo>
                  <a:cubicBezTo>
                    <a:pt x="2107" y="1203"/>
                    <a:pt x="2035" y="1502"/>
                    <a:pt x="2071" y="1809"/>
                  </a:cubicBezTo>
                  <a:cubicBezTo>
                    <a:pt x="2071" y="1958"/>
                    <a:pt x="2202" y="2033"/>
                    <a:pt x="2329" y="2033"/>
                  </a:cubicBezTo>
                  <a:cubicBezTo>
                    <a:pt x="2455" y="2033"/>
                    <a:pt x="2578" y="1958"/>
                    <a:pt x="2559" y="1809"/>
                  </a:cubicBezTo>
                  <a:cubicBezTo>
                    <a:pt x="2523" y="1393"/>
                    <a:pt x="2632" y="941"/>
                    <a:pt x="2442" y="598"/>
                  </a:cubicBezTo>
                  <a:cubicBezTo>
                    <a:pt x="2216" y="182"/>
                    <a:pt x="1764" y="1"/>
                    <a:pt x="1357" y="1"/>
                  </a:cubicBezTo>
                  <a:close/>
                </a:path>
              </a:pathLst>
            </a:custGeom>
            <a:solidFill>
              <a:srgbClr val="725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3"/>
            <p:cNvSpPr/>
            <p:nvPr/>
          </p:nvSpPr>
          <p:spPr>
            <a:xfrm>
              <a:off x="3468475" y="2507125"/>
              <a:ext cx="14925" cy="20825"/>
            </a:xfrm>
            <a:custGeom>
              <a:rect b="b" l="l" r="r" t="t"/>
              <a:pathLst>
                <a:path extrusionOk="0" h="833" w="597">
                  <a:moveTo>
                    <a:pt x="298" y="1"/>
                  </a:moveTo>
                  <a:cubicBezTo>
                    <a:pt x="145" y="1"/>
                    <a:pt x="0" y="155"/>
                    <a:pt x="0" y="308"/>
                  </a:cubicBezTo>
                  <a:lnTo>
                    <a:pt x="0" y="534"/>
                  </a:lnTo>
                  <a:cubicBezTo>
                    <a:pt x="0" y="679"/>
                    <a:pt x="145" y="833"/>
                    <a:pt x="298" y="833"/>
                  </a:cubicBezTo>
                  <a:cubicBezTo>
                    <a:pt x="452" y="833"/>
                    <a:pt x="597" y="679"/>
                    <a:pt x="597" y="534"/>
                  </a:cubicBezTo>
                  <a:lnTo>
                    <a:pt x="597" y="308"/>
                  </a:lnTo>
                  <a:cubicBezTo>
                    <a:pt x="597" y="155"/>
                    <a:pt x="452" y="1"/>
                    <a:pt x="298" y="1"/>
                  </a:cubicBezTo>
                  <a:close/>
                </a:path>
              </a:pathLst>
            </a:custGeom>
            <a:solidFill>
              <a:srgbClr val="725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3"/>
            <p:cNvSpPr/>
            <p:nvPr/>
          </p:nvSpPr>
          <p:spPr>
            <a:xfrm>
              <a:off x="3468475" y="2174875"/>
              <a:ext cx="46125" cy="57450"/>
            </a:xfrm>
            <a:custGeom>
              <a:rect b="b" l="l" r="r" t="t"/>
              <a:pathLst>
                <a:path extrusionOk="0" h="2298" w="1845">
                  <a:moveTo>
                    <a:pt x="1429" y="1"/>
                  </a:moveTo>
                  <a:lnTo>
                    <a:pt x="561" y="335"/>
                  </a:lnTo>
                  <a:cubicBezTo>
                    <a:pt x="678" y="597"/>
                    <a:pt x="597" y="941"/>
                    <a:pt x="371" y="1167"/>
                  </a:cubicBezTo>
                  <a:cubicBezTo>
                    <a:pt x="262" y="1239"/>
                    <a:pt x="72" y="1357"/>
                    <a:pt x="0" y="1502"/>
                  </a:cubicBezTo>
                  <a:lnTo>
                    <a:pt x="0" y="1538"/>
                  </a:lnTo>
                  <a:cubicBezTo>
                    <a:pt x="0" y="1573"/>
                    <a:pt x="20" y="1586"/>
                    <a:pt x="46" y="1586"/>
                  </a:cubicBezTo>
                  <a:cubicBezTo>
                    <a:pt x="80" y="1586"/>
                    <a:pt x="124" y="1563"/>
                    <a:pt x="145" y="1538"/>
                  </a:cubicBezTo>
                  <a:cubicBezTo>
                    <a:pt x="331" y="1431"/>
                    <a:pt x="483" y="1316"/>
                    <a:pt x="668" y="1209"/>
                  </a:cubicBezTo>
                  <a:lnTo>
                    <a:pt x="668" y="1209"/>
                  </a:lnTo>
                  <a:cubicBezTo>
                    <a:pt x="642" y="1241"/>
                    <a:pt x="642" y="1397"/>
                    <a:pt x="642" y="1429"/>
                  </a:cubicBezTo>
                  <a:lnTo>
                    <a:pt x="642" y="1728"/>
                  </a:lnTo>
                  <a:lnTo>
                    <a:pt x="642" y="1954"/>
                  </a:lnTo>
                  <a:cubicBezTo>
                    <a:pt x="678" y="2035"/>
                    <a:pt x="642" y="2143"/>
                    <a:pt x="678" y="2180"/>
                  </a:cubicBezTo>
                  <a:cubicBezTo>
                    <a:pt x="693" y="2195"/>
                    <a:pt x="707" y="2202"/>
                    <a:pt x="720" y="2202"/>
                  </a:cubicBezTo>
                  <a:cubicBezTo>
                    <a:pt x="807" y="2202"/>
                    <a:pt x="868" y="1913"/>
                    <a:pt x="868" y="1881"/>
                  </a:cubicBezTo>
                  <a:cubicBezTo>
                    <a:pt x="904" y="1691"/>
                    <a:pt x="904" y="1538"/>
                    <a:pt x="904" y="1357"/>
                  </a:cubicBezTo>
                  <a:cubicBezTo>
                    <a:pt x="904" y="1502"/>
                    <a:pt x="904" y="1655"/>
                    <a:pt x="940" y="1845"/>
                  </a:cubicBezTo>
                  <a:cubicBezTo>
                    <a:pt x="940" y="1917"/>
                    <a:pt x="976" y="1990"/>
                    <a:pt x="976" y="2071"/>
                  </a:cubicBezTo>
                  <a:cubicBezTo>
                    <a:pt x="976" y="2143"/>
                    <a:pt x="976" y="2216"/>
                    <a:pt x="1013" y="2261"/>
                  </a:cubicBezTo>
                  <a:cubicBezTo>
                    <a:pt x="1049" y="2297"/>
                    <a:pt x="1094" y="2297"/>
                    <a:pt x="1094" y="2297"/>
                  </a:cubicBezTo>
                  <a:lnTo>
                    <a:pt x="1130" y="2261"/>
                  </a:lnTo>
                  <a:cubicBezTo>
                    <a:pt x="1166" y="2143"/>
                    <a:pt x="1166" y="1990"/>
                    <a:pt x="1166" y="1881"/>
                  </a:cubicBezTo>
                  <a:lnTo>
                    <a:pt x="1166" y="1429"/>
                  </a:lnTo>
                  <a:cubicBezTo>
                    <a:pt x="1166" y="1583"/>
                    <a:pt x="1203" y="1691"/>
                    <a:pt x="1239" y="1845"/>
                  </a:cubicBezTo>
                  <a:cubicBezTo>
                    <a:pt x="1275" y="1990"/>
                    <a:pt x="1320" y="2107"/>
                    <a:pt x="1392" y="2216"/>
                  </a:cubicBezTo>
                  <a:cubicBezTo>
                    <a:pt x="1392" y="2261"/>
                    <a:pt x="1429" y="2261"/>
                    <a:pt x="1429" y="2297"/>
                  </a:cubicBezTo>
                  <a:cubicBezTo>
                    <a:pt x="1546" y="2297"/>
                    <a:pt x="1465" y="2071"/>
                    <a:pt x="1465" y="2035"/>
                  </a:cubicBezTo>
                  <a:cubicBezTo>
                    <a:pt x="1429" y="1845"/>
                    <a:pt x="1356" y="1619"/>
                    <a:pt x="1320" y="1393"/>
                  </a:cubicBezTo>
                  <a:lnTo>
                    <a:pt x="1320" y="1393"/>
                  </a:lnTo>
                  <a:cubicBezTo>
                    <a:pt x="1392" y="1619"/>
                    <a:pt x="1546" y="1764"/>
                    <a:pt x="1772" y="1881"/>
                  </a:cubicBezTo>
                  <a:lnTo>
                    <a:pt x="1808" y="1881"/>
                  </a:lnTo>
                  <a:lnTo>
                    <a:pt x="1808" y="1845"/>
                  </a:lnTo>
                  <a:cubicBezTo>
                    <a:pt x="1844" y="1764"/>
                    <a:pt x="1772" y="1728"/>
                    <a:pt x="1727" y="1655"/>
                  </a:cubicBezTo>
                  <a:cubicBezTo>
                    <a:pt x="1655" y="1583"/>
                    <a:pt x="1618" y="1502"/>
                    <a:pt x="1582" y="1393"/>
                  </a:cubicBezTo>
                  <a:cubicBezTo>
                    <a:pt x="1501" y="1239"/>
                    <a:pt x="1546" y="1013"/>
                    <a:pt x="1546" y="823"/>
                  </a:cubicBezTo>
                  <a:cubicBezTo>
                    <a:pt x="1546" y="561"/>
                    <a:pt x="1501" y="299"/>
                    <a:pt x="1429" y="1"/>
                  </a:cubicBez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3"/>
            <p:cNvSpPr/>
            <p:nvPr/>
          </p:nvSpPr>
          <p:spPr>
            <a:xfrm>
              <a:off x="3135075" y="1974175"/>
              <a:ext cx="72575" cy="54800"/>
            </a:xfrm>
            <a:custGeom>
              <a:rect b="b" l="l" r="r" t="t"/>
              <a:pathLst>
                <a:path extrusionOk="0" h="2192" w="2903">
                  <a:moveTo>
                    <a:pt x="1655" y="0"/>
                  </a:moveTo>
                  <a:cubicBezTo>
                    <a:pt x="1203" y="0"/>
                    <a:pt x="642" y="154"/>
                    <a:pt x="371" y="525"/>
                  </a:cubicBezTo>
                  <a:cubicBezTo>
                    <a:pt x="1" y="1094"/>
                    <a:pt x="227" y="1582"/>
                    <a:pt x="416" y="2152"/>
                  </a:cubicBezTo>
                  <a:cubicBezTo>
                    <a:pt x="430" y="2179"/>
                    <a:pt x="454" y="2191"/>
                    <a:pt x="476" y="2191"/>
                  </a:cubicBezTo>
                  <a:cubicBezTo>
                    <a:pt x="514" y="2191"/>
                    <a:pt x="548" y="2158"/>
                    <a:pt x="525" y="2107"/>
                  </a:cubicBezTo>
                  <a:cubicBezTo>
                    <a:pt x="416" y="1655"/>
                    <a:pt x="190" y="1248"/>
                    <a:pt x="416" y="796"/>
                  </a:cubicBezTo>
                  <a:cubicBezTo>
                    <a:pt x="597" y="299"/>
                    <a:pt x="1167" y="190"/>
                    <a:pt x="1655" y="154"/>
                  </a:cubicBezTo>
                  <a:cubicBezTo>
                    <a:pt x="1673" y="153"/>
                    <a:pt x="1690" y="153"/>
                    <a:pt x="1707" y="153"/>
                  </a:cubicBezTo>
                  <a:cubicBezTo>
                    <a:pt x="2571" y="153"/>
                    <a:pt x="2853" y="1037"/>
                    <a:pt x="2631" y="1772"/>
                  </a:cubicBezTo>
                  <a:cubicBezTo>
                    <a:pt x="2609" y="1817"/>
                    <a:pt x="2646" y="1848"/>
                    <a:pt x="2685" y="1848"/>
                  </a:cubicBezTo>
                  <a:cubicBezTo>
                    <a:pt x="2710" y="1848"/>
                    <a:pt x="2735" y="1836"/>
                    <a:pt x="2749" y="1809"/>
                  </a:cubicBezTo>
                  <a:cubicBezTo>
                    <a:pt x="2858" y="1429"/>
                    <a:pt x="2903" y="1022"/>
                    <a:pt x="2749" y="642"/>
                  </a:cubicBezTo>
                  <a:cubicBezTo>
                    <a:pt x="2523" y="190"/>
                    <a:pt x="2143" y="36"/>
                    <a:pt x="1655" y="0"/>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3"/>
            <p:cNvSpPr/>
            <p:nvPr/>
          </p:nvSpPr>
          <p:spPr>
            <a:xfrm>
              <a:off x="3322450" y="1868850"/>
              <a:ext cx="121400" cy="75275"/>
            </a:xfrm>
            <a:custGeom>
              <a:rect b="b" l="l" r="r" t="t"/>
              <a:pathLst>
                <a:path extrusionOk="0" h="3011" w="4856">
                  <a:moveTo>
                    <a:pt x="2588" y="0"/>
                  </a:moveTo>
                  <a:cubicBezTo>
                    <a:pt x="2404" y="0"/>
                    <a:pt x="2230" y="34"/>
                    <a:pt x="2035" y="145"/>
                  </a:cubicBezTo>
                  <a:cubicBezTo>
                    <a:pt x="1914" y="110"/>
                    <a:pt x="1794" y="94"/>
                    <a:pt x="1676" y="94"/>
                  </a:cubicBezTo>
                  <a:cubicBezTo>
                    <a:pt x="1422" y="94"/>
                    <a:pt x="1175" y="169"/>
                    <a:pt x="941" y="299"/>
                  </a:cubicBezTo>
                  <a:cubicBezTo>
                    <a:pt x="453" y="525"/>
                    <a:pt x="227" y="940"/>
                    <a:pt x="109" y="1465"/>
                  </a:cubicBezTo>
                  <a:cubicBezTo>
                    <a:pt x="1" y="1989"/>
                    <a:pt x="73" y="2559"/>
                    <a:pt x="299" y="3011"/>
                  </a:cubicBezTo>
                  <a:lnTo>
                    <a:pt x="4747" y="2749"/>
                  </a:lnTo>
                  <a:cubicBezTo>
                    <a:pt x="4856" y="1953"/>
                    <a:pt x="4819" y="977"/>
                    <a:pt x="4141" y="443"/>
                  </a:cubicBezTo>
                  <a:cubicBezTo>
                    <a:pt x="4069" y="371"/>
                    <a:pt x="3951" y="335"/>
                    <a:pt x="3843" y="262"/>
                  </a:cubicBezTo>
                  <a:cubicBezTo>
                    <a:pt x="3581" y="145"/>
                    <a:pt x="3319" y="36"/>
                    <a:pt x="3011" y="36"/>
                  </a:cubicBezTo>
                  <a:cubicBezTo>
                    <a:pt x="2857" y="18"/>
                    <a:pt x="2720" y="0"/>
                    <a:pt x="2588" y="0"/>
                  </a:cubicBezTo>
                  <a:close/>
                </a:path>
              </a:pathLst>
            </a:custGeom>
            <a:solidFill>
              <a:srgbClr val="B7B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3"/>
            <p:cNvSpPr/>
            <p:nvPr/>
          </p:nvSpPr>
          <p:spPr>
            <a:xfrm>
              <a:off x="3322450" y="1939375"/>
              <a:ext cx="12225" cy="18775"/>
            </a:xfrm>
            <a:custGeom>
              <a:rect b="b" l="l" r="r" t="t"/>
              <a:pathLst>
                <a:path extrusionOk="0" h="751" w="489">
                  <a:moveTo>
                    <a:pt x="73" y="0"/>
                  </a:moveTo>
                  <a:lnTo>
                    <a:pt x="73" y="36"/>
                  </a:lnTo>
                  <a:cubicBezTo>
                    <a:pt x="1" y="226"/>
                    <a:pt x="73" y="416"/>
                    <a:pt x="190" y="561"/>
                  </a:cubicBezTo>
                  <a:cubicBezTo>
                    <a:pt x="227" y="606"/>
                    <a:pt x="263" y="642"/>
                    <a:pt x="263" y="678"/>
                  </a:cubicBezTo>
                  <a:cubicBezTo>
                    <a:pt x="335" y="714"/>
                    <a:pt x="380" y="750"/>
                    <a:pt x="416" y="750"/>
                  </a:cubicBezTo>
                  <a:lnTo>
                    <a:pt x="489" y="750"/>
                  </a:lnTo>
                  <a:cubicBezTo>
                    <a:pt x="453" y="606"/>
                    <a:pt x="416" y="452"/>
                    <a:pt x="416" y="298"/>
                  </a:cubicBezTo>
                  <a:cubicBezTo>
                    <a:pt x="335" y="190"/>
                    <a:pt x="263" y="108"/>
                    <a:pt x="190" y="72"/>
                  </a:cubicBezTo>
                  <a:cubicBezTo>
                    <a:pt x="154" y="36"/>
                    <a:pt x="109" y="0"/>
                    <a:pt x="73" y="0"/>
                  </a:cubicBezTo>
                  <a:close/>
                </a:path>
              </a:pathLst>
            </a:custGeom>
            <a:solidFill>
              <a:srgbClr val="CA70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3"/>
            <p:cNvSpPr/>
            <p:nvPr/>
          </p:nvSpPr>
          <p:spPr>
            <a:xfrm>
              <a:off x="3324250" y="1939375"/>
              <a:ext cx="12250" cy="19675"/>
            </a:xfrm>
            <a:custGeom>
              <a:rect b="b" l="l" r="r" t="t"/>
              <a:pathLst>
                <a:path extrusionOk="0" h="787" w="490">
                  <a:moveTo>
                    <a:pt x="1" y="0"/>
                  </a:moveTo>
                  <a:cubicBezTo>
                    <a:pt x="1" y="0"/>
                    <a:pt x="37" y="0"/>
                    <a:pt x="118" y="72"/>
                  </a:cubicBezTo>
                  <a:cubicBezTo>
                    <a:pt x="191" y="108"/>
                    <a:pt x="308" y="190"/>
                    <a:pt x="344" y="298"/>
                  </a:cubicBezTo>
                  <a:cubicBezTo>
                    <a:pt x="417" y="452"/>
                    <a:pt x="417" y="561"/>
                    <a:pt x="453" y="642"/>
                  </a:cubicBezTo>
                  <a:cubicBezTo>
                    <a:pt x="453" y="750"/>
                    <a:pt x="489" y="787"/>
                    <a:pt x="489" y="787"/>
                  </a:cubicBezTo>
                  <a:lnTo>
                    <a:pt x="489" y="642"/>
                  </a:lnTo>
                  <a:cubicBezTo>
                    <a:pt x="489" y="561"/>
                    <a:pt x="453" y="416"/>
                    <a:pt x="417" y="298"/>
                  </a:cubicBezTo>
                  <a:cubicBezTo>
                    <a:pt x="344" y="154"/>
                    <a:pt x="227" y="72"/>
                    <a:pt x="155" y="36"/>
                  </a:cubicBezTo>
                  <a:cubicBezTo>
                    <a:pt x="82" y="0"/>
                    <a:pt x="1" y="0"/>
                    <a:pt x="1" y="0"/>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3"/>
            <p:cNvSpPr/>
            <p:nvPr/>
          </p:nvSpPr>
          <p:spPr>
            <a:xfrm>
              <a:off x="3329000" y="1943200"/>
              <a:ext cx="5675" cy="12225"/>
            </a:xfrm>
            <a:custGeom>
              <a:rect b="b" l="l" r="r" t="t"/>
              <a:pathLst>
                <a:path extrusionOk="0" h="489" w="227">
                  <a:moveTo>
                    <a:pt x="73" y="1"/>
                  </a:moveTo>
                  <a:cubicBezTo>
                    <a:pt x="73" y="1"/>
                    <a:pt x="37" y="37"/>
                    <a:pt x="37" y="73"/>
                  </a:cubicBezTo>
                  <a:cubicBezTo>
                    <a:pt x="1" y="109"/>
                    <a:pt x="1" y="182"/>
                    <a:pt x="1" y="299"/>
                  </a:cubicBezTo>
                  <a:cubicBezTo>
                    <a:pt x="37" y="371"/>
                    <a:pt x="118" y="408"/>
                    <a:pt x="154" y="453"/>
                  </a:cubicBezTo>
                  <a:cubicBezTo>
                    <a:pt x="191" y="489"/>
                    <a:pt x="227" y="489"/>
                    <a:pt x="227" y="489"/>
                  </a:cubicBezTo>
                  <a:cubicBezTo>
                    <a:pt x="227" y="489"/>
                    <a:pt x="227" y="453"/>
                    <a:pt x="191" y="408"/>
                  </a:cubicBezTo>
                  <a:cubicBezTo>
                    <a:pt x="154" y="371"/>
                    <a:pt x="73" y="335"/>
                    <a:pt x="73" y="263"/>
                  </a:cubicBezTo>
                  <a:cubicBezTo>
                    <a:pt x="37" y="182"/>
                    <a:pt x="37" y="109"/>
                    <a:pt x="73" y="73"/>
                  </a:cubicBezTo>
                  <a:cubicBezTo>
                    <a:pt x="73" y="37"/>
                    <a:pt x="118" y="1"/>
                    <a:pt x="118" y="1"/>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3"/>
            <p:cNvSpPr/>
            <p:nvPr/>
          </p:nvSpPr>
          <p:spPr>
            <a:xfrm>
              <a:off x="3344150" y="1975075"/>
              <a:ext cx="99700" cy="68800"/>
            </a:xfrm>
            <a:custGeom>
              <a:rect b="b" l="l" r="r" t="t"/>
              <a:pathLst>
                <a:path extrusionOk="0" h="2752" w="3988">
                  <a:moveTo>
                    <a:pt x="2179" y="0"/>
                  </a:moveTo>
                  <a:cubicBezTo>
                    <a:pt x="1845" y="0"/>
                    <a:pt x="1547" y="0"/>
                    <a:pt x="1203" y="37"/>
                  </a:cubicBezTo>
                  <a:cubicBezTo>
                    <a:pt x="1167" y="489"/>
                    <a:pt x="1203" y="941"/>
                    <a:pt x="1203" y="1357"/>
                  </a:cubicBezTo>
                  <a:cubicBezTo>
                    <a:pt x="1136" y="1351"/>
                    <a:pt x="1069" y="1348"/>
                    <a:pt x="1002" y="1348"/>
                  </a:cubicBezTo>
                  <a:cubicBezTo>
                    <a:pt x="654" y="1348"/>
                    <a:pt x="311" y="1429"/>
                    <a:pt x="0" y="1619"/>
                  </a:cubicBezTo>
                  <a:cubicBezTo>
                    <a:pt x="190" y="2035"/>
                    <a:pt x="561" y="2378"/>
                    <a:pt x="977" y="2568"/>
                  </a:cubicBezTo>
                  <a:cubicBezTo>
                    <a:pt x="1261" y="2691"/>
                    <a:pt x="1561" y="2752"/>
                    <a:pt x="1867" y="2752"/>
                  </a:cubicBezTo>
                  <a:cubicBezTo>
                    <a:pt x="2010" y="2752"/>
                    <a:pt x="2153" y="2739"/>
                    <a:pt x="2297" y="2713"/>
                  </a:cubicBezTo>
                  <a:cubicBezTo>
                    <a:pt x="2903" y="2640"/>
                    <a:pt x="3499" y="2297"/>
                    <a:pt x="3879" y="1809"/>
                  </a:cubicBezTo>
                  <a:cubicBezTo>
                    <a:pt x="3915" y="1736"/>
                    <a:pt x="3951" y="1664"/>
                    <a:pt x="3988" y="1583"/>
                  </a:cubicBezTo>
                  <a:cubicBezTo>
                    <a:pt x="3546" y="1362"/>
                    <a:pt x="3046" y="1276"/>
                    <a:pt x="2543" y="1276"/>
                  </a:cubicBezTo>
                  <a:cubicBezTo>
                    <a:pt x="2449" y="1276"/>
                    <a:pt x="2355" y="1279"/>
                    <a:pt x="2261" y="1284"/>
                  </a:cubicBezTo>
                  <a:cubicBezTo>
                    <a:pt x="2225" y="868"/>
                    <a:pt x="2225" y="416"/>
                    <a:pt x="2179" y="0"/>
                  </a:cubicBez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3"/>
            <p:cNvSpPr/>
            <p:nvPr/>
          </p:nvSpPr>
          <p:spPr>
            <a:xfrm>
              <a:off x="3219825" y="2007175"/>
              <a:ext cx="291825" cy="195925"/>
            </a:xfrm>
            <a:custGeom>
              <a:rect b="b" l="l" r="r" t="t"/>
              <a:pathLst>
                <a:path extrusionOk="0" h="7837" w="11673">
                  <a:moveTo>
                    <a:pt x="7758" y="0"/>
                  </a:moveTo>
                  <a:cubicBezTo>
                    <a:pt x="7758" y="36"/>
                    <a:pt x="7722" y="109"/>
                    <a:pt x="7722" y="190"/>
                  </a:cubicBezTo>
                  <a:cubicBezTo>
                    <a:pt x="7650" y="380"/>
                    <a:pt x="7532" y="525"/>
                    <a:pt x="7460" y="678"/>
                  </a:cubicBezTo>
                  <a:cubicBezTo>
                    <a:pt x="7234" y="941"/>
                    <a:pt x="6972" y="1203"/>
                    <a:pt x="6592" y="1203"/>
                  </a:cubicBezTo>
                  <a:cubicBezTo>
                    <a:pt x="6022" y="1167"/>
                    <a:pt x="5570" y="642"/>
                    <a:pt x="5615" y="73"/>
                  </a:cubicBezTo>
                  <a:lnTo>
                    <a:pt x="5615" y="73"/>
                  </a:lnTo>
                  <a:cubicBezTo>
                    <a:pt x="5426" y="109"/>
                    <a:pt x="5272" y="154"/>
                    <a:pt x="5163" y="226"/>
                  </a:cubicBezTo>
                  <a:cubicBezTo>
                    <a:pt x="4937" y="380"/>
                    <a:pt x="4711" y="525"/>
                    <a:pt x="4558" y="715"/>
                  </a:cubicBezTo>
                  <a:cubicBezTo>
                    <a:pt x="4485" y="787"/>
                    <a:pt x="4440" y="832"/>
                    <a:pt x="4404" y="868"/>
                  </a:cubicBezTo>
                  <a:cubicBezTo>
                    <a:pt x="4069" y="1284"/>
                    <a:pt x="3690" y="1655"/>
                    <a:pt x="3310" y="1998"/>
                  </a:cubicBezTo>
                  <a:cubicBezTo>
                    <a:pt x="2939" y="2333"/>
                    <a:pt x="2560" y="2676"/>
                    <a:pt x="2107" y="2939"/>
                  </a:cubicBezTo>
                  <a:cubicBezTo>
                    <a:pt x="1999" y="2975"/>
                    <a:pt x="1881" y="3047"/>
                    <a:pt x="1773" y="3092"/>
                  </a:cubicBezTo>
                  <a:cubicBezTo>
                    <a:pt x="1203" y="3391"/>
                    <a:pt x="598" y="3653"/>
                    <a:pt x="1" y="3807"/>
                  </a:cubicBezTo>
                  <a:cubicBezTo>
                    <a:pt x="37" y="4033"/>
                    <a:pt x="73" y="4222"/>
                    <a:pt x="146" y="4448"/>
                  </a:cubicBezTo>
                  <a:cubicBezTo>
                    <a:pt x="146" y="4521"/>
                    <a:pt x="146" y="4557"/>
                    <a:pt x="227" y="4629"/>
                  </a:cubicBezTo>
                  <a:cubicBezTo>
                    <a:pt x="263" y="4674"/>
                    <a:pt x="335" y="4711"/>
                    <a:pt x="417" y="4711"/>
                  </a:cubicBezTo>
                  <a:cubicBezTo>
                    <a:pt x="543" y="4733"/>
                    <a:pt x="674" y="4742"/>
                    <a:pt x="806" y="4742"/>
                  </a:cubicBezTo>
                  <a:cubicBezTo>
                    <a:pt x="1101" y="4742"/>
                    <a:pt x="1405" y="4699"/>
                    <a:pt x="1692" y="4674"/>
                  </a:cubicBezTo>
                  <a:cubicBezTo>
                    <a:pt x="1881" y="4674"/>
                    <a:pt x="2071" y="4674"/>
                    <a:pt x="2225" y="4629"/>
                  </a:cubicBezTo>
                  <a:cubicBezTo>
                    <a:pt x="2406" y="4557"/>
                    <a:pt x="2596" y="4485"/>
                    <a:pt x="2786" y="4403"/>
                  </a:cubicBezTo>
                  <a:cubicBezTo>
                    <a:pt x="2975" y="4295"/>
                    <a:pt x="3129" y="4259"/>
                    <a:pt x="3274" y="4141"/>
                  </a:cubicBezTo>
                  <a:cubicBezTo>
                    <a:pt x="3464" y="4033"/>
                    <a:pt x="3654" y="3915"/>
                    <a:pt x="3843" y="3807"/>
                  </a:cubicBezTo>
                  <a:cubicBezTo>
                    <a:pt x="3952" y="3725"/>
                    <a:pt x="4033" y="3653"/>
                    <a:pt x="4106" y="3617"/>
                  </a:cubicBezTo>
                  <a:cubicBezTo>
                    <a:pt x="4142" y="3581"/>
                    <a:pt x="4368" y="3427"/>
                    <a:pt x="4368" y="3427"/>
                  </a:cubicBezTo>
                  <a:cubicBezTo>
                    <a:pt x="4440" y="3689"/>
                    <a:pt x="4521" y="3951"/>
                    <a:pt x="4630" y="4177"/>
                  </a:cubicBezTo>
                  <a:cubicBezTo>
                    <a:pt x="4711" y="4295"/>
                    <a:pt x="4784" y="4403"/>
                    <a:pt x="4856" y="4485"/>
                  </a:cubicBezTo>
                  <a:cubicBezTo>
                    <a:pt x="4937" y="4557"/>
                    <a:pt x="5046" y="4674"/>
                    <a:pt x="5046" y="4783"/>
                  </a:cubicBezTo>
                  <a:lnTo>
                    <a:pt x="5046" y="4901"/>
                  </a:lnTo>
                  <a:cubicBezTo>
                    <a:pt x="4820" y="5759"/>
                    <a:pt x="4630" y="6591"/>
                    <a:pt x="4404" y="7459"/>
                  </a:cubicBezTo>
                  <a:cubicBezTo>
                    <a:pt x="4856" y="7649"/>
                    <a:pt x="5344" y="7721"/>
                    <a:pt x="5796" y="7757"/>
                  </a:cubicBezTo>
                  <a:cubicBezTo>
                    <a:pt x="6242" y="7811"/>
                    <a:pt x="6688" y="7837"/>
                    <a:pt x="7132" y="7837"/>
                  </a:cubicBezTo>
                  <a:cubicBezTo>
                    <a:pt x="7966" y="7837"/>
                    <a:pt x="8794" y="7745"/>
                    <a:pt x="9602" y="7568"/>
                  </a:cubicBezTo>
                  <a:cubicBezTo>
                    <a:pt x="9602" y="7568"/>
                    <a:pt x="9232" y="5759"/>
                    <a:pt x="9187" y="5533"/>
                  </a:cubicBezTo>
                  <a:cubicBezTo>
                    <a:pt x="9114" y="4711"/>
                    <a:pt x="9042" y="3843"/>
                    <a:pt x="9078" y="2975"/>
                  </a:cubicBezTo>
                  <a:lnTo>
                    <a:pt x="9078" y="2975"/>
                  </a:lnTo>
                  <a:cubicBezTo>
                    <a:pt x="9078" y="3047"/>
                    <a:pt x="9530" y="3273"/>
                    <a:pt x="9602" y="3318"/>
                  </a:cubicBezTo>
                  <a:cubicBezTo>
                    <a:pt x="9684" y="3427"/>
                    <a:pt x="9865" y="3544"/>
                    <a:pt x="9946" y="3689"/>
                  </a:cubicBezTo>
                  <a:cubicBezTo>
                    <a:pt x="10055" y="3879"/>
                    <a:pt x="10055" y="4295"/>
                    <a:pt x="10055" y="4521"/>
                  </a:cubicBezTo>
                  <a:cubicBezTo>
                    <a:pt x="10136" y="4855"/>
                    <a:pt x="10172" y="5199"/>
                    <a:pt x="10208" y="5533"/>
                  </a:cubicBezTo>
                  <a:cubicBezTo>
                    <a:pt x="10317" y="6067"/>
                    <a:pt x="10398" y="6519"/>
                    <a:pt x="10470" y="7079"/>
                  </a:cubicBezTo>
                  <a:cubicBezTo>
                    <a:pt x="10507" y="7197"/>
                    <a:pt x="10470" y="7269"/>
                    <a:pt x="10507" y="7342"/>
                  </a:cubicBezTo>
                  <a:cubicBezTo>
                    <a:pt x="10646" y="7371"/>
                    <a:pt x="10779" y="7385"/>
                    <a:pt x="10909" y="7385"/>
                  </a:cubicBezTo>
                  <a:cubicBezTo>
                    <a:pt x="11133" y="7385"/>
                    <a:pt x="11347" y="7344"/>
                    <a:pt x="11564" y="7269"/>
                  </a:cubicBezTo>
                  <a:cubicBezTo>
                    <a:pt x="11564" y="6890"/>
                    <a:pt x="11637" y="5985"/>
                    <a:pt x="11637" y="5913"/>
                  </a:cubicBezTo>
                  <a:cubicBezTo>
                    <a:pt x="11673" y="5271"/>
                    <a:pt x="11637" y="4783"/>
                    <a:pt x="11564" y="4141"/>
                  </a:cubicBezTo>
                  <a:cubicBezTo>
                    <a:pt x="11528" y="3807"/>
                    <a:pt x="11528" y="3427"/>
                    <a:pt x="11375" y="3092"/>
                  </a:cubicBezTo>
                  <a:cubicBezTo>
                    <a:pt x="11149" y="2713"/>
                    <a:pt x="10922" y="2333"/>
                    <a:pt x="10624" y="1998"/>
                  </a:cubicBezTo>
                  <a:cubicBezTo>
                    <a:pt x="10281" y="1582"/>
                    <a:pt x="9865" y="1203"/>
                    <a:pt x="9494" y="787"/>
                  </a:cubicBezTo>
                  <a:cubicBezTo>
                    <a:pt x="9376" y="715"/>
                    <a:pt x="9304" y="642"/>
                    <a:pt x="9232" y="525"/>
                  </a:cubicBezTo>
                  <a:cubicBezTo>
                    <a:pt x="9042" y="380"/>
                    <a:pt x="8924" y="190"/>
                    <a:pt x="8735" y="109"/>
                  </a:cubicBezTo>
                  <a:cubicBezTo>
                    <a:pt x="8400" y="36"/>
                    <a:pt x="8102" y="0"/>
                    <a:pt x="7758" y="0"/>
                  </a:cubicBez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3"/>
            <p:cNvSpPr/>
            <p:nvPr/>
          </p:nvSpPr>
          <p:spPr>
            <a:xfrm>
              <a:off x="3378050" y="2007175"/>
              <a:ext cx="40475" cy="47125"/>
            </a:xfrm>
            <a:custGeom>
              <a:rect b="b" l="l" r="r" t="t"/>
              <a:pathLst>
                <a:path extrusionOk="0" h="1885" w="1619">
                  <a:moveTo>
                    <a:pt x="1429" y="0"/>
                  </a:moveTo>
                  <a:cubicBezTo>
                    <a:pt x="1429" y="36"/>
                    <a:pt x="1393" y="109"/>
                    <a:pt x="1393" y="190"/>
                  </a:cubicBezTo>
                  <a:cubicBezTo>
                    <a:pt x="1321" y="380"/>
                    <a:pt x="1203" y="525"/>
                    <a:pt x="1131" y="678"/>
                  </a:cubicBezTo>
                  <a:cubicBezTo>
                    <a:pt x="905" y="941"/>
                    <a:pt x="643" y="1203"/>
                    <a:pt x="263" y="1203"/>
                  </a:cubicBezTo>
                  <a:cubicBezTo>
                    <a:pt x="191" y="1203"/>
                    <a:pt x="73" y="1167"/>
                    <a:pt x="1" y="1167"/>
                  </a:cubicBezTo>
                  <a:cubicBezTo>
                    <a:pt x="1" y="1284"/>
                    <a:pt x="37" y="1393"/>
                    <a:pt x="73" y="1510"/>
                  </a:cubicBezTo>
                  <a:cubicBezTo>
                    <a:pt x="145" y="1619"/>
                    <a:pt x="191" y="1772"/>
                    <a:pt x="299" y="1845"/>
                  </a:cubicBezTo>
                  <a:cubicBezTo>
                    <a:pt x="372" y="1872"/>
                    <a:pt x="444" y="1884"/>
                    <a:pt x="517" y="1884"/>
                  </a:cubicBezTo>
                  <a:cubicBezTo>
                    <a:pt x="634" y="1884"/>
                    <a:pt x="751" y="1853"/>
                    <a:pt x="869" y="1809"/>
                  </a:cubicBezTo>
                  <a:cubicBezTo>
                    <a:pt x="1095" y="1655"/>
                    <a:pt x="1239" y="1429"/>
                    <a:pt x="1393" y="1203"/>
                  </a:cubicBezTo>
                  <a:cubicBezTo>
                    <a:pt x="1547" y="832"/>
                    <a:pt x="1619" y="380"/>
                    <a:pt x="1501" y="0"/>
                  </a:cubicBezTo>
                  <a:close/>
                </a:path>
              </a:pathLst>
            </a:custGeom>
            <a:solidFill>
              <a:srgbClr val="E54C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3"/>
            <p:cNvSpPr/>
            <p:nvPr/>
          </p:nvSpPr>
          <p:spPr>
            <a:xfrm>
              <a:off x="3349800" y="2008975"/>
              <a:ext cx="28275" cy="42925"/>
            </a:xfrm>
            <a:custGeom>
              <a:rect b="b" l="l" r="r" t="t"/>
              <a:pathLst>
                <a:path extrusionOk="0" h="1717" w="1131">
                  <a:moveTo>
                    <a:pt x="416" y="1"/>
                  </a:moveTo>
                  <a:cubicBezTo>
                    <a:pt x="335" y="1"/>
                    <a:pt x="299" y="37"/>
                    <a:pt x="263" y="37"/>
                  </a:cubicBezTo>
                  <a:cubicBezTo>
                    <a:pt x="73" y="380"/>
                    <a:pt x="1" y="760"/>
                    <a:pt x="37" y="1131"/>
                  </a:cubicBezTo>
                  <a:cubicBezTo>
                    <a:pt x="37" y="1357"/>
                    <a:pt x="109" y="1583"/>
                    <a:pt x="263" y="1664"/>
                  </a:cubicBezTo>
                  <a:cubicBezTo>
                    <a:pt x="325" y="1700"/>
                    <a:pt x="396" y="1716"/>
                    <a:pt x="468" y="1716"/>
                  </a:cubicBezTo>
                  <a:cubicBezTo>
                    <a:pt x="614" y="1716"/>
                    <a:pt x="765" y="1650"/>
                    <a:pt x="868" y="1547"/>
                  </a:cubicBezTo>
                  <a:cubicBezTo>
                    <a:pt x="977" y="1438"/>
                    <a:pt x="1049" y="1248"/>
                    <a:pt x="1131" y="1095"/>
                  </a:cubicBezTo>
                  <a:cubicBezTo>
                    <a:pt x="715" y="941"/>
                    <a:pt x="371" y="489"/>
                    <a:pt x="416" y="1"/>
                  </a:cubicBezTo>
                  <a:close/>
                </a:path>
              </a:pathLst>
            </a:custGeom>
            <a:solidFill>
              <a:srgbClr val="E54C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3"/>
            <p:cNvSpPr/>
            <p:nvPr/>
          </p:nvSpPr>
          <p:spPr>
            <a:xfrm>
              <a:off x="3424175" y="2009875"/>
              <a:ext cx="22625" cy="73500"/>
            </a:xfrm>
            <a:custGeom>
              <a:rect b="b" l="l" r="r" t="t"/>
              <a:pathLst>
                <a:path extrusionOk="0" h="2940" w="905">
                  <a:moveTo>
                    <a:pt x="524" y="1"/>
                  </a:moveTo>
                  <a:cubicBezTo>
                    <a:pt x="488" y="1"/>
                    <a:pt x="488" y="1"/>
                    <a:pt x="452" y="46"/>
                  </a:cubicBezTo>
                  <a:cubicBezTo>
                    <a:pt x="380" y="118"/>
                    <a:pt x="298" y="191"/>
                    <a:pt x="226" y="344"/>
                  </a:cubicBezTo>
                  <a:cubicBezTo>
                    <a:pt x="154" y="498"/>
                    <a:pt x="109" y="679"/>
                    <a:pt x="72" y="905"/>
                  </a:cubicBezTo>
                  <a:cubicBezTo>
                    <a:pt x="36" y="1095"/>
                    <a:pt x="0" y="1357"/>
                    <a:pt x="36" y="1583"/>
                  </a:cubicBezTo>
                  <a:cubicBezTo>
                    <a:pt x="72" y="1854"/>
                    <a:pt x="109" y="2080"/>
                    <a:pt x="226" y="2261"/>
                  </a:cubicBezTo>
                  <a:cubicBezTo>
                    <a:pt x="298" y="2451"/>
                    <a:pt x="452" y="2605"/>
                    <a:pt x="561" y="2713"/>
                  </a:cubicBezTo>
                  <a:cubicBezTo>
                    <a:pt x="678" y="2831"/>
                    <a:pt x="787" y="2903"/>
                    <a:pt x="868" y="2939"/>
                  </a:cubicBezTo>
                  <a:lnTo>
                    <a:pt x="904" y="2939"/>
                  </a:lnTo>
                  <a:lnTo>
                    <a:pt x="904" y="2903"/>
                  </a:lnTo>
                  <a:cubicBezTo>
                    <a:pt x="832" y="2867"/>
                    <a:pt x="714" y="2794"/>
                    <a:pt x="606" y="2677"/>
                  </a:cubicBezTo>
                  <a:cubicBezTo>
                    <a:pt x="488" y="2568"/>
                    <a:pt x="380" y="2415"/>
                    <a:pt x="262" y="2225"/>
                  </a:cubicBezTo>
                  <a:cubicBezTo>
                    <a:pt x="190" y="2035"/>
                    <a:pt x="154" y="1809"/>
                    <a:pt x="109" y="1583"/>
                  </a:cubicBezTo>
                  <a:cubicBezTo>
                    <a:pt x="72" y="1357"/>
                    <a:pt x="109" y="1131"/>
                    <a:pt x="154" y="905"/>
                  </a:cubicBezTo>
                  <a:cubicBezTo>
                    <a:pt x="190" y="724"/>
                    <a:pt x="226" y="534"/>
                    <a:pt x="262" y="381"/>
                  </a:cubicBezTo>
                  <a:cubicBezTo>
                    <a:pt x="335" y="227"/>
                    <a:pt x="416" y="118"/>
                    <a:pt x="452" y="82"/>
                  </a:cubicBezTo>
                  <a:lnTo>
                    <a:pt x="524" y="1"/>
                  </a:lnTo>
                  <a:close/>
                </a:path>
              </a:pathLst>
            </a:custGeom>
            <a:solidFill>
              <a:srgbClr val="E54C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3"/>
            <p:cNvSpPr/>
            <p:nvPr/>
          </p:nvSpPr>
          <p:spPr>
            <a:xfrm>
              <a:off x="3448575" y="2083350"/>
              <a:ext cx="925" cy="1150"/>
            </a:xfrm>
            <a:custGeom>
              <a:rect b="b" l="l" r="r" t="t"/>
              <a:pathLst>
                <a:path extrusionOk="0" h="46" w="37">
                  <a:moveTo>
                    <a:pt x="0" y="0"/>
                  </a:moveTo>
                  <a:lnTo>
                    <a:pt x="37" y="45"/>
                  </a:lnTo>
                  <a:close/>
                </a:path>
              </a:pathLst>
            </a:custGeom>
            <a:solidFill>
              <a:srgbClr val="E54C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3"/>
            <p:cNvSpPr/>
            <p:nvPr/>
          </p:nvSpPr>
          <p:spPr>
            <a:xfrm>
              <a:off x="3327200" y="2017575"/>
              <a:ext cx="14950" cy="79125"/>
            </a:xfrm>
            <a:custGeom>
              <a:rect b="b" l="l" r="r" t="t"/>
              <a:pathLst>
                <a:path extrusionOk="0" h="3165" w="598">
                  <a:moveTo>
                    <a:pt x="561" y="0"/>
                  </a:moveTo>
                  <a:lnTo>
                    <a:pt x="525" y="36"/>
                  </a:lnTo>
                  <a:cubicBezTo>
                    <a:pt x="561" y="109"/>
                    <a:pt x="561" y="299"/>
                    <a:pt x="561" y="525"/>
                  </a:cubicBezTo>
                  <a:cubicBezTo>
                    <a:pt x="525" y="678"/>
                    <a:pt x="525" y="904"/>
                    <a:pt x="452" y="1130"/>
                  </a:cubicBezTo>
                  <a:cubicBezTo>
                    <a:pt x="416" y="1239"/>
                    <a:pt x="371" y="1356"/>
                    <a:pt x="335" y="1465"/>
                  </a:cubicBezTo>
                  <a:cubicBezTo>
                    <a:pt x="299" y="1582"/>
                    <a:pt x="263" y="1727"/>
                    <a:pt x="190" y="1845"/>
                  </a:cubicBezTo>
                  <a:cubicBezTo>
                    <a:pt x="109" y="2107"/>
                    <a:pt x="37" y="2333"/>
                    <a:pt x="37" y="2595"/>
                  </a:cubicBezTo>
                  <a:cubicBezTo>
                    <a:pt x="0" y="2749"/>
                    <a:pt x="37" y="2902"/>
                    <a:pt x="73" y="3011"/>
                  </a:cubicBezTo>
                  <a:cubicBezTo>
                    <a:pt x="73" y="3032"/>
                    <a:pt x="85" y="3053"/>
                    <a:pt x="95" y="3083"/>
                  </a:cubicBezTo>
                  <a:lnTo>
                    <a:pt x="95" y="3083"/>
                  </a:lnTo>
                  <a:cubicBezTo>
                    <a:pt x="73" y="2929"/>
                    <a:pt x="73" y="2793"/>
                    <a:pt x="73" y="2631"/>
                  </a:cubicBezTo>
                  <a:lnTo>
                    <a:pt x="73" y="2595"/>
                  </a:lnTo>
                  <a:cubicBezTo>
                    <a:pt x="109" y="2369"/>
                    <a:pt x="190" y="2107"/>
                    <a:pt x="263" y="1881"/>
                  </a:cubicBezTo>
                  <a:cubicBezTo>
                    <a:pt x="299" y="1727"/>
                    <a:pt x="371" y="1619"/>
                    <a:pt x="416" y="1501"/>
                  </a:cubicBezTo>
                  <a:cubicBezTo>
                    <a:pt x="452" y="1393"/>
                    <a:pt x="489" y="1239"/>
                    <a:pt x="525" y="1130"/>
                  </a:cubicBezTo>
                  <a:cubicBezTo>
                    <a:pt x="561" y="904"/>
                    <a:pt x="597" y="678"/>
                    <a:pt x="597" y="525"/>
                  </a:cubicBezTo>
                  <a:cubicBezTo>
                    <a:pt x="597" y="335"/>
                    <a:pt x="597" y="190"/>
                    <a:pt x="561" y="109"/>
                  </a:cubicBezTo>
                  <a:lnTo>
                    <a:pt x="561" y="0"/>
                  </a:lnTo>
                  <a:close/>
                  <a:moveTo>
                    <a:pt x="95" y="3083"/>
                  </a:moveTo>
                  <a:cubicBezTo>
                    <a:pt x="99" y="3109"/>
                    <a:pt x="104" y="3137"/>
                    <a:pt x="109" y="3165"/>
                  </a:cubicBezTo>
                  <a:cubicBezTo>
                    <a:pt x="109" y="3130"/>
                    <a:pt x="103" y="3104"/>
                    <a:pt x="95" y="3083"/>
                  </a:cubicBezTo>
                  <a:close/>
                </a:path>
              </a:pathLst>
            </a:custGeom>
            <a:solidFill>
              <a:srgbClr val="E54C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3"/>
            <p:cNvSpPr/>
            <p:nvPr/>
          </p:nvSpPr>
          <p:spPr>
            <a:xfrm>
              <a:off x="3433650" y="2074975"/>
              <a:ext cx="13150" cy="124350"/>
            </a:xfrm>
            <a:custGeom>
              <a:rect b="b" l="l" r="r" t="t"/>
              <a:pathLst>
                <a:path extrusionOk="0" h="4974" w="526">
                  <a:moveTo>
                    <a:pt x="109" y="1"/>
                  </a:moveTo>
                  <a:cubicBezTo>
                    <a:pt x="109" y="109"/>
                    <a:pt x="73" y="263"/>
                    <a:pt x="73" y="416"/>
                  </a:cubicBezTo>
                  <a:cubicBezTo>
                    <a:pt x="37" y="679"/>
                    <a:pt x="1" y="1013"/>
                    <a:pt x="1" y="1429"/>
                  </a:cubicBezTo>
                  <a:cubicBezTo>
                    <a:pt x="1" y="1809"/>
                    <a:pt x="37" y="2225"/>
                    <a:pt x="73" y="2641"/>
                  </a:cubicBezTo>
                  <a:cubicBezTo>
                    <a:pt x="145" y="3093"/>
                    <a:pt x="182" y="3499"/>
                    <a:pt x="263" y="3879"/>
                  </a:cubicBezTo>
                  <a:cubicBezTo>
                    <a:pt x="299" y="4259"/>
                    <a:pt x="371" y="4593"/>
                    <a:pt x="453" y="4901"/>
                  </a:cubicBezTo>
                  <a:lnTo>
                    <a:pt x="453" y="4973"/>
                  </a:lnTo>
                  <a:cubicBezTo>
                    <a:pt x="489" y="4973"/>
                    <a:pt x="489" y="4937"/>
                    <a:pt x="525" y="4937"/>
                  </a:cubicBezTo>
                  <a:cubicBezTo>
                    <a:pt x="525" y="4937"/>
                    <a:pt x="489" y="4901"/>
                    <a:pt x="489" y="4856"/>
                  </a:cubicBezTo>
                  <a:cubicBezTo>
                    <a:pt x="408" y="4593"/>
                    <a:pt x="371" y="4259"/>
                    <a:pt x="299" y="3879"/>
                  </a:cubicBezTo>
                  <a:cubicBezTo>
                    <a:pt x="263" y="3499"/>
                    <a:pt x="227" y="3093"/>
                    <a:pt x="145" y="2641"/>
                  </a:cubicBezTo>
                  <a:cubicBezTo>
                    <a:pt x="109" y="2225"/>
                    <a:pt x="73" y="1809"/>
                    <a:pt x="73" y="1393"/>
                  </a:cubicBezTo>
                  <a:cubicBezTo>
                    <a:pt x="73" y="1013"/>
                    <a:pt x="73" y="679"/>
                    <a:pt x="109" y="416"/>
                  </a:cubicBezTo>
                  <a:cubicBezTo>
                    <a:pt x="109" y="263"/>
                    <a:pt x="145" y="154"/>
                    <a:pt x="145" y="37"/>
                  </a:cubicBezTo>
                  <a:lnTo>
                    <a:pt x="109" y="1"/>
                  </a:lnTo>
                  <a:close/>
                </a:path>
              </a:pathLst>
            </a:custGeom>
            <a:solidFill>
              <a:srgbClr val="E54C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3"/>
            <p:cNvSpPr/>
            <p:nvPr/>
          </p:nvSpPr>
          <p:spPr>
            <a:xfrm>
              <a:off x="3329900" y="2183250"/>
              <a:ext cx="130000" cy="19850"/>
            </a:xfrm>
            <a:custGeom>
              <a:rect b="b" l="l" r="r" t="t"/>
              <a:pathLst>
                <a:path extrusionOk="0" h="794" w="5200">
                  <a:moveTo>
                    <a:pt x="118" y="0"/>
                  </a:moveTo>
                  <a:cubicBezTo>
                    <a:pt x="82" y="154"/>
                    <a:pt x="37" y="262"/>
                    <a:pt x="1" y="416"/>
                  </a:cubicBezTo>
                  <a:cubicBezTo>
                    <a:pt x="453" y="606"/>
                    <a:pt x="941" y="678"/>
                    <a:pt x="1393" y="714"/>
                  </a:cubicBezTo>
                  <a:cubicBezTo>
                    <a:pt x="1839" y="768"/>
                    <a:pt x="2285" y="794"/>
                    <a:pt x="2729" y="794"/>
                  </a:cubicBezTo>
                  <a:cubicBezTo>
                    <a:pt x="3563" y="794"/>
                    <a:pt x="4391" y="702"/>
                    <a:pt x="5199" y="525"/>
                  </a:cubicBezTo>
                  <a:cubicBezTo>
                    <a:pt x="5199" y="525"/>
                    <a:pt x="5163" y="299"/>
                    <a:pt x="5091" y="36"/>
                  </a:cubicBezTo>
                  <a:cubicBezTo>
                    <a:pt x="4320" y="217"/>
                    <a:pt x="3523" y="304"/>
                    <a:pt x="2724" y="304"/>
                  </a:cubicBezTo>
                  <a:cubicBezTo>
                    <a:pt x="1846" y="304"/>
                    <a:pt x="966" y="199"/>
                    <a:pt x="118" y="0"/>
                  </a:cubicBezTo>
                  <a:close/>
                </a:path>
              </a:pathLst>
            </a:custGeom>
            <a:solidFill>
              <a:srgbClr val="E54C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3"/>
            <p:cNvSpPr/>
            <p:nvPr/>
          </p:nvSpPr>
          <p:spPr>
            <a:xfrm>
              <a:off x="3480675" y="2179400"/>
              <a:ext cx="29175" cy="12425"/>
            </a:xfrm>
            <a:custGeom>
              <a:rect b="b" l="l" r="r" t="t"/>
              <a:pathLst>
                <a:path extrusionOk="0" h="497" w="1167">
                  <a:moveTo>
                    <a:pt x="0" y="1"/>
                  </a:moveTo>
                  <a:lnTo>
                    <a:pt x="0" y="1"/>
                  </a:lnTo>
                  <a:cubicBezTo>
                    <a:pt x="36" y="46"/>
                    <a:pt x="36" y="118"/>
                    <a:pt x="36" y="190"/>
                  </a:cubicBezTo>
                  <a:cubicBezTo>
                    <a:pt x="73" y="308"/>
                    <a:pt x="36" y="380"/>
                    <a:pt x="73" y="453"/>
                  </a:cubicBezTo>
                  <a:cubicBezTo>
                    <a:pt x="212" y="482"/>
                    <a:pt x="345" y="496"/>
                    <a:pt x="475" y="496"/>
                  </a:cubicBezTo>
                  <a:cubicBezTo>
                    <a:pt x="699" y="496"/>
                    <a:pt x="913" y="455"/>
                    <a:pt x="1130" y="380"/>
                  </a:cubicBezTo>
                  <a:cubicBezTo>
                    <a:pt x="1130" y="308"/>
                    <a:pt x="1130" y="154"/>
                    <a:pt x="1167" y="1"/>
                  </a:cubicBezTo>
                  <a:lnTo>
                    <a:pt x="1167" y="1"/>
                  </a:lnTo>
                  <a:cubicBezTo>
                    <a:pt x="977" y="23"/>
                    <a:pt x="780" y="34"/>
                    <a:pt x="583" y="34"/>
                  </a:cubicBezTo>
                  <a:cubicBezTo>
                    <a:pt x="387" y="34"/>
                    <a:pt x="190" y="23"/>
                    <a:pt x="0" y="1"/>
                  </a:cubicBezTo>
                  <a:close/>
                </a:path>
              </a:pathLst>
            </a:custGeom>
            <a:solidFill>
              <a:srgbClr val="E54C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3"/>
            <p:cNvSpPr/>
            <p:nvPr/>
          </p:nvSpPr>
          <p:spPr>
            <a:xfrm>
              <a:off x="3010775" y="2026825"/>
              <a:ext cx="136525" cy="104875"/>
            </a:xfrm>
            <a:custGeom>
              <a:rect b="b" l="l" r="r" t="t"/>
              <a:pathLst>
                <a:path extrusionOk="0" h="4195" w="5461">
                  <a:moveTo>
                    <a:pt x="4484" y="1"/>
                  </a:moveTo>
                  <a:cubicBezTo>
                    <a:pt x="4105" y="381"/>
                    <a:pt x="3761" y="796"/>
                    <a:pt x="3427" y="1176"/>
                  </a:cubicBezTo>
                  <a:cubicBezTo>
                    <a:pt x="3128" y="1547"/>
                    <a:pt x="2785" y="1890"/>
                    <a:pt x="2486" y="2225"/>
                  </a:cubicBezTo>
                  <a:cubicBezTo>
                    <a:pt x="2224" y="1809"/>
                    <a:pt x="1772" y="1475"/>
                    <a:pt x="1428" y="1131"/>
                  </a:cubicBezTo>
                  <a:cubicBezTo>
                    <a:pt x="1392" y="1095"/>
                    <a:pt x="1013" y="760"/>
                    <a:pt x="787" y="607"/>
                  </a:cubicBezTo>
                  <a:cubicBezTo>
                    <a:pt x="488" y="760"/>
                    <a:pt x="190" y="1023"/>
                    <a:pt x="0" y="1285"/>
                  </a:cubicBezTo>
                  <a:cubicBezTo>
                    <a:pt x="226" y="1664"/>
                    <a:pt x="488" y="1999"/>
                    <a:pt x="750" y="2379"/>
                  </a:cubicBezTo>
                  <a:cubicBezTo>
                    <a:pt x="1202" y="2984"/>
                    <a:pt x="1727" y="3545"/>
                    <a:pt x="2333" y="4033"/>
                  </a:cubicBezTo>
                  <a:cubicBezTo>
                    <a:pt x="2434" y="4103"/>
                    <a:pt x="2556" y="4194"/>
                    <a:pt x="2663" y="4194"/>
                  </a:cubicBezTo>
                  <a:cubicBezTo>
                    <a:pt x="2680" y="4194"/>
                    <a:pt x="2696" y="4192"/>
                    <a:pt x="2712" y="4187"/>
                  </a:cubicBezTo>
                  <a:cubicBezTo>
                    <a:pt x="2821" y="4187"/>
                    <a:pt x="2857" y="4151"/>
                    <a:pt x="2938" y="4069"/>
                  </a:cubicBezTo>
                  <a:cubicBezTo>
                    <a:pt x="3463" y="3699"/>
                    <a:pt x="3806" y="3247"/>
                    <a:pt x="4213" y="2758"/>
                  </a:cubicBezTo>
                  <a:cubicBezTo>
                    <a:pt x="4629" y="2189"/>
                    <a:pt x="5045" y="1628"/>
                    <a:pt x="5461" y="1059"/>
                  </a:cubicBezTo>
                  <a:lnTo>
                    <a:pt x="4484" y="1"/>
                  </a:ln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3"/>
            <p:cNvSpPr/>
            <p:nvPr/>
          </p:nvSpPr>
          <p:spPr>
            <a:xfrm>
              <a:off x="3089875" y="2056225"/>
              <a:ext cx="6575" cy="7475"/>
            </a:xfrm>
            <a:custGeom>
              <a:rect b="b" l="l" r="r" t="t"/>
              <a:pathLst>
                <a:path extrusionOk="0" h="299" w="263">
                  <a:moveTo>
                    <a:pt x="263" y="0"/>
                  </a:moveTo>
                  <a:lnTo>
                    <a:pt x="263" y="0"/>
                  </a:lnTo>
                  <a:cubicBezTo>
                    <a:pt x="190" y="109"/>
                    <a:pt x="109" y="181"/>
                    <a:pt x="0" y="299"/>
                  </a:cubicBezTo>
                  <a:lnTo>
                    <a:pt x="0" y="299"/>
                  </a:lnTo>
                  <a:cubicBezTo>
                    <a:pt x="109" y="181"/>
                    <a:pt x="190" y="109"/>
                    <a:pt x="263" y="0"/>
                  </a:cubicBezTo>
                  <a:close/>
                </a:path>
              </a:pathLst>
            </a:custGeom>
            <a:solidFill>
              <a:srgbClr val="F7E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3"/>
            <p:cNvSpPr/>
            <p:nvPr/>
          </p:nvSpPr>
          <p:spPr>
            <a:xfrm>
              <a:off x="3089875" y="2035425"/>
              <a:ext cx="47025" cy="56525"/>
            </a:xfrm>
            <a:custGeom>
              <a:rect b="b" l="l" r="r" t="t"/>
              <a:pathLst>
                <a:path extrusionOk="0" h="2261" w="1881">
                  <a:moveTo>
                    <a:pt x="1013" y="0"/>
                  </a:moveTo>
                  <a:cubicBezTo>
                    <a:pt x="751" y="263"/>
                    <a:pt x="489" y="561"/>
                    <a:pt x="263" y="832"/>
                  </a:cubicBezTo>
                  <a:cubicBezTo>
                    <a:pt x="190" y="941"/>
                    <a:pt x="109" y="1013"/>
                    <a:pt x="0" y="1131"/>
                  </a:cubicBezTo>
                  <a:cubicBezTo>
                    <a:pt x="299" y="1583"/>
                    <a:pt x="678" y="1998"/>
                    <a:pt x="1130" y="2261"/>
                  </a:cubicBezTo>
                  <a:cubicBezTo>
                    <a:pt x="1393" y="1962"/>
                    <a:pt x="1655" y="1619"/>
                    <a:pt x="1881" y="1284"/>
                  </a:cubicBezTo>
                  <a:cubicBezTo>
                    <a:pt x="1845" y="1131"/>
                    <a:pt x="1772" y="1013"/>
                    <a:pt x="1691" y="868"/>
                  </a:cubicBezTo>
                  <a:cubicBezTo>
                    <a:pt x="1501" y="561"/>
                    <a:pt x="1275" y="263"/>
                    <a:pt x="1013" y="0"/>
                  </a:cubicBezTo>
                  <a:close/>
                </a:path>
              </a:pathLst>
            </a:custGeom>
            <a:solidFill>
              <a:srgbClr val="D678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3"/>
            <p:cNvSpPr/>
            <p:nvPr/>
          </p:nvSpPr>
          <p:spPr>
            <a:xfrm>
              <a:off x="3193400" y="2042875"/>
              <a:ext cx="90425" cy="101825"/>
            </a:xfrm>
            <a:custGeom>
              <a:rect b="b" l="l" r="r" t="t"/>
              <a:pathLst>
                <a:path extrusionOk="0" h="4073" w="3617">
                  <a:moveTo>
                    <a:pt x="2523" y="1"/>
                  </a:moveTo>
                  <a:lnTo>
                    <a:pt x="1320" y="941"/>
                  </a:lnTo>
                  <a:cubicBezTo>
                    <a:pt x="1510" y="1357"/>
                    <a:pt x="1700" y="1809"/>
                    <a:pt x="1845" y="2225"/>
                  </a:cubicBezTo>
                  <a:cubicBezTo>
                    <a:pt x="1284" y="2568"/>
                    <a:pt x="678" y="2794"/>
                    <a:pt x="36" y="2903"/>
                  </a:cubicBezTo>
                  <a:cubicBezTo>
                    <a:pt x="0" y="3246"/>
                    <a:pt x="36" y="3617"/>
                    <a:pt x="118" y="3925"/>
                  </a:cubicBezTo>
                  <a:cubicBezTo>
                    <a:pt x="118" y="3961"/>
                    <a:pt x="118" y="3997"/>
                    <a:pt x="154" y="4033"/>
                  </a:cubicBezTo>
                  <a:cubicBezTo>
                    <a:pt x="190" y="4033"/>
                    <a:pt x="226" y="4069"/>
                    <a:pt x="262" y="4069"/>
                  </a:cubicBezTo>
                  <a:cubicBezTo>
                    <a:pt x="312" y="4071"/>
                    <a:pt x="362" y="4073"/>
                    <a:pt x="411" y="4073"/>
                  </a:cubicBezTo>
                  <a:cubicBezTo>
                    <a:pt x="1160" y="4073"/>
                    <a:pt x="1926" y="3825"/>
                    <a:pt x="2604" y="3545"/>
                  </a:cubicBezTo>
                  <a:cubicBezTo>
                    <a:pt x="2902" y="3391"/>
                    <a:pt x="3201" y="3283"/>
                    <a:pt x="3391" y="3057"/>
                  </a:cubicBezTo>
                  <a:cubicBezTo>
                    <a:pt x="3463" y="3020"/>
                    <a:pt x="3508" y="2939"/>
                    <a:pt x="3544" y="2867"/>
                  </a:cubicBezTo>
                  <a:cubicBezTo>
                    <a:pt x="3580" y="2794"/>
                    <a:pt x="3617" y="2677"/>
                    <a:pt x="3617" y="2605"/>
                  </a:cubicBezTo>
                  <a:cubicBezTo>
                    <a:pt x="3580" y="2116"/>
                    <a:pt x="3354" y="1619"/>
                    <a:pt x="3128" y="1212"/>
                  </a:cubicBezTo>
                  <a:cubicBezTo>
                    <a:pt x="2902" y="833"/>
                    <a:pt x="2749" y="381"/>
                    <a:pt x="2523" y="1"/>
                  </a:cubicBez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3"/>
            <p:cNvSpPr/>
            <p:nvPr/>
          </p:nvSpPr>
          <p:spPr>
            <a:xfrm>
              <a:off x="3226400" y="2042875"/>
              <a:ext cx="41375" cy="36875"/>
            </a:xfrm>
            <a:custGeom>
              <a:rect b="b" l="l" r="r" t="t"/>
              <a:pathLst>
                <a:path extrusionOk="0" h="1475" w="1655">
                  <a:moveTo>
                    <a:pt x="0" y="941"/>
                  </a:moveTo>
                  <a:cubicBezTo>
                    <a:pt x="72" y="1095"/>
                    <a:pt x="154" y="1285"/>
                    <a:pt x="226" y="1474"/>
                  </a:cubicBezTo>
                  <a:lnTo>
                    <a:pt x="226" y="1474"/>
                  </a:lnTo>
                  <a:cubicBezTo>
                    <a:pt x="154" y="1285"/>
                    <a:pt x="72" y="1095"/>
                    <a:pt x="0" y="941"/>
                  </a:cubicBezTo>
                  <a:close/>
                  <a:moveTo>
                    <a:pt x="1239" y="37"/>
                  </a:moveTo>
                  <a:cubicBezTo>
                    <a:pt x="1392" y="344"/>
                    <a:pt x="1546" y="643"/>
                    <a:pt x="1655" y="941"/>
                  </a:cubicBezTo>
                  <a:lnTo>
                    <a:pt x="1655" y="941"/>
                  </a:lnTo>
                  <a:cubicBezTo>
                    <a:pt x="1546" y="643"/>
                    <a:pt x="1392" y="344"/>
                    <a:pt x="1239" y="37"/>
                  </a:cubicBezTo>
                  <a:close/>
                  <a:moveTo>
                    <a:pt x="1239" y="1"/>
                  </a:moveTo>
                  <a:lnTo>
                    <a:pt x="1239" y="37"/>
                  </a:lnTo>
                  <a:lnTo>
                    <a:pt x="1239" y="1"/>
                  </a:lnTo>
                  <a:close/>
                  <a:moveTo>
                    <a:pt x="1239" y="1"/>
                  </a:moveTo>
                  <a:lnTo>
                    <a:pt x="1239" y="1"/>
                  </a:lnTo>
                  <a:close/>
                </a:path>
              </a:pathLst>
            </a:custGeom>
            <a:solidFill>
              <a:srgbClr val="F7E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3"/>
            <p:cNvSpPr/>
            <p:nvPr/>
          </p:nvSpPr>
          <p:spPr>
            <a:xfrm>
              <a:off x="3226400" y="2042875"/>
              <a:ext cx="41375" cy="36875"/>
            </a:xfrm>
            <a:custGeom>
              <a:rect b="b" l="l" r="r" t="t"/>
              <a:pathLst>
                <a:path extrusionOk="0" h="1475" w="1655">
                  <a:moveTo>
                    <a:pt x="1203" y="1"/>
                  </a:moveTo>
                  <a:lnTo>
                    <a:pt x="0" y="941"/>
                  </a:lnTo>
                  <a:cubicBezTo>
                    <a:pt x="72" y="1095"/>
                    <a:pt x="154" y="1285"/>
                    <a:pt x="226" y="1474"/>
                  </a:cubicBezTo>
                  <a:cubicBezTo>
                    <a:pt x="751" y="1393"/>
                    <a:pt x="1239" y="1212"/>
                    <a:pt x="1655" y="941"/>
                  </a:cubicBezTo>
                  <a:cubicBezTo>
                    <a:pt x="1546" y="643"/>
                    <a:pt x="1392" y="344"/>
                    <a:pt x="1239" y="37"/>
                  </a:cubicBezTo>
                  <a:lnTo>
                    <a:pt x="1239" y="1"/>
                  </a:lnTo>
                  <a:close/>
                </a:path>
              </a:pathLst>
            </a:custGeom>
            <a:solidFill>
              <a:srgbClr val="D678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3"/>
            <p:cNvSpPr/>
            <p:nvPr/>
          </p:nvSpPr>
          <p:spPr>
            <a:xfrm>
              <a:off x="3053025" y="2513400"/>
              <a:ext cx="84800" cy="20200"/>
            </a:xfrm>
            <a:custGeom>
              <a:rect b="b" l="l" r="r" t="t"/>
              <a:pathLst>
                <a:path extrusionOk="0" h="808" w="3392">
                  <a:moveTo>
                    <a:pt x="1643" y="0"/>
                  </a:moveTo>
                  <a:cubicBezTo>
                    <a:pt x="1344" y="0"/>
                    <a:pt x="1048" y="20"/>
                    <a:pt x="760" y="57"/>
                  </a:cubicBezTo>
                  <a:cubicBezTo>
                    <a:pt x="570" y="57"/>
                    <a:pt x="263" y="94"/>
                    <a:pt x="118" y="247"/>
                  </a:cubicBezTo>
                  <a:cubicBezTo>
                    <a:pt x="37" y="320"/>
                    <a:pt x="1" y="428"/>
                    <a:pt x="37" y="582"/>
                  </a:cubicBezTo>
                  <a:cubicBezTo>
                    <a:pt x="380" y="654"/>
                    <a:pt x="715" y="735"/>
                    <a:pt x="1058" y="772"/>
                  </a:cubicBezTo>
                  <a:cubicBezTo>
                    <a:pt x="1321" y="808"/>
                    <a:pt x="1619" y="808"/>
                    <a:pt x="1926" y="808"/>
                  </a:cubicBezTo>
                  <a:cubicBezTo>
                    <a:pt x="2035" y="808"/>
                    <a:pt x="2189" y="808"/>
                    <a:pt x="2297" y="772"/>
                  </a:cubicBezTo>
                  <a:cubicBezTo>
                    <a:pt x="2451" y="772"/>
                    <a:pt x="2568" y="772"/>
                    <a:pt x="2677" y="735"/>
                  </a:cubicBezTo>
                  <a:cubicBezTo>
                    <a:pt x="2939" y="699"/>
                    <a:pt x="3165" y="654"/>
                    <a:pt x="3391" y="546"/>
                  </a:cubicBezTo>
                  <a:cubicBezTo>
                    <a:pt x="3391" y="428"/>
                    <a:pt x="3355" y="202"/>
                    <a:pt x="3246" y="166"/>
                  </a:cubicBezTo>
                  <a:cubicBezTo>
                    <a:pt x="3219" y="154"/>
                    <a:pt x="3189" y="150"/>
                    <a:pt x="3158" y="150"/>
                  </a:cubicBezTo>
                  <a:cubicBezTo>
                    <a:pt x="3096" y="150"/>
                    <a:pt x="3029" y="166"/>
                    <a:pt x="2975" y="166"/>
                  </a:cubicBezTo>
                  <a:cubicBezTo>
                    <a:pt x="2867" y="130"/>
                    <a:pt x="2794" y="130"/>
                    <a:pt x="2713" y="94"/>
                  </a:cubicBezTo>
                  <a:cubicBezTo>
                    <a:pt x="2363" y="29"/>
                    <a:pt x="2001" y="0"/>
                    <a:pt x="1643" y="0"/>
                  </a:cubicBezTo>
                  <a:close/>
                </a:path>
              </a:pathLst>
            </a:custGeom>
            <a:solidFill>
              <a:srgbClr val="4756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3"/>
            <p:cNvSpPr/>
            <p:nvPr/>
          </p:nvSpPr>
          <p:spPr>
            <a:xfrm>
              <a:off x="3057775" y="2464425"/>
              <a:ext cx="76425" cy="58775"/>
            </a:xfrm>
            <a:custGeom>
              <a:rect b="b" l="l" r="r" t="t"/>
              <a:pathLst>
                <a:path extrusionOk="0" h="2351" w="3057">
                  <a:moveTo>
                    <a:pt x="2742" y="1"/>
                  </a:moveTo>
                  <a:cubicBezTo>
                    <a:pt x="2531" y="1"/>
                    <a:pt x="2298" y="72"/>
                    <a:pt x="2087" y="72"/>
                  </a:cubicBezTo>
                  <a:cubicBezTo>
                    <a:pt x="2032" y="72"/>
                    <a:pt x="1978" y="67"/>
                    <a:pt x="1926" y="54"/>
                  </a:cubicBezTo>
                  <a:lnTo>
                    <a:pt x="1926" y="1338"/>
                  </a:lnTo>
                  <a:cubicBezTo>
                    <a:pt x="1619" y="1338"/>
                    <a:pt x="1284" y="1447"/>
                    <a:pt x="941" y="1483"/>
                  </a:cubicBezTo>
                  <a:cubicBezTo>
                    <a:pt x="715" y="1528"/>
                    <a:pt x="489" y="1600"/>
                    <a:pt x="299" y="1754"/>
                  </a:cubicBezTo>
                  <a:cubicBezTo>
                    <a:pt x="118" y="1863"/>
                    <a:pt x="1" y="2089"/>
                    <a:pt x="1" y="2279"/>
                  </a:cubicBezTo>
                  <a:cubicBezTo>
                    <a:pt x="606" y="2351"/>
                    <a:pt x="1167" y="2351"/>
                    <a:pt x="1773" y="2351"/>
                  </a:cubicBezTo>
                  <a:cubicBezTo>
                    <a:pt x="2152" y="2315"/>
                    <a:pt x="2641" y="2351"/>
                    <a:pt x="3056" y="2206"/>
                  </a:cubicBezTo>
                  <a:cubicBezTo>
                    <a:pt x="3011" y="1447"/>
                    <a:pt x="2939" y="733"/>
                    <a:pt x="2903" y="18"/>
                  </a:cubicBezTo>
                  <a:cubicBezTo>
                    <a:pt x="2851" y="6"/>
                    <a:pt x="2797" y="1"/>
                    <a:pt x="2742" y="1"/>
                  </a:cubicBez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3"/>
            <p:cNvSpPr/>
            <p:nvPr/>
          </p:nvSpPr>
          <p:spPr>
            <a:xfrm>
              <a:off x="3053925" y="2487225"/>
              <a:ext cx="82975" cy="40250"/>
            </a:xfrm>
            <a:custGeom>
              <a:rect b="b" l="l" r="r" t="t"/>
              <a:pathLst>
                <a:path extrusionOk="0" h="1610" w="3319">
                  <a:moveTo>
                    <a:pt x="1958" y="0"/>
                  </a:moveTo>
                  <a:cubicBezTo>
                    <a:pt x="1939" y="0"/>
                    <a:pt x="1927" y="3"/>
                    <a:pt x="1927" y="10"/>
                  </a:cubicBezTo>
                  <a:lnTo>
                    <a:pt x="1927" y="390"/>
                  </a:lnTo>
                  <a:cubicBezTo>
                    <a:pt x="1628" y="426"/>
                    <a:pt x="1321" y="462"/>
                    <a:pt x="1022" y="535"/>
                  </a:cubicBezTo>
                  <a:cubicBezTo>
                    <a:pt x="796" y="571"/>
                    <a:pt x="607" y="652"/>
                    <a:pt x="417" y="761"/>
                  </a:cubicBezTo>
                  <a:cubicBezTo>
                    <a:pt x="191" y="878"/>
                    <a:pt x="46" y="1104"/>
                    <a:pt x="1" y="1367"/>
                  </a:cubicBezTo>
                  <a:cubicBezTo>
                    <a:pt x="577" y="1509"/>
                    <a:pt x="1209" y="1609"/>
                    <a:pt x="1830" y="1609"/>
                  </a:cubicBezTo>
                  <a:cubicBezTo>
                    <a:pt x="2348" y="1609"/>
                    <a:pt x="2858" y="1539"/>
                    <a:pt x="3319" y="1367"/>
                  </a:cubicBezTo>
                  <a:lnTo>
                    <a:pt x="3319" y="1330"/>
                  </a:lnTo>
                  <a:lnTo>
                    <a:pt x="3319" y="1141"/>
                  </a:lnTo>
                  <a:cubicBezTo>
                    <a:pt x="3319" y="842"/>
                    <a:pt x="3283" y="571"/>
                    <a:pt x="3283" y="273"/>
                  </a:cubicBezTo>
                  <a:cubicBezTo>
                    <a:pt x="3283" y="236"/>
                    <a:pt x="3247" y="164"/>
                    <a:pt x="3210" y="119"/>
                  </a:cubicBezTo>
                  <a:cubicBezTo>
                    <a:pt x="3165" y="83"/>
                    <a:pt x="3129" y="83"/>
                    <a:pt x="3057" y="83"/>
                  </a:cubicBezTo>
                  <a:cubicBezTo>
                    <a:pt x="2939" y="119"/>
                    <a:pt x="2903" y="236"/>
                    <a:pt x="2867" y="309"/>
                  </a:cubicBezTo>
                  <a:cubicBezTo>
                    <a:pt x="2810" y="408"/>
                    <a:pt x="2751" y="465"/>
                    <a:pt x="2692" y="465"/>
                  </a:cubicBezTo>
                  <a:cubicBezTo>
                    <a:pt x="2638" y="465"/>
                    <a:pt x="2584" y="417"/>
                    <a:pt x="2532" y="309"/>
                  </a:cubicBezTo>
                  <a:cubicBezTo>
                    <a:pt x="2487" y="236"/>
                    <a:pt x="2487" y="164"/>
                    <a:pt x="2415" y="119"/>
                  </a:cubicBezTo>
                  <a:cubicBezTo>
                    <a:pt x="2379" y="83"/>
                    <a:pt x="2306" y="83"/>
                    <a:pt x="2261" y="47"/>
                  </a:cubicBezTo>
                  <a:cubicBezTo>
                    <a:pt x="2232" y="47"/>
                    <a:pt x="2035" y="0"/>
                    <a:pt x="1958" y="0"/>
                  </a:cubicBezTo>
                  <a:close/>
                </a:path>
              </a:pathLst>
            </a:custGeom>
            <a:solidFill>
              <a:srgbClr val="7C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3"/>
            <p:cNvSpPr/>
            <p:nvPr/>
          </p:nvSpPr>
          <p:spPr>
            <a:xfrm>
              <a:off x="3091675" y="2494925"/>
              <a:ext cx="14275" cy="11325"/>
            </a:xfrm>
            <a:custGeom>
              <a:rect b="b" l="l" r="r" t="t"/>
              <a:pathLst>
                <a:path extrusionOk="0" h="453" w="571">
                  <a:moveTo>
                    <a:pt x="118" y="1"/>
                  </a:moveTo>
                  <a:cubicBezTo>
                    <a:pt x="37" y="1"/>
                    <a:pt x="1" y="37"/>
                    <a:pt x="1" y="37"/>
                  </a:cubicBezTo>
                  <a:cubicBezTo>
                    <a:pt x="1" y="82"/>
                    <a:pt x="37" y="82"/>
                    <a:pt x="118" y="82"/>
                  </a:cubicBezTo>
                  <a:cubicBezTo>
                    <a:pt x="154" y="118"/>
                    <a:pt x="263" y="118"/>
                    <a:pt x="344" y="191"/>
                  </a:cubicBezTo>
                  <a:cubicBezTo>
                    <a:pt x="417" y="227"/>
                    <a:pt x="453" y="308"/>
                    <a:pt x="489" y="344"/>
                  </a:cubicBezTo>
                  <a:cubicBezTo>
                    <a:pt x="489" y="417"/>
                    <a:pt x="489" y="453"/>
                    <a:pt x="525" y="453"/>
                  </a:cubicBezTo>
                  <a:cubicBezTo>
                    <a:pt x="525" y="453"/>
                    <a:pt x="570" y="417"/>
                    <a:pt x="570" y="344"/>
                  </a:cubicBezTo>
                  <a:cubicBezTo>
                    <a:pt x="525" y="263"/>
                    <a:pt x="489" y="154"/>
                    <a:pt x="380" y="82"/>
                  </a:cubicBezTo>
                  <a:cubicBezTo>
                    <a:pt x="263" y="37"/>
                    <a:pt x="191" y="1"/>
                    <a:pt x="118" y="1"/>
                  </a:cubicBezTo>
                  <a:close/>
                </a:path>
              </a:pathLst>
            </a:custGeom>
            <a:solidFill>
              <a:srgbClr val="3740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3"/>
            <p:cNvSpPr/>
            <p:nvPr/>
          </p:nvSpPr>
          <p:spPr>
            <a:xfrm>
              <a:off x="3081275" y="2497875"/>
              <a:ext cx="14275" cy="8375"/>
            </a:xfrm>
            <a:custGeom>
              <a:rect b="b" l="l" r="r" t="t"/>
              <a:pathLst>
                <a:path extrusionOk="0" h="335" w="571">
                  <a:moveTo>
                    <a:pt x="118" y="0"/>
                  </a:moveTo>
                  <a:cubicBezTo>
                    <a:pt x="37" y="0"/>
                    <a:pt x="1" y="36"/>
                    <a:pt x="1" y="36"/>
                  </a:cubicBezTo>
                  <a:cubicBezTo>
                    <a:pt x="1" y="73"/>
                    <a:pt x="37" y="73"/>
                    <a:pt x="118" y="73"/>
                  </a:cubicBezTo>
                  <a:cubicBezTo>
                    <a:pt x="155" y="109"/>
                    <a:pt x="263" y="109"/>
                    <a:pt x="344" y="145"/>
                  </a:cubicBezTo>
                  <a:cubicBezTo>
                    <a:pt x="381" y="190"/>
                    <a:pt x="453" y="226"/>
                    <a:pt x="489" y="262"/>
                  </a:cubicBezTo>
                  <a:cubicBezTo>
                    <a:pt x="534" y="335"/>
                    <a:pt x="534" y="335"/>
                    <a:pt x="570" y="335"/>
                  </a:cubicBezTo>
                  <a:lnTo>
                    <a:pt x="570" y="226"/>
                  </a:lnTo>
                  <a:cubicBezTo>
                    <a:pt x="534" y="190"/>
                    <a:pt x="453" y="109"/>
                    <a:pt x="381" y="36"/>
                  </a:cubicBezTo>
                  <a:cubicBezTo>
                    <a:pt x="263" y="0"/>
                    <a:pt x="191" y="0"/>
                    <a:pt x="118" y="0"/>
                  </a:cubicBezTo>
                  <a:close/>
                </a:path>
              </a:pathLst>
            </a:custGeom>
            <a:solidFill>
              <a:srgbClr val="3740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3"/>
            <p:cNvSpPr/>
            <p:nvPr/>
          </p:nvSpPr>
          <p:spPr>
            <a:xfrm>
              <a:off x="3127400" y="2495825"/>
              <a:ext cx="9500" cy="20825"/>
            </a:xfrm>
            <a:custGeom>
              <a:rect b="b" l="l" r="r" t="t"/>
              <a:pathLst>
                <a:path extrusionOk="0" h="833" w="380">
                  <a:moveTo>
                    <a:pt x="344" y="1"/>
                  </a:moveTo>
                  <a:cubicBezTo>
                    <a:pt x="271" y="1"/>
                    <a:pt x="190" y="82"/>
                    <a:pt x="154" y="155"/>
                  </a:cubicBezTo>
                  <a:cubicBezTo>
                    <a:pt x="45" y="308"/>
                    <a:pt x="0" y="534"/>
                    <a:pt x="118" y="679"/>
                  </a:cubicBezTo>
                  <a:cubicBezTo>
                    <a:pt x="190" y="760"/>
                    <a:pt x="271" y="797"/>
                    <a:pt x="380" y="833"/>
                  </a:cubicBezTo>
                  <a:lnTo>
                    <a:pt x="380" y="797"/>
                  </a:lnTo>
                  <a:cubicBezTo>
                    <a:pt x="380" y="534"/>
                    <a:pt x="344" y="272"/>
                    <a:pt x="344" y="1"/>
                  </a:cubicBezTo>
                  <a:close/>
                </a:path>
              </a:pathLst>
            </a:custGeom>
            <a:solidFill>
              <a:srgbClr val="D2D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3"/>
            <p:cNvSpPr/>
            <p:nvPr/>
          </p:nvSpPr>
          <p:spPr>
            <a:xfrm>
              <a:off x="3198150" y="2510975"/>
              <a:ext cx="83875" cy="22625"/>
            </a:xfrm>
            <a:custGeom>
              <a:rect b="b" l="l" r="r" t="t"/>
              <a:pathLst>
                <a:path extrusionOk="0" h="905" w="3355">
                  <a:moveTo>
                    <a:pt x="3164" y="1"/>
                  </a:moveTo>
                  <a:cubicBezTo>
                    <a:pt x="3092" y="1"/>
                    <a:pt x="2974" y="37"/>
                    <a:pt x="2902" y="37"/>
                  </a:cubicBezTo>
                  <a:lnTo>
                    <a:pt x="2595" y="37"/>
                  </a:lnTo>
                  <a:cubicBezTo>
                    <a:pt x="2487" y="31"/>
                    <a:pt x="2379" y="28"/>
                    <a:pt x="2271" y="28"/>
                  </a:cubicBezTo>
                  <a:cubicBezTo>
                    <a:pt x="1743" y="28"/>
                    <a:pt x="1211" y="99"/>
                    <a:pt x="678" y="227"/>
                  </a:cubicBezTo>
                  <a:cubicBezTo>
                    <a:pt x="488" y="299"/>
                    <a:pt x="226" y="344"/>
                    <a:pt x="72" y="489"/>
                  </a:cubicBezTo>
                  <a:cubicBezTo>
                    <a:pt x="0" y="606"/>
                    <a:pt x="0" y="715"/>
                    <a:pt x="36" y="832"/>
                  </a:cubicBezTo>
                  <a:cubicBezTo>
                    <a:pt x="380" y="869"/>
                    <a:pt x="714" y="905"/>
                    <a:pt x="1058" y="905"/>
                  </a:cubicBezTo>
                  <a:cubicBezTo>
                    <a:pt x="1356" y="905"/>
                    <a:pt x="1655" y="869"/>
                    <a:pt x="1917" y="832"/>
                  </a:cubicBezTo>
                  <a:cubicBezTo>
                    <a:pt x="2070" y="796"/>
                    <a:pt x="2188" y="796"/>
                    <a:pt x="2296" y="751"/>
                  </a:cubicBezTo>
                  <a:cubicBezTo>
                    <a:pt x="2450" y="715"/>
                    <a:pt x="2559" y="715"/>
                    <a:pt x="2676" y="643"/>
                  </a:cubicBezTo>
                  <a:cubicBezTo>
                    <a:pt x="2902" y="570"/>
                    <a:pt x="3164" y="525"/>
                    <a:pt x="3354" y="380"/>
                  </a:cubicBezTo>
                  <a:cubicBezTo>
                    <a:pt x="3354" y="263"/>
                    <a:pt x="3273" y="37"/>
                    <a:pt x="3164" y="1"/>
                  </a:cubicBezTo>
                  <a:close/>
                </a:path>
              </a:pathLst>
            </a:custGeom>
            <a:solidFill>
              <a:srgbClr val="4756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3"/>
            <p:cNvSpPr/>
            <p:nvPr/>
          </p:nvSpPr>
          <p:spPr>
            <a:xfrm>
              <a:off x="3087825" y="2143025"/>
              <a:ext cx="98125" cy="334875"/>
            </a:xfrm>
            <a:custGeom>
              <a:rect b="b" l="l" r="r" t="t"/>
              <a:pathLst>
                <a:path extrusionOk="0" h="13395" w="3925">
                  <a:moveTo>
                    <a:pt x="3489" y="1"/>
                  </a:moveTo>
                  <a:cubicBezTo>
                    <a:pt x="2820" y="1"/>
                    <a:pt x="1212" y="1456"/>
                    <a:pt x="1212" y="1456"/>
                  </a:cubicBezTo>
                  <a:cubicBezTo>
                    <a:pt x="1212" y="1456"/>
                    <a:pt x="1" y="8318"/>
                    <a:pt x="607" y="13363"/>
                  </a:cubicBezTo>
                  <a:cubicBezTo>
                    <a:pt x="1008" y="13387"/>
                    <a:pt x="1280" y="13395"/>
                    <a:pt x="1465" y="13395"/>
                  </a:cubicBezTo>
                  <a:cubicBezTo>
                    <a:pt x="1834" y="13395"/>
                    <a:pt x="1854" y="13363"/>
                    <a:pt x="1854" y="13363"/>
                  </a:cubicBezTo>
                  <a:cubicBezTo>
                    <a:pt x="1854" y="13363"/>
                    <a:pt x="2153" y="4774"/>
                    <a:pt x="3473" y="1456"/>
                  </a:cubicBezTo>
                  <a:cubicBezTo>
                    <a:pt x="3925" y="365"/>
                    <a:pt x="3824" y="1"/>
                    <a:pt x="3489" y="1"/>
                  </a:cubicBezTo>
                  <a:close/>
                </a:path>
              </a:pathLst>
            </a:custGeom>
            <a:solidFill>
              <a:srgbClr val="2854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3"/>
            <p:cNvSpPr/>
            <p:nvPr/>
          </p:nvSpPr>
          <p:spPr>
            <a:xfrm>
              <a:off x="3200850" y="2459225"/>
              <a:ext cx="76425" cy="66175"/>
            </a:xfrm>
            <a:custGeom>
              <a:rect b="b" l="l" r="r" t="t"/>
              <a:pathLst>
                <a:path extrusionOk="0" h="2647" w="3057">
                  <a:moveTo>
                    <a:pt x="2640" y="0"/>
                  </a:moveTo>
                  <a:cubicBezTo>
                    <a:pt x="2331" y="0"/>
                    <a:pt x="2013" y="194"/>
                    <a:pt x="1702" y="194"/>
                  </a:cubicBezTo>
                  <a:cubicBezTo>
                    <a:pt x="1677" y="194"/>
                    <a:pt x="1653" y="193"/>
                    <a:pt x="1628" y="190"/>
                  </a:cubicBezTo>
                  <a:lnTo>
                    <a:pt x="1628" y="190"/>
                  </a:lnTo>
                  <a:cubicBezTo>
                    <a:pt x="1700" y="642"/>
                    <a:pt x="1773" y="1013"/>
                    <a:pt x="1854" y="1465"/>
                  </a:cubicBezTo>
                  <a:cubicBezTo>
                    <a:pt x="1510" y="1510"/>
                    <a:pt x="1176" y="1655"/>
                    <a:pt x="868" y="1736"/>
                  </a:cubicBezTo>
                  <a:cubicBezTo>
                    <a:pt x="642" y="1808"/>
                    <a:pt x="416" y="1917"/>
                    <a:pt x="272" y="2071"/>
                  </a:cubicBezTo>
                  <a:cubicBezTo>
                    <a:pt x="118" y="2224"/>
                    <a:pt x="0" y="2450"/>
                    <a:pt x="46" y="2640"/>
                  </a:cubicBezTo>
                  <a:cubicBezTo>
                    <a:pt x="122" y="2645"/>
                    <a:pt x="198" y="2647"/>
                    <a:pt x="274" y="2647"/>
                  </a:cubicBezTo>
                  <a:cubicBezTo>
                    <a:pt x="789" y="2647"/>
                    <a:pt x="1289" y="2550"/>
                    <a:pt x="1809" y="2487"/>
                  </a:cubicBezTo>
                  <a:cubicBezTo>
                    <a:pt x="2188" y="2414"/>
                    <a:pt x="2677" y="2333"/>
                    <a:pt x="3056" y="2143"/>
                  </a:cubicBezTo>
                  <a:cubicBezTo>
                    <a:pt x="2903" y="1429"/>
                    <a:pt x="2758" y="715"/>
                    <a:pt x="2640" y="0"/>
                  </a:cubicBez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3"/>
            <p:cNvSpPr/>
            <p:nvPr/>
          </p:nvSpPr>
          <p:spPr>
            <a:xfrm>
              <a:off x="3198150" y="2483850"/>
              <a:ext cx="81825" cy="43525"/>
            </a:xfrm>
            <a:custGeom>
              <a:rect b="b" l="l" r="r" t="t"/>
              <a:pathLst>
                <a:path extrusionOk="0" h="1741" w="3273">
                  <a:moveTo>
                    <a:pt x="2938" y="1"/>
                  </a:moveTo>
                  <a:cubicBezTo>
                    <a:pt x="2911" y="1"/>
                    <a:pt x="2884" y="10"/>
                    <a:pt x="2866" y="28"/>
                  </a:cubicBezTo>
                  <a:cubicBezTo>
                    <a:pt x="2748" y="73"/>
                    <a:pt x="2748" y="145"/>
                    <a:pt x="2712" y="254"/>
                  </a:cubicBezTo>
                  <a:cubicBezTo>
                    <a:pt x="2647" y="359"/>
                    <a:pt x="2596" y="417"/>
                    <a:pt x="2537" y="417"/>
                  </a:cubicBezTo>
                  <a:cubicBezTo>
                    <a:pt x="2490" y="417"/>
                    <a:pt x="2437" y="380"/>
                    <a:pt x="2369" y="299"/>
                  </a:cubicBezTo>
                  <a:cubicBezTo>
                    <a:pt x="2296" y="218"/>
                    <a:pt x="2296" y="145"/>
                    <a:pt x="2224" y="109"/>
                  </a:cubicBezTo>
                  <a:cubicBezTo>
                    <a:pt x="2188" y="109"/>
                    <a:pt x="2107" y="109"/>
                    <a:pt x="2070" y="73"/>
                  </a:cubicBezTo>
                  <a:cubicBezTo>
                    <a:pt x="2046" y="73"/>
                    <a:pt x="1886" y="53"/>
                    <a:pt x="1794" y="53"/>
                  </a:cubicBezTo>
                  <a:cubicBezTo>
                    <a:pt x="1749" y="53"/>
                    <a:pt x="1721" y="58"/>
                    <a:pt x="1736" y="73"/>
                  </a:cubicBezTo>
                  <a:cubicBezTo>
                    <a:pt x="1736" y="218"/>
                    <a:pt x="1772" y="335"/>
                    <a:pt x="1772" y="444"/>
                  </a:cubicBezTo>
                  <a:cubicBezTo>
                    <a:pt x="1465" y="525"/>
                    <a:pt x="1166" y="597"/>
                    <a:pt x="904" y="706"/>
                  </a:cubicBezTo>
                  <a:cubicBezTo>
                    <a:pt x="678" y="787"/>
                    <a:pt x="488" y="896"/>
                    <a:pt x="298" y="1050"/>
                  </a:cubicBezTo>
                  <a:cubicBezTo>
                    <a:pt x="154" y="1203"/>
                    <a:pt x="0" y="1429"/>
                    <a:pt x="36" y="1691"/>
                  </a:cubicBezTo>
                  <a:cubicBezTo>
                    <a:pt x="334" y="1722"/>
                    <a:pt x="645" y="1741"/>
                    <a:pt x="961" y="1741"/>
                  </a:cubicBezTo>
                  <a:cubicBezTo>
                    <a:pt x="1767" y="1741"/>
                    <a:pt x="2597" y="1616"/>
                    <a:pt x="3273" y="1239"/>
                  </a:cubicBezTo>
                  <a:lnTo>
                    <a:pt x="3273" y="1203"/>
                  </a:lnTo>
                  <a:lnTo>
                    <a:pt x="3273" y="1013"/>
                  </a:lnTo>
                  <a:cubicBezTo>
                    <a:pt x="3201" y="706"/>
                    <a:pt x="3164" y="444"/>
                    <a:pt x="3092" y="182"/>
                  </a:cubicBezTo>
                  <a:cubicBezTo>
                    <a:pt x="3092" y="109"/>
                    <a:pt x="3047" y="73"/>
                    <a:pt x="3011" y="28"/>
                  </a:cubicBezTo>
                  <a:cubicBezTo>
                    <a:pt x="2993" y="10"/>
                    <a:pt x="2965" y="1"/>
                    <a:pt x="2938" y="1"/>
                  </a:cubicBezTo>
                  <a:close/>
                </a:path>
              </a:pathLst>
            </a:custGeom>
            <a:solidFill>
              <a:srgbClr val="7C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3"/>
            <p:cNvSpPr/>
            <p:nvPr/>
          </p:nvSpPr>
          <p:spPr>
            <a:xfrm>
              <a:off x="3232050" y="2494350"/>
              <a:ext cx="15150" cy="10100"/>
            </a:xfrm>
            <a:custGeom>
              <a:rect b="b" l="l" r="r" t="t"/>
              <a:pathLst>
                <a:path extrusionOk="0" h="404" w="606">
                  <a:moveTo>
                    <a:pt x="209" y="0"/>
                  </a:moveTo>
                  <a:cubicBezTo>
                    <a:pt x="175" y="0"/>
                    <a:pt x="142" y="9"/>
                    <a:pt x="109" y="24"/>
                  </a:cubicBezTo>
                  <a:cubicBezTo>
                    <a:pt x="36" y="24"/>
                    <a:pt x="0" y="60"/>
                    <a:pt x="0" y="60"/>
                  </a:cubicBezTo>
                  <a:cubicBezTo>
                    <a:pt x="0" y="60"/>
                    <a:pt x="36" y="105"/>
                    <a:pt x="109" y="105"/>
                  </a:cubicBezTo>
                  <a:cubicBezTo>
                    <a:pt x="190" y="105"/>
                    <a:pt x="262" y="105"/>
                    <a:pt x="335" y="141"/>
                  </a:cubicBezTo>
                  <a:cubicBezTo>
                    <a:pt x="416" y="177"/>
                    <a:pt x="488" y="250"/>
                    <a:pt x="525" y="286"/>
                  </a:cubicBezTo>
                  <a:cubicBezTo>
                    <a:pt x="561" y="331"/>
                    <a:pt x="561" y="403"/>
                    <a:pt x="561" y="403"/>
                  </a:cubicBezTo>
                  <a:cubicBezTo>
                    <a:pt x="606" y="403"/>
                    <a:pt x="606" y="331"/>
                    <a:pt x="606" y="250"/>
                  </a:cubicBezTo>
                  <a:cubicBezTo>
                    <a:pt x="561" y="177"/>
                    <a:pt x="488" y="105"/>
                    <a:pt x="380" y="60"/>
                  </a:cubicBezTo>
                  <a:cubicBezTo>
                    <a:pt x="311" y="18"/>
                    <a:pt x="258" y="0"/>
                    <a:pt x="209" y="0"/>
                  </a:cubicBezTo>
                  <a:close/>
                </a:path>
              </a:pathLst>
            </a:custGeom>
            <a:solidFill>
              <a:srgbClr val="3740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3"/>
            <p:cNvSpPr/>
            <p:nvPr/>
          </p:nvSpPr>
          <p:spPr>
            <a:xfrm>
              <a:off x="3222550" y="2498375"/>
              <a:ext cx="15175" cy="7875"/>
            </a:xfrm>
            <a:custGeom>
              <a:rect b="b" l="l" r="r" t="t"/>
              <a:pathLst>
                <a:path extrusionOk="0" h="315" w="607">
                  <a:moveTo>
                    <a:pt x="256" y="0"/>
                  </a:moveTo>
                  <a:cubicBezTo>
                    <a:pt x="194" y="0"/>
                    <a:pt x="130" y="16"/>
                    <a:pt x="82" y="16"/>
                  </a:cubicBezTo>
                  <a:cubicBezTo>
                    <a:pt x="37" y="53"/>
                    <a:pt x="0" y="53"/>
                    <a:pt x="0" y="53"/>
                  </a:cubicBezTo>
                  <a:cubicBezTo>
                    <a:pt x="0" y="89"/>
                    <a:pt x="37" y="89"/>
                    <a:pt x="118" y="89"/>
                  </a:cubicBezTo>
                  <a:cubicBezTo>
                    <a:pt x="154" y="89"/>
                    <a:pt x="226" y="89"/>
                    <a:pt x="308" y="125"/>
                  </a:cubicBezTo>
                  <a:cubicBezTo>
                    <a:pt x="380" y="170"/>
                    <a:pt x="452" y="206"/>
                    <a:pt x="489" y="242"/>
                  </a:cubicBezTo>
                  <a:lnTo>
                    <a:pt x="570" y="315"/>
                  </a:lnTo>
                  <a:cubicBezTo>
                    <a:pt x="606" y="279"/>
                    <a:pt x="606" y="242"/>
                    <a:pt x="570" y="206"/>
                  </a:cubicBezTo>
                  <a:cubicBezTo>
                    <a:pt x="534" y="125"/>
                    <a:pt x="452" y="53"/>
                    <a:pt x="344" y="16"/>
                  </a:cubicBezTo>
                  <a:cubicBezTo>
                    <a:pt x="317" y="4"/>
                    <a:pt x="287" y="0"/>
                    <a:pt x="256" y="0"/>
                  </a:cubicBezTo>
                  <a:close/>
                </a:path>
              </a:pathLst>
            </a:custGeom>
            <a:solidFill>
              <a:srgbClr val="3740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3"/>
            <p:cNvSpPr/>
            <p:nvPr/>
          </p:nvSpPr>
          <p:spPr>
            <a:xfrm>
              <a:off x="3179375" y="2171950"/>
              <a:ext cx="92250" cy="306050"/>
            </a:xfrm>
            <a:custGeom>
              <a:rect b="b" l="l" r="r" t="t"/>
              <a:pathLst>
                <a:path extrusionOk="0" h="12242" w="3690">
                  <a:moveTo>
                    <a:pt x="1" y="0"/>
                  </a:moveTo>
                  <a:cubicBezTo>
                    <a:pt x="1" y="0"/>
                    <a:pt x="407" y="7875"/>
                    <a:pt x="2442" y="12242"/>
                  </a:cubicBezTo>
                  <a:cubicBezTo>
                    <a:pt x="3499" y="12169"/>
                    <a:pt x="3689" y="12016"/>
                    <a:pt x="3689" y="12016"/>
                  </a:cubicBezTo>
                  <a:cubicBezTo>
                    <a:pt x="3689" y="12016"/>
                    <a:pt x="1881" y="4032"/>
                    <a:pt x="2261" y="73"/>
                  </a:cubicBezTo>
                  <a:lnTo>
                    <a:pt x="1" y="0"/>
                  </a:lnTo>
                  <a:close/>
                </a:path>
              </a:pathLst>
            </a:custGeom>
            <a:solidFill>
              <a:srgbClr val="2854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3"/>
            <p:cNvSpPr/>
            <p:nvPr/>
          </p:nvSpPr>
          <p:spPr>
            <a:xfrm>
              <a:off x="3268650" y="2489275"/>
              <a:ext cx="11325" cy="20825"/>
            </a:xfrm>
            <a:custGeom>
              <a:rect b="b" l="l" r="r" t="t"/>
              <a:pathLst>
                <a:path extrusionOk="0" h="833" w="453">
                  <a:moveTo>
                    <a:pt x="272" y="1"/>
                  </a:moveTo>
                  <a:cubicBezTo>
                    <a:pt x="227" y="37"/>
                    <a:pt x="154" y="118"/>
                    <a:pt x="118" y="191"/>
                  </a:cubicBezTo>
                  <a:cubicBezTo>
                    <a:pt x="1" y="344"/>
                    <a:pt x="1" y="570"/>
                    <a:pt x="154" y="715"/>
                  </a:cubicBezTo>
                  <a:cubicBezTo>
                    <a:pt x="227" y="796"/>
                    <a:pt x="344" y="833"/>
                    <a:pt x="453" y="833"/>
                  </a:cubicBezTo>
                  <a:lnTo>
                    <a:pt x="453" y="796"/>
                  </a:lnTo>
                  <a:cubicBezTo>
                    <a:pt x="381" y="534"/>
                    <a:pt x="344" y="263"/>
                    <a:pt x="272" y="1"/>
                  </a:cubicBezTo>
                  <a:close/>
                </a:path>
              </a:pathLst>
            </a:custGeom>
            <a:solidFill>
              <a:srgbClr val="D2DC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3"/>
            <p:cNvSpPr/>
            <p:nvPr/>
          </p:nvSpPr>
          <p:spPr>
            <a:xfrm>
              <a:off x="3120825" y="2150750"/>
              <a:ext cx="48175" cy="327250"/>
            </a:xfrm>
            <a:custGeom>
              <a:rect b="b" l="l" r="r" t="t"/>
              <a:pathLst>
                <a:path extrusionOk="0" h="13090" w="1927">
                  <a:moveTo>
                    <a:pt x="1868" y="1"/>
                  </a:moveTo>
                  <a:cubicBezTo>
                    <a:pt x="1839" y="1"/>
                    <a:pt x="1809" y="21"/>
                    <a:pt x="1809" y="62"/>
                  </a:cubicBezTo>
                  <a:cubicBezTo>
                    <a:pt x="1023" y="2322"/>
                    <a:pt x="607" y="4691"/>
                    <a:pt x="345" y="7068"/>
                  </a:cubicBezTo>
                  <a:cubicBezTo>
                    <a:pt x="119" y="9057"/>
                    <a:pt x="1" y="11092"/>
                    <a:pt x="119" y="13090"/>
                  </a:cubicBezTo>
                  <a:lnTo>
                    <a:pt x="263" y="13090"/>
                  </a:lnTo>
                  <a:cubicBezTo>
                    <a:pt x="119" y="11137"/>
                    <a:pt x="227" y="9139"/>
                    <a:pt x="453" y="7213"/>
                  </a:cubicBezTo>
                  <a:cubicBezTo>
                    <a:pt x="715" y="4763"/>
                    <a:pt x="1131" y="2394"/>
                    <a:pt x="1927" y="62"/>
                  </a:cubicBezTo>
                  <a:cubicBezTo>
                    <a:pt x="1927" y="21"/>
                    <a:pt x="1897" y="1"/>
                    <a:pt x="1868" y="1"/>
                  </a:cubicBezTo>
                  <a:close/>
                </a:path>
              </a:pathLst>
            </a:custGeom>
            <a:solidFill>
              <a:srgbClr val="324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3"/>
            <p:cNvSpPr/>
            <p:nvPr/>
          </p:nvSpPr>
          <p:spPr>
            <a:xfrm>
              <a:off x="3206500" y="2172850"/>
              <a:ext cx="52925" cy="304250"/>
            </a:xfrm>
            <a:custGeom>
              <a:rect b="b" l="l" r="r" t="t"/>
              <a:pathLst>
                <a:path extrusionOk="0" h="12170" w="2117">
                  <a:moveTo>
                    <a:pt x="154" y="0"/>
                  </a:moveTo>
                  <a:cubicBezTo>
                    <a:pt x="1" y="4105"/>
                    <a:pt x="642" y="8255"/>
                    <a:pt x="1999" y="12170"/>
                  </a:cubicBezTo>
                  <a:cubicBezTo>
                    <a:pt x="2035" y="12133"/>
                    <a:pt x="2080" y="12133"/>
                    <a:pt x="2116" y="12133"/>
                  </a:cubicBezTo>
                  <a:cubicBezTo>
                    <a:pt x="760" y="8255"/>
                    <a:pt x="154" y="4105"/>
                    <a:pt x="272" y="0"/>
                  </a:cubicBezTo>
                  <a:close/>
                </a:path>
              </a:pathLst>
            </a:custGeom>
            <a:solidFill>
              <a:srgbClr val="324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3"/>
            <p:cNvSpPr/>
            <p:nvPr/>
          </p:nvSpPr>
          <p:spPr>
            <a:xfrm>
              <a:off x="3179375" y="2171950"/>
              <a:ext cx="25" cy="25"/>
            </a:xfrm>
            <a:custGeom>
              <a:rect b="b" l="l" r="r" t="t"/>
              <a:pathLst>
                <a:path extrusionOk="0" h="1" w="1">
                  <a:moveTo>
                    <a:pt x="1" y="0"/>
                  </a:moveTo>
                  <a:lnTo>
                    <a:pt x="1" y="0"/>
                  </a:lnTo>
                  <a:lnTo>
                    <a:pt x="1" y="0"/>
                  </a:lnTo>
                  <a:close/>
                  <a:moveTo>
                    <a:pt x="1" y="0"/>
                  </a:moveTo>
                  <a:lnTo>
                    <a:pt x="1" y="0"/>
                  </a:lnTo>
                  <a:close/>
                </a:path>
              </a:pathLst>
            </a:custGeom>
            <a:solidFill>
              <a:srgbClr val="E4F2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3"/>
            <p:cNvSpPr/>
            <p:nvPr/>
          </p:nvSpPr>
          <p:spPr>
            <a:xfrm>
              <a:off x="3179375" y="2171950"/>
              <a:ext cx="31000" cy="46125"/>
            </a:xfrm>
            <a:custGeom>
              <a:rect b="b" l="l" r="r" t="t"/>
              <a:pathLst>
                <a:path extrusionOk="0" h="1845" w="1240">
                  <a:moveTo>
                    <a:pt x="1" y="0"/>
                  </a:moveTo>
                  <a:cubicBezTo>
                    <a:pt x="1" y="36"/>
                    <a:pt x="37" y="751"/>
                    <a:pt x="145" y="1845"/>
                  </a:cubicBezTo>
                  <a:cubicBezTo>
                    <a:pt x="489" y="1808"/>
                    <a:pt x="859" y="1808"/>
                    <a:pt x="1203" y="1736"/>
                  </a:cubicBezTo>
                  <a:cubicBezTo>
                    <a:pt x="1203" y="1166"/>
                    <a:pt x="1203" y="606"/>
                    <a:pt x="1239" y="36"/>
                  </a:cubicBezTo>
                  <a:lnTo>
                    <a:pt x="1" y="0"/>
                  </a:lnTo>
                  <a:close/>
                </a:path>
              </a:pathLst>
            </a:custGeom>
            <a:solidFill>
              <a:srgbClr val="2450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3"/>
            <p:cNvSpPr/>
            <p:nvPr/>
          </p:nvSpPr>
          <p:spPr>
            <a:xfrm>
              <a:off x="3233850" y="2173750"/>
              <a:ext cx="2050" cy="33925"/>
            </a:xfrm>
            <a:custGeom>
              <a:rect b="b" l="l" r="r" t="t"/>
              <a:pathLst>
                <a:path extrusionOk="0" h="1357" w="82">
                  <a:moveTo>
                    <a:pt x="37" y="190"/>
                  </a:moveTo>
                  <a:cubicBezTo>
                    <a:pt x="0" y="570"/>
                    <a:pt x="0" y="950"/>
                    <a:pt x="0" y="1357"/>
                  </a:cubicBezTo>
                  <a:lnTo>
                    <a:pt x="0" y="1357"/>
                  </a:lnTo>
                  <a:cubicBezTo>
                    <a:pt x="0" y="950"/>
                    <a:pt x="0" y="570"/>
                    <a:pt x="37" y="190"/>
                  </a:cubicBezTo>
                  <a:close/>
                  <a:moveTo>
                    <a:pt x="37" y="190"/>
                  </a:moveTo>
                  <a:lnTo>
                    <a:pt x="37" y="190"/>
                  </a:lnTo>
                  <a:lnTo>
                    <a:pt x="37" y="190"/>
                  </a:lnTo>
                  <a:close/>
                  <a:moveTo>
                    <a:pt x="37" y="154"/>
                  </a:moveTo>
                  <a:lnTo>
                    <a:pt x="37" y="154"/>
                  </a:lnTo>
                  <a:lnTo>
                    <a:pt x="37" y="154"/>
                  </a:lnTo>
                  <a:close/>
                  <a:moveTo>
                    <a:pt x="37" y="154"/>
                  </a:moveTo>
                  <a:lnTo>
                    <a:pt x="37" y="154"/>
                  </a:lnTo>
                  <a:lnTo>
                    <a:pt x="37" y="154"/>
                  </a:lnTo>
                  <a:close/>
                  <a:moveTo>
                    <a:pt x="37" y="118"/>
                  </a:moveTo>
                  <a:lnTo>
                    <a:pt x="37" y="118"/>
                  </a:lnTo>
                  <a:lnTo>
                    <a:pt x="37" y="118"/>
                  </a:lnTo>
                  <a:close/>
                  <a:moveTo>
                    <a:pt x="37" y="82"/>
                  </a:moveTo>
                  <a:lnTo>
                    <a:pt x="37" y="82"/>
                  </a:lnTo>
                  <a:lnTo>
                    <a:pt x="37" y="82"/>
                  </a:lnTo>
                  <a:close/>
                  <a:moveTo>
                    <a:pt x="37" y="46"/>
                  </a:moveTo>
                  <a:lnTo>
                    <a:pt x="37" y="46"/>
                  </a:lnTo>
                  <a:lnTo>
                    <a:pt x="37" y="46"/>
                  </a:lnTo>
                  <a:close/>
                  <a:moveTo>
                    <a:pt x="37" y="1"/>
                  </a:moveTo>
                  <a:lnTo>
                    <a:pt x="37" y="46"/>
                  </a:lnTo>
                  <a:lnTo>
                    <a:pt x="37" y="1"/>
                  </a:lnTo>
                  <a:close/>
                  <a:moveTo>
                    <a:pt x="82" y="1"/>
                  </a:moveTo>
                  <a:lnTo>
                    <a:pt x="37" y="1"/>
                  </a:lnTo>
                  <a:close/>
                </a:path>
              </a:pathLst>
            </a:custGeom>
            <a:solidFill>
              <a:srgbClr val="E4F2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3"/>
            <p:cNvSpPr/>
            <p:nvPr/>
          </p:nvSpPr>
          <p:spPr>
            <a:xfrm>
              <a:off x="3213275" y="2172850"/>
              <a:ext cx="22625" cy="41600"/>
            </a:xfrm>
            <a:custGeom>
              <a:rect b="b" l="l" r="r" t="t"/>
              <a:pathLst>
                <a:path extrusionOk="0" h="1664" w="905">
                  <a:moveTo>
                    <a:pt x="1" y="0"/>
                  </a:moveTo>
                  <a:lnTo>
                    <a:pt x="1" y="1664"/>
                  </a:lnTo>
                  <a:cubicBezTo>
                    <a:pt x="109" y="1664"/>
                    <a:pt x="263" y="1619"/>
                    <a:pt x="371" y="1583"/>
                  </a:cubicBezTo>
                  <a:cubicBezTo>
                    <a:pt x="525" y="1510"/>
                    <a:pt x="679" y="1474"/>
                    <a:pt x="823" y="1393"/>
                  </a:cubicBezTo>
                  <a:cubicBezTo>
                    <a:pt x="823" y="986"/>
                    <a:pt x="823" y="606"/>
                    <a:pt x="860" y="226"/>
                  </a:cubicBezTo>
                  <a:lnTo>
                    <a:pt x="860" y="190"/>
                  </a:lnTo>
                  <a:lnTo>
                    <a:pt x="860" y="154"/>
                  </a:lnTo>
                  <a:lnTo>
                    <a:pt x="860" y="118"/>
                  </a:lnTo>
                  <a:lnTo>
                    <a:pt x="860" y="82"/>
                  </a:lnTo>
                  <a:lnTo>
                    <a:pt x="860" y="37"/>
                  </a:lnTo>
                  <a:lnTo>
                    <a:pt x="905" y="37"/>
                  </a:lnTo>
                  <a:lnTo>
                    <a:pt x="1" y="0"/>
                  </a:lnTo>
                  <a:close/>
                </a:path>
              </a:pathLst>
            </a:custGeom>
            <a:solidFill>
              <a:srgbClr val="2450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3"/>
            <p:cNvSpPr/>
            <p:nvPr/>
          </p:nvSpPr>
          <p:spPr>
            <a:xfrm>
              <a:off x="3209450" y="2172850"/>
              <a:ext cx="3850" cy="42525"/>
            </a:xfrm>
            <a:custGeom>
              <a:rect b="b" l="l" r="r" t="t"/>
              <a:pathLst>
                <a:path extrusionOk="0" h="1701" w="154">
                  <a:moveTo>
                    <a:pt x="36" y="0"/>
                  </a:moveTo>
                  <a:cubicBezTo>
                    <a:pt x="0" y="570"/>
                    <a:pt x="0" y="1130"/>
                    <a:pt x="0" y="1700"/>
                  </a:cubicBezTo>
                  <a:cubicBezTo>
                    <a:pt x="72" y="1700"/>
                    <a:pt x="109" y="1664"/>
                    <a:pt x="154" y="1664"/>
                  </a:cubicBezTo>
                  <a:lnTo>
                    <a:pt x="154" y="0"/>
                  </a:lnTo>
                  <a:close/>
                </a:path>
              </a:pathLst>
            </a:custGeom>
            <a:solidFill>
              <a:srgbClr val="2D41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3"/>
            <p:cNvSpPr/>
            <p:nvPr/>
          </p:nvSpPr>
          <p:spPr>
            <a:xfrm>
              <a:off x="3118125" y="2142775"/>
              <a:ext cx="64000" cy="74400"/>
            </a:xfrm>
            <a:custGeom>
              <a:rect b="b" l="l" r="r" t="t"/>
              <a:pathLst>
                <a:path extrusionOk="0" h="2976" w="2560">
                  <a:moveTo>
                    <a:pt x="2261" y="1466"/>
                  </a:moveTo>
                  <a:cubicBezTo>
                    <a:pt x="2107" y="1918"/>
                    <a:pt x="1953" y="2415"/>
                    <a:pt x="1809" y="2975"/>
                  </a:cubicBezTo>
                  <a:lnTo>
                    <a:pt x="1809" y="2975"/>
                  </a:lnTo>
                  <a:cubicBezTo>
                    <a:pt x="1953" y="2415"/>
                    <a:pt x="2107" y="1918"/>
                    <a:pt x="2261" y="1466"/>
                  </a:cubicBezTo>
                  <a:close/>
                  <a:moveTo>
                    <a:pt x="0" y="1466"/>
                  </a:moveTo>
                  <a:lnTo>
                    <a:pt x="0" y="1466"/>
                  </a:lnTo>
                  <a:lnTo>
                    <a:pt x="0" y="1466"/>
                  </a:lnTo>
                  <a:close/>
                  <a:moveTo>
                    <a:pt x="0" y="1466"/>
                  </a:moveTo>
                  <a:lnTo>
                    <a:pt x="0" y="1466"/>
                  </a:lnTo>
                  <a:lnTo>
                    <a:pt x="0" y="1466"/>
                  </a:lnTo>
                  <a:close/>
                  <a:moveTo>
                    <a:pt x="2261" y="1"/>
                  </a:moveTo>
                  <a:cubicBezTo>
                    <a:pt x="1583" y="1"/>
                    <a:pt x="0" y="1466"/>
                    <a:pt x="0" y="1466"/>
                  </a:cubicBezTo>
                  <a:lnTo>
                    <a:pt x="0" y="1466"/>
                  </a:lnTo>
                  <a:lnTo>
                    <a:pt x="0" y="1466"/>
                  </a:lnTo>
                  <a:cubicBezTo>
                    <a:pt x="0" y="1466"/>
                    <a:pt x="1583" y="1"/>
                    <a:pt x="2261" y="1"/>
                  </a:cubicBezTo>
                  <a:cubicBezTo>
                    <a:pt x="2451" y="1"/>
                    <a:pt x="2559" y="109"/>
                    <a:pt x="2559" y="381"/>
                  </a:cubicBezTo>
                  <a:cubicBezTo>
                    <a:pt x="2559" y="109"/>
                    <a:pt x="2451" y="1"/>
                    <a:pt x="2261" y="1"/>
                  </a:cubicBezTo>
                  <a:close/>
                </a:path>
              </a:pathLst>
            </a:custGeom>
            <a:solidFill>
              <a:srgbClr val="E4F2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3"/>
            <p:cNvSpPr/>
            <p:nvPr/>
          </p:nvSpPr>
          <p:spPr>
            <a:xfrm>
              <a:off x="3113375" y="2142775"/>
              <a:ext cx="68750" cy="74400"/>
            </a:xfrm>
            <a:custGeom>
              <a:rect b="b" l="l" r="r" t="t"/>
              <a:pathLst>
                <a:path extrusionOk="0" h="2976" w="2750">
                  <a:moveTo>
                    <a:pt x="2451" y="1"/>
                  </a:moveTo>
                  <a:cubicBezTo>
                    <a:pt x="1773" y="1"/>
                    <a:pt x="190" y="1466"/>
                    <a:pt x="190" y="1466"/>
                  </a:cubicBezTo>
                  <a:cubicBezTo>
                    <a:pt x="154" y="1511"/>
                    <a:pt x="73" y="1918"/>
                    <a:pt x="1" y="2641"/>
                  </a:cubicBezTo>
                  <a:cubicBezTo>
                    <a:pt x="453" y="2786"/>
                    <a:pt x="905" y="2867"/>
                    <a:pt x="1357" y="2939"/>
                  </a:cubicBezTo>
                  <a:cubicBezTo>
                    <a:pt x="1547" y="2071"/>
                    <a:pt x="1809" y="1203"/>
                    <a:pt x="2107" y="381"/>
                  </a:cubicBezTo>
                  <a:cubicBezTo>
                    <a:pt x="2107" y="335"/>
                    <a:pt x="2107" y="299"/>
                    <a:pt x="2143" y="299"/>
                  </a:cubicBezTo>
                  <a:cubicBezTo>
                    <a:pt x="2189" y="299"/>
                    <a:pt x="2225" y="335"/>
                    <a:pt x="2225" y="381"/>
                  </a:cubicBezTo>
                  <a:cubicBezTo>
                    <a:pt x="1917" y="1240"/>
                    <a:pt x="1691" y="2071"/>
                    <a:pt x="1465" y="2939"/>
                  </a:cubicBezTo>
                  <a:cubicBezTo>
                    <a:pt x="1655" y="2975"/>
                    <a:pt x="1845" y="2975"/>
                    <a:pt x="1999" y="2975"/>
                  </a:cubicBezTo>
                  <a:cubicBezTo>
                    <a:pt x="2143" y="2415"/>
                    <a:pt x="2297" y="1918"/>
                    <a:pt x="2451" y="1466"/>
                  </a:cubicBezTo>
                  <a:cubicBezTo>
                    <a:pt x="2677" y="977"/>
                    <a:pt x="2749" y="607"/>
                    <a:pt x="2749" y="381"/>
                  </a:cubicBezTo>
                  <a:cubicBezTo>
                    <a:pt x="2749" y="109"/>
                    <a:pt x="2641" y="1"/>
                    <a:pt x="2451" y="1"/>
                  </a:cubicBezTo>
                  <a:close/>
                </a:path>
              </a:pathLst>
            </a:custGeom>
            <a:solidFill>
              <a:srgbClr val="2450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3"/>
            <p:cNvSpPr/>
            <p:nvPr/>
          </p:nvSpPr>
          <p:spPr>
            <a:xfrm>
              <a:off x="3147275" y="2150250"/>
              <a:ext cx="21725" cy="66025"/>
            </a:xfrm>
            <a:custGeom>
              <a:rect b="b" l="l" r="r" t="t"/>
              <a:pathLst>
                <a:path extrusionOk="0" h="2641" w="869">
                  <a:moveTo>
                    <a:pt x="787" y="0"/>
                  </a:moveTo>
                  <a:cubicBezTo>
                    <a:pt x="751" y="0"/>
                    <a:pt x="751" y="36"/>
                    <a:pt x="751" y="82"/>
                  </a:cubicBezTo>
                  <a:cubicBezTo>
                    <a:pt x="453" y="904"/>
                    <a:pt x="191" y="1772"/>
                    <a:pt x="1" y="2640"/>
                  </a:cubicBezTo>
                  <a:lnTo>
                    <a:pt x="109" y="2640"/>
                  </a:lnTo>
                  <a:cubicBezTo>
                    <a:pt x="335" y="1772"/>
                    <a:pt x="561" y="941"/>
                    <a:pt x="869" y="82"/>
                  </a:cubicBezTo>
                  <a:cubicBezTo>
                    <a:pt x="869" y="36"/>
                    <a:pt x="833" y="0"/>
                    <a:pt x="787" y="0"/>
                  </a:cubicBezTo>
                  <a:close/>
                </a:path>
              </a:pathLst>
            </a:custGeom>
            <a:solidFill>
              <a:srgbClr val="2D41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3"/>
            <p:cNvSpPr/>
            <p:nvPr/>
          </p:nvSpPr>
          <p:spPr>
            <a:xfrm>
              <a:off x="3103875" y="1840325"/>
              <a:ext cx="130900" cy="76450"/>
            </a:xfrm>
            <a:custGeom>
              <a:rect b="b" l="l" r="r" t="t"/>
              <a:pathLst>
                <a:path extrusionOk="0" h="3058" w="5236">
                  <a:moveTo>
                    <a:pt x="2329" y="0"/>
                  </a:moveTo>
                  <a:cubicBezTo>
                    <a:pt x="1906" y="0"/>
                    <a:pt x="1487" y="71"/>
                    <a:pt x="1131" y="273"/>
                  </a:cubicBezTo>
                  <a:cubicBezTo>
                    <a:pt x="941" y="382"/>
                    <a:pt x="797" y="535"/>
                    <a:pt x="760" y="761"/>
                  </a:cubicBezTo>
                  <a:cubicBezTo>
                    <a:pt x="713" y="750"/>
                    <a:pt x="668" y="745"/>
                    <a:pt x="625" y="745"/>
                  </a:cubicBezTo>
                  <a:cubicBezTo>
                    <a:pt x="357" y="745"/>
                    <a:pt x="181" y="954"/>
                    <a:pt x="118" y="1250"/>
                  </a:cubicBezTo>
                  <a:cubicBezTo>
                    <a:pt x="1" y="1548"/>
                    <a:pt x="37" y="1892"/>
                    <a:pt x="155" y="2190"/>
                  </a:cubicBezTo>
                  <a:cubicBezTo>
                    <a:pt x="227" y="2488"/>
                    <a:pt x="381" y="2796"/>
                    <a:pt x="570" y="3058"/>
                  </a:cubicBezTo>
                  <a:lnTo>
                    <a:pt x="4901" y="2940"/>
                  </a:lnTo>
                  <a:cubicBezTo>
                    <a:pt x="5163" y="2488"/>
                    <a:pt x="5236" y="1928"/>
                    <a:pt x="5091" y="1440"/>
                  </a:cubicBezTo>
                  <a:cubicBezTo>
                    <a:pt x="5010" y="1250"/>
                    <a:pt x="4901" y="1132"/>
                    <a:pt x="4747" y="1024"/>
                  </a:cubicBezTo>
                  <a:cubicBezTo>
                    <a:pt x="4680" y="979"/>
                    <a:pt x="4595" y="944"/>
                    <a:pt x="4514" y="944"/>
                  </a:cubicBezTo>
                  <a:cubicBezTo>
                    <a:pt x="4465" y="944"/>
                    <a:pt x="4418" y="957"/>
                    <a:pt x="4377" y="988"/>
                  </a:cubicBezTo>
                  <a:cubicBezTo>
                    <a:pt x="4413" y="680"/>
                    <a:pt x="4151" y="499"/>
                    <a:pt x="3925" y="346"/>
                  </a:cubicBezTo>
                  <a:cubicBezTo>
                    <a:pt x="3699" y="228"/>
                    <a:pt x="3473" y="156"/>
                    <a:pt x="3201" y="83"/>
                  </a:cubicBezTo>
                  <a:cubicBezTo>
                    <a:pt x="2922" y="35"/>
                    <a:pt x="2625" y="0"/>
                    <a:pt x="2329" y="0"/>
                  </a:cubicBezTo>
                  <a:close/>
                </a:path>
              </a:pathLst>
            </a:custGeom>
            <a:solidFill>
              <a:srgbClr val="7542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3"/>
            <p:cNvSpPr/>
            <p:nvPr/>
          </p:nvSpPr>
          <p:spPr>
            <a:xfrm>
              <a:off x="3111575" y="1914700"/>
              <a:ext cx="15850" cy="28150"/>
            </a:xfrm>
            <a:custGeom>
              <a:rect b="b" l="l" r="r" t="t"/>
              <a:pathLst>
                <a:path extrusionOk="0" h="1126" w="634">
                  <a:moveTo>
                    <a:pt x="411" y="1"/>
                  </a:moveTo>
                  <a:cubicBezTo>
                    <a:pt x="389" y="1"/>
                    <a:pt x="363" y="4"/>
                    <a:pt x="335" y="11"/>
                  </a:cubicBezTo>
                  <a:cubicBezTo>
                    <a:pt x="226" y="47"/>
                    <a:pt x="73" y="155"/>
                    <a:pt x="73" y="273"/>
                  </a:cubicBezTo>
                  <a:cubicBezTo>
                    <a:pt x="0" y="535"/>
                    <a:pt x="145" y="915"/>
                    <a:pt x="371" y="1059"/>
                  </a:cubicBezTo>
                  <a:cubicBezTo>
                    <a:pt x="418" y="1106"/>
                    <a:pt x="473" y="1126"/>
                    <a:pt x="526" y="1126"/>
                  </a:cubicBezTo>
                  <a:cubicBezTo>
                    <a:pt x="565" y="1126"/>
                    <a:pt x="602" y="1115"/>
                    <a:pt x="633" y="1095"/>
                  </a:cubicBezTo>
                  <a:lnTo>
                    <a:pt x="633" y="191"/>
                  </a:lnTo>
                  <a:cubicBezTo>
                    <a:pt x="572" y="99"/>
                    <a:pt x="536" y="1"/>
                    <a:pt x="411" y="1"/>
                  </a:cubicBezTo>
                  <a:close/>
                </a:path>
              </a:pathLst>
            </a:custGeom>
            <a:solidFill>
              <a:srgbClr val="CF8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3"/>
            <p:cNvSpPr/>
            <p:nvPr/>
          </p:nvSpPr>
          <p:spPr>
            <a:xfrm>
              <a:off x="3115175" y="1920600"/>
              <a:ext cx="11325" cy="18775"/>
            </a:xfrm>
            <a:custGeom>
              <a:rect b="b" l="l" r="r" t="t"/>
              <a:pathLst>
                <a:path extrusionOk="0" h="751" w="453">
                  <a:moveTo>
                    <a:pt x="82" y="1"/>
                  </a:moveTo>
                  <a:cubicBezTo>
                    <a:pt x="1" y="1"/>
                    <a:pt x="1" y="109"/>
                    <a:pt x="1" y="145"/>
                  </a:cubicBezTo>
                  <a:cubicBezTo>
                    <a:pt x="1" y="263"/>
                    <a:pt x="37" y="371"/>
                    <a:pt x="118" y="489"/>
                  </a:cubicBezTo>
                  <a:cubicBezTo>
                    <a:pt x="155" y="561"/>
                    <a:pt x="227" y="633"/>
                    <a:pt x="308" y="715"/>
                  </a:cubicBezTo>
                  <a:cubicBezTo>
                    <a:pt x="345" y="715"/>
                    <a:pt x="417" y="751"/>
                    <a:pt x="453" y="751"/>
                  </a:cubicBezTo>
                  <a:cubicBezTo>
                    <a:pt x="453" y="597"/>
                    <a:pt x="417" y="453"/>
                    <a:pt x="417" y="335"/>
                  </a:cubicBezTo>
                  <a:cubicBezTo>
                    <a:pt x="381" y="263"/>
                    <a:pt x="308" y="145"/>
                    <a:pt x="263" y="109"/>
                  </a:cubicBezTo>
                  <a:cubicBezTo>
                    <a:pt x="191" y="37"/>
                    <a:pt x="155" y="1"/>
                    <a:pt x="82" y="1"/>
                  </a:cubicBezTo>
                  <a:close/>
                </a:path>
              </a:pathLst>
            </a:custGeom>
            <a:solidFill>
              <a:srgbClr val="C97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3"/>
            <p:cNvSpPr/>
            <p:nvPr/>
          </p:nvSpPr>
          <p:spPr>
            <a:xfrm>
              <a:off x="3125575" y="1960150"/>
              <a:ext cx="104675" cy="69650"/>
            </a:xfrm>
            <a:custGeom>
              <a:rect b="b" l="l" r="r" t="t"/>
              <a:pathLst>
                <a:path extrusionOk="0" h="2786" w="4187">
                  <a:moveTo>
                    <a:pt x="2487" y="1"/>
                  </a:moveTo>
                  <a:cubicBezTo>
                    <a:pt x="2261" y="37"/>
                    <a:pt x="2071" y="37"/>
                    <a:pt x="1881" y="37"/>
                  </a:cubicBezTo>
                  <a:lnTo>
                    <a:pt x="1547" y="37"/>
                  </a:lnTo>
                  <a:cubicBezTo>
                    <a:pt x="1429" y="73"/>
                    <a:pt x="1475" y="37"/>
                    <a:pt x="1475" y="145"/>
                  </a:cubicBezTo>
                  <a:cubicBezTo>
                    <a:pt x="1393" y="335"/>
                    <a:pt x="1429" y="561"/>
                    <a:pt x="1429" y="751"/>
                  </a:cubicBezTo>
                  <a:lnTo>
                    <a:pt x="1429" y="1312"/>
                  </a:lnTo>
                  <a:cubicBezTo>
                    <a:pt x="1320" y="1301"/>
                    <a:pt x="1174" y="1290"/>
                    <a:pt x="1016" y="1290"/>
                  </a:cubicBezTo>
                  <a:cubicBezTo>
                    <a:pt x="639" y="1290"/>
                    <a:pt x="196" y="1351"/>
                    <a:pt x="37" y="1619"/>
                  </a:cubicBezTo>
                  <a:cubicBezTo>
                    <a:pt x="1" y="1655"/>
                    <a:pt x="1" y="1691"/>
                    <a:pt x="1" y="1728"/>
                  </a:cubicBezTo>
                  <a:cubicBezTo>
                    <a:pt x="1" y="1764"/>
                    <a:pt x="1" y="1809"/>
                    <a:pt x="37" y="1845"/>
                  </a:cubicBezTo>
                  <a:cubicBezTo>
                    <a:pt x="299" y="2143"/>
                    <a:pt x="607" y="2370"/>
                    <a:pt x="977" y="2487"/>
                  </a:cubicBezTo>
                  <a:cubicBezTo>
                    <a:pt x="1321" y="2596"/>
                    <a:pt x="1737" y="2749"/>
                    <a:pt x="2107" y="2785"/>
                  </a:cubicBezTo>
                  <a:cubicBezTo>
                    <a:pt x="2559" y="2785"/>
                    <a:pt x="2903" y="2632"/>
                    <a:pt x="3319" y="2559"/>
                  </a:cubicBezTo>
                  <a:cubicBezTo>
                    <a:pt x="3653" y="2523"/>
                    <a:pt x="3879" y="2406"/>
                    <a:pt x="4069" y="2107"/>
                  </a:cubicBezTo>
                  <a:cubicBezTo>
                    <a:pt x="4142" y="1917"/>
                    <a:pt x="4187" y="1619"/>
                    <a:pt x="3997" y="1429"/>
                  </a:cubicBezTo>
                  <a:cubicBezTo>
                    <a:pt x="3807" y="1276"/>
                    <a:pt x="3427" y="1276"/>
                    <a:pt x="3165" y="1276"/>
                  </a:cubicBezTo>
                  <a:cubicBezTo>
                    <a:pt x="2975" y="1239"/>
                    <a:pt x="2749" y="1239"/>
                    <a:pt x="2523" y="1239"/>
                  </a:cubicBezTo>
                  <a:cubicBezTo>
                    <a:pt x="2523" y="824"/>
                    <a:pt x="2487" y="408"/>
                    <a:pt x="2487" y="1"/>
                  </a:cubicBez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3"/>
            <p:cNvSpPr/>
            <p:nvPr/>
          </p:nvSpPr>
          <p:spPr>
            <a:xfrm>
              <a:off x="3117225" y="1919850"/>
              <a:ext cx="10200" cy="19525"/>
            </a:xfrm>
            <a:custGeom>
              <a:rect b="b" l="l" r="r" t="t"/>
              <a:pathLst>
                <a:path extrusionOk="0" h="781" w="408">
                  <a:moveTo>
                    <a:pt x="20" y="0"/>
                  </a:moveTo>
                  <a:cubicBezTo>
                    <a:pt x="7" y="0"/>
                    <a:pt x="0" y="11"/>
                    <a:pt x="0" y="31"/>
                  </a:cubicBezTo>
                  <a:cubicBezTo>
                    <a:pt x="0" y="31"/>
                    <a:pt x="36" y="31"/>
                    <a:pt x="109" y="103"/>
                  </a:cubicBezTo>
                  <a:cubicBezTo>
                    <a:pt x="145" y="139"/>
                    <a:pt x="226" y="211"/>
                    <a:pt x="263" y="329"/>
                  </a:cubicBezTo>
                  <a:cubicBezTo>
                    <a:pt x="335" y="437"/>
                    <a:pt x="335" y="555"/>
                    <a:pt x="371" y="627"/>
                  </a:cubicBezTo>
                  <a:cubicBezTo>
                    <a:pt x="407" y="709"/>
                    <a:pt x="407" y="781"/>
                    <a:pt x="407" y="781"/>
                  </a:cubicBezTo>
                  <a:lnTo>
                    <a:pt x="407" y="627"/>
                  </a:lnTo>
                  <a:cubicBezTo>
                    <a:pt x="407" y="555"/>
                    <a:pt x="371" y="437"/>
                    <a:pt x="335" y="329"/>
                  </a:cubicBezTo>
                  <a:cubicBezTo>
                    <a:pt x="299" y="175"/>
                    <a:pt x="181" y="103"/>
                    <a:pt x="109" y="67"/>
                  </a:cubicBezTo>
                  <a:cubicBezTo>
                    <a:pt x="67" y="20"/>
                    <a:pt x="38" y="0"/>
                    <a:pt x="20" y="0"/>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3"/>
            <p:cNvSpPr/>
            <p:nvPr/>
          </p:nvSpPr>
          <p:spPr>
            <a:xfrm>
              <a:off x="3120825" y="1925125"/>
              <a:ext cx="4775" cy="10425"/>
            </a:xfrm>
            <a:custGeom>
              <a:rect b="b" l="l" r="r" t="t"/>
              <a:pathLst>
                <a:path extrusionOk="0" h="417" w="191">
                  <a:moveTo>
                    <a:pt x="82" y="0"/>
                  </a:moveTo>
                  <a:cubicBezTo>
                    <a:pt x="82" y="0"/>
                    <a:pt x="37" y="0"/>
                    <a:pt x="37" y="46"/>
                  </a:cubicBezTo>
                  <a:cubicBezTo>
                    <a:pt x="1" y="82"/>
                    <a:pt x="1" y="154"/>
                    <a:pt x="1" y="226"/>
                  </a:cubicBezTo>
                  <a:cubicBezTo>
                    <a:pt x="37" y="308"/>
                    <a:pt x="82" y="344"/>
                    <a:pt x="119" y="380"/>
                  </a:cubicBezTo>
                  <a:cubicBezTo>
                    <a:pt x="155" y="416"/>
                    <a:pt x="191" y="416"/>
                    <a:pt x="191" y="416"/>
                  </a:cubicBezTo>
                  <a:cubicBezTo>
                    <a:pt x="191" y="380"/>
                    <a:pt x="155" y="380"/>
                    <a:pt x="119" y="344"/>
                  </a:cubicBezTo>
                  <a:cubicBezTo>
                    <a:pt x="119" y="308"/>
                    <a:pt x="82" y="272"/>
                    <a:pt x="82" y="226"/>
                  </a:cubicBezTo>
                  <a:cubicBezTo>
                    <a:pt x="37" y="154"/>
                    <a:pt x="37" y="118"/>
                    <a:pt x="82" y="82"/>
                  </a:cubicBezTo>
                  <a:lnTo>
                    <a:pt x="82" y="0"/>
                  </a:ln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3"/>
            <p:cNvSpPr/>
            <p:nvPr/>
          </p:nvSpPr>
          <p:spPr>
            <a:xfrm>
              <a:off x="3090775" y="1990225"/>
              <a:ext cx="175200" cy="212925"/>
            </a:xfrm>
            <a:custGeom>
              <a:rect b="b" l="l" r="r" t="t"/>
              <a:pathLst>
                <a:path extrusionOk="0" h="8517" w="7008">
                  <a:moveTo>
                    <a:pt x="4331" y="0"/>
                  </a:moveTo>
                  <a:cubicBezTo>
                    <a:pt x="4295" y="299"/>
                    <a:pt x="4223" y="642"/>
                    <a:pt x="3997" y="868"/>
                  </a:cubicBezTo>
                  <a:cubicBezTo>
                    <a:pt x="3815" y="995"/>
                    <a:pt x="3589" y="1070"/>
                    <a:pt x="3367" y="1070"/>
                  </a:cubicBezTo>
                  <a:cubicBezTo>
                    <a:pt x="3257" y="1070"/>
                    <a:pt x="3149" y="1052"/>
                    <a:pt x="3047" y="1013"/>
                  </a:cubicBezTo>
                  <a:cubicBezTo>
                    <a:pt x="2677" y="868"/>
                    <a:pt x="2523" y="452"/>
                    <a:pt x="2523" y="36"/>
                  </a:cubicBezTo>
                  <a:cubicBezTo>
                    <a:pt x="2297" y="36"/>
                    <a:pt x="2035" y="36"/>
                    <a:pt x="1773" y="73"/>
                  </a:cubicBezTo>
                  <a:cubicBezTo>
                    <a:pt x="1691" y="73"/>
                    <a:pt x="1619" y="109"/>
                    <a:pt x="1547" y="109"/>
                  </a:cubicBezTo>
                  <a:lnTo>
                    <a:pt x="1510" y="154"/>
                  </a:lnTo>
                  <a:cubicBezTo>
                    <a:pt x="1284" y="299"/>
                    <a:pt x="1131" y="525"/>
                    <a:pt x="977" y="787"/>
                  </a:cubicBezTo>
                  <a:lnTo>
                    <a:pt x="905" y="868"/>
                  </a:lnTo>
                  <a:cubicBezTo>
                    <a:pt x="868" y="1013"/>
                    <a:pt x="787" y="1130"/>
                    <a:pt x="715" y="1239"/>
                  </a:cubicBezTo>
                  <a:cubicBezTo>
                    <a:pt x="606" y="1429"/>
                    <a:pt x="525" y="1619"/>
                    <a:pt x="380" y="1808"/>
                  </a:cubicBezTo>
                  <a:cubicBezTo>
                    <a:pt x="263" y="1998"/>
                    <a:pt x="154" y="2188"/>
                    <a:pt x="1" y="2333"/>
                  </a:cubicBezTo>
                  <a:cubicBezTo>
                    <a:pt x="263" y="2902"/>
                    <a:pt x="715" y="3391"/>
                    <a:pt x="1321" y="3617"/>
                  </a:cubicBezTo>
                  <a:cubicBezTo>
                    <a:pt x="1321" y="3617"/>
                    <a:pt x="525" y="7459"/>
                    <a:pt x="416" y="7947"/>
                  </a:cubicBezTo>
                  <a:cubicBezTo>
                    <a:pt x="1393" y="8291"/>
                    <a:pt x="2451" y="8517"/>
                    <a:pt x="3463" y="8517"/>
                  </a:cubicBezTo>
                  <a:cubicBezTo>
                    <a:pt x="4105" y="8517"/>
                    <a:pt x="4711" y="8472"/>
                    <a:pt x="5308" y="8291"/>
                  </a:cubicBezTo>
                  <a:cubicBezTo>
                    <a:pt x="5579" y="8246"/>
                    <a:pt x="5805" y="8137"/>
                    <a:pt x="5986" y="8020"/>
                  </a:cubicBezTo>
                  <a:cubicBezTo>
                    <a:pt x="5841" y="7387"/>
                    <a:pt x="5805" y="6663"/>
                    <a:pt x="5723" y="5985"/>
                  </a:cubicBezTo>
                  <a:cubicBezTo>
                    <a:pt x="5579" y="5126"/>
                    <a:pt x="5497" y="4222"/>
                    <a:pt x="5425" y="3354"/>
                  </a:cubicBezTo>
                  <a:cubicBezTo>
                    <a:pt x="5687" y="3273"/>
                    <a:pt x="5950" y="3201"/>
                    <a:pt x="6212" y="3092"/>
                  </a:cubicBezTo>
                  <a:cubicBezTo>
                    <a:pt x="6365" y="3011"/>
                    <a:pt x="6519" y="2902"/>
                    <a:pt x="6664" y="2749"/>
                  </a:cubicBezTo>
                  <a:cubicBezTo>
                    <a:pt x="6709" y="2713"/>
                    <a:pt x="6745" y="2713"/>
                    <a:pt x="6745" y="2676"/>
                  </a:cubicBezTo>
                  <a:cubicBezTo>
                    <a:pt x="6854" y="2523"/>
                    <a:pt x="6935" y="2369"/>
                    <a:pt x="7007" y="2224"/>
                  </a:cubicBezTo>
                  <a:lnTo>
                    <a:pt x="6329" y="1203"/>
                  </a:lnTo>
                  <a:cubicBezTo>
                    <a:pt x="6212" y="1013"/>
                    <a:pt x="6103" y="868"/>
                    <a:pt x="5986" y="714"/>
                  </a:cubicBezTo>
                  <a:cubicBezTo>
                    <a:pt x="5877" y="561"/>
                    <a:pt x="5805" y="416"/>
                    <a:pt x="5687" y="299"/>
                  </a:cubicBezTo>
                  <a:cubicBezTo>
                    <a:pt x="5579" y="226"/>
                    <a:pt x="5425" y="154"/>
                    <a:pt x="5308" y="109"/>
                  </a:cubicBezTo>
                  <a:cubicBezTo>
                    <a:pt x="4973" y="36"/>
                    <a:pt x="4675" y="0"/>
                    <a:pt x="4331" y="0"/>
                  </a:cubicBez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3"/>
            <p:cNvSpPr/>
            <p:nvPr/>
          </p:nvSpPr>
          <p:spPr>
            <a:xfrm>
              <a:off x="3215100" y="2055075"/>
              <a:ext cx="12225" cy="142425"/>
            </a:xfrm>
            <a:custGeom>
              <a:rect b="b" l="l" r="r" t="t"/>
              <a:pathLst>
                <a:path extrusionOk="0" h="5697" w="489">
                  <a:moveTo>
                    <a:pt x="36" y="1"/>
                  </a:moveTo>
                  <a:lnTo>
                    <a:pt x="36" y="227"/>
                  </a:lnTo>
                  <a:cubicBezTo>
                    <a:pt x="36" y="453"/>
                    <a:pt x="36" y="724"/>
                    <a:pt x="0" y="950"/>
                  </a:cubicBezTo>
                  <a:cubicBezTo>
                    <a:pt x="0" y="1475"/>
                    <a:pt x="36" y="2035"/>
                    <a:pt x="72" y="2605"/>
                  </a:cubicBezTo>
                  <a:cubicBezTo>
                    <a:pt x="154" y="3771"/>
                    <a:pt x="298" y="4793"/>
                    <a:pt x="416" y="5543"/>
                  </a:cubicBezTo>
                  <a:cubicBezTo>
                    <a:pt x="416" y="5615"/>
                    <a:pt x="416" y="5652"/>
                    <a:pt x="452" y="5697"/>
                  </a:cubicBezTo>
                  <a:cubicBezTo>
                    <a:pt x="452" y="5697"/>
                    <a:pt x="452" y="5652"/>
                    <a:pt x="488" y="5652"/>
                  </a:cubicBezTo>
                  <a:cubicBezTo>
                    <a:pt x="488" y="5615"/>
                    <a:pt x="488" y="5579"/>
                    <a:pt x="452" y="5543"/>
                  </a:cubicBezTo>
                  <a:cubicBezTo>
                    <a:pt x="380" y="4793"/>
                    <a:pt x="226" y="3771"/>
                    <a:pt x="154" y="2605"/>
                  </a:cubicBezTo>
                  <a:cubicBezTo>
                    <a:pt x="109" y="1999"/>
                    <a:pt x="72" y="1475"/>
                    <a:pt x="72" y="950"/>
                  </a:cubicBezTo>
                  <a:cubicBezTo>
                    <a:pt x="72" y="724"/>
                    <a:pt x="72" y="453"/>
                    <a:pt x="109" y="227"/>
                  </a:cubicBezTo>
                  <a:lnTo>
                    <a:pt x="109" y="119"/>
                  </a:lnTo>
                  <a:cubicBezTo>
                    <a:pt x="72" y="82"/>
                    <a:pt x="72" y="46"/>
                    <a:pt x="36" y="1"/>
                  </a:cubicBezTo>
                  <a:close/>
                </a:path>
              </a:pathLst>
            </a:custGeom>
            <a:solidFill>
              <a:srgbClr val="447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3"/>
            <p:cNvSpPr/>
            <p:nvPr/>
          </p:nvSpPr>
          <p:spPr>
            <a:xfrm>
              <a:off x="3101175" y="2176700"/>
              <a:ext cx="139250" cy="26450"/>
            </a:xfrm>
            <a:custGeom>
              <a:rect b="b" l="l" r="r" t="t"/>
              <a:pathLst>
                <a:path extrusionOk="0" h="1058" w="5570">
                  <a:moveTo>
                    <a:pt x="109" y="0"/>
                  </a:moveTo>
                  <a:cubicBezTo>
                    <a:pt x="73" y="226"/>
                    <a:pt x="37" y="416"/>
                    <a:pt x="0" y="488"/>
                  </a:cubicBezTo>
                  <a:cubicBezTo>
                    <a:pt x="977" y="832"/>
                    <a:pt x="2035" y="1058"/>
                    <a:pt x="3047" y="1058"/>
                  </a:cubicBezTo>
                  <a:cubicBezTo>
                    <a:pt x="3689" y="1058"/>
                    <a:pt x="4295" y="1013"/>
                    <a:pt x="4892" y="832"/>
                  </a:cubicBezTo>
                  <a:cubicBezTo>
                    <a:pt x="5163" y="787"/>
                    <a:pt x="5389" y="678"/>
                    <a:pt x="5570" y="561"/>
                  </a:cubicBezTo>
                  <a:cubicBezTo>
                    <a:pt x="5570" y="452"/>
                    <a:pt x="5534" y="298"/>
                    <a:pt x="5497" y="154"/>
                  </a:cubicBezTo>
                  <a:cubicBezTo>
                    <a:pt x="4799" y="462"/>
                    <a:pt x="4009" y="595"/>
                    <a:pt x="3203" y="595"/>
                  </a:cubicBezTo>
                  <a:cubicBezTo>
                    <a:pt x="2142" y="595"/>
                    <a:pt x="1054" y="365"/>
                    <a:pt x="109" y="0"/>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3"/>
            <p:cNvSpPr/>
            <p:nvPr/>
          </p:nvSpPr>
          <p:spPr>
            <a:xfrm>
              <a:off x="3143450" y="1990225"/>
              <a:ext cx="67825" cy="43800"/>
            </a:xfrm>
            <a:custGeom>
              <a:rect b="b" l="l" r="r" t="t"/>
              <a:pathLst>
                <a:path extrusionOk="0" h="1752" w="2713">
                  <a:moveTo>
                    <a:pt x="2224" y="0"/>
                  </a:moveTo>
                  <a:cubicBezTo>
                    <a:pt x="2188" y="299"/>
                    <a:pt x="2116" y="642"/>
                    <a:pt x="1890" y="868"/>
                  </a:cubicBezTo>
                  <a:cubicBezTo>
                    <a:pt x="1708" y="995"/>
                    <a:pt x="1482" y="1070"/>
                    <a:pt x="1260" y="1070"/>
                  </a:cubicBezTo>
                  <a:cubicBezTo>
                    <a:pt x="1150" y="1070"/>
                    <a:pt x="1042" y="1052"/>
                    <a:pt x="940" y="1013"/>
                  </a:cubicBezTo>
                  <a:cubicBezTo>
                    <a:pt x="570" y="868"/>
                    <a:pt x="416" y="452"/>
                    <a:pt x="416" y="36"/>
                  </a:cubicBezTo>
                  <a:lnTo>
                    <a:pt x="0" y="36"/>
                  </a:lnTo>
                  <a:cubicBezTo>
                    <a:pt x="36" y="299"/>
                    <a:pt x="81" y="525"/>
                    <a:pt x="154" y="751"/>
                  </a:cubicBezTo>
                  <a:cubicBezTo>
                    <a:pt x="307" y="1130"/>
                    <a:pt x="570" y="1546"/>
                    <a:pt x="940" y="1691"/>
                  </a:cubicBezTo>
                  <a:cubicBezTo>
                    <a:pt x="1052" y="1732"/>
                    <a:pt x="1167" y="1751"/>
                    <a:pt x="1281" y="1751"/>
                  </a:cubicBezTo>
                  <a:cubicBezTo>
                    <a:pt x="1589" y="1751"/>
                    <a:pt x="1891" y="1611"/>
                    <a:pt x="2116" y="1393"/>
                  </a:cubicBezTo>
                  <a:cubicBezTo>
                    <a:pt x="2450" y="1058"/>
                    <a:pt x="2604" y="642"/>
                    <a:pt x="2676" y="190"/>
                  </a:cubicBezTo>
                  <a:cubicBezTo>
                    <a:pt x="2676" y="154"/>
                    <a:pt x="2712" y="73"/>
                    <a:pt x="2712" y="36"/>
                  </a:cubicBezTo>
                  <a:cubicBezTo>
                    <a:pt x="2568" y="0"/>
                    <a:pt x="2414" y="0"/>
                    <a:pt x="2224" y="0"/>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3"/>
            <p:cNvSpPr/>
            <p:nvPr/>
          </p:nvSpPr>
          <p:spPr>
            <a:xfrm>
              <a:off x="3219825" y="2035425"/>
              <a:ext cx="46150" cy="38675"/>
            </a:xfrm>
            <a:custGeom>
              <a:rect b="b" l="l" r="r" t="t"/>
              <a:pathLst>
                <a:path extrusionOk="0" h="1547" w="1846">
                  <a:moveTo>
                    <a:pt x="1547" y="0"/>
                  </a:moveTo>
                  <a:cubicBezTo>
                    <a:pt x="1321" y="226"/>
                    <a:pt x="1095" y="452"/>
                    <a:pt x="824" y="679"/>
                  </a:cubicBezTo>
                  <a:cubicBezTo>
                    <a:pt x="561" y="868"/>
                    <a:pt x="299" y="1013"/>
                    <a:pt x="1" y="1131"/>
                  </a:cubicBezTo>
                  <a:cubicBezTo>
                    <a:pt x="109" y="1284"/>
                    <a:pt x="191" y="1393"/>
                    <a:pt x="263" y="1546"/>
                  </a:cubicBezTo>
                  <a:cubicBezTo>
                    <a:pt x="525" y="1465"/>
                    <a:pt x="788" y="1393"/>
                    <a:pt x="1050" y="1284"/>
                  </a:cubicBezTo>
                  <a:cubicBezTo>
                    <a:pt x="1203" y="1203"/>
                    <a:pt x="1357" y="1094"/>
                    <a:pt x="1502" y="941"/>
                  </a:cubicBezTo>
                  <a:cubicBezTo>
                    <a:pt x="1547" y="905"/>
                    <a:pt x="1583" y="905"/>
                    <a:pt x="1583" y="868"/>
                  </a:cubicBezTo>
                  <a:cubicBezTo>
                    <a:pt x="1692" y="715"/>
                    <a:pt x="1773" y="561"/>
                    <a:pt x="1845" y="416"/>
                  </a:cubicBezTo>
                  <a:cubicBezTo>
                    <a:pt x="1728" y="263"/>
                    <a:pt x="1655" y="109"/>
                    <a:pt x="1547" y="0"/>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3"/>
            <p:cNvSpPr/>
            <p:nvPr/>
          </p:nvSpPr>
          <p:spPr>
            <a:xfrm>
              <a:off x="3164225" y="2096350"/>
              <a:ext cx="101750" cy="54075"/>
            </a:xfrm>
            <a:custGeom>
              <a:rect b="b" l="l" r="r" t="t"/>
              <a:pathLst>
                <a:path extrusionOk="0" h="2163" w="4070">
                  <a:moveTo>
                    <a:pt x="3422" y="1"/>
                  </a:moveTo>
                  <a:cubicBezTo>
                    <a:pt x="3390" y="1"/>
                    <a:pt x="3355" y="5"/>
                    <a:pt x="3319" y="14"/>
                  </a:cubicBezTo>
                  <a:cubicBezTo>
                    <a:pt x="3129" y="14"/>
                    <a:pt x="2939" y="86"/>
                    <a:pt x="2749" y="122"/>
                  </a:cubicBezTo>
                  <a:cubicBezTo>
                    <a:pt x="2487" y="203"/>
                    <a:pt x="2261" y="312"/>
                    <a:pt x="2035" y="384"/>
                  </a:cubicBezTo>
                  <a:cubicBezTo>
                    <a:pt x="1357" y="692"/>
                    <a:pt x="643" y="990"/>
                    <a:pt x="1" y="1406"/>
                  </a:cubicBezTo>
                  <a:cubicBezTo>
                    <a:pt x="1" y="1668"/>
                    <a:pt x="73" y="1930"/>
                    <a:pt x="155" y="2156"/>
                  </a:cubicBezTo>
                  <a:cubicBezTo>
                    <a:pt x="196" y="2160"/>
                    <a:pt x="246" y="2162"/>
                    <a:pt x="303" y="2162"/>
                  </a:cubicBezTo>
                  <a:cubicBezTo>
                    <a:pt x="756" y="2162"/>
                    <a:pt x="1632" y="2048"/>
                    <a:pt x="1737" y="2048"/>
                  </a:cubicBezTo>
                  <a:cubicBezTo>
                    <a:pt x="2297" y="1930"/>
                    <a:pt x="2822" y="1822"/>
                    <a:pt x="3355" y="1596"/>
                  </a:cubicBezTo>
                  <a:cubicBezTo>
                    <a:pt x="3581" y="1514"/>
                    <a:pt x="3807" y="1406"/>
                    <a:pt x="3952" y="1252"/>
                  </a:cubicBezTo>
                  <a:cubicBezTo>
                    <a:pt x="3997" y="1216"/>
                    <a:pt x="4033" y="1180"/>
                    <a:pt x="4069" y="1144"/>
                  </a:cubicBezTo>
                  <a:cubicBezTo>
                    <a:pt x="4069" y="1062"/>
                    <a:pt x="4069" y="1026"/>
                    <a:pt x="4033" y="990"/>
                  </a:cubicBezTo>
                  <a:cubicBezTo>
                    <a:pt x="3958" y="639"/>
                    <a:pt x="3828" y="1"/>
                    <a:pt x="3422" y="1"/>
                  </a:cubicBez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3"/>
            <p:cNvSpPr/>
            <p:nvPr/>
          </p:nvSpPr>
          <p:spPr>
            <a:xfrm>
              <a:off x="3135075" y="2120175"/>
              <a:ext cx="79125" cy="49075"/>
            </a:xfrm>
            <a:custGeom>
              <a:rect b="b" l="l" r="r" t="t"/>
              <a:pathLst>
                <a:path extrusionOk="0" h="1963" w="3165">
                  <a:moveTo>
                    <a:pt x="2035" y="1"/>
                  </a:moveTo>
                  <a:cubicBezTo>
                    <a:pt x="1773" y="109"/>
                    <a:pt x="1501" y="227"/>
                    <a:pt x="1203" y="299"/>
                  </a:cubicBezTo>
                  <a:cubicBezTo>
                    <a:pt x="941" y="381"/>
                    <a:pt x="642" y="417"/>
                    <a:pt x="335" y="453"/>
                  </a:cubicBezTo>
                  <a:cubicBezTo>
                    <a:pt x="299" y="489"/>
                    <a:pt x="190" y="489"/>
                    <a:pt x="190" y="561"/>
                  </a:cubicBezTo>
                  <a:cubicBezTo>
                    <a:pt x="352" y="594"/>
                    <a:pt x="490" y="621"/>
                    <a:pt x="639" y="621"/>
                  </a:cubicBezTo>
                  <a:cubicBezTo>
                    <a:pt x="698" y="621"/>
                    <a:pt x="759" y="617"/>
                    <a:pt x="823" y="607"/>
                  </a:cubicBezTo>
                  <a:lnTo>
                    <a:pt x="823" y="607"/>
                  </a:lnTo>
                  <a:cubicBezTo>
                    <a:pt x="679" y="679"/>
                    <a:pt x="525" y="751"/>
                    <a:pt x="371" y="833"/>
                  </a:cubicBezTo>
                  <a:cubicBezTo>
                    <a:pt x="227" y="941"/>
                    <a:pt x="109" y="1013"/>
                    <a:pt x="1" y="1167"/>
                  </a:cubicBezTo>
                  <a:lnTo>
                    <a:pt x="37" y="1167"/>
                  </a:lnTo>
                  <a:cubicBezTo>
                    <a:pt x="299" y="1131"/>
                    <a:pt x="489" y="1013"/>
                    <a:pt x="715" y="869"/>
                  </a:cubicBezTo>
                  <a:lnTo>
                    <a:pt x="715" y="869"/>
                  </a:lnTo>
                  <a:cubicBezTo>
                    <a:pt x="489" y="1059"/>
                    <a:pt x="227" y="1285"/>
                    <a:pt x="109" y="1583"/>
                  </a:cubicBezTo>
                  <a:lnTo>
                    <a:pt x="109" y="1655"/>
                  </a:lnTo>
                  <a:cubicBezTo>
                    <a:pt x="109" y="1681"/>
                    <a:pt x="127" y="1710"/>
                    <a:pt x="137" y="1710"/>
                  </a:cubicBezTo>
                  <a:cubicBezTo>
                    <a:pt x="142" y="1710"/>
                    <a:pt x="145" y="1705"/>
                    <a:pt x="145" y="1691"/>
                  </a:cubicBezTo>
                  <a:lnTo>
                    <a:pt x="190" y="1691"/>
                  </a:lnTo>
                  <a:cubicBezTo>
                    <a:pt x="371" y="1465"/>
                    <a:pt x="561" y="1285"/>
                    <a:pt x="715" y="1095"/>
                  </a:cubicBezTo>
                  <a:lnTo>
                    <a:pt x="715" y="1095"/>
                  </a:lnTo>
                  <a:cubicBezTo>
                    <a:pt x="597" y="1285"/>
                    <a:pt x="525" y="1465"/>
                    <a:pt x="453" y="1655"/>
                  </a:cubicBezTo>
                  <a:cubicBezTo>
                    <a:pt x="416" y="1737"/>
                    <a:pt x="371" y="1845"/>
                    <a:pt x="453" y="1881"/>
                  </a:cubicBezTo>
                  <a:cubicBezTo>
                    <a:pt x="597" y="1655"/>
                    <a:pt x="787" y="1429"/>
                    <a:pt x="941" y="1203"/>
                  </a:cubicBezTo>
                  <a:lnTo>
                    <a:pt x="941" y="1203"/>
                  </a:lnTo>
                  <a:cubicBezTo>
                    <a:pt x="823" y="1429"/>
                    <a:pt x="787" y="1691"/>
                    <a:pt x="823" y="1963"/>
                  </a:cubicBezTo>
                  <a:cubicBezTo>
                    <a:pt x="977" y="1845"/>
                    <a:pt x="905" y="1583"/>
                    <a:pt x="1049" y="1429"/>
                  </a:cubicBezTo>
                  <a:cubicBezTo>
                    <a:pt x="1167" y="1285"/>
                    <a:pt x="1393" y="1321"/>
                    <a:pt x="1583" y="1285"/>
                  </a:cubicBezTo>
                  <a:cubicBezTo>
                    <a:pt x="1845" y="1239"/>
                    <a:pt x="2107" y="1239"/>
                    <a:pt x="2369" y="1203"/>
                  </a:cubicBezTo>
                  <a:cubicBezTo>
                    <a:pt x="2631" y="1131"/>
                    <a:pt x="2903" y="1095"/>
                    <a:pt x="3165" y="1013"/>
                  </a:cubicBezTo>
                  <a:lnTo>
                    <a:pt x="2035" y="1"/>
                  </a:ln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3"/>
            <p:cNvSpPr/>
            <p:nvPr/>
          </p:nvSpPr>
          <p:spPr>
            <a:xfrm>
              <a:off x="3090775" y="2039275"/>
              <a:ext cx="35725" cy="41375"/>
            </a:xfrm>
            <a:custGeom>
              <a:rect b="b" l="l" r="r" t="t"/>
              <a:pathLst>
                <a:path extrusionOk="0" h="1655" w="1429">
                  <a:moveTo>
                    <a:pt x="299" y="0"/>
                  </a:moveTo>
                  <a:cubicBezTo>
                    <a:pt x="190" y="109"/>
                    <a:pt x="109" y="262"/>
                    <a:pt x="1" y="371"/>
                  </a:cubicBezTo>
                  <a:cubicBezTo>
                    <a:pt x="263" y="940"/>
                    <a:pt x="715" y="1429"/>
                    <a:pt x="1321" y="1655"/>
                  </a:cubicBezTo>
                  <a:cubicBezTo>
                    <a:pt x="1357" y="1582"/>
                    <a:pt x="1357" y="1501"/>
                    <a:pt x="1357" y="1429"/>
                  </a:cubicBezTo>
                  <a:cubicBezTo>
                    <a:pt x="1393" y="1275"/>
                    <a:pt x="1393" y="1130"/>
                    <a:pt x="1429" y="1013"/>
                  </a:cubicBezTo>
                  <a:cubicBezTo>
                    <a:pt x="977" y="751"/>
                    <a:pt x="561" y="407"/>
                    <a:pt x="299" y="0"/>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3"/>
            <p:cNvSpPr/>
            <p:nvPr/>
          </p:nvSpPr>
          <p:spPr>
            <a:xfrm>
              <a:off x="3187750" y="1966700"/>
              <a:ext cx="25" cy="9300"/>
            </a:xfrm>
            <a:custGeom>
              <a:rect b="b" l="l" r="r" t="t"/>
              <a:pathLst>
                <a:path extrusionOk="0" h="372" w="1">
                  <a:moveTo>
                    <a:pt x="0" y="1"/>
                  </a:moveTo>
                  <a:lnTo>
                    <a:pt x="0" y="1"/>
                  </a:lnTo>
                  <a:lnTo>
                    <a:pt x="0" y="372"/>
                  </a:lnTo>
                  <a:lnTo>
                    <a:pt x="0" y="372"/>
                  </a:lnTo>
                  <a:close/>
                </a:path>
              </a:pathLst>
            </a:custGeom>
            <a:solidFill>
              <a:srgbClr val="F7E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3"/>
            <p:cNvSpPr/>
            <p:nvPr/>
          </p:nvSpPr>
          <p:spPr>
            <a:xfrm>
              <a:off x="3187750" y="1975975"/>
              <a:ext cx="25" cy="1150"/>
            </a:xfrm>
            <a:custGeom>
              <a:rect b="b" l="l" r="r" t="t"/>
              <a:pathLst>
                <a:path extrusionOk="0" h="46" w="1">
                  <a:moveTo>
                    <a:pt x="0" y="1"/>
                  </a:moveTo>
                  <a:lnTo>
                    <a:pt x="0" y="46"/>
                  </a:lnTo>
                  <a:lnTo>
                    <a:pt x="0" y="46"/>
                  </a:lnTo>
                  <a:lnTo>
                    <a:pt x="0" y="1"/>
                  </a:lnTo>
                  <a:close/>
                </a:path>
              </a:pathLst>
            </a:custGeom>
            <a:solidFill>
              <a:srgbClr val="3437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3"/>
            <p:cNvSpPr/>
            <p:nvPr/>
          </p:nvSpPr>
          <p:spPr>
            <a:xfrm>
              <a:off x="3161300" y="1966700"/>
              <a:ext cx="26475" cy="12250"/>
            </a:xfrm>
            <a:custGeom>
              <a:rect b="b" l="l" r="r" t="t"/>
              <a:pathLst>
                <a:path extrusionOk="0" h="490" w="1059">
                  <a:moveTo>
                    <a:pt x="1058" y="1"/>
                  </a:moveTo>
                  <a:cubicBezTo>
                    <a:pt x="832" y="37"/>
                    <a:pt x="606" y="73"/>
                    <a:pt x="380" y="73"/>
                  </a:cubicBezTo>
                  <a:cubicBezTo>
                    <a:pt x="226" y="73"/>
                    <a:pt x="118" y="73"/>
                    <a:pt x="0" y="37"/>
                  </a:cubicBezTo>
                  <a:lnTo>
                    <a:pt x="0" y="109"/>
                  </a:lnTo>
                  <a:lnTo>
                    <a:pt x="0" y="453"/>
                  </a:lnTo>
                  <a:lnTo>
                    <a:pt x="0" y="489"/>
                  </a:lnTo>
                  <a:lnTo>
                    <a:pt x="380" y="489"/>
                  </a:lnTo>
                  <a:cubicBezTo>
                    <a:pt x="606" y="489"/>
                    <a:pt x="832" y="489"/>
                    <a:pt x="1058" y="417"/>
                  </a:cubicBezTo>
                  <a:lnTo>
                    <a:pt x="1058" y="372"/>
                  </a:lnTo>
                  <a:lnTo>
                    <a:pt x="1058" y="1"/>
                  </a:lnTo>
                  <a:close/>
                </a:path>
              </a:pathLst>
            </a:custGeom>
            <a:solidFill>
              <a:srgbClr val="D678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3"/>
            <p:cNvSpPr/>
            <p:nvPr/>
          </p:nvSpPr>
          <p:spPr>
            <a:xfrm>
              <a:off x="3122875" y="1864425"/>
              <a:ext cx="103550" cy="104300"/>
            </a:xfrm>
            <a:custGeom>
              <a:rect b="b" l="l" r="r" t="t"/>
              <a:pathLst>
                <a:path extrusionOk="0" h="4172" w="4142">
                  <a:moveTo>
                    <a:pt x="1628" y="1"/>
                  </a:moveTo>
                  <a:cubicBezTo>
                    <a:pt x="1325" y="1"/>
                    <a:pt x="1026" y="49"/>
                    <a:pt x="751" y="168"/>
                  </a:cubicBezTo>
                  <a:cubicBezTo>
                    <a:pt x="489" y="322"/>
                    <a:pt x="299" y="620"/>
                    <a:pt x="181" y="928"/>
                  </a:cubicBezTo>
                  <a:cubicBezTo>
                    <a:pt x="0" y="1298"/>
                    <a:pt x="37" y="1750"/>
                    <a:pt x="73" y="2166"/>
                  </a:cubicBezTo>
                  <a:cubicBezTo>
                    <a:pt x="145" y="2654"/>
                    <a:pt x="73" y="3486"/>
                    <a:pt x="561" y="3830"/>
                  </a:cubicBezTo>
                  <a:cubicBezTo>
                    <a:pt x="924" y="4072"/>
                    <a:pt x="1396" y="4171"/>
                    <a:pt x="1871" y="4171"/>
                  </a:cubicBezTo>
                  <a:cubicBezTo>
                    <a:pt x="2283" y="4171"/>
                    <a:pt x="2698" y="4096"/>
                    <a:pt x="3047" y="3974"/>
                  </a:cubicBezTo>
                  <a:cubicBezTo>
                    <a:pt x="4141" y="3604"/>
                    <a:pt x="3915" y="2392"/>
                    <a:pt x="3843" y="1524"/>
                  </a:cubicBezTo>
                  <a:cubicBezTo>
                    <a:pt x="3798" y="1036"/>
                    <a:pt x="3572" y="584"/>
                    <a:pt x="3119" y="322"/>
                  </a:cubicBezTo>
                  <a:cubicBezTo>
                    <a:pt x="2975" y="250"/>
                    <a:pt x="2821" y="213"/>
                    <a:pt x="2713" y="168"/>
                  </a:cubicBezTo>
                  <a:cubicBezTo>
                    <a:pt x="2363" y="70"/>
                    <a:pt x="1992" y="1"/>
                    <a:pt x="1628" y="1"/>
                  </a:cubicBez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3"/>
            <p:cNvSpPr/>
            <p:nvPr/>
          </p:nvSpPr>
          <p:spPr>
            <a:xfrm>
              <a:off x="3158575" y="1914950"/>
              <a:ext cx="14050" cy="14050"/>
            </a:xfrm>
            <a:custGeom>
              <a:rect b="b" l="l" r="r" t="t"/>
              <a:pathLst>
                <a:path extrusionOk="0" h="562" w="562">
                  <a:moveTo>
                    <a:pt x="299" y="1"/>
                  </a:moveTo>
                  <a:cubicBezTo>
                    <a:pt x="227" y="1"/>
                    <a:pt x="191" y="37"/>
                    <a:pt x="155" y="73"/>
                  </a:cubicBezTo>
                  <a:cubicBezTo>
                    <a:pt x="37" y="109"/>
                    <a:pt x="1" y="227"/>
                    <a:pt x="1" y="299"/>
                  </a:cubicBezTo>
                  <a:lnTo>
                    <a:pt x="1" y="453"/>
                  </a:lnTo>
                  <a:cubicBezTo>
                    <a:pt x="37" y="489"/>
                    <a:pt x="37" y="489"/>
                    <a:pt x="73" y="525"/>
                  </a:cubicBezTo>
                  <a:cubicBezTo>
                    <a:pt x="109" y="561"/>
                    <a:pt x="155" y="561"/>
                    <a:pt x="191" y="561"/>
                  </a:cubicBezTo>
                  <a:lnTo>
                    <a:pt x="227" y="561"/>
                  </a:lnTo>
                  <a:cubicBezTo>
                    <a:pt x="335" y="525"/>
                    <a:pt x="453" y="453"/>
                    <a:pt x="489" y="335"/>
                  </a:cubicBezTo>
                  <a:cubicBezTo>
                    <a:pt x="561" y="145"/>
                    <a:pt x="453" y="1"/>
                    <a:pt x="299" y="1"/>
                  </a:cubicBezTo>
                  <a:close/>
                </a:path>
              </a:pathLst>
            </a:custGeom>
            <a:solidFill>
              <a:srgbClr val="D678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3"/>
            <p:cNvSpPr/>
            <p:nvPr/>
          </p:nvSpPr>
          <p:spPr>
            <a:xfrm>
              <a:off x="3156775" y="1914450"/>
              <a:ext cx="11325" cy="14925"/>
            </a:xfrm>
            <a:custGeom>
              <a:rect b="b" l="l" r="r" t="t"/>
              <a:pathLst>
                <a:path extrusionOk="0" h="597" w="453">
                  <a:moveTo>
                    <a:pt x="371" y="0"/>
                  </a:moveTo>
                  <a:cubicBezTo>
                    <a:pt x="348" y="0"/>
                    <a:pt x="323" y="6"/>
                    <a:pt x="299" y="21"/>
                  </a:cubicBezTo>
                  <a:cubicBezTo>
                    <a:pt x="263" y="21"/>
                    <a:pt x="181" y="21"/>
                    <a:pt x="145" y="57"/>
                  </a:cubicBezTo>
                  <a:cubicBezTo>
                    <a:pt x="109" y="93"/>
                    <a:pt x="73" y="129"/>
                    <a:pt x="37" y="201"/>
                  </a:cubicBezTo>
                  <a:cubicBezTo>
                    <a:pt x="0" y="283"/>
                    <a:pt x="0" y="355"/>
                    <a:pt x="37" y="391"/>
                  </a:cubicBezTo>
                  <a:cubicBezTo>
                    <a:pt x="73" y="473"/>
                    <a:pt x="73" y="509"/>
                    <a:pt x="109" y="545"/>
                  </a:cubicBezTo>
                  <a:cubicBezTo>
                    <a:pt x="160" y="571"/>
                    <a:pt x="216" y="596"/>
                    <a:pt x="244" y="596"/>
                  </a:cubicBezTo>
                  <a:cubicBezTo>
                    <a:pt x="256" y="596"/>
                    <a:pt x="263" y="592"/>
                    <a:pt x="263" y="581"/>
                  </a:cubicBezTo>
                  <a:cubicBezTo>
                    <a:pt x="263" y="581"/>
                    <a:pt x="181" y="581"/>
                    <a:pt x="145" y="509"/>
                  </a:cubicBezTo>
                  <a:cubicBezTo>
                    <a:pt x="109" y="473"/>
                    <a:pt x="37" y="355"/>
                    <a:pt x="73" y="247"/>
                  </a:cubicBezTo>
                  <a:cubicBezTo>
                    <a:pt x="109" y="129"/>
                    <a:pt x="227" y="57"/>
                    <a:pt x="299" y="57"/>
                  </a:cubicBezTo>
                  <a:cubicBezTo>
                    <a:pt x="371" y="21"/>
                    <a:pt x="453" y="21"/>
                    <a:pt x="453" y="21"/>
                  </a:cubicBezTo>
                  <a:cubicBezTo>
                    <a:pt x="453" y="21"/>
                    <a:pt x="416" y="0"/>
                    <a:pt x="371" y="0"/>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3"/>
            <p:cNvSpPr/>
            <p:nvPr/>
          </p:nvSpPr>
          <p:spPr>
            <a:xfrm>
              <a:off x="3166050" y="1926250"/>
              <a:ext cx="3850" cy="1825"/>
            </a:xfrm>
            <a:custGeom>
              <a:rect b="b" l="l" r="r" t="t"/>
              <a:pathLst>
                <a:path extrusionOk="0" h="73" w="154">
                  <a:moveTo>
                    <a:pt x="82" y="1"/>
                  </a:moveTo>
                  <a:cubicBezTo>
                    <a:pt x="36" y="37"/>
                    <a:pt x="0" y="37"/>
                    <a:pt x="0" y="73"/>
                  </a:cubicBezTo>
                  <a:cubicBezTo>
                    <a:pt x="36" y="73"/>
                    <a:pt x="82" y="73"/>
                    <a:pt x="82" y="37"/>
                  </a:cubicBezTo>
                  <a:cubicBezTo>
                    <a:pt x="118" y="37"/>
                    <a:pt x="154" y="1"/>
                    <a:pt x="118" y="1"/>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3"/>
            <p:cNvSpPr/>
            <p:nvPr/>
          </p:nvSpPr>
          <p:spPr>
            <a:xfrm>
              <a:off x="3157675" y="1928050"/>
              <a:ext cx="16075" cy="7750"/>
            </a:xfrm>
            <a:custGeom>
              <a:rect b="b" l="l" r="r" t="t"/>
              <a:pathLst>
                <a:path extrusionOk="0" h="310" w="643">
                  <a:moveTo>
                    <a:pt x="643" y="1"/>
                  </a:moveTo>
                  <a:cubicBezTo>
                    <a:pt x="597" y="1"/>
                    <a:pt x="597" y="73"/>
                    <a:pt x="561" y="109"/>
                  </a:cubicBezTo>
                  <a:cubicBezTo>
                    <a:pt x="525" y="191"/>
                    <a:pt x="453" y="227"/>
                    <a:pt x="335" y="263"/>
                  </a:cubicBezTo>
                  <a:cubicBezTo>
                    <a:pt x="263" y="263"/>
                    <a:pt x="145" y="227"/>
                    <a:pt x="109" y="191"/>
                  </a:cubicBezTo>
                  <a:cubicBezTo>
                    <a:pt x="37" y="155"/>
                    <a:pt x="1" y="109"/>
                    <a:pt x="1" y="109"/>
                  </a:cubicBezTo>
                  <a:lnTo>
                    <a:pt x="1" y="109"/>
                  </a:lnTo>
                  <a:cubicBezTo>
                    <a:pt x="1" y="109"/>
                    <a:pt x="1" y="191"/>
                    <a:pt x="73" y="227"/>
                  </a:cubicBezTo>
                  <a:cubicBezTo>
                    <a:pt x="102" y="256"/>
                    <a:pt x="185" y="309"/>
                    <a:pt x="292" y="309"/>
                  </a:cubicBezTo>
                  <a:cubicBezTo>
                    <a:pt x="317" y="309"/>
                    <a:pt x="344" y="306"/>
                    <a:pt x="371" y="299"/>
                  </a:cubicBezTo>
                  <a:cubicBezTo>
                    <a:pt x="489" y="299"/>
                    <a:pt x="561" y="191"/>
                    <a:pt x="597" y="155"/>
                  </a:cubicBezTo>
                  <a:cubicBezTo>
                    <a:pt x="643" y="73"/>
                    <a:pt x="643" y="1"/>
                    <a:pt x="643" y="1"/>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3"/>
            <p:cNvSpPr/>
            <p:nvPr/>
          </p:nvSpPr>
          <p:spPr>
            <a:xfrm>
              <a:off x="3144350" y="1913825"/>
              <a:ext cx="2950" cy="10425"/>
            </a:xfrm>
            <a:custGeom>
              <a:rect b="b" l="l" r="r" t="t"/>
              <a:pathLst>
                <a:path extrusionOk="0" h="417" w="118">
                  <a:moveTo>
                    <a:pt x="45" y="0"/>
                  </a:moveTo>
                  <a:cubicBezTo>
                    <a:pt x="0" y="0"/>
                    <a:pt x="0" y="118"/>
                    <a:pt x="0" y="226"/>
                  </a:cubicBezTo>
                  <a:cubicBezTo>
                    <a:pt x="0" y="308"/>
                    <a:pt x="45" y="416"/>
                    <a:pt x="82" y="416"/>
                  </a:cubicBezTo>
                  <a:cubicBezTo>
                    <a:pt x="118" y="416"/>
                    <a:pt x="118" y="308"/>
                    <a:pt x="118" y="190"/>
                  </a:cubicBezTo>
                  <a:cubicBezTo>
                    <a:pt x="82" y="82"/>
                    <a:pt x="82" y="0"/>
                    <a:pt x="45" y="0"/>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3"/>
            <p:cNvSpPr/>
            <p:nvPr/>
          </p:nvSpPr>
          <p:spPr>
            <a:xfrm>
              <a:off x="3181175" y="1912025"/>
              <a:ext cx="3875" cy="9500"/>
            </a:xfrm>
            <a:custGeom>
              <a:rect b="b" l="l" r="r" t="t"/>
              <a:pathLst>
                <a:path extrusionOk="0" h="380" w="155">
                  <a:moveTo>
                    <a:pt x="37" y="0"/>
                  </a:moveTo>
                  <a:cubicBezTo>
                    <a:pt x="1" y="0"/>
                    <a:pt x="1" y="72"/>
                    <a:pt x="1" y="190"/>
                  </a:cubicBezTo>
                  <a:cubicBezTo>
                    <a:pt x="37" y="298"/>
                    <a:pt x="73" y="380"/>
                    <a:pt x="73" y="380"/>
                  </a:cubicBezTo>
                  <a:cubicBezTo>
                    <a:pt x="109" y="380"/>
                    <a:pt x="155" y="262"/>
                    <a:pt x="109" y="190"/>
                  </a:cubicBezTo>
                  <a:cubicBezTo>
                    <a:pt x="109" y="72"/>
                    <a:pt x="73" y="0"/>
                    <a:pt x="37" y="0"/>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3"/>
            <p:cNvSpPr/>
            <p:nvPr/>
          </p:nvSpPr>
          <p:spPr>
            <a:xfrm>
              <a:off x="3135975" y="1897525"/>
              <a:ext cx="13150" cy="8875"/>
            </a:xfrm>
            <a:custGeom>
              <a:rect b="b" l="l" r="r" t="t"/>
              <a:pathLst>
                <a:path extrusionOk="0" h="355" w="526">
                  <a:moveTo>
                    <a:pt x="385" y="1"/>
                  </a:moveTo>
                  <a:cubicBezTo>
                    <a:pt x="329" y="1"/>
                    <a:pt x="267" y="30"/>
                    <a:pt x="191" y="56"/>
                  </a:cubicBezTo>
                  <a:cubicBezTo>
                    <a:pt x="109" y="92"/>
                    <a:pt x="37" y="164"/>
                    <a:pt x="37" y="246"/>
                  </a:cubicBezTo>
                  <a:cubicBezTo>
                    <a:pt x="1" y="318"/>
                    <a:pt x="1" y="354"/>
                    <a:pt x="1" y="354"/>
                  </a:cubicBezTo>
                  <a:cubicBezTo>
                    <a:pt x="37" y="354"/>
                    <a:pt x="109" y="246"/>
                    <a:pt x="263" y="164"/>
                  </a:cubicBezTo>
                  <a:cubicBezTo>
                    <a:pt x="380" y="56"/>
                    <a:pt x="525" y="92"/>
                    <a:pt x="525" y="56"/>
                  </a:cubicBezTo>
                  <a:cubicBezTo>
                    <a:pt x="525" y="56"/>
                    <a:pt x="525" y="20"/>
                    <a:pt x="453" y="20"/>
                  </a:cubicBezTo>
                  <a:cubicBezTo>
                    <a:pt x="431" y="6"/>
                    <a:pt x="409" y="1"/>
                    <a:pt x="385" y="1"/>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3"/>
            <p:cNvSpPr/>
            <p:nvPr/>
          </p:nvSpPr>
          <p:spPr>
            <a:xfrm>
              <a:off x="3175525" y="1892575"/>
              <a:ext cx="16075" cy="6525"/>
            </a:xfrm>
            <a:custGeom>
              <a:rect b="b" l="l" r="r" t="t"/>
              <a:pathLst>
                <a:path extrusionOk="0" h="261" w="643">
                  <a:moveTo>
                    <a:pt x="231" y="1"/>
                  </a:moveTo>
                  <a:cubicBezTo>
                    <a:pt x="189" y="1"/>
                    <a:pt x="150" y="10"/>
                    <a:pt x="109" y="28"/>
                  </a:cubicBezTo>
                  <a:cubicBezTo>
                    <a:pt x="37" y="28"/>
                    <a:pt x="1" y="64"/>
                    <a:pt x="37" y="64"/>
                  </a:cubicBezTo>
                  <a:cubicBezTo>
                    <a:pt x="37" y="100"/>
                    <a:pt x="191" y="64"/>
                    <a:pt x="335" y="136"/>
                  </a:cubicBezTo>
                  <a:cubicBezTo>
                    <a:pt x="469" y="168"/>
                    <a:pt x="575" y="260"/>
                    <a:pt x="625" y="260"/>
                  </a:cubicBezTo>
                  <a:cubicBezTo>
                    <a:pt x="632" y="260"/>
                    <a:pt x="638" y="258"/>
                    <a:pt x="643" y="254"/>
                  </a:cubicBezTo>
                  <a:cubicBezTo>
                    <a:pt x="643" y="254"/>
                    <a:pt x="643" y="218"/>
                    <a:pt x="561" y="172"/>
                  </a:cubicBezTo>
                  <a:cubicBezTo>
                    <a:pt x="525" y="136"/>
                    <a:pt x="453" y="64"/>
                    <a:pt x="381" y="28"/>
                  </a:cubicBezTo>
                  <a:cubicBezTo>
                    <a:pt x="322" y="10"/>
                    <a:pt x="274" y="1"/>
                    <a:pt x="231" y="1"/>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3"/>
            <p:cNvSpPr/>
            <p:nvPr/>
          </p:nvSpPr>
          <p:spPr>
            <a:xfrm>
              <a:off x="3119025" y="1855425"/>
              <a:ext cx="106475" cy="61350"/>
            </a:xfrm>
            <a:custGeom>
              <a:rect b="b" l="l" r="r" t="t"/>
              <a:pathLst>
                <a:path extrusionOk="0" h="2454" w="4259">
                  <a:moveTo>
                    <a:pt x="1660" y="0"/>
                  </a:moveTo>
                  <a:cubicBezTo>
                    <a:pt x="1610" y="0"/>
                    <a:pt x="1560" y="1"/>
                    <a:pt x="1510" y="4"/>
                  </a:cubicBezTo>
                  <a:cubicBezTo>
                    <a:pt x="1167" y="4"/>
                    <a:pt x="832" y="76"/>
                    <a:pt x="561" y="266"/>
                  </a:cubicBezTo>
                  <a:cubicBezTo>
                    <a:pt x="263" y="420"/>
                    <a:pt x="73" y="754"/>
                    <a:pt x="109" y="1098"/>
                  </a:cubicBezTo>
                  <a:lnTo>
                    <a:pt x="1" y="1550"/>
                  </a:lnTo>
                  <a:cubicBezTo>
                    <a:pt x="325" y="1667"/>
                    <a:pt x="679" y="1726"/>
                    <a:pt x="1036" y="1726"/>
                  </a:cubicBezTo>
                  <a:cubicBezTo>
                    <a:pt x="1256" y="1726"/>
                    <a:pt x="1477" y="1703"/>
                    <a:pt x="1691" y="1658"/>
                  </a:cubicBezTo>
                  <a:cubicBezTo>
                    <a:pt x="2261" y="1550"/>
                    <a:pt x="2785" y="1288"/>
                    <a:pt x="3237" y="908"/>
                  </a:cubicBezTo>
                  <a:lnTo>
                    <a:pt x="3237" y="908"/>
                  </a:lnTo>
                  <a:cubicBezTo>
                    <a:pt x="3165" y="1251"/>
                    <a:pt x="3273" y="1586"/>
                    <a:pt x="3427" y="1930"/>
                  </a:cubicBezTo>
                  <a:cubicBezTo>
                    <a:pt x="3463" y="2002"/>
                    <a:pt x="3545" y="2110"/>
                    <a:pt x="3617" y="2192"/>
                  </a:cubicBezTo>
                  <a:cubicBezTo>
                    <a:pt x="3771" y="2336"/>
                    <a:pt x="3952" y="2418"/>
                    <a:pt x="4178" y="2454"/>
                  </a:cubicBezTo>
                  <a:cubicBezTo>
                    <a:pt x="4178" y="2300"/>
                    <a:pt x="4223" y="2156"/>
                    <a:pt x="4223" y="1966"/>
                  </a:cubicBezTo>
                  <a:cubicBezTo>
                    <a:pt x="4259" y="1812"/>
                    <a:pt x="4259" y="1658"/>
                    <a:pt x="4223" y="1514"/>
                  </a:cubicBezTo>
                  <a:cubicBezTo>
                    <a:pt x="4178" y="1098"/>
                    <a:pt x="3879" y="799"/>
                    <a:pt x="3545" y="573"/>
                  </a:cubicBezTo>
                  <a:cubicBezTo>
                    <a:pt x="2981" y="220"/>
                    <a:pt x="2324" y="0"/>
                    <a:pt x="1660" y="0"/>
                  </a:cubicBezTo>
                  <a:close/>
                </a:path>
              </a:pathLst>
            </a:custGeom>
            <a:solidFill>
              <a:srgbClr val="7542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3"/>
            <p:cNvSpPr/>
            <p:nvPr/>
          </p:nvSpPr>
          <p:spPr>
            <a:xfrm>
              <a:off x="3132150" y="1928050"/>
              <a:ext cx="23525" cy="14050"/>
            </a:xfrm>
            <a:custGeom>
              <a:rect b="b" l="l" r="r" t="t"/>
              <a:pathLst>
                <a:path extrusionOk="0" h="562" w="941">
                  <a:moveTo>
                    <a:pt x="452" y="1"/>
                  </a:moveTo>
                  <a:cubicBezTo>
                    <a:pt x="380" y="1"/>
                    <a:pt x="190" y="37"/>
                    <a:pt x="154" y="73"/>
                  </a:cubicBezTo>
                  <a:cubicBezTo>
                    <a:pt x="0" y="191"/>
                    <a:pt x="36" y="417"/>
                    <a:pt x="190" y="489"/>
                  </a:cubicBezTo>
                  <a:cubicBezTo>
                    <a:pt x="262" y="525"/>
                    <a:pt x="380" y="561"/>
                    <a:pt x="488" y="561"/>
                  </a:cubicBezTo>
                  <a:cubicBezTo>
                    <a:pt x="570" y="561"/>
                    <a:pt x="642" y="525"/>
                    <a:pt x="714" y="525"/>
                  </a:cubicBezTo>
                  <a:cubicBezTo>
                    <a:pt x="868" y="453"/>
                    <a:pt x="940" y="263"/>
                    <a:pt x="832" y="155"/>
                  </a:cubicBezTo>
                  <a:cubicBezTo>
                    <a:pt x="759" y="37"/>
                    <a:pt x="606" y="1"/>
                    <a:pt x="452" y="1"/>
                  </a:cubicBezTo>
                  <a:close/>
                </a:path>
              </a:pathLst>
            </a:custGeom>
            <a:solidFill>
              <a:srgbClr val="D97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3"/>
            <p:cNvSpPr/>
            <p:nvPr/>
          </p:nvSpPr>
          <p:spPr>
            <a:xfrm>
              <a:off x="3176450" y="1924225"/>
              <a:ext cx="22625" cy="14250"/>
            </a:xfrm>
            <a:custGeom>
              <a:rect b="b" l="l" r="r" t="t"/>
              <a:pathLst>
                <a:path extrusionOk="0" h="570" w="905">
                  <a:moveTo>
                    <a:pt x="452" y="0"/>
                  </a:moveTo>
                  <a:cubicBezTo>
                    <a:pt x="344" y="0"/>
                    <a:pt x="190" y="36"/>
                    <a:pt x="118" y="82"/>
                  </a:cubicBezTo>
                  <a:cubicBezTo>
                    <a:pt x="0" y="190"/>
                    <a:pt x="36" y="416"/>
                    <a:pt x="154" y="488"/>
                  </a:cubicBezTo>
                  <a:cubicBezTo>
                    <a:pt x="226" y="534"/>
                    <a:pt x="344" y="570"/>
                    <a:pt x="452" y="570"/>
                  </a:cubicBezTo>
                  <a:cubicBezTo>
                    <a:pt x="524" y="570"/>
                    <a:pt x="642" y="570"/>
                    <a:pt x="678" y="534"/>
                  </a:cubicBezTo>
                  <a:cubicBezTo>
                    <a:pt x="832" y="452"/>
                    <a:pt x="904" y="262"/>
                    <a:pt x="832" y="154"/>
                  </a:cubicBezTo>
                  <a:cubicBezTo>
                    <a:pt x="750" y="36"/>
                    <a:pt x="570" y="0"/>
                    <a:pt x="452" y="0"/>
                  </a:cubicBezTo>
                  <a:close/>
                </a:path>
              </a:pathLst>
            </a:custGeom>
            <a:solidFill>
              <a:srgbClr val="D97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3"/>
            <p:cNvSpPr/>
            <p:nvPr/>
          </p:nvSpPr>
          <p:spPr>
            <a:xfrm>
              <a:off x="3212575" y="1907850"/>
              <a:ext cx="26050" cy="31575"/>
            </a:xfrm>
            <a:custGeom>
              <a:rect b="b" l="l" r="r" t="t"/>
              <a:pathLst>
                <a:path extrusionOk="0" h="1263" w="1042">
                  <a:moveTo>
                    <a:pt x="553" y="0"/>
                  </a:moveTo>
                  <a:cubicBezTo>
                    <a:pt x="268" y="0"/>
                    <a:pt x="1" y="255"/>
                    <a:pt x="65" y="583"/>
                  </a:cubicBezTo>
                  <a:lnTo>
                    <a:pt x="65" y="1225"/>
                  </a:lnTo>
                  <a:cubicBezTo>
                    <a:pt x="125" y="1251"/>
                    <a:pt x="189" y="1262"/>
                    <a:pt x="254" y="1262"/>
                  </a:cubicBezTo>
                  <a:cubicBezTo>
                    <a:pt x="551" y="1262"/>
                    <a:pt x="873" y="1018"/>
                    <a:pt x="969" y="773"/>
                  </a:cubicBezTo>
                  <a:cubicBezTo>
                    <a:pt x="1041" y="547"/>
                    <a:pt x="1041" y="203"/>
                    <a:pt x="779" y="59"/>
                  </a:cubicBezTo>
                  <a:cubicBezTo>
                    <a:pt x="707" y="18"/>
                    <a:pt x="629" y="0"/>
                    <a:pt x="553" y="0"/>
                  </a:cubicBez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3"/>
            <p:cNvSpPr/>
            <p:nvPr/>
          </p:nvSpPr>
          <p:spPr>
            <a:xfrm>
              <a:off x="3220750" y="1913825"/>
              <a:ext cx="14025" cy="20825"/>
            </a:xfrm>
            <a:custGeom>
              <a:rect b="b" l="l" r="r" t="t"/>
              <a:pathLst>
                <a:path extrusionOk="0" h="833" w="561">
                  <a:moveTo>
                    <a:pt x="452" y="0"/>
                  </a:moveTo>
                  <a:cubicBezTo>
                    <a:pt x="335" y="0"/>
                    <a:pt x="226" y="118"/>
                    <a:pt x="190" y="190"/>
                  </a:cubicBezTo>
                  <a:cubicBezTo>
                    <a:pt x="72" y="344"/>
                    <a:pt x="0" y="570"/>
                    <a:pt x="36" y="760"/>
                  </a:cubicBezTo>
                  <a:lnTo>
                    <a:pt x="36" y="796"/>
                  </a:lnTo>
                  <a:cubicBezTo>
                    <a:pt x="36" y="832"/>
                    <a:pt x="72" y="832"/>
                    <a:pt x="109" y="832"/>
                  </a:cubicBezTo>
                  <a:lnTo>
                    <a:pt x="190" y="832"/>
                  </a:lnTo>
                  <a:cubicBezTo>
                    <a:pt x="335" y="760"/>
                    <a:pt x="452" y="606"/>
                    <a:pt x="488" y="416"/>
                  </a:cubicBezTo>
                  <a:cubicBezTo>
                    <a:pt x="524" y="344"/>
                    <a:pt x="561" y="272"/>
                    <a:pt x="561" y="190"/>
                  </a:cubicBezTo>
                  <a:cubicBezTo>
                    <a:pt x="561" y="46"/>
                    <a:pt x="488" y="0"/>
                    <a:pt x="452" y="0"/>
                  </a:cubicBezTo>
                  <a:close/>
                </a:path>
              </a:pathLst>
            </a:custGeom>
            <a:solidFill>
              <a:srgbClr val="D678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3"/>
            <p:cNvSpPr/>
            <p:nvPr/>
          </p:nvSpPr>
          <p:spPr>
            <a:xfrm>
              <a:off x="3220750" y="1912925"/>
              <a:ext cx="10400" cy="21725"/>
            </a:xfrm>
            <a:custGeom>
              <a:rect b="b" l="l" r="r" t="t"/>
              <a:pathLst>
                <a:path extrusionOk="0" h="869" w="416">
                  <a:moveTo>
                    <a:pt x="416" y="0"/>
                  </a:moveTo>
                  <a:cubicBezTo>
                    <a:pt x="416" y="0"/>
                    <a:pt x="335" y="0"/>
                    <a:pt x="262" y="82"/>
                  </a:cubicBezTo>
                  <a:cubicBezTo>
                    <a:pt x="226" y="118"/>
                    <a:pt x="109" y="226"/>
                    <a:pt x="72" y="380"/>
                  </a:cubicBezTo>
                  <a:cubicBezTo>
                    <a:pt x="0" y="488"/>
                    <a:pt x="0" y="642"/>
                    <a:pt x="0" y="714"/>
                  </a:cubicBezTo>
                  <a:cubicBezTo>
                    <a:pt x="0" y="796"/>
                    <a:pt x="0" y="868"/>
                    <a:pt x="36" y="868"/>
                  </a:cubicBezTo>
                  <a:lnTo>
                    <a:pt x="36" y="714"/>
                  </a:lnTo>
                  <a:cubicBezTo>
                    <a:pt x="36" y="642"/>
                    <a:pt x="72" y="488"/>
                    <a:pt x="109" y="380"/>
                  </a:cubicBezTo>
                  <a:cubicBezTo>
                    <a:pt x="190" y="262"/>
                    <a:pt x="226" y="154"/>
                    <a:pt x="298" y="118"/>
                  </a:cubicBezTo>
                  <a:cubicBezTo>
                    <a:pt x="380" y="36"/>
                    <a:pt x="416" y="0"/>
                    <a:pt x="416" y="0"/>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3"/>
            <p:cNvSpPr/>
            <p:nvPr/>
          </p:nvSpPr>
          <p:spPr>
            <a:xfrm>
              <a:off x="3222550" y="1921125"/>
              <a:ext cx="3875" cy="10800"/>
            </a:xfrm>
            <a:custGeom>
              <a:rect b="b" l="l" r="r" t="t"/>
              <a:pathLst>
                <a:path extrusionOk="0" h="432" w="155">
                  <a:moveTo>
                    <a:pt x="89" y="1"/>
                  </a:moveTo>
                  <a:cubicBezTo>
                    <a:pt x="85" y="1"/>
                    <a:pt x="82" y="5"/>
                    <a:pt x="82" y="16"/>
                  </a:cubicBezTo>
                  <a:cubicBezTo>
                    <a:pt x="82" y="16"/>
                    <a:pt x="118" y="88"/>
                    <a:pt x="82" y="206"/>
                  </a:cubicBezTo>
                  <a:cubicBezTo>
                    <a:pt x="82" y="350"/>
                    <a:pt x="0" y="432"/>
                    <a:pt x="0" y="432"/>
                  </a:cubicBezTo>
                  <a:cubicBezTo>
                    <a:pt x="0" y="432"/>
                    <a:pt x="37" y="432"/>
                    <a:pt x="82" y="386"/>
                  </a:cubicBezTo>
                  <a:cubicBezTo>
                    <a:pt x="118" y="350"/>
                    <a:pt x="118" y="314"/>
                    <a:pt x="154" y="242"/>
                  </a:cubicBezTo>
                  <a:cubicBezTo>
                    <a:pt x="154" y="160"/>
                    <a:pt x="154" y="88"/>
                    <a:pt x="118" y="52"/>
                  </a:cubicBezTo>
                  <a:cubicBezTo>
                    <a:pt x="118" y="26"/>
                    <a:pt x="100" y="1"/>
                    <a:pt x="89" y="1"/>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3"/>
            <p:cNvSpPr/>
            <p:nvPr/>
          </p:nvSpPr>
          <p:spPr>
            <a:xfrm>
              <a:off x="3121750" y="2013725"/>
              <a:ext cx="7700" cy="76425"/>
            </a:xfrm>
            <a:custGeom>
              <a:rect b="b" l="l" r="r" t="t"/>
              <a:pathLst>
                <a:path extrusionOk="0" h="3057" w="308">
                  <a:moveTo>
                    <a:pt x="271" y="0"/>
                  </a:moveTo>
                  <a:cubicBezTo>
                    <a:pt x="271" y="0"/>
                    <a:pt x="271" y="190"/>
                    <a:pt x="226" y="453"/>
                  </a:cubicBezTo>
                  <a:cubicBezTo>
                    <a:pt x="226" y="715"/>
                    <a:pt x="226" y="1094"/>
                    <a:pt x="190" y="1547"/>
                  </a:cubicBezTo>
                  <a:cubicBezTo>
                    <a:pt x="154" y="1962"/>
                    <a:pt x="118" y="2333"/>
                    <a:pt x="82" y="2604"/>
                  </a:cubicBezTo>
                  <a:cubicBezTo>
                    <a:pt x="45" y="2866"/>
                    <a:pt x="0" y="3056"/>
                    <a:pt x="45" y="3056"/>
                  </a:cubicBezTo>
                  <a:cubicBezTo>
                    <a:pt x="45" y="3056"/>
                    <a:pt x="82" y="2903"/>
                    <a:pt x="118" y="2604"/>
                  </a:cubicBezTo>
                  <a:cubicBezTo>
                    <a:pt x="154" y="2333"/>
                    <a:pt x="226" y="1962"/>
                    <a:pt x="271" y="1547"/>
                  </a:cubicBezTo>
                  <a:cubicBezTo>
                    <a:pt x="308" y="1131"/>
                    <a:pt x="308" y="715"/>
                    <a:pt x="308" y="453"/>
                  </a:cubicBezTo>
                  <a:cubicBezTo>
                    <a:pt x="308" y="190"/>
                    <a:pt x="271" y="0"/>
                    <a:pt x="271" y="0"/>
                  </a:cubicBezTo>
                  <a:close/>
                </a:path>
              </a:pathLst>
            </a:custGeom>
            <a:solidFill>
              <a:srgbClr val="447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3"/>
            <p:cNvSpPr/>
            <p:nvPr/>
          </p:nvSpPr>
          <p:spPr>
            <a:xfrm>
              <a:off x="3202875" y="2030675"/>
              <a:ext cx="24450" cy="44325"/>
            </a:xfrm>
            <a:custGeom>
              <a:rect b="b" l="l" r="r" t="t"/>
              <a:pathLst>
                <a:path extrusionOk="0" h="1773" w="978">
                  <a:moveTo>
                    <a:pt x="1" y="1"/>
                  </a:moveTo>
                  <a:cubicBezTo>
                    <a:pt x="1" y="1"/>
                    <a:pt x="37" y="118"/>
                    <a:pt x="109" y="263"/>
                  </a:cubicBezTo>
                  <a:cubicBezTo>
                    <a:pt x="191" y="453"/>
                    <a:pt x="299" y="679"/>
                    <a:pt x="453" y="905"/>
                  </a:cubicBezTo>
                  <a:cubicBezTo>
                    <a:pt x="561" y="1131"/>
                    <a:pt x="715" y="1357"/>
                    <a:pt x="787" y="1510"/>
                  </a:cubicBezTo>
                  <a:cubicBezTo>
                    <a:pt x="905" y="1655"/>
                    <a:pt x="977" y="1773"/>
                    <a:pt x="977" y="1773"/>
                  </a:cubicBezTo>
                  <a:cubicBezTo>
                    <a:pt x="977" y="1736"/>
                    <a:pt x="751" y="1357"/>
                    <a:pt x="489" y="869"/>
                  </a:cubicBezTo>
                  <a:cubicBezTo>
                    <a:pt x="227" y="380"/>
                    <a:pt x="1" y="1"/>
                    <a:pt x="1" y="1"/>
                  </a:cubicBezTo>
                  <a:close/>
                </a:path>
              </a:pathLst>
            </a:custGeom>
            <a:solidFill>
              <a:srgbClr val="447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3"/>
            <p:cNvSpPr/>
            <p:nvPr/>
          </p:nvSpPr>
          <p:spPr>
            <a:xfrm>
              <a:off x="2973925" y="2025525"/>
              <a:ext cx="63075" cy="44725"/>
            </a:xfrm>
            <a:custGeom>
              <a:rect b="b" l="l" r="r" t="t"/>
              <a:pathLst>
                <a:path extrusionOk="0" h="1789" w="2523">
                  <a:moveTo>
                    <a:pt x="895" y="1"/>
                  </a:moveTo>
                  <a:cubicBezTo>
                    <a:pt x="888" y="1"/>
                    <a:pt x="880" y="5"/>
                    <a:pt x="868" y="17"/>
                  </a:cubicBezTo>
                  <a:cubicBezTo>
                    <a:pt x="868" y="207"/>
                    <a:pt x="1022" y="396"/>
                    <a:pt x="1130" y="505"/>
                  </a:cubicBezTo>
                  <a:cubicBezTo>
                    <a:pt x="1120" y="495"/>
                    <a:pt x="1097" y="490"/>
                    <a:pt x="1069" y="490"/>
                  </a:cubicBezTo>
                  <a:cubicBezTo>
                    <a:pt x="998" y="490"/>
                    <a:pt x="894" y="518"/>
                    <a:pt x="868" y="550"/>
                  </a:cubicBezTo>
                  <a:lnTo>
                    <a:pt x="642" y="550"/>
                  </a:lnTo>
                  <a:cubicBezTo>
                    <a:pt x="489" y="586"/>
                    <a:pt x="308" y="586"/>
                    <a:pt x="154" y="659"/>
                  </a:cubicBezTo>
                  <a:lnTo>
                    <a:pt x="118" y="695"/>
                  </a:lnTo>
                  <a:lnTo>
                    <a:pt x="154" y="731"/>
                  </a:lnTo>
                  <a:lnTo>
                    <a:pt x="489" y="731"/>
                  </a:lnTo>
                  <a:cubicBezTo>
                    <a:pt x="618" y="731"/>
                    <a:pt x="747" y="731"/>
                    <a:pt x="870" y="710"/>
                  </a:cubicBezTo>
                  <a:lnTo>
                    <a:pt x="870" y="710"/>
                  </a:lnTo>
                  <a:cubicBezTo>
                    <a:pt x="719" y="743"/>
                    <a:pt x="586" y="781"/>
                    <a:pt x="452" y="812"/>
                  </a:cubicBezTo>
                  <a:cubicBezTo>
                    <a:pt x="308" y="885"/>
                    <a:pt x="118" y="957"/>
                    <a:pt x="36" y="1075"/>
                  </a:cubicBezTo>
                  <a:cubicBezTo>
                    <a:pt x="0" y="1075"/>
                    <a:pt x="0" y="1111"/>
                    <a:pt x="0" y="1111"/>
                  </a:cubicBezTo>
                  <a:lnTo>
                    <a:pt x="36" y="1111"/>
                  </a:lnTo>
                  <a:cubicBezTo>
                    <a:pt x="77" y="1129"/>
                    <a:pt x="116" y="1138"/>
                    <a:pt x="148" y="1138"/>
                  </a:cubicBezTo>
                  <a:cubicBezTo>
                    <a:pt x="181" y="1138"/>
                    <a:pt x="208" y="1129"/>
                    <a:pt x="226" y="1111"/>
                  </a:cubicBezTo>
                  <a:cubicBezTo>
                    <a:pt x="402" y="1083"/>
                    <a:pt x="598" y="1033"/>
                    <a:pt x="783" y="974"/>
                  </a:cubicBezTo>
                  <a:lnTo>
                    <a:pt x="783" y="974"/>
                  </a:lnTo>
                  <a:cubicBezTo>
                    <a:pt x="687" y="1014"/>
                    <a:pt x="588" y="1064"/>
                    <a:pt x="489" y="1111"/>
                  </a:cubicBezTo>
                  <a:cubicBezTo>
                    <a:pt x="416" y="1183"/>
                    <a:pt x="226" y="1264"/>
                    <a:pt x="190" y="1409"/>
                  </a:cubicBezTo>
                  <a:lnTo>
                    <a:pt x="190" y="1454"/>
                  </a:lnTo>
                  <a:lnTo>
                    <a:pt x="263" y="1454"/>
                  </a:lnTo>
                  <a:cubicBezTo>
                    <a:pt x="278" y="1459"/>
                    <a:pt x="293" y="1461"/>
                    <a:pt x="309" y="1461"/>
                  </a:cubicBezTo>
                  <a:cubicBezTo>
                    <a:pt x="419" y="1461"/>
                    <a:pt x="548" y="1364"/>
                    <a:pt x="642" y="1301"/>
                  </a:cubicBezTo>
                  <a:cubicBezTo>
                    <a:pt x="796" y="1228"/>
                    <a:pt x="941" y="1111"/>
                    <a:pt x="1094" y="1038"/>
                  </a:cubicBezTo>
                  <a:lnTo>
                    <a:pt x="1094" y="1038"/>
                  </a:lnTo>
                  <a:cubicBezTo>
                    <a:pt x="986" y="1111"/>
                    <a:pt x="868" y="1183"/>
                    <a:pt x="760" y="1264"/>
                  </a:cubicBezTo>
                  <a:cubicBezTo>
                    <a:pt x="678" y="1337"/>
                    <a:pt x="570" y="1454"/>
                    <a:pt x="570" y="1599"/>
                  </a:cubicBezTo>
                  <a:cubicBezTo>
                    <a:pt x="570" y="1636"/>
                    <a:pt x="581" y="1650"/>
                    <a:pt x="597" y="1650"/>
                  </a:cubicBezTo>
                  <a:cubicBezTo>
                    <a:pt x="632" y="1650"/>
                    <a:pt x="690" y="1587"/>
                    <a:pt x="715" y="1563"/>
                  </a:cubicBezTo>
                  <a:cubicBezTo>
                    <a:pt x="832" y="1490"/>
                    <a:pt x="904" y="1409"/>
                    <a:pt x="1022" y="1337"/>
                  </a:cubicBezTo>
                  <a:cubicBezTo>
                    <a:pt x="1090" y="1284"/>
                    <a:pt x="1154" y="1261"/>
                    <a:pt x="1216" y="1261"/>
                  </a:cubicBezTo>
                  <a:cubicBezTo>
                    <a:pt x="1460" y="1261"/>
                    <a:pt x="1657" y="1608"/>
                    <a:pt x="1809" y="1789"/>
                  </a:cubicBezTo>
                  <a:lnTo>
                    <a:pt x="2523" y="921"/>
                  </a:lnTo>
                  <a:cubicBezTo>
                    <a:pt x="2450" y="812"/>
                    <a:pt x="2378" y="731"/>
                    <a:pt x="2297" y="659"/>
                  </a:cubicBezTo>
                  <a:cubicBezTo>
                    <a:pt x="2188" y="586"/>
                    <a:pt x="2071" y="550"/>
                    <a:pt x="1962" y="469"/>
                  </a:cubicBezTo>
                  <a:cubicBezTo>
                    <a:pt x="1700" y="396"/>
                    <a:pt x="1393" y="360"/>
                    <a:pt x="1167" y="170"/>
                  </a:cubicBezTo>
                  <a:cubicBezTo>
                    <a:pt x="1094" y="134"/>
                    <a:pt x="1022" y="53"/>
                    <a:pt x="941" y="17"/>
                  </a:cubicBezTo>
                  <a:cubicBezTo>
                    <a:pt x="916" y="17"/>
                    <a:pt x="908" y="1"/>
                    <a:pt x="895" y="1"/>
                  </a:cubicBez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3"/>
            <p:cNvSpPr/>
            <p:nvPr/>
          </p:nvSpPr>
          <p:spPr>
            <a:xfrm>
              <a:off x="3374200" y="1989325"/>
              <a:ext cx="25" cy="9275"/>
            </a:xfrm>
            <a:custGeom>
              <a:rect b="b" l="l" r="r" t="t"/>
              <a:pathLst>
                <a:path extrusionOk="0" h="371" w="1">
                  <a:moveTo>
                    <a:pt x="1" y="0"/>
                  </a:moveTo>
                  <a:lnTo>
                    <a:pt x="1" y="371"/>
                  </a:lnTo>
                  <a:lnTo>
                    <a:pt x="1" y="371"/>
                  </a:lnTo>
                  <a:lnTo>
                    <a:pt x="1" y="0"/>
                  </a:lnTo>
                  <a:close/>
                </a:path>
              </a:pathLst>
            </a:custGeom>
            <a:solidFill>
              <a:srgbClr val="F7E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3"/>
            <p:cNvSpPr/>
            <p:nvPr/>
          </p:nvSpPr>
          <p:spPr>
            <a:xfrm>
              <a:off x="3374200" y="1986375"/>
              <a:ext cx="25575" cy="12225"/>
            </a:xfrm>
            <a:custGeom>
              <a:rect b="b" l="l" r="r" t="t"/>
              <a:pathLst>
                <a:path extrusionOk="0" h="489" w="1023">
                  <a:moveTo>
                    <a:pt x="1023" y="1"/>
                  </a:moveTo>
                  <a:cubicBezTo>
                    <a:pt x="715" y="82"/>
                    <a:pt x="417" y="118"/>
                    <a:pt x="118" y="118"/>
                  </a:cubicBezTo>
                  <a:lnTo>
                    <a:pt x="1" y="118"/>
                  </a:lnTo>
                  <a:lnTo>
                    <a:pt x="1" y="489"/>
                  </a:lnTo>
                  <a:cubicBezTo>
                    <a:pt x="345" y="489"/>
                    <a:pt x="679" y="453"/>
                    <a:pt x="1023" y="344"/>
                  </a:cubicBezTo>
                  <a:lnTo>
                    <a:pt x="1023" y="1"/>
                  </a:lnTo>
                  <a:close/>
                </a:path>
              </a:pathLst>
            </a:custGeom>
            <a:solidFill>
              <a:srgbClr val="D678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3"/>
            <p:cNvSpPr/>
            <p:nvPr/>
          </p:nvSpPr>
          <p:spPr>
            <a:xfrm>
              <a:off x="3331950" y="1881050"/>
              <a:ext cx="102625" cy="108500"/>
            </a:xfrm>
            <a:custGeom>
              <a:rect b="b" l="l" r="r" t="t"/>
              <a:pathLst>
                <a:path extrusionOk="0" h="4340" w="4105">
                  <a:moveTo>
                    <a:pt x="2107" y="0"/>
                  </a:moveTo>
                  <a:cubicBezTo>
                    <a:pt x="1501" y="0"/>
                    <a:pt x="715" y="263"/>
                    <a:pt x="335" y="715"/>
                  </a:cubicBezTo>
                  <a:cubicBezTo>
                    <a:pt x="73" y="1049"/>
                    <a:pt x="73" y="1501"/>
                    <a:pt x="36" y="1881"/>
                  </a:cubicBezTo>
                  <a:cubicBezTo>
                    <a:pt x="0" y="2405"/>
                    <a:pt x="36" y="3083"/>
                    <a:pt x="262" y="3572"/>
                  </a:cubicBezTo>
                  <a:cubicBezTo>
                    <a:pt x="452" y="3988"/>
                    <a:pt x="859" y="4214"/>
                    <a:pt x="1311" y="4295"/>
                  </a:cubicBezTo>
                  <a:cubicBezTo>
                    <a:pt x="1473" y="4326"/>
                    <a:pt x="1644" y="4340"/>
                    <a:pt x="1816" y="4340"/>
                  </a:cubicBezTo>
                  <a:cubicBezTo>
                    <a:pt x="2451" y="4340"/>
                    <a:pt x="3115" y="4150"/>
                    <a:pt x="3499" y="3915"/>
                  </a:cubicBezTo>
                  <a:cubicBezTo>
                    <a:pt x="3951" y="3689"/>
                    <a:pt x="4069" y="3083"/>
                    <a:pt x="4105" y="2631"/>
                  </a:cubicBezTo>
                  <a:cubicBezTo>
                    <a:pt x="4105" y="2369"/>
                    <a:pt x="4024" y="2143"/>
                    <a:pt x="4024" y="1881"/>
                  </a:cubicBezTo>
                  <a:cubicBezTo>
                    <a:pt x="3987" y="1537"/>
                    <a:pt x="3915" y="1203"/>
                    <a:pt x="3843" y="859"/>
                  </a:cubicBezTo>
                  <a:cubicBezTo>
                    <a:pt x="3761" y="597"/>
                    <a:pt x="3535" y="335"/>
                    <a:pt x="3237" y="181"/>
                  </a:cubicBezTo>
                  <a:cubicBezTo>
                    <a:pt x="2939" y="37"/>
                    <a:pt x="2487" y="0"/>
                    <a:pt x="2107" y="0"/>
                  </a:cubicBez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3"/>
            <p:cNvSpPr/>
            <p:nvPr/>
          </p:nvSpPr>
          <p:spPr>
            <a:xfrm>
              <a:off x="3359075" y="1950675"/>
              <a:ext cx="18100" cy="14025"/>
            </a:xfrm>
            <a:custGeom>
              <a:rect b="b" l="l" r="r" t="t"/>
              <a:pathLst>
                <a:path extrusionOk="0" h="561" w="724">
                  <a:moveTo>
                    <a:pt x="570" y="0"/>
                  </a:moveTo>
                  <a:cubicBezTo>
                    <a:pt x="380" y="0"/>
                    <a:pt x="190" y="36"/>
                    <a:pt x="0" y="72"/>
                  </a:cubicBezTo>
                  <a:cubicBezTo>
                    <a:pt x="0" y="226"/>
                    <a:pt x="118" y="416"/>
                    <a:pt x="226" y="488"/>
                  </a:cubicBezTo>
                  <a:cubicBezTo>
                    <a:pt x="271" y="524"/>
                    <a:pt x="308" y="561"/>
                    <a:pt x="380" y="561"/>
                  </a:cubicBezTo>
                  <a:cubicBezTo>
                    <a:pt x="452" y="561"/>
                    <a:pt x="534" y="524"/>
                    <a:pt x="570" y="452"/>
                  </a:cubicBezTo>
                  <a:cubicBezTo>
                    <a:pt x="678" y="335"/>
                    <a:pt x="723" y="154"/>
                    <a:pt x="723" y="0"/>
                  </a:cubicBezTo>
                  <a:close/>
                </a:path>
              </a:pathLst>
            </a:custGeom>
            <a:solidFill>
              <a:srgbClr val="7733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3"/>
            <p:cNvSpPr/>
            <p:nvPr/>
          </p:nvSpPr>
          <p:spPr>
            <a:xfrm>
              <a:off x="3361100" y="1955950"/>
              <a:ext cx="14950" cy="8750"/>
            </a:xfrm>
            <a:custGeom>
              <a:rect b="b" l="l" r="r" t="t"/>
              <a:pathLst>
                <a:path extrusionOk="0" h="350" w="598">
                  <a:moveTo>
                    <a:pt x="324" y="1"/>
                  </a:moveTo>
                  <a:cubicBezTo>
                    <a:pt x="203" y="1"/>
                    <a:pt x="80" y="34"/>
                    <a:pt x="1" y="87"/>
                  </a:cubicBezTo>
                  <a:cubicBezTo>
                    <a:pt x="37" y="169"/>
                    <a:pt x="109" y="241"/>
                    <a:pt x="145" y="277"/>
                  </a:cubicBezTo>
                  <a:cubicBezTo>
                    <a:pt x="190" y="313"/>
                    <a:pt x="227" y="350"/>
                    <a:pt x="299" y="350"/>
                  </a:cubicBezTo>
                  <a:cubicBezTo>
                    <a:pt x="371" y="350"/>
                    <a:pt x="453" y="313"/>
                    <a:pt x="489" y="241"/>
                  </a:cubicBezTo>
                  <a:cubicBezTo>
                    <a:pt x="525" y="205"/>
                    <a:pt x="561" y="124"/>
                    <a:pt x="597" y="51"/>
                  </a:cubicBezTo>
                  <a:cubicBezTo>
                    <a:pt x="561" y="15"/>
                    <a:pt x="489" y="15"/>
                    <a:pt x="453" y="15"/>
                  </a:cubicBezTo>
                  <a:cubicBezTo>
                    <a:pt x="411" y="5"/>
                    <a:pt x="368" y="1"/>
                    <a:pt x="324" y="1"/>
                  </a:cubicBezTo>
                  <a:close/>
                </a:path>
              </a:pathLst>
            </a:custGeom>
            <a:solidFill>
              <a:srgbClr val="C13F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3"/>
            <p:cNvSpPr/>
            <p:nvPr/>
          </p:nvSpPr>
          <p:spPr>
            <a:xfrm>
              <a:off x="3367650" y="1944600"/>
              <a:ext cx="3875" cy="2250"/>
            </a:xfrm>
            <a:custGeom>
              <a:rect b="b" l="l" r="r" t="t"/>
              <a:pathLst>
                <a:path extrusionOk="0" h="90" w="155">
                  <a:moveTo>
                    <a:pt x="141" y="1"/>
                  </a:moveTo>
                  <a:cubicBezTo>
                    <a:pt x="125" y="1"/>
                    <a:pt x="97" y="17"/>
                    <a:pt x="73" y="17"/>
                  </a:cubicBezTo>
                  <a:lnTo>
                    <a:pt x="1" y="89"/>
                  </a:lnTo>
                  <a:lnTo>
                    <a:pt x="109" y="89"/>
                  </a:lnTo>
                  <a:cubicBezTo>
                    <a:pt x="154" y="53"/>
                    <a:pt x="154" y="17"/>
                    <a:pt x="154" y="17"/>
                  </a:cubicBezTo>
                  <a:cubicBezTo>
                    <a:pt x="154" y="5"/>
                    <a:pt x="149" y="1"/>
                    <a:pt x="141" y="1"/>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3"/>
            <p:cNvSpPr/>
            <p:nvPr/>
          </p:nvSpPr>
          <p:spPr>
            <a:xfrm>
              <a:off x="3359075" y="1933700"/>
              <a:ext cx="7700" cy="14050"/>
            </a:xfrm>
            <a:custGeom>
              <a:rect b="b" l="l" r="r" t="t"/>
              <a:pathLst>
                <a:path extrusionOk="0" h="562" w="308">
                  <a:moveTo>
                    <a:pt x="308" y="1"/>
                  </a:moveTo>
                  <a:cubicBezTo>
                    <a:pt x="308" y="1"/>
                    <a:pt x="226" y="1"/>
                    <a:pt x="190" y="37"/>
                  </a:cubicBezTo>
                  <a:cubicBezTo>
                    <a:pt x="118" y="37"/>
                    <a:pt x="45" y="155"/>
                    <a:pt x="0" y="263"/>
                  </a:cubicBezTo>
                  <a:cubicBezTo>
                    <a:pt x="0" y="381"/>
                    <a:pt x="45" y="453"/>
                    <a:pt x="118" y="525"/>
                  </a:cubicBezTo>
                  <a:cubicBezTo>
                    <a:pt x="154" y="562"/>
                    <a:pt x="190" y="562"/>
                    <a:pt x="190" y="562"/>
                  </a:cubicBezTo>
                  <a:cubicBezTo>
                    <a:pt x="190" y="562"/>
                    <a:pt x="154" y="525"/>
                    <a:pt x="118" y="489"/>
                  </a:cubicBezTo>
                  <a:cubicBezTo>
                    <a:pt x="82" y="453"/>
                    <a:pt x="45" y="335"/>
                    <a:pt x="82" y="263"/>
                  </a:cubicBezTo>
                  <a:cubicBezTo>
                    <a:pt x="82" y="155"/>
                    <a:pt x="154" y="73"/>
                    <a:pt x="190" y="73"/>
                  </a:cubicBezTo>
                  <a:cubicBezTo>
                    <a:pt x="226" y="37"/>
                    <a:pt x="308" y="1"/>
                    <a:pt x="308" y="1"/>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3"/>
            <p:cNvSpPr/>
            <p:nvPr/>
          </p:nvSpPr>
          <p:spPr>
            <a:xfrm>
              <a:off x="3346850" y="1933700"/>
              <a:ext cx="3875" cy="11350"/>
            </a:xfrm>
            <a:custGeom>
              <a:rect b="b" l="l" r="r" t="t"/>
              <a:pathLst>
                <a:path extrusionOk="0" h="454" w="155">
                  <a:moveTo>
                    <a:pt x="37" y="1"/>
                  </a:moveTo>
                  <a:cubicBezTo>
                    <a:pt x="1" y="1"/>
                    <a:pt x="1" y="109"/>
                    <a:pt x="1" y="227"/>
                  </a:cubicBezTo>
                  <a:cubicBezTo>
                    <a:pt x="37" y="335"/>
                    <a:pt x="82" y="453"/>
                    <a:pt x="82" y="453"/>
                  </a:cubicBezTo>
                  <a:cubicBezTo>
                    <a:pt x="119" y="453"/>
                    <a:pt x="155" y="335"/>
                    <a:pt x="119" y="227"/>
                  </a:cubicBezTo>
                  <a:cubicBezTo>
                    <a:pt x="119" y="109"/>
                    <a:pt x="82" y="1"/>
                    <a:pt x="37" y="1"/>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3"/>
            <p:cNvSpPr/>
            <p:nvPr/>
          </p:nvSpPr>
          <p:spPr>
            <a:xfrm>
              <a:off x="3382800" y="1931900"/>
              <a:ext cx="2725" cy="10200"/>
            </a:xfrm>
            <a:custGeom>
              <a:rect b="b" l="l" r="r" t="t"/>
              <a:pathLst>
                <a:path extrusionOk="0" h="408" w="109">
                  <a:moveTo>
                    <a:pt x="37" y="1"/>
                  </a:moveTo>
                  <a:cubicBezTo>
                    <a:pt x="1" y="1"/>
                    <a:pt x="1" y="73"/>
                    <a:pt x="1" y="227"/>
                  </a:cubicBezTo>
                  <a:cubicBezTo>
                    <a:pt x="37" y="335"/>
                    <a:pt x="37" y="407"/>
                    <a:pt x="73" y="407"/>
                  </a:cubicBezTo>
                  <a:cubicBezTo>
                    <a:pt x="109" y="407"/>
                    <a:pt x="109" y="299"/>
                    <a:pt x="109" y="181"/>
                  </a:cubicBezTo>
                  <a:cubicBezTo>
                    <a:pt x="109" y="73"/>
                    <a:pt x="73" y="1"/>
                    <a:pt x="37" y="1"/>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3"/>
            <p:cNvSpPr/>
            <p:nvPr/>
          </p:nvSpPr>
          <p:spPr>
            <a:xfrm>
              <a:off x="3336475" y="1915850"/>
              <a:ext cx="13350" cy="10425"/>
            </a:xfrm>
            <a:custGeom>
              <a:rect b="b" l="l" r="r" t="t"/>
              <a:pathLst>
                <a:path extrusionOk="0" h="417" w="534">
                  <a:moveTo>
                    <a:pt x="416" y="1"/>
                  </a:moveTo>
                  <a:cubicBezTo>
                    <a:pt x="380" y="37"/>
                    <a:pt x="271" y="37"/>
                    <a:pt x="190" y="109"/>
                  </a:cubicBezTo>
                  <a:cubicBezTo>
                    <a:pt x="118" y="145"/>
                    <a:pt x="45" y="263"/>
                    <a:pt x="45" y="299"/>
                  </a:cubicBezTo>
                  <a:cubicBezTo>
                    <a:pt x="0" y="371"/>
                    <a:pt x="0" y="417"/>
                    <a:pt x="45" y="417"/>
                  </a:cubicBezTo>
                  <a:cubicBezTo>
                    <a:pt x="45" y="417"/>
                    <a:pt x="81" y="371"/>
                    <a:pt x="118" y="335"/>
                  </a:cubicBezTo>
                  <a:cubicBezTo>
                    <a:pt x="154" y="299"/>
                    <a:pt x="190" y="227"/>
                    <a:pt x="271" y="191"/>
                  </a:cubicBezTo>
                  <a:cubicBezTo>
                    <a:pt x="380" y="109"/>
                    <a:pt x="534" y="73"/>
                    <a:pt x="534" y="37"/>
                  </a:cubicBezTo>
                  <a:cubicBezTo>
                    <a:pt x="534" y="37"/>
                    <a:pt x="497" y="1"/>
                    <a:pt x="416" y="1"/>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3"/>
            <p:cNvSpPr/>
            <p:nvPr/>
          </p:nvSpPr>
          <p:spPr>
            <a:xfrm>
              <a:off x="3375125" y="1910200"/>
              <a:ext cx="16975" cy="7675"/>
            </a:xfrm>
            <a:custGeom>
              <a:rect b="b" l="l" r="r" t="t"/>
              <a:pathLst>
                <a:path extrusionOk="0" h="307" w="679">
                  <a:moveTo>
                    <a:pt x="118" y="1"/>
                  </a:moveTo>
                  <a:cubicBezTo>
                    <a:pt x="36" y="37"/>
                    <a:pt x="0" y="37"/>
                    <a:pt x="0" y="37"/>
                  </a:cubicBezTo>
                  <a:cubicBezTo>
                    <a:pt x="0" y="73"/>
                    <a:pt x="154" y="73"/>
                    <a:pt x="344" y="145"/>
                  </a:cubicBezTo>
                  <a:cubicBezTo>
                    <a:pt x="508" y="216"/>
                    <a:pt x="611" y="306"/>
                    <a:pt x="636" y="306"/>
                  </a:cubicBezTo>
                  <a:cubicBezTo>
                    <a:pt x="640" y="306"/>
                    <a:pt x="642" y="304"/>
                    <a:pt x="642" y="299"/>
                  </a:cubicBezTo>
                  <a:cubicBezTo>
                    <a:pt x="678" y="299"/>
                    <a:pt x="642" y="263"/>
                    <a:pt x="606" y="191"/>
                  </a:cubicBezTo>
                  <a:cubicBezTo>
                    <a:pt x="570" y="145"/>
                    <a:pt x="488" y="73"/>
                    <a:pt x="380" y="37"/>
                  </a:cubicBezTo>
                  <a:cubicBezTo>
                    <a:pt x="262" y="1"/>
                    <a:pt x="190" y="1"/>
                    <a:pt x="118" y="1"/>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3"/>
            <p:cNvSpPr/>
            <p:nvPr/>
          </p:nvSpPr>
          <p:spPr>
            <a:xfrm>
              <a:off x="3362900" y="1875000"/>
              <a:ext cx="76425" cy="60550"/>
            </a:xfrm>
            <a:custGeom>
              <a:rect b="b" l="l" r="r" t="t"/>
              <a:pathLst>
                <a:path extrusionOk="0" h="2422" w="3057">
                  <a:moveTo>
                    <a:pt x="1029" y="1"/>
                  </a:moveTo>
                  <a:cubicBezTo>
                    <a:pt x="727" y="1"/>
                    <a:pt x="428" y="46"/>
                    <a:pt x="155" y="161"/>
                  </a:cubicBezTo>
                  <a:lnTo>
                    <a:pt x="227" y="161"/>
                  </a:lnTo>
                  <a:cubicBezTo>
                    <a:pt x="1" y="613"/>
                    <a:pt x="73" y="1183"/>
                    <a:pt x="381" y="1599"/>
                  </a:cubicBezTo>
                  <a:cubicBezTo>
                    <a:pt x="679" y="2005"/>
                    <a:pt x="1167" y="2231"/>
                    <a:pt x="1701" y="2277"/>
                  </a:cubicBezTo>
                  <a:cubicBezTo>
                    <a:pt x="1865" y="2303"/>
                    <a:pt x="2034" y="2304"/>
                    <a:pt x="2203" y="2304"/>
                  </a:cubicBezTo>
                  <a:cubicBezTo>
                    <a:pt x="2220" y="2304"/>
                    <a:pt x="2237" y="2304"/>
                    <a:pt x="2253" y="2304"/>
                  </a:cubicBezTo>
                  <a:cubicBezTo>
                    <a:pt x="2532" y="2304"/>
                    <a:pt x="2807" y="2307"/>
                    <a:pt x="3057" y="2421"/>
                  </a:cubicBezTo>
                  <a:cubicBezTo>
                    <a:pt x="3012" y="2087"/>
                    <a:pt x="2939" y="1707"/>
                    <a:pt x="2867" y="1373"/>
                  </a:cubicBezTo>
                  <a:cubicBezTo>
                    <a:pt x="2749" y="1029"/>
                    <a:pt x="2560" y="694"/>
                    <a:pt x="2333" y="423"/>
                  </a:cubicBezTo>
                  <a:cubicBezTo>
                    <a:pt x="2225" y="351"/>
                    <a:pt x="2153" y="242"/>
                    <a:pt x="2035" y="197"/>
                  </a:cubicBezTo>
                  <a:cubicBezTo>
                    <a:pt x="1881" y="125"/>
                    <a:pt x="1773" y="89"/>
                    <a:pt x="1619" y="53"/>
                  </a:cubicBezTo>
                  <a:cubicBezTo>
                    <a:pt x="1426" y="20"/>
                    <a:pt x="1227" y="1"/>
                    <a:pt x="1029" y="1"/>
                  </a:cubicBezTo>
                  <a:close/>
                </a:path>
              </a:pathLst>
            </a:custGeom>
            <a:solidFill>
              <a:srgbClr val="B7B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3"/>
            <p:cNvSpPr/>
            <p:nvPr/>
          </p:nvSpPr>
          <p:spPr>
            <a:xfrm>
              <a:off x="3426875" y="1922400"/>
              <a:ext cx="24650" cy="33950"/>
            </a:xfrm>
            <a:custGeom>
              <a:rect b="b" l="l" r="r" t="t"/>
              <a:pathLst>
                <a:path extrusionOk="0" h="1358" w="986">
                  <a:moveTo>
                    <a:pt x="534" y="1"/>
                  </a:moveTo>
                  <a:cubicBezTo>
                    <a:pt x="154" y="1"/>
                    <a:pt x="1" y="489"/>
                    <a:pt x="1" y="787"/>
                  </a:cubicBezTo>
                  <a:lnTo>
                    <a:pt x="154" y="1357"/>
                  </a:lnTo>
                  <a:cubicBezTo>
                    <a:pt x="344" y="1357"/>
                    <a:pt x="534" y="1285"/>
                    <a:pt x="679" y="1167"/>
                  </a:cubicBezTo>
                  <a:cubicBezTo>
                    <a:pt x="796" y="1059"/>
                    <a:pt x="905" y="905"/>
                    <a:pt x="950" y="715"/>
                  </a:cubicBezTo>
                  <a:cubicBezTo>
                    <a:pt x="986" y="561"/>
                    <a:pt x="950" y="417"/>
                    <a:pt x="905" y="263"/>
                  </a:cubicBezTo>
                  <a:cubicBezTo>
                    <a:pt x="832" y="155"/>
                    <a:pt x="679" y="37"/>
                    <a:pt x="534" y="1"/>
                  </a:cubicBezTo>
                  <a:close/>
                </a:path>
              </a:pathLst>
            </a:custGeom>
            <a:solidFill>
              <a:srgbClr val="D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3"/>
            <p:cNvSpPr/>
            <p:nvPr/>
          </p:nvSpPr>
          <p:spPr>
            <a:xfrm>
              <a:off x="3432525" y="1928050"/>
              <a:ext cx="15175" cy="23550"/>
            </a:xfrm>
            <a:custGeom>
              <a:rect b="b" l="l" r="r" t="t"/>
              <a:pathLst>
                <a:path extrusionOk="0" h="942" w="607">
                  <a:moveTo>
                    <a:pt x="308" y="1"/>
                  </a:moveTo>
                  <a:cubicBezTo>
                    <a:pt x="190" y="73"/>
                    <a:pt x="118" y="263"/>
                    <a:pt x="82" y="381"/>
                  </a:cubicBezTo>
                  <a:cubicBezTo>
                    <a:pt x="1" y="525"/>
                    <a:pt x="1" y="715"/>
                    <a:pt x="46" y="869"/>
                  </a:cubicBezTo>
                  <a:cubicBezTo>
                    <a:pt x="82" y="869"/>
                    <a:pt x="82" y="905"/>
                    <a:pt x="82" y="905"/>
                  </a:cubicBezTo>
                  <a:cubicBezTo>
                    <a:pt x="118" y="941"/>
                    <a:pt x="118" y="941"/>
                    <a:pt x="154" y="941"/>
                  </a:cubicBezTo>
                  <a:cubicBezTo>
                    <a:pt x="190" y="941"/>
                    <a:pt x="190" y="941"/>
                    <a:pt x="227" y="905"/>
                  </a:cubicBezTo>
                  <a:cubicBezTo>
                    <a:pt x="344" y="869"/>
                    <a:pt x="416" y="751"/>
                    <a:pt x="498" y="679"/>
                  </a:cubicBezTo>
                  <a:cubicBezTo>
                    <a:pt x="534" y="561"/>
                    <a:pt x="570" y="453"/>
                    <a:pt x="570" y="335"/>
                  </a:cubicBezTo>
                  <a:cubicBezTo>
                    <a:pt x="606" y="191"/>
                    <a:pt x="570" y="1"/>
                    <a:pt x="416" y="1"/>
                  </a:cubicBezTo>
                  <a:close/>
                </a:path>
              </a:pathLst>
            </a:custGeom>
            <a:solidFill>
              <a:srgbClr val="D678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3"/>
            <p:cNvSpPr/>
            <p:nvPr/>
          </p:nvSpPr>
          <p:spPr>
            <a:xfrm>
              <a:off x="3432525" y="1928050"/>
              <a:ext cx="9525" cy="21725"/>
            </a:xfrm>
            <a:custGeom>
              <a:rect b="b" l="l" r="r" t="t"/>
              <a:pathLst>
                <a:path extrusionOk="0" h="869" w="381">
                  <a:moveTo>
                    <a:pt x="380" y="1"/>
                  </a:moveTo>
                  <a:cubicBezTo>
                    <a:pt x="380" y="1"/>
                    <a:pt x="308" y="1"/>
                    <a:pt x="227" y="73"/>
                  </a:cubicBezTo>
                  <a:cubicBezTo>
                    <a:pt x="190" y="155"/>
                    <a:pt x="118" y="227"/>
                    <a:pt x="46" y="381"/>
                  </a:cubicBezTo>
                  <a:cubicBezTo>
                    <a:pt x="1" y="525"/>
                    <a:pt x="1" y="643"/>
                    <a:pt x="46" y="751"/>
                  </a:cubicBezTo>
                  <a:cubicBezTo>
                    <a:pt x="46" y="833"/>
                    <a:pt x="82" y="869"/>
                    <a:pt x="82" y="869"/>
                  </a:cubicBezTo>
                  <a:lnTo>
                    <a:pt x="82" y="715"/>
                  </a:lnTo>
                  <a:cubicBezTo>
                    <a:pt x="82" y="643"/>
                    <a:pt x="82" y="525"/>
                    <a:pt x="118" y="381"/>
                  </a:cubicBezTo>
                  <a:cubicBezTo>
                    <a:pt x="154" y="263"/>
                    <a:pt x="227" y="155"/>
                    <a:pt x="272" y="109"/>
                  </a:cubicBezTo>
                  <a:cubicBezTo>
                    <a:pt x="344" y="37"/>
                    <a:pt x="380" y="1"/>
                    <a:pt x="380" y="1"/>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3"/>
            <p:cNvSpPr/>
            <p:nvPr/>
          </p:nvSpPr>
          <p:spPr>
            <a:xfrm>
              <a:off x="3435475" y="1935150"/>
              <a:ext cx="3850" cy="12600"/>
            </a:xfrm>
            <a:custGeom>
              <a:rect b="b" l="l" r="r" t="t"/>
              <a:pathLst>
                <a:path extrusionOk="0" h="504" w="154">
                  <a:moveTo>
                    <a:pt x="8" y="0"/>
                  </a:moveTo>
                  <a:cubicBezTo>
                    <a:pt x="3" y="0"/>
                    <a:pt x="0" y="5"/>
                    <a:pt x="0" y="15"/>
                  </a:cubicBezTo>
                  <a:cubicBezTo>
                    <a:pt x="0" y="15"/>
                    <a:pt x="72" y="97"/>
                    <a:pt x="72" y="241"/>
                  </a:cubicBezTo>
                  <a:cubicBezTo>
                    <a:pt x="109" y="323"/>
                    <a:pt x="72" y="395"/>
                    <a:pt x="36" y="431"/>
                  </a:cubicBezTo>
                  <a:lnTo>
                    <a:pt x="36" y="504"/>
                  </a:lnTo>
                  <a:cubicBezTo>
                    <a:pt x="36" y="504"/>
                    <a:pt x="72" y="467"/>
                    <a:pt x="72" y="431"/>
                  </a:cubicBezTo>
                  <a:cubicBezTo>
                    <a:pt x="109" y="431"/>
                    <a:pt x="109" y="395"/>
                    <a:pt x="109" y="359"/>
                  </a:cubicBezTo>
                  <a:cubicBezTo>
                    <a:pt x="154" y="323"/>
                    <a:pt x="154" y="277"/>
                    <a:pt x="154" y="241"/>
                  </a:cubicBezTo>
                  <a:cubicBezTo>
                    <a:pt x="154" y="169"/>
                    <a:pt x="109" y="97"/>
                    <a:pt x="72" y="51"/>
                  </a:cubicBezTo>
                  <a:cubicBezTo>
                    <a:pt x="47" y="26"/>
                    <a:pt x="21" y="0"/>
                    <a:pt x="8" y="0"/>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3"/>
            <p:cNvSpPr/>
            <p:nvPr/>
          </p:nvSpPr>
          <p:spPr>
            <a:xfrm>
              <a:off x="3360200" y="1933700"/>
              <a:ext cx="13125" cy="14050"/>
            </a:xfrm>
            <a:custGeom>
              <a:rect b="b" l="l" r="r" t="t"/>
              <a:pathLst>
                <a:path extrusionOk="0" h="562" w="525">
                  <a:moveTo>
                    <a:pt x="0" y="453"/>
                  </a:moveTo>
                  <a:cubicBezTo>
                    <a:pt x="18" y="471"/>
                    <a:pt x="28" y="480"/>
                    <a:pt x="37" y="489"/>
                  </a:cubicBezTo>
                  <a:lnTo>
                    <a:pt x="37" y="489"/>
                  </a:lnTo>
                  <a:cubicBezTo>
                    <a:pt x="37" y="489"/>
                    <a:pt x="37" y="453"/>
                    <a:pt x="0" y="453"/>
                  </a:cubicBezTo>
                  <a:close/>
                  <a:moveTo>
                    <a:pt x="226" y="1"/>
                  </a:moveTo>
                  <a:cubicBezTo>
                    <a:pt x="226" y="37"/>
                    <a:pt x="181" y="37"/>
                    <a:pt x="145" y="73"/>
                  </a:cubicBezTo>
                  <a:cubicBezTo>
                    <a:pt x="109" y="73"/>
                    <a:pt x="37" y="155"/>
                    <a:pt x="37" y="263"/>
                  </a:cubicBezTo>
                  <a:cubicBezTo>
                    <a:pt x="0" y="335"/>
                    <a:pt x="37" y="453"/>
                    <a:pt x="73" y="489"/>
                  </a:cubicBezTo>
                  <a:cubicBezTo>
                    <a:pt x="109" y="525"/>
                    <a:pt x="145" y="562"/>
                    <a:pt x="145" y="562"/>
                  </a:cubicBezTo>
                  <a:lnTo>
                    <a:pt x="181" y="562"/>
                  </a:lnTo>
                  <a:cubicBezTo>
                    <a:pt x="226" y="562"/>
                    <a:pt x="263" y="562"/>
                    <a:pt x="335" y="525"/>
                  </a:cubicBezTo>
                  <a:lnTo>
                    <a:pt x="299" y="525"/>
                  </a:lnTo>
                  <a:lnTo>
                    <a:pt x="371" y="453"/>
                  </a:lnTo>
                  <a:lnTo>
                    <a:pt x="452" y="453"/>
                  </a:lnTo>
                  <a:cubicBezTo>
                    <a:pt x="525" y="335"/>
                    <a:pt x="525" y="227"/>
                    <a:pt x="489" y="109"/>
                  </a:cubicBezTo>
                  <a:cubicBezTo>
                    <a:pt x="452" y="37"/>
                    <a:pt x="371" y="1"/>
                    <a:pt x="299" y="1"/>
                  </a:cubicBezTo>
                  <a:close/>
                </a:path>
              </a:pathLst>
            </a:custGeom>
            <a:solidFill>
              <a:srgbClr val="D678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3"/>
            <p:cNvSpPr/>
            <p:nvPr/>
          </p:nvSpPr>
          <p:spPr>
            <a:xfrm>
              <a:off x="3367650" y="1945025"/>
              <a:ext cx="3875" cy="1825"/>
            </a:xfrm>
            <a:custGeom>
              <a:rect b="b" l="l" r="r" t="t"/>
              <a:pathLst>
                <a:path extrusionOk="0" h="73" w="155">
                  <a:moveTo>
                    <a:pt x="73" y="0"/>
                  </a:moveTo>
                  <a:lnTo>
                    <a:pt x="1" y="72"/>
                  </a:lnTo>
                  <a:lnTo>
                    <a:pt x="37" y="72"/>
                  </a:lnTo>
                  <a:cubicBezTo>
                    <a:pt x="37" y="72"/>
                    <a:pt x="73" y="36"/>
                    <a:pt x="109" y="36"/>
                  </a:cubicBezTo>
                  <a:lnTo>
                    <a:pt x="154" y="0"/>
                  </a:lnTo>
                  <a:close/>
                </a:path>
              </a:pathLst>
            </a:custGeom>
            <a:solidFill>
              <a:srgbClr val="9A47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3"/>
            <p:cNvSpPr/>
            <p:nvPr/>
          </p:nvSpPr>
          <p:spPr>
            <a:xfrm>
              <a:off x="3359075" y="1933700"/>
              <a:ext cx="6800" cy="14050"/>
            </a:xfrm>
            <a:custGeom>
              <a:rect b="b" l="l" r="r" t="t"/>
              <a:pathLst>
                <a:path extrusionOk="0" h="562" w="272">
                  <a:moveTo>
                    <a:pt x="271" y="1"/>
                  </a:moveTo>
                  <a:cubicBezTo>
                    <a:pt x="190" y="37"/>
                    <a:pt x="154" y="37"/>
                    <a:pt x="118" y="73"/>
                  </a:cubicBezTo>
                  <a:cubicBezTo>
                    <a:pt x="45" y="155"/>
                    <a:pt x="0" y="299"/>
                    <a:pt x="45" y="417"/>
                  </a:cubicBezTo>
                  <a:lnTo>
                    <a:pt x="45" y="453"/>
                  </a:lnTo>
                  <a:cubicBezTo>
                    <a:pt x="82" y="489"/>
                    <a:pt x="82" y="489"/>
                    <a:pt x="118" y="525"/>
                  </a:cubicBezTo>
                  <a:cubicBezTo>
                    <a:pt x="154" y="525"/>
                    <a:pt x="154" y="562"/>
                    <a:pt x="190" y="562"/>
                  </a:cubicBezTo>
                  <a:cubicBezTo>
                    <a:pt x="190" y="562"/>
                    <a:pt x="154" y="525"/>
                    <a:pt x="118" y="489"/>
                  </a:cubicBezTo>
                  <a:cubicBezTo>
                    <a:pt x="82" y="453"/>
                    <a:pt x="45" y="335"/>
                    <a:pt x="82" y="263"/>
                  </a:cubicBezTo>
                  <a:cubicBezTo>
                    <a:pt x="82" y="155"/>
                    <a:pt x="154" y="73"/>
                    <a:pt x="190" y="73"/>
                  </a:cubicBezTo>
                  <a:cubicBezTo>
                    <a:pt x="226" y="37"/>
                    <a:pt x="271" y="37"/>
                    <a:pt x="271" y="1"/>
                  </a:cubicBezTo>
                  <a:close/>
                </a:path>
              </a:pathLst>
            </a:custGeom>
            <a:solidFill>
              <a:srgbClr val="9A47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3"/>
            <p:cNvSpPr/>
            <p:nvPr/>
          </p:nvSpPr>
          <p:spPr>
            <a:xfrm>
              <a:off x="3339400" y="1948850"/>
              <a:ext cx="17875" cy="13150"/>
            </a:xfrm>
            <a:custGeom>
              <a:rect b="b" l="l" r="r" t="t"/>
              <a:pathLst>
                <a:path extrusionOk="0" h="526" w="715">
                  <a:moveTo>
                    <a:pt x="380" y="1"/>
                  </a:moveTo>
                  <a:cubicBezTo>
                    <a:pt x="190" y="1"/>
                    <a:pt x="1" y="73"/>
                    <a:pt x="1" y="299"/>
                  </a:cubicBezTo>
                  <a:cubicBezTo>
                    <a:pt x="1" y="371"/>
                    <a:pt x="37" y="453"/>
                    <a:pt x="109" y="489"/>
                  </a:cubicBezTo>
                  <a:cubicBezTo>
                    <a:pt x="154" y="525"/>
                    <a:pt x="190" y="525"/>
                    <a:pt x="227" y="525"/>
                  </a:cubicBezTo>
                  <a:lnTo>
                    <a:pt x="335" y="525"/>
                  </a:lnTo>
                  <a:cubicBezTo>
                    <a:pt x="489" y="525"/>
                    <a:pt x="606" y="489"/>
                    <a:pt x="679" y="371"/>
                  </a:cubicBezTo>
                  <a:cubicBezTo>
                    <a:pt x="715" y="299"/>
                    <a:pt x="715" y="227"/>
                    <a:pt x="679" y="182"/>
                  </a:cubicBezTo>
                  <a:cubicBezTo>
                    <a:pt x="643" y="73"/>
                    <a:pt x="525" y="1"/>
                    <a:pt x="380" y="1"/>
                  </a:cubicBezTo>
                  <a:close/>
                </a:path>
              </a:pathLst>
            </a:custGeom>
            <a:solidFill>
              <a:srgbClr val="D97F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3"/>
            <p:cNvSpPr/>
            <p:nvPr/>
          </p:nvSpPr>
          <p:spPr>
            <a:xfrm>
              <a:off x="3380775" y="1945025"/>
              <a:ext cx="19900" cy="15150"/>
            </a:xfrm>
            <a:custGeom>
              <a:rect b="b" l="l" r="r" t="t"/>
              <a:pathLst>
                <a:path extrusionOk="0" h="606" w="796">
                  <a:moveTo>
                    <a:pt x="416" y="0"/>
                  </a:moveTo>
                  <a:cubicBezTo>
                    <a:pt x="226" y="0"/>
                    <a:pt x="0" y="109"/>
                    <a:pt x="0" y="335"/>
                  </a:cubicBezTo>
                  <a:cubicBezTo>
                    <a:pt x="0" y="416"/>
                    <a:pt x="36" y="488"/>
                    <a:pt x="118" y="524"/>
                  </a:cubicBezTo>
                  <a:cubicBezTo>
                    <a:pt x="154" y="561"/>
                    <a:pt x="226" y="561"/>
                    <a:pt x="262" y="561"/>
                  </a:cubicBezTo>
                  <a:cubicBezTo>
                    <a:pt x="308" y="606"/>
                    <a:pt x="344" y="606"/>
                    <a:pt x="416" y="606"/>
                  </a:cubicBezTo>
                  <a:cubicBezTo>
                    <a:pt x="534" y="606"/>
                    <a:pt x="714" y="561"/>
                    <a:pt x="760" y="452"/>
                  </a:cubicBezTo>
                  <a:cubicBezTo>
                    <a:pt x="796" y="335"/>
                    <a:pt x="796" y="262"/>
                    <a:pt x="796" y="190"/>
                  </a:cubicBezTo>
                  <a:cubicBezTo>
                    <a:pt x="760" y="72"/>
                    <a:pt x="606" y="0"/>
                    <a:pt x="452" y="0"/>
                  </a:cubicBezTo>
                  <a:close/>
                </a:path>
              </a:pathLst>
            </a:custGeom>
            <a:solidFill>
              <a:srgbClr val="D97F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3"/>
            <p:cNvSpPr/>
            <p:nvPr/>
          </p:nvSpPr>
          <p:spPr>
            <a:xfrm>
              <a:off x="3343250" y="1943200"/>
              <a:ext cx="6575" cy="6575"/>
            </a:xfrm>
            <a:custGeom>
              <a:rect b="b" l="l" r="r" t="t"/>
              <a:pathLst>
                <a:path extrusionOk="0" h="263" w="263">
                  <a:moveTo>
                    <a:pt x="0" y="1"/>
                  </a:moveTo>
                  <a:lnTo>
                    <a:pt x="0" y="73"/>
                  </a:lnTo>
                  <a:cubicBezTo>
                    <a:pt x="0" y="109"/>
                    <a:pt x="36" y="145"/>
                    <a:pt x="73" y="182"/>
                  </a:cubicBezTo>
                  <a:cubicBezTo>
                    <a:pt x="36" y="145"/>
                    <a:pt x="36" y="109"/>
                    <a:pt x="36" y="73"/>
                  </a:cubicBezTo>
                  <a:cubicBezTo>
                    <a:pt x="0" y="37"/>
                    <a:pt x="0" y="1"/>
                    <a:pt x="0" y="1"/>
                  </a:cubicBezTo>
                  <a:close/>
                  <a:moveTo>
                    <a:pt x="73" y="182"/>
                  </a:moveTo>
                  <a:lnTo>
                    <a:pt x="73" y="182"/>
                  </a:lnTo>
                  <a:cubicBezTo>
                    <a:pt x="109" y="227"/>
                    <a:pt x="145" y="263"/>
                    <a:pt x="181" y="263"/>
                  </a:cubicBezTo>
                  <a:lnTo>
                    <a:pt x="263" y="263"/>
                  </a:lnTo>
                  <a:cubicBezTo>
                    <a:pt x="263" y="263"/>
                    <a:pt x="181" y="263"/>
                    <a:pt x="73" y="182"/>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3"/>
            <p:cNvSpPr/>
            <p:nvPr/>
          </p:nvSpPr>
          <p:spPr>
            <a:xfrm>
              <a:off x="3346850" y="1944100"/>
              <a:ext cx="6600" cy="3425"/>
            </a:xfrm>
            <a:custGeom>
              <a:rect b="b" l="l" r="r" t="t"/>
              <a:pathLst>
                <a:path extrusionOk="0" h="137" w="264">
                  <a:moveTo>
                    <a:pt x="263" y="1"/>
                  </a:moveTo>
                  <a:cubicBezTo>
                    <a:pt x="263" y="1"/>
                    <a:pt x="227" y="73"/>
                    <a:pt x="155" y="109"/>
                  </a:cubicBezTo>
                  <a:cubicBezTo>
                    <a:pt x="191" y="109"/>
                    <a:pt x="227" y="73"/>
                    <a:pt x="227" y="73"/>
                  </a:cubicBezTo>
                  <a:cubicBezTo>
                    <a:pt x="263" y="37"/>
                    <a:pt x="263" y="1"/>
                    <a:pt x="263" y="1"/>
                  </a:cubicBezTo>
                  <a:close/>
                  <a:moveTo>
                    <a:pt x="1" y="73"/>
                  </a:moveTo>
                  <a:cubicBezTo>
                    <a:pt x="1" y="109"/>
                    <a:pt x="1" y="109"/>
                    <a:pt x="37" y="109"/>
                  </a:cubicBezTo>
                  <a:cubicBezTo>
                    <a:pt x="60" y="127"/>
                    <a:pt x="80" y="136"/>
                    <a:pt x="99" y="136"/>
                  </a:cubicBezTo>
                  <a:cubicBezTo>
                    <a:pt x="119" y="136"/>
                    <a:pt x="137" y="127"/>
                    <a:pt x="155" y="109"/>
                  </a:cubicBezTo>
                  <a:cubicBezTo>
                    <a:pt x="82" y="109"/>
                    <a:pt x="1" y="73"/>
                    <a:pt x="1" y="73"/>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3"/>
            <p:cNvSpPr/>
            <p:nvPr/>
          </p:nvSpPr>
          <p:spPr>
            <a:xfrm>
              <a:off x="3378950" y="1941175"/>
              <a:ext cx="6575" cy="6575"/>
            </a:xfrm>
            <a:custGeom>
              <a:rect b="b" l="l" r="r" t="t"/>
              <a:pathLst>
                <a:path extrusionOk="0" h="263" w="263">
                  <a:moveTo>
                    <a:pt x="37" y="0"/>
                  </a:moveTo>
                  <a:cubicBezTo>
                    <a:pt x="37" y="0"/>
                    <a:pt x="1" y="0"/>
                    <a:pt x="37" y="36"/>
                  </a:cubicBezTo>
                  <a:lnTo>
                    <a:pt x="37" y="0"/>
                  </a:lnTo>
                  <a:close/>
                  <a:moveTo>
                    <a:pt x="37" y="37"/>
                  </a:moveTo>
                  <a:cubicBezTo>
                    <a:pt x="37" y="82"/>
                    <a:pt x="37" y="154"/>
                    <a:pt x="73" y="190"/>
                  </a:cubicBezTo>
                  <a:cubicBezTo>
                    <a:pt x="109" y="226"/>
                    <a:pt x="191" y="226"/>
                    <a:pt x="191" y="226"/>
                  </a:cubicBezTo>
                  <a:cubicBezTo>
                    <a:pt x="227" y="263"/>
                    <a:pt x="263" y="263"/>
                    <a:pt x="263" y="263"/>
                  </a:cubicBezTo>
                  <a:cubicBezTo>
                    <a:pt x="263" y="226"/>
                    <a:pt x="191" y="226"/>
                    <a:pt x="109" y="154"/>
                  </a:cubicBezTo>
                  <a:cubicBezTo>
                    <a:pt x="73" y="118"/>
                    <a:pt x="37" y="82"/>
                    <a:pt x="37" y="37"/>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3"/>
            <p:cNvSpPr/>
            <p:nvPr/>
          </p:nvSpPr>
          <p:spPr>
            <a:xfrm>
              <a:off x="3381675" y="1941175"/>
              <a:ext cx="9525" cy="4250"/>
            </a:xfrm>
            <a:custGeom>
              <a:rect b="b" l="l" r="r" t="t"/>
              <a:pathLst>
                <a:path extrusionOk="0" h="170" w="381">
                  <a:moveTo>
                    <a:pt x="380" y="0"/>
                  </a:moveTo>
                  <a:cubicBezTo>
                    <a:pt x="344" y="0"/>
                    <a:pt x="344" y="36"/>
                    <a:pt x="308" y="36"/>
                  </a:cubicBezTo>
                  <a:cubicBezTo>
                    <a:pt x="308" y="82"/>
                    <a:pt x="272" y="118"/>
                    <a:pt x="190" y="118"/>
                  </a:cubicBezTo>
                  <a:cubicBezTo>
                    <a:pt x="178" y="130"/>
                    <a:pt x="162" y="134"/>
                    <a:pt x="146" y="134"/>
                  </a:cubicBezTo>
                  <a:cubicBezTo>
                    <a:pt x="114" y="134"/>
                    <a:pt x="82" y="118"/>
                    <a:pt x="82" y="118"/>
                  </a:cubicBezTo>
                  <a:cubicBezTo>
                    <a:pt x="46" y="82"/>
                    <a:pt x="0" y="82"/>
                    <a:pt x="0" y="82"/>
                  </a:cubicBezTo>
                  <a:lnTo>
                    <a:pt x="0" y="82"/>
                  </a:lnTo>
                  <a:cubicBezTo>
                    <a:pt x="0" y="82"/>
                    <a:pt x="0" y="118"/>
                    <a:pt x="46" y="118"/>
                  </a:cubicBezTo>
                  <a:cubicBezTo>
                    <a:pt x="71" y="143"/>
                    <a:pt x="115" y="169"/>
                    <a:pt x="151" y="169"/>
                  </a:cubicBezTo>
                  <a:cubicBezTo>
                    <a:pt x="166" y="169"/>
                    <a:pt x="180" y="165"/>
                    <a:pt x="190" y="154"/>
                  </a:cubicBezTo>
                  <a:cubicBezTo>
                    <a:pt x="272" y="154"/>
                    <a:pt x="308" y="118"/>
                    <a:pt x="344" y="82"/>
                  </a:cubicBezTo>
                  <a:cubicBezTo>
                    <a:pt x="344" y="36"/>
                    <a:pt x="380" y="0"/>
                    <a:pt x="380" y="0"/>
                  </a:cubicBezTo>
                  <a:close/>
                </a:path>
              </a:pathLst>
            </a:custGeom>
            <a:solidFill>
              <a:srgbClr val="9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3"/>
            <p:cNvSpPr/>
            <p:nvPr/>
          </p:nvSpPr>
          <p:spPr>
            <a:xfrm>
              <a:off x="3189550" y="1978925"/>
              <a:ext cx="18100" cy="41450"/>
            </a:xfrm>
            <a:custGeom>
              <a:rect b="b" l="l" r="r" t="t"/>
              <a:pathLst>
                <a:path extrusionOk="0" h="1658" w="724">
                  <a:moveTo>
                    <a:pt x="82" y="0"/>
                  </a:moveTo>
                  <a:lnTo>
                    <a:pt x="0" y="73"/>
                  </a:lnTo>
                  <a:cubicBezTo>
                    <a:pt x="498" y="335"/>
                    <a:pt x="642" y="1013"/>
                    <a:pt x="452" y="1582"/>
                  </a:cubicBezTo>
                  <a:cubicBezTo>
                    <a:pt x="430" y="1627"/>
                    <a:pt x="467" y="1658"/>
                    <a:pt x="506" y="1658"/>
                  </a:cubicBezTo>
                  <a:cubicBezTo>
                    <a:pt x="531" y="1658"/>
                    <a:pt x="556" y="1646"/>
                    <a:pt x="570" y="1619"/>
                  </a:cubicBezTo>
                  <a:cubicBezTo>
                    <a:pt x="679" y="1239"/>
                    <a:pt x="724" y="832"/>
                    <a:pt x="570" y="452"/>
                  </a:cubicBezTo>
                  <a:cubicBezTo>
                    <a:pt x="452" y="226"/>
                    <a:pt x="308" y="73"/>
                    <a:pt x="154" y="0"/>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3"/>
            <p:cNvSpPr/>
            <p:nvPr/>
          </p:nvSpPr>
          <p:spPr>
            <a:xfrm>
              <a:off x="3135075" y="1982750"/>
              <a:ext cx="17875" cy="46225"/>
            </a:xfrm>
            <a:custGeom>
              <a:rect b="b" l="l" r="r" t="t"/>
              <a:pathLst>
                <a:path extrusionOk="0" h="1849" w="715">
                  <a:moveTo>
                    <a:pt x="561" y="1"/>
                  </a:moveTo>
                  <a:cubicBezTo>
                    <a:pt x="489" y="73"/>
                    <a:pt x="416" y="109"/>
                    <a:pt x="371" y="182"/>
                  </a:cubicBezTo>
                  <a:cubicBezTo>
                    <a:pt x="1" y="751"/>
                    <a:pt x="227" y="1239"/>
                    <a:pt x="416" y="1809"/>
                  </a:cubicBezTo>
                  <a:cubicBezTo>
                    <a:pt x="430" y="1836"/>
                    <a:pt x="454" y="1848"/>
                    <a:pt x="476" y="1848"/>
                  </a:cubicBezTo>
                  <a:cubicBezTo>
                    <a:pt x="514" y="1848"/>
                    <a:pt x="548" y="1815"/>
                    <a:pt x="525" y="1764"/>
                  </a:cubicBezTo>
                  <a:cubicBezTo>
                    <a:pt x="416" y="1312"/>
                    <a:pt x="190" y="905"/>
                    <a:pt x="416" y="453"/>
                  </a:cubicBezTo>
                  <a:cubicBezTo>
                    <a:pt x="489" y="263"/>
                    <a:pt x="597" y="146"/>
                    <a:pt x="715" y="37"/>
                  </a:cubicBezTo>
                  <a:lnTo>
                    <a:pt x="715" y="37"/>
                  </a:lnTo>
                  <a:cubicBezTo>
                    <a:pt x="694" y="48"/>
                    <a:pt x="675" y="52"/>
                    <a:pt x="658" y="52"/>
                  </a:cubicBezTo>
                  <a:cubicBezTo>
                    <a:pt x="617" y="52"/>
                    <a:pt x="587" y="26"/>
                    <a:pt x="561" y="1"/>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3"/>
            <p:cNvSpPr/>
            <p:nvPr/>
          </p:nvSpPr>
          <p:spPr>
            <a:xfrm>
              <a:off x="3131225" y="2013725"/>
              <a:ext cx="30100" cy="31225"/>
            </a:xfrm>
            <a:custGeom>
              <a:rect b="b" l="l" r="r" t="t"/>
              <a:pathLst>
                <a:path extrusionOk="0" h="1249" w="1204">
                  <a:moveTo>
                    <a:pt x="607" y="0"/>
                  </a:moveTo>
                  <a:cubicBezTo>
                    <a:pt x="263" y="0"/>
                    <a:pt x="1" y="299"/>
                    <a:pt x="1" y="642"/>
                  </a:cubicBezTo>
                  <a:cubicBezTo>
                    <a:pt x="1" y="977"/>
                    <a:pt x="263" y="1248"/>
                    <a:pt x="607" y="1248"/>
                  </a:cubicBezTo>
                  <a:cubicBezTo>
                    <a:pt x="941" y="1248"/>
                    <a:pt x="1203" y="977"/>
                    <a:pt x="1203" y="642"/>
                  </a:cubicBezTo>
                  <a:cubicBezTo>
                    <a:pt x="1203" y="299"/>
                    <a:pt x="941" y="0"/>
                    <a:pt x="6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3"/>
            <p:cNvSpPr/>
            <p:nvPr/>
          </p:nvSpPr>
          <p:spPr>
            <a:xfrm>
              <a:off x="3138700" y="2022325"/>
              <a:ext cx="15150" cy="14025"/>
            </a:xfrm>
            <a:custGeom>
              <a:rect b="b" l="l" r="r" t="t"/>
              <a:pathLst>
                <a:path extrusionOk="0" h="561" w="606">
                  <a:moveTo>
                    <a:pt x="308" y="0"/>
                  </a:moveTo>
                  <a:cubicBezTo>
                    <a:pt x="154" y="0"/>
                    <a:pt x="0" y="109"/>
                    <a:pt x="0" y="298"/>
                  </a:cubicBezTo>
                  <a:cubicBezTo>
                    <a:pt x="0" y="452"/>
                    <a:pt x="154" y="561"/>
                    <a:pt x="308" y="561"/>
                  </a:cubicBezTo>
                  <a:cubicBezTo>
                    <a:pt x="452" y="561"/>
                    <a:pt x="606" y="452"/>
                    <a:pt x="606" y="298"/>
                  </a:cubicBezTo>
                  <a:cubicBezTo>
                    <a:pt x="606" y="109"/>
                    <a:pt x="452" y="0"/>
                    <a:pt x="308" y="0"/>
                  </a:cubicBezTo>
                  <a:close/>
                </a:path>
              </a:pathLst>
            </a:custGeom>
            <a:solidFill>
              <a:srgbClr val="405C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3"/>
            <p:cNvSpPr/>
            <p:nvPr/>
          </p:nvSpPr>
          <p:spPr>
            <a:xfrm>
              <a:off x="3186825" y="2018325"/>
              <a:ext cx="22650" cy="39200"/>
            </a:xfrm>
            <a:custGeom>
              <a:rect b="b" l="l" r="r" t="t"/>
              <a:pathLst>
                <a:path extrusionOk="0" h="1568" w="906">
                  <a:moveTo>
                    <a:pt x="629" y="1"/>
                  </a:moveTo>
                  <a:cubicBezTo>
                    <a:pt x="622" y="1"/>
                    <a:pt x="615" y="2"/>
                    <a:pt x="607" y="6"/>
                  </a:cubicBezTo>
                  <a:cubicBezTo>
                    <a:pt x="417" y="6"/>
                    <a:pt x="227" y="341"/>
                    <a:pt x="191" y="495"/>
                  </a:cubicBezTo>
                  <a:cubicBezTo>
                    <a:pt x="37" y="757"/>
                    <a:pt x="1" y="1064"/>
                    <a:pt x="37" y="1363"/>
                  </a:cubicBezTo>
                  <a:cubicBezTo>
                    <a:pt x="37" y="1381"/>
                    <a:pt x="55" y="1390"/>
                    <a:pt x="73" y="1390"/>
                  </a:cubicBezTo>
                  <a:cubicBezTo>
                    <a:pt x="91" y="1390"/>
                    <a:pt x="109" y="1381"/>
                    <a:pt x="109" y="1363"/>
                  </a:cubicBezTo>
                  <a:cubicBezTo>
                    <a:pt x="37" y="874"/>
                    <a:pt x="191" y="458"/>
                    <a:pt x="525" y="115"/>
                  </a:cubicBezTo>
                  <a:cubicBezTo>
                    <a:pt x="542" y="100"/>
                    <a:pt x="557" y="93"/>
                    <a:pt x="572" y="93"/>
                  </a:cubicBezTo>
                  <a:cubicBezTo>
                    <a:pt x="662" y="93"/>
                    <a:pt x="720" y="347"/>
                    <a:pt x="751" y="386"/>
                  </a:cubicBezTo>
                  <a:cubicBezTo>
                    <a:pt x="751" y="531"/>
                    <a:pt x="788" y="648"/>
                    <a:pt x="788" y="793"/>
                  </a:cubicBezTo>
                  <a:cubicBezTo>
                    <a:pt x="788" y="1019"/>
                    <a:pt x="751" y="1290"/>
                    <a:pt x="679" y="1516"/>
                  </a:cubicBezTo>
                  <a:cubicBezTo>
                    <a:pt x="653" y="1542"/>
                    <a:pt x="682" y="1567"/>
                    <a:pt x="714" y="1567"/>
                  </a:cubicBezTo>
                  <a:cubicBezTo>
                    <a:pt x="727" y="1567"/>
                    <a:pt x="741" y="1563"/>
                    <a:pt x="751" y="1552"/>
                  </a:cubicBezTo>
                  <a:cubicBezTo>
                    <a:pt x="869" y="1245"/>
                    <a:pt x="905" y="947"/>
                    <a:pt x="869" y="612"/>
                  </a:cubicBezTo>
                  <a:cubicBezTo>
                    <a:pt x="833" y="458"/>
                    <a:pt x="788" y="305"/>
                    <a:pt x="715" y="160"/>
                  </a:cubicBezTo>
                  <a:cubicBezTo>
                    <a:pt x="715" y="120"/>
                    <a:pt x="686" y="1"/>
                    <a:pt x="629" y="1"/>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3"/>
            <p:cNvSpPr/>
            <p:nvPr/>
          </p:nvSpPr>
          <p:spPr>
            <a:xfrm>
              <a:off x="3185025" y="2037750"/>
              <a:ext cx="29750" cy="44775"/>
            </a:xfrm>
            <a:custGeom>
              <a:rect b="b" l="l" r="r" t="t"/>
              <a:pathLst>
                <a:path extrusionOk="0" h="1791" w="1190">
                  <a:moveTo>
                    <a:pt x="181" y="0"/>
                  </a:moveTo>
                  <a:cubicBezTo>
                    <a:pt x="148" y="0"/>
                    <a:pt x="109" y="20"/>
                    <a:pt x="109" y="61"/>
                  </a:cubicBezTo>
                  <a:cubicBezTo>
                    <a:pt x="37" y="513"/>
                    <a:pt x="1" y="1146"/>
                    <a:pt x="299" y="1526"/>
                  </a:cubicBezTo>
                  <a:cubicBezTo>
                    <a:pt x="436" y="1685"/>
                    <a:pt x="613" y="1791"/>
                    <a:pt x="792" y="1791"/>
                  </a:cubicBezTo>
                  <a:cubicBezTo>
                    <a:pt x="908" y="1791"/>
                    <a:pt x="1024" y="1746"/>
                    <a:pt x="1131" y="1643"/>
                  </a:cubicBezTo>
                  <a:cubicBezTo>
                    <a:pt x="1190" y="1577"/>
                    <a:pt x="1122" y="1516"/>
                    <a:pt x="1076" y="1516"/>
                  </a:cubicBezTo>
                  <a:cubicBezTo>
                    <a:pt x="1065" y="1516"/>
                    <a:pt x="1056" y="1519"/>
                    <a:pt x="1049" y="1526"/>
                  </a:cubicBezTo>
                  <a:cubicBezTo>
                    <a:pt x="950" y="1626"/>
                    <a:pt x="854" y="1667"/>
                    <a:pt x="767" y="1667"/>
                  </a:cubicBezTo>
                  <a:cubicBezTo>
                    <a:pt x="488" y="1667"/>
                    <a:pt x="282" y="1256"/>
                    <a:pt x="227" y="1001"/>
                  </a:cubicBezTo>
                  <a:cubicBezTo>
                    <a:pt x="181" y="694"/>
                    <a:pt x="181" y="359"/>
                    <a:pt x="227" y="61"/>
                  </a:cubicBezTo>
                  <a:cubicBezTo>
                    <a:pt x="245" y="20"/>
                    <a:pt x="215" y="0"/>
                    <a:pt x="18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3"/>
            <p:cNvSpPr/>
            <p:nvPr/>
          </p:nvSpPr>
          <p:spPr>
            <a:xfrm>
              <a:off x="3174150" y="2035875"/>
              <a:ext cx="34400" cy="42700"/>
            </a:xfrm>
            <a:custGeom>
              <a:rect b="b" l="l" r="r" t="t"/>
              <a:pathLst>
                <a:path extrusionOk="0" h="1708" w="1376">
                  <a:moveTo>
                    <a:pt x="1317" y="1"/>
                  </a:moveTo>
                  <a:cubicBezTo>
                    <a:pt x="1288" y="1"/>
                    <a:pt x="1258" y="19"/>
                    <a:pt x="1258" y="55"/>
                  </a:cubicBezTo>
                  <a:cubicBezTo>
                    <a:pt x="1222" y="362"/>
                    <a:pt x="1186" y="661"/>
                    <a:pt x="1114" y="923"/>
                  </a:cubicBezTo>
                  <a:cubicBezTo>
                    <a:pt x="1026" y="1178"/>
                    <a:pt x="714" y="1574"/>
                    <a:pt x="418" y="1574"/>
                  </a:cubicBezTo>
                  <a:cubicBezTo>
                    <a:pt x="316" y="1574"/>
                    <a:pt x="216" y="1527"/>
                    <a:pt x="128" y="1411"/>
                  </a:cubicBezTo>
                  <a:cubicBezTo>
                    <a:pt x="120" y="1394"/>
                    <a:pt x="108" y="1387"/>
                    <a:pt x="95" y="1387"/>
                  </a:cubicBezTo>
                  <a:cubicBezTo>
                    <a:pt x="52" y="1387"/>
                    <a:pt x="0" y="1466"/>
                    <a:pt x="56" y="1528"/>
                  </a:cubicBezTo>
                  <a:cubicBezTo>
                    <a:pt x="151" y="1654"/>
                    <a:pt x="279" y="1707"/>
                    <a:pt x="413" y="1707"/>
                  </a:cubicBezTo>
                  <a:cubicBezTo>
                    <a:pt x="597" y="1707"/>
                    <a:pt x="793" y="1605"/>
                    <a:pt x="924" y="1447"/>
                  </a:cubicBezTo>
                  <a:cubicBezTo>
                    <a:pt x="1340" y="1113"/>
                    <a:pt x="1340" y="543"/>
                    <a:pt x="1376" y="55"/>
                  </a:cubicBezTo>
                  <a:cubicBezTo>
                    <a:pt x="1376" y="19"/>
                    <a:pt x="1347" y="1"/>
                    <a:pt x="13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3"/>
            <p:cNvSpPr/>
            <p:nvPr/>
          </p:nvSpPr>
          <p:spPr>
            <a:xfrm>
              <a:off x="3171700" y="2068425"/>
              <a:ext cx="8600" cy="7475"/>
            </a:xfrm>
            <a:custGeom>
              <a:rect b="b" l="l" r="r" t="t"/>
              <a:pathLst>
                <a:path extrusionOk="0" h="299" w="344">
                  <a:moveTo>
                    <a:pt x="154" y="0"/>
                  </a:moveTo>
                  <a:cubicBezTo>
                    <a:pt x="0" y="0"/>
                    <a:pt x="0" y="299"/>
                    <a:pt x="154" y="299"/>
                  </a:cubicBezTo>
                  <a:cubicBezTo>
                    <a:pt x="344" y="299"/>
                    <a:pt x="344" y="0"/>
                    <a:pt x="154" y="0"/>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3"/>
            <p:cNvSpPr/>
            <p:nvPr/>
          </p:nvSpPr>
          <p:spPr>
            <a:xfrm>
              <a:off x="3208525" y="2074075"/>
              <a:ext cx="8400" cy="6575"/>
            </a:xfrm>
            <a:custGeom>
              <a:rect b="b" l="l" r="r" t="t"/>
              <a:pathLst>
                <a:path extrusionOk="0" h="263" w="336">
                  <a:moveTo>
                    <a:pt x="146" y="0"/>
                  </a:moveTo>
                  <a:cubicBezTo>
                    <a:pt x="1" y="0"/>
                    <a:pt x="1" y="263"/>
                    <a:pt x="146" y="263"/>
                  </a:cubicBezTo>
                  <a:cubicBezTo>
                    <a:pt x="335" y="263"/>
                    <a:pt x="335" y="0"/>
                    <a:pt x="146" y="0"/>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3"/>
            <p:cNvSpPr/>
            <p:nvPr/>
          </p:nvSpPr>
          <p:spPr>
            <a:xfrm>
              <a:off x="3193400" y="2093925"/>
              <a:ext cx="48150" cy="38500"/>
            </a:xfrm>
            <a:custGeom>
              <a:rect b="b" l="l" r="r" t="t"/>
              <a:pathLst>
                <a:path extrusionOk="0" h="1540" w="1926">
                  <a:moveTo>
                    <a:pt x="1304" y="1"/>
                  </a:moveTo>
                  <a:cubicBezTo>
                    <a:pt x="1262" y="1"/>
                    <a:pt x="1217" y="10"/>
                    <a:pt x="1166" y="29"/>
                  </a:cubicBezTo>
                  <a:cubicBezTo>
                    <a:pt x="714" y="183"/>
                    <a:pt x="262" y="481"/>
                    <a:pt x="36" y="933"/>
                  </a:cubicBezTo>
                  <a:cubicBezTo>
                    <a:pt x="36" y="978"/>
                    <a:pt x="0" y="1015"/>
                    <a:pt x="0" y="1051"/>
                  </a:cubicBezTo>
                  <a:cubicBezTo>
                    <a:pt x="0" y="1087"/>
                    <a:pt x="36" y="1087"/>
                    <a:pt x="72" y="1087"/>
                  </a:cubicBezTo>
                  <a:lnTo>
                    <a:pt x="118" y="1087"/>
                  </a:lnTo>
                  <a:cubicBezTo>
                    <a:pt x="262" y="933"/>
                    <a:pt x="452" y="789"/>
                    <a:pt x="606" y="599"/>
                  </a:cubicBezTo>
                  <a:lnTo>
                    <a:pt x="606" y="599"/>
                  </a:lnTo>
                  <a:cubicBezTo>
                    <a:pt x="488" y="861"/>
                    <a:pt x="380" y="1159"/>
                    <a:pt x="452" y="1431"/>
                  </a:cubicBezTo>
                  <a:cubicBezTo>
                    <a:pt x="452" y="1467"/>
                    <a:pt x="452" y="1467"/>
                    <a:pt x="488" y="1467"/>
                  </a:cubicBezTo>
                  <a:cubicBezTo>
                    <a:pt x="488" y="1477"/>
                    <a:pt x="491" y="1482"/>
                    <a:pt x="497" y="1482"/>
                  </a:cubicBezTo>
                  <a:cubicBezTo>
                    <a:pt x="510" y="1482"/>
                    <a:pt x="538" y="1456"/>
                    <a:pt x="570" y="1431"/>
                  </a:cubicBezTo>
                  <a:cubicBezTo>
                    <a:pt x="642" y="1204"/>
                    <a:pt x="714" y="933"/>
                    <a:pt x="751" y="671"/>
                  </a:cubicBezTo>
                  <a:lnTo>
                    <a:pt x="751" y="671"/>
                  </a:lnTo>
                  <a:cubicBezTo>
                    <a:pt x="714" y="978"/>
                    <a:pt x="714" y="1241"/>
                    <a:pt x="868" y="1467"/>
                  </a:cubicBezTo>
                  <a:cubicBezTo>
                    <a:pt x="868" y="1503"/>
                    <a:pt x="904" y="1539"/>
                    <a:pt x="940" y="1539"/>
                  </a:cubicBezTo>
                  <a:cubicBezTo>
                    <a:pt x="977" y="1503"/>
                    <a:pt x="977" y="1503"/>
                    <a:pt x="977" y="1467"/>
                  </a:cubicBezTo>
                  <a:cubicBezTo>
                    <a:pt x="977" y="1204"/>
                    <a:pt x="940" y="933"/>
                    <a:pt x="904" y="671"/>
                  </a:cubicBezTo>
                  <a:lnTo>
                    <a:pt x="904" y="671"/>
                  </a:lnTo>
                  <a:cubicBezTo>
                    <a:pt x="1058" y="861"/>
                    <a:pt x="1203" y="1087"/>
                    <a:pt x="1392" y="1241"/>
                  </a:cubicBezTo>
                  <a:cubicBezTo>
                    <a:pt x="1426" y="1256"/>
                    <a:pt x="1458" y="1264"/>
                    <a:pt x="1487" y="1264"/>
                  </a:cubicBezTo>
                  <a:cubicBezTo>
                    <a:pt x="1528" y="1264"/>
                    <a:pt x="1561" y="1247"/>
                    <a:pt x="1582" y="1204"/>
                  </a:cubicBezTo>
                  <a:cubicBezTo>
                    <a:pt x="1618" y="1159"/>
                    <a:pt x="1582" y="1087"/>
                    <a:pt x="1510" y="1051"/>
                  </a:cubicBezTo>
                  <a:cubicBezTo>
                    <a:pt x="1429" y="978"/>
                    <a:pt x="1356" y="861"/>
                    <a:pt x="1284" y="789"/>
                  </a:cubicBezTo>
                  <a:cubicBezTo>
                    <a:pt x="1248" y="707"/>
                    <a:pt x="1166" y="526"/>
                    <a:pt x="1203" y="445"/>
                  </a:cubicBezTo>
                  <a:cubicBezTo>
                    <a:pt x="1225" y="373"/>
                    <a:pt x="1273" y="346"/>
                    <a:pt x="1325" y="346"/>
                  </a:cubicBezTo>
                  <a:cubicBezTo>
                    <a:pt x="1377" y="346"/>
                    <a:pt x="1433" y="373"/>
                    <a:pt x="1474" y="409"/>
                  </a:cubicBezTo>
                  <a:cubicBezTo>
                    <a:pt x="1582" y="481"/>
                    <a:pt x="1655" y="599"/>
                    <a:pt x="1736" y="671"/>
                  </a:cubicBezTo>
                  <a:cubicBezTo>
                    <a:pt x="1772" y="707"/>
                    <a:pt x="1808" y="752"/>
                    <a:pt x="1881" y="789"/>
                  </a:cubicBezTo>
                  <a:lnTo>
                    <a:pt x="1926" y="789"/>
                  </a:lnTo>
                  <a:lnTo>
                    <a:pt x="1926" y="707"/>
                  </a:lnTo>
                  <a:lnTo>
                    <a:pt x="1926" y="671"/>
                  </a:lnTo>
                  <a:cubicBezTo>
                    <a:pt x="1845" y="481"/>
                    <a:pt x="1736" y="337"/>
                    <a:pt x="1618" y="183"/>
                  </a:cubicBezTo>
                  <a:cubicBezTo>
                    <a:pt x="1512" y="70"/>
                    <a:pt x="1421" y="1"/>
                    <a:pt x="1304" y="1"/>
                  </a:cubicBezTo>
                  <a:close/>
                </a:path>
              </a:pathLst>
            </a:custGeom>
            <a:solidFill>
              <a:srgbClr val="CB76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7" name="Google Shape;777;p13"/>
          <p:cNvSpPr txBox="1"/>
          <p:nvPr>
            <p:ph idx="2" type="title"/>
          </p:nvPr>
        </p:nvSpPr>
        <p:spPr>
          <a:xfrm>
            <a:off x="-11622" y="1260648"/>
            <a:ext cx="1684500" cy="603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p:txBody>
      </p:sp>
      <p:cxnSp>
        <p:nvCxnSpPr>
          <p:cNvPr id="778" name="Google Shape;778;p13"/>
          <p:cNvCxnSpPr/>
          <p:nvPr/>
        </p:nvCxnSpPr>
        <p:spPr>
          <a:xfrm>
            <a:off x="-11622" y="1820340"/>
            <a:ext cx="1613100" cy="0"/>
          </a:xfrm>
          <a:prstGeom prst="straightConnector1">
            <a:avLst/>
          </a:prstGeom>
          <a:noFill/>
          <a:ln cap="flat" cmpd="sng" w="19050">
            <a:solidFill>
              <a:srgbClr val="434343"/>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3">
  <p:cSld name="CUSTOM_14_1_1_3_1">
    <p:bg>
      <p:bgPr>
        <a:solidFill>
          <a:srgbClr val="CFD9E0"/>
        </a:solidFill>
      </p:bgPr>
    </p:bg>
    <p:spTree>
      <p:nvGrpSpPr>
        <p:cNvPr id="779" name="Shape 779"/>
        <p:cNvGrpSpPr/>
        <p:nvPr/>
      </p:nvGrpSpPr>
      <p:grpSpPr>
        <a:xfrm>
          <a:off x="0" y="0"/>
          <a:ext cx="0" cy="0"/>
          <a:chOff x="0" y="0"/>
          <a:chExt cx="0" cy="0"/>
        </a:xfrm>
      </p:grpSpPr>
      <p:grpSp>
        <p:nvGrpSpPr>
          <p:cNvPr id="780" name="Google Shape;780;p14"/>
          <p:cNvGrpSpPr/>
          <p:nvPr/>
        </p:nvGrpSpPr>
        <p:grpSpPr>
          <a:xfrm>
            <a:off x="0" y="0"/>
            <a:ext cx="7562135" cy="10689241"/>
            <a:chOff x="0" y="0"/>
            <a:chExt cx="9144057" cy="5143510"/>
          </a:xfrm>
        </p:grpSpPr>
        <p:grpSp>
          <p:nvGrpSpPr>
            <p:cNvPr id="781" name="Google Shape;781;p14"/>
            <p:cNvGrpSpPr/>
            <p:nvPr/>
          </p:nvGrpSpPr>
          <p:grpSpPr>
            <a:xfrm>
              <a:off x="6516018" y="0"/>
              <a:ext cx="2627979" cy="4044405"/>
              <a:chOff x="6589593" y="0"/>
              <a:chExt cx="2627979" cy="4044405"/>
            </a:xfrm>
          </p:grpSpPr>
          <p:sp>
            <p:nvSpPr>
              <p:cNvPr id="782" name="Google Shape;782;p14"/>
              <p:cNvSpPr/>
              <p:nvPr/>
            </p:nvSpPr>
            <p:spPr>
              <a:xfrm>
                <a:off x="65895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3" name="Google Shape;783;p14"/>
              <p:cNvGrpSpPr/>
              <p:nvPr/>
            </p:nvGrpSpPr>
            <p:grpSpPr>
              <a:xfrm>
                <a:off x="7746917" y="253849"/>
                <a:ext cx="359077" cy="1370278"/>
                <a:chOff x="8637920" y="205202"/>
                <a:chExt cx="225777" cy="861593"/>
              </a:xfrm>
            </p:grpSpPr>
            <p:sp>
              <p:nvSpPr>
                <p:cNvPr id="784" name="Google Shape;784;p14"/>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4"/>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4"/>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4"/>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4"/>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4"/>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4"/>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4"/>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2" name="Google Shape;792;p14"/>
              <p:cNvSpPr/>
              <p:nvPr/>
            </p:nvSpPr>
            <p:spPr>
              <a:xfrm>
                <a:off x="73484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4"/>
              <p:cNvSpPr/>
              <p:nvPr/>
            </p:nvSpPr>
            <p:spPr>
              <a:xfrm>
                <a:off x="8205918"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4" name="Google Shape;794;p14"/>
              <p:cNvGrpSpPr/>
              <p:nvPr/>
            </p:nvGrpSpPr>
            <p:grpSpPr>
              <a:xfrm rot="10800000">
                <a:off x="8504637" y="2322834"/>
                <a:ext cx="312115" cy="1348221"/>
                <a:chOff x="8637920" y="205202"/>
                <a:chExt cx="225777" cy="861593"/>
              </a:xfrm>
            </p:grpSpPr>
            <p:sp>
              <p:nvSpPr>
                <p:cNvPr id="795" name="Google Shape;795;p14"/>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4"/>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4"/>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4"/>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4"/>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4"/>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4"/>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4"/>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3" name="Google Shape;803;p14"/>
              <p:cNvSpPr/>
              <p:nvPr/>
            </p:nvSpPr>
            <p:spPr>
              <a:xfrm>
                <a:off x="906334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4" name="Google Shape;804;p14"/>
            <p:cNvSpPr/>
            <p:nvPr/>
          </p:nvSpPr>
          <p:spPr>
            <a:xfrm>
              <a:off x="0" y="0"/>
              <a:ext cx="2183543" cy="4044405"/>
            </a:xfrm>
            <a:custGeom>
              <a:rect b="b" l="l" r="r" t="t"/>
              <a:pathLst>
                <a:path extrusionOk="0" h="26825" w="13752">
                  <a:moveTo>
                    <a:pt x="1" y="0"/>
                  </a:moveTo>
                  <a:lnTo>
                    <a:pt x="1" y="26825"/>
                  </a:lnTo>
                  <a:lnTo>
                    <a:pt x="13752" y="26825"/>
                  </a:lnTo>
                  <a:lnTo>
                    <a:pt x="13752" y="0"/>
                  </a:lnTo>
                  <a:close/>
                </a:path>
              </a:pathLst>
            </a:custGeom>
            <a:solidFill>
              <a:srgbClr val="FFFFFF">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4"/>
            <p:cNvSpPr/>
            <p:nvPr/>
          </p:nvSpPr>
          <p:spPr>
            <a:xfrm>
              <a:off x="0" y="4044403"/>
              <a:ext cx="9144057" cy="1099107"/>
            </a:xfrm>
            <a:custGeom>
              <a:rect b="b" l="l" r="r" t="t"/>
              <a:pathLst>
                <a:path extrusionOk="0" h="7414" w="53343">
                  <a:moveTo>
                    <a:pt x="1" y="0"/>
                  </a:moveTo>
                  <a:lnTo>
                    <a:pt x="1" y="7414"/>
                  </a:lnTo>
                  <a:lnTo>
                    <a:pt x="53342" y="7414"/>
                  </a:lnTo>
                  <a:lnTo>
                    <a:pt x="53342" y="0"/>
                  </a:lnTo>
                  <a:close/>
                </a:path>
              </a:pathLst>
            </a:custGeom>
            <a:solidFill>
              <a:srgbClr val="FFFFFF">
                <a:alpha val="16540"/>
              </a:srgbClr>
            </a:solidFill>
            <a:ln>
              <a:noFill/>
            </a:ln>
            <a:effectLst>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6" name="Google Shape;806;p14"/>
          <p:cNvSpPr txBox="1"/>
          <p:nvPr>
            <p:ph idx="12" type="sldNum"/>
          </p:nvPr>
        </p:nvSpPr>
        <p:spPr>
          <a:xfrm>
            <a:off x="6957117" y="9450115"/>
            <a:ext cx="261600" cy="818100"/>
          </a:xfrm>
          <a:prstGeom prst="rect">
            <a:avLst/>
          </a:prstGeom>
        </p:spPr>
        <p:txBody>
          <a:bodyPr anchorCtr="0" anchor="b" bIns="91425" lIns="91425" spcFirstLastPara="1" rIns="91425" wrap="square" tIns="91425">
            <a:noAutofit/>
          </a:bodyPr>
          <a:lstStyle>
            <a:lvl1pPr lvl="0" rtl="0" algn="l">
              <a:buNone/>
              <a:defRPr sz="1200">
                <a:solidFill>
                  <a:srgbClr val="434343"/>
                </a:solidFill>
                <a:latin typeface="Saira Condensed"/>
                <a:ea typeface="Saira Condensed"/>
                <a:cs typeface="Saira Condensed"/>
                <a:sym typeface="Saira Condensed"/>
              </a:defRPr>
            </a:lvl1pPr>
            <a:lvl2pPr lvl="1" rtl="0" algn="l">
              <a:buNone/>
              <a:defRPr sz="1200">
                <a:solidFill>
                  <a:srgbClr val="434343"/>
                </a:solidFill>
                <a:latin typeface="Saira Condensed"/>
                <a:ea typeface="Saira Condensed"/>
                <a:cs typeface="Saira Condensed"/>
                <a:sym typeface="Saira Condensed"/>
              </a:defRPr>
            </a:lvl2pPr>
            <a:lvl3pPr lvl="2" rtl="0" algn="l">
              <a:buNone/>
              <a:defRPr sz="1200">
                <a:solidFill>
                  <a:srgbClr val="434343"/>
                </a:solidFill>
                <a:latin typeface="Saira Condensed"/>
                <a:ea typeface="Saira Condensed"/>
                <a:cs typeface="Saira Condensed"/>
                <a:sym typeface="Saira Condensed"/>
              </a:defRPr>
            </a:lvl3pPr>
            <a:lvl4pPr lvl="3" rtl="0" algn="l">
              <a:buNone/>
              <a:defRPr sz="1200">
                <a:solidFill>
                  <a:srgbClr val="434343"/>
                </a:solidFill>
                <a:latin typeface="Saira Condensed"/>
                <a:ea typeface="Saira Condensed"/>
                <a:cs typeface="Saira Condensed"/>
                <a:sym typeface="Saira Condensed"/>
              </a:defRPr>
            </a:lvl4pPr>
            <a:lvl5pPr lvl="4" rtl="0" algn="l">
              <a:buNone/>
              <a:defRPr sz="1200">
                <a:solidFill>
                  <a:srgbClr val="434343"/>
                </a:solidFill>
                <a:latin typeface="Saira Condensed"/>
                <a:ea typeface="Saira Condensed"/>
                <a:cs typeface="Saira Condensed"/>
                <a:sym typeface="Saira Condensed"/>
              </a:defRPr>
            </a:lvl5pPr>
            <a:lvl6pPr lvl="5" rtl="0" algn="l">
              <a:buNone/>
              <a:defRPr sz="1200">
                <a:solidFill>
                  <a:srgbClr val="434343"/>
                </a:solidFill>
                <a:latin typeface="Saira Condensed"/>
                <a:ea typeface="Saira Condensed"/>
                <a:cs typeface="Saira Condensed"/>
                <a:sym typeface="Saira Condensed"/>
              </a:defRPr>
            </a:lvl6pPr>
            <a:lvl7pPr lvl="6" rtl="0" algn="l">
              <a:buNone/>
              <a:defRPr sz="1200">
                <a:solidFill>
                  <a:srgbClr val="434343"/>
                </a:solidFill>
                <a:latin typeface="Saira Condensed"/>
                <a:ea typeface="Saira Condensed"/>
                <a:cs typeface="Saira Condensed"/>
                <a:sym typeface="Saira Condensed"/>
              </a:defRPr>
            </a:lvl7pPr>
            <a:lvl8pPr lvl="7" rtl="0" algn="l">
              <a:buNone/>
              <a:defRPr sz="1200">
                <a:solidFill>
                  <a:srgbClr val="434343"/>
                </a:solidFill>
                <a:latin typeface="Saira Condensed"/>
                <a:ea typeface="Saira Condensed"/>
                <a:cs typeface="Saira Condensed"/>
                <a:sym typeface="Saira Condensed"/>
              </a:defRPr>
            </a:lvl8pPr>
            <a:lvl9pPr lvl="8" rtl="0" algn="l">
              <a:buNone/>
              <a:defRPr sz="1200">
                <a:solidFill>
                  <a:srgbClr val="434343"/>
                </a:solidFill>
                <a:latin typeface="Saira Condensed"/>
                <a:ea typeface="Saira Condensed"/>
                <a:cs typeface="Saira Condensed"/>
                <a:sym typeface="Saira Condensed"/>
              </a:defRPr>
            </a:lvl9pPr>
          </a:lstStyle>
          <a:p>
            <a:pPr indent="0" lvl="0" marL="0" rtl="0" algn="l">
              <a:spcBef>
                <a:spcPts val="0"/>
              </a:spcBef>
              <a:spcAft>
                <a:spcPts val="0"/>
              </a:spcAft>
              <a:buNone/>
            </a:pPr>
            <a:fld id="{00000000-1234-1234-1234-123412341234}" type="slidenum">
              <a:rPr lang="es"/>
              <a:t>‹#›</a:t>
            </a:fld>
            <a:endParaRPr/>
          </a:p>
        </p:txBody>
      </p:sp>
      <p:cxnSp>
        <p:nvCxnSpPr>
          <p:cNvPr id="807" name="Google Shape;807;p14"/>
          <p:cNvCxnSpPr/>
          <p:nvPr/>
        </p:nvCxnSpPr>
        <p:spPr>
          <a:xfrm>
            <a:off x="7013922" y="9493739"/>
            <a:ext cx="548100" cy="0"/>
          </a:xfrm>
          <a:prstGeom prst="straightConnector1">
            <a:avLst/>
          </a:prstGeom>
          <a:noFill/>
          <a:ln cap="flat" cmpd="sng" w="19050">
            <a:solidFill>
              <a:schemeClr val="dk2"/>
            </a:solidFill>
            <a:prstDash val="solid"/>
            <a:round/>
            <a:headEnd len="med" w="med" type="none"/>
            <a:tailEnd len="med" w="med" type="none"/>
          </a:ln>
        </p:spPr>
      </p:cxnSp>
      <p:grpSp>
        <p:nvGrpSpPr>
          <p:cNvPr id="808" name="Google Shape;808;p14"/>
          <p:cNvGrpSpPr/>
          <p:nvPr/>
        </p:nvGrpSpPr>
        <p:grpSpPr>
          <a:xfrm>
            <a:off x="2120283" y="1525587"/>
            <a:ext cx="3130374" cy="8150477"/>
            <a:chOff x="4570350" y="3395325"/>
            <a:chExt cx="1412050" cy="1463150"/>
          </a:xfrm>
        </p:grpSpPr>
        <p:sp>
          <p:nvSpPr>
            <p:cNvPr id="809" name="Google Shape;809;p14"/>
            <p:cNvSpPr/>
            <p:nvPr/>
          </p:nvSpPr>
          <p:spPr>
            <a:xfrm>
              <a:off x="4570350" y="4704100"/>
              <a:ext cx="1412050" cy="154375"/>
            </a:xfrm>
            <a:custGeom>
              <a:rect b="b" l="l" r="r" t="t"/>
              <a:pathLst>
                <a:path extrusionOk="0" h="6175" w="56482">
                  <a:moveTo>
                    <a:pt x="10992" y="1"/>
                  </a:moveTo>
                  <a:cubicBezTo>
                    <a:pt x="10387" y="1"/>
                    <a:pt x="9772" y="1"/>
                    <a:pt x="9209" y="53"/>
                  </a:cubicBezTo>
                  <a:lnTo>
                    <a:pt x="9209" y="95"/>
                  </a:lnTo>
                  <a:lnTo>
                    <a:pt x="8041" y="95"/>
                  </a:lnTo>
                  <a:cubicBezTo>
                    <a:pt x="3390" y="397"/>
                    <a:pt x="1" y="1356"/>
                    <a:pt x="1" y="2483"/>
                  </a:cubicBezTo>
                  <a:cubicBezTo>
                    <a:pt x="1" y="3870"/>
                    <a:pt x="4912" y="5006"/>
                    <a:pt x="10992" y="5006"/>
                  </a:cubicBezTo>
                  <a:cubicBezTo>
                    <a:pt x="12859" y="5006"/>
                    <a:pt x="14600" y="4871"/>
                    <a:pt x="16123" y="4693"/>
                  </a:cubicBezTo>
                  <a:cubicBezTo>
                    <a:pt x="18115" y="5569"/>
                    <a:pt x="22589" y="6174"/>
                    <a:pt x="27761" y="6174"/>
                  </a:cubicBezTo>
                  <a:cubicBezTo>
                    <a:pt x="32548" y="6174"/>
                    <a:pt x="36761" y="5653"/>
                    <a:pt x="38930" y="4871"/>
                  </a:cubicBezTo>
                  <a:cubicBezTo>
                    <a:pt x="40755" y="5173"/>
                    <a:pt x="43060" y="5392"/>
                    <a:pt x="45489" y="5392"/>
                  </a:cubicBezTo>
                  <a:cubicBezTo>
                    <a:pt x="51580" y="5392"/>
                    <a:pt x="56481" y="4266"/>
                    <a:pt x="56481" y="2868"/>
                  </a:cubicBezTo>
                  <a:cubicBezTo>
                    <a:pt x="56481" y="1523"/>
                    <a:pt x="51580" y="397"/>
                    <a:pt x="45489" y="397"/>
                  </a:cubicBezTo>
                  <a:cubicBezTo>
                    <a:pt x="41276" y="397"/>
                    <a:pt x="37626" y="918"/>
                    <a:pt x="35760" y="1742"/>
                  </a:cubicBezTo>
                  <a:cubicBezTo>
                    <a:pt x="34414" y="1523"/>
                    <a:pt x="32850" y="1356"/>
                    <a:pt x="31150" y="1263"/>
                  </a:cubicBezTo>
                  <a:cubicBezTo>
                    <a:pt x="30327" y="1304"/>
                    <a:pt x="29461" y="1356"/>
                    <a:pt x="28637" y="1356"/>
                  </a:cubicBezTo>
                  <a:lnTo>
                    <a:pt x="28637" y="1179"/>
                  </a:lnTo>
                  <a:lnTo>
                    <a:pt x="27156" y="1179"/>
                  </a:lnTo>
                  <a:lnTo>
                    <a:pt x="27156" y="1356"/>
                  </a:lnTo>
                  <a:cubicBezTo>
                    <a:pt x="26291" y="1356"/>
                    <a:pt x="25415" y="1304"/>
                    <a:pt x="24549" y="1263"/>
                  </a:cubicBezTo>
                  <a:cubicBezTo>
                    <a:pt x="23329" y="1304"/>
                    <a:pt x="22203" y="1398"/>
                    <a:pt x="21160" y="1523"/>
                  </a:cubicBezTo>
                  <a:cubicBezTo>
                    <a:pt x="19856" y="835"/>
                    <a:pt x="17208" y="314"/>
                    <a:pt x="13985" y="95"/>
                  </a:cubicBezTo>
                  <a:lnTo>
                    <a:pt x="13943" y="95"/>
                  </a:lnTo>
                  <a:cubicBezTo>
                    <a:pt x="13036" y="53"/>
                    <a:pt x="12035" y="1"/>
                    <a:pt x="10992" y="1"/>
                  </a:cubicBezTo>
                  <a:close/>
                </a:path>
              </a:pathLst>
            </a:custGeom>
            <a:solidFill>
              <a:srgbClr val="8CACB9">
                <a:alpha val="91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4"/>
            <p:cNvSpPr/>
            <p:nvPr/>
          </p:nvSpPr>
          <p:spPr>
            <a:xfrm>
              <a:off x="5084425" y="4700975"/>
              <a:ext cx="157275" cy="106300"/>
            </a:xfrm>
            <a:custGeom>
              <a:rect b="b" l="l" r="r" t="t"/>
              <a:pathLst>
                <a:path extrusionOk="0" h="4252" w="6291">
                  <a:moveTo>
                    <a:pt x="6072" y="1"/>
                  </a:moveTo>
                  <a:lnTo>
                    <a:pt x="4372" y="386"/>
                  </a:lnTo>
                  <a:cubicBezTo>
                    <a:pt x="4372" y="908"/>
                    <a:pt x="4330" y="1429"/>
                    <a:pt x="4247" y="2003"/>
                  </a:cubicBezTo>
                  <a:cubicBezTo>
                    <a:pt x="4247" y="2086"/>
                    <a:pt x="4247" y="2170"/>
                    <a:pt x="4163" y="2263"/>
                  </a:cubicBezTo>
                  <a:cubicBezTo>
                    <a:pt x="4111" y="2305"/>
                    <a:pt x="4028" y="2305"/>
                    <a:pt x="3944" y="2305"/>
                  </a:cubicBezTo>
                  <a:cubicBezTo>
                    <a:pt x="3162" y="2389"/>
                    <a:pt x="2380" y="2347"/>
                    <a:pt x="1640" y="2566"/>
                  </a:cubicBezTo>
                  <a:cubicBezTo>
                    <a:pt x="858" y="2785"/>
                    <a:pt x="117" y="3306"/>
                    <a:pt x="34" y="4088"/>
                  </a:cubicBezTo>
                  <a:cubicBezTo>
                    <a:pt x="1" y="4210"/>
                    <a:pt x="672" y="4251"/>
                    <a:pt x="1572" y="4251"/>
                  </a:cubicBezTo>
                  <a:cubicBezTo>
                    <a:pt x="3215" y="4251"/>
                    <a:pt x="5618" y="4115"/>
                    <a:pt x="5895" y="4088"/>
                  </a:cubicBezTo>
                  <a:cubicBezTo>
                    <a:pt x="6030" y="4088"/>
                    <a:pt x="6114" y="4036"/>
                    <a:pt x="6197" y="3953"/>
                  </a:cubicBezTo>
                  <a:cubicBezTo>
                    <a:pt x="6249" y="3911"/>
                    <a:pt x="6249" y="3828"/>
                    <a:pt x="6249" y="3734"/>
                  </a:cubicBezTo>
                  <a:cubicBezTo>
                    <a:pt x="6291" y="2472"/>
                    <a:pt x="6249" y="1262"/>
                    <a:pt x="6072"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4"/>
            <p:cNvSpPr/>
            <p:nvPr/>
          </p:nvSpPr>
          <p:spPr>
            <a:xfrm>
              <a:off x="5296950" y="4700975"/>
              <a:ext cx="157950" cy="106300"/>
            </a:xfrm>
            <a:custGeom>
              <a:rect b="b" l="l" r="r" t="t"/>
              <a:pathLst>
                <a:path extrusionOk="0" h="4252" w="6318">
                  <a:moveTo>
                    <a:pt x="220" y="1"/>
                  </a:moveTo>
                  <a:cubicBezTo>
                    <a:pt x="95" y="1262"/>
                    <a:pt x="1" y="2472"/>
                    <a:pt x="42" y="3734"/>
                  </a:cubicBezTo>
                  <a:cubicBezTo>
                    <a:pt x="42" y="3828"/>
                    <a:pt x="42" y="3911"/>
                    <a:pt x="95" y="3953"/>
                  </a:cubicBezTo>
                  <a:cubicBezTo>
                    <a:pt x="178" y="4036"/>
                    <a:pt x="303" y="4088"/>
                    <a:pt x="397" y="4088"/>
                  </a:cubicBezTo>
                  <a:cubicBezTo>
                    <a:pt x="707" y="4115"/>
                    <a:pt x="3101" y="4251"/>
                    <a:pt x="4743" y="4251"/>
                  </a:cubicBezTo>
                  <a:cubicBezTo>
                    <a:pt x="5643" y="4251"/>
                    <a:pt x="6318" y="4210"/>
                    <a:pt x="6299" y="4088"/>
                  </a:cubicBezTo>
                  <a:cubicBezTo>
                    <a:pt x="6174" y="3306"/>
                    <a:pt x="5434" y="2785"/>
                    <a:pt x="4693" y="2566"/>
                  </a:cubicBezTo>
                  <a:cubicBezTo>
                    <a:pt x="3911" y="2347"/>
                    <a:pt x="3129" y="2389"/>
                    <a:pt x="2347" y="2305"/>
                  </a:cubicBezTo>
                  <a:cubicBezTo>
                    <a:pt x="2305" y="2305"/>
                    <a:pt x="2222" y="2305"/>
                    <a:pt x="2128" y="2263"/>
                  </a:cubicBezTo>
                  <a:cubicBezTo>
                    <a:pt x="2086" y="2170"/>
                    <a:pt x="2045" y="2086"/>
                    <a:pt x="2045" y="2003"/>
                  </a:cubicBezTo>
                  <a:cubicBezTo>
                    <a:pt x="1961" y="1429"/>
                    <a:pt x="1920" y="908"/>
                    <a:pt x="1920" y="386"/>
                  </a:cubicBezTo>
                  <a:lnTo>
                    <a:pt x="220" y="1"/>
                  </a:ln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4"/>
            <p:cNvSpPr/>
            <p:nvPr/>
          </p:nvSpPr>
          <p:spPr>
            <a:xfrm>
              <a:off x="5084425" y="4754150"/>
              <a:ext cx="156250" cy="53125"/>
            </a:xfrm>
            <a:custGeom>
              <a:rect b="b" l="l" r="r" t="t"/>
              <a:pathLst>
                <a:path extrusionOk="0" h="2125" w="6250">
                  <a:moveTo>
                    <a:pt x="6249" y="1"/>
                  </a:moveTo>
                  <a:cubicBezTo>
                    <a:pt x="5550" y="43"/>
                    <a:pt x="4852" y="397"/>
                    <a:pt x="4424" y="919"/>
                  </a:cubicBezTo>
                  <a:cubicBezTo>
                    <a:pt x="3986" y="606"/>
                    <a:pt x="3506" y="397"/>
                    <a:pt x="2985" y="262"/>
                  </a:cubicBezTo>
                  <a:cubicBezTo>
                    <a:pt x="2505" y="262"/>
                    <a:pt x="2078" y="303"/>
                    <a:pt x="1640" y="439"/>
                  </a:cubicBezTo>
                  <a:cubicBezTo>
                    <a:pt x="858" y="658"/>
                    <a:pt x="117" y="1179"/>
                    <a:pt x="34" y="1961"/>
                  </a:cubicBezTo>
                  <a:cubicBezTo>
                    <a:pt x="1" y="2083"/>
                    <a:pt x="672" y="2124"/>
                    <a:pt x="1572" y="2124"/>
                  </a:cubicBezTo>
                  <a:cubicBezTo>
                    <a:pt x="3215" y="2124"/>
                    <a:pt x="5618" y="1988"/>
                    <a:pt x="5895" y="1961"/>
                  </a:cubicBezTo>
                  <a:cubicBezTo>
                    <a:pt x="6030" y="1961"/>
                    <a:pt x="6114" y="1909"/>
                    <a:pt x="6197" y="1826"/>
                  </a:cubicBezTo>
                  <a:cubicBezTo>
                    <a:pt x="6249" y="1784"/>
                    <a:pt x="6249" y="1701"/>
                    <a:pt x="6249" y="1607"/>
                  </a:cubicBezTo>
                  <a:lnTo>
                    <a:pt x="6249" y="1"/>
                  </a:lnTo>
                  <a:close/>
                </a:path>
              </a:pathLst>
            </a:custGeom>
            <a:solidFill>
              <a:srgbClr val="7C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4"/>
            <p:cNvSpPr/>
            <p:nvPr/>
          </p:nvSpPr>
          <p:spPr>
            <a:xfrm>
              <a:off x="5298000" y="4754150"/>
              <a:ext cx="156900" cy="53125"/>
            </a:xfrm>
            <a:custGeom>
              <a:rect b="b" l="l" r="r" t="t"/>
              <a:pathLst>
                <a:path extrusionOk="0" h="2125" w="6276">
                  <a:moveTo>
                    <a:pt x="0" y="1"/>
                  </a:moveTo>
                  <a:lnTo>
                    <a:pt x="0" y="1607"/>
                  </a:lnTo>
                  <a:cubicBezTo>
                    <a:pt x="0" y="1701"/>
                    <a:pt x="0" y="1784"/>
                    <a:pt x="53" y="1826"/>
                  </a:cubicBezTo>
                  <a:cubicBezTo>
                    <a:pt x="136" y="1909"/>
                    <a:pt x="261" y="1961"/>
                    <a:pt x="355" y="1961"/>
                  </a:cubicBezTo>
                  <a:cubicBezTo>
                    <a:pt x="665" y="1988"/>
                    <a:pt x="3059" y="2124"/>
                    <a:pt x="4701" y="2124"/>
                  </a:cubicBezTo>
                  <a:cubicBezTo>
                    <a:pt x="5601" y="2124"/>
                    <a:pt x="6276" y="2083"/>
                    <a:pt x="6257" y="1961"/>
                  </a:cubicBezTo>
                  <a:cubicBezTo>
                    <a:pt x="6132" y="1179"/>
                    <a:pt x="5392" y="658"/>
                    <a:pt x="4651" y="439"/>
                  </a:cubicBezTo>
                  <a:cubicBezTo>
                    <a:pt x="4172" y="303"/>
                    <a:pt x="3744" y="262"/>
                    <a:pt x="3265" y="262"/>
                  </a:cubicBezTo>
                  <a:cubicBezTo>
                    <a:pt x="2785" y="397"/>
                    <a:pt x="2305" y="606"/>
                    <a:pt x="1878" y="919"/>
                  </a:cubicBezTo>
                  <a:cubicBezTo>
                    <a:pt x="1398" y="397"/>
                    <a:pt x="699" y="43"/>
                    <a:pt x="0" y="1"/>
                  </a:cubicBezTo>
                  <a:close/>
                </a:path>
              </a:pathLst>
            </a:custGeom>
            <a:solidFill>
              <a:srgbClr val="7C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4"/>
            <p:cNvSpPr/>
            <p:nvPr/>
          </p:nvSpPr>
          <p:spPr>
            <a:xfrm>
              <a:off x="5284950" y="4070825"/>
              <a:ext cx="100150" cy="667200"/>
            </a:xfrm>
            <a:custGeom>
              <a:rect b="b" l="l" r="r" t="t"/>
              <a:pathLst>
                <a:path extrusionOk="0" h="26688" w="4006">
                  <a:moveTo>
                    <a:pt x="1" y="1"/>
                  </a:moveTo>
                  <a:lnTo>
                    <a:pt x="1" y="1"/>
                  </a:lnTo>
                  <a:cubicBezTo>
                    <a:pt x="53" y="658"/>
                    <a:pt x="53" y="1305"/>
                    <a:pt x="1" y="1962"/>
                  </a:cubicBezTo>
                  <a:cubicBezTo>
                    <a:pt x="1" y="3390"/>
                    <a:pt x="53" y="4829"/>
                    <a:pt x="53" y="6216"/>
                  </a:cubicBezTo>
                  <a:cubicBezTo>
                    <a:pt x="95" y="9126"/>
                    <a:pt x="137" y="12035"/>
                    <a:pt x="137" y="14955"/>
                  </a:cubicBezTo>
                  <a:cubicBezTo>
                    <a:pt x="178" y="18866"/>
                    <a:pt x="1" y="22777"/>
                    <a:pt x="53" y="26687"/>
                  </a:cubicBezTo>
                  <a:cubicBezTo>
                    <a:pt x="1002" y="26687"/>
                    <a:pt x="1920" y="26635"/>
                    <a:pt x="2827" y="26552"/>
                  </a:cubicBezTo>
                  <a:cubicBezTo>
                    <a:pt x="3349" y="21995"/>
                    <a:pt x="3390" y="17302"/>
                    <a:pt x="3568" y="12692"/>
                  </a:cubicBezTo>
                  <a:cubicBezTo>
                    <a:pt x="3609" y="10523"/>
                    <a:pt x="3703" y="8385"/>
                    <a:pt x="3745" y="6216"/>
                  </a:cubicBezTo>
                  <a:cubicBezTo>
                    <a:pt x="3745" y="5132"/>
                    <a:pt x="3745" y="4047"/>
                    <a:pt x="3787" y="3004"/>
                  </a:cubicBezTo>
                  <a:cubicBezTo>
                    <a:pt x="3787" y="2087"/>
                    <a:pt x="4005" y="1263"/>
                    <a:pt x="3787" y="356"/>
                  </a:cubicBezTo>
                  <a:cubicBezTo>
                    <a:pt x="2525" y="356"/>
                    <a:pt x="1263" y="262"/>
                    <a:pt x="1" y="1"/>
                  </a:cubicBezTo>
                  <a:close/>
                </a:path>
              </a:pathLst>
            </a:custGeom>
            <a:solidFill>
              <a:srgbClr val="2854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4"/>
            <p:cNvSpPr/>
            <p:nvPr/>
          </p:nvSpPr>
          <p:spPr>
            <a:xfrm>
              <a:off x="5150425" y="4070825"/>
              <a:ext cx="99875" cy="667200"/>
            </a:xfrm>
            <a:custGeom>
              <a:rect b="b" l="l" r="r" t="t"/>
              <a:pathLst>
                <a:path extrusionOk="0" h="26688" w="3995">
                  <a:moveTo>
                    <a:pt x="3995" y="1"/>
                  </a:moveTo>
                  <a:cubicBezTo>
                    <a:pt x="2775" y="262"/>
                    <a:pt x="1523" y="356"/>
                    <a:pt x="262" y="356"/>
                  </a:cubicBezTo>
                  <a:cubicBezTo>
                    <a:pt x="1" y="1263"/>
                    <a:pt x="220" y="2087"/>
                    <a:pt x="262" y="3004"/>
                  </a:cubicBezTo>
                  <a:cubicBezTo>
                    <a:pt x="262" y="4047"/>
                    <a:pt x="262" y="5132"/>
                    <a:pt x="303" y="6216"/>
                  </a:cubicBezTo>
                  <a:cubicBezTo>
                    <a:pt x="345" y="8385"/>
                    <a:pt x="387" y="10523"/>
                    <a:pt x="481" y="12692"/>
                  </a:cubicBezTo>
                  <a:cubicBezTo>
                    <a:pt x="606" y="17302"/>
                    <a:pt x="647" y="21995"/>
                    <a:pt x="1169" y="26552"/>
                  </a:cubicBezTo>
                  <a:cubicBezTo>
                    <a:pt x="2087" y="26635"/>
                    <a:pt x="3036" y="26687"/>
                    <a:pt x="3953" y="26687"/>
                  </a:cubicBezTo>
                  <a:cubicBezTo>
                    <a:pt x="3995" y="22777"/>
                    <a:pt x="3818" y="18866"/>
                    <a:pt x="3870" y="14955"/>
                  </a:cubicBezTo>
                  <a:cubicBezTo>
                    <a:pt x="3912" y="12035"/>
                    <a:pt x="3953" y="9126"/>
                    <a:pt x="3953" y="6216"/>
                  </a:cubicBezTo>
                  <a:cubicBezTo>
                    <a:pt x="3995" y="4829"/>
                    <a:pt x="3995" y="3390"/>
                    <a:pt x="3995" y="1962"/>
                  </a:cubicBezTo>
                  <a:lnTo>
                    <a:pt x="3995" y="1"/>
                  </a:lnTo>
                  <a:close/>
                </a:path>
              </a:pathLst>
            </a:custGeom>
            <a:solidFill>
              <a:srgbClr val="2854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4"/>
            <p:cNvSpPr/>
            <p:nvPr/>
          </p:nvSpPr>
          <p:spPr>
            <a:xfrm>
              <a:off x="5284950" y="4070825"/>
              <a:ext cx="93625" cy="51125"/>
            </a:xfrm>
            <a:custGeom>
              <a:rect b="b" l="l" r="r" t="t"/>
              <a:pathLst>
                <a:path extrusionOk="0" h="2045" w="3745">
                  <a:moveTo>
                    <a:pt x="1" y="2045"/>
                  </a:moveTo>
                  <a:lnTo>
                    <a:pt x="1" y="2045"/>
                  </a:lnTo>
                  <a:lnTo>
                    <a:pt x="1" y="2045"/>
                  </a:lnTo>
                  <a:close/>
                  <a:moveTo>
                    <a:pt x="53" y="1086"/>
                  </a:moveTo>
                  <a:cubicBezTo>
                    <a:pt x="53" y="1346"/>
                    <a:pt x="53" y="1659"/>
                    <a:pt x="1" y="1962"/>
                  </a:cubicBezTo>
                  <a:lnTo>
                    <a:pt x="1" y="2003"/>
                  </a:lnTo>
                  <a:lnTo>
                    <a:pt x="1" y="1962"/>
                  </a:lnTo>
                  <a:cubicBezTo>
                    <a:pt x="53" y="1659"/>
                    <a:pt x="53" y="1346"/>
                    <a:pt x="53" y="1086"/>
                  </a:cubicBezTo>
                  <a:close/>
                  <a:moveTo>
                    <a:pt x="3745" y="356"/>
                  </a:moveTo>
                  <a:lnTo>
                    <a:pt x="3745" y="356"/>
                  </a:lnTo>
                  <a:lnTo>
                    <a:pt x="3745" y="356"/>
                  </a:lnTo>
                  <a:lnTo>
                    <a:pt x="3745" y="356"/>
                  </a:lnTo>
                  <a:close/>
                  <a:moveTo>
                    <a:pt x="178" y="43"/>
                  </a:moveTo>
                  <a:lnTo>
                    <a:pt x="178" y="43"/>
                  </a:lnTo>
                  <a:lnTo>
                    <a:pt x="178" y="43"/>
                  </a:lnTo>
                  <a:close/>
                  <a:moveTo>
                    <a:pt x="137" y="1"/>
                  </a:moveTo>
                  <a:lnTo>
                    <a:pt x="137" y="1"/>
                  </a:lnTo>
                  <a:lnTo>
                    <a:pt x="137" y="1"/>
                  </a:lnTo>
                  <a:close/>
                  <a:moveTo>
                    <a:pt x="1" y="1"/>
                  </a:moveTo>
                  <a:lnTo>
                    <a:pt x="1" y="1"/>
                  </a:lnTo>
                  <a:lnTo>
                    <a:pt x="95" y="1"/>
                  </a:lnTo>
                  <a:close/>
                </a:path>
              </a:pathLst>
            </a:custGeom>
            <a:solidFill>
              <a:srgbClr val="E9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4"/>
            <p:cNvSpPr/>
            <p:nvPr/>
          </p:nvSpPr>
          <p:spPr>
            <a:xfrm>
              <a:off x="5284950" y="4070825"/>
              <a:ext cx="96750" cy="121800"/>
            </a:xfrm>
            <a:custGeom>
              <a:rect b="b" l="l" r="r" t="t"/>
              <a:pathLst>
                <a:path extrusionOk="0" h="4872" w="3870">
                  <a:moveTo>
                    <a:pt x="1" y="1"/>
                  </a:moveTo>
                  <a:cubicBezTo>
                    <a:pt x="53" y="356"/>
                    <a:pt x="53" y="700"/>
                    <a:pt x="53" y="1086"/>
                  </a:cubicBezTo>
                  <a:cubicBezTo>
                    <a:pt x="53" y="1346"/>
                    <a:pt x="53" y="1659"/>
                    <a:pt x="1" y="1962"/>
                  </a:cubicBezTo>
                  <a:lnTo>
                    <a:pt x="1" y="2003"/>
                  </a:lnTo>
                  <a:lnTo>
                    <a:pt x="1" y="2045"/>
                  </a:lnTo>
                  <a:cubicBezTo>
                    <a:pt x="1" y="3004"/>
                    <a:pt x="1" y="3912"/>
                    <a:pt x="53" y="4829"/>
                  </a:cubicBezTo>
                  <a:cubicBezTo>
                    <a:pt x="575" y="4871"/>
                    <a:pt x="1138" y="4871"/>
                    <a:pt x="1659" y="4871"/>
                  </a:cubicBezTo>
                  <a:cubicBezTo>
                    <a:pt x="2347" y="4871"/>
                    <a:pt x="3046" y="4871"/>
                    <a:pt x="3745" y="4829"/>
                  </a:cubicBezTo>
                  <a:cubicBezTo>
                    <a:pt x="3745" y="4214"/>
                    <a:pt x="3787" y="3609"/>
                    <a:pt x="3787" y="3004"/>
                  </a:cubicBezTo>
                  <a:cubicBezTo>
                    <a:pt x="3787" y="2389"/>
                    <a:pt x="3870" y="1826"/>
                    <a:pt x="3870" y="1263"/>
                  </a:cubicBezTo>
                  <a:cubicBezTo>
                    <a:pt x="3870" y="1002"/>
                    <a:pt x="3870" y="700"/>
                    <a:pt x="3787" y="356"/>
                  </a:cubicBezTo>
                  <a:lnTo>
                    <a:pt x="3745" y="356"/>
                  </a:lnTo>
                  <a:cubicBezTo>
                    <a:pt x="2525" y="356"/>
                    <a:pt x="1357" y="262"/>
                    <a:pt x="178" y="43"/>
                  </a:cubicBezTo>
                  <a:cubicBezTo>
                    <a:pt x="178" y="43"/>
                    <a:pt x="137" y="43"/>
                    <a:pt x="137" y="1"/>
                  </a:cubicBezTo>
                  <a:close/>
                </a:path>
              </a:pathLst>
            </a:custGeom>
            <a:solidFill>
              <a:srgbClr val="25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4"/>
            <p:cNvSpPr/>
            <p:nvPr/>
          </p:nvSpPr>
          <p:spPr>
            <a:xfrm>
              <a:off x="5156950" y="4097950"/>
              <a:ext cx="93350" cy="77200"/>
            </a:xfrm>
            <a:custGeom>
              <a:rect b="b" l="l" r="r" t="t"/>
              <a:pathLst>
                <a:path extrusionOk="0" h="3088" w="3734">
                  <a:moveTo>
                    <a:pt x="1" y="1919"/>
                  </a:moveTo>
                  <a:lnTo>
                    <a:pt x="1" y="3087"/>
                  </a:lnTo>
                  <a:lnTo>
                    <a:pt x="1" y="3087"/>
                  </a:lnTo>
                  <a:lnTo>
                    <a:pt x="1" y="1919"/>
                  </a:lnTo>
                  <a:close/>
                  <a:moveTo>
                    <a:pt x="3734" y="1096"/>
                  </a:moveTo>
                  <a:lnTo>
                    <a:pt x="3734" y="1137"/>
                  </a:lnTo>
                  <a:lnTo>
                    <a:pt x="3734" y="1096"/>
                  </a:lnTo>
                  <a:close/>
                  <a:moveTo>
                    <a:pt x="3734" y="1002"/>
                  </a:moveTo>
                  <a:lnTo>
                    <a:pt x="3734" y="1096"/>
                  </a:lnTo>
                  <a:lnTo>
                    <a:pt x="3734" y="1002"/>
                  </a:lnTo>
                  <a:close/>
                  <a:moveTo>
                    <a:pt x="3734" y="960"/>
                  </a:moveTo>
                  <a:lnTo>
                    <a:pt x="3734" y="1002"/>
                  </a:lnTo>
                  <a:lnTo>
                    <a:pt x="3734" y="960"/>
                  </a:lnTo>
                  <a:close/>
                  <a:moveTo>
                    <a:pt x="3734" y="1"/>
                  </a:moveTo>
                  <a:lnTo>
                    <a:pt x="3734" y="877"/>
                  </a:lnTo>
                  <a:lnTo>
                    <a:pt x="3734" y="960"/>
                  </a:lnTo>
                  <a:lnTo>
                    <a:pt x="3734" y="877"/>
                  </a:lnTo>
                  <a:close/>
                </a:path>
              </a:pathLst>
            </a:custGeom>
            <a:solidFill>
              <a:srgbClr val="E9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4"/>
            <p:cNvSpPr/>
            <p:nvPr/>
          </p:nvSpPr>
          <p:spPr>
            <a:xfrm>
              <a:off x="5153575" y="4070825"/>
              <a:ext cx="96725" cy="118400"/>
            </a:xfrm>
            <a:custGeom>
              <a:rect b="b" l="l" r="r" t="t"/>
              <a:pathLst>
                <a:path extrusionOk="0" h="4736" w="3869">
                  <a:moveTo>
                    <a:pt x="3869" y="1"/>
                  </a:moveTo>
                  <a:cubicBezTo>
                    <a:pt x="2649" y="220"/>
                    <a:pt x="1397" y="356"/>
                    <a:pt x="177" y="356"/>
                  </a:cubicBezTo>
                  <a:lnTo>
                    <a:pt x="136" y="356"/>
                  </a:lnTo>
                  <a:cubicBezTo>
                    <a:pt x="42" y="700"/>
                    <a:pt x="0" y="1002"/>
                    <a:pt x="0" y="1263"/>
                  </a:cubicBezTo>
                  <a:cubicBezTo>
                    <a:pt x="0" y="1826"/>
                    <a:pt x="94" y="2389"/>
                    <a:pt x="136" y="3004"/>
                  </a:cubicBezTo>
                  <a:lnTo>
                    <a:pt x="136" y="4172"/>
                  </a:lnTo>
                  <a:cubicBezTo>
                    <a:pt x="1345" y="4433"/>
                    <a:pt x="2607" y="4610"/>
                    <a:pt x="3869" y="4735"/>
                  </a:cubicBezTo>
                  <a:lnTo>
                    <a:pt x="3869" y="2222"/>
                  </a:lnTo>
                  <a:lnTo>
                    <a:pt x="3869" y="2181"/>
                  </a:lnTo>
                  <a:lnTo>
                    <a:pt x="3869" y="2087"/>
                  </a:lnTo>
                  <a:lnTo>
                    <a:pt x="3869" y="2045"/>
                  </a:lnTo>
                  <a:lnTo>
                    <a:pt x="3869" y="1962"/>
                  </a:lnTo>
                  <a:lnTo>
                    <a:pt x="3869" y="1086"/>
                  </a:lnTo>
                  <a:lnTo>
                    <a:pt x="3869" y="1"/>
                  </a:lnTo>
                  <a:close/>
                </a:path>
              </a:pathLst>
            </a:custGeom>
            <a:solidFill>
              <a:srgbClr val="25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4"/>
            <p:cNvSpPr/>
            <p:nvPr/>
          </p:nvSpPr>
          <p:spPr>
            <a:xfrm>
              <a:off x="5081875" y="3877850"/>
              <a:ext cx="127250" cy="172250"/>
            </a:xfrm>
            <a:custGeom>
              <a:rect b="b" l="l" r="r" t="t"/>
              <a:pathLst>
                <a:path extrusionOk="0" h="6890" w="5090">
                  <a:moveTo>
                    <a:pt x="1555" y="0"/>
                  </a:moveTo>
                  <a:cubicBezTo>
                    <a:pt x="1207" y="0"/>
                    <a:pt x="871" y="76"/>
                    <a:pt x="657" y="295"/>
                  </a:cubicBezTo>
                  <a:cubicBezTo>
                    <a:pt x="303" y="639"/>
                    <a:pt x="303" y="1421"/>
                    <a:pt x="219" y="1859"/>
                  </a:cubicBezTo>
                  <a:cubicBezTo>
                    <a:pt x="0" y="3423"/>
                    <a:pt x="0" y="4988"/>
                    <a:pt x="303" y="6510"/>
                  </a:cubicBezTo>
                  <a:cubicBezTo>
                    <a:pt x="355" y="6594"/>
                    <a:pt x="355" y="6677"/>
                    <a:pt x="438" y="6771"/>
                  </a:cubicBezTo>
                  <a:cubicBezTo>
                    <a:pt x="480" y="6854"/>
                    <a:pt x="615" y="6854"/>
                    <a:pt x="741" y="6854"/>
                  </a:cubicBezTo>
                  <a:cubicBezTo>
                    <a:pt x="943" y="6879"/>
                    <a:pt x="1146" y="6890"/>
                    <a:pt x="1348" y="6890"/>
                  </a:cubicBezTo>
                  <a:cubicBezTo>
                    <a:pt x="2622" y="6890"/>
                    <a:pt x="3883" y="6445"/>
                    <a:pt x="5089" y="6031"/>
                  </a:cubicBezTo>
                  <a:lnTo>
                    <a:pt x="4046" y="1421"/>
                  </a:lnTo>
                  <a:cubicBezTo>
                    <a:pt x="3650" y="900"/>
                    <a:pt x="3129" y="420"/>
                    <a:pt x="2524" y="159"/>
                  </a:cubicBezTo>
                  <a:cubicBezTo>
                    <a:pt x="2263" y="76"/>
                    <a:pt x="1903" y="0"/>
                    <a:pt x="1555" y="0"/>
                  </a:cubicBezTo>
                  <a:close/>
                </a:path>
              </a:pathLst>
            </a:custGeom>
            <a:solidFill>
              <a:srgbClr val="D69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4"/>
            <p:cNvSpPr/>
            <p:nvPr/>
          </p:nvSpPr>
          <p:spPr>
            <a:xfrm>
              <a:off x="5298000" y="3872175"/>
              <a:ext cx="128300" cy="177925"/>
            </a:xfrm>
            <a:custGeom>
              <a:rect b="b" l="l" r="r" t="t"/>
              <a:pathLst>
                <a:path extrusionOk="0" h="7117" w="5132">
                  <a:moveTo>
                    <a:pt x="2482" y="1"/>
                  </a:moveTo>
                  <a:lnTo>
                    <a:pt x="0" y="6258"/>
                  </a:lnTo>
                  <a:cubicBezTo>
                    <a:pt x="1243" y="6672"/>
                    <a:pt x="2477" y="7117"/>
                    <a:pt x="3771" y="7117"/>
                  </a:cubicBezTo>
                  <a:cubicBezTo>
                    <a:pt x="3976" y="7117"/>
                    <a:pt x="4183" y="7106"/>
                    <a:pt x="4391" y="7081"/>
                  </a:cubicBezTo>
                  <a:cubicBezTo>
                    <a:pt x="4485" y="7081"/>
                    <a:pt x="4610" y="7081"/>
                    <a:pt x="4693" y="6998"/>
                  </a:cubicBezTo>
                  <a:cubicBezTo>
                    <a:pt x="4745" y="6904"/>
                    <a:pt x="4787" y="6821"/>
                    <a:pt x="4787" y="6737"/>
                  </a:cubicBezTo>
                  <a:cubicBezTo>
                    <a:pt x="5089" y="5215"/>
                    <a:pt x="5131" y="3650"/>
                    <a:pt x="4870" y="2128"/>
                  </a:cubicBezTo>
                  <a:cubicBezTo>
                    <a:pt x="4787" y="1606"/>
                    <a:pt x="4745" y="1085"/>
                    <a:pt x="4307" y="741"/>
                  </a:cubicBezTo>
                  <a:cubicBezTo>
                    <a:pt x="3828" y="303"/>
                    <a:pt x="3129" y="1"/>
                    <a:pt x="2482"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4"/>
            <p:cNvSpPr/>
            <p:nvPr/>
          </p:nvSpPr>
          <p:spPr>
            <a:xfrm>
              <a:off x="5087350" y="3397875"/>
              <a:ext cx="370500" cy="338775"/>
            </a:xfrm>
            <a:custGeom>
              <a:rect b="b" l="l" r="r" t="t"/>
              <a:pathLst>
                <a:path extrusionOk="0" h="13551" w="14820">
                  <a:moveTo>
                    <a:pt x="8509" y="1"/>
                  </a:moveTo>
                  <a:cubicBezTo>
                    <a:pt x="8162" y="1"/>
                    <a:pt x="7814" y="64"/>
                    <a:pt x="7477" y="201"/>
                  </a:cubicBezTo>
                  <a:cubicBezTo>
                    <a:pt x="7436" y="201"/>
                    <a:pt x="7384" y="243"/>
                    <a:pt x="7300" y="243"/>
                  </a:cubicBezTo>
                  <a:cubicBezTo>
                    <a:pt x="7258" y="243"/>
                    <a:pt x="7175" y="243"/>
                    <a:pt x="7123" y="201"/>
                  </a:cubicBezTo>
                  <a:cubicBezTo>
                    <a:pt x="6797" y="103"/>
                    <a:pt x="6471" y="57"/>
                    <a:pt x="6151" y="57"/>
                  </a:cubicBezTo>
                  <a:cubicBezTo>
                    <a:pt x="4769" y="57"/>
                    <a:pt x="3495" y="915"/>
                    <a:pt x="2826" y="2151"/>
                  </a:cubicBezTo>
                  <a:cubicBezTo>
                    <a:pt x="2347" y="3111"/>
                    <a:pt x="2128" y="4195"/>
                    <a:pt x="2086" y="5238"/>
                  </a:cubicBezTo>
                  <a:cubicBezTo>
                    <a:pt x="2086" y="5541"/>
                    <a:pt x="2086" y="5801"/>
                    <a:pt x="2002" y="6062"/>
                  </a:cubicBezTo>
                  <a:cubicBezTo>
                    <a:pt x="1909" y="6417"/>
                    <a:pt x="1700" y="6625"/>
                    <a:pt x="1523" y="6886"/>
                  </a:cubicBezTo>
                  <a:cubicBezTo>
                    <a:pt x="1262" y="7241"/>
                    <a:pt x="1043" y="7585"/>
                    <a:pt x="824" y="7929"/>
                  </a:cubicBezTo>
                  <a:cubicBezTo>
                    <a:pt x="396" y="8669"/>
                    <a:pt x="0" y="9545"/>
                    <a:pt x="136" y="10369"/>
                  </a:cubicBezTo>
                  <a:cubicBezTo>
                    <a:pt x="219" y="11057"/>
                    <a:pt x="657" y="11673"/>
                    <a:pt x="1220" y="12017"/>
                  </a:cubicBezTo>
                  <a:cubicBezTo>
                    <a:pt x="1570" y="12215"/>
                    <a:pt x="1964" y="12317"/>
                    <a:pt x="2359" y="12317"/>
                  </a:cubicBezTo>
                  <a:cubicBezTo>
                    <a:pt x="2649" y="12317"/>
                    <a:pt x="2939" y="12262"/>
                    <a:pt x="3212" y="12152"/>
                  </a:cubicBezTo>
                  <a:cubicBezTo>
                    <a:pt x="3650" y="12934"/>
                    <a:pt x="4474" y="13498"/>
                    <a:pt x="5392" y="13539"/>
                  </a:cubicBezTo>
                  <a:cubicBezTo>
                    <a:pt x="5475" y="13547"/>
                    <a:pt x="5561" y="13550"/>
                    <a:pt x="5647" y="13550"/>
                  </a:cubicBezTo>
                  <a:cubicBezTo>
                    <a:pt x="6542" y="13550"/>
                    <a:pt x="7549" y="13152"/>
                    <a:pt x="7863" y="12277"/>
                  </a:cubicBezTo>
                  <a:lnTo>
                    <a:pt x="7863" y="12277"/>
                  </a:lnTo>
                  <a:cubicBezTo>
                    <a:pt x="7822" y="12413"/>
                    <a:pt x="8864" y="12882"/>
                    <a:pt x="9000" y="12934"/>
                  </a:cubicBezTo>
                  <a:cubicBezTo>
                    <a:pt x="9294" y="13065"/>
                    <a:pt x="9609" y="13135"/>
                    <a:pt x="9932" y="13135"/>
                  </a:cubicBezTo>
                  <a:cubicBezTo>
                    <a:pt x="10123" y="13135"/>
                    <a:pt x="10318" y="13110"/>
                    <a:pt x="10512" y="13060"/>
                  </a:cubicBezTo>
                  <a:cubicBezTo>
                    <a:pt x="11169" y="12882"/>
                    <a:pt x="11909" y="12413"/>
                    <a:pt x="12212" y="11798"/>
                  </a:cubicBezTo>
                  <a:cubicBezTo>
                    <a:pt x="12417" y="12002"/>
                    <a:pt x="12730" y="12130"/>
                    <a:pt x="13022" y="12130"/>
                  </a:cubicBezTo>
                  <a:cubicBezTo>
                    <a:pt x="13102" y="12130"/>
                    <a:pt x="13181" y="12120"/>
                    <a:pt x="13255" y="12100"/>
                  </a:cubicBezTo>
                  <a:cubicBezTo>
                    <a:pt x="13995" y="11975"/>
                    <a:pt x="14517" y="11193"/>
                    <a:pt x="14683" y="10494"/>
                  </a:cubicBezTo>
                  <a:cubicBezTo>
                    <a:pt x="14819" y="9889"/>
                    <a:pt x="14683" y="9326"/>
                    <a:pt x="14423" y="8763"/>
                  </a:cubicBezTo>
                  <a:cubicBezTo>
                    <a:pt x="14079" y="7929"/>
                    <a:pt x="13380" y="7366"/>
                    <a:pt x="12858" y="6584"/>
                  </a:cubicBezTo>
                  <a:cubicBezTo>
                    <a:pt x="12514" y="6020"/>
                    <a:pt x="12431" y="5416"/>
                    <a:pt x="12337" y="4759"/>
                  </a:cubicBezTo>
                  <a:cubicBezTo>
                    <a:pt x="12254" y="3810"/>
                    <a:pt x="12128" y="2934"/>
                    <a:pt x="11691" y="2068"/>
                  </a:cubicBezTo>
                  <a:cubicBezTo>
                    <a:pt x="11105" y="897"/>
                    <a:pt x="9816" y="1"/>
                    <a:pt x="8509" y="1"/>
                  </a:cubicBezTo>
                  <a:close/>
                </a:path>
              </a:pathLst>
            </a:custGeom>
            <a:solidFill>
              <a:srgbClr val="B07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4"/>
            <p:cNvSpPr/>
            <p:nvPr/>
          </p:nvSpPr>
          <p:spPr>
            <a:xfrm>
              <a:off x="5130875" y="3553950"/>
              <a:ext cx="49825" cy="58450"/>
            </a:xfrm>
            <a:custGeom>
              <a:rect b="b" l="l" r="r" t="t"/>
              <a:pathLst>
                <a:path extrusionOk="0" h="2338" w="1993">
                  <a:moveTo>
                    <a:pt x="810" y="1"/>
                  </a:moveTo>
                  <a:cubicBezTo>
                    <a:pt x="385" y="1"/>
                    <a:pt x="29" y="327"/>
                    <a:pt x="1" y="904"/>
                  </a:cubicBezTo>
                  <a:cubicBezTo>
                    <a:pt x="1" y="1342"/>
                    <a:pt x="220" y="1738"/>
                    <a:pt x="522" y="1999"/>
                  </a:cubicBezTo>
                  <a:cubicBezTo>
                    <a:pt x="831" y="2247"/>
                    <a:pt x="1188" y="2338"/>
                    <a:pt x="1559" y="2338"/>
                  </a:cubicBezTo>
                  <a:cubicBezTo>
                    <a:pt x="1702" y="2338"/>
                    <a:pt x="1847" y="2324"/>
                    <a:pt x="1993" y="2301"/>
                  </a:cubicBezTo>
                  <a:lnTo>
                    <a:pt x="1648" y="601"/>
                  </a:lnTo>
                  <a:cubicBezTo>
                    <a:pt x="1648" y="476"/>
                    <a:pt x="1565" y="382"/>
                    <a:pt x="1471" y="257"/>
                  </a:cubicBezTo>
                  <a:cubicBezTo>
                    <a:pt x="1255" y="83"/>
                    <a:pt x="1024" y="1"/>
                    <a:pt x="810"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4"/>
            <p:cNvSpPr/>
            <p:nvPr/>
          </p:nvSpPr>
          <p:spPr>
            <a:xfrm>
              <a:off x="5177550" y="3672700"/>
              <a:ext cx="174950" cy="119300"/>
            </a:xfrm>
            <a:custGeom>
              <a:rect b="b" l="l" r="r" t="t"/>
              <a:pathLst>
                <a:path extrusionOk="0" h="4772" w="6998">
                  <a:moveTo>
                    <a:pt x="3426" y="1"/>
                  </a:moveTo>
                  <a:cubicBezTo>
                    <a:pt x="2474" y="1"/>
                    <a:pt x="1518" y="203"/>
                    <a:pt x="866" y="899"/>
                  </a:cubicBezTo>
                  <a:cubicBezTo>
                    <a:pt x="0" y="1722"/>
                    <a:pt x="84" y="3151"/>
                    <a:pt x="564" y="4111"/>
                  </a:cubicBezTo>
                  <a:cubicBezTo>
                    <a:pt x="591" y="4169"/>
                    <a:pt x="634" y="4194"/>
                    <a:pt x="675" y="4194"/>
                  </a:cubicBezTo>
                  <a:cubicBezTo>
                    <a:pt x="759" y="4194"/>
                    <a:pt x="838" y="4094"/>
                    <a:pt x="783" y="3975"/>
                  </a:cubicBezTo>
                  <a:cubicBezTo>
                    <a:pt x="261" y="2890"/>
                    <a:pt x="345" y="1503"/>
                    <a:pt x="1387" y="763"/>
                  </a:cubicBezTo>
                  <a:cubicBezTo>
                    <a:pt x="1965" y="357"/>
                    <a:pt x="2700" y="267"/>
                    <a:pt x="3407" y="267"/>
                  </a:cubicBezTo>
                  <a:cubicBezTo>
                    <a:pt x="3606" y="267"/>
                    <a:pt x="3804" y="274"/>
                    <a:pt x="3995" y="283"/>
                  </a:cubicBezTo>
                  <a:cubicBezTo>
                    <a:pt x="5079" y="325"/>
                    <a:pt x="6174" y="805"/>
                    <a:pt x="6477" y="1941"/>
                  </a:cubicBezTo>
                  <a:cubicBezTo>
                    <a:pt x="6696" y="2849"/>
                    <a:pt x="6299" y="3892"/>
                    <a:pt x="5736" y="4590"/>
                  </a:cubicBezTo>
                  <a:cubicBezTo>
                    <a:pt x="5677" y="4678"/>
                    <a:pt x="5764" y="4772"/>
                    <a:pt x="5867" y="4772"/>
                  </a:cubicBezTo>
                  <a:cubicBezTo>
                    <a:pt x="5910" y="4772"/>
                    <a:pt x="5957" y="4755"/>
                    <a:pt x="5997" y="4715"/>
                  </a:cubicBezTo>
                  <a:cubicBezTo>
                    <a:pt x="6643" y="3850"/>
                    <a:pt x="6998" y="2630"/>
                    <a:pt x="6602" y="1545"/>
                  </a:cubicBezTo>
                  <a:cubicBezTo>
                    <a:pt x="6258" y="419"/>
                    <a:pt x="4996" y="116"/>
                    <a:pt x="3995" y="23"/>
                  </a:cubicBezTo>
                  <a:cubicBezTo>
                    <a:pt x="3807" y="9"/>
                    <a:pt x="3617" y="1"/>
                    <a:pt x="3426" y="1"/>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4"/>
            <p:cNvSpPr/>
            <p:nvPr/>
          </p:nvSpPr>
          <p:spPr>
            <a:xfrm>
              <a:off x="5136350" y="3566875"/>
              <a:ext cx="29225" cy="40175"/>
            </a:xfrm>
            <a:custGeom>
              <a:rect b="b" l="l" r="r" t="t"/>
              <a:pathLst>
                <a:path extrusionOk="0" h="1607" w="1169">
                  <a:moveTo>
                    <a:pt x="209" y="1"/>
                  </a:moveTo>
                  <a:cubicBezTo>
                    <a:pt x="126" y="1"/>
                    <a:pt x="84" y="43"/>
                    <a:pt x="42" y="126"/>
                  </a:cubicBezTo>
                  <a:cubicBezTo>
                    <a:pt x="1" y="439"/>
                    <a:pt x="84" y="783"/>
                    <a:pt x="261" y="1044"/>
                  </a:cubicBezTo>
                  <a:cubicBezTo>
                    <a:pt x="428" y="1346"/>
                    <a:pt x="689" y="1523"/>
                    <a:pt x="991" y="1607"/>
                  </a:cubicBezTo>
                  <a:lnTo>
                    <a:pt x="1044" y="1607"/>
                  </a:lnTo>
                  <a:cubicBezTo>
                    <a:pt x="1169" y="1607"/>
                    <a:pt x="1085" y="1388"/>
                    <a:pt x="1085" y="1304"/>
                  </a:cubicBezTo>
                  <a:cubicBezTo>
                    <a:pt x="1044" y="1127"/>
                    <a:pt x="991" y="908"/>
                    <a:pt x="950" y="741"/>
                  </a:cubicBezTo>
                  <a:cubicBezTo>
                    <a:pt x="908" y="564"/>
                    <a:pt x="783" y="439"/>
                    <a:pt x="647" y="303"/>
                  </a:cubicBezTo>
                  <a:cubicBezTo>
                    <a:pt x="564" y="220"/>
                    <a:pt x="522" y="126"/>
                    <a:pt x="387" y="84"/>
                  </a:cubicBezTo>
                  <a:cubicBezTo>
                    <a:pt x="345" y="43"/>
                    <a:pt x="261" y="1"/>
                    <a:pt x="209" y="1"/>
                  </a:cubicBezTo>
                  <a:close/>
                </a:path>
              </a:pathLst>
            </a:custGeom>
            <a:solidFill>
              <a:srgbClr val="DA8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4"/>
            <p:cNvSpPr/>
            <p:nvPr/>
          </p:nvSpPr>
          <p:spPr>
            <a:xfrm>
              <a:off x="5362125" y="3553950"/>
              <a:ext cx="52175" cy="61075"/>
            </a:xfrm>
            <a:custGeom>
              <a:rect b="b" l="l" r="r" t="t"/>
              <a:pathLst>
                <a:path extrusionOk="0" h="2443" w="2087">
                  <a:moveTo>
                    <a:pt x="1247" y="1"/>
                  </a:moveTo>
                  <a:cubicBezTo>
                    <a:pt x="1040" y="1"/>
                    <a:pt x="818" y="83"/>
                    <a:pt x="616" y="257"/>
                  </a:cubicBezTo>
                  <a:cubicBezTo>
                    <a:pt x="481" y="382"/>
                    <a:pt x="397" y="476"/>
                    <a:pt x="397" y="601"/>
                  </a:cubicBezTo>
                  <a:lnTo>
                    <a:pt x="1" y="2384"/>
                  </a:lnTo>
                  <a:cubicBezTo>
                    <a:pt x="90" y="2424"/>
                    <a:pt x="199" y="2442"/>
                    <a:pt x="318" y="2442"/>
                  </a:cubicBezTo>
                  <a:cubicBezTo>
                    <a:pt x="727" y="2442"/>
                    <a:pt x="1257" y="2233"/>
                    <a:pt x="1523" y="1999"/>
                  </a:cubicBezTo>
                  <a:cubicBezTo>
                    <a:pt x="1867" y="1738"/>
                    <a:pt x="2086" y="1342"/>
                    <a:pt x="2045" y="904"/>
                  </a:cubicBezTo>
                  <a:cubicBezTo>
                    <a:pt x="2017" y="327"/>
                    <a:pt x="1661" y="1"/>
                    <a:pt x="1247"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4"/>
            <p:cNvSpPr/>
            <p:nvPr/>
          </p:nvSpPr>
          <p:spPr>
            <a:xfrm>
              <a:off x="5376200" y="3566875"/>
              <a:ext cx="32625" cy="39150"/>
            </a:xfrm>
            <a:custGeom>
              <a:rect b="b" l="l" r="r" t="t"/>
              <a:pathLst>
                <a:path extrusionOk="0" h="1566" w="1305">
                  <a:moveTo>
                    <a:pt x="960" y="1"/>
                  </a:moveTo>
                  <a:cubicBezTo>
                    <a:pt x="783" y="1"/>
                    <a:pt x="574" y="262"/>
                    <a:pt x="481" y="345"/>
                  </a:cubicBezTo>
                  <a:cubicBezTo>
                    <a:pt x="220" y="647"/>
                    <a:pt x="53" y="1085"/>
                    <a:pt x="1" y="1429"/>
                  </a:cubicBezTo>
                  <a:lnTo>
                    <a:pt x="1" y="1523"/>
                  </a:lnTo>
                  <a:cubicBezTo>
                    <a:pt x="53" y="1565"/>
                    <a:pt x="53" y="1565"/>
                    <a:pt x="95" y="1565"/>
                  </a:cubicBezTo>
                  <a:lnTo>
                    <a:pt x="137" y="1565"/>
                  </a:lnTo>
                  <a:cubicBezTo>
                    <a:pt x="481" y="1565"/>
                    <a:pt x="783" y="1346"/>
                    <a:pt x="960" y="1085"/>
                  </a:cubicBezTo>
                  <a:cubicBezTo>
                    <a:pt x="1096" y="866"/>
                    <a:pt x="1304" y="387"/>
                    <a:pt x="1138" y="126"/>
                  </a:cubicBezTo>
                  <a:cubicBezTo>
                    <a:pt x="1096" y="43"/>
                    <a:pt x="1044" y="1"/>
                    <a:pt x="960" y="1"/>
                  </a:cubicBezTo>
                  <a:close/>
                </a:path>
              </a:pathLst>
            </a:custGeom>
            <a:solidFill>
              <a:srgbClr val="DA8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4"/>
            <p:cNvSpPr/>
            <p:nvPr/>
          </p:nvSpPr>
          <p:spPr>
            <a:xfrm>
              <a:off x="5162425" y="3629975"/>
              <a:ext cx="207300" cy="172625"/>
            </a:xfrm>
            <a:custGeom>
              <a:rect b="b" l="l" r="r" t="t"/>
              <a:pathLst>
                <a:path extrusionOk="0" h="6905" w="8292">
                  <a:moveTo>
                    <a:pt x="3077" y="0"/>
                  </a:moveTo>
                  <a:cubicBezTo>
                    <a:pt x="3035" y="1085"/>
                    <a:pt x="3077" y="2211"/>
                    <a:pt x="3077" y="3296"/>
                  </a:cubicBezTo>
                  <a:cubicBezTo>
                    <a:pt x="2086" y="3296"/>
                    <a:pt x="1127" y="3515"/>
                    <a:pt x="209" y="3859"/>
                  </a:cubicBezTo>
                  <a:cubicBezTo>
                    <a:pt x="126" y="3911"/>
                    <a:pt x="42" y="3953"/>
                    <a:pt x="42" y="3995"/>
                  </a:cubicBezTo>
                  <a:cubicBezTo>
                    <a:pt x="1" y="4078"/>
                    <a:pt x="1" y="4172"/>
                    <a:pt x="1" y="4255"/>
                  </a:cubicBezTo>
                  <a:cubicBezTo>
                    <a:pt x="209" y="5163"/>
                    <a:pt x="950" y="5903"/>
                    <a:pt x="1773" y="6299"/>
                  </a:cubicBezTo>
                  <a:cubicBezTo>
                    <a:pt x="2472" y="6643"/>
                    <a:pt x="3254" y="6779"/>
                    <a:pt x="4036" y="6862"/>
                  </a:cubicBezTo>
                  <a:lnTo>
                    <a:pt x="4036" y="6904"/>
                  </a:lnTo>
                  <a:cubicBezTo>
                    <a:pt x="4078" y="6862"/>
                    <a:pt x="4120" y="6862"/>
                    <a:pt x="4120" y="6862"/>
                  </a:cubicBezTo>
                  <a:cubicBezTo>
                    <a:pt x="4172" y="6862"/>
                    <a:pt x="4214" y="6862"/>
                    <a:pt x="4255" y="6904"/>
                  </a:cubicBezTo>
                  <a:lnTo>
                    <a:pt x="4255" y="6862"/>
                  </a:lnTo>
                  <a:cubicBezTo>
                    <a:pt x="5038" y="6779"/>
                    <a:pt x="5778" y="6643"/>
                    <a:pt x="6518" y="6299"/>
                  </a:cubicBezTo>
                  <a:cubicBezTo>
                    <a:pt x="7342" y="5903"/>
                    <a:pt x="8083" y="5163"/>
                    <a:pt x="8250" y="4255"/>
                  </a:cubicBezTo>
                  <a:cubicBezTo>
                    <a:pt x="8291" y="4172"/>
                    <a:pt x="8291" y="4078"/>
                    <a:pt x="8250" y="3995"/>
                  </a:cubicBezTo>
                  <a:cubicBezTo>
                    <a:pt x="8208" y="3953"/>
                    <a:pt x="8124" y="3911"/>
                    <a:pt x="8083" y="3859"/>
                  </a:cubicBezTo>
                  <a:cubicBezTo>
                    <a:pt x="7165" y="3515"/>
                    <a:pt x="6164" y="3296"/>
                    <a:pt x="5215" y="3296"/>
                  </a:cubicBezTo>
                  <a:cubicBezTo>
                    <a:pt x="5215" y="2211"/>
                    <a:pt x="5215" y="1085"/>
                    <a:pt x="5163"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4"/>
            <p:cNvSpPr/>
            <p:nvPr/>
          </p:nvSpPr>
          <p:spPr>
            <a:xfrm>
              <a:off x="5239325" y="3682125"/>
              <a:ext cx="25" cy="11750"/>
            </a:xfrm>
            <a:custGeom>
              <a:rect b="b" l="l" r="r" t="t"/>
              <a:pathLst>
                <a:path extrusionOk="0" h="470" w="1">
                  <a:moveTo>
                    <a:pt x="1" y="0"/>
                  </a:moveTo>
                  <a:lnTo>
                    <a:pt x="1" y="469"/>
                  </a:lnTo>
                  <a:lnTo>
                    <a:pt x="1" y="469"/>
                  </a:lnTo>
                  <a:close/>
                </a:path>
              </a:pathLst>
            </a:custGeom>
            <a:solidFill>
              <a:srgbClr val="AA6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4"/>
            <p:cNvSpPr/>
            <p:nvPr/>
          </p:nvSpPr>
          <p:spPr>
            <a:xfrm>
              <a:off x="5239325" y="3658125"/>
              <a:ext cx="53475" cy="37050"/>
            </a:xfrm>
            <a:custGeom>
              <a:rect b="b" l="l" r="r" t="t"/>
              <a:pathLst>
                <a:path extrusionOk="0" h="1482" w="2139">
                  <a:moveTo>
                    <a:pt x="1" y="1"/>
                  </a:moveTo>
                  <a:lnTo>
                    <a:pt x="1" y="960"/>
                  </a:lnTo>
                  <a:lnTo>
                    <a:pt x="1" y="1429"/>
                  </a:lnTo>
                  <a:cubicBezTo>
                    <a:pt x="178" y="1482"/>
                    <a:pt x="397" y="1482"/>
                    <a:pt x="575" y="1482"/>
                  </a:cubicBezTo>
                  <a:cubicBezTo>
                    <a:pt x="877" y="1482"/>
                    <a:pt x="1138" y="1482"/>
                    <a:pt x="1440" y="1429"/>
                  </a:cubicBezTo>
                  <a:cubicBezTo>
                    <a:pt x="1659" y="1388"/>
                    <a:pt x="1920" y="1304"/>
                    <a:pt x="2139" y="1221"/>
                  </a:cubicBezTo>
                  <a:lnTo>
                    <a:pt x="2139" y="42"/>
                  </a:lnTo>
                  <a:cubicBezTo>
                    <a:pt x="1784" y="42"/>
                    <a:pt x="1398" y="84"/>
                    <a:pt x="1044" y="84"/>
                  </a:cubicBezTo>
                  <a:cubicBezTo>
                    <a:pt x="700" y="84"/>
                    <a:pt x="356" y="42"/>
                    <a:pt x="1" y="1"/>
                  </a:cubicBezTo>
                  <a:close/>
                </a:path>
              </a:pathLst>
            </a:custGeom>
            <a:solidFill>
              <a:srgbClr val="DA8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4"/>
            <p:cNvSpPr/>
            <p:nvPr/>
          </p:nvSpPr>
          <p:spPr>
            <a:xfrm>
              <a:off x="5078750" y="3706875"/>
              <a:ext cx="367100" cy="240150"/>
            </a:xfrm>
            <a:custGeom>
              <a:rect b="b" l="l" r="r" t="t"/>
              <a:pathLst>
                <a:path extrusionOk="0" h="9606" w="14684">
                  <a:moveTo>
                    <a:pt x="5600" y="1"/>
                  </a:moveTo>
                  <a:cubicBezTo>
                    <a:pt x="4599" y="178"/>
                    <a:pt x="3556" y="397"/>
                    <a:pt x="2774" y="1179"/>
                  </a:cubicBezTo>
                  <a:cubicBezTo>
                    <a:pt x="2044" y="1920"/>
                    <a:pt x="1648" y="2963"/>
                    <a:pt x="1304" y="3964"/>
                  </a:cubicBezTo>
                  <a:cubicBezTo>
                    <a:pt x="866" y="5267"/>
                    <a:pt x="428" y="6519"/>
                    <a:pt x="0" y="7822"/>
                  </a:cubicBezTo>
                  <a:cubicBezTo>
                    <a:pt x="563" y="8260"/>
                    <a:pt x="1304" y="8437"/>
                    <a:pt x="2044" y="8521"/>
                  </a:cubicBezTo>
                  <a:cubicBezTo>
                    <a:pt x="2305" y="8563"/>
                    <a:pt x="2649" y="8604"/>
                    <a:pt x="2910" y="8604"/>
                  </a:cubicBezTo>
                  <a:cubicBezTo>
                    <a:pt x="3348" y="8563"/>
                    <a:pt x="3817" y="8344"/>
                    <a:pt x="4213" y="8218"/>
                  </a:cubicBezTo>
                  <a:cubicBezTo>
                    <a:pt x="4373" y="8193"/>
                    <a:pt x="4532" y="8148"/>
                    <a:pt x="4682" y="8148"/>
                  </a:cubicBezTo>
                  <a:cubicBezTo>
                    <a:pt x="4778" y="8148"/>
                    <a:pt x="4869" y="8166"/>
                    <a:pt x="4954" y="8218"/>
                  </a:cubicBezTo>
                  <a:cubicBezTo>
                    <a:pt x="5079" y="8302"/>
                    <a:pt x="5173" y="8479"/>
                    <a:pt x="5214" y="8604"/>
                  </a:cubicBezTo>
                  <a:cubicBezTo>
                    <a:pt x="5339" y="8823"/>
                    <a:pt x="5475" y="9084"/>
                    <a:pt x="5558" y="9303"/>
                  </a:cubicBezTo>
                  <a:cubicBezTo>
                    <a:pt x="5642" y="9439"/>
                    <a:pt x="5736" y="9605"/>
                    <a:pt x="5903" y="9605"/>
                  </a:cubicBezTo>
                  <a:cubicBezTo>
                    <a:pt x="6080" y="9605"/>
                    <a:pt x="6163" y="9439"/>
                    <a:pt x="6257" y="9261"/>
                  </a:cubicBezTo>
                  <a:cubicBezTo>
                    <a:pt x="6560" y="8344"/>
                    <a:pt x="6904" y="7478"/>
                    <a:pt x="7342" y="6613"/>
                  </a:cubicBezTo>
                  <a:cubicBezTo>
                    <a:pt x="7728" y="7478"/>
                    <a:pt x="8124" y="8344"/>
                    <a:pt x="8426" y="9261"/>
                  </a:cubicBezTo>
                  <a:cubicBezTo>
                    <a:pt x="8510" y="9439"/>
                    <a:pt x="8604" y="9605"/>
                    <a:pt x="8770" y="9605"/>
                  </a:cubicBezTo>
                  <a:cubicBezTo>
                    <a:pt x="8906" y="9605"/>
                    <a:pt x="9031" y="9439"/>
                    <a:pt x="9083" y="9303"/>
                  </a:cubicBezTo>
                  <a:cubicBezTo>
                    <a:pt x="9208" y="9084"/>
                    <a:pt x="9344" y="8823"/>
                    <a:pt x="9427" y="8604"/>
                  </a:cubicBezTo>
                  <a:cubicBezTo>
                    <a:pt x="9511" y="8479"/>
                    <a:pt x="9605" y="8302"/>
                    <a:pt x="9730" y="8218"/>
                  </a:cubicBezTo>
                  <a:cubicBezTo>
                    <a:pt x="9815" y="8166"/>
                    <a:pt x="9906" y="8148"/>
                    <a:pt x="10001" y="8148"/>
                  </a:cubicBezTo>
                  <a:cubicBezTo>
                    <a:pt x="10151" y="8148"/>
                    <a:pt x="10311" y="8193"/>
                    <a:pt x="10470" y="8218"/>
                  </a:cubicBezTo>
                  <a:cubicBezTo>
                    <a:pt x="10856" y="8344"/>
                    <a:pt x="11336" y="8563"/>
                    <a:pt x="11732" y="8604"/>
                  </a:cubicBezTo>
                  <a:cubicBezTo>
                    <a:pt x="12035" y="8604"/>
                    <a:pt x="12337" y="8563"/>
                    <a:pt x="12639" y="8521"/>
                  </a:cubicBezTo>
                  <a:cubicBezTo>
                    <a:pt x="13338" y="8437"/>
                    <a:pt x="14078" y="8260"/>
                    <a:pt x="14683" y="7822"/>
                  </a:cubicBezTo>
                  <a:cubicBezTo>
                    <a:pt x="14204" y="6519"/>
                    <a:pt x="13776" y="5267"/>
                    <a:pt x="13338" y="3964"/>
                  </a:cubicBezTo>
                  <a:cubicBezTo>
                    <a:pt x="12994" y="2963"/>
                    <a:pt x="12639" y="1920"/>
                    <a:pt x="11899" y="1179"/>
                  </a:cubicBezTo>
                  <a:cubicBezTo>
                    <a:pt x="11117" y="397"/>
                    <a:pt x="10074" y="178"/>
                    <a:pt x="9031" y="1"/>
                  </a:cubicBezTo>
                  <a:cubicBezTo>
                    <a:pt x="8823" y="1304"/>
                    <a:pt x="8207" y="2525"/>
                    <a:pt x="7342" y="3484"/>
                  </a:cubicBezTo>
                  <a:cubicBezTo>
                    <a:pt x="6424" y="2525"/>
                    <a:pt x="5819" y="1304"/>
                    <a:pt x="5600" y="1"/>
                  </a:cubicBez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4"/>
            <p:cNvSpPr/>
            <p:nvPr/>
          </p:nvSpPr>
          <p:spPr>
            <a:xfrm>
              <a:off x="5139475" y="3566875"/>
              <a:ext cx="25075" cy="38100"/>
            </a:xfrm>
            <a:custGeom>
              <a:rect b="b" l="l" r="r" t="t"/>
              <a:pathLst>
                <a:path extrusionOk="0" h="1524" w="1003">
                  <a:moveTo>
                    <a:pt x="1" y="1"/>
                  </a:moveTo>
                  <a:cubicBezTo>
                    <a:pt x="1" y="43"/>
                    <a:pt x="84" y="43"/>
                    <a:pt x="262" y="126"/>
                  </a:cubicBezTo>
                  <a:cubicBezTo>
                    <a:pt x="397" y="220"/>
                    <a:pt x="564" y="387"/>
                    <a:pt x="658" y="606"/>
                  </a:cubicBezTo>
                  <a:cubicBezTo>
                    <a:pt x="866" y="1085"/>
                    <a:pt x="960" y="1523"/>
                    <a:pt x="960" y="1523"/>
                  </a:cubicBezTo>
                  <a:cubicBezTo>
                    <a:pt x="1002" y="1523"/>
                    <a:pt x="1002" y="1085"/>
                    <a:pt x="783" y="564"/>
                  </a:cubicBezTo>
                  <a:cubicBezTo>
                    <a:pt x="658" y="303"/>
                    <a:pt x="439" y="126"/>
                    <a:pt x="303" y="84"/>
                  </a:cubicBezTo>
                  <a:cubicBezTo>
                    <a:pt x="137" y="1"/>
                    <a:pt x="1" y="1"/>
                    <a:pt x="1"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4"/>
            <p:cNvSpPr/>
            <p:nvPr/>
          </p:nvSpPr>
          <p:spPr>
            <a:xfrm>
              <a:off x="5149400" y="3574450"/>
              <a:ext cx="13050" cy="22950"/>
            </a:xfrm>
            <a:custGeom>
              <a:rect b="b" l="l" r="r" t="t"/>
              <a:pathLst>
                <a:path extrusionOk="0" h="918" w="522">
                  <a:moveTo>
                    <a:pt x="84" y="0"/>
                  </a:moveTo>
                  <a:cubicBezTo>
                    <a:pt x="84" y="0"/>
                    <a:pt x="42" y="42"/>
                    <a:pt x="42" y="178"/>
                  </a:cubicBezTo>
                  <a:cubicBezTo>
                    <a:pt x="0" y="261"/>
                    <a:pt x="42" y="397"/>
                    <a:pt x="84" y="563"/>
                  </a:cubicBezTo>
                  <a:cubicBezTo>
                    <a:pt x="167" y="699"/>
                    <a:pt x="261" y="782"/>
                    <a:pt x="344" y="824"/>
                  </a:cubicBezTo>
                  <a:cubicBezTo>
                    <a:pt x="428" y="918"/>
                    <a:pt x="522" y="918"/>
                    <a:pt x="522" y="918"/>
                  </a:cubicBezTo>
                  <a:cubicBezTo>
                    <a:pt x="522" y="866"/>
                    <a:pt x="303" y="741"/>
                    <a:pt x="209" y="480"/>
                  </a:cubicBezTo>
                  <a:cubicBezTo>
                    <a:pt x="84" y="261"/>
                    <a:pt x="125" y="0"/>
                    <a:pt x="84"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4"/>
            <p:cNvSpPr/>
            <p:nvPr/>
          </p:nvSpPr>
          <p:spPr>
            <a:xfrm>
              <a:off x="5376200" y="3566875"/>
              <a:ext cx="25075" cy="38100"/>
            </a:xfrm>
            <a:custGeom>
              <a:rect b="b" l="l" r="r" t="t"/>
              <a:pathLst>
                <a:path extrusionOk="0" h="1524" w="1003">
                  <a:moveTo>
                    <a:pt x="1002" y="1"/>
                  </a:moveTo>
                  <a:cubicBezTo>
                    <a:pt x="1002" y="1"/>
                    <a:pt x="877" y="1"/>
                    <a:pt x="741" y="84"/>
                  </a:cubicBezTo>
                  <a:cubicBezTo>
                    <a:pt x="574" y="126"/>
                    <a:pt x="355" y="303"/>
                    <a:pt x="262" y="564"/>
                  </a:cubicBezTo>
                  <a:cubicBezTo>
                    <a:pt x="1" y="1085"/>
                    <a:pt x="1" y="1523"/>
                    <a:pt x="53" y="1523"/>
                  </a:cubicBezTo>
                  <a:cubicBezTo>
                    <a:pt x="95" y="1523"/>
                    <a:pt x="137" y="1085"/>
                    <a:pt x="355" y="606"/>
                  </a:cubicBezTo>
                  <a:cubicBezTo>
                    <a:pt x="481" y="387"/>
                    <a:pt x="616" y="220"/>
                    <a:pt x="783" y="126"/>
                  </a:cubicBezTo>
                  <a:cubicBezTo>
                    <a:pt x="919" y="43"/>
                    <a:pt x="1002" y="43"/>
                    <a:pt x="1002"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4"/>
            <p:cNvSpPr/>
            <p:nvPr/>
          </p:nvSpPr>
          <p:spPr>
            <a:xfrm>
              <a:off x="5378550" y="3574450"/>
              <a:ext cx="13075" cy="22950"/>
            </a:xfrm>
            <a:custGeom>
              <a:rect b="b" l="l" r="r" t="t"/>
              <a:pathLst>
                <a:path extrusionOk="0" h="918" w="523">
                  <a:moveTo>
                    <a:pt x="428" y="0"/>
                  </a:moveTo>
                  <a:cubicBezTo>
                    <a:pt x="387" y="0"/>
                    <a:pt x="428" y="261"/>
                    <a:pt x="303" y="480"/>
                  </a:cubicBezTo>
                  <a:cubicBezTo>
                    <a:pt x="220" y="741"/>
                    <a:pt x="1" y="866"/>
                    <a:pt x="1" y="918"/>
                  </a:cubicBezTo>
                  <a:cubicBezTo>
                    <a:pt x="1" y="918"/>
                    <a:pt x="84" y="918"/>
                    <a:pt x="168" y="824"/>
                  </a:cubicBezTo>
                  <a:cubicBezTo>
                    <a:pt x="261" y="782"/>
                    <a:pt x="345" y="699"/>
                    <a:pt x="428" y="563"/>
                  </a:cubicBezTo>
                  <a:cubicBezTo>
                    <a:pt x="522" y="397"/>
                    <a:pt x="522" y="261"/>
                    <a:pt x="522" y="178"/>
                  </a:cubicBezTo>
                  <a:cubicBezTo>
                    <a:pt x="480" y="42"/>
                    <a:pt x="428" y="0"/>
                    <a:pt x="428"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4"/>
            <p:cNvSpPr/>
            <p:nvPr/>
          </p:nvSpPr>
          <p:spPr>
            <a:xfrm>
              <a:off x="5159050" y="3432000"/>
              <a:ext cx="223700" cy="228175"/>
            </a:xfrm>
            <a:custGeom>
              <a:rect b="b" l="l" r="r" t="t"/>
              <a:pathLst>
                <a:path extrusionOk="0" h="9127" w="8948">
                  <a:moveTo>
                    <a:pt x="4371" y="0"/>
                  </a:moveTo>
                  <a:cubicBezTo>
                    <a:pt x="3008" y="0"/>
                    <a:pt x="1545" y="302"/>
                    <a:pt x="657" y="1443"/>
                  </a:cubicBezTo>
                  <a:cubicBezTo>
                    <a:pt x="42" y="2184"/>
                    <a:pt x="0" y="3352"/>
                    <a:pt x="136" y="4270"/>
                  </a:cubicBezTo>
                  <a:cubicBezTo>
                    <a:pt x="302" y="5782"/>
                    <a:pt x="261" y="7867"/>
                    <a:pt x="1867" y="8649"/>
                  </a:cubicBezTo>
                  <a:cubicBezTo>
                    <a:pt x="2619" y="9016"/>
                    <a:pt x="3405" y="9127"/>
                    <a:pt x="4201" y="9127"/>
                  </a:cubicBezTo>
                  <a:cubicBezTo>
                    <a:pt x="4652" y="9127"/>
                    <a:pt x="5106" y="9091"/>
                    <a:pt x="5558" y="9046"/>
                  </a:cubicBezTo>
                  <a:cubicBezTo>
                    <a:pt x="8343" y="8827"/>
                    <a:pt x="8823" y="6042"/>
                    <a:pt x="8823" y="3790"/>
                  </a:cubicBezTo>
                  <a:cubicBezTo>
                    <a:pt x="8823" y="2705"/>
                    <a:pt x="8948" y="1965"/>
                    <a:pt x="8040" y="1141"/>
                  </a:cubicBezTo>
                  <a:cubicBezTo>
                    <a:pt x="7175" y="359"/>
                    <a:pt x="5819" y="4"/>
                    <a:pt x="4651" y="4"/>
                  </a:cubicBezTo>
                  <a:cubicBezTo>
                    <a:pt x="4558" y="2"/>
                    <a:pt x="4465" y="0"/>
                    <a:pt x="4371"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4"/>
            <p:cNvSpPr/>
            <p:nvPr/>
          </p:nvSpPr>
          <p:spPr>
            <a:xfrm>
              <a:off x="5255750" y="3545250"/>
              <a:ext cx="29225" cy="32600"/>
            </a:xfrm>
            <a:custGeom>
              <a:rect b="b" l="l" r="r" t="t"/>
              <a:pathLst>
                <a:path extrusionOk="0" h="1304" w="1169">
                  <a:moveTo>
                    <a:pt x="741" y="0"/>
                  </a:moveTo>
                  <a:cubicBezTo>
                    <a:pt x="564" y="0"/>
                    <a:pt x="303" y="209"/>
                    <a:pt x="178" y="344"/>
                  </a:cubicBezTo>
                  <a:cubicBezTo>
                    <a:pt x="84" y="470"/>
                    <a:pt x="1" y="647"/>
                    <a:pt x="1" y="866"/>
                  </a:cubicBezTo>
                  <a:cubicBezTo>
                    <a:pt x="1" y="1043"/>
                    <a:pt x="126" y="1210"/>
                    <a:pt x="303" y="1304"/>
                  </a:cubicBezTo>
                  <a:lnTo>
                    <a:pt x="481" y="1304"/>
                  </a:lnTo>
                  <a:cubicBezTo>
                    <a:pt x="522" y="1304"/>
                    <a:pt x="606" y="1304"/>
                    <a:pt x="700" y="1252"/>
                  </a:cubicBezTo>
                  <a:cubicBezTo>
                    <a:pt x="867" y="1210"/>
                    <a:pt x="1044" y="1085"/>
                    <a:pt x="1086" y="908"/>
                  </a:cubicBezTo>
                  <a:cubicBezTo>
                    <a:pt x="1169" y="647"/>
                    <a:pt x="1127" y="125"/>
                    <a:pt x="825" y="0"/>
                  </a:cubicBezTo>
                  <a:close/>
                </a:path>
              </a:pathLst>
            </a:custGeom>
            <a:solidFill>
              <a:srgbClr val="DA8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4"/>
            <p:cNvSpPr/>
            <p:nvPr/>
          </p:nvSpPr>
          <p:spPr>
            <a:xfrm>
              <a:off x="5078750" y="3878700"/>
              <a:ext cx="120450" cy="43300"/>
            </a:xfrm>
            <a:custGeom>
              <a:rect b="b" l="l" r="r" t="t"/>
              <a:pathLst>
                <a:path extrusionOk="0" h="1732" w="4818">
                  <a:moveTo>
                    <a:pt x="344" y="0"/>
                  </a:moveTo>
                  <a:cubicBezTo>
                    <a:pt x="219" y="344"/>
                    <a:pt x="125" y="647"/>
                    <a:pt x="0" y="949"/>
                  </a:cubicBezTo>
                  <a:cubicBezTo>
                    <a:pt x="563" y="1387"/>
                    <a:pt x="1304" y="1564"/>
                    <a:pt x="2044" y="1648"/>
                  </a:cubicBezTo>
                  <a:cubicBezTo>
                    <a:pt x="2305" y="1690"/>
                    <a:pt x="2649" y="1731"/>
                    <a:pt x="2910" y="1731"/>
                  </a:cubicBezTo>
                  <a:cubicBezTo>
                    <a:pt x="3348" y="1690"/>
                    <a:pt x="3817" y="1471"/>
                    <a:pt x="4213" y="1345"/>
                  </a:cubicBezTo>
                  <a:cubicBezTo>
                    <a:pt x="4339" y="1316"/>
                    <a:pt x="4480" y="1286"/>
                    <a:pt x="4629" y="1286"/>
                  </a:cubicBezTo>
                  <a:cubicBezTo>
                    <a:pt x="4691" y="1286"/>
                    <a:pt x="4754" y="1292"/>
                    <a:pt x="4818" y="1304"/>
                  </a:cubicBezTo>
                  <a:cubicBezTo>
                    <a:pt x="4776" y="1085"/>
                    <a:pt x="4693" y="866"/>
                    <a:pt x="4651" y="647"/>
                  </a:cubicBezTo>
                  <a:cubicBezTo>
                    <a:pt x="4280" y="702"/>
                    <a:pt x="3906" y="729"/>
                    <a:pt x="3533" y="729"/>
                  </a:cubicBezTo>
                  <a:cubicBezTo>
                    <a:pt x="2421" y="729"/>
                    <a:pt x="1321" y="485"/>
                    <a:pt x="344" y="0"/>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4"/>
            <p:cNvSpPr/>
            <p:nvPr/>
          </p:nvSpPr>
          <p:spPr>
            <a:xfrm>
              <a:off x="5253675" y="3544700"/>
              <a:ext cx="20625" cy="31850"/>
            </a:xfrm>
            <a:custGeom>
              <a:rect b="b" l="l" r="r" t="t"/>
              <a:pathLst>
                <a:path extrusionOk="0" h="1274" w="825">
                  <a:moveTo>
                    <a:pt x="693" y="0"/>
                  </a:moveTo>
                  <a:cubicBezTo>
                    <a:pt x="657" y="0"/>
                    <a:pt x="614" y="7"/>
                    <a:pt x="564" y="22"/>
                  </a:cubicBezTo>
                  <a:cubicBezTo>
                    <a:pt x="428" y="64"/>
                    <a:pt x="209" y="189"/>
                    <a:pt x="84" y="450"/>
                  </a:cubicBezTo>
                  <a:cubicBezTo>
                    <a:pt x="1" y="711"/>
                    <a:pt x="42" y="971"/>
                    <a:pt x="126" y="1107"/>
                  </a:cubicBezTo>
                  <a:cubicBezTo>
                    <a:pt x="209" y="1232"/>
                    <a:pt x="303" y="1274"/>
                    <a:pt x="345" y="1274"/>
                  </a:cubicBezTo>
                  <a:cubicBezTo>
                    <a:pt x="345" y="1274"/>
                    <a:pt x="303" y="1190"/>
                    <a:pt x="261" y="1065"/>
                  </a:cubicBezTo>
                  <a:cubicBezTo>
                    <a:pt x="167" y="930"/>
                    <a:pt x="167" y="711"/>
                    <a:pt x="261" y="544"/>
                  </a:cubicBezTo>
                  <a:cubicBezTo>
                    <a:pt x="303" y="325"/>
                    <a:pt x="470" y="189"/>
                    <a:pt x="605" y="147"/>
                  </a:cubicBezTo>
                  <a:cubicBezTo>
                    <a:pt x="731" y="64"/>
                    <a:pt x="824" y="64"/>
                    <a:pt x="824" y="64"/>
                  </a:cubicBezTo>
                  <a:cubicBezTo>
                    <a:pt x="824" y="35"/>
                    <a:pt x="778" y="0"/>
                    <a:pt x="693"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4"/>
            <p:cNvSpPr/>
            <p:nvPr/>
          </p:nvSpPr>
          <p:spPr>
            <a:xfrm>
              <a:off x="5271925" y="3569575"/>
              <a:ext cx="9925" cy="7500"/>
            </a:xfrm>
            <a:custGeom>
              <a:rect b="b" l="l" r="r" t="t"/>
              <a:pathLst>
                <a:path extrusionOk="0" h="300" w="397">
                  <a:moveTo>
                    <a:pt x="349" y="1"/>
                  </a:moveTo>
                  <a:cubicBezTo>
                    <a:pt x="299" y="1"/>
                    <a:pt x="226" y="33"/>
                    <a:pt x="136" y="70"/>
                  </a:cubicBezTo>
                  <a:cubicBezTo>
                    <a:pt x="53" y="154"/>
                    <a:pt x="1" y="237"/>
                    <a:pt x="1" y="279"/>
                  </a:cubicBezTo>
                  <a:cubicBezTo>
                    <a:pt x="15" y="293"/>
                    <a:pt x="32" y="300"/>
                    <a:pt x="51" y="300"/>
                  </a:cubicBezTo>
                  <a:cubicBezTo>
                    <a:pt x="102" y="300"/>
                    <a:pt x="171" y="256"/>
                    <a:pt x="261" y="195"/>
                  </a:cubicBezTo>
                  <a:cubicBezTo>
                    <a:pt x="355" y="154"/>
                    <a:pt x="397" y="70"/>
                    <a:pt x="397" y="18"/>
                  </a:cubicBezTo>
                  <a:cubicBezTo>
                    <a:pt x="385" y="6"/>
                    <a:pt x="369" y="1"/>
                    <a:pt x="349"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4"/>
            <p:cNvSpPr/>
            <p:nvPr/>
          </p:nvSpPr>
          <p:spPr>
            <a:xfrm>
              <a:off x="5249250" y="3578875"/>
              <a:ext cx="39125" cy="13050"/>
            </a:xfrm>
            <a:custGeom>
              <a:rect b="b" l="l" r="r" t="t"/>
              <a:pathLst>
                <a:path extrusionOk="0" h="522" w="1565">
                  <a:moveTo>
                    <a:pt x="0" y="1"/>
                  </a:moveTo>
                  <a:cubicBezTo>
                    <a:pt x="0" y="42"/>
                    <a:pt x="0" y="126"/>
                    <a:pt x="125" y="261"/>
                  </a:cubicBezTo>
                  <a:cubicBezTo>
                    <a:pt x="261" y="386"/>
                    <a:pt x="480" y="522"/>
                    <a:pt x="782" y="522"/>
                  </a:cubicBezTo>
                  <a:cubicBezTo>
                    <a:pt x="1085" y="522"/>
                    <a:pt x="1304" y="386"/>
                    <a:pt x="1429" y="261"/>
                  </a:cubicBezTo>
                  <a:cubicBezTo>
                    <a:pt x="1565" y="126"/>
                    <a:pt x="1565" y="42"/>
                    <a:pt x="1565" y="1"/>
                  </a:cubicBezTo>
                  <a:cubicBezTo>
                    <a:pt x="1523" y="1"/>
                    <a:pt x="1481" y="84"/>
                    <a:pt x="1346" y="167"/>
                  </a:cubicBezTo>
                  <a:cubicBezTo>
                    <a:pt x="1220" y="261"/>
                    <a:pt x="1001" y="386"/>
                    <a:pt x="782" y="386"/>
                  </a:cubicBezTo>
                  <a:cubicBezTo>
                    <a:pt x="563" y="386"/>
                    <a:pt x="344" y="261"/>
                    <a:pt x="219" y="167"/>
                  </a:cubicBezTo>
                  <a:cubicBezTo>
                    <a:pt x="84" y="84"/>
                    <a:pt x="42" y="1"/>
                    <a:pt x="0"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4"/>
            <p:cNvSpPr/>
            <p:nvPr/>
          </p:nvSpPr>
          <p:spPr>
            <a:xfrm>
              <a:off x="5216650" y="3543950"/>
              <a:ext cx="10975" cy="25050"/>
            </a:xfrm>
            <a:custGeom>
              <a:rect b="b" l="l" r="r" t="t"/>
              <a:pathLst>
                <a:path extrusionOk="0" h="1002" w="439">
                  <a:moveTo>
                    <a:pt x="220" y="0"/>
                  </a:moveTo>
                  <a:cubicBezTo>
                    <a:pt x="84" y="0"/>
                    <a:pt x="1" y="261"/>
                    <a:pt x="1" y="522"/>
                  </a:cubicBezTo>
                  <a:cubicBezTo>
                    <a:pt x="42" y="834"/>
                    <a:pt x="178" y="1001"/>
                    <a:pt x="261" y="1001"/>
                  </a:cubicBezTo>
                  <a:cubicBezTo>
                    <a:pt x="387" y="1001"/>
                    <a:pt x="439" y="741"/>
                    <a:pt x="387" y="480"/>
                  </a:cubicBezTo>
                  <a:cubicBezTo>
                    <a:pt x="387" y="219"/>
                    <a:pt x="303" y="52"/>
                    <a:pt x="220"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4"/>
            <p:cNvSpPr/>
            <p:nvPr/>
          </p:nvSpPr>
          <p:spPr>
            <a:xfrm>
              <a:off x="5306850" y="3541850"/>
              <a:ext cx="9675" cy="25050"/>
            </a:xfrm>
            <a:custGeom>
              <a:rect b="b" l="l" r="r" t="t"/>
              <a:pathLst>
                <a:path extrusionOk="0" h="1002" w="387">
                  <a:moveTo>
                    <a:pt x="168" y="1"/>
                  </a:moveTo>
                  <a:cubicBezTo>
                    <a:pt x="84" y="1"/>
                    <a:pt x="1" y="220"/>
                    <a:pt x="1" y="480"/>
                  </a:cubicBezTo>
                  <a:cubicBezTo>
                    <a:pt x="1" y="783"/>
                    <a:pt x="84" y="1002"/>
                    <a:pt x="168" y="1002"/>
                  </a:cubicBezTo>
                  <a:cubicBezTo>
                    <a:pt x="303" y="1002"/>
                    <a:pt x="387" y="783"/>
                    <a:pt x="387" y="480"/>
                  </a:cubicBezTo>
                  <a:cubicBezTo>
                    <a:pt x="387" y="220"/>
                    <a:pt x="303" y="1"/>
                    <a:pt x="168"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4"/>
            <p:cNvSpPr/>
            <p:nvPr/>
          </p:nvSpPr>
          <p:spPr>
            <a:xfrm>
              <a:off x="5196050" y="3499125"/>
              <a:ext cx="40175" cy="22525"/>
            </a:xfrm>
            <a:custGeom>
              <a:rect b="b" l="l" r="r" t="t"/>
              <a:pathLst>
                <a:path extrusionOk="0" h="901" w="1607">
                  <a:moveTo>
                    <a:pt x="1151" y="0"/>
                  </a:moveTo>
                  <a:cubicBezTo>
                    <a:pt x="991" y="0"/>
                    <a:pt x="799" y="53"/>
                    <a:pt x="606" y="145"/>
                  </a:cubicBezTo>
                  <a:cubicBezTo>
                    <a:pt x="345" y="229"/>
                    <a:pt x="168" y="448"/>
                    <a:pt x="84" y="583"/>
                  </a:cubicBezTo>
                  <a:cubicBezTo>
                    <a:pt x="1" y="750"/>
                    <a:pt x="1" y="886"/>
                    <a:pt x="43" y="886"/>
                  </a:cubicBezTo>
                  <a:cubicBezTo>
                    <a:pt x="52" y="896"/>
                    <a:pt x="65" y="900"/>
                    <a:pt x="79" y="900"/>
                  </a:cubicBezTo>
                  <a:cubicBezTo>
                    <a:pt x="189" y="900"/>
                    <a:pt x="433" y="646"/>
                    <a:pt x="783" y="490"/>
                  </a:cubicBezTo>
                  <a:cubicBezTo>
                    <a:pt x="1169" y="281"/>
                    <a:pt x="1565" y="281"/>
                    <a:pt x="1565" y="145"/>
                  </a:cubicBezTo>
                  <a:cubicBezTo>
                    <a:pt x="1607" y="104"/>
                    <a:pt x="1471" y="20"/>
                    <a:pt x="1304" y="20"/>
                  </a:cubicBezTo>
                  <a:cubicBezTo>
                    <a:pt x="1258" y="7"/>
                    <a:pt x="1207" y="0"/>
                    <a:pt x="1151"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4"/>
            <p:cNvSpPr/>
            <p:nvPr/>
          </p:nvSpPr>
          <p:spPr>
            <a:xfrm>
              <a:off x="5293825" y="3499125"/>
              <a:ext cx="40175" cy="22525"/>
            </a:xfrm>
            <a:custGeom>
              <a:rect b="b" l="l" r="r" t="t"/>
              <a:pathLst>
                <a:path extrusionOk="0" h="901" w="1607">
                  <a:moveTo>
                    <a:pt x="409" y="0"/>
                  </a:moveTo>
                  <a:cubicBezTo>
                    <a:pt x="354" y="0"/>
                    <a:pt x="305" y="7"/>
                    <a:pt x="261" y="20"/>
                  </a:cubicBezTo>
                  <a:cubicBezTo>
                    <a:pt x="84" y="20"/>
                    <a:pt x="1" y="104"/>
                    <a:pt x="1" y="145"/>
                  </a:cubicBezTo>
                  <a:cubicBezTo>
                    <a:pt x="1" y="281"/>
                    <a:pt x="386" y="281"/>
                    <a:pt x="783" y="490"/>
                  </a:cubicBezTo>
                  <a:cubicBezTo>
                    <a:pt x="1160" y="646"/>
                    <a:pt x="1408" y="900"/>
                    <a:pt x="1525" y="900"/>
                  </a:cubicBezTo>
                  <a:cubicBezTo>
                    <a:pt x="1541" y="900"/>
                    <a:pt x="1554" y="896"/>
                    <a:pt x="1565" y="886"/>
                  </a:cubicBezTo>
                  <a:cubicBezTo>
                    <a:pt x="1607" y="886"/>
                    <a:pt x="1607" y="750"/>
                    <a:pt x="1523" y="583"/>
                  </a:cubicBezTo>
                  <a:cubicBezTo>
                    <a:pt x="1388" y="448"/>
                    <a:pt x="1210" y="229"/>
                    <a:pt x="950" y="145"/>
                  </a:cubicBezTo>
                  <a:cubicBezTo>
                    <a:pt x="757" y="53"/>
                    <a:pt x="564" y="0"/>
                    <a:pt x="409"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4"/>
            <p:cNvSpPr/>
            <p:nvPr/>
          </p:nvSpPr>
          <p:spPr>
            <a:xfrm>
              <a:off x="5193725" y="3575475"/>
              <a:ext cx="46950" cy="29500"/>
            </a:xfrm>
            <a:custGeom>
              <a:rect b="b" l="l" r="r" t="t"/>
              <a:pathLst>
                <a:path extrusionOk="0" h="1180" w="1878">
                  <a:moveTo>
                    <a:pt x="1001" y="1"/>
                  </a:moveTo>
                  <a:cubicBezTo>
                    <a:pt x="876" y="1"/>
                    <a:pt x="740" y="1"/>
                    <a:pt x="615" y="43"/>
                  </a:cubicBezTo>
                  <a:cubicBezTo>
                    <a:pt x="136" y="178"/>
                    <a:pt x="0" y="700"/>
                    <a:pt x="438" y="1044"/>
                  </a:cubicBezTo>
                  <a:cubicBezTo>
                    <a:pt x="574" y="1138"/>
                    <a:pt x="782" y="1179"/>
                    <a:pt x="959" y="1179"/>
                  </a:cubicBezTo>
                  <a:cubicBezTo>
                    <a:pt x="1262" y="1179"/>
                    <a:pt x="1564" y="1085"/>
                    <a:pt x="1742" y="825"/>
                  </a:cubicBezTo>
                  <a:cubicBezTo>
                    <a:pt x="1877" y="616"/>
                    <a:pt x="1877" y="439"/>
                    <a:pt x="1783" y="262"/>
                  </a:cubicBezTo>
                  <a:cubicBezTo>
                    <a:pt x="1616" y="43"/>
                    <a:pt x="1304" y="1"/>
                    <a:pt x="1001" y="1"/>
                  </a:cubicBezTo>
                  <a:close/>
                </a:path>
              </a:pathLst>
            </a:custGeom>
            <a:solidFill>
              <a:srgbClr val="DE96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4"/>
            <p:cNvSpPr/>
            <p:nvPr/>
          </p:nvSpPr>
          <p:spPr>
            <a:xfrm>
              <a:off x="5294875" y="3575475"/>
              <a:ext cx="46675" cy="29500"/>
            </a:xfrm>
            <a:custGeom>
              <a:rect b="b" l="l" r="r" t="t"/>
              <a:pathLst>
                <a:path extrusionOk="0" h="1180" w="1867">
                  <a:moveTo>
                    <a:pt x="866" y="1"/>
                  </a:moveTo>
                  <a:cubicBezTo>
                    <a:pt x="563" y="1"/>
                    <a:pt x="261" y="43"/>
                    <a:pt x="84" y="262"/>
                  </a:cubicBezTo>
                  <a:cubicBezTo>
                    <a:pt x="0" y="439"/>
                    <a:pt x="0" y="616"/>
                    <a:pt x="178" y="825"/>
                  </a:cubicBezTo>
                  <a:cubicBezTo>
                    <a:pt x="303" y="1085"/>
                    <a:pt x="605" y="1179"/>
                    <a:pt x="908" y="1179"/>
                  </a:cubicBezTo>
                  <a:cubicBezTo>
                    <a:pt x="1127" y="1179"/>
                    <a:pt x="1304" y="1138"/>
                    <a:pt x="1429" y="1044"/>
                  </a:cubicBezTo>
                  <a:cubicBezTo>
                    <a:pt x="1867" y="700"/>
                    <a:pt x="1742" y="178"/>
                    <a:pt x="1262" y="43"/>
                  </a:cubicBezTo>
                  <a:cubicBezTo>
                    <a:pt x="1127" y="1"/>
                    <a:pt x="1001" y="1"/>
                    <a:pt x="866" y="1"/>
                  </a:cubicBezTo>
                  <a:close/>
                </a:path>
              </a:pathLst>
            </a:custGeom>
            <a:solidFill>
              <a:srgbClr val="DE96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4"/>
            <p:cNvSpPr/>
            <p:nvPr/>
          </p:nvSpPr>
          <p:spPr>
            <a:xfrm>
              <a:off x="5160075" y="3425575"/>
              <a:ext cx="219550" cy="90225"/>
            </a:xfrm>
            <a:custGeom>
              <a:rect b="b" l="l" r="r" t="t"/>
              <a:pathLst>
                <a:path extrusionOk="0" h="3609" w="8782">
                  <a:moveTo>
                    <a:pt x="3870" y="1"/>
                  </a:moveTo>
                  <a:cubicBezTo>
                    <a:pt x="3745" y="1"/>
                    <a:pt x="3609" y="42"/>
                    <a:pt x="3484" y="42"/>
                  </a:cubicBezTo>
                  <a:cubicBezTo>
                    <a:pt x="2962" y="136"/>
                    <a:pt x="2483" y="303"/>
                    <a:pt x="2003" y="564"/>
                  </a:cubicBezTo>
                  <a:lnTo>
                    <a:pt x="1961" y="658"/>
                  </a:lnTo>
                  <a:cubicBezTo>
                    <a:pt x="2702" y="355"/>
                    <a:pt x="3567" y="261"/>
                    <a:pt x="4391" y="261"/>
                  </a:cubicBezTo>
                  <a:lnTo>
                    <a:pt x="4610" y="261"/>
                  </a:lnTo>
                  <a:cubicBezTo>
                    <a:pt x="5778" y="261"/>
                    <a:pt x="7134" y="616"/>
                    <a:pt x="7999" y="1398"/>
                  </a:cubicBezTo>
                  <a:cubicBezTo>
                    <a:pt x="8698" y="2045"/>
                    <a:pt x="8782" y="2608"/>
                    <a:pt x="8782" y="3306"/>
                  </a:cubicBezTo>
                  <a:cubicBezTo>
                    <a:pt x="8782" y="2524"/>
                    <a:pt x="8740" y="1919"/>
                    <a:pt x="7999" y="1262"/>
                  </a:cubicBezTo>
                  <a:cubicBezTo>
                    <a:pt x="7134" y="480"/>
                    <a:pt x="5778" y="136"/>
                    <a:pt x="4610" y="136"/>
                  </a:cubicBezTo>
                  <a:lnTo>
                    <a:pt x="4433" y="136"/>
                  </a:lnTo>
                  <a:cubicBezTo>
                    <a:pt x="4391" y="94"/>
                    <a:pt x="4349" y="94"/>
                    <a:pt x="4308" y="94"/>
                  </a:cubicBezTo>
                  <a:cubicBezTo>
                    <a:pt x="4172" y="42"/>
                    <a:pt x="4047" y="1"/>
                    <a:pt x="3870" y="1"/>
                  </a:cubicBezTo>
                  <a:close/>
                  <a:moveTo>
                    <a:pt x="42" y="3567"/>
                  </a:moveTo>
                  <a:lnTo>
                    <a:pt x="1" y="3609"/>
                  </a:lnTo>
                  <a:cubicBezTo>
                    <a:pt x="1" y="3609"/>
                    <a:pt x="42" y="3609"/>
                    <a:pt x="42" y="3567"/>
                  </a:cubicBezTo>
                  <a:close/>
                </a:path>
              </a:pathLst>
            </a:custGeom>
            <a:solidFill>
              <a:srgbClr val="AC6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4"/>
            <p:cNvSpPr/>
            <p:nvPr/>
          </p:nvSpPr>
          <p:spPr>
            <a:xfrm>
              <a:off x="5160075" y="3432100"/>
              <a:ext cx="219550" cy="118375"/>
            </a:xfrm>
            <a:custGeom>
              <a:rect b="b" l="l" r="r" t="t"/>
              <a:pathLst>
                <a:path extrusionOk="0" h="4735" w="8782">
                  <a:moveTo>
                    <a:pt x="5736" y="2701"/>
                  </a:moveTo>
                  <a:cubicBezTo>
                    <a:pt x="5914" y="2701"/>
                    <a:pt x="6133" y="2743"/>
                    <a:pt x="6300" y="2826"/>
                  </a:cubicBezTo>
                  <a:cubicBezTo>
                    <a:pt x="6560" y="2910"/>
                    <a:pt x="6738" y="3129"/>
                    <a:pt x="6873" y="3264"/>
                  </a:cubicBezTo>
                  <a:cubicBezTo>
                    <a:pt x="6957" y="3431"/>
                    <a:pt x="6957" y="3567"/>
                    <a:pt x="6915" y="3567"/>
                  </a:cubicBezTo>
                  <a:cubicBezTo>
                    <a:pt x="6915" y="3609"/>
                    <a:pt x="6873" y="3609"/>
                    <a:pt x="6873" y="3609"/>
                  </a:cubicBezTo>
                  <a:cubicBezTo>
                    <a:pt x="6779" y="3609"/>
                    <a:pt x="6519" y="3348"/>
                    <a:pt x="6133" y="3171"/>
                  </a:cubicBezTo>
                  <a:cubicBezTo>
                    <a:pt x="5736" y="2962"/>
                    <a:pt x="5351" y="2962"/>
                    <a:pt x="5351" y="2826"/>
                  </a:cubicBezTo>
                  <a:cubicBezTo>
                    <a:pt x="5351" y="2785"/>
                    <a:pt x="5434" y="2701"/>
                    <a:pt x="5611" y="2701"/>
                  </a:cubicBezTo>
                  <a:close/>
                  <a:moveTo>
                    <a:pt x="4391" y="0"/>
                  </a:moveTo>
                  <a:cubicBezTo>
                    <a:pt x="3567" y="0"/>
                    <a:pt x="2702" y="94"/>
                    <a:pt x="1961" y="397"/>
                  </a:cubicBezTo>
                  <a:lnTo>
                    <a:pt x="42" y="3306"/>
                  </a:lnTo>
                  <a:cubicBezTo>
                    <a:pt x="42" y="3348"/>
                    <a:pt x="1" y="3348"/>
                    <a:pt x="1" y="3348"/>
                  </a:cubicBezTo>
                  <a:cubicBezTo>
                    <a:pt x="564" y="3348"/>
                    <a:pt x="1137" y="3264"/>
                    <a:pt x="1659" y="3087"/>
                  </a:cubicBezTo>
                  <a:cubicBezTo>
                    <a:pt x="1742" y="3004"/>
                    <a:pt x="1867" y="2868"/>
                    <a:pt x="2045" y="2826"/>
                  </a:cubicBezTo>
                  <a:cubicBezTo>
                    <a:pt x="2264" y="2743"/>
                    <a:pt x="2441" y="2701"/>
                    <a:pt x="2608" y="2701"/>
                  </a:cubicBezTo>
                  <a:lnTo>
                    <a:pt x="2702" y="2701"/>
                  </a:lnTo>
                  <a:cubicBezTo>
                    <a:pt x="3223" y="2441"/>
                    <a:pt x="3692" y="2086"/>
                    <a:pt x="4130" y="1700"/>
                  </a:cubicBezTo>
                  <a:cubicBezTo>
                    <a:pt x="4349" y="2826"/>
                    <a:pt x="4996" y="3869"/>
                    <a:pt x="5997" y="4391"/>
                  </a:cubicBezTo>
                  <a:lnTo>
                    <a:pt x="6039" y="4391"/>
                  </a:lnTo>
                  <a:cubicBezTo>
                    <a:pt x="6091" y="4391"/>
                    <a:pt x="6133" y="4432"/>
                    <a:pt x="6174" y="4474"/>
                  </a:cubicBezTo>
                  <a:cubicBezTo>
                    <a:pt x="6300" y="4526"/>
                    <a:pt x="6435" y="4568"/>
                    <a:pt x="6560" y="4610"/>
                  </a:cubicBezTo>
                  <a:cubicBezTo>
                    <a:pt x="6873" y="4693"/>
                    <a:pt x="7217" y="4735"/>
                    <a:pt x="7561" y="4735"/>
                  </a:cubicBezTo>
                  <a:cubicBezTo>
                    <a:pt x="7916" y="4735"/>
                    <a:pt x="8218" y="4693"/>
                    <a:pt x="8563" y="4610"/>
                  </a:cubicBezTo>
                  <a:cubicBezTo>
                    <a:pt x="8604" y="4568"/>
                    <a:pt x="8698" y="4568"/>
                    <a:pt x="8782" y="4526"/>
                  </a:cubicBezTo>
                  <a:lnTo>
                    <a:pt x="8782" y="3786"/>
                  </a:lnTo>
                  <a:lnTo>
                    <a:pt x="8782" y="3650"/>
                  </a:lnTo>
                  <a:lnTo>
                    <a:pt x="8782" y="3045"/>
                  </a:lnTo>
                  <a:cubicBezTo>
                    <a:pt x="8782" y="2347"/>
                    <a:pt x="8698" y="1784"/>
                    <a:pt x="7999" y="1137"/>
                  </a:cubicBezTo>
                  <a:cubicBezTo>
                    <a:pt x="7134" y="355"/>
                    <a:pt x="5778" y="0"/>
                    <a:pt x="4610" y="0"/>
                  </a:cubicBezTo>
                  <a:close/>
                </a:path>
              </a:pathLst>
            </a:custGeom>
            <a:solidFill>
              <a:srgbClr val="DD93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4"/>
            <p:cNvSpPr/>
            <p:nvPr/>
          </p:nvSpPr>
          <p:spPr>
            <a:xfrm>
              <a:off x="5310000" y="3541850"/>
              <a:ext cx="4450" cy="2125"/>
            </a:xfrm>
            <a:custGeom>
              <a:rect b="b" l="l" r="r" t="t"/>
              <a:pathLst>
                <a:path extrusionOk="0" h="85" w="178">
                  <a:moveTo>
                    <a:pt x="0" y="1"/>
                  </a:moveTo>
                  <a:cubicBezTo>
                    <a:pt x="94" y="42"/>
                    <a:pt x="136" y="42"/>
                    <a:pt x="177" y="84"/>
                  </a:cubicBezTo>
                  <a:cubicBezTo>
                    <a:pt x="136" y="42"/>
                    <a:pt x="94" y="1"/>
                    <a:pt x="42" y="1"/>
                  </a:cubicBezTo>
                  <a:close/>
                </a:path>
              </a:pathLst>
            </a:custGeom>
            <a:solidFill>
              <a:srgbClr val="7744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4"/>
            <p:cNvSpPr/>
            <p:nvPr/>
          </p:nvSpPr>
          <p:spPr>
            <a:xfrm>
              <a:off x="5201525" y="3499625"/>
              <a:ext cx="26100" cy="9675"/>
            </a:xfrm>
            <a:custGeom>
              <a:rect b="b" l="l" r="r" t="t"/>
              <a:pathLst>
                <a:path extrusionOk="0" h="387" w="1044">
                  <a:moveTo>
                    <a:pt x="950" y="0"/>
                  </a:moveTo>
                  <a:cubicBezTo>
                    <a:pt x="783" y="0"/>
                    <a:pt x="606" y="42"/>
                    <a:pt x="387" y="125"/>
                  </a:cubicBezTo>
                  <a:cubicBezTo>
                    <a:pt x="209" y="167"/>
                    <a:pt x="84" y="303"/>
                    <a:pt x="1" y="386"/>
                  </a:cubicBezTo>
                  <a:cubicBezTo>
                    <a:pt x="345" y="303"/>
                    <a:pt x="689" y="167"/>
                    <a:pt x="1044" y="0"/>
                  </a:cubicBezTo>
                  <a:close/>
                </a:path>
              </a:pathLst>
            </a:custGeom>
            <a:solidFill>
              <a:srgbClr val="7744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4"/>
            <p:cNvSpPr/>
            <p:nvPr/>
          </p:nvSpPr>
          <p:spPr>
            <a:xfrm>
              <a:off x="5293825" y="3499625"/>
              <a:ext cx="40175" cy="22700"/>
            </a:xfrm>
            <a:custGeom>
              <a:rect b="b" l="l" r="r" t="t"/>
              <a:pathLst>
                <a:path extrusionOk="0" h="908" w="1607">
                  <a:moveTo>
                    <a:pt x="261" y="0"/>
                  </a:moveTo>
                  <a:cubicBezTo>
                    <a:pt x="84" y="0"/>
                    <a:pt x="1" y="84"/>
                    <a:pt x="1" y="125"/>
                  </a:cubicBezTo>
                  <a:cubicBezTo>
                    <a:pt x="1" y="261"/>
                    <a:pt x="386" y="261"/>
                    <a:pt x="783" y="470"/>
                  </a:cubicBezTo>
                  <a:cubicBezTo>
                    <a:pt x="1169" y="647"/>
                    <a:pt x="1429" y="908"/>
                    <a:pt x="1523" y="908"/>
                  </a:cubicBezTo>
                  <a:cubicBezTo>
                    <a:pt x="1523" y="908"/>
                    <a:pt x="1565" y="908"/>
                    <a:pt x="1565" y="866"/>
                  </a:cubicBezTo>
                  <a:cubicBezTo>
                    <a:pt x="1607" y="866"/>
                    <a:pt x="1607" y="730"/>
                    <a:pt x="1523" y="563"/>
                  </a:cubicBezTo>
                  <a:cubicBezTo>
                    <a:pt x="1388" y="428"/>
                    <a:pt x="1210" y="209"/>
                    <a:pt x="950" y="125"/>
                  </a:cubicBezTo>
                  <a:cubicBezTo>
                    <a:pt x="783" y="42"/>
                    <a:pt x="564" y="0"/>
                    <a:pt x="386" y="0"/>
                  </a:cubicBezTo>
                  <a:close/>
                </a:path>
              </a:pathLst>
            </a:custGeom>
            <a:solidFill>
              <a:srgbClr val="7744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4"/>
            <p:cNvSpPr/>
            <p:nvPr/>
          </p:nvSpPr>
          <p:spPr>
            <a:xfrm>
              <a:off x="5149825" y="3412350"/>
              <a:ext cx="131000" cy="111025"/>
            </a:xfrm>
            <a:custGeom>
              <a:rect b="b" l="l" r="r" t="t"/>
              <a:pathLst>
                <a:path extrusionOk="0" h="4441" w="5240">
                  <a:moveTo>
                    <a:pt x="4347" y="0"/>
                  </a:moveTo>
                  <a:cubicBezTo>
                    <a:pt x="3907" y="0"/>
                    <a:pt x="3465" y="110"/>
                    <a:pt x="3018" y="269"/>
                  </a:cubicBezTo>
                  <a:cubicBezTo>
                    <a:pt x="2152" y="571"/>
                    <a:pt x="1328" y="1051"/>
                    <a:pt x="765" y="1791"/>
                  </a:cubicBezTo>
                  <a:cubicBezTo>
                    <a:pt x="214" y="2503"/>
                    <a:pt x="0" y="3493"/>
                    <a:pt x="289" y="4337"/>
                  </a:cubicBezTo>
                  <a:lnTo>
                    <a:pt x="289" y="4337"/>
                  </a:lnTo>
                  <a:cubicBezTo>
                    <a:pt x="1351" y="4215"/>
                    <a:pt x="2309" y="3606"/>
                    <a:pt x="3195" y="2970"/>
                  </a:cubicBezTo>
                  <a:cubicBezTo>
                    <a:pt x="4061" y="2355"/>
                    <a:pt x="4937" y="1572"/>
                    <a:pt x="5197" y="530"/>
                  </a:cubicBezTo>
                  <a:cubicBezTo>
                    <a:pt x="5239" y="446"/>
                    <a:pt x="5239" y="363"/>
                    <a:pt x="5197" y="269"/>
                  </a:cubicBezTo>
                  <a:cubicBezTo>
                    <a:pt x="5145" y="102"/>
                    <a:pt x="4978" y="50"/>
                    <a:pt x="4843" y="50"/>
                  </a:cubicBezTo>
                  <a:cubicBezTo>
                    <a:pt x="4678" y="16"/>
                    <a:pt x="4512" y="0"/>
                    <a:pt x="4347" y="0"/>
                  </a:cubicBezTo>
                  <a:close/>
                  <a:moveTo>
                    <a:pt x="289" y="4337"/>
                  </a:moveTo>
                  <a:lnTo>
                    <a:pt x="289" y="4337"/>
                  </a:lnTo>
                  <a:cubicBezTo>
                    <a:pt x="202" y="4347"/>
                    <a:pt x="114" y="4354"/>
                    <a:pt x="25" y="4357"/>
                  </a:cubicBezTo>
                  <a:lnTo>
                    <a:pt x="327" y="4440"/>
                  </a:lnTo>
                  <a:cubicBezTo>
                    <a:pt x="314" y="4406"/>
                    <a:pt x="301" y="4372"/>
                    <a:pt x="289" y="4337"/>
                  </a:cubicBezTo>
                  <a:close/>
                </a:path>
              </a:pathLst>
            </a:custGeom>
            <a:solidFill>
              <a:srgbClr val="B07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4"/>
            <p:cNvSpPr/>
            <p:nvPr/>
          </p:nvSpPr>
          <p:spPr>
            <a:xfrm>
              <a:off x="5269100" y="3414900"/>
              <a:ext cx="118075" cy="131400"/>
            </a:xfrm>
            <a:custGeom>
              <a:rect b="b" l="l" r="r" t="t"/>
              <a:pathLst>
                <a:path extrusionOk="0" h="5256" w="4723">
                  <a:moveTo>
                    <a:pt x="207" y="0"/>
                  </a:moveTo>
                  <a:lnTo>
                    <a:pt x="72" y="302"/>
                  </a:lnTo>
                  <a:cubicBezTo>
                    <a:pt x="95" y="302"/>
                    <a:pt x="119" y="302"/>
                    <a:pt x="142" y="302"/>
                  </a:cubicBezTo>
                  <a:lnTo>
                    <a:pt x="142" y="302"/>
                  </a:lnTo>
                  <a:cubicBezTo>
                    <a:pt x="160" y="201"/>
                    <a:pt x="182" y="100"/>
                    <a:pt x="207" y="0"/>
                  </a:cubicBezTo>
                  <a:close/>
                  <a:moveTo>
                    <a:pt x="142" y="302"/>
                  </a:moveTo>
                  <a:cubicBezTo>
                    <a:pt x="0" y="1086"/>
                    <a:pt x="55" y="1929"/>
                    <a:pt x="249" y="2732"/>
                  </a:cubicBezTo>
                  <a:cubicBezTo>
                    <a:pt x="291" y="2993"/>
                    <a:pt x="374" y="3212"/>
                    <a:pt x="510" y="3431"/>
                  </a:cubicBezTo>
                  <a:cubicBezTo>
                    <a:pt x="854" y="4171"/>
                    <a:pt x="1594" y="4599"/>
                    <a:pt x="2335" y="4860"/>
                  </a:cubicBezTo>
                  <a:cubicBezTo>
                    <a:pt x="3117" y="5079"/>
                    <a:pt x="3899" y="5162"/>
                    <a:pt x="4681" y="5256"/>
                  </a:cubicBezTo>
                  <a:cubicBezTo>
                    <a:pt x="4723" y="4641"/>
                    <a:pt x="4723" y="3994"/>
                    <a:pt x="4639" y="3389"/>
                  </a:cubicBezTo>
                  <a:cubicBezTo>
                    <a:pt x="4504" y="2774"/>
                    <a:pt x="4243" y="2169"/>
                    <a:pt x="3816" y="1689"/>
                  </a:cubicBezTo>
                  <a:cubicBezTo>
                    <a:pt x="3597" y="1470"/>
                    <a:pt x="3336" y="1304"/>
                    <a:pt x="3117" y="1085"/>
                  </a:cubicBezTo>
                  <a:cubicBezTo>
                    <a:pt x="2856" y="907"/>
                    <a:pt x="2596" y="730"/>
                    <a:pt x="2335" y="647"/>
                  </a:cubicBezTo>
                  <a:cubicBezTo>
                    <a:pt x="1658" y="313"/>
                    <a:pt x="864" y="303"/>
                    <a:pt x="142" y="302"/>
                  </a:cubicBezTo>
                  <a:close/>
                </a:path>
              </a:pathLst>
            </a:custGeom>
            <a:solidFill>
              <a:srgbClr val="B07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4"/>
            <p:cNvSpPr/>
            <p:nvPr/>
          </p:nvSpPr>
          <p:spPr>
            <a:xfrm>
              <a:off x="5281825" y="3880775"/>
              <a:ext cx="164025" cy="50075"/>
            </a:xfrm>
            <a:custGeom>
              <a:rect b="b" l="l" r="r" t="t"/>
              <a:pathLst>
                <a:path extrusionOk="0" h="2003" w="6561">
                  <a:moveTo>
                    <a:pt x="6258" y="1"/>
                  </a:moveTo>
                  <a:cubicBezTo>
                    <a:pt x="5601" y="220"/>
                    <a:pt x="4954" y="397"/>
                    <a:pt x="4297" y="522"/>
                  </a:cubicBezTo>
                  <a:cubicBezTo>
                    <a:pt x="3484" y="675"/>
                    <a:pt x="2623" y="814"/>
                    <a:pt x="1771" y="814"/>
                  </a:cubicBezTo>
                  <a:cubicBezTo>
                    <a:pt x="1171" y="814"/>
                    <a:pt x="574" y="745"/>
                    <a:pt x="1" y="564"/>
                  </a:cubicBezTo>
                  <a:lnTo>
                    <a:pt x="1" y="564"/>
                  </a:lnTo>
                  <a:lnTo>
                    <a:pt x="1169" y="2003"/>
                  </a:lnTo>
                  <a:cubicBezTo>
                    <a:pt x="1221" y="1867"/>
                    <a:pt x="1263" y="1742"/>
                    <a:pt x="1304" y="1648"/>
                  </a:cubicBezTo>
                  <a:cubicBezTo>
                    <a:pt x="1388" y="1523"/>
                    <a:pt x="1482" y="1346"/>
                    <a:pt x="1607" y="1262"/>
                  </a:cubicBezTo>
                  <a:cubicBezTo>
                    <a:pt x="1692" y="1210"/>
                    <a:pt x="1783" y="1192"/>
                    <a:pt x="1878" y="1192"/>
                  </a:cubicBezTo>
                  <a:cubicBezTo>
                    <a:pt x="2028" y="1192"/>
                    <a:pt x="2188" y="1237"/>
                    <a:pt x="2347" y="1262"/>
                  </a:cubicBezTo>
                  <a:cubicBezTo>
                    <a:pt x="2733" y="1388"/>
                    <a:pt x="3213" y="1607"/>
                    <a:pt x="3609" y="1648"/>
                  </a:cubicBezTo>
                  <a:cubicBezTo>
                    <a:pt x="3912" y="1648"/>
                    <a:pt x="4214" y="1607"/>
                    <a:pt x="4516" y="1565"/>
                  </a:cubicBezTo>
                  <a:cubicBezTo>
                    <a:pt x="5215" y="1481"/>
                    <a:pt x="5955" y="1304"/>
                    <a:pt x="6560" y="866"/>
                  </a:cubicBezTo>
                  <a:cubicBezTo>
                    <a:pt x="6435" y="564"/>
                    <a:pt x="6341" y="261"/>
                    <a:pt x="6258" y="1"/>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4"/>
            <p:cNvSpPr/>
            <p:nvPr/>
          </p:nvSpPr>
          <p:spPr>
            <a:xfrm>
              <a:off x="5113425" y="3993675"/>
              <a:ext cx="306350" cy="156375"/>
            </a:xfrm>
            <a:custGeom>
              <a:rect b="b" l="l" r="r" t="t"/>
              <a:pathLst>
                <a:path extrusionOk="0" h="6255" w="12254">
                  <a:moveTo>
                    <a:pt x="11388" y="0"/>
                  </a:moveTo>
                  <a:lnTo>
                    <a:pt x="699" y="1783"/>
                  </a:lnTo>
                  <a:cubicBezTo>
                    <a:pt x="396" y="3087"/>
                    <a:pt x="136" y="4391"/>
                    <a:pt x="0" y="5736"/>
                  </a:cubicBezTo>
                  <a:cubicBezTo>
                    <a:pt x="1994" y="6080"/>
                    <a:pt x="4018" y="6255"/>
                    <a:pt x="6041" y="6255"/>
                  </a:cubicBezTo>
                  <a:cubicBezTo>
                    <a:pt x="8124" y="6255"/>
                    <a:pt x="10206" y="6070"/>
                    <a:pt x="12253" y="5694"/>
                  </a:cubicBezTo>
                  <a:cubicBezTo>
                    <a:pt x="11993" y="3786"/>
                    <a:pt x="11732" y="1877"/>
                    <a:pt x="11388" y="0"/>
                  </a:cubicBez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4"/>
            <p:cNvSpPr/>
            <p:nvPr/>
          </p:nvSpPr>
          <p:spPr>
            <a:xfrm>
              <a:off x="5201525" y="3706875"/>
              <a:ext cx="125950" cy="119700"/>
            </a:xfrm>
            <a:custGeom>
              <a:rect b="b" l="l" r="r" t="t"/>
              <a:pathLst>
                <a:path extrusionOk="0" h="4788" w="5038">
                  <a:moveTo>
                    <a:pt x="689" y="1"/>
                  </a:moveTo>
                  <a:cubicBezTo>
                    <a:pt x="470" y="53"/>
                    <a:pt x="209" y="95"/>
                    <a:pt x="1" y="136"/>
                  </a:cubicBezTo>
                  <a:cubicBezTo>
                    <a:pt x="262" y="1878"/>
                    <a:pt x="1085" y="3526"/>
                    <a:pt x="2347" y="4788"/>
                  </a:cubicBezTo>
                  <a:lnTo>
                    <a:pt x="2347" y="4746"/>
                  </a:lnTo>
                  <a:cubicBezTo>
                    <a:pt x="3171" y="4005"/>
                    <a:pt x="3859" y="3046"/>
                    <a:pt x="4381" y="2045"/>
                  </a:cubicBezTo>
                  <a:cubicBezTo>
                    <a:pt x="4600" y="1565"/>
                    <a:pt x="4819" y="1044"/>
                    <a:pt x="4954" y="522"/>
                  </a:cubicBezTo>
                  <a:cubicBezTo>
                    <a:pt x="4996" y="397"/>
                    <a:pt x="5038" y="314"/>
                    <a:pt x="5038" y="178"/>
                  </a:cubicBezTo>
                  <a:cubicBezTo>
                    <a:pt x="4735" y="95"/>
                    <a:pt x="4433" y="53"/>
                    <a:pt x="4120" y="1"/>
                  </a:cubicBezTo>
                  <a:cubicBezTo>
                    <a:pt x="3912" y="1304"/>
                    <a:pt x="3296" y="2525"/>
                    <a:pt x="2431" y="3484"/>
                  </a:cubicBezTo>
                  <a:cubicBezTo>
                    <a:pt x="1513" y="2525"/>
                    <a:pt x="908" y="1304"/>
                    <a:pt x="689" y="1"/>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4"/>
            <p:cNvSpPr/>
            <p:nvPr/>
          </p:nvSpPr>
          <p:spPr>
            <a:xfrm>
              <a:off x="5113425" y="4109950"/>
              <a:ext cx="306350" cy="40100"/>
            </a:xfrm>
            <a:custGeom>
              <a:rect b="b" l="l" r="r" t="t"/>
              <a:pathLst>
                <a:path extrusionOk="0" h="1604" w="12254">
                  <a:moveTo>
                    <a:pt x="12128" y="0"/>
                  </a:moveTo>
                  <a:cubicBezTo>
                    <a:pt x="11471" y="178"/>
                    <a:pt x="10773" y="261"/>
                    <a:pt x="10126" y="355"/>
                  </a:cubicBezTo>
                  <a:cubicBezTo>
                    <a:pt x="8739" y="522"/>
                    <a:pt x="7383" y="616"/>
                    <a:pt x="5996" y="616"/>
                  </a:cubicBezTo>
                  <a:cubicBezTo>
                    <a:pt x="3994" y="616"/>
                    <a:pt x="2044" y="438"/>
                    <a:pt x="136" y="42"/>
                  </a:cubicBezTo>
                  <a:cubicBezTo>
                    <a:pt x="83" y="397"/>
                    <a:pt x="42" y="741"/>
                    <a:pt x="0" y="1085"/>
                  </a:cubicBezTo>
                  <a:cubicBezTo>
                    <a:pt x="1994" y="1429"/>
                    <a:pt x="4018" y="1604"/>
                    <a:pt x="6041" y="1604"/>
                  </a:cubicBezTo>
                  <a:cubicBezTo>
                    <a:pt x="8124" y="1604"/>
                    <a:pt x="10206" y="1419"/>
                    <a:pt x="12253" y="1043"/>
                  </a:cubicBezTo>
                  <a:cubicBezTo>
                    <a:pt x="12212" y="699"/>
                    <a:pt x="12170" y="355"/>
                    <a:pt x="12128" y="0"/>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4"/>
            <p:cNvSpPr/>
            <p:nvPr/>
          </p:nvSpPr>
          <p:spPr>
            <a:xfrm>
              <a:off x="5177550" y="3676650"/>
              <a:ext cx="54250" cy="100900"/>
            </a:xfrm>
            <a:custGeom>
              <a:rect b="b" l="l" r="r" t="t"/>
              <a:pathLst>
                <a:path extrusionOk="0" h="4036" w="2170">
                  <a:moveTo>
                    <a:pt x="2086" y="0"/>
                  </a:moveTo>
                  <a:cubicBezTo>
                    <a:pt x="1606" y="125"/>
                    <a:pt x="1221" y="344"/>
                    <a:pt x="866" y="741"/>
                  </a:cubicBezTo>
                  <a:cubicBezTo>
                    <a:pt x="0" y="1564"/>
                    <a:pt x="84" y="2993"/>
                    <a:pt x="564" y="3953"/>
                  </a:cubicBezTo>
                  <a:cubicBezTo>
                    <a:pt x="591" y="4011"/>
                    <a:pt x="634" y="4036"/>
                    <a:pt x="675" y="4036"/>
                  </a:cubicBezTo>
                  <a:cubicBezTo>
                    <a:pt x="759" y="4036"/>
                    <a:pt x="838" y="3936"/>
                    <a:pt x="783" y="3817"/>
                  </a:cubicBezTo>
                  <a:cubicBezTo>
                    <a:pt x="261" y="2732"/>
                    <a:pt x="345" y="1345"/>
                    <a:pt x="1387" y="605"/>
                  </a:cubicBezTo>
                  <a:cubicBezTo>
                    <a:pt x="1606" y="428"/>
                    <a:pt x="1867" y="303"/>
                    <a:pt x="2170" y="261"/>
                  </a:cubicBezTo>
                  <a:cubicBezTo>
                    <a:pt x="2128" y="167"/>
                    <a:pt x="2086" y="84"/>
                    <a:pt x="2086" y="0"/>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4"/>
            <p:cNvSpPr/>
            <p:nvPr/>
          </p:nvSpPr>
          <p:spPr>
            <a:xfrm>
              <a:off x="5313375" y="3688625"/>
              <a:ext cx="39125" cy="103375"/>
            </a:xfrm>
            <a:custGeom>
              <a:rect b="b" l="l" r="r" t="t"/>
              <a:pathLst>
                <a:path extrusionOk="0" h="4135" w="1565">
                  <a:moveTo>
                    <a:pt x="1" y="1"/>
                  </a:moveTo>
                  <a:cubicBezTo>
                    <a:pt x="480" y="262"/>
                    <a:pt x="866" y="689"/>
                    <a:pt x="1044" y="1304"/>
                  </a:cubicBezTo>
                  <a:cubicBezTo>
                    <a:pt x="1263" y="2212"/>
                    <a:pt x="866" y="3255"/>
                    <a:pt x="303" y="3953"/>
                  </a:cubicBezTo>
                  <a:cubicBezTo>
                    <a:pt x="244" y="4041"/>
                    <a:pt x="331" y="4135"/>
                    <a:pt x="434" y="4135"/>
                  </a:cubicBezTo>
                  <a:cubicBezTo>
                    <a:pt x="477" y="4135"/>
                    <a:pt x="524" y="4118"/>
                    <a:pt x="564" y="4078"/>
                  </a:cubicBezTo>
                  <a:cubicBezTo>
                    <a:pt x="1210" y="3213"/>
                    <a:pt x="1565" y="1993"/>
                    <a:pt x="1169" y="908"/>
                  </a:cubicBezTo>
                  <a:cubicBezTo>
                    <a:pt x="1044" y="522"/>
                    <a:pt x="825" y="209"/>
                    <a:pt x="522" y="1"/>
                  </a:cubicBezTo>
                  <a:cubicBezTo>
                    <a:pt x="494" y="1"/>
                    <a:pt x="462" y="19"/>
                    <a:pt x="431" y="19"/>
                  </a:cubicBezTo>
                  <a:cubicBezTo>
                    <a:pt x="415" y="19"/>
                    <a:pt x="400" y="15"/>
                    <a:pt x="387" y="1"/>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4"/>
            <p:cNvSpPr/>
            <p:nvPr/>
          </p:nvSpPr>
          <p:spPr>
            <a:xfrm>
              <a:off x="5137400" y="3755225"/>
              <a:ext cx="255250" cy="302800"/>
            </a:xfrm>
            <a:custGeom>
              <a:rect b="b" l="l" r="r" t="t"/>
              <a:pathLst>
                <a:path extrusionOk="0" h="12112" w="10210">
                  <a:moveTo>
                    <a:pt x="4569" y="0"/>
                  </a:moveTo>
                  <a:cubicBezTo>
                    <a:pt x="3983" y="0"/>
                    <a:pt x="3401" y="10"/>
                    <a:pt x="2827" y="27"/>
                  </a:cubicBezTo>
                  <a:cubicBezTo>
                    <a:pt x="1867" y="69"/>
                    <a:pt x="908" y="205"/>
                    <a:pt x="0" y="288"/>
                  </a:cubicBezTo>
                  <a:cubicBezTo>
                    <a:pt x="303" y="4115"/>
                    <a:pt x="605" y="7932"/>
                    <a:pt x="908" y="11759"/>
                  </a:cubicBezTo>
                  <a:cubicBezTo>
                    <a:pt x="2128" y="11987"/>
                    <a:pt x="3341" y="12111"/>
                    <a:pt x="4553" y="12111"/>
                  </a:cubicBezTo>
                  <a:cubicBezTo>
                    <a:pt x="4728" y="12111"/>
                    <a:pt x="4904" y="12109"/>
                    <a:pt x="5079" y="12104"/>
                  </a:cubicBezTo>
                  <a:cubicBezTo>
                    <a:pt x="5261" y="12109"/>
                    <a:pt x="5442" y="12111"/>
                    <a:pt x="5623" y="12111"/>
                  </a:cubicBezTo>
                  <a:cubicBezTo>
                    <a:pt x="6869" y="12111"/>
                    <a:pt x="8081" y="11987"/>
                    <a:pt x="9292" y="11759"/>
                  </a:cubicBezTo>
                  <a:cubicBezTo>
                    <a:pt x="9605" y="7932"/>
                    <a:pt x="9907" y="4115"/>
                    <a:pt x="10210" y="288"/>
                  </a:cubicBezTo>
                  <a:cubicBezTo>
                    <a:pt x="9167" y="153"/>
                    <a:pt x="8124" y="69"/>
                    <a:pt x="7081" y="69"/>
                  </a:cubicBezTo>
                  <a:cubicBezTo>
                    <a:pt x="6238" y="20"/>
                    <a:pt x="5399" y="0"/>
                    <a:pt x="4569" y="0"/>
                  </a:cubicBezTo>
                  <a:close/>
                </a:path>
              </a:pathLst>
            </a:custGeom>
            <a:solidFill>
              <a:srgbClr val="86C7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4"/>
            <p:cNvSpPr/>
            <p:nvPr/>
          </p:nvSpPr>
          <p:spPr>
            <a:xfrm>
              <a:off x="5191625" y="3813525"/>
              <a:ext cx="150975" cy="32600"/>
            </a:xfrm>
            <a:custGeom>
              <a:rect b="b" l="l" r="r" t="t"/>
              <a:pathLst>
                <a:path extrusionOk="0" h="1304" w="6039">
                  <a:moveTo>
                    <a:pt x="6039" y="0"/>
                  </a:moveTo>
                  <a:cubicBezTo>
                    <a:pt x="5017" y="42"/>
                    <a:pt x="4008" y="52"/>
                    <a:pt x="3004" y="52"/>
                  </a:cubicBezTo>
                  <a:cubicBezTo>
                    <a:pt x="2000" y="52"/>
                    <a:pt x="1002" y="42"/>
                    <a:pt x="1" y="42"/>
                  </a:cubicBezTo>
                  <a:lnTo>
                    <a:pt x="1" y="1304"/>
                  </a:lnTo>
                  <a:lnTo>
                    <a:pt x="84" y="1304"/>
                  </a:lnTo>
                  <a:cubicBezTo>
                    <a:pt x="2045" y="1304"/>
                    <a:pt x="3995" y="1210"/>
                    <a:pt x="5955" y="1168"/>
                  </a:cubicBezTo>
                  <a:cubicBezTo>
                    <a:pt x="5997" y="1168"/>
                    <a:pt x="5997" y="1168"/>
                    <a:pt x="6039" y="1126"/>
                  </a:cubicBezTo>
                  <a:lnTo>
                    <a:pt x="60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4"/>
            <p:cNvSpPr/>
            <p:nvPr/>
          </p:nvSpPr>
          <p:spPr>
            <a:xfrm>
              <a:off x="5219775" y="3858100"/>
              <a:ext cx="84775" cy="18275"/>
            </a:xfrm>
            <a:custGeom>
              <a:rect b="b" l="l" r="r" t="t"/>
              <a:pathLst>
                <a:path extrusionOk="0" h="731" w="3391">
                  <a:moveTo>
                    <a:pt x="3390" y="0"/>
                  </a:moveTo>
                  <a:cubicBezTo>
                    <a:pt x="2264" y="42"/>
                    <a:pt x="1138" y="42"/>
                    <a:pt x="1" y="42"/>
                  </a:cubicBezTo>
                  <a:lnTo>
                    <a:pt x="1" y="730"/>
                  </a:lnTo>
                  <a:lnTo>
                    <a:pt x="95" y="730"/>
                  </a:lnTo>
                  <a:cubicBezTo>
                    <a:pt x="1179" y="730"/>
                    <a:pt x="2264" y="689"/>
                    <a:pt x="3348" y="647"/>
                  </a:cubicBezTo>
                  <a:lnTo>
                    <a:pt x="3390" y="647"/>
                  </a:lnTo>
                  <a:lnTo>
                    <a:pt x="33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4"/>
            <p:cNvSpPr/>
            <p:nvPr/>
          </p:nvSpPr>
          <p:spPr>
            <a:xfrm>
              <a:off x="5095950" y="3934750"/>
              <a:ext cx="238050" cy="114200"/>
            </a:xfrm>
            <a:custGeom>
              <a:rect b="b" l="l" r="r" t="t"/>
              <a:pathLst>
                <a:path extrusionOk="0" h="4568" w="9522">
                  <a:moveTo>
                    <a:pt x="8448" y="1"/>
                  </a:moveTo>
                  <a:cubicBezTo>
                    <a:pt x="5641" y="1"/>
                    <a:pt x="2817" y="445"/>
                    <a:pt x="178" y="1366"/>
                  </a:cubicBezTo>
                  <a:lnTo>
                    <a:pt x="261" y="1189"/>
                  </a:lnTo>
                  <a:lnTo>
                    <a:pt x="261" y="1189"/>
                  </a:lnTo>
                  <a:cubicBezTo>
                    <a:pt x="0" y="1408"/>
                    <a:pt x="52" y="1794"/>
                    <a:pt x="52" y="2149"/>
                  </a:cubicBezTo>
                  <a:cubicBezTo>
                    <a:pt x="136" y="2879"/>
                    <a:pt x="261" y="3619"/>
                    <a:pt x="397" y="4318"/>
                  </a:cubicBezTo>
                  <a:cubicBezTo>
                    <a:pt x="438" y="4401"/>
                    <a:pt x="438" y="4495"/>
                    <a:pt x="522" y="4537"/>
                  </a:cubicBezTo>
                  <a:cubicBezTo>
                    <a:pt x="548" y="4558"/>
                    <a:pt x="582" y="4568"/>
                    <a:pt x="614" y="4568"/>
                  </a:cubicBezTo>
                  <a:cubicBezTo>
                    <a:pt x="647" y="4568"/>
                    <a:pt x="678" y="4558"/>
                    <a:pt x="699" y="4537"/>
                  </a:cubicBezTo>
                  <a:cubicBezTo>
                    <a:pt x="2305" y="4401"/>
                    <a:pt x="3911" y="4182"/>
                    <a:pt x="5434" y="3755"/>
                  </a:cubicBezTo>
                  <a:cubicBezTo>
                    <a:pt x="6998" y="3275"/>
                    <a:pt x="8437" y="2493"/>
                    <a:pt x="9522" y="1273"/>
                  </a:cubicBezTo>
                  <a:cubicBezTo>
                    <a:pt x="9386" y="845"/>
                    <a:pt x="9303" y="449"/>
                    <a:pt x="9177" y="11"/>
                  </a:cubicBezTo>
                  <a:cubicBezTo>
                    <a:pt x="8935" y="4"/>
                    <a:pt x="8691" y="1"/>
                    <a:pt x="8448" y="1"/>
                  </a:cubicBezTo>
                  <a:close/>
                </a:path>
              </a:pathLst>
            </a:custGeom>
            <a:solidFill>
              <a:srgbClr val="D69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4"/>
            <p:cNvSpPr/>
            <p:nvPr/>
          </p:nvSpPr>
          <p:spPr>
            <a:xfrm>
              <a:off x="5199200" y="3892775"/>
              <a:ext cx="232125" cy="167825"/>
            </a:xfrm>
            <a:custGeom>
              <a:rect b="b" l="l" r="r" t="t"/>
              <a:pathLst>
                <a:path extrusionOk="0" h="6713" w="9285">
                  <a:moveTo>
                    <a:pt x="824" y="0"/>
                  </a:moveTo>
                  <a:cubicBezTo>
                    <a:pt x="782" y="0"/>
                    <a:pt x="782" y="42"/>
                    <a:pt x="740" y="42"/>
                  </a:cubicBezTo>
                  <a:cubicBezTo>
                    <a:pt x="521" y="344"/>
                    <a:pt x="136" y="741"/>
                    <a:pt x="0" y="1127"/>
                  </a:cubicBezTo>
                  <a:cubicBezTo>
                    <a:pt x="0" y="1168"/>
                    <a:pt x="42" y="1262"/>
                    <a:pt x="94" y="1304"/>
                  </a:cubicBezTo>
                  <a:cubicBezTo>
                    <a:pt x="438" y="1742"/>
                    <a:pt x="876" y="2169"/>
                    <a:pt x="1262" y="2566"/>
                  </a:cubicBezTo>
                  <a:cubicBezTo>
                    <a:pt x="3170" y="4391"/>
                    <a:pt x="5256" y="6038"/>
                    <a:pt x="7863" y="6695"/>
                  </a:cubicBezTo>
                  <a:cubicBezTo>
                    <a:pt x="7914" y="6707"/>
                    <a:pt x="7963" y="6713"/>
                    <a:pt x="8010" y="6713"/>
                  </a:cubicBezTo>
                  <a:cubicBezTo>
                    <a:pt x="9025" y="6713"/>
                    <a:pt x="9285" y="4141"/>
                    <a:pt x="8906" y="3473"/>
                  </a:cubicBezTo>
                  <a:lnTo>
                    <a:pt x="8906" y="3473"/>
                  </a:lnTo>
                  <a:lnTo>
                    <a:pt x="8958" y="3650"/>
                  </a:lnTo>
                  <a:cubicBezTo>
                    <a:pt x="6476" y="1950"/>
                    <a:pt x="3692" y="741"/>
                    <a:pt x="824"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4"/>
            <p:cNvSpPr/>
            <p:nvPr/>
          </p:nvSpPr>
          <p:spPr>
            <a:xfrm>
              <a:off x="5151600" y="3844900"/>
              <a:ext cx="130250" cy="111000"/>
            </a:xfrm>
            <a:custGeom>
              <a:rect b="b" l="l" r="r" t="t"/>
              <a:pathLst>
                <a:path extrusionOk="0" h="4440" w="5210">
                  <a:moveTo>
                    <a:pt x="2374" y="0"/>
                  </a:moveTo>
                  <a:cubicBezTo>
                    <a:pt x="2364" y="0"/>
                    <a:pt x="2353" y="2"/>
                    <a:pt x="2342" y="7"/>
                  </a:cubicBezTo>
                  <a:cubicBezTo>
                    <a:pt x="2300" y="49"/>
                    <a:pt x="2259" y="174"/>
                    <a:pt x="2206" y="268"/>
                  </a:cubicBezTo>
                  <a:cubicBezTo>
                    <a:pt x="2206" y="393"/>
                    <a:pt x="2259" y="528"/>
                    <a:pt x="2259" y="654"/>
                  </a:cubicBezTo>
                  <a:cubicBezTo>
                    <a:pt x="2342" y="873"/>
                    <a:pt x="2425" y="1092"/>
                    <a:pt x="2519" y="1352"/>
                  </a:cubicBezTo>
                  <a:cubicBezTo>
                    <a:pt x="2384" y="1092"/>
                    <a:pt x="2040" y="831"/>
                    <a:pt x="1821" y="654"/>
                  </a:cubicBezTo>
                  <a:cubicBezTo>
                    <a:pt x="1643" y="570"/>
                    <a:pt x="1518" y="435"/>
                    <a:pt x="1341" y="351"/>
                  </a:cubicBezTo>
                  <a:cubicBezTo>
                    <a:pt x="1271" y="328"/>
                    <a:pt x="1186" y="289"/>
                    <a:pt x="1116" y="289"/>
                  </a:cubicBezTo>
                  <a:cubicBezTo>
                    <a:pt x="1061" y="289"/>
                    <a:pt x="1015" y="314"/>
                    <a:pt x="997" y="393"/>
                  </a:cubicBezTo>
                  <a:cubicBezTo>
                    <a:pt x="997" y="570"/>
                    <a:pt x="1257" y="789"/>
                    <a:pt x="1341" y="873"/>
                  </a:cubicBezTo>
                  <a:cubicBezTo>
                    <a:pt x="1560" y="1133"/>
                    <a:pt x="1779" y="1352"/>
                    <a:pt x="1946" y="1571"/>
                  </a:cubicBezTo>
                  <a:cubicBezTo>
                    <a:pt x="1643" y="1477"/>
                    <a:pt x="1383" y="1258"/>
                    <a:pt x="1080" y="1092"/>
                  </a:cubicBezTo>
                  <a:cubicBezTo>
                    <a:pt x="955" y="956"/>
                    <a:pt x="778" y="873"/>
                    <a:pt x="600" y="831"/>
                  </a:cubicBezTo>
                  <a:cubicBezTo>
                    <a:pt x="504" y="790"/>
                    <a:pt x="418" y="759"/>
                    <a:pt x="366" y="759"/>
                  </a:cubicBezTo>
                  <a:cubicBezTo>
                    <a:pt x="299" y="759"/>
                    <a:pt x="288" y="810"/>
                    <a:pt x="381" y="956"/>
                  </a:cubicBezTo>
                  <a:cubicBezTo>
                    <a:pt x="475" y="1133"/>
                    <a:pt x="642" y="1258"/>
                    <a:pt x="778" y="1352"/>
                  </a:cubicBezTo>
                  <a:cubicBezTo>
                    <a:pt x="955" y="1571"/>
                    <a:pt x="1216" y="1738"/>
                    <a:pt x="1424" y="1874"/>
                  </a:cubicBezTo>
                  <a:cubicBezTo>
                    <a:pt x="1216" y="1832"/>
                    <a:pt x="997" y="1738"/>
                    <a:pt x="778" y="1696"/>
                  </a:cubicBezTo>
                  <a:cubicBezTo>
                    <a:pt x="704" y="1674"/>
                    <a:pt x="442" y="1624"/>
                    <a:pt x="258" y="1624"/>
                  </a:cubicBezTo>
                  <a:cubicBezTo>
                    <a:pt x="101" y="1624"/>
                    <a:pt x="1" y="1660"/>
                    <a:pt x="121" y="1780"/>
                  </a:cubicBezTo>
                  <a:cubicBezTo>
                    <a:pt x="256" y="1957"/>
                    <a:pt x="475" y="1999"/>
                    <a:pt x="694" y="2093"/>
                  </a:cubicBezTo>
                  <a:cubicBezTo>
                    <a:pt x="903" y="2218"/>
                    <a:pt x="1164" y="2301"/>
                    <a:pt x="1424" y="2395"/>
                  </a:cubicBezTo>
                  <a:cubicBezTo>
                    <a:pt x="1257" y="2437"/>
                    <a:pt x="1038" y="2437"/>
                    <a:pt x="819" y="2478"/>
                  </a:cubicBezTo>
                  <a:cubicBezTo>
                    <a:pt x="642" y="2520"/>
                    <a:pt x="434" y="2562"/>
                    <a:pt x="256" y="2697"/>
                  </a:cubicBezTo>
                  <a:lnTo>
                    <a:pt x="256" y="2739"/>
                  </a:lnTo>
                  <a:cubicBezTo>
                    <a:pt x="215" y="2781"/>
                    <a:pt x="298" y="2823"/>
                    <a:pt x="340" y="2823"/>
                  </a:cubicBezTo>
                  <a:cubicBezTo>
                    <a:pt x="600" y="2823"/>
                    <a:pt x="861" y="2823"/>
                    <a:pt x="1122" y="2875"/>
                  </a:cubicBezTo>
                  <a:cubicBezTo>
                    <a:pt x="1602" y="2916"/>
                    <a:pt x="1821" y="3177"/>
                    <a:pt x="2081" y="3480"/>
                  </a:cubicBezTo>
                  <a:cubicBezTo>
                    <a:pt x="2425" y="3824"/>
                    <a:pt x="2780" y="4178"/>
                    <a:pt x="3124" y="4439"/>
                  </a:cubicBezTo>
                  <a:lnTo>
                    <a:pt x="5210" y="2739"/>
                  </a:lnTo>
                  <a:cubicBezTo>
                    <a:pt x="4605" y="2478"/>
                    <a:pt x="3906" y="2259"/>
                    <a:pt x="3343" y="1874"/>
                  </a:cubicBezTo>
                  <a:cubicBezTo>
                    <a:pt x="2822" y="1436"/>
                    <a:pt x="2780" y="914"/>
                    <a:pt x="2561" y="309"/>
                  </a:cubicBezTo>
                  <a:cubicBezTo>
                    <a:pt x="2523" y="224"/>
                    <a:pt x="2476" y="0"/>
                    <a:pt x="2374"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4"/>
            <p:cNvSpPr/>
            <p:nvPr/>
          </p:nvSpPr>
          <p:spPr>
            <a:xfrm>
              <a:off x="4913450" y="3852625"/>
              <a:ext cx="153325" cy="293325"/>
            </a:xfrm>
            <a:custGeom>
              <a:rect b="b" l="l" r="r" t="t"/>
              <a:pathLst>
                <a:path extrusionOk="0" h="11733" w="6133">
                  <a:moveTo>
                    <a:pt x="3609" y="0"/>
                  </a:moveTo>
                  <a:lnTo>
                    <a:pt x="1304" y="1731"/>
                  </a:lnTo>
                  <a:cubicBezTo>
                    <a:pt x="1659" y="2566"/>
                    <a:pt x="2003" y="3390"/>
                    <a:pt x="2347" y="4213"/>
                  </a:cubicBezTo>
                  <a:cubicBezTo>
                    <a:pt x="2660" y="4912"/>
                    <a:pt x="3223" y="5736"/>
                    <a:pt x="2962" y="6518"/>
                  </a:cubicBezTo>
                  <a:cubicBezTo>
                    <a:pt x="2660" y="7467"/>
                    <a:pt x="2138" y="8249"/>
                    <a:pt x="1565" y="9084"/>
                  </a:cubicBezTo>
                  <a:cubicBezTo>
                    <a:pt x="1137" y="9688"/>
                    <a:pt x="574" y="10293"/>
                    <a:pt x="219" y="10992"/>
                  </a:cubicBezTo>
                  <a:cubicBezTo>
                    <a:pt x="0" y="11472"/>
                    <a:pt x="94" y="11732"/>
                    <a:pt x="657" y="11732"/>
                  </a:cubicBezTo>
                  <a:cubicBezTo>
                    <a:pt x="1919" y="11732"/>
                    <a:pt x="2827" y="11075"/>
                    <a:pt x="3703" y="10293"/>
                  </a:cubicBezTo>
                  <a:cubicBezTo>
                    <a:pt x="4610" y="9469"/>
                    <a:pt x="5350" y="8468"/>
                    <a:pt x="5830" y="7384"/>
                  </a:cubicBezTo>
                  <a:cubicBezTo>
                    <a:pt x="5955" y="7081"/>
                    <a:pt x="6091" y="6737"/>
                    <a:pt x="6132" y="6383"/>
                  </a:cubicBezTo>
                  <a:cubicBezTo>
                    <a:pt x="6132" y="5955"/>
                    <a:pt x="5997" y="5475"/>
                    <a:pt x="5913" y="5037"/>
                  </a:cubicBezTo>
                  <a:cubicBezTo>
                    <a:pt x="5392" y="3254"/>
                    <a:pt x="4526" y="1606"/>
                    <a:pt x="3609"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4"/>
            <p:cNvSpPr/>
            <p:nvPr/>
          </p:nvSpPr>
          <p:spPr>
            <a:xfrm>
              <a:off x="4946025" y="3853675"/>
              <a:ext cx="58700" cy="71700"/>
            </a:xfrm>
            <a:custGeom>
              <a:rect b="b" l="l" r="r" t="t"/>
              <a:pathLst>
                <a:path extrusionOk="0" h="2868" w="2348">
                  <a:moveTo>
                    <a:pt x="1" y="1689"/>
                  </a:moveTo>
                  <a:cubicBezTo>
                    <a:pt x="178" y="2086"/>
                    <a:pt x="314" y="2472"/>
                    <a:pt x="481" y="2868"/>
                  </a:cubicBezTo>
                  <a:cubicBezTo>
                    <a:pt x="314" y="2472"/>
                    <a:pt x="178" y="2086"/>
                    <a:pt x="1" y="1689"/>
                  </a:cubicBezTo>
                  <a:close/>
                  <a:moveTo>
                    <a:pt x="2347" y="42"/>
                  </a:moveTo>
                  <a:lnTo>
                    <a:pt x="2347" y="84"/>
                  </a:lnTo>
                  <a:lnTo>
                    <a:pt x="2347" y="42"/>
                  </a:lnTo>
                  <a:close/>
                  <a:moveTo>
                    <a:pt x="2306" y="0"/>
                  </a:moveTo>
                  <a:lnTo>
                    <a:pt x="2347" y="42"/>
                  </a:lnTo>
                  <a:lnTo>
                    <a:pt x="2306" y="0"/>
                  </a:lnTo>
                  <a:close/>
                  <a:moveTo>
                    <a:pt x="2306" y="0"/>
                  </a:moveTo>
                  <a:lnTo>
                    <a:pt x="2306" y="0"/>
                  </a:lnTo>
                  <a:close/>
                </a:path>
              </a:pathLst>
            </a:custGeom>
            <a:solidFill>
              <a:srgbClr val="F6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4"/>
            <p:cNvSpPr/>
            <p:nvPr/>
          </p:nvSpPr>
          <p:spPr>
            <a:xfrm>
              <a:off x="4946025" y="3852625"/>
              <a:ext cx="80600" cy="84750"/>
            </a:xfrm>
            <a:custGeom>
              <a:rect b="b" l="l" r="r" t="t"/>
              <a:pathLst>
                <a:path extrusionOk="0" h="3390" w="3224">
                  <a:moveTo>
                    <a:pt x="2306" y="0"/>
                  </a:moveTo>
                  <a:lnTo>
                    <a:pt x="1" y="1731"/>
                  </a:lnTo>
                  <a:cubicBezTo>
                    <a:pt x="178" y="2128"/>
                    <a:pt x="314" y="2514"/>
                    <a:pt x="481" y="2910"/>
                  </a:cubicBezTo>
                  <a:cubicBezTo>
                    <a:pt x="575" y="3035"/>
                    <a:pt x="616" y="3212"/>
                    <a:pt x="700" y="3390"/>
                  </a:cubicBezTo>
                  <a:cubicBezTo>
                    <a:pt x="1440" y="2993"/>
                    <a:pt x="2181" y="2566"/>
                    <a:pt x="2827" y="2044"/>
                  </a:cubicBezTo>
                  <a:cubicBezTo>
                    <a:pt x="2963" y="1909"/>
                    <a:pt x="3088" y="1825"/>
                    <a:pt x="3223" y="1690"/>
                  </a:cubicBezTo>
                  <a:cubicBezTo>
                    <a:pt x="2963" y="1168"/>
                    <a:pt x="2660" y="647"/>
                    <a:pt x="2347" y="126"/>
                  </a:cubicBezTo>
                  <a:lnTo>
                    <a:pt x="2347" y="84"/>
                  </a:lnTo>
                  <a:lnTo>
                    <a:pt x="2306" y="42"/>
                  </a:lnTo>
                  <a:lnTo>
                    <a:pt x="2306" y="0"/>
                  </a:lnTo>
                  <a:close/>
                </a:path>
              </a:pathLst>
            </a:custGeom>
            <a:solidFill>
              <a:srgbClr val="DA8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4"/>
            <p:cNvSpPr/>
            <p:nvPr/>
          </p:nvSpPr>
          <p:spPr>
            <a:xfrm>
              <a:off x="4654050" y="4686900"/>
              <a:ext cx="141050" cy="90300"/>
            </a:xfrm>
            <a:custGeom>
              <a:rect b="b" l="l" r="r" t="t"/>
              <a:pathLst>
                <a:path extrusionOk="0" h="3612" w="5642">
                  <a:moveTo>
                    <a:pt x="5339" y="0"/>
                  </a:moveTo>
                  <a:lnTo>
                    <a:pt x="4036" y="386"/>
                  </a:lnTo>
                  <a:lnTo>
                    <a:pt x="4036" y="1210"/>
                  </a:lnTo>
                  <a:cubicBezTo>
                    <a:pt x="3994" y="1262"/>
                    <a:pt x="3994" y="1346"/>
                    <a:pt x="3994" y="1387"/>
                  </a:cubicBezTo>
                  <a:cubicBezTo>
                    <a:pt x="3953" y="1429"/>
                    <a:pt x="3911" y="1429"/>
                    <a:pt x="3859" y="1471"/>
                  </a:cubicBezTo>
                  <a:cubicBezTo>
                    <a:pt x="3170" y="1732"/>
                    <a:pt x="2430" y="1867"/>
                    <a:pt x="1731" y="2128"/>
                  </a:cubicBezTo>
                  <a:cubicBezTo>
                    <a:pt x="1043" y="2347"/>
                    <a:pt x="344" y="2774"/>
                    <a:pt x="0" y="3390"/>
                  </a:cubicBezTo>
                  <a:cubicBezTo>
                    <a:pt x="858" y="3536"/>
                    <a:pt x="1728" y="3611"/>
                    <a:pt x="2599" y="3611"/>
                  </a:cubicBezTo>
                  <a:cubicBezTo>
                    <a:pt x="3529" y="3611"/>
                    <a:pt x="4461" y="3526"/>
                    <a:pt x="5381" y="3348"/>
                  </a:cubicBezTo>
                  <a:cubicBezTo>
                    <a:pt x="5423" y="3348"/>
                    <a:pt x="5475" y="3348"/>
                    <a:pt x="5517" y="3296"/>
                  </a:cubicBezTo>
                  <a:cubicBezTo>
                    <a:pt x="5642" y="3212"/>
                    <a:pt x="5642" y="3087"/>
                    <a:pt x="5642" y="2952"/>
                  </a:cubicBezTo>
                  <a:cubicBezTo>
                    <a:pt x="5558" y="1951"/>
                    <a:pt x="5475" y="1002"/>
                    <a:pt x="5339"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4"/>
            <p:cNvSpPr/>
            <p:nvPr/>
          </p:nvSpPr>
          <p:spPr>
            <a:xfrm>
              <a:off x="4921275" y="4686900"/>
              <a:ext cx="142100" cy="90300"/>
            </a:xfrm>
            <a:custGeom>
              <a:rect b="b" l="l" r="r" t="t"/>
              <a:pathLst>
                <a:path extrusionOk="0" h="3612" w="5684">
                  <a:moveTo>
                    <a:pt x="303" y="0"/>
                  </a:moveTo>
                  <a:cubicBezTo>
                    <a:pt x="209" y="1002"/>
                    <a:pt x="84" y="1951"/>
                    <a:pt x="42" y="2952"/>
                  </a:cubicBezTo>
                  <a:cubicBezTo>
                    <a:pt x="0" y="3087"/>
                    <a:pt x="0" y="3212"/>
                    <a:pt x="125" y="3296"/>
                  </a:cubicBezTo>
                  <a:cubicBezTo>
                    <a:pt x="167" y="3348"/>
                    <a:pt x="209" y="3348"/>
                    <a:pt x="303" y="3348"/>
                  </a:cubicBezTo>
                  <a:cubicBezTo>
                    <a:pt x="1196" y="3526"/>
                    <a:pt x="2129" y="3611"/>
                    <a:pt x="3066" y="3611"/>
                  </a:cubicBezTo>
                  <a:cubicBezTo>
                    <a:pt x="3944" y="3611"/>
                    <a:pt x="4826" y="3536"/>
                    <a:pt x="5684" y="3390"/>
                  </a:cubicBezTo>
                  <a:cubicBezTo>
                    <a:pt x="5298" y="2774"/>
                    <a:pt x="4599" y="2347"/>
                    <a:pt x="3911" y="2128"/>
                  </a:cubicBezTo>
                  <a:cubicBezTo>
                    <a:pt x="3212" y="1867"/>
                    <a:pt x="2472" y="1732"/>
                    <a:pt x="1825" y="1471"/>
                  </a:cubicBezTo>
                  <a:cubicBezTo>
                    <a:pt x="1731" y="1429"/>
                    <a:pt x="1690" y="1429"/>
                    <a:pt x="1690" y="1387"/>
                  </a:cubicBezTo>
                  <a:cubicBezTo>
                    <a:pt x="1648" y="1346"/>
                    <a:pt x="1648" y="1262"/>
                    <a:pt x="1648" y="1210"/>
                  </a:cubicBezTo>
                  <a:lnTo>
                    <a:pt x="1648" y="386"/>
                  </a:lnTo>
                  <a:lnTo>
                    <a:pt x="303" y="0"/>
                  </a:ln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4"/>
            <p:cNvSpPr/>
            <p:nvPr/>
          </p:nvSpPr>
          <p:spPr>
            <a:xfrm>
              <a:off x="4654050" y="4729125"/>
              <a:ext cx="141050" cy="48075"/>
            </a:xfrm>
            <a:custGeom>
              <a:rect b="b" l="l" r="r" t="t"/>
              <a:pathLst>
                <a:path extrusionOk="0" h="1923" w="5642">
                  <a:moveTo>
                    <a:pt x="5517" y="1"/>
                  </a:moveTo>
                  <a:cubicBezTo>
                    <a:pt x="5214" y="178"/>
                    <a:pt x="4901" y="439"/>
                    <a:pt x="4776" y="741"/>
                  </a:cubicBezTo>
                  <a:cubicBezTo>
                    <a:pt x="4172" y="355"/>
                    <a:pt x="3473" y="136"/>
                    <a:pt x="2774" y="95"/>
                  </a:cubicBezTo>
                  <a:cubicBezTo>
                    <a:pt x="2430" y="220"/>
                    <a:pt x="2086" y="303"/>
                    <a:pt x="1731" y="439"/>
                  </a:cubicBezTo>
                  <a:cubicBezTo>
                    <a:pt x="1043" y="658"/>
                    <a:pt x="344" y="1085"/>
                    <a:pt x="0" y="1701"/>
                  </a:cubicBezTo>
                  <a:cubicBezTo>
                    <a:pt x="858" y="1847"/>
                    <a:pt x="1728" y="1922"/>
                    <a:pt x="2599" y="1922"/>
                  </a:cubicBezTo>
                  <a:cubicBezTo>
                    <a:pt x="3529" y="1922"/>
                    <a:pt x="4461" y="1837"/>
                    <a:pt x="5381" y="1659"/>
                  </a:cubicBezTo>
                  <a:cubicBezTo>
                    <a:pt x="5423" y="1659"/>
                    <a:pt x="5475" y="1659"/>
                    <a:pt x="5517" y="1607"/>
                  </a:cubicBezTo>
                  <a:cubicBezTo>
                    <a:pt x="5642" y="1523"/>
                    <a:pt x="5642" y="1398"/>
                    <a:pt x="5642" y="1263"/>
                  </a:cubicBezTo>
                  <a:cubicBezTo>
                    <a:pt x="5600" y="825"/>
                    <a:pt x="5558" y="439"/>
                    <a:pt x="5517" y="1"/>
                  </a:cubicBezTo>
                  <a:close/>
                </a:path>
              </a:pathLst>
            </a:custGeom>
            <a:solidFill>
              <a:srgbClr val="7C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4"/>
            <p:cNvSpPr/>
            <p:nvPr/>
          </p:nvSpPr>
          <p:spPr>
            <a:xfrm>
              <a:off x="4921275" y="4729125"/>
              <a:ext cx="142100" cy="48075"/>
            </a:xfrm>
            <a:custGeom>
              <a:rect b="b" l="l" r="r" t="t"/>
              <a:pathLst>
                <a:path extrusionOk="0" h="1923" w="5684">
                  <a:moveTo>
                    <a:pt x="125" y="1"/>
                  </a:moveTo>
                  <a:cubicBezTo>
                    <a:pt x="84" y="439"/>
                    <a:pt x="42" y="825"/>
                    <a:pt x="42" y="1263"/>
                  </a:cubicBezTo>
                  <a:cubicBezTo>
                    <a:pt x="0" y="1398"/>
                    <a:pt x="0" y="1523"/>
                    <a:pt x="125" y="1607"/>
                  </a:cubicBezTo>
                  <a:cubicBezTo>
                    <a:pt x="167" y="1659"/>
                    <a:pt x="209" y="1659"/>
                    <a:pt x="303" y="1659"/>
                  </a:cubicBezTo>
                  <a:cubicBezTo>
                    <a:pt x="1196" y="1837"/>
                    <a:pt x="2129" y="1922"/>
                    <a:pt x="3066" y="1922"/>
                  </a:cubicBezTo>
                  <a:cubicBezTo>
                    <a:pt x="3944" y="1922"/>
                    <a:pt x="4826" y="1847"/>
                    <a:pt x="5684" y="1701"/>
                  </a:cubicBezTo>
                  <a:cubicBezTo>
                    <a:pt x="5298" y="1085"/>
                    <a:pt x="4599" y="658"/>
                    <a:pt x="3911" y="439"/>
                  </a:cubicBezTo>
                  <a:cubicBezTo>
                    <a:pt x="3598" y="303"/>
                    <a:pt x="3212" y="220"/>
                    <a:pt x="2868" y="95"/>
                  </a:cubicBezTo>
                  <a:cubicBezTo>
                    <a:pt x="2169" y="136"/>
                    <a:pt x="1471" y="355"/>
                    <a:pt x="908" y="741"/>
                  </a:cubicBezTo>
                  <a:cubicBezTo>
                    <a:pt x="730" y="439"/>
                    <a:pt x="470" y="178"/>
                    <a:pt x="125" y="1"/>
                  </a:cubicBezTo>
                  <a:close/>
                </a:path>
              </a:pathLst>
            </a:custGeom>
            <a:solidFill>
              <a:srgbClr val="7C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4"/>
            <p:cNvSpPr/>
            <p:nvPr/>
          </p:nvSpPr>
          <p:spPr>
            <a:xfrm>
              <a:off x="4726775" y="4058850"/>
              <a:ext cx="243275" cy="647625"/>
            </a:xfrm>
            <a:custGeom>
              <a:rect b="b" l="l" r="r" t="t"/>
              <a:pathLst>
                <a:path extrusionOk="0" h="25905" w="9731">
                  <a:moveTo>
                    <a:pt x="9553" y="0"/>
                  </a:moveTo>
                  <a:lnTo>
                    <a:pt x="1" y="699"/>
                  </a:lnTo>
                  <a:lnTo>
                    <a:pt x="606" y="25905"/>
                  </a:lnTo>
                  <a:lnTo>
                    <a:pt x="2952" y="25905"/>
                  </a:lnTo>
                  <a:lnTo>
                    <a:pt x="4214" y="3306"/>
                  </a:lnTo>
                  <a:lnTo>
                    <a:pt x="5257" y="3306"/>
                  </a:lnTo>
                  <a:lnTo>
                    <a:pt x="7686" y="25905"/>
                  </a:lnTo>
                  <a:lnTo>
                    <a:pt x="9730" y="25905"/>
                  </a:lnTo>
                  <a:lnTo>
                    <a:pt x="9553" y="0"/>
                  </a:lnTo>
                  <a:close/>
                </a:path>
              </a:pathLst>
            </a:custGeom>
            <a:solidFill>
              <a:srgbClr val="2854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4"/>
            <p:cNvSpPr/>
            <p:nvPr/>
          </p:nvSpPr>
          <p:spPr>
            <a:xfrm>
              <a:off x="4965600" y="4060150"/>
              <a:ext cx="25" cy="59725"/>
            </a:xfrm>
            <a:custGeom>
              <a:rect b="b" l="l" r="r" t="t"/>
              <a:pathLst>
                <a:path extrusionOk="0" h="2389" w="1">
                  <a:moveTo>
                    <a:pt x="0" y="0"/>
                  </a:moveTo>
                  <a:lnTo>
                    <a:pt x="0" y="0"/>
                  </a:lnTo>
                  <a:lnTo>
                    <a:pt x="0" y="2389"/>
                  </a:lnTo>
                  <a:lnTo>
                    <a:pt x="0" y="2389"/>
                  </a:lnTo>
                  <a:close/>
                </a:path>
              </a:pathLst>
            </a:custGeom>
            <a:solidFill>
              <a:srgbClr val="CF94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4"/>
            <p:cNvSpPr/>
            <p:nvPr/>
          </p:nvSpPr>
          <p:spPr>
            <a:xfrm>
              <a:off x="4726775" y="4058850"/>
              <a:ext cx="238850" cy="73025"/>
            </a:xfrm>
            <a:custGeom>
              <a:rect b="b" l="l" r="r" t="t"/>
              <a:pathLst>
                <a:path extrusionOk="0" h="2921" w="9554">
                  <a:moveTo>
                    <a:pt x="9553" y="0"/>
                  </a:moveTo>
                  <a:lnTo>
                    <a:pt x="1" y="699"/>
                  </a:lnTo>
                  <a:lnTo>
                    <a:pt x="42" y="2003"/>
                  </a:lnTo>
                  <a:cubicBezTo>
                    <a:pt x="522" y="2180"/>
                    <a:pt x="1002" y="2347"/>
                    <a:pt x="1471" y="2482"/>
                  </a:cubicBezTo>
                  <a:cubicBezTo>
                    <a:pt x="2827" y="2785"/>
                    <a:pt x="4255" y="2920"/>
                    <a:pt x="5601" y="2920"/>
                  </a:cubicBezTo>
                  <a:lnTo>
                    <a:pt x="5820" y="2920"/>
                  </a:lnTo>
                  <a:cubicBezTo>
                    <a:pt x="7082" y="2920"/>
                    <a:pt x="8385" y="2826"/>
                    <a:pt x="9553" y="2441"/>
                  </a:cubicBezTo>
                  <a:lnTo>
                    <a:pt x="9553" y="52"/>
                  </a:lnTo>
                  <a:lnTo>
                    <a:pt x="9553" y="0"/>
                  </a:lnTo>
                  <a:close/>
                </a:path>
              </a:pathLst>
            </a:custGeom>
            <a:solidFill>
              <a:srgbClr val="25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4"/>
            <p:cNvSpPr/>
            <p:nvPr/>
          </p:nvSpPr>
          <p:spPr>
            <a:xfrm>
              <a:off x="4673600" y="3440125"/>
              <a:ext cx="346500" cy="394000"/>
            </a:xfrm>
            <a:custGeom>
              <a:rect b="b" l="l" r="r" t="t"/>
              <a:pathLst>
                <a:path extrusionOk="0" h="15760" w="13860">
                  <a:moveTo>
                    <a:pt x="7677" y="1"/>
                  </a:moveTo>
                  <a:cubicBezTo>
                    <a:pt x="7435" y="1"/>
                    <a:pt x="7191" y="14"/>
                    <a:pt x="6946" y="34"/>
                  </a:cubicBezTo>
                  <a:cubicBezTo>
                    <a:pt x="6560" y="34"/>
                    <a:pt x="6205" y="76"/>
                    <a:pt x="5861" y="159"/>
                  </a:cubicBezTo>
                  <a:cubicBezTo>
                    <a:pt x="3817" y="639"/>
                    <a:pt x="1825" y="1807"/>
                    <a:pt x="1909" y="4247"/>
                  </a:cubicBezTo>
                  <a:cubicBezTo>
                    <a:pt x="1909" y="5154"/>
                    <a:pt x="2169" y="6030"/>
                    <a:pt x="2034" y="6937"/>
                  </a:cubicBezTo>
                  <a:cubicBezTo>
                    <a:pt x="1909" y="7803"/>
                    <a:pt x="1252" y="8502"/>
                    <a:pt x="866" y="9284"/>
                  </a:cubicBezTo>
                  <a:cubicBezTo>
                    <a:pt x="0" y="11067"/>
                    <a:pt x="303" y="13330"/>
                    <a:pt x="1565" y="14801"/>
                  </a:cubicBezTo>
                  <a:cubicBezTo>
                    <a:pt x="1950" y="15239"/>
                    <a:pt x="2430" y="15624"/>
                    <a:pt x="2952" y="15760"/>
                  </a:cubicBezTo>
                  <a:lnTo>
                    <a:pt x="10596" y="15458"/>
                  </a:lnTo>
                  <a:cubicBezTo>
                    <a:pt x="10678" y="15468"/>
                    <a:pt x="10760" y="15473"/>
                    <a:pt x="10841" y="15473"/>
                  </a:cubicBezTo>
                  <a:cubicBezTo>
                    <a:pt x="11412" y="15473"/>
                    <a:pt x="11959" y="15225"/>
                    <a:pt x="12379" y="14842"/>
                  </a:cubicBezTo>
                  <a:cubicBezTo>
                    <a:pt x="12859" y="14415"/>
                    <a:pt x="13161" y="13799"/>
                    <a:pt x="13380" y="13153"/>
                  </a:cubicBezTo>
                  <a:cubicBezTo>
                    <a:pt x="13860" y="11766"/>
                    <a:pt x="13818" y="10149"/>
                    <a:pt x="13244" y="8762"/>
                  </a:cubicBezTo>
                  <a:cubicBezTo>
                    <a:pt x="12640" y="7115"/>
                    <a:pt x="12859" y="5373"/>
                    <a:pt x="12598" y="3684"/>
                  </a:cubicBezTo>
                  <a:cubicBezTo>
                    <a:pt x="12514" y="2943"/>
                    <a:pt x="12295" y="2203"/>
                    <a:pt x="11816" y="1640"/>
                  </a:cubicBezTo>
                  <a:cubicBezTo>
                    <a:pt x="11555" y="1285"/>
                    <a:pt x="11294" y="1077"/>
                    <a:pt x="10815" y="1025"/>
                  </a:cubicBezTo>
                  <a:lnTo>
                    <a:pt x="10554" y="1025"/>
                  </a:lnTo>
                  <a:cubicBezTo>
                    <a:pt x="10465" y="1051"/>
                    <a:pt x="10369" y="1064"/>
                    <a:pt x="10288" y="1064"/>
                  </a:cubicBezTo>
                  <a:cubicBezTo>
                    <a:pt x="10207" y="1064"/>
                    <a:pt x="10142" y="1051"/>
                    <a:pt x="10116" y="1025"/>
                  </a:cubicBezTo>
                  <a:cubicBezTo>
                    <a:pt x="9463" y="199"/>
                    <a:pt x="8595" y="1"/>
                    <a:pt x="7677" y="1"/>
                  </a:cubicBezTo>
                  <a:close/>
                </a:path>
              </a:pathLst>
            </a:custGeom>
            <a:solidFill>
              <a:srgbClr val="7C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4"/>
            <p:cNvSpPr/>
            <p:nvPr/>
          </p:nvSpPr>
          <p:spPr>
            <a:xfrm>
              <a:off x="4781000" y="3709675"/>
              <a:ext cx="137950" cy="88850"/>
            </a:xfrm>
            <a:custGeom>
              <a:rect b="b" l="l" r="r" t="t"/>
              <a:pathLst>
                <a:path extrusionOk="0" h="3554" w="5518">
                  <a:moveTo>
                    <a:pt x="2640" y="1"/>
                  </a:moveTo>
                  <a:cubicBezTo>
                    <a:pt x="2067" y="1"/>
                    <a:pt x="1476" y="75"/>
                    <a:pt x="1044" y="410"/>
                  </a:cubicBezTo>
                  <a:cubicBezTo>
                    <a:pt x="220" y="1067"/>
                    <a:pt x="1" y="2068"/>
                    <a:pt x="303" y="3070"/>
                  </a:cubicBezTo>
                  <a:cubicBezTo>
                    <a:pt x="319" y="3133"/>
                    <a:pt x="366" y="3160"/>
                    <a:pt x="416" y="3160"/>
                  </a:cubicBezTo>
                  <a:cubicBezTo>
                    <a:pt x="499" y="3160"/>
                    <a:pt x="590" y="3086"/>
                    <a:pt x="564" y="2976"/>
                  </a:cubicBezTo>
                  <a:cubicBezTo>
                    <a:pt x="303" y="2152"/>
                    <a:pt x="480" y="1328"/>
                    <a:pt x="1085" y="723"/>
                  </a:cubicBezTo>
                  <a:cubicBezTo>
                    <a:pt x="1530" y="315"/>
                    <a:pt x="2133" y="284"/>
                    <a:pt x="2708" y="284"/>
                  </a:cubicBezTo>
                  <a:cubicBezTo>
                    <a:pt x="2808" y="284"/>
                    <a:pt x="2907" y="285"/>
                    <a:pt x="3004" y="285"/>
                  </a:cubicBezTo>
                  <a:cubicBezTo>
                    <a:pt x="3609" y="285"/>
                    <a:pt x="4308" y="327"/>
                    <a:pt x="4735" y="765"/>
                  </a:cubicBezTo>
                  <a:cubicBezTo>
                    <a:pt x="5392" y="1411"/>
                    <a:pt x="5090" y="2715"/>
                    <a:pt x="4610" y="3372"/>
                  </a:cubicBezTo>
                  <a:cubicBezTo>
                    <a:pt x="4544" y="3460"/>
                    <a:pt x="4633" y="3554"/>
                    <a:pt x="4739" y="3554"/>
                  </a:cubicBezTo>
                  <a:cubicBezTo>
                    <a:pt x="4784" y="3554"/>
                    <a:pt x="4831" y="3537"/>
                    <a:pt x="4871" y="3497"/>
                  </a:cubicBezTo>
                  <a:cubicBezTo>
                    <a:pt x="5392" y="2715"/>
                    <a:pt x="5517" y="1714"/>
                    <a:pt x="5132" y="848"/>
                  </a:cubicBezTo>
                  <a:cubicBezTo>
                    <a:pt x="4829" y="150"/>
                    <a:pt x="3953" y="66"/>
                    <a:pt x="3307" y="24"/>
                  </a:cubicBezTo>
                  <a:cubicBezTo>
                    <a:pt x="3095" y="13"/>
                    <a:pt x="2869" y="1"/>
                    <a:pt x="2640" y="1"/>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4"/>
            <p:cNvSpPr/>
            <p:nvPr/>
          </p:nvSpPr>
          <p:spPr>
            <a:xfrm>
              <a:off x="4747375" y="3678725"/>
              <a:ext cx="218250" cy="138550"/>
            </a:xfrm>
            <a:custGeom>
              <a:rect b="b" l="l" r="r" t="t"/>
              <a:pathLst>
                <a:path extrusionOk="0" h="5542" w="8730">
                  <a:moveTo>
                    <a:pt x="3431" y="1"/>
                  </a:moveTo>
                  <a:cubicBezTo>
                    <a:pt x="3431" y="741"/>
                    <a:pt x="3390" y="1481"/>
                    <a:pt x="3390" y="2264"/>
                  </a:cubicBezTo>
                  <a:cubicBezTo>
                    <a:pt x="3185" y="2233"/>
                    <a:pt x="2980" y="2218"/>
                    <a:pt x="2775" y="2218"/>
                  </a:cubicBezTo>
                  <a:cubicBezTo>
                    <a:pt x="1801" y="2218"/>
                    <a:pt x="850" y="2559"/>
                    <a:pt x="126" y="3171"/>
                  </a:cubicBezTo>
                  <a:cubicBezTo>
                    <a:pt x="84" y="3171"/>
                    <a:pt x="42" y="3213"/>
                    <a:pt x="1" y="3306"/>
                  </a:cubicBezTo>
                  <a:cubicBezTo>
                    <a:pt x="1" y="3348"/>
                    <a:pt x="42" y="3390"/>
                    <a:pt x="42" y="3432"/>
                  </a:cubicBezTo>
                  <a:cubicBezTo>
                    <a:pt x="220" y="3828"/>
                    <a:pt x="564" y="4089"/>
                    <a:pt x="960" y="4308"/>
                  </a:cubicBezTo>
                  <a:cubicBezTo>
                    <a:pt x="1951" y="4871"/>
                    <a:pt x="3171" y="5131"/>
                    <a:pt x="4297" y="5392"/>
                  </a:cubicBezTo>
                  <a:cubicBezTo>
                    <a:pt x="4688" y="5489"/>
                    <a:pt x="5146" y="5541"/>
                    <a:pt x="5622" y="5541"/>
                  </a:cubicBezTo>
                  <a:cubicBezTo>
                    <a:pt x="6630" y="5541"/>
                    <a:pt x="7718" y="5308"/>
                    <a:pt x="8427" y="4777"/>
                  </a:cubicBezTo>
                  <a:cubicBezTo>
                    <a:pt x="8521" y="4735"/>
                    <a:pt x="8604" y="4693"/>
                    <a:pt x="8646" y="4568"/>
                  </a:cubicBezTo>
                  <a:cubicBezTo>
                    <a:pt x="8729" y="4433"/>
                    <a:pt x="8687" y="4308"/>
                    <a:pt x="8646" y="4172"/>
                  </a:cubicBezTo>
                  <a:cubicBezTo>
                    <a:pt x="8562" y="3911"/>
                    <a:pt x="8521" y="3651"/>
                    <a:pt x="8343" y="3390"/>
                  </a:cubicBezTo>
                  <a:cubicBezTo>
                    <a:pt x="8041" y="3004"/>
                    <a:pt x="7519" y="2827"/>
                    <a:pt x="6998" y="2691"/>
                  </a:cubicBezTo>
                  <a:cubicBezTo>
                    <a:pt x="6518" y="2566"/>
                    <a:pt x="5997" y="2430"/>
                    <a:pt x="5517" y="2305"/>
                  </a:cubicBezTo>
                  <a:lnTo>
                    <a:pt x="5517" y="84"/>
                  </a:lnTo>
                  <a:cubicBezTo>
                    <a:pt x="4818" y="42"/>
                    <a:pt x="4130" y="42"/>
                    <a:pt x="3431"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4"/>
            <p:cNvSpPr/>
            <p:nvPr/>
          </p:nvSpPr>
          <p:spPr>
            <a:xfrm>
              <a:off x="4726775" y="3573200"/>
              <a:ext cx="33650" cy="64350"/>
            </a:xfrm>
            <a:custGeom>
              <a:rect b="b" l="l" r="r" t="t"/>
              <a:pathLst>
                <a:path extrusionOk="0" h="2574" w="1346">
                  <a:moveTo>
                    <a:pt x="826" y="1"/>
                  </a:moveTo>
                  <a:cubicBezTo>
                    <a:pt x="796" y="1"/>
                    <a:pt x="768" y="3"/>
                    <a:pt x="741" y="9"/>
                  </a:cubicBezTo>
                  <a:cubicBezTo>
                    <a:pt x="480" y="9"/>
                    <a:pt x="261" y="228"/>
                    <a:pt x="126" y="447"/>
                  </a:cubicBezTo>
                  <a:cubicBezTo>
                    <a:pt x="42" y="655"/>
                    <a:pt x="1" y="916"/>
                    <a:pt x="42" y="1135"/>
                  </a:cubicBezTo>
                  <a:cubicBezTo>
                    <a:pt x="126" y="1833"/>
                    <a:pt x="647" y="2438"/>
                    <a:pt x="1304" y="2574"/>
                  </a:cubicBezTo>
                  <a:lnTo>
                    <a:pt x="1346" y="311"/>
                  </a:lnTo>
                  <a:cubicBezTo>
                    <a:pt x="1273" y="120"/>
                    <a:pt x="1026" y="1"/>
                    <a:pt x="826" y="1"/>
                  </a:cubicBezTo>
                  <a:close/>
                </a:path>
              </a:pathLst>
            </a:custGeom>
            <a:solidFill>
              <a:srgbClr val="D38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4"/>
            <p:cNvSpPr/>
            <p:nvPr/>
          </p:nvSpPr>
          <p:spPr>
            <a:xfrm>
              <a:off x="4734350" y="3587475"/>
              <a:ext cx="19575" cy="41225"/>
            </a:xfrm>
            <a:custGeom>
              <a:rect b="b" l="l" r="r" t="t"/>
              <a:pathLst>
                <a:path extrusionOk="0" h="1649" w="783">
                  <a:moveTo>
                    <a:pt x="84" y="1"/>
                  </a:moveTo>
                  <a:lnTo>
                    <a:pt x="42" y="42"/>
                  </a:lnTo>
                  <a:cubicBezTo>
                    <a:pt x="0" y="220"/>
                    <a:pt x="0" y="439"/>
                    <a:pt x="42" y="605"/>
                  </a:cubicBezTo>
                  <a:cubicBezTo>
                    <a:pt x="42" y="824"/>
                    <a:pt x="125" y="1043"/>
                    <a:pt x="261" y="1221"/>
                  </a:cubicBezTo>
                  <a:cubicBezTo>
                    <a:pt x="344" y="1388"/>
                    <a:pt x="522" y="1565"/>
                    <a:pt x="741" y="1648"/>
                  </a:cubicBezTo>
                  <a:lnTo>
                    <a:pt x="782" y="1648"/>
                  </a:lnTo>
                  <a:cubicBezTo>
                    <a:pt x="741" y="1304"/>
                    <a:pt x="741" y="918"/>
                    <a:pt x="741" y="522"/>
                  </a:cubicBezTo>
                  <a:cubicBezTo>
                    <a:pt x="741" y="522"/>
                    <a:pt x="741" y="480"/>
                    <a:pt x="699" y="480"/>
                  </a:cubicBezTo>
                  <a:cubicBezTo>
                    <a:pt x="647" y="345"/>
                    <a:pt x="522" y="261"/>
                    <a:pt x="438" y="178"/>
                  </a:cubicBezTo>
                  <a:lnTo>
                    <a:pt x="438" y="136"/>
                  </a:lnTo>
                  <a:cubicBezTo>
                    <a:pt x="344" y="42"/>
                    <a:pt x="261" y="42"/>
                    <a:pt x="125" y="1"/>
                  </a:cubicBezTo>
                  <a:close/>
                </a:path>
              </a:pathLst>
            </a:custGeom>
            <a:solidFill>
              <a:srgbClr val="CC7A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4"/>
            <p:cNvSpPr/>
            <p:nvPr/>
          </p:nvSpPr>
          <p:spPr>
            <a:xfrm>
              <a:off x="4832100" y="3696200"/>
              <a:ext cx="25" cy="14100"/>
            </a:xfrm>
            <a:custGeom>
              <a:rect b="b" l="l" r="r" t="t"/>
              <a:pathLst>
                <a:path extrusionOk="0" h="564" w="1">
                  <a:moveTo>
                    <a:pt x="1" y="0"/>
                  </a:moveTo>
                  <a:lnTo>
                    <a:pt x="1" y="563"/>
                  </a:lnTo>
                  <a:lnTo>
                    <a:pt x="1" y="563"/>
                  </a:lnTo>
                  <a:lnTo>
                    <a:pt x="1" y="0"/>
                  </a:lnTo>
                  <a:close/>
                </a:path>
              </a:pathLst>
            </a:custGeom>
            <a:solidFill>
              <a:srgbClr val="7840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4"/>
            <p:cNvSpPr/>
            <p:nvPr/>
          </p:nvSpPr>
          <p:spPr>
            <a:xfrm>
              <a:off x="4832100" y="3710275"/>
              <a:ext cx="25" cy="6550"/>
            </a:xfrm>
            <a:custGeom>
              <a:rect b="b" l="l" r="r" t="t"/>
              <a:pathLst>
                <a:path extrusionOk="0" h="262" w="1">
                  <a:moveTo>
                    <a:pt x="1" y="0"/>
                  </a:moveTo>
                  <a:lnTo>
                    <a:pt x="1" y="0"/>
                  </a:lnTo>
                  <a:lnTo>
                    <a:pt x="1" y="261"/>
                  </a:lnTo>
                  <a:lnTo>
                    <a:pt x="1" y="261"/>
                  </a:lnTo>
                  <a:close/>
                </a:path>
              </a:pathLst>
            </a:custGeom>
            <a:solidFill>
              <a:srgbClr val="3437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4"/>
            <p:cNvSpPr/>
            <p:nvPr/>
          </p:nvSpPr>
          <p:spPr>
            <a:xfrm>
              <a:off x="4832100" y="3695150"/>
              <a:ext cx="53225" cy="22700"/>
            </a:xfrm>
            <a:custGeom>
              <a:rect b="b" l="l" r="r" t="t"/>
              <a:pathLst>
                <a:path extrusionOk="0" h="908" w="2129">
                  <a:moveTo>
                    <a:pt x="2128" y="1"/>
                  </a:moveTo>
                  <a:cubicBezTo>
                    <a:pt x="1742" y="42"/>
                    <a:pt x="1388" y="84"/>
                    <a:pt x="1002" y="84"/>
                  </a:cubicBezTo>
                  <a:cubicBezTo>
                    <a:pt x="647" y="84"/>
                    <a:pt x="345" y="84"/>
                    <a:pt x="1" y="42"/>
                  </a:cubicBezTo>
                  <a:lnTo>
                    <a:pt x="1" y="605"/>
                  </a:lnTo>
                  <a:lnTo>
                    <a:pt x="1" y="866"/>
                  </a:lnTo>
                  <a:cubicBezTo>
                    <a:pt x="126" y="908"/>
                    <a:pt x="303" y="908"/>
                    <a:pt x="439" y="908"/>
                  </a:cubicBezTo>
                  <a:cubicBezTo>
                    <a:pt x="1002" y="908"/>
                    <a:pt x="1565" y="824"/>
                    <a:pt x="2128" y="647"/>
                  </a:cubicBezTo>
                  <a:lnTo>
                    <a:pt x="2128" y="1"/>
                  </a:lnTo>
                  <a:close/>
                </a:path>
              </a:pathLst>
            </a:custGeom>
            <a:solidFill>
              <a:srgbClr val="DA8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4"/>
            <p:cNvSpPr/>
            <p:nvPr/>
          </p:nvSpPr>
          <p:spPr>
            <a:xfrm>
              <a:off x="4737475" y="3587075"/>
              <a:ext cx="21925" cy="37450"/>
            </a:xfrm>
            <a:custGeom>
              <a:rect b="b" l="l" r="r" t="t"/>
              <a:pathLst>
                <a:path extrusionOk="0" h="1498" w="877">
                  <a:moveTo>
                    <a:pt x="19" y="0"/>
                  </a:moveTo>
                  <a:cubicBezTo>
                    <a:pt x="7" y="0"/>
                    <a:pt x="0" y="5"/>
                    <a:pt x="0" y="17"/>
                  </a:cubicBezTo>
                  <a:cubicBezTo>
                    <a:pt x="0" y="17"/>
                    <a:pt x="94" y="58"/>
                    <a:pt x="178" y="194"/>
                  </a:cubicBezTo>
                  <a:cubicBezTo>
                    <a:pt x="313" y="277"/>
                    <a:pt x="438" y="455"/>
                    <a:pt x="574" y="674"/>
                  </a:cubicBezTo>
                  <a:cubicBezTo>
                    <a:pt x="782" y="1101"/>
                    <a:pt x="782" y="1497"/>
                    <a:pt x="835" y="1497"/>
                  </a:cubicBezTo>
                  <a:cubicBezTo>
                    <a:pt x="876" y="1497"/>
                    <a:pt x="876" y="1404"/>
                    <a:pt x="835" y="1237"/>
                  </a:cubicBezTo>
                  <a:cubicBezTo>
                    <a:pt x="835" y="1059"/>
                    <a:pt x="782" y="840"/>
                    <a:pt x="657" y="580"/>
                  </a:cubicBezTo>
                  <a:cubicBezTo>
                    <a:pt x="522" y="361"/>
                    <a:pt x="397" y="194"/>
                    <a:pt x="219" y="100"/>
                  </a:cubicBezTo>
                  <a:cubicBezTo>
                    <a:pt x="128" y="39"/>
                    <a:pt x="53" y="0"/>
                    <a:pt x="19"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4"/>
            <p:cNvSpPr/>
            <p:nvPr/>
          </p:nvSpPr>
          <p:spPr>
            <a:xfrm>
              <a:off x="4742950" y="3595050"/>
              <a:ext cx="13050" cy="24000"/>
            </a:xfrm>
            <a:custGeom>
              <a:rect b="b" l="l" r="r" t="t"/>
              <a:pathLst>
                <a:path extrusionOk="0" h="960" w="522">
                  <a:moveTo>
                    <a:pt x="136" y="0"/>
                  </a:moveTo>
                  <a:cubicBezTo>
                    <a:pt x="94" y="0"/>
                    <a:pt x="42" y="42"/>
                    <a:pt x="42" y="136"/>
                  </a:cubicBezTo>
                  <a:cubicBezTo>
                    <a:pt x="0" y="261"/>
                    <a:pt x="0" y="438"/>
                    <a:pt x="94" y="563"/>
                  </a:cubicBezTo>
                  <a:cubicBezTo>
                    <a:pt x="136" y="740"/>
                    <a:pt x="261" y="824"/>
                    <a:pt x="355" y="918"/>
                  </a:cubicBezTo>
                  <a:cubicBezTo>
                    <a:pt x="438" y="959"/>
                    <a:pt x="522" y="959"/>
                    <a:pt x="522" y="959"/>
                  </a:cubicBezTo>
                  <a:cubicBezTo>
                    <a:pt x="522" y="959"/>
                    <a:pt x="480" y="918"/>
                    <a:pt x="397" y="824"/>
                  </a:cubicBezTo>
                  <a:cubicBezTo>
                    <a:pt x="355" y="782"/>
                    <a:pt x="261" y="657"/>
                    <a:pt x="178" y="521"/>
                  </a:cubicBezTo>
                  <a:cubicBezTo>
                    <a:pt x="136" y="396"/>
                    <a:pt x="94" y="261"/>
                    <a:pt x="94" y="177"/>
                  </a:cubicBezTo>
                  <a:cubicBezTo>
                    <a:pt x="94" y="42"/>
                    <a:pt x="136" y="0"/>
                    <a:pt x="136"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4"/>
            <p:cNvSpPr/>
            <p:nvPr/>
          </p:nvSpPr>
          <p:spPr>
            <a:xfrm>
              <a:off x="4668125" y="3816200"/>
              <a:ext cx="154100" cy="198725"/>
            </a:xfrm>
            <a:custGeom>
              <a:rect b="b" l="l" r="r" t="t"/>
              <a:pathLst>
                <a:path extrusionOk="0" h="7949" w="6164">
                  <a:moveTo>
                    <a:pt x="3324" y="1"/>
                  </a:moveTo>
                  <a:cubicBezTo>
                    <a:pt x="3273" y="1"/>
                    <a:pt x="3222" y="6"/>
                    <a:pt x="3171" y="18"/>
                  </a:cubicBezTo>
                  <a:cubicBezTo>
                    <a:pt x="2868" y="18"/>
                    <a:pt x="2649" y="237"/>
                    <a:pt x="2430" y="456"/>
                  </a:cubicBezTo>
                  <a:cubicBezTo>
                    <a:pt x="741" y="2146"/>
                    <a:pt x="0" y="4669"/>
                    <a:pt x="42" y="7016"/>
                  </a:cubicBezTo>
                  <a:cubicBezTo>
                    <a:pt x="42" y="7235"/>
                    <a:pt x="42" y="7495"/>
                    <a:pt x="219" y="7621"/>
                  </a:cubicBezTo>
                  <a:cubicBezTo>
                    <a:pt x="344" y="7714"/>
                    <a:pt x="480" y="7756"/>
                    <a:pt x="605" y="7798"/>
                  </a:cubicBezTo>
                  <a:cubicBezTo>
                    <a:pt x="1132" y="7900"/>
                    <a:pt x="1682" y="7949"/>
                    <a:pt x="2234" y="7949"/>
                  </a:cubicBezTo>
                  <a:cubicBezTo>
                    <a:pt x="2414" y="7949"/>
                    <a:pt x="2594" y="7944"/>
                    <a:pt x="2774" y="7933"/>
                  </a:cubicBezTo>
                  <a:lnTo>
                    <a:pt x="6163" y="1019"/>
                  </a:lnTo>
                  <a:cubicBezTo>
                    <a:pt x="5381" y="634"/>
                    <a:pt x="4516" y="279"/>
                    <a:pt x="3692" y="60"/>
                  </a:cubicBezTo>
                  <a:cubicBezTo>
                    <a:pt x="3567" y="30"/>
                    <a:pt x="3446" y="1"/>
                    <a:pt x="3324"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4"/>
            <p:cNvSpPr/>
            <p:nvPr/>
          </p:nvSpPr>
          <p:spPr>
            <a:xfrm>
              <a:off x="4680100" y="3730875"/>
              <a:ext cx="352000" cy="378425"/>
            </a:xfrm>
            <a:custGeom>
              <a:rect b="b" l="l" r="r" t="t"/>
              <a:pathLst>
                <a:path extrusionOk="0" h="15137" w="14080">
                  <a:moveTo>
                    <a:pt x="4819" y="0"/>
                  </a:moveTo>
                  <a:cubicBezTo>
                    <a:pt x="4078" y="42"/>
                    <a:pt x="3296" y="261"/>
                    <a:pt x="2733" y="782"/>
                  </a:cubicBezTo>
                  <a:cubicBezTo>
                    <a:pt x="2128" y="1387"/>
                    <a:pt x="1909" y="2263"/>
                    <a:pt x="1565" y="3045"/>
                  </a:cubicBezTo>
                  <a:cubicBezTo>
                    <a:pt x="1211" y="3994"/>
                    <a:pt x="522" y="4777"/>
                    <a:pt x="84" y="5694"/>
                  </a:cubicBezTo>
                  <a:cubicBezTo>
                    <a:pt x="1" y="5819"/>
                    <a:pt x="992" y="6560"/>
                    <a:pt x="1169" y="6654"/>
                  </a:cubicBezTo>
                  <a:cubicBezTo>
                    <a:pt x="1607" y="6914"/>
                    <a:pt x="2087" y="7081"/>
                    <a:pt x="2556" y="7217"/>
                  </a:cubicBezTo>
                  <a:cubicBezTo>
                    <a:pt x="2514" y="7217"/>
                    <a:pt x="2128" y="10512"/>
                    <a:pt x="2087" y="10867"/>
                  </a:cubicBezTo>
                  <a:cubicBezTo>
                    <a:pt x="1909" y="11993"/>
                    <a:pt x="1774" y="13119"/>
                    <a:pt x="1471" y="14298"/>
                  </a:cubicBezTo>
                  <a:cubicBezTo>
                    <a:pt x="3077" y="14944"/>
                    <a:pt x="4861" y="15122"/>
                    <a:pt x="6644" y="15122"/>
                  </a:cubicBezTo>
                  <a:cubicBezTo>
                    <a:pt x="6846" y="15131"/>
                    <a:pt x="7050" y="15136"/>
                    <a:pt x="7257" y="15136"/>
                  </a:cubicBezTo>
                  <a:cubicBezTo>
                    <a:pt x="7937" y="15136"/>
                    <a:pt x="8639" y="15080"/>
                    <a:pt x="9334" y="14944"/>
                  </a:cubicBezTo>
                  <a:cubicBezTo>
                    <a:pt x="9856" y="14819"/>
                    <a:pt x="10377" y="14684"/>
                    <a:pt x="10857" y="14423"/>
                  </a:cubicBezTo>
                  <a:cubicBezTo>
                    <a:pt x="11076" y="14339"/>
                    <a:pt x="11858" y="13901"/>
                    <a:pt x="11900" y="13641"/>
                  </a:cubicBezTo>
                  <a:cubicBezTo>
                    <a:pt x="11900" y="13641"/>
                    <a:pt x="11858" y="13599"/>
                    <a:pt x="11858" y="13557"/>
                  </a:cubicBezTo>
                  <a:cubicBezTo>
                    <a:pt x="10993" y="11868"/>
                    <a:pt x="10377" y="10126"/>
                    <a:pt x="9731" y="8301"/>
                  </a:cubicBezTo>
                  <a:cubicBezTo>
                    <a:pt x="9689" y="8166"/>
                    <a:pt x="9647" y="8041"/>
                    <a:pt x="9595" y="7905"/>
                  </a:cubicBezTo>
                  <a:cubicBezTo>
                    <a:pt x="9595" y="7780"/>
                    <a:pt x="9647" y="7696"/>
                    <a:pt x="9647" y="7561"/>
                  </a:cubicBezTo>
                  <a:cubicBezTo>
                    <a:pt x="9772" y="7039"/>
                    <a:pt x="9856" y="6518"/>
                    <a:pt x="10033" y="6038"/>
                  </a:cubicBezTo>
                  <a:cubicBezTo>
                    <a:pt x="10210" y="6435"/>
                    <a:pt x="10377" y="7175"/>
                    <a:pt x="10555" y="7561"/>
                  </a:cubicBezTo>
                  <a:cubicBezTo>
                    <a:pt x="11816" y="7123"/>
                    <a:pt x="12984" y="6560"/>
                    <a:pt x="13986" y="5653"/>
                  </a:cubicBezTo>
                  <a:cubicBezTo>
                    <a:pt x="14027" y="5611"/>
                    <a:pt x="14079" y="5559"/>
                    <a:pt x="14079" y="5475"/>
                  </a:cubicBezTo>
                  <a:cubicBezTo>
                    <a:pt x="14079" y="5434"/>
                    <a:pt x="14027" y="5434"/>
                    <a:pt x="14027" y="5392"/>
                  </a:cubicBezTo>
                  <a:cubicBezTo>
                    <a:pt x="13600" y="4516"/>
                    <a:pt x="13120" y="3734"/>
                    <a:pt x="12682" y="2910"/>
                  </a:cubicBezTo>
                  <a:cubicBezTo>
                    <a:pt x="12338" y="2222"/>
                    <a:pt x="12035" y="1439"/>
                    <a:pt x="11378" y="960"/>
                  </a:cubicBezTo>
                  <a:cubicBezTo>
                    <a:pt x="11034" y="699"/>
                    <a:pt x="10555" y="563"/>
                    <a:pt x="10169" y="438"/>
                  </a:cubicBezTo>
                  <a:cubicBezTo>
                    <a:pt x="10033" y="397"/>
                    <a:pt x="8771" y="84"/>
                    <a:pt x="8771" y="84"/>
                  </a:cubicBezTo>
                  <a:cubicBezTo>
                    <a:pt x="8427" y="824"/>
                    <a:pt x="7947" y="1523"/>
                    <a:pt x="7426" y="2128"/>
                  </a:cubicBezTo>
                  <a:cubicBezTo>
                    <a:pt x="7346" y="2217"/>
                    <a:pt x="6227" y="3051"/>
                    <a:pt x="6093" y="3051"/>
                  </a:cubicBezTo>
                  <a:cubicBezTo>
                    <a:pt x="6087" y="3051"/>
                    <a:pt x="6083" y="3049"/>
                    <a:pt x="6081" y="3045"/>
                  </a:cubicBezTo>
                  <a:cubicBezTo>
                    <a:pt x="5518" y="2128"/>
                    <a:pt x="5080" y="1085"/>
                    <a:pt x="4819" y="0"/>
                  </a:cubicBez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4"/>
            <p:cNvSpPr/>
            <p:nvPr/>
          </p:nvSpPr>
          <p:spPr>
            <a:xfrm>
              <a:off x="4748425" y="3471800"/>
              <a:ext cx="222675" cy="225775"/>
            </a:xfrm>
            <a:custGeom>
              <a:rect b="b" l="l" r="r" t="t"/>
              <a:pathLst>
                <a:path extrusionOk="0" h="9031" w="8907">
                  <a:moveTo>
                    <a:pt x="4729" y="0"/>
                  </a:moveTo>
                  <a:cubicBezTo>
                    <a:pt x="3986" y="0"/>
                    <a:pt x="3210" y="107"/>
                    <a:pt x="2566" y="373"/>
                  </a:cubicBezTo>
                  <a:cubicBezTo>
                    <a:pt x="1220" y="894"/>
                    <a:pt x="522" y="1979"/>
                    <a:pt x="344" y="3366"/>
                  </a:cubicBezTo>
                  <a:cubicBezTo>
                    <a:pt x="178" y="4669"/>
                    <a:pt x="0" y="6192"/>
                    <a:pt x="522" y="7454"/>
                  </a:cubicBezTo>
                  <a:cubicBezTo>
                    <a:pt x="1043" y="8538"/>
                    <a:pt x="2086" y="8757"/>
                    <a:pt x="3170" y="8935"/>
                  </a:cubicBezTo>
                  <a:cubicBezTo>
                    <a:pt x="3567" y="8998"/>
                    <a:pt x="3947" y="9031"/>
                    <a:pt x="4319" y="9031"/>
                  </a:cubicBezTo>
                  <a:cubicBezTo>
                    <a:pt x="5172" y="9031"/>
                    <a:pt x="5978" y="8860"/>
                    <a:pt x="6820" y="8497"/>
                  </a:cubicBezTo>
                  <a:cubicBezTo>
                    <a:pt x="7384" y="8278"/>
                    <a:pt x="7780" y="7892"/>
                    <a:pt x="8082" y="7454"/>
                  </a:cubicBezTo>
                  <a:cubicBezTo>
                    <a:pt x="8301" y="7016"/>
                    <a:pt x="8479" y="6536"/>
                    <a:pt x="8520" y="5973"/>
                  </a:cubicBezTo>
                  <a:cubicBezTo>
                    <a:pt x="8687" y="4190"/>
                    <a:pt x="8906" y="1238"/>
                    <a:pt x="6914" y="331"/>
                  </a:cubicBezTo>
                  <a:cubicBezTo>
                    <a:pt x="6560" y="154"/>
                    <a:pt x="6174" y="112"/>
                    <a:pt x="5778" y="70"/>
                  </a:cubicBezTo>
                  <a:cubicBezTo>
                    <a:pt x="5449" y="26"/>
                    <a:pt x="5093" y="0"/>
                    <a:pt x="4729"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4"/>
            <p:cNvSpPr/>
            <p:nvPr/>
          </p:nvSpPr>
          <p:spPr>
            <a:xfrm>
              <a:off x="4716875" y="4056750"/>
              <a:ext cx="260725" cy="52550"/>
            </a:xfrm>
            <a:custGeom>
              <a:rect b="b" l="l" r="r" t="t"/>
              <a:pathLst>
                <a:path extrusionOk="0" h="2102" w="10429">
                  <a:moveTo>
                    <a:pt x="10126" y="1"/>
                  </a:moveTo>
                  <a:cubicBezTo>
                    <a:pt x="9605" y="303"/>
                    <a:pt x="9084" y="564"/>
                    <a:pt x="8562" y="825"/>
                  </a:cubicBezTo>
                  <a:cubicBezTo>
                    <a:pt x="7655" y="1179"/>
                    <a:pt x="6560" y="1263"/>
                    <a:pt x="5611" y="1304"/>
                  </a:cubicBezTo>
                  <a:cubicBezTo>
                    <a:pt x="5423" y="1313"/>
                    <a:pt x="5236" y="1317"/>
                    <a:pt x="5049" y="1317"/>
                  </a:cubicBezTo>
                  <a:cubicBezTo>
                    <a:pt x="3378" y="1317"/>
                    <a:pt x="1744" y="991"/>
                    <a:pt x="178" y="522"/>
                  </a:cubicBezTo>
                  <a:cubicBezTo>
                    <a:pt x="136" y="783"/>
                    <a:pt x="42" y="1002"/>
                    <a:pt x="0" y="1263"/>
                  </a:cubicBezTo>
                  <a:cubicBezTo>
                    <a:pt x="1606" y="1909"/>
                    <a:pt x="3390" y="2087"/>
                    <a:pt x="5173" y="2087"/>
                  </a:cubicBezTo>
                  <a:cubicBezTo>
                    <a:pt x="5375" y="2096"/>
                    <a:pt x="5579" y="2101"/>
                    <a:pt x="5786" y="2101"/>
                  </a:cubicBezTo>
                  <a:cubicBezTo>
                    <a:pt x="6466" y="2101"/>
                    <a:pt x="7168" y="2045"/>
                    <a:pt x="7863" y="1909"/>
                  </a:cubicBezTo>
                  <a:cubicBezTo>
                    <a:pt x="8385" y="1784"/>
                    <a:pt x="8906" y="1649"/>
                    <a:pt x="9386" y="1388"/>
                  </a:cubicBezTo>
                  <a:cubicBezTo>
                    <a:pt x="9605" y="1304"/>
                    <a:pt x="10387" y="866"/>
                    <a:pt x="10429" y="606"/>
                  </a:cubicBezTo>
                  <a:cubicBezTo>
                    <a:pt x="10429" y="606"/>
                    <a:pt x="10387" y="564"/>
                    <a:pt x="10387" y="522"/>
                  </a:cubicBezTo>
                  <a:cubicBezTo>
                    <a:pt x="10304" y="345"/>
                    <a:pt x="10210" y="178"/>
                    <a:pt x="10126" y="1"/>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4"/>
            <p:cNvSpPr/>
            <p:nvPr/>
          </p:nvSpPr>
          <p:spPr>
            <a:xfrm>
              <a:off x="4680100" y="3855750"/>
              <a:ext cx="87900" cy="91275"/>
            </a:xfrm>
            <a:custGeom>
              <a:rect b="b" l="l" r="r" t="t"/>
              <a:pathLst>
                <a:path extrusionOk="0" h="3651" w="3516">
                  <a:moveTo>
                    <a:pt x="470" y="1"/>
                  </a:moveTo>
                  <a:cubicBezTo>
                    <a:pt x="303" y="220"/>
                    <a:pt x="168" y="439"/>
                    <a:pt x="84" y="699"/>
                  </a:cubicBezTo>
                  <a:cubicBezTo>
                    <a:pt x="1" y="824"/>
                    <a:pt x="992" y="1565"/>
                    <a:pt x="1169" y="1659"/>
                  </a:cubicBezTo>
                  <a:cubicBezTo>
                    <a:pt x="1607" y="1919"/>
                    <a:pt x="2087" y="2086"/>
                    <a:pt x="2556" y="2222"/>
                  </a:cubicBezTo>
                  <a:cubicBezTo>
                    <a:pt x="2514" y="2222"/>
                    <a:pt x="2431" y="2910"/>
                    <a:pt x="2347" y="3650"/>
                  </a:cubicBezTo>
                  <a:lnTo>
                    <a:pt x="3296" y="3650"/>
                  </a:lnTo>
                  <a:cubicBezTo>
                    <a:pt x="3390" y="3046"/>
                    <a:pt x="3474" y="2389"/>
                    <a:pt x="3515" y="1742"/>
                  </a:cubicBezTo>
                  <a:cubicBezTo>
                    <a:pt x="2431" y="1304"/>
                    <a:pt x="1388" y="741"/>
                    <a:pt x="470" y="1"/>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4"/>
            <p:cNvSpPr/>
            <p:nvPr/>
          </p:nvSpPr>
          <p:spPr>
            <a:xfrm>
              <a:off x="4781000" y="3730875"/>
              <a:ext cx="141325" cy="104550"/>
            </a:xfrm>
            <a:custGeom>
              <a:rect b="b" l="l" r="r" t="t"/>
              <a:pathLst>
                <a:path extrusionOk="0" h="4182" w="5653">
                  <a:moveTo>
                    <a:pt x="783" y="0"/>
                  </a:moveTo>
                  <a:cubicBezTo>
                    <a:pt x="522" y="42"/>
                    <a:pt x="261" y="84"/>
                    <a:pt x="1" y="136"/>
                  </a:cubicBezTo>
                  <a:cubicBezTo>
                    <a:pt x="261" y="1606"/>
                    <a:pt x="1002" y="3004"/>
                    <a:pt x="1909" y="4172"/>
                  </a:cubicBezTo>
                  <a:cubicBezTo>
                    <a:pt x="1913" y="4178"/>
                    <a:pt x="1922" y="4182"/>
                    <a:pt x="1934" y="4182"/>
                  </a:cubicBezTo>
                  <a:cubicBezTo>
                    <a:pt x="2069" y="4182"/>
                    <a:pt x="2653" y="3782"/>
                    <a:pt x="2691" y="3734"/>
                  </a:cubicBezTo>
                  <a:cubicBezTo>
                    <a:pt x="3088" y="3473"/>
                    <a:pt x="3432" y="3171"/>
                    <a:pt x="3734" y="2868"/>
                  </a:cubicBezTo>
                  <a:cubicBezTo>
                    <a:pt x="4349" y="2263"/>
                    <a:pt x="4829" y="1606"/>
                    <a:pt x="5257" y="866"/>
                  </a:cubicBezTo>
                  <a:cubicBezTo>
                    <a:pt x="5392" y="699"/>
                    <a:pt x="5517" y="480"/>
                    <a:pt x="5653" y="303"/>
                  </a:cubicBezTo>
                  <a:cubicBezTo>
                    <a:pt x="5257" y="219"/>
                    <a:pt x="4735" y="84"/>
                    <a:pt x="4735" y="84"/>
                  </a:cubicBezTo>
                  <a:cubicBezTo>
                    <a:pt x="4391" y="824"/>
                    <a:pt x="3911" y="1523"/>
                    <a:pt x="3390" y="2128"/>
                  </a:cubicBezTo>
                  <a:cubicBezTo>
                    <a:pt x="3310" y="2217"/>
                    <a:pt x="2191" y="3051"/>
                    <a:pt x="2057" y="3051"/>
                  </a:cubicBezTo>
                  <a:cubicBezTo>
                    <a:pt x="2051" y="3051"/>
                    <a:pt x="2047" y="3049"/>
                    <a:pt x="2045" y="3045"/>
                  </a:cubicBezTo>
                  <a:cubicBezTo>
                    <a:pt x="1482" y="2128"/>
                    <a:pt x="1044" y="1085"/>
                    <a:pt x="783" y="0"/>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4"/>
            <p:cNvSpPr/>
            <p:nvPr/>
          </p:nvSpPr>
          <p:spPr>
            <a:xfrm>
              <a:off x="4824550" y="3585400"/>
              <a:ext cx="26100" cy="26100"/>
            </a:xfrm>
            <a:custGeom>
              <a:rect b="b" l="l" r="r" t="t"/>
              <a:pathLst>
                <a:path extrusionOk="0" h="1044" w="1044">
                  <a:moveTo>
                    <a:pt x="386" y="0"/>
                  </a:moveTo>
                  <a:cubicBezTo>
                    <a:pt x="84" y="84"/>
                    <a:pt x="0" y="480"/>
                    <a:pt x="42" y="782"/>
                  </a:cubicBezTo>
                  <a:cubicBezTo>
                    <a:pt x="42" y="866"/>
                    <a:pt x="84" y="949"/>
                    <a:pt x="167" y="1001"/>
                  </a:cubicBezTo>
                  <a:cubicBezTo>
                    <a:pt x="219" y="1001"/>
                    <a:pt x="303" y="1043"/>
                    <a:pt x="344" y="1043"/>
                  </a:cubicBezTo>
                  <a:lnTo>
                    <a:pt x="428" y="1043"/>
                  </a:lnTo>
                  <a:cubicBezTo>
                    <a:pt x="522" y="1043"/>
                    <a:pt x="605" y="1043"/>
                    <a:pt x="647" y="1001"/>
                  </a:cubicBezTo>
                  <a:cubicBezTo>
                    <a:pt x="782" y="949"/>
                    <a:pt x="866" y="866"/>
                    <a:pt x="908" y="782"/>
                  </a:cubicBezTo>
                  <a:cubicBezTo>
                    <a:pt x="1043" y="522"/>
                    <a:pt x="782" y="0"/>
                    <a:pt x="480" y="0"/>
                  </a:cubicBezTo>
                  <a:close/>
                </a:path>
              </a:pathLst>
            </a:custGeom>
            <a:solidFill>
              <a:srgbClr val="DA8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4"/>
            <p:cNvSpPr/>
            <p:nvPr/>
          </p:nvSpPr>
          <p:spPr>
            <a:xfrm>
              <a:off x="4786475" y="3582925"/>
              <a:ext cx="10975" cy="26225"/>
            </a:xfrm>
            <a:custGeom>
              <a:rect b="b" l="l" r="r" t="t"/>
              <a:pathLst>
                <a:path extrusionOk="0" h="1049" w="439">
                  <a:moveTo>
                    <a:pt x="238" y="1"/>
                  </a:moveTo>
                  <a:cubicBezTo>
                    <a:pt x="232" y="1"/>
                    <a:pt x="226" y="2"/>
                    <a:pt x="220" y="5"/>
                  </a:cubicBezTo>
                  <a:cubicBezTo>
                    <a:pt x="84" y="5"/>
                    <a:pt x="1" y="224"/>
                    <a:pt x="42" y="527"/>
                  </a:cubicBezTo>
                  <a:cubicBezTo>
                    <a:pt x="42" y="840"/>
                    <a:pt x="126" y="1048"/>
                    <a:pt x="261" y="1048"/>
                  </a:cubicBezTo>
                  <a:cubicBezTo>
                    <a:pt x="345" y="1048"/>
                    <a:pt x="439" y="787"/>
                    <a:pt x="439" y="485"/>
                  </a:cubicBezTo>
                  <a:cubicBezTo>
                    <a:pt x="390" y="243"/>
                    <a:pt x="315" y="1"/>
                    <a:pt x="238"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4"/>
            <p:cNvSpPr/>
            <p:nvPr/>
          </p:nvSpPr>
          <p:spPr>
            <a:xfrm>
              <a:off x="4872250" y="3582000"/>
              <a:ext cx="10975" cy="26100"/>
            </a:xfrm>
            <a:custGeom>
              <a:rect b="b" l="l" r="r" t="t"/>
              <a:pathLst>
                <a:path extrusionOk="0" h="1044" w="439">
                  <a:moveTo>
                    <a:pt x="178" y="1"/>
                  </a:moveTo>
                  <a:cubicBezTo>
                    <a:pt x="84" y="1"/>
                    <a:pt x="1" y="220"/>
                    <a:pt x="1" y="522"/>
                  </a:cubicBezTo>
                  <a:cubicBezTo>
                    <a:pt x="1" y="824"/>
                    <a:pt x="136" y="1043"/>
                    <a:pt x="220" y="1043"/>
                  </a:cubicBezTo>
                  <a:cubicBezTo>
                    <a:pt x="345" y="1043"/>
                    <a:pt x="439" y="783"/>
                    <a:pt x="397" y="522"/>
                  </a:cubicBezTo>
                  <a:cubicBezTo>
                    <a:pt x="397" y="220"/>
                    <a:pt x="303" y="1"/>
                    <a:pt x="178"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4"/>
            <p:cNvSpPr/>
            <p:nvPr/>
          </p:nvSpPr>
          <p:spPr>
            <a:xfrm>
              <a:off x="4767975" y="3540025"/>
              <a:ext cx="34700" cy="17500"/>
            </a:xfrm>
            <a:custGeom>
              <a:rect b="b" l="l" r="r" t="t"/>
              <a:pathLst>
                <a:path extrusionOk="0" h="700" w="1388">
                  <a:moveTo>
                    <a:pt x="902" y="1"/>
                  </a:moveTo>
                  <a:cubicBezTo>
                    <a:pt x="793" y="1"/>
                    <a:pt x="673" y="11"/>
                    <a:pt x="563" y="32"/>
                  </a:cubicBezTo>
                  <a:cubicBezTo>
                    <a:pt x="344" y="115"/>
                    <a:pt x="178" y="293"/>
                    <a:pt x="84" y="418"/>
                  </a:cubicBezTo>
                  <a:cubicBezTo>
                    <a:pt x="0" y="553"/>
                    <a:pt x="0" y="637"/>
                    <a:pt x="42" y="679"/>
                  </a:cubicBezTo>
                  <a:cubicBezTo>
                    <a:pt x="54" y="693"/>
                    <a:pt x="69" y="699"/>
                    <a:pt x="88" y="699"/>
                  </a:cubicBezTo>
                  <a:cubicBezTo>
                    <a:pt x="138" y="699"/>
                    <a:pt x="212" y="655"/>
                    <a:pt x="303" y="595"/>
                  </a:cubicBezTo>
                  <a:cubicBezTo>
                    <a:pt x="397" y="553"/>
                    <a:pt x="522" y="470"/>
                    <a:pt x="699" y="418"/>
                  </a:cubicBezTo>
                  <a:cubicBezTo>
                    <a:pt x="866" y="376"/>
                    <a:pt x="1001" y="334"/>
                    <a:pt x="1127" y="334"/>
                  </a:cubicBezTo>
                  <a:cubicBezTo>
                    <a:pt x="1262" y="293"/>
                    <a:pt x="1346" y="293"/>
                    <a:pt x="1346" y="209"/>
                  </a:cubicBezTo>
                  <a:cubicBezTo>
                    <a:pt x="1387" y="157"/>
                    <a:pt x="1304" y="74"/>
                    <a:pt x="1179" y="32"/>
                  </a:cubicBezTo>
                  <a:cubicBezTo>
                    <a:pt x="1111" y="11"/>
                    <a:pt x="1012" y="1"/>
                    <a:pt x="902"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4"/>
            <p:cNvSpPr/>
            <p:nvPr/>
          </p:nvSpPr>
          <p:spPr>
            <a:xfrm>
              <a:off x="4863650" y="3534650"/>
              <a:ext cx="36775" cy="18625"/>
            </a:xfrm>
            <a:custGeom>
              <a:rect b="b" l="l" r="r" t="t"/>
              <a:pathLst>
                <a:path extrusionOk="0" h="745" w="1471">
                  <a:moveTo>
                    <a:pt x="466" y="1"/>
                  </a:moveTo>
                  <a:cubicBezTo>
                    <a:pt x="374" y="1"/>
                    <a:pt x="289" y="11"/>
                    <a:pt x="220" y="28"/>
                  </a:cubicBezTo>
                  <a:cubicBezTo>
                    <a:pt x="42" y="70"/>
                    <a:pt x="1" y="111"/>
                    <a:pt x="1" y="205"/>
                  </a:cubicBezTo>
                  <a:cubicBezTo>
                    <a:pt x="1" y="247"/>
                    <a:pt x="84" y="247"/>
                    <a:pt x="220" y="289"/>
                  </a:cubicBezTo>
                  <a:cubicBezTo>
                    <a:pt x="345" y="330"/>
                    <a:pt x="522" y="372"/>
                    <a:pt x="741" y="424"/>
                  </a:cubicBezTo>
                  <a:cubicBezTo>
                    <a:pt x="1033" y="566"/>
                    <a:pt x="1295" y="745"/>
                    <a:pt x="1419" y="745"/>
                  </a:cubicBezTo>
                  <a:cubicBezTo>
                    <a:pt x="1441" y="745"/>
                    <a:pt x="1458" y="739"/>
                    <a:pt x="1471" y="727"/>
                  </a:cubicBezTo>
                  <a:cubicBezTo>
                    <a:pt x="1471" y="685"/>
                    <a:pt x="1471" y="549"/>
                    <a:pt x="1346" y="466"/>
                  </a:cubicBezTo>
                  <a:cubicBezTo>
                    <a:pt x="1262" y="330"/>
                    <a:pt x="1085" y="164"/>
                    <a:pt x="866" y="70"/>
                  </a:cubicBezTo>
                  <a:cubicBezTo>
                    <a:pt x="738" y="21"/>
                    <a:pt x="595" y="1"/>
                    <a:pt x="466"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4"/>
            <p:cNvSpPr/>
            <p:nvPr/>
          </p:nvSpPr>
          <p:spPr>
            <a:xfrm>
              <a:off x="4822200" y="3584000"/>
              <a:ext cx="14375" cy="27500"/>
            </a:xfrm>
            <a:custGeom>
              <a:rect b="b" l="l" r="r" t="t"/>
              <a:pathLst>
                <a:path extrusionOk="0" h="1100" w="575">
                  <a:moveTo>
                    <a:pt x="505" y="0"/>
                  </a:moveTo>
                  <a:cubicBezTo>
                    <a:pt x="467" y="0"/>
                    <a:pt x="414" y="12"/>
                    <a:pt x="355" y="56"/>
                  </a:cubicBezTo>
                  <a:cubicBezTo>
                    <a:pt x="219" y="140"/>
                    <a:pt x="94" y="275"/>
                    <a:pt x="53" y="484"/>
                  </a:cubicBezTo>
                  <a:cubicBezTo>
                    <a:pt x="0" y="661"/>
                    <a:pt x="94" y="880"/>
                    <a:pt x="178" y="963"/>
                  </a:cubicBezTo>
                  <a:cubicBezTo>
                    <a:pt x="261" y="1057"/>
                    <a:pt x="355" y="1099"/>
                    <a:pt x="355" y="1099"/>
                  </a:cubicBezTo>
                  <a:cubicBezTo>
                    <a:pt x="355" y="1057"/>
                    <a:pt x="313" y="1005"/>
                    <a:pt x="261" y="922"/>
                  </a:cubicBezTo>
                  <a:cubicBezTo>
                    <a:pt x="219" y="797"/>
                    <a:pt x="178" y="661"/>
                    <a:pt x="219" y="484"/>
                  </a:cubicBezTo>
                  <a:cubicBezTo>
                    <a:pt x="261" y="359"/>
                    <a:pt x="355" y="223"/>
                    <a:pt x="438" y="140"/>
                  </a:cubicBezTo>
                  <a:cubicBezTo>
                    <a:pt x="480" y="56"/>
                    <a:pt x="574" y="15"/>
                    <a:pt x="574" y="15"/>
                  </a:cubicBezTo>
                  <a:cubicBezTo>
                    <a:pt x="574" y="15"/>
                    <a:pt x="548" y="0"/>
                    <a:pt x="505"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4"/>
            <p:cNvSpPr/>
            <p:nvPr/>
          </p:nvSpPr>
          <p:spPr>
            <a:xfrm>
              <a:off x="4837575" y="3604175"/>
              <a:ext cx="9675" cy="5525"/>
            </a:xfrm>
            <a:custGeom>
              <a:rect b="b" l="l" r="r" t="t"/>
              <a:pathLst>
                <a:path extrusionOk="0" h="221" w="387">
                  <a:moveTo>
                    <a:pt x="260" y="0"/>
                  </a:moveTo>
                  <a:cubicBezTo>
                    <a:pt x="228" y="0"/>
                    <a:pt x="194" y="10"/>
                    <a:pt x="168" y="31"/>
                  </a:cubicBezTo>
                  <a:cubicBezTo>
                    <a:pt x="84" y="73"/>
                    <a:pt x="1" y="156"/>
                    <a:pt x="42" y="198"/>
                  </a:cubicBezTo>
                  <a:cubicBezTo>
                    <a:pt x="42" y="214"/>
                    <a:pt x="50" y="220"/>
                    <a:pt x="63" y="220"/>
                  </a:cubicBezTo>
                  <a:cubicBezTo>
                    <a:pt x="93" y="220"/>
                    <a:pt x="154" y="186"/>
                    <a:pt x="220" y="156"/>
                  </a:cubicBezTo>
                  <a:cubicBezTo>
                    <a:pt x="303" y="115"/>
                    <a:pt x="387" y="73"/>
                    <a:pt x="345" y="31"/>
                  </a:cubicBezTo>
                  <a:cubicBezTo>
                    <a:pt x="324" y="10"/>
                    <a:pt x="293" y="0"/>
                    <a:pt x="260"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4"/>
            <p:cNvSpPr/>
            <p:nvPr/>
          </p:nvSpPr>
          <p:spPr>
            <a:xfrm>
              <a:off x="4825600" y="3612500"/>
              <a:ext cx="31550" cy="14375"/>
            </a:xfrm>
            <a:custGeom>
              <a:rect b="b" l="l" r="r" t="t"/>
              <a:pathLst>
                <a:path extrusionOk="0" h="575" w="1262">
                  <a:moveTo>
                    <a:pt x="1220" y="1"/>
                  </a:moveTo>
                  <a:cubicBezTo>
                    <a:pt x="1168" y="1"/>
                    <a:pt x="1168" y="84"/>
                    <a:pt x="1085" y="178"/>
                  </a:cubicBezTo>
                  <a:cubicBezTo>
                    <a:pt x="1001" y="261"/>
                    <a:pt x="866" y="387"/>
                    <a:pt x="647" y="439"/>
                  </a:cubicBezTo>
                  <a:cubicBezTo>
                    <a:pt x="617" y="446"/>
                    <a:pt x="588" y="449"/>
                    <a:pt x="559" y="449"/>
                  </a:cubicBezTo>
                  <a:cubicBezTo>
                    <a:pt x="421" y="449"/>
                    <a:pt x="288" y="379"/>
                    <a:pt x="219" y="345"/>
                  </a:cubicBezTo>
                  <a:cubicBezTo>
                    <a:pt x="83" y="261"/>
                    <a:pt x="42" y="220"/>
                    <a:pt x="0" y="220"/>
                  </a:cubicBezTo>
                  <a:cubicBezTo>
                    <a:pt x="0" y="220"/>
                    <a:pt x="0" y="345"/>
                    <a:pt x="125" y="439"/>
                  </a:cubicBezTo>
                  <a:cubicBezTo>
                    <a:pt x="236" y="507"/>
                    <a:pt x="402" y="575"/>
                    <a:pt x="579" y="575"/>
                  </a:cubicBezTo>
                  <a:cubicBezTo>
                    <a:pt x="618" y="575"/>
                    <a:pt x="659" y="572"/>
                    <a:pt x="699" y="564"/>
                  </a:cubicBezTo>
                  <a:cubicBezTo>
                    <a:pt x="959" y="522"/>
                    <a:pt x="1085" y="387"/>
                    <a:pt x="1168" y="261"/>
                  </a:cubicBezTo>
                  <a:cubicBezTo>
                    <a:pt x="1262" y="84"/>
                    <a:pt x="1220" y="1"/>
                    <a:pt x="1220"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4"/>
            <p:cNvSpPr/>
            <p:nvPr/>
          </p:nvSpPr>
          <p:spPr>
            <a:xfrm>
              <a:off x="4770050" y="3613550"/>
              <a:ext cx="46950" cy="30525"/>
            </a:xfrm>
            <a:custGeom>
              <a:rect b="b" l="l" r="r" t="t"/>
              <a:pathLst>
                <a:path extrusionOk="0" h="1221" w="1878">
                  <a:moveTo>
                    <a:pt x="1002" y="0"/>
                  </a:moveTo>
                  <a:cubicBezTo>
                    <a:pt x="877" y="0"/>
                    <a:pt x="741" y="0"/>
                    <a:pt x="616" y="42"/>
                  </a:cubicBezTo>
                  <a:cubicBezTo>
                    <a:pt x="136" y="178"/>
                    <a:pt x="1" y="699"/>
                    <a:pt x="439" y="1043"/>
                  </a:cubicBezTo>
                  <a:cubicBezTo>
                    <a:pt x="574" y="1127"/>
                    <a:pt x="783" y="1221"/>
                    <a:pt x="960" y="1221"/>
                  </a:cubicBezTo>
                  <a:cubicBezTo>
                    <a:pt x="1263" y="1221"/>
                    <a:pt x="1565" y="1085"/>
                    <a:pt x="1742" y="866"/>
                  </a:cubicBezTo>
                  <a:cubicBezTo>
                    <a:pt x="1878" y="605"/>
                    <a:pt x="1878" y="438"/>
                    <a:pt x="1784" y="303"/>
                  </a:cubicBezTo>
                  <a:cubicBezTo>
                    <a:pt x="1617" y="84"/>
                    <a:pt x="1304" y="0"/>
                    <a:pt x="1002" y="0"/>
                  </a:cubicBezTo>
                  <a:close/>
                </a:path>
              </a:pathLst>
            </a:custGeom>
            <a:solidFill>
              <a:srgbClr val="DE96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4"/>
            <p:cNvSpPr/>
            <p:nvPr/>
          </p:nvSpPr>
          <p:spPr>
            <a:xfrm>
              <a:off x="4861300" y="3613550"/>
              <a:ext cx="46950" cy="30525"/>
            </a:xfrm>
            <a:custGeom>
              <a:rect b="b" l="l" r="r" t="t"/>
              <a:pathLst>
                <a:path extrusionOk="0" h="1221" w="1878">
                  <a:moveTo>
                    <a:pt x="877" y="0"/>
                  </a:moveTo>
                  <a:cubicBezTo>
                    <a:pt x="574" y="0"/>
                    <a:pt x="261" y="84"/>
                    <a:pt x="136" y="303"/>
                  </a:cubicBezTo>
                  <a:cubicBezTo>
                    <a:pt x="1" y="438"/>
                    <a:pt x="1" y="605"/>
                    <a:pt x="178" y="866"/>
                  </a:cubicBezTo>
                  <a:cubicBezTo>
                    <a:pt x="314" y="1085"/>
                    <a:pt x="658" y="1221"/>
                    <a:pt x="918" y="1221"/>
                  </a:cubicBezTo>
                  <a:cubicBezTo>
                    <a:pt x="1137" y="1221"/>
                    <a:pt x="1304" y="1127"/>
                    <a:pt x="1440" y="1043"/>
                  </a:cubicBezTo>
                  <a:cubicBezTo>
                    <a:pt x="1878" y="699"/>
                    <a:pt x="1784" y="178"/>
                    <a:pt x="1263" y="42"/>
                  </a:cubicBezTo>
                  <a:cubicBezTo>
                    <a:pt x="1179" y="0"/>
                    <a:pt x="1002" y="0"/>
                    <a:pt x="877" y="0"/>
                  </a:cubicBezTo>
                  <a:close/>
                </a:path>
              </a:pathLst>
            </a:custGeom>
            <a:solidFill>
              <a:srgbClr val="DE96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4"/>
            <p:cNvSpPr/>
            <p:nvPr/>
          </p:nvSpPr>
          <p:spPr>
            <a:xfrm>
              <a:off x="4936400" y="3847150"/>
              <a:ext cx="95700" cy="72750"/>
            </a:xfrm>
            <a:custGeom>
              <a:rect b="b" l="l" r="r" t="t"/>
              <a:pathLst>
                <a:path extrusionOk="0" h="2910" w="3828">
                  <a:moveTo>
                    <a:pt x="3389" y="0"/>
                  </a:moveTo>
                  <a:cubicBezTo>
                    <a:pt x="2472" y="960"/>
                    <a:pt x="1304" y="1690"/>
                    <a:pt x="0" y="2086"/>
                  </a:cubicBezTo>
                  <a:cubicBezTo>
                    <a:pt x="84" y="2388"/>
                    <a:pt x="219" y="2691"/>
                    <a:pt x="303" y="2910"/>
                  </a:cubicBezTo>
                  <a:cubicBezTo>
                    <a:pt x="1564" y="2472"/>
                    <a:pt x="2732" y="1909"/>
                    <a:pt x="3734" y="1002"/>
                  </a:cubicBezTo>
                  <a:cubicBezTo>
                    <a:pt x="3775" y="960"/>
                    <a:pt x="3827" y="908"/>
                    <a:pt x="3827" y="824"/>
                  </a:cubicBezTo>
                  <a:cubicBezTo>
                    <a:pt x="3827" y="783"/>
                    <a:pt x="3775" y="783"/>
                    <a:pt x="3775" y="741"/>
                  </a:cubicBezTo>
                  <a:cubicBezTo>
                    <a:pt x="3650" y="480"/>
                    <a:pt x="3515" y="219"/>
                    <a:pt x="3389" y="0"/>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4"/>
            <p:cNvSpPr/>
            <p:nvPr/>
          </p:nvSpPr>
          <p:spPr>
            <a:xfrm>
              <a:off x="4781000" y="3713400"/>
              <a:ext cx="40175" cy="75275"/>
            </a:xfrm>
            <a:custGeom>
              <a:rect b="b" l="l" r="r" t="t"/>
              <a:pathLst>
                <a:path extrusionOk="0" h="3011" w="1607">
                  <a:moveTo>
                    <a:pt x="1565" y="1"/>
                  </a:moveTo>
                  <a:cubicBezTo>
                    <a:pt x="1346" y="53"/>
                    <a:pt x="1179" y="136"/>
                    <a:pt x="1044" y="261"/>
                  </a:cubicBezTo>
                  <a:cubicBezTo>
                    <a:pt x="220" y="918"/>
                    <a:pt x="1" y="1919"/>
                    <a:pt x="303" y="2921"/>
                  </a:cubicBezTo>
                  <a:cubicBezTo>
                    <a:pt x="319" y="2984"/>
                    <a:pt x="366" y="3011"/>
                    <a:pt x="416" y="3011"/>
                  </a:cubicBezTo>
                  <a:cubicBezTo>
                    <a:pt x="499" y="3011"/>
                    <a:pt x="590" y="2937"/>
                    <a:pt x="564" y="2827"/>
                  </a:cubicBezTo>
                  <a:cubicBezTo>
                    <a:pt x="303" y="2003"/>
                    <a:pt x="480" y="1179"/>
                    <a:pt x="1085" y="574"/>
                  </a:cubicBezTo>
                  <a:cubicBezTo>
                    <a:pt x="1221" y="439"/>
                    <a:pt x="1388" y="313"/>
                    <a:pt x="1607" y="261"/>
                  </a:cubicBezTo>
                  <a:cubicBezTo>
                    <a:pt x="1565" y="178"/>
                    <a:pt x="1565" y="94"/>
                    <a:pt x="1565" y="1"/>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4"/>
            <p:cNvSpPr/>
            <p:nvPr/>
          </p:nvSpPr>
          <p:spPr>
            <a:xfrm>
              <a:off x="4891800" y="3716800"/>
              <a:ext cx="27150" cy="81725"/>
            </a:xfrm>
            <a:custGeom>
              <a:rect b="b" l="l" r="r" t="t"/>
              <a:pathLst>
                <a:path extrusionOk="0" h="3269" w="1086">
                  <a:moveTo>
                    <a:pt x="178" y="0"/>
                  </a:moveTo>
                  <a:cubicBezTo>
                    <a:pt x="178" y="84"/>
                    <a:pt x="136" y="177"/>
                    <a:pt x="84" y="219"/>
                  </a:cubicBezTo>
                  <a:cubicBezTo>
                    <a:pt x="43" y="219"/>
                    <a:pt x="43" y="261"/>
                    <a:pt x="1" y="261"/>
                  </a:cubicBezTo>
                  <a:cubicBezTo>
                    <a:pt x="136" y="303"/>
                    <a:pt x="220" y="386"/>
                    <a:pt x="303" y="480"/>
                  </a:cubicBezTo>
                  <a:cubicBezTo>
                    <a:pt x="960" y="1126"/>
                    <a:pt x="658" y="2430"/>
                    <a:pt x="178" y="3087"/>
                  </a:cubicBezTo>
                  <a:cubicBezTo>
                    <a:pt x="112" y="3175"/>
                    <a:pt x="201" y="3269"/>
                    <a:pt x="307" y="3269"/>
                  </a:cubicBezTo>
                  <a:cubicBezTo>
                    <a:pt x="352" y="3269"/>
                    <a:pt x="399" y="3252"/>
                    <a:pt x="439" y="3212"/>
                  </a:cubicBezTo>
                  <a:cubicBezTo>
                    <a:pt x="960" y="2430"/>
                    <a:pt x="1085" y="1429"/>
                    <a:pt x="700" y="563"/>
                  </a:cubicBezTo>
                  <a:cubicBezTo>
                    <a:pt x="564" y="303"/>
                    <a:pt x="397" y="125"/>
                    <a:pt x="178" y="0"/>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4"/>
            <p:cNvSpPr/>
            <p:nvPr/>
          </p:nvSpPr>
          <p:spPr>
            <a:xfrm>
              <a:off x="4719225" y="3772050"/>
              <a:ext cx="204150" cy="260750"/>
            </a:xfrm>
            <a:custGeom>
              <a:rect b="b" l="l" r="r" t="t"/>
              <a:pathLst>
                <a:path extrusionOk="0" h="10430" w="8166">
                  <a:moveTo>
                    <a:pt x="0" y="1"/>
                  </a:moveTo>
                  <a:lnTo>
                    <a:pt x="125" y="10429"/>
                  </a:lnTo>
                  <a:lnTo>
                    <a:pt x="7863" y="10429"/>
                  </a:lnTo>
                  <a:lnTo>
                    <a:pt x="8166" y="1"/>
                  </a:lnTo>
                  <a:close/>
                </a:path>
              </a:pathLst>
            </a:custGeom>
            <a:solidFill>
              <a:srgbClr val="86C7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4"/>
            <p:cNvSpPr/>
            <p:nvPr/>
          </p:nvSpPr>
          <p:spPr>
            <a:xfrm>
              <a:off x="4693150" y="3921975"/>
              <a:ext cx="174700" cy="91700"/>
            </a:xfrm>
            <a:custGeom>
              <a:rect b="b" l="l" r="r" t="t"/>
              <a:pathLst>
                <a:path extrusionOk="0" h="3668" w="6988">
                  <a:moveTo>
                    <a:pt x="6383" y="0"/>
                  </a:moveTo>
                  <a:cubicBezTo>
                    <a:pt x="5298" y="52"/>
                    <a:pt x="4213" y="94"/>
                    <a:pt x="3129" y="219"/>
                  </a:cubicBezTo>
                  <a:cubicBezTo>
                    <a:pt x="2910" y="261"/>
                    <a:pt x="0" y="616"/>
                    <a:pt x="42" y="741"/>
                  </a:cubicBezTo>
                  <a:lnTo>
                    <a:pt x="386" y="3650"/>
                  </a:lnTo>
                  <a:cubicBezTo>
                    <a:pt x="548" y="3662"/>
                    <a:pt x="710" y="3668"/>
                    <a:pt x="872" y="3668"/>
                  </a:cubicBezTo>
                  <a:cubicBezTo>
                    <a:pt x="2013" y="3668"/>
                    <a:pt x="3145" y="3392"/>
                    <a:pt x="4213" y="3045"/>
                  </a:cubicBezTo>
                  <a:cubicBezTo>
                    <a:pt x="4693" y="2868"/>
                    <a:pt x="5162" y="2701"/>
                    <a:pt x="5642" y="2482"/>
                  </a:cubicBezTo>
                  <a:cubicBezTo>
                    <a:pt x="5778" y="2399"/>
                    <a:pt x="6987" y="1877"/>
                    <a:pt x="6946" y="1784"/>
                  </a:cubicBezTo>
                  <a:cubicBezTo>
                    <a:pt x="6862" y="1179"/>
                    <a:pt x="6643" y="522"/>
                    <a:pt x="6383"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4"/>
            <p:cNvSpPr/>
            <p:nvPr/>
          </p:nvSpPr>
          <p:spPr>
            <a:xfrm>
              <a:off x="4832100" y="3895900"/>
              <a:ext cx="93375" cy="83725"/>
            </a:xfrm>
            <a:custGeom>
              <a:rect b="b" l="l" r="r" t="t"/>
              <a:pathLst>
                <a:path extrusionOk="0" h="3349" w="3735">
                  <a:moveTo>
                    <a:pt x="2431" y="0"/>
                  </a:moveTo>
                  <a:cubicBezTo>
                    <a:pt x="2431" y="0"/>
                    <a:pt x="2389" y="0"/>
                    <a:pt x="2389" y="53"/>
                  </a:cubicBezTo>
                  <a:cubicBezTo>
                    <a:pt x="1951" y="261"/>
                    <a:pt x="1607" y="616"/>
                    <a:pt x="1169" y="835"/>
                  </a:cubicBezTo>
                  <a:cubicBezTo>
                    <a:pt x="825" y="1002"/>
                    <a:pt x="387" y="1095"/>
                    <a:pt x="1" y="1095"/>
                  </a:cubicBezTo>
                  <a:lnTo>
                    <a:pt x="126" y="3348"/>
                  </a:lnTo>
                  <a:cubicBezTo>
                    <a:pt x="522" y="3306"/>
                    <a:pt x="908" y="3129"/>
                    <a:pt x="1263" y="3004"/>
                  </a:cubicBezTo>
                  <a:cubicBezTo>
                    <a:pt x="1523" y="2868"/>
                    <a:pt x="1826" y="2743"/>
                    <a:pt x="2128" y="2701"/>
                  </a:cubicBezTo>
                  <a:cubicBezTo>
                    <a:pt x="2187" y="2688"/>
                    <a:pt x="2251" y="2683"/>
                    <a:pt x="2314" y="2683"/>
                  </a:cubicBezTo>
                  <a:cubicBezTo>
                    <a:pt x="2441" y="2683"/>
                    <a:pt x="2566" y="2701"/>
                    <a:pt x="2650" y="2701"/>
                  </a:cubicBezTo>
                  <a:cubicBezTo>
                    <a:pt x="2738" y="2722"/>
                    <a:pt x="2814" y="2733"/>
                    <a:pt x="2889" y="2733"/>
                  </a:cubicBezTo>
                  <a:cubicBezTo>
                    <a:pt x="2965" y="2733"/>
                    <a:pt x="3041" y="2722"/>
                    <a:pt x="3129" y="2701"/>
                  </a:cubicBezTo>
                  <a:lnTo>
                    <a:pt x="3171" y="2701"/>
                  </a:lnTo>
                  <a:cubicBezTo>
                    <a:pt x="3213" y="2660"/>
                    <a:pt x="3213" y="2608"/>
                    <a:pt x="3171" y="2566"/>
                  </a:cubicBezTo>
                  <a:cubicBezTo>
                    <a:pt x="3171" y="2566"/>
                    <a:pt x="3129" y="2524"/>
                    <a:pt x="3088" y="2524"/>
                  </a:cubicBezTo>
                  <a:cubicBezTo>
                    <a:pt x="2785" y="2347"/>
                    <a:pt x="2431" y="2263"/>
                    <a:pt x="2086" y="2222"/>
                  </a:cubicBezTo>
                  <a:cubicBezTo>
                    <a:pt x="2566" y="2180"/>
                    <a:pt x="3046" y="2180"/>
                    <a:pt x="3515" y="2180"/>
                  </a:cubicBezTo>
                  <a:lnTo>
                    <a:pt x="3651" y="2180"/>
                  </a:lnTo>
                  <a:cubicBezTo>
                    <a:pt x="3651" y="2138"/>
                    <a:pt x="3692" y="2086"/>
                    <a:pt x="3692" y="2086"/>
                  </a:cubicBezTo>
                  <a:cubicBezTo>
                    <a:pt x="3692" y="2003"/>
                    <a:pt x="3651" y="2003"/>
                    <a:pt x="3609" y="1961"/>
                  </a:cubicBezTo>
                  <a:cubicBezTo>
                    <a:pt x="3171" y="1742"/>
                    <a:pt x="2566" y="1784"/>
                    <a:pt x="2086" y="1742"/>
                  </a:cubicBezTo>
                  <a:cubicBezTo>
                    <a:pt x="2389" y="1742"/>
                    <a:pt x="2650" y="1700"/>
                    <a:pt x="2910" y="1659"/>
                  </a:cubicBezTo>
                  <a:cubicBezTo>
                    <a:pt x="3171" y="1617"/>
                    <a:pt x="3473" y="1617"/>
                    <a:pt x="3692" y="1481"/>
                  </a:cubicBezTo>
                  <a:lnTo>
                    <a:pt x="3734" y="1481"/>
                  </a:lnTo>
                  <a:lnTo>
                    <a:pt x="3734" y="1398"/>
                  </a:lnTo>
                  <a:cubicBezTo>
                    <a:pt x="3692" y="1398"/>
                    <a:pt x="3692" y="1356"/>
                    <a:pt x="3651" y="1356"/>
                  </a:cubicBezTo>
                  <a:cubicBezTo>
                    <a:pt x="3567" y="1304"/>
                    <a:pt x="3473" y="1304"/>
                    <a:pt x="3390" y="1304"/>
                  </a:cubicBezTo>
                  <a:cubicBezTo>
                    <a:pt x="3051" y="1275"/>
                    <a:pt x="2712" y="1245"/>
                    <a:pt x="2372" y="1245"/>
                  </a:cubicBezTo>
                  <a:cubicBezTo>
                    <a:pt x="2232" y="1245"/>
                    <a:pt x="2091" y="1250"/>
                    <a:pt x="1951" y="1262"/>
                  </a:cubicBezTo>
                  <a:cubicBezTo>
                    <a:pt x="2212" y="1221"/>
                    <a:pt x="2472" y="1137"/>
                    <a:pt x="2733" y="1095"/>
                  </a:cubicBezTo>
                  <a:cubicBezTo>
                    <a:pt x="2952" y="1043"/>
                    <a:pt x="3213" y="1043"/>
                    <a:pt x="3390" y="918"/>
                  </a:cubicBezTo>
                  <a:cubicBezTo>
                    <a:pt x="3432" y="918"/>
                    <a:pt x="3473" y="876"/>
                    <a:pt x="3473" y="835"/>
                  </a:cubicBezTo>
                  <a:cubicBezTo>
                    <a:pt x="3432" y="783"/>
                    <a:pt x="3390" y="783"/>
                    <a:pt x="3348" y="741"/>
                  </a:cubicBezTo>
                  <a:cubicBezTo>
                    <a:pt x="3275" y="727"/>
                    <a:pt x="3193" y="722"/>
                    <a:pt x="3108" y="722"/>
                  </a:cubicBezTo>
                  <a:cubicBezTo>
                    <a:pt x="2937" y="722"/>
                    <a:pt x="2754" y="741"/>
                    <a:pt x="2608" y="741"/>
                  </a:cubicBezTo>
                  <a:cubicBezTo>
                    <a:pt x="2347" y="783"/>
                    <a:pt x="2086" y="835"/>
                    <a:pt x="1826" y="960"/>
                  </a:cubicBezTo>
                  <a:cubicBezTo>
                    <a:pt x="2045" y="741"/>
                    <a:pt x="2264" y="522"/>
                    <a:pt x="2431" y="313"/>
                  </a:cubicBezTo>
                  <a:cubicBezTo>
                    <a:pt x="2472" y="219"/>
                    <a:pt x="2608" y="0"/>
                    <a:pt x="2431"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4"/>
            <p:cNvSpPr/>
            <p:nvPr/>
          </p:nvSpPr>
          <p:spPr>
            <a:xfrm>
              <a:off x="4754925" y="3822125"/>
              <a:ext cx="127250" cy="27125"/>
            </a:xfrm>
            <a:custGeom>
              <a:rect b="b" l="l" r="r" t="t"/>
              <a:pathLst>
                <a:path extrusionOk="0" h="1085" w="5090">
                  <a:moveTo>
                    <a:pt x="5090" y="0"/>
                  </a:moveTo>
                  <a:cubicBezTo>
                    <a:pt x="4240" y="21"/>
                    <a:pt x="3393" y="21"/>
                    <a:pt x="2545" y="21"/>
                  </a:cubicBezTo>
                  <a:cubicBezTo>
                    <a:pt x="1698" y="21"/>
                    <a:pt x="851" y="21"/>
                    <a:pt x="1" y="42"/>
                  </a:cubicBezTo>
                  <a:lnTo>
                    <a:pt x="1" y="1085"/>
                  </a:lnTo>
                  <a:lnTo>
                    <a:pt x="84" y="1085"/>
                  </a:lnTo>
                  <a:cubicBezTo>
                    <a:pt x="1742" y="1085"/>
                    <a:pt x="3390" y="1043"/>
                    <a:pt x="5038" y="1001"/>
                  </a:cubicBezTo>
                  <a:lnTo>
                    <a:pt x="5090" y="960"/>
                  </a:lnTo>
                  <a:lnTo>
                    <a:pt x="50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4"/>
            <p:cNvSpPr/>
            <p:nvPr/>
          </p:nvSpPr>
          <p:spPr>
            <a:xfrm>
              <a:off x="4840700" y="3470150"/>
              <a:ext cx="3425" cy="3425"/>
            </a:xfrm>
            <a:custGeom>
              <a:rect b="b" l="l" r="r" t="t"/>
              <a:pathLst>
                <a:path extrusionOk="0" h="137" w="137">
                  <a:moveTo>
                    <a:pt x="43" y="1"/>
                  </a:moveTo>
                  <a:cubicBezTo>
                    <a:pt x="43" y="43"/>
                    <a:pt x="1" y="84"/>
                    <a:pt x="1" y="136"/>
                  </a:cubicBezTo>
                  <a:lnTo>
                    <a:pt x="95" y="136"/>
                  </a:lnTo>
                  <a:cubicBezTo>
                    <a:pt x="136" y="84"/>
                    <a:pt x="136" y="43"/>
                    <a:pt x="136" y="1"/>
                  </a:cubicBezTo>
                  <a:close/>
                </a:path>
              </a:pathLst>
            </a:custGeom>
            <a:solidFill>
              <a:srgbClr val="7944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4"/>
            <p:cNvSpPr/>
            <p:nvPr/>
          </p:nvSpPr>
          <p:spPr>
            <a:xfrm>
              <a:off x="4836550" y="3473550"/>
              <a:ext cx="111850" cy="111875"/>
            </a:xfrm>
            <a:custGeom>
              <a:rect b="b" l="l" r="r" t="t"/>
              <a:pathLst>
                <a:path extrusionOk="0" h="4475" w="4474">
                  <a:moveTo>
                    <a:pt x="167" y="0"/>
                  </a:moveTo>
                  <a:cubicBezTo>
                    <a:pt x="0" y="470"/>
                    <a:pt x="0" y="991"/>
                    <a:pt x="83" y="1513"/>
                  </a:cubicBezTo>
                  <a:cubicBezTo>
                    <a:pt x="167" y="1867"/>
                    <a:pt x="302" y="2253"/>
                    <a:pt x="469" y="2608"/>
                  </a:cubicBezTo>
                  <a:cubicBezTo>
                    <a:pt x="991" y="3338"/>
                    <a:pt x="1867" y="3650"/>
                    <a:pt x="2732" y="3911"/>
                  </a:cubicBezTo>
                  <a:cubicBezTo>
                    <a:pt x="3337" y="4036"/>
                    <a:pt x="3952" y="4214"/>
                    <a:pt x="4474" y="4474"/>
                  </a:cubicBezTo>
                  <a:cubicBezTo>
                    <a:pt x="4119" y="4172"/>
                    <a:pt x="3692" y="3953"/>
                    <a:pt x="3254" y="3734"/>
                  </a:cubicBezTo>
                  <a:cubicBezTo>
                    <a:pt x="2555" y="3473"/>
                    <a:pt x="1825" y="3212"/>
                    <a:pt x="1251" y="2733"/>
                  </a:cubicBezTo>
                  <a:cubicBezTo>
                    <a:pt x="1210" y="2733"/>
                    <a:pt x="1210" y="2733"/>
                    <a:pt x="1210" y="2691"/>
                  </a:cubicBezTo>
                  <a:cubicBezTo>
                    <a:pt x="1126" y="2691"/>
                    <a:pt x="1085" y="2649"/>
                    <a:pt x="1085" y="2649"/>
                  </a:cubicBezTo>
                  <a:lnTo>
                    <a:pt x="1085" y="2608"/>
                  </a:lnTo>
                  <a:cubicBezTo>
                    <a:pt x="428" y="1909"/>
                    <a:pt x="83" y="908"/>
                    <a:pt x="261" y="0"/>
                  </a:cubicBezTo>
                  <a:close/>
                </a:path>
              </a:pathLst>
            </a:custGeom>
            <a:solidFill>
              <a:srgbClr val="DD93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4"/>
            <p:cNvSpPr/>
            <p:nvPr/>
          </p:nvSpPr>
          <p:spPr>
            <a:xfrm>
              <a:off x="4863650" y="3538725"/>
              <a:ext cx="3150" cy="2100"/>
            </a:xfrm>
            <a:custGeom>
              <a:rect b="b" l="l" r="r" t="t"/>
              <a:pathLst>
                <a:path extrusionOk="0" h="84" w="126">
                  <a:moveTo>
                    <a:pt x="1" y="1"/>
                  </a:moveTo>
                  <a:lnTo>
                    <a:pt x="1" y="42"/>
                  </a:lnTo>
                  <a:cubicBezTo>
                    <a:pt x="1" y="42"/>
                    <a:pt x="42" y="84"/>
                    <a:pt x="126" y="84"/>
                  </a:cubicBezTo>
                  <a:cubicBezTo>
                    <a:pt x="84" y="84"/>
                    <a:pt x="42" y="42"/>
                    <a:pt x="1" y="1"/>
                  </a:cubicBezTo>
                  <a:close/>
                </a:path>
              </a:pathLst>
            </a:custGeom>
            <a:solidFill>
              <a:srgbClr val="7744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4"/>
            <p:cNvSpPr/>
            <p:nvPr/>
          </p:nvSpPr>
          <p:spPr>
            <a:xfrm>
              <a:off x="4835225" y="3463650"/>
              <a:ext cx="142375" cy="137925"/>
            </a:xfrm>
            <a:custGeom>
              <a:rect b="b" l="l" r="r" t="t"/>
              <a:pathLst>
                <a:path extrusionOk="0" h="5517" w="5695">
                  <a:moveTo>
                    <a:pt x="439" y="0"/>
                  </a:moveTo>
                  <a:lnTo>
                    <a:pt x="1" y="136"/>
                  </a:lnTo>
                  <a:cubicBezTo>
                    <a:pt x="141" y="92"/>
                    <a:pt x="282" y="63"/>
                    <a:pt x="424" y="44"/>
                  </a:cubicBezTo>
                  <a:lnTo>
                    <a:pt x="424" y="44"/>
                  </a:lnTo>
                  <a:cubicBezTo>
                    <a:pt x="62" y="1120"/>
                    <a:pt x="409" y="2398"/>
                    <a:pt x="1304" y="3129"/>
                  </a:cubicBezTo>
                  <a:cubicBezTo>
                    <a:pt x="1878" y="3608"/>
                    <a:pt x="2608" y="3869"/>
                    <a:pt x="3307" y="4130"/>
                  </a:cubicBezTo>
                  <a:cubicBezTo>
                    <a:pt x="4005" y="4432"/>
                    <a:pt x="4746" y="4870"/>
                    <a:pt x="5048" y="5517"/>
                  </a:cubicBezTo>
                  <a:cubicBezTo>
                    <a:pt x="5528" y="4776"/>
                    <a:pt x="5695" y="3869"/>
                    <a:pt x="5528" y="3004"/>
                  </a:cubicBezTo>
                  <a:cubicBezTo>
                    <a:pt x="5351" y="2169"/>
                    <a:pt x="4829" y="1387"/>
                    <a:pt x="4131" y="866"/>
                  </a:cubicBezTo>
                  <a:cubicBezTo>
                    <a:pt x="3307" y="303"/>
                    <a:pt x="2306" y="136"/>
                    <a:pt x="1357" y="42"/>
                  </a:cubicBezTo>
                  <a:cubicBezTo>
                    <a:pt x="1185" y="27"/>
                    <a:pt x="1020" y="17"/>
                    <a:pt x="857" y="17"/>
                  </a:cubicBezTo>
                  <a:cubicBezTo>
                    <a:pt x="710" y="17"/>
                    <a:pt x="566" y="25"/>
                    <a:pt x="424" y="44"/>
                  </a:cubicBezTo>
                  <a:lnTo>
                    <a:pt x="424" y="44"/>
                  </a:lnTo>
                  <a:cubicBezTo>
                    <a:pt x="429" y="29"/>
                    <a:pt x="434" y="15"/>
                    <a:pt x="439" y="0"/>
                  </a:cubicBezTo>
                  <a:close/>
                </a:path>
              </a:pathLst>
            </a:custGeom>
            <a:solidFill>
              <a:srgbClr val="7C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4"/>
            <p:cNvSpPr/>
            <p:nvPr/>
          </p:nvSpPr>
          <p:spPr>
            <a:xfrm>
              <a:off x="4942350" y="3578800"/>
              <a:ext cx="58200" cy="64550"/>
            </a:xfrm>
            <a:custGeom>
              <a:rect b="b" l="l" r="r" t="t"/>
              <a:pathLst>
                <a:path extrusionOk="0" h="2582" w="2328">
                  <a:moveTo>
                    <a:pt x="1404" y="0"/>
                  </a:moveTo>
                  <a:cubicBezTo>
                    <a:pt x="743" y="0"/>
                    <a:pt x="0" y="829"/>
                    <a:pt x="148" y="1568"/>
                  </a:cubicBezTo>
                  <a:lnTo>
                    <a:pt x="325" y="2569"/>
                  </a:lnTo>
                  <a:cubicBezTo>
                    <a:pt x="391" y="2577"/>
                    <a:pt x="457" y="2581"/>
                    <a:pt x="523" y="2581"/>
                  </a:cubicBezTo>
                  <a:cubicBezTo>
                    <a:pt x="1116" y="2581"/>
                    <a:pt x="1706" y="2251"/>
                    <a:pt x="2025" y="1735"/>
                  </a:cubicBezTo>
                  <a:cubicBezTo>
                    <a:pt x="2234" y="1349"/>
                    <a:pt x="2328" y="869"/>
                    <a:pt x="2109" y="483"/>
                  </a:cubicBezTo>
                  <a:cubicBezTo>
                    <a:pt x="1932" y="140"/>
                    <a:pt x="1675" y="0"/>
                    <a:pt x="1404"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4"/>
            <p:cNvSpPr/>
            <p:nvPr/>
          </p:nvSpPr>
          <p:spPr>
            <a:xfrm>
              <a:off x="4955950" y="3590875"/>
              <a:ext cx="34700" cy="42250"/>
            </a:xfrm>
            <a:custGeom>
              <a:rect b="b" l="l" r="r" t="t"/>
              <a:pathLst>
                <a:path extrusionOk="0" h="1690" w="1388">
                  <a:moveTo>
                    <a:pt x="1085" y="0"/>
                  </a:moveTo>
                  <a:cubicBezTo>
                    <a:pt x="960" y="0"/>
                    <a:pt x="824" y="84"/>
                    <a:pt x="699" y="125"/>
                  </a:cubicBezTo>
                  <a:cubicBezTo>
                    <a:pt x="647" y="167"/>
                    <a:pt x="563" y="167"/>
                    <a:pt x="522" y="261"/>
                  </a:cubicBezTo>
                  <a:cubicBezTo>
                    <a:pt x="386" y="344"/>
                    <a:pt x="303" y="469"/>
                    <a:pt x="219" y="605"/>
                  </a:cubicBezTo>
                  <a:cubicBezTo>
                    <a:pt x="84" y="907"/>
                    <a:pt x="0" y="1210"/>
                    <a:pt x="42" y="1564"/>
                  </a:cubicBezTo>
                  <a:cubicBezTo>
                    <a:pt x="42" y="1690"/>
                    <a:pt x="84" y="1690"/>
                    <a:pt x="219" y="1690"/>
                  </a:cubicBezTo>
                  <a:cubicBezTo>
                    <a:pt x="344" y="1690"/>
                    <a:pt x="522" y="1648"/>
                    <a:pt x="605" y="1606"/>
                  </a:cubicBezTo>
                  <a:cubicBezTo>
                    <a:pt x="1043" y="1429"/>
                    <a:pt x="1346" y="1085"/>
                    <a:pt x="1387" y="605"/>
                  </a:cubicBezTo>
                  <a:lnTo>
                    <a:pt x="1387" y="522"/>
                  </a:lnTo>
                  <a:cubicBezTo>
                    <a:pt x="1387" y="386"/>
                    <a:pt x="1387" y="125"/>
                    <a:pt x="1220" y="42"/>
                  </a:cubicBezTo>
                  <a:cubicBezTo>
                    <a:pt x="1168" y="0"/>
                    <a:pt x="1127" y="0"/>
                    <a:pt x="1085" y="0"/>
                  </a:cubicBezTo>
                  <a:close/>
                </a:path>
              </a:pathLst>
            </a:custGeom>
            <a:solidFill>
              <a:srgbClr val="DA8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4"/>
            <p:cNvSpPr/>
            <p:nvPr/>
          </p:nvSpPr>
          <p:spPr>
            <a:xfrm>
              <a:off x="4955950" y="3590875"/>
              <a:ext cx="26100" cy="40175"/>
            </a:xfrm>
            <a:custGeom>
              <a:rect b="b" l="l" r="r" t="t"/>
              <a:pathLst>
                <a:path extrusionOk="0" h="1607" w="1044">
                  <a:moveTo>
                    <a:pt x="1043" y="0"/>
                  </a:moveTo>
                  <a:cubicBezTo>
                    <a:pt x="1043" y="0"/>
                    <a:pt x="908" y="0"/>
                    <a:pt x="741" y="84"/>
                  </a:cubicBezTo>
                  <a:cubicBezTo>
                    <a:pt x="563" y="167"/>
                    <a:pt x="344" y="344"/>
                    <a:pt x="178" y="605"/>
                  </a:cubicBezTo>
                  <a:cubicBezTo>
                    <a:pt x="42" y="866"/>
                    <a:pt x="0" y="1126"/>
                    <a:pt x="0" y="1304"/>
                  </a:cubicBezTo>
                  <a:cubicBezTo>
                    <a:pt x="0" y="1512"/>
                    <a:pt x="42" y="1606"/>
                    <a:pt x="42" y="1606"/>
                  </a:cubicBezTo>
                  <a:cubicBezTo>
                    <a:pt x="84" y="1606"/>
                    <a:pt x="42" y="1512"/>
                    <a:pt x="84" y="1304"/>
                  </a:cubicBezTo>
                  <a:cubicBezTo>
                    <a:pt x="84" y="1126"/>
                    <a:pt x="178" y="907"/>
                    <a:pt x="303" y="647"/>
                  </a:cubicBezTo>
                  <a:cubicBezTo>
                    <a:pt x="438" y="428"/>
                    <a:pt x="605" y="261"/>
                    <a:pt x="782" y="167"/>
                  </a:cubicBezTo>
                  <a:cubicBezTo>
                    <a:pt x="908" y="84"/>
                    <a:pt x="1043" y="42"/>
                    <a:pt x="1043"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4"/>
            <p:cNvSpPr/>
            <p:nvPr/>
          </p:nvSpPr>
          <p:spPr>
            <a:xfrm>
              <a:off x="4961425" y="3604950"/>
              <a:ext cx="7575" cy="23750"/>
            </a:xfrm>
            <a:custGeom>
              <a:rect b="b" l="l" r="r" t="t"/>
              <a:pathLst>
                <a:path extrusionOk="0" h="950" w="303">
                  <a:moveTo>
                    <a:pt x="84" y="0"/>
                  </a:moveTo>
                  <a:lnTo>
                    <a:pt x="84" y="0"/>
                  </a:lnTo>
                  <a:cubicBezTo>
                    <a:pt x="84" y="0"/>
                    <a:pt x="125" y="42"/>
                    <a:pt x="125" y="125"/>
                  </a:cubicBezTo>
                  <a:cubicBezTo>
                    <a:pt x="167" y="219"/>
                    <a:pt x="167" y="344"/>
                    <a:pt x="167" y="480"/>
                  </a:cubicBezTo>
                  <a:cubicBezTo>
                    <a:pt x="125" y="605"/>
                    <a:pt x="84" y="689"/>
                    <a:pt x="42" y="782"/>
                  </a:cubicBezTo>
                  <a:cubicBezTo>
                    <a:pt x="42" y="866"/>
                    <a:pt x="0" y="908"/>
                    <a:pt x="0" y="949"/>
                  </a:cubicBezTo>
                  <a:cubicBezTo>
                    <a:pt x="42" y="949"/>
                    <a:pt x="84" y="908"/>
                    <a:pt x="125" y="824"/>
                  </a:cubicBezTo>
                  <a:cubicBezTo>
                    <a:pt x="167" y="741"/>
                    <a:pt x="261" y="647"/>
                    <a:pt x="261" y="480"/>
                  </a:cubicBezTo>
                  <a:cubicBezTo>
                    <a:pt x="303" y="344"/>
                    <a:pt x="261" y="167"/>
                    <a:pt x="219" y="84"/>
                  </a:cubicBezTo>
                  <a:cubicBezTo>
                    <a:pt x="167" y="0"/>
                    <a:pt x="84" y="0"/>
                    <a:pt x="84"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4"/>
            <p:cNvSpPr/>
            <p:nvPr/>
          </p:nvSpPr>
          <p:spPr>
            <a:xfrm>
              <a:off x="5729475" y="4659775"/>
              <a:ext cx="160625" cy="110225"/>
            </a:xfrm>
            <a:custGeom>
              <a:rect b="b" l="l" r="r" t="t"/>
              <a:pathLst>
                <a:path extrusionOk="0" h="4409" w="6425">
                  <a:moveTo>
                    <a:pt x="126" y="1"/>
                  </a:moveTo>
                  <a:cubicBezTo>
                    <a:pt x="42" y="1430"/>
                    <a:pt x="0" y="2817"/>
                    <a:pt x="42" y="4214"/>
                  </a:cubicBezTo>
                  <a:cubicBezTo>
                    <a:pt x="689" y="4256"/>
                    <a:pt x="1346" y="4297"/>
                    <a:pt x="1992" y="4339"/>
                  </a:cubicBezTo>
                  <a:cubicBezTo>
                    <a:pt x="2552" y="4378"/>
                    <a:pt x="3120" y="4408"/>
                    <a:pt x="3687" y="4408"/>
                  </a:cubicBezTo>
                  <a:cubicBezTo>
                    <a:pt x="4484" y="4408"/>
                    <a:pt x="5277" y="4349"/>
                    <a:pt x="6039" y="4172"/>
                  </a:cubicBezTo>
                  <a:cubicBezTo>
                    <a:pt x="6164" y="4120"/>
                    <a:pt x="6341" y="4037"/>
                    <a:pt x="6424" y="3911"/>
                  </a:cubicBezTo>
                  <a:cubicBezTo>
                    <a:pt x="5736" y="2650"/>
                    <a:pt x="4078" y="2775"/>
                    <a:pt x="2868" y="2472"/>
                  </a:cubicBezTo>
                  <a:cubicBezTo>
                    <a:pt x="2608" y="2389"/>
                    <a:pt x="2295" y="2295"/>
                    <a:pt x="2128" y="2087"/>
                  </a:cubicBezTo>
                  <a:cubicBezTo>
                    <a:pt x="1992" y="1909"/>
                    <a:pt x="1992" y="1732"/>
                    <a:pt x="1951" y="1513"/>
                  </a:cubicBezTo>
                  <a:cubicBezTo>
                    <a:pt x="1909" y="1169"/>
                    <a:pt x="1909" y="825"/>
                    <a:pt x="1951" y="470"/>
                  </a:cubicBezTo>
                  <a:lnTo>
                    <a:pt x="126" y="1"/>
                  </a:ln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4"/>
            <p:cNvSpPr/>
            <p:nvPr/>
          </p:nvSpPr>
          <p:spPr>
            <a:xfrm>
              <a:off x="5577225" y="4650925"/>
              <a:ext cx="53200" cy="92300"/>
            </a:xfrm>
            <a:custGeom>
              <a:rect b="b" l="l" r="r" t="t"/>
              <a:pathLst>
                <a:path extrusionOk="0" h="3692" w="2128">
                  <a:moveTo>
                    <a:pt x="2044" y="0"/>
                  </a:moveTo>
                  <a:lnTo>
                    <a:pt x="42" y="480"/>
                  </a:lnTo>
                  <a:cubicBezTo>
                    <a:pt x="0" y="1565"/>
                    <a:pt x="42" y="2607"/>
                    <a:pt x="136" y="3692"/>
                  </a:cubicBezTo>
                  <a:cubicBezTo>
                    <a:pt x="782" y="3650"/>
                    <a:pt x="1439" y="3650"/>
                    <a:pt x="2086" y="3650"/>
                  </a:cubicBezTo>
                  <a:cubicBezTo>
                    <a:pt x="2128" y="2441"/>
                    <a:pt x="2086" y="1220"/>
                    <a:pt x="2044"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4"/>
            <p:cNvSpPr/>
            <p:nvPr/>
          </p:nvSpPr>
          <p:spPr>
            <a:xfrm>
              <a:off x="5720975" y="4705000"/>
              <a:ext cx="181125" cy="74100"/>
            </a:xfrm>
            <a:custGeom>
              <a:rect b="b" l="l" r="r" t="t"/>
              <a:pathLst>
                <a:path extrusionOk="0" h="2964" w="7245">
                  <a:moveTo>
                    <a:pt x="2413" y="1"/>
                  </a:moveTo>
                  <a:cubicBezTo>
                    <a:pt x="1994" y="1"/>
                    <a:pt x="1572" y="243"/>
                    <a:pt x="1425" y="622"/>
                  </a:cubicBezTo>
                  <a:cubicBezTo>
                    <a:pt x="1117" y="431"/>
                    <a:pt x="722" y="209"/>
                    <a:pt x="336" y="209"/>
                  </a:cubicBezTo>
                  <a:cubicBezTo>
                    <a:pt x="278" y="209"/>
                    <a:pt x="220" y="214"/>
                    <a:pt x="163" y="225"/>
                  </a:cubicBezTo>
                  <a:cubicBezTo>
                    <a:pt x="121" y="1060"/>
                    <a:pt x="28" y="1790"/>
                    <a:pt x="28" y="2572"/>
                  </a:cubicBezTo>
                  <a:cubicBezTo>
                    <a:pt x="0" y="2887"/>
                    <a:pt x="1270" y="2941"/>
                    <a:pt x="2241" y="2941"/>
                  </a:cubicBezTo>
                  <a:cubicBezTo>
                    <a:pt x="2748" y="2941"/>
                    <a:pt x="3174" y="2926"/>
                    <a:pt x="3292" y="2926"/>
                  </a:cubicBezTo>
                  <a:cubicBezTo>
                    <a:pt x="3666" y="2950"/>
                    <a:pt x="4041" y="2963"/>
                    <a:pt x="4414" y="2963"/>
                  </a:cubicBezTo>
                  <a:cubicBezTo>
                    <a:pt x="5380" y="2963"/>
                    <a:pt x="6334" y="2872"/>
                    <a:pt x="7244" y="2624"/>
                  </a:cubicBezTo>
                  <a:cubicBezTo>
                    <a:pt x="7202" y="1967"/>
                    <a:pt x="6681" y="1445"/>
                    <a:pt x="6076" y="1143"/>
                  </a:cubicBezTo>
                  <a:cubicBezTo>
                    <a:pt x="5503" y="882"/>
                    <a:pt x="4856" y="799"/>
                    <a:pt x="4199" y="747"/>
                  </a:cubicBezTo>
                  <a:cubicBezTo>
                    <a:pt x="3855" y="705"/>
                    <a:pt x="3511" y="663"/>
                    <a:pt x="3250" y="444"/>
                  </a:cubicBezTo>
                  <a:lnTo>
                    <a:pt x="2989" y="184"/>
                  </a:lnTo>
                  <a:cubicBezTo>
                    <a:pt x="2819" y="58"/>
                    <a:pt x="2616" y="1"/>
                    <a:pt x="2413" y="1"/>
                  </a:cubicBezTo>
                  <a:close/>
                </a:path>
              </a:pathLst>
            </a:custGeom>
            <a:solidFill>
              <a:srgbClr val="7C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4"/>
            <p:cNvSpPr/>
            <p:nvPr/>
          </p:nvSpPr>
          <p:spPr>
            <a:xfrm>
              <a:off x="5568625" y="4705125"/>
              <a:ext cx="72750" cy="45925"/>
            </a:xfrm>
            <a:custGeom>
              <a:rect b="b" l="l" r="r" t="t"/>
              <a:pathLst>
                <a:path extrusionOk="0" h="1837" w="2910">
                  <a:moveTo>
                    <a:pt x="1723" y="1"/>
                  </a:moveTo>
                  <a:cubicBezTo>
                    <a:pt x="1229" y="1"/>
                    <a:pt x="745" y="29"/>
                    <a:pt x="261" y="54"/>
                  </a:cubicBezTo>
                  <a:cubicBezTo>
                    <a:pt x="177" y="95"/>
                    <a:pt x="84" y="95"/>
                    <a:pt x="42" y="137"/>
                  </a:cubicBezTo>
                  <a:cubicBezTo>
                    <a:pt x="0" y="220"/>
                    <a:pt x="42" y="273"/>
                    <a:pt x="42" y="314"/>
                  </a:cubicBezTo>
                  <a:cubicBezTo>
                    <a:pt x="125" y="794"/>
                    <a:pt x="177" y="1222"/>
                    <a:pt x="261" y="1701"/>
                  </a:cubicBezTo>
                  <a:lnTo>
                    <a:pt x="2607" y="1837"/>
                  </a:lnTo>
                  <a:cubicBezTo>
                    <a:pt x="2691" y="1315"/>
                    <a:pt x="2826" y="742"/>
                    <a:pt x="2910" y="220"/>
                  </a:cubicBezTo>
                  <a:cubicBezTo>
                    <a:pt x="2910" y="179"/>
                    <a:pt x="2910" y="137"/>
                    <a:pt x="2868" y="95"/>
                  </a:cubicBezTo>
                  <a:cubicBezTo>
                    <a:pt x="2868" y="54"/>
                    <a:pt x="2826" y="54"/>
                    <a:pt x="2785" y="54"/>
                  </a:cubicBezTo>
                  <a:cubicBezTo>
                    <a:pt x="2423" y="15"/>
                    <a:pt x="2070" y="1"/>
                    <a:pt x="1723" y="1"/>
                  </a:cubicBezTo>
                  <a:close/>
                </a:path>
              </a:pathLst>
            </a:custGeom>
            <a:solidFill>
              <a:srgbClr val="7C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4"/>
            <p:cNvSpPr/>
            <p:nvPr/>
          </p:nvSpPr>
          <p:spPr>
            <a:xfrm>
              <a:off x="5549050" y="4733600"/>
              <a:ext cx="106275" cy="60925"/>
            </a:xfrm>
            <a:custGeom>
              <a:rect b="b" l="l" r="r" t="t"/>
              <a:pathLst>
                <a:path extrusionOk="0" h="2437" w="4251">
                  <a:moveTo>
                    <a:pt x="2273" y="0"/>
                  </a:moveTo>
                  <a:cubicBezTo>
                    <a:pt x="1945" y="0"/>
                    <a:pt x="1614" y="70"/>
                    <a:pt x="1305" y="218"/>
                  </a:cubicBezTo>
                  <a:cubicBezTo>
                    <a:pt x="522" y="562"/>
                    <a:pt x="1" y="1261"/>
                    <a:pt x="126" y="2168"/>
                  </a:cubicBezTo>
                  <a:cubicBezTo>
                    <a:pt x="783" y="2304"/>
                    <a:pt x="1482" y="2345"/>
                    <a:pt x="2087" y="2429"/>
                  </a:cubicBezTo>
                  <a:cubicBezTo>
                    <a:pt x="2114" y="2434"/>
                    <a:pt x="2168" y="2437"/>
                    <a:pt x="2242" y="2437"/>
                  </a:cubicBezTo>
                  <a:cubicBezTo>
                    <a:pt x="2760" y="2437"/>
                    <a:pt x="4251" y="2308"/>
                    <a:pt x="4214" y="2043"/>
                  </a:cubicBezTo>
                  <a:cubicBezTo>
                    <a:pt x="4172" y="1782"/>
                    <a:pt x="4089" y="1480"/>
                    <a:pt x="4037" y="1219"/>
                  </a:cubicBezTo>
                  <a:cubicBezTo>
                    <a:pt x="3995" y="1042"/>
                    <a:pt x="3995" y="865"/>
                    <a:pt x="3870" y="698"/>
                  </a:cubicBezTo>
                  <a:cubicBezTo>
                    <a:pt x="3776" y="562"/>
                    <a:pt x="3693" y="479"/>
                    <a:pt x="3568" y="385"/>
                  </a:cubicBezTo>
                  <a:cubicBezTo>
                    <a:pt x="3185" y="136"/>
                    <a:pt x="2732" y="0"/>
                    <a:pt x="2273" y="0"/>
                  </a:cubicBezTo>
                  <a:close/>
                </a:path>
              </a:pathLst>
            </a:custGeom>
            <a:solidFill>
              <a:srgbClr val="7C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4"/>
            <p:cNvSpPr/>
            <p:nvPr/>
          </p:nvSpPr>
          <p:spPr>
            <a:xfrm>
              <a:off x="5669500" y="4074200"/>
              <a:ext cx="127275" cy="616900"/>
            </a:xfrm>
            <a:custGeom>
              <a:rect b="b" l="l" r="r" t="t"/>
              <a:pathLst>
                <a:path extrusionOk="0" h="24676" w="5091">
                  <a:moveTo>
                    <a:pt x="2800" y="0"/>
                  </a:moveTo>
                  <a:cubicBezTo>
                    <a:pt x="2742" y="0"/>
                    <a:pt x="2679" y="2"/>
                    <a:pt x="2608" y="2"/>
                  </a:cubicBezTo>
                  <a:cubicBezTo>
                    <a:pt x="2222" y="2"/>
                    <a:pt x="1878" y="43"/>
                    <a:pt x="1482" y="85"/>
                  </a:cubicBezTo>
                  <a:cubicBezTo>
                    <a:pt x="1179" y="127"/>
                    <a:pt x="835" y="262"/>
                    <a:pt x="522" y="429"/>
                  </a:cubicBezTo>
                  <a:cubicBezTo>
                    <a:pt x="1" y="867"/>
                    <a:pt x="1" y="1430"/>
                    <a:pt x="137" y="2087"/>
                  </a:cubicBezTo>
                  <a:cubicBezTo>
                    <a:pt x="262" y="2828"/>
                    <a:pt x="356" y="3610"/>
                    <a:pt x="481" y="4392"/>
                  </a:cubicBezTo>
                  <a:cubicBezTo>
                    <a:pt x="700" y="5956"/>
                    <a:pt x="919" y="7520"/>
                    <a:pt x="1096" y="9085"/>
                  </a:cubicBezTo>
                  <a:cubicBezTo>
                    <a:pt x="1398" y="11734"/>
                    <a:pt x="1617" y="14466"/>
                    <a:pt x="1784" y="17167"/>
                  </a:cubicBezTo>
                  <a:cubicBezTo>
                    <a:pt x="1826" y="17730"/>
                    <a:pt x="2045" y="22986"/>
                    <a:pt x="2045" y="24675"/>
                  </a:cubicBezTo>
                  <a:lnTo>
                    <a:pt x="4610" y="24675"/>
                  </a:lnTo>
                  <a:cubicBezTo>
                    <a:pt x="5090" y="20556"/>
                    <a:pt x="5007" y="16385"/>
                    <a:pt x="4913" y="12213"/>
                  </a:cubicBezTo>
                  <a:cubicBezTo>
                    <a:pt x="4871" y="10211"/>
                    <a:pt x="4746" y="8084"/>
                    <a:pt x="4485" y="5998"/>
                  </a:cubicBezTo>
                  <a:cubicBezTo>
                    <a:pt x="4308" y="4736"/>
                    <a:pt x="4224" y="3433"/>
                    <a:pt x="3912" y="2171"/>
                  </a:cubicBezTo>
                  <a:cubicBezTo>
                    <a:pt x="3786" y="1566"/>
                    <a:pt x="3609" y="909"/>
                    <a:pt x="3348" y="346"/>
                  </a:cubicBezTo>
                  <a:cubicBezTo>
                    <a:pt x="3211" y="28"/>
                    <a:pt x="3067" y="0"/>
                    <a:pt x="2800" y="0"/>
                  </a:cubicBezTo>
                  <a:close/>
                </a:path>
              </a:pathLst>
            </a:custGeom>
            <a:solidFill>
              <a:srgbClr val="2854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4"/>
            <p:cNvSpPr/>
            <p:nvPr/>
          </p:nvSpPr>
          <p:spPr>
            <a:xfrm>
              <a:off x="5553500" y="4075600"/>
              <a:ext cx="96475" cy="615500"/>
            </a:xfrm>
            <a:custGeom>
              <a:rect b="b" l="l" r="r" t="t"/>
              <a:pathLst>
                <a:path extrusionOk="0" h="24620" w="3859">
                  <a:moveTo>
                    <a:pt x="2202" y="1"/>
                  </a:moveTo>
                  <a:cubicBezTo>
                    <a:pt x="1988" y="1"/>
                    <a:pt x="1773" y="24"/>
                    <a:pt x="1565" y="71"/>
                  </a:cubicBezTo>
                  <a:cubicBezTo>
                    <a:pt x="1043" y="206"/>
                    <a:pt x="261" y="592"/>
                    <a:pt x="84" y="1207"/>
                  </a:cubicBezTo>
                  <a:cubicBezTo>
                    <a:pt x="0" y="1510"/>
                    <a:pt x="84" y="1990"/>
                    <a:pt x="84" y="2334"/>
                  </a:cubicBezTo>
                  <a:lnTo>
                    <a:pt x="84" y="3554"/>
                  </a:lnTo>
                  <a:lnTo>
                    <a:pt x="84" y="8716"/>
                  </a:lnTo>
                  <a:cubicBezTo>
                    <a:pt x="125" y="14024"/>
                    <a:pt x="303" y="19322"/>
                    <a:pt x="563" y="24619"/>
                  </a:cubicBezTo>
                  <a:lnTo>
                    <a:pt x="3296" y="24619"/>
                  </a:lnTo>
                  <a:cubicBezTo>
                    <a:pt x="3212" y="22492"/>
                    <a:pt x="3212" y="14587"/>
                    <a:pt x="3254" y="13763"/>
                  </a:cubicBezTo>
                  <a:cubicBezTo>
                    <a:pt x="3254" y="11021"/>
                    <a:pt x="3296" y="8288"/>
                    <a:pt x="3390" y="5546"/>
                  </a:cubicBezTo>
                  <a:cubicBezTo>
                    <a:pt x="3473" y="4200"/>
                    <a:pt x="3515" y="2813"/>
                    <a:pt x="3556" y="1468"/>
                  </a:cubicBezTo>
                  <a:cubicBezTo>
                    <a:pt x="3598" y="895"/>
                    <a:pt x="3859" y="425"/>
                    <a:pt x="3254" y="206"/>
                  </a:cubicBezTo>
                  <a:cubicBezTo>
                    <a:pt x="2926" y="68"/>
                    <a:pt x="2565" y="1"/>
                    <a:pt x="2202" y="1"/>
                  </a:cubicBezTo>
                  <a:close/>
                </a:path>
              </a:pathLst>
            </a:custGeom>
            <a:solidFill>
              <a:srgbClr val="2854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4"/>
            <p:cNvSpPr/>
            <p:nvPr/>
          </p:nvSpPr>
          <p:spPr>
            <a:xfrm>
              <a:off x="5670825" y="4074225"/>
              <a:ext cx="97775" cy="121525"/>
            </a:xfrm>
            <a:custGeom>
              <a:rect b="b" l="l" r="r" t="t"/>
              <a:pathLst>
                <a:path extrusionOk="0" h="4861" w="3911">
                  <a:moveTo>
                    <a:pt x="428" y="4391"/>
                  </a:moveTo>
                  <a:cubicBezTo>
                    <a:pt x="469" y="4558"/>
                    <a:pt x="469" y="4693"/>
                    <a:pt x="522" y="4860"/>
                  </a:cubicBezTo>
                  <a:lnTo>
                    <a:pt x="522" y="4860"/>
                  </a:lnTo>
                  <a:cubicBezTo>
                    <a:pt x="469" y="4693"/>
                    <a:pt x="469" y="4558"/>
                    <a:pt x="428" y="4391"/>
                  </a:cubicBezTo>
                  <a:close/>
                  <a:moveTo>
                    <a:pt x="3911" y="2305"/>
                  </a:moveTo>
                  <a:lnTo>
                    <a:pt x="3911" y="2305"/>
                  </a:lnTo>
                  <a:lnTo>
                    <a:pt x="3911" y="2305"/>
                  </a:lnTo>
                  <a:close/>
                  <a:moveTo>
                    <a:pt x="3911" y="2305"/>
                  </a:moveTo>
                  <a:lnTo>
                    <a:pt x="3911" y="2305"/>
                  </a:lnTo>
                  <a:lnTo>
                    <a:pt x="3911" y="2305"/>
                  </a:lnTo>
                  <a:close/>
                  <a:moveTo>
                    <a:pt x="3911" y="2253"/>
                  </a:moveTo>
                  <a:lnTo>
                    <a:pt x="3911" y="2253"/>
                  </a:lnTo>
                  <a:lnTo>
                    <a:pt x="3911" y="2253"/>
                  </a:lnTo>
                  <a:close/>
                  <a:moveTo>
                    <a:pt x="3911" y="2211"/>
                  </a:moveTo>
                  <a:lnTo>
                    <a:pt x="3911" y="2253"/>
                  </a:lnTo>
                  <a:lnTo>
                    <a:pt x="3911" y="2211"/>
                  </a:lnTo>
                  <a:close/>
                  <a:moveTo>
                    <a:pt x="2774" y="1"/>
                  </a:moveTo>
                  <a:lnTo>
                    <a:pt x="2555" y="1"/>
                  </a:lnTo>
                  <a:cubicBezTo>
                    <a:pt x="2169" y="1"/>
                    <a:pt x="1825" y="42"/>
                    <a:pt x="1429" y="84"/>
                  </a:cubicBezTo>
                  <a:cubicBezTo>
                    <a:pt x="1126" y="126"/>
                    <a:pt x="782" y="261"/>
                    <a:pt x="469" y="428"/>
                  </a:cubicBezTo>
                  <a:cubicBezTo>
                    <a:pt x="125" y="741"/>
                    <a:pt x="0" y="1085"/>
                    <a:pt x="0" y="1471"/>
                  </a:cubicBezTo>
                  <a:cubicBezTo>
                    <a:pt x="0" y="1085"/>
                    <a:pt x="125" y="741"/>
                    <a:pt x="469" y="428"/>
                  </a:cubicBezTo>
                  <a:cubicBezTo>
                    <a:pt x="782" y="261"/>
                    <a:pt x="1126" y="126"/>
                    <a:pt x="1429" y="84"/>
                  </a:cubicBezTo>
                  <a:cubicBezTo>
                    <a:pt x="1825" y="42"/>
                    <a:pt x="2169" y="1"/>
                    <a:pt x="2555" y="1"/>
                  </a:cubicBezTo>
                  <a:lnTo>
                    <a:pt x="2774" y="1"/>
                  </a:lnTo>
                  <a:cubicBezTo>
                    <a:pt x="3035" y="1"/>
                    <a:pt x="3170" y="1"/>
                    <a:pt x="3295" y="345"/>
                  </a:cubicBezTo>
                  <a:cubicBezTo>
                    <a:pt x="3556" y="908"/>
                    <a:pt x="3733" y="1565"/>
                    <a:pt x="3859" y="2170"/>
                  </a:cubicBezTo>
                  <a:lnTo>
                    <a:pt x="3859" y="2211"/>
                  </a:lnTo>
                  <a:lnTo>
                    <a:pt x="3859" y="2170"/>
                  </a:lnTo>
                  <a:cubicBezTo>
                    <a:pt x="3733" y="1565"/>
                    <a:pt x="3556" y="908"/>
                    <a:pt x="3295" y="345"/>
                  </a:cubicBezTo>
                  <a:cubicBezTo>
                    <a:pt x="3170" y="1"/>
                    <a:pt x="3035" y="1"/>
                    <a:pt x="2774" y="1"/>
                  </a:cubicBezTo>
                  <a:close/>
                </a:path>
              </a:pathLst>
            </a:custGeom>
            <a:solidFill>
              <a:srgbClr val="E9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4"/>
            <p:cNvSpPr/>
            <p:nvPr/>
          </p:nvSpPr>
          <p:spPr>
            <a:xfrm>
              <a:off x="5670825" y="4074225"/>
              <a:ext cx="106375" cy="121525"/>
            </a:xfrm>
            <a:custGeom>
              <a:rect b="b" l="l" r="r" t="t"/>
              <a:pathLst>
                <a:path extrusionOk="0" h="4861" w="4255">
                  <a:moveTo>
                    <a:pt x="2555" y="1"/>
                  </a:moveTo>
                  <a:cubicBezTo>
                    <a:pt x="2169" y="1"/>
                    <a:pt x="1825" y="42"/>
                    <a:pt x="1429" y="84"/>
                  </a:cubicBezTo>
                  <a:cubicBezTo>
                    <a:pt x="1126" y="126"/>
                    <a:pt x="782" y="261"/>
                    <a:pt x="469" y="428"/>
                  </a:cubicBezTo>
                  <a:cubicBezTo>
                    <a:pt x="125" y="741"/>
                    <a:pt x="0" y="1085"/>
                    <a:pt x="0" y="1471"/>
                  </a:cubicBezTo>
                  <a:cubicBezTo>
                    <a:pt x="0" y="1648"/>
                    <a:pt x="42" y="1867"/>
                    <a:pt x="84" y="2086"/>
                  </a:cubicBezTo>
                  <a:cubicBezTo>
                    <a:pt x="209" y="2827"/>
                    <a:pt x="303" y="3609"/>
                    <a:pt x="428" y="4391"/>
                  </a:cubicBezTo>
                  <a:cubicBezTo>
                    <a:pt x="469" y="4558"/>
                    <a:pt x="469" y="4693"/>
                    <a:pt x="522" y="4860"/>
                  </a:cubicBezTo>
                  <a:lnTo>
                    <a:pt x="866" y="4860"/>
                  </a:lnTo>
                  <a:cubicBezTo>
                    <a:pt x="1992" y="4860"/>
                    <a:pt x="3129" y="4777"/>
                    <a:pt x="4255" y="4599"/>
                  </a:cubicBezTo>
                  <a:cubicBezTo>
                    <a:pt x="4171" y="3817"/>
                    <a:pt x="4078" y="3087"/>
                    <a:pt x="3911" y="2305"/>
                  </a:cubicBezTo>
                  <a:lnTo>
                    <a:pt x="3911" y="2253"/>
                  </a:lnTo>
                  <a:lnTo>
                    <a:pt x="3911" y="2211"/>
                  </a:lnTo>
                  <a:lnTo>
                    <a:pt x="3859" y="2211"/>
                  </a:lnTo>
                  <a:lnTo>
                    <a:pt x="3859" y="2170"/>
                  </a:lnTo>
                  <a:cubicBezTo>
                    <a:pt x="3733" y="1565"/>
                    <a:pt x="3556" y="908"/>
                    <a:pt x="3295" y="345"/>
                  </a:cubicBezTo>
                  <a:cubicBezTo>
                    <a:pt x="3170" y="1"/>
                    <a:pt x="3035" y="1"/>
                    <a:pt x="2774" y="1"/>
                  </a:cubicBezTo>
                  <a:close/>
                </a:path>
              </a:pathLst>
            </a:custGeom>
            <a:solidFill>
              <a:srgbClr val="25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4"/>
            <p:cNvSpPr/>
            <p:nvPr/>
          </p:nvSpPr>
          <p:spPr>
            <a:xfrm>
              <a:off x="5555575" y="4106825"/>
              <a:ext cx="87900" cy="85800"/>
            </a:xfrm>
            <a:custGeom>
              <a:rect b="b" l="l" r="r" t="t"/>
              <a:pathLst>
                <a:path extrusionOk="0" h="3432" w="3516">
                  <a:moveTo>
                    <a:pt x="1" y="2044"/>
                  </a:moveTo>
                  <a:lnTo>
                    <a:pt x="1" y="2305"/>
                  </a:lnTo>
                  <a:lnTo>
                    <a:pt x="1" y="2346"/>
                  </a:lnTo>
                  <a:lnTo>
                    <a:pt x="1" y="2305"/>
                  </a:lnTo>
                  <a:lnTo>
                    <a:pt x="1" y="2044"/>
                  </a:lnTo>
                  <a:close/>
                  <a:moveTo>
                    <a:pt x="3473" y="219"/>
                  </a:moveTo>
                  <a:cubicBezTo>
                    <a:pt x="3432" y="1304"/>
                    <a:pt x="3390" y="2388"/>
                    <a:pt x="3348" y="3431"/>
                  </a:cubicBezTo>
                  <a:lnTo>
                    <a:pt x="3348" y="3431"/>
                  </a:lnTo>
                  <a:cubicBezTo>
                    <a:pt x="3390" y="2388"/>
                    <a:pt x="3432" y="1304"/>
                    <a:pt x="3473" y="219"/>
                  </a:cubicBezTo>
                  <a:close/>
                  <a:moveTo>
                    <a:pt x="3515" y="0"/>
                  </a:moveTo>
                  <a:cubicBezTo>
                    <a:pt x="3515" y="84"/>
                    <a:pt x="3473" y="125"/>
                    <a:pt x="3473" y="219"/>
                  </a:cubicBezTo>
                  <a:cubicBezTo>
                    <a:pt x="3473" y="125"/>
                    <a:pt x="3515" y="84"/>
                    <a:pt x="3515" y="0"/>
                  </a:cubicBezTo>
                  <a:close/>
                </a:path>
              </a:pathLst>
            </a:custGeom>
            <a:solidFill>
              <a:srgbClr val="E9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4"/>
            <p:cNvSpPr/>
            <p:nvPr/>
          </p:nvSpPr>
          <p:spPr>
            <a:xfrm>
              <a:off x="5555575" y="4080750"/>
              <a:ext cx="92325" cy="111875"/>
            </a:xfrm>
            <a:custGeom>
              <a:rect b="b" l="l" r="r" t="t"/>
              <a:pathLst>
                <a:path extrusionOk="0" h="4475" w="3693">
                  <a:moveTo>
                    <a:pt x="3171" y="0"/>
                  </a:moveTo>
                  <a:lnTo>
                    <a:pt x="1" y="2253"/>
                  </a:lnTo>
                  <a:lnTo>
                    <a:pt x="1" y="3087"/>
                  </a:lnTo>
                  <a:lnTo>
                    <a:pt x="1" y="3348"/>
                  </a:lnTo>
                  <a:lnTo>
                    <a:pt x="1" y="3389"/>
                  </a:lnTo>
                  <a:lnTo>
                    <a:pt x="1" y="3775"/>
                  </a:lnTo>
                  <a:cubicBezTo>
                    <a:pt x="825" y="4078"/>
                    <a:pt x="1690" y="4297"/>
                    <a:pt x="2608" y="4391"/>
                  </a:cubicBezTo>
                  <a:cubicBezTo>
                    <a:pt x="2827" y="4432"/>
                    <a:pt x="3088" y="4474"/>
                    <a:pt x="3348" y="4474"/>
                  </a:cubicBezTo>
                  <a:cubicBezTo>
                    <a:pt x="3390" y="3431"/>
                    <a:pt x="3432" y="2347"/>
                    <a:pt x="3473" y="1262"/>
                  </a:cubicBezTo>
                  <a:cubicBezTo>
                    <a:pt x="3473" y="1168"/>
                    <a:pt x="3515" y="1127"/>
                    <a:pt x="3515" y="1043"/>
                  </a:cubicBezTo>
                  <a:cubicBezTo>
                    <a:pt x="3567" y="563"/>
                    <a:pt x="3692" y="167"/>
                    <a:pt x="3171" y="0"/>
                  </a:cubicBezTo>
                  <a:close/>
                </a:path>
              </a:pathLst>
            </a:custGeom>
            <a:solidFill>
              <a:srgbClr val="25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4"/>
            <p:cNvSpPr/>
            <p:nvPr/>
          </p:nvSpPr>
          <p:spPr>
            <a:xfrm>
              <a:off x="5494825" y="3395325"/>
              <a:ext cx="274825" cy="178100"/>
            </a:xfrm>
            <a:custGeom>
              <a:rect b="b" l="l" r="r" t="t"/>
              <a:pathLst>
                <a:path extrusionOk="0" h="7124" w="10993">
                  <a:moveTo>
                    <a:pt x="8166" y="1"/>
                  </a:moveTo>
                  <a:cubicBezTo>
                    <a:pt x="7384" y="84"/>
                    <a:pt x="6686" y="428"/>
                    <a:pt x="5903" y="564"/>
                  </a:cubicBezTo>
                  <a:cubicBezTo>
                    <a:pt x="5340" y="689"/>
                    <a:pt x="4735" y="689"/>
                    <a:pt x="4172" y="825"/>
                  </a:cubicBezTo>
                  <a:cubicBezTo>
                    <a:pt x="3474" y="950"/>
                    <a:pt x="2869" y="1211"/>
                    <a:pt x="2253" y="1607"/>
                  </a:cubicBezTo>
                  <a:cubicBezTo>
                    <a:pt x="1774" y="1909"/>
                    <a:pt x="1304" y="2389"/>
                    <a:pt x="1252" y="2952"/>
                  </a:cubicBezTo>
                  <a:cubicBezTo>
                    <a:pt x="1167" y="2908"/>
                    <a:pt x="1076" y="2889"/>
                    <a:pt x="984" y="2889"/>
                  </a:cubicBezTo>
                  <a:cubicBezTo>
                    <a:pt x="705" y="2889"/>
                    <a:pt x="418" y="3069"/>
                    <a:pt x="262" y="3296"/>
                  </a:cubicBezTo>
                  <a:cubicBezTo>
                    <a:pt x="43" y="3651"/>
                    <a:pt x="1" y="4037"/>
                    <a:pt x="1" y="4433"/>
                  </a:cubicBezTo>
                  <a:cubicBezTo>
                    <a:pt x="1" y="5340"/>
                    <a:pt x="262" y="6300"/>
                    <a:pt x="731" y="7124"/>
                  </a:cubicBezTo>
                  <a:lnTo>
                    <a:pt x="9334" y="6341"/>
                  </a:lnTo>
                  <a:cubicBezTo>
                    <a:pt x="9382" y="6349"/>
                    <a:pt x="9428" y="6352"/>
                    <a:pt x="9473" y="6352"/>
                  </a:cubicBezTo>
                  <a:cubicBezTo>
                    <a:pt x="9675" y="6352"/>
                    <a:pt x="9854" y="6283"/>
                    <a:pt x="10033" y="6206"/>
                  </a:cubicBezTo>
                  <a:cubicBezTo>
                    <a:pt x="10596" y="5862"/>
                    <a:pt x="10992" y="5163"/>
                    <a:pt x="10951" y="4516"/>
                  </a:cubicBezTo>
                  <a:cubicBezTo>
                    <a:pt x="10899" y="3818"/>
                    <a:pt x="10335" y="3171"/>
                    <a:pt x="9647" y="2994"/>
                  </a:cubicBezTo>
                  <a:cubicBezTo>
                    <a:pt x="9908" y="2608"/>
                    <a:pt x="10075" y="2253"/>
                    <a:pt x="10075" y="1826"/>
                  </a:cubicBezTo>
                  <a:cubicBezTo>
                    <a:pt x="10116" y="1127"/>
                    <a:pt x="9647" y="345"/>
                    <a:pt x="8990" y="84"/>
                  </a:cubicBezTo>
                  <a:cubicBezTo>
                    <a:pt x="8729" y="1"/>
                    <a:pt x="8427" y="1"/>
                    <a:pt x="8166"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4"/>
            <p:cNvSpPr/>
            <p:nvPr/>
          </p:nvSpPr>
          <p:spPr>
            <a:xfrm>
              <a:off x="5730525" y="3545250"/>
              <a:ext cx="34700" cy="60550"/>
            </a:xfrm>
            <a:custGeom>
              <a:rect b="b" l="l" r="r" t="t"/>
              <a:pathLst>
                <a:path extrusionOk="0" h="2422" w="1388">
                  <a:moveTo>
                    <a:pt x="605" y="0"/>
                  </a:moveTo>
                  <a:cubicBezTo>
                    <a:pt x="480" y="0"/>
                    <a:pt x="386" y="84"/>
                    <a:pt x="261" y="125"/>
                  </a:cubicBezTo>
                  <a:cubicBezTo>
                    <a:pt x="125" y="167"/>
                    <a:pt x="42" y="261"/>
                    <a:pt x="0" y="386"/>
                  </a:cubicBezTo>
                  <a:lnTo>
                    <a:pt x="84" y="2388"/>
                  </a:lnTo>
                  <a:cubicBezTo>
                    <a:pt x="144" y="2411"/>
                    <a:pt x="205" y="2422"/>
                    <a:pt x="265" y="2422"/>
                  </a:cubicBezTo>
                  <a:cubicBezTo>
                    <a:pt x="424" y="2422"/>
                    <a:pt x="582" y="2351"/>
                    <a:pt x="741" y="2253"/>
                  </a:cubicBezTo>
                  <a:cubicBezTo>
                    <a:pt x="949" y="2086"/>
                    <a:pt x="1126" y="1825"/>
                    <a:pt x="1210" y="1565"/>
                  </a:cubicBezTo>
                  <a:cubicBezTo>
                    <a:pt x="1304" y="1252"/>
                    <a:pt x="1387" y="908"/>
                    <a:pt x="1304" y="605"/>
                  </a:cubicBezTo>
                  <a:cubicBezTo>
                    <a:pt x="1210" y="261"/>
                    <a:pt x="949" y="0"/>
                    <a:pt x="605" y="0"/>
                  </a:cubicBezTo>
                  <a:close/>
                </a:path>
              </a:pathLst>
            </a:custGeom>
            <a:solidFill>
              <a:srgbClr val="D38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4"/>
            <p:cNvSpPr/>
            <p:nvPr/>
          </p:nvSpPr>
          <p:spPr>
            <a:xfrm>
              <a:off x="5736000" y="3553850"/>
              <a:ext cx="18275" cy="47725"/>
            </a:xfrm>
            <a:custGeom>
              <a:rect b="b" l="l" r="r" t="t"/>
              <a:pathLst>
                <a:path extrusionOk="0" h="1909" w="731">
                  <a:moveTo>
                    <a:pt x="605" y="0"/>
                  </a:moveTo>
                  <a:cubicBezTo>
                    <a:pt x="344" y="84"/>
                    <a:pt x="209" y="386"/>
                    <a:pt x="125" y="605"/>
                  </a:cubicBezTo>
                  <a:cubicBezTo>
                    <a:pt x="84" y="741"/>
                    <a:pt x="42" y="824"/>
                    <a:pt x="0" y="908"/>
                  </a:cubicBezTo>
                  <a:lnTo>
                    <a:pt x="0" y="1909"/>
                  </a:lnTo>
                  <a:cubicBezTo>
                    <a:pt x="167" y="1867"/>
                    <a:pt x="303" y="1742"/>
                    <a:pt x="428" y="1565"/>
                  </a:cubicBezTo>
                  <a:cubicBezTo>
                    <a:pt x="605" y="1346"/>
                    <a:pt x="688" y="1085"/>
                    <a:pt x="730" y="783"/>
                  </a:cubicBezTo>
                  <a:cubicBezTo>
                    <a:pt x="730" y="699"/>
                    <a:pt x="730" y="0"/>
                    <a:pt x="605" y="0"/>
                  </a:cubicBezTo>
                  <a:close/>
                </a:path>
              </a:pathLst>
            </a:custGeom>
            <a:solidFill>
              <a:srgbClr val="CC7A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4"/>
            <p:cNvSpPr/>
            <p:nvPr/>
          </p:nvSpPr>
          <p:spPr>
            <a:xfrm>
              <a:off x="5560000" y="3676175"/>
              <a:ext cx="167150" cy="109325"/>
            </a:xfrm>
            <a:custGeom>
              <a:rect b="b" l="l" r="r" t="t"/>
              <a:pathLst>
                <a:path extrusionOk="0" h="4373" w="6686">
                  <a:moveTo>
                    <a:pt x="3310" y="1"/>
                  </a:moveTo>
                  <a:cubicBezTo>
                    <a:pt x="2301" y="1"/>
                    <a:pt x="1242" y="224"/>
                    <a:pt x="689" y="1104"/>
                  </a:cubicBezTo>
                  <a:cubicBezTo>
                    <a:pt x="1" y="2105"/>
                    <a:pt x="262" y="3367"/>
                    <a:pt x="908" y="4316"/>
                  </a:cubicBezTo>
                  <a:cubicBezTo>
                    <a:pt x="933" y="4356"/>
                    <a:pt x="973" y="4372"/>
                    <a:pt x="1015" y="4372"/>
                  </a:cubicBezTo>
                  <a:cubicBezTo>
                    <a:pt x="1116" y="4372"/>
                    <a:pt x="1228" y="4279"/>
                    <a:pt x="1169" y="4191"/>
                  </a:cubicBezTo>
                  <a:cubicBezTo>
                    <a:pt x="564" y="3367"/>
                    <a:pt x="345" y="2324"/>
                    <a:pt x="825" y="1406"/>
                  </a:cubicBezTo>
                  <a:cubicBezTo>
                    <a:pt x="1258" y="507"/>
                    <a:pt x="2285" y="269"/>
                    <a:pt x="3249" y="269"/>
                  </a:cubicBezTo>
                  <a:cubicBezTo>
                    <a:pt x="3537" y="269"/>
                    <a:pt x="3819" y="290"/>
                    <a:pt x="4079" y="322"/>
                  </a:cubicBezTo>
                  <a:cubicBezTo>
                    <a:pt x="5903" y="541"/>
                    <a:pt x="6425" y="2710"/>
                    <a:pt x="5424" y="4055"/>
                  </a:cubicBezTo>
                  <a:cubicBezTo>
                    <a:pt x="5364" y="4182"/>
                    <a:pt x="5460" y="4283"/>
                    <a:pt x="5565" y="4283"/>
                  </a:cubicBezTo>
                  <a:cubicBezTo>
                    <a:pt x="5607" y="4283"/>
                    <a:pt x="5649" y="4267"/>
                    <a:pt x="5684" y="4232"/>
                  </a:cubicBezTo>
                  <a:cubicBezTo>
                    <a:pt x="6686" y="2845"/>
                    <a:pt x="6258" y="322"/>
                    <a:pt x="4298" y="61"/>
                  </a:cubicBezTo>
                  <a:cubicBezTo>
                    <a:pt x="3988" y="27"/>
                    <a:pt x="3652" y="1"/>
                    <a:pt x="3310" y="1"/>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4"/>
            <p:cNvSpPr/>
            <p:nvPr/>
          </p:nvSpPr>
          <p:spPr>
            <a:xfrm>
              <a:off x="5537075" y="3645100"/>
              <a:ext cx="194500" cy="148875"/>
            </a:xfrm>
            <a:custGeom>
              <a:rect b="b" l="l" r="r" t="t"/>
              <a:pathLst>
                <a:path extrusionOk="0" h="5955" w="7780">
                  <a:moveTo>
                    <a:pt x="2263" y="0"/>
                  </a:moveTo>
                  <a:lnTo>
                    <a:pt x="2607" y="480"/>
                  </a:lnTo>
                  <a:cubicBezTo>
                    <a:pt x="2649" y="1220"/>
                    <a:pt x="2691" y="1950"/>
                    <a:pt x="2743" y="2691"/>
                  </a:cubicBezTo>
                  <a:cubicBezTo>
                    <a:pt x="1784" y="2952"/>
                    <a:pt x="918" y="3473"/>
                    <a:pt x="136" y="4088"/>
                  </a:cubicBezTo>
                  <a:cubicBezTo>
                    <a:pt x="84" y="4172"/>
                    <a:pt x="0" y="4213"/>
                    <a:pt x="42" y="4297"/>
                  </a:cubicBezTo>
                  <a:cubicBezTo>
                    <a:pt x="42" y="4349"/>
                    <a:pt x="84" y="4391"/>
                    <a:pt x="84" y="4432"/>
                  </a:cubicBezTo>
                  <a:cubicBezTo>
                    <a:pt x="1346" y="5653"/>
                    <a:pt x="3212" y="5955"/>
                    <a:pt x="4954" y="5955"/>
                  </a:cubicBezTo>
                  <a:cubicBezTo>
                    <a:pt x="5089" y="5955"/>
                    <a:pt x="5215" y="5955"/>
                    <a:pt x="5350" y="5913"/>
                  </a:cubicBezTo>
                  <a:cubicBezTo>
                    <a:pt x="5434" y="5861"/>
                    <a:pt x="5517" y="5778"/>
                    <a:pt x="5611" y="5736"/>
                  </a:cubicBezTo>
                  <a:cubicBezTo>
                    <a:pt x="6476" y="4954"/>
                    <a:pt x="7217" y="4088"/>
                    <a:pt x="7780" y="3087"/>
                  </a:cubicBezTo>
                  <a:cubicBezTo>
                    <a:pt x="7780" y="3045"/>
                    <a:pt x="6560" y="2691"/>
                    <a:pt x="6435" y="2691"/>
                  </a:cubicBezTo>
                  <a:cubicBezTo>
                    <a:pt x="5872" y="2607"/>
                    <a:pt x="5298" y="2607"/>
                    <a:pt x="4735" y="2566"/>
                  </a:cubicBezTo>
                  <a:cubicBezTo>
                    <a:pt x="4777" y="1742"/>
                    <a:pt x="4735" y="866"/>
                    <a:pt x="4610" y="42"/>
                  </a:cubicBezTo>
                  <a:cubicBezTo>
                    <a:pt x="3828" y="0"/>
                    <a:pt x="3045" y="0"/>
                    <a:pt x="2263"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4"/>
            <p:cNvSpPr/>
            <p:nvPr/>
          </p:nvSpPr>
          <p:spPr>
            <a:xfrm>
              <a:off x="5509950" y="4002525"/>
              <a:ext cx="294375" cy="166700"/>
            </a:xfrm>
            <a:custGeom>
              <a:rect b="b" l="l" r="r" t="t"/>
              <a:pathLst>
                <a:path extrusionOk="0" h="6668" w="11775">
                  <a:moveTo>
                    <a:pt x="10732" y="1"/>
                  </a:moveTo>
                  <a:lnTo>
                    <a:pt x="1044" y="1127"/>
                  </a:lnTo>
                  <a:cubicBezTo>
                    <a:pt x="699" y="2650"/>
                    <a:pt x="345" y="4130"/>
                    <a:pt x="1" y="5643"/>
                  </a:cubicBezTo>
                  <a:cubicBezTo>
                    <a:pt x="2202" y="6272"/>
                    <a:pt x="4517" y="6667"/>
                    <a:pt x="6804" y="6667"/>
                  </a:cubicBezTo>
                  <a:cubicBezTo>
                    <a:pt x="8495" y="6667"/>
                    <a:pt x="10170" y="6452"/>
                    <a:pt x="11774" y="5955"/>
                  </a:cubicBezTo>
                  <a:cubicBezTo>
                    <a:pt x="11430" y="3953"/>
                    <a:pt x="11076" y="1951"/>
                    <a:pt x="10732" y="1"/>
                  </a:cubicBez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4"/>
            <p:cNvSpPr/>
            <p:nvPr/>
          </p:nvSpPr>
          <p:spPr>
            <a:xfrm>
              <a:off x="5509950" y="4126375"/>
              <a:ext cx="294375" cy="42850"/>
            </a:xfrm>
            <a:custGeom>
              <a:rect b="b" l="l" r="r" t="t"/>
              <a:pathLst>
                <a:path extrusionOk="0" h="1714" w="11775">
                  <a:moveTo>
                    <a:pt x="178" y="0"/>
                  </a:moveTo>
                  <a:cubicBezTo>
                    <a:pt x="126" y="219"/>
                    <a:pt x="42" y="480"/>
                    <a:pt x="1" y="689"/>
                  </a:cubicBezTo>
                  <a:cubicBezTo>
                    <a:pt x="2202" y="1318"/>
                    <a:pt x="4517" y="1713"/>
                    <a:pt x="6804" y="1713"/>
                  </a:cubicBezTo>
                  <a:cubicBezTo>
                    <a:pt x="8495" y="1713"/>
                    <a:pt x="10170" y="1498"/>
                    <a:pt x="11774" y="1001"/>
                  </a:cubicBezTo>
                  <a:cubicBezTo>
                    <a:pt x="11774" y="782"/>
                    <a:pt x="11733" y="563"/>
                    <a:pt x="11691" y="344"/>
                  </a:cubicBezTo>
                  <a:cubicBezTo>
                    <a:pt x="10135" y="710"/>
                    <a:pt x="8539" y="860"/>
                    <a:pt x="6948" y="860"/>
                  </a:cubicBezTo>
                  <a:cubicBezTo>
                    <a:pt x="6267" y="860"/>
                    <a:pt x="5588" y="832"/>
                    <a:pt x="4913" y="782"/>
                  </a:cubicBezTo>
                  <a:cubicBezTo>
                    <a:pt x="3307" y="605"/>
                    <a:pt x="1742" y="344"/>
                    <a:pt x="178" y="0"/>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4"/>
            <p:cNvSpPr/>
            <p:nvPr/>
          </p:nvSpPr>
          <p:spPr>
            <a:xfrm>
              <a:off x="5499000" y="3864550"/>
              <a:ext cx="159850" cy="173725"/>
            </a:xfrm>
            <a:custGeom>
              <a:rect b="b" l="l" r="r" t="t"/>
              <a:pathLst>
                <a:path extrusionOk="0" h="6949" w="6394">
                  <a:moveTo>
                    <a:pt x="2298" y="0"/>
                  </a:moveTo>
                  <a:cubicBezTo>
                    <a:pt x="1676" y="0"/>
                    <a:pt x="874" y="32"/>
                    <a:pt x="439" y="306"/>
                  </a:cubicBezTo>
                  <a:cubicBezTo>
                    <a:pt x="1" y="566"/>
                    <a:pt x="136" y="1307"/>
                    <a:pt x="136" y="1734"/>
                  </a:cubicBezTo>
                  <a:cubicBezTo>
                    <a:pt x="178" y="3298"/>
                    <a:pt x="355" y="4863"/>
                    <a:pt x="918" y="6302"/>
                  </a:cubicBezTo>
                  <a:cubicBezTo>
                    <a:pt x="1002" y="6469"/>
                    <a:pt x="1085" y="6646"/>
                    <a:pt x="1221" y="6782"/>
                  </a:cubicBezTo>
                  <a:cubicBezTo>
                    <a:pt x="1398" y="6865"/>
                    <a:pt x="1565" y="6907"/>
                    <a:pt x="1742" y="6948"/>
                  </a:cubicBezTo>
                  <a:cubicBezTo>
                    <a:pt x="2180" y="6948"/>
                    <a:pt x="2608" y="6865"/>
                    <a:pt x="3046" y="6782"/>
                  </a:cubicBezTo>
                  <a:cubicBezTo>
                    <a:pt x="4172" y="6521"/>
                    <a:pt x="5257" y="6166"/>
                    <a:pt x="6393" y="5780"/>
                  </a:cubicBezTo>
                  <a:lnTo>
                    <a:pt x="3567" y="3392"/>
                  </a:lnTo>
                  <a:cubicBezTo>
                    <a:pt x="3567" y="2349"/>
                    <a:pt x="3484" y="1348"/>
                    <a:pt x="3265" y="389"/>
                  </a:cubicBezTo>
                  <a:cubicBezTo>
                    <a:pt x="3265" y="264"/>
                    <a:pt x="3223" y="170"/>
                    <a:pt x="3129" y="87"/>
                  </a:cubicBezTo>
                  <a:cubicBezTo>
                    <a:pt x="3046" y="3"/>
                    <a:pt x="2910" y="3"/>
                    <a:pt x="2785" y="3"/>
                  </a:cubicBezTo>
                  <a:cubicBezTo>
                    <a:pt x="2648" y="3"/>
                    <a:pt x="2481" y="0"/>
                    <a:pt x="2298"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4"/>
            <p:cNvSpPr/>
            <p:nvPr/>
          </p:nvSpPr>
          <p:spPr>
            <a:xfrm>
              <a:off x="5648925" y="3705850"/>
              <a:ext cx="127250" cy="107700"/>
            </a:xfrm>
            <a:custGeom>
              <a:rect b="b" l="l" r="r" t="t"/>
              <a:pathLst>
                <a:path extrusionOk="0" h="4308" w="5090">
                  <a:moveTo>
                    <a:pt x="876" y="0"/>
                  </a:moveTo>
                  <a:cubicBezTo>
                    <a:pt x="615" y="1345"/>
                    <a:pt x="741" y="2826"/>
                    <a:pt x="0" y="4046"/>
                  </a:cubicBezTo>
                  <a:lnTo>
                    <a:pt x="5047" y="4307"/>
                  </a:lnTo>
                  <a:cubicBezTo>
                    <a:pt x="5089" y="3692"/>
                    <a:pt x="5089" y="3087"/>
                    <a:pt x="5047" y="2482"/>
                  </a:cubicBezTo>
                  <a:cubicBezTo>
                    <a:pt x="5047" y="2128"/>
                    <a:pt x="4995" y="1783"/>
                    <a:pt x="4787" y="1481"/>
                  </a:cubicBezTo>
                  <a:cubicBezTo>
                    <a:pt x="4609" y="1179"/>
                    <a:pt x="4265" y="1001"/>
                    <a:pt x="3952" y="824"/>
                  </a:cubicBezTo>
                  <a:cubicBezTo>
                    <a:pt x="3389" y="522"/>
                    <a:pt x="2868" y="355"/>
                    <a:pt x="2305" y="177"/>
                  </a:cubicBezTo>
                  <a:cubicBezTo>
                    <a:pt x="1825" y="0"/>
                    <a:pt x="1398" y="0"/>
                    <a:pt x="876" y="0"/>
                  </a:cubicBez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4"/>
            <p:cNvSpPr/>
            <p:nvPr/>
          </p:nvSpPr>
          <p:spPr>
            <a:xfrm>
              <a:off x="5487025" y="3714700"/>
              <a:ext cx="173900" cy="189725"/>
            </a:xfrm>
            <a:custGeom>
              <a:rect b="b" l="l" r="r" t="t"/>
              <a:pathLst>
                <a:path extrusionOk="0" h="7589" w="6956">
                  <a:moveTo>
                    <a:pt x="4130" y="1"/>
                  </a:moveTo>
                  <a:cubicBezTo>
                    <a:pt x="3045" y="303"/>
                    <a:pt x="1783" y="783"/>
                    <a:pt x="1178" y="1826"/>
                  </a:cubicBezTo>
                  <a:cubicBezTo>
                    <a:pt x="1001" y="2128"/>
                    <a:pt x="918" y="2514"/>
                    <a:pt x="834" y="2869"/>
                  </a:cubicBezTo>
                  <a:cubicBezTo>
                    <a:pt x="438" y="4297"/>
                    <a:pt x="177" y="5736"/>
                    <a:pt x="0" y="7207"/>
                  </a:cubicBezTo>
                  <a:cubicBezTo>
                    <a:pt x="635" y="7490"/>
                    <a:pt x="1315" y="7589"/>
                    <a:pt x="2006" y="7589"/>
                  </a:cubicBezTo>
                  <a:cubicBezTo>
                    <a:pt x="2687" y="7589"/>
                    <a:pt x="3378" y="7493"/>
                    <a:pt x="4046" y="7384"/>
                  </a:cubicBezTo>
                  <a:cubicBezTo>
                    <a:pt x="4046" y="6518"/>
                    <a:pt x="4130" y="5643"/>
                    <a:pt x="4390" y="4777"/>
                  </a:cubicBezTo>
                  <a:cubicBezTo>
                    <a:pt x="4432" y="4641"/>
                    <a:pt x="4484" y="4475"/>
                    <a:pt x="4609" y="4381"/>
                  </a:cubicBezTo>
                  <a:cubicBezTo>
                    <a:pt x="4693" y="4339"/>
                    <a:pt x="4787" y="4297"/>
                    <a:pt x="4912" y="4297"/>
                  </a:cubicBezTo>
                  <a:cubicBezTo>
                    <a:pt x="5611" y="4172"/>
                    <a:pt x="6309" y="3953"/>
                    <a:pt x="6956" y="3599"/>
                  </a:cubicBezTo>
                  <a:cubicBezTo>
                    <a:pt x="6215" y="3077"/>
                    <a:pt x="5392" y="2472"/>
                    <a:pt x="4912" y="1690"/>
                  </a:cubicBezTo>
                  <a:cubicBezTo>
                    <a:pt x="4568" y="1169"/>
                    <a:pt x="4307" y="606"/>
                    <a:pt x="4130" y="1"/>
                  </a:cubicBez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4"/>
            <p:cNvSpPr/>
            <p:nvPr/>
          </p:nvSpPr>
          <p:spPr>
            <a:xfrm>
              <a:off x="5560000" y="3695150"/>
              <a:ext cx="30700" cy="90350"/>
            </a:xfrm>
            <a:custGeom>
              <a:rect b="b" l="l" r="r" t="t"/>
              <a:pathLst>
                <a:path extrusionOk="0" h="3614" w="1228">
                  <a:moveTo>
                    <a:pt x="950" y="1"/>
                  </a:moveTo>
                  <a:cubicBezTo>
                    <a:pt x="867" y="84"/>
                    <a:pt x="783" y="209"/>
                    <a:pt x="689" y="345"/>
                  </a:cubicBezTo>
                  <a:cubicBezTo>
                    <a:pt x="1" y="1346"/>
                    <a:pt x="262" y="2608"/>
                    <a:pt x="908" y="3557"/>
                  </a:cubicBezTo>
                  <a:cubicBezTo>
                    <a:pt x="933" y="3597"/>
                    <a:pt x="973" y="3613"/>
                    <a:pt x="1015" y="3613"/>
                  </a:cubicBezTo>
                  <a:cubicBezTo>
                    <a:pt x="1116" y="3613"/>
                    <a:pt x="1228" y="3520"/>
                    <a:pt x="1169" y="3432"/>
                  </a:cubicBezTo>
                  <a:cubicBezTo>
                    <a:pt x="564" y="2608"/>
                    <a:pt x="345" y="1565"/>
                    <a:pt x="825" y="647"/>
                  </a:cubicBezTo>
                  <a:cubicBezTo>
                    <a:pt x="908" y="428"/>
                    <a:pt x="1086" y="261"/>
                    <a:pt x="1211" y="84"/>
                  </a:cubicBezTo>
                  <a:cubicBezTo>
                    <a:pt x="1127" y="84"/>
                    <a:pt x="1044" y="42"/>
                    <a:pt x="950" y="1"/>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4"/>
            <p:cNvSpPr/>
            <p:nvPr/>
          </p:nvSpPr>
          <p:spPr>
            <a:xfrm>
              <a:off x="5679425" y="3684200"/>
              <a:ext cx="43550" cy="99050"/>
            </a:xfrm>
            <a:custGeom>
              <a:rect b="b" l="l" r="r" t="t"/>
              <a:pathLst>
                <a:path extrusionOk="0" h="3962" w="1742">
                  <a:moveTo>
                    <a:pt x="261" y="1"/>
                  </a:moveTo>
                  <a:cubicBezTo>
                    <a:pt x="219" y="84"/>
                    <a:pt x="125" y="178"/>
                    <a:pt x="0" y="178"/>
                  </a:cubicBezTo>
                  <a:cubicBezTo>
                    <a:pt x="1262" y="783"/>
                    <a:pt x="1523" y="2566"/>
                    <a:pt x="647" y="3734"/>
                  </a:cubicBezTo>
                  <a:cubicBezTo>
                    <a:pt x="587" y="3861"/>
                    <a:pt x="683" y="3962"/>
                    <a:pt x="788" y="3962"/>
                  </a:cubicBezTo>
                  <a:cubicBezTo>
                    <a:pt x="830" y="3962"/>
                    <a:pt x="872" y="3946"/>
                    <a:pt x="907" y="3911"/>
                  </a:cubicBezTo>
                  <a:cubicBezTo>
                    <a:pt x="1742" y="2691"/>
                    <a:pt x="1564" y="699"/>
                    <a:pt x="261" y="1"/>
                  </a:cubicBezTo>
                  <a:close/>
                </a:path>
              </a:pathLst>
            </a:custGeom>
            <a:solidFill>
              <a:srgbClr val="363E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4"/>
            <p:cNvSpPr/>
            <p:nvPr/>
          </p:nvSpPr>
          <p:spPr>
            <a:xfrm>
              <a:off x="5487025" y="3879725"/>
              <a:ext cx="102200" cy="24700"/>
            </a:xfrm>
            <a:custGeom>
              <a:rect b="b" l="l" r="r" t="t"/>
              <a:pathLst>
                <a:path extrusionOk="0" h="988" w="4088">
                  <a:moveTo>
                    <a:pt x="52" y="1"/>
                  </a:moveTo>
                  <a:cubicBezTo>
                    <a:pt x="52" y="220"/>
                    <a:pt x="0" y="387"/>
                    <a:pt x="0" y="606"/>
                  </a:cubicBezTo>
                  <a:cubicBezTo>
                    <a:pt x="635" y="889"/>
                    <a:pt x="1315" y="988"/>
                    <a:pt x="2006" y="988"/>
                  </a:cubicBezTo>
                  <a:cubicBezTo>
                    <a:pt x="2687" y="988"/>
                    <a:pt x="3378" y="892"/>
                    <a:pt x="4046" y="783"/>
                  </a:cubicBezTo>
                  <a:cubicBezTo>
                    <a:pt x="4046" y="564"/>
                    <a:pt x="4046" y="303"/>
                    <a:pt x="4088" y="43"/>
                  </a:cubicBezTo>
                  <a:lnTo>
                    <a:pt x="4088" y="43"/>
                  </a:lnTo>
                  <a:cubicBezTo>
                    <a:pt x="3394" y="177"/>
                    <a:pt x="2689" y="264"/>
                    <a:pt x="1989" y="264"/>
                  </a:cubicBezTo>
                  <a:cubicBezTo>
                    <a:pt x="1334" y="264"/>
                    <a:pt x="683" y="188"/>
                    <a:pt x="52" y="1"/>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4"/>
            <p:cNvSpPr/>
            <p:nvPr/>
          </p:nvSpPr>
          <p:spPr>
            <a:xfrm>
              <a:off x="5648925" y="3705850"/>
              <a:ext cx="34950" cy="102225"/>
            </a:xfrm>
            <a:custGeom>
              <a:rect b="b" l="l" r="r" t="t"/>
              <a:pathLst>
                <a:path extrusionOk="0" h="4089" w="1398">
                  <a:moveTo>
                    <a:pt x="876" y="0"/>
                  </a:moveTo>
                  <a:cubicBezTo>
                    <a:pt x="615" y="1345"/>
                    <a:pt x="741" y="2826"/>
                    <a:pt x="0" y="4046"/>
                  </a:cubicBezTo>
                  <a:lnTo>
                    <a:pt x="741" y="4088"/>
                  </a:lnTo>
                  <a:cubicBezTo>
                    <a:pt x="1220" y="2785"/>
                    <a:pt x="1345" y="1398"/>
                    <a:pt x="1398" y="0"/>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4"/>
            <p:cNvSpPr/>
            <p:nvPr/>
          </p:nvSpPr>
          <p:spPr>
            <a:xfrm>
              <a:off x="5575125" y="3714700"/>
              <a:ext cx="85800" cy="99875"/>
            </a:xfrm>
            <a:custGeom>
              <a:rect b="b" l="l" r="r" t="t"/>
              <a:pathLst>
                <a:path extrusionOk="0" h="3995" w="3432">
                  <a:moveTo>
                    <a:pt x="606" y="1"/>
                  </a:moveTo>
                  <a:cubicBezTo>
                    <a:pt x="387" y="84"/>
                    <a:pt x="220" y="126"/>
                    <a:pt x="1" y="168"/>
                  </a:cubicBezTo>
                  <a:cubicBezTo>
                    <a:pt x="387" y="1607"/>
                    <a:pt x="1169" y="2869"/>
                    <a:pt x="2306" y="3818"/>
                  </a:cubicBezTo>
                  <a:cubicBezTo>
                    <a:pt x="2347" y="3859"/>
                    <a:pt x="2431" y="3953"/>
                    <a:pt x="2525" y="3995"/>
                  </a:cubicBezTo>
                  <a:cubicBezTo>
                    <a:pt x="2827" y="3911"/>
                    <a:pt x="3129" y="3776"/>
                    <a:pt x="3432" y="3599"/>
                  </a:cubicBezTo>
                  <a:cubicBezTo>
                    <a:pt x="2691" y="3077"/>
                    <a:pt x="1868" y="2472"/>
                    <a:pt x="1388" y="1690"/>
                  </a:cubicBezTo>
                  <a:cubicBezTo>
                    <a:pt x="1044" y="1169"/>
                    <a:pt x="783" y="606"/>
                    <a:pt x="606" y="1"/>
                  </a:cubicBez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4"/>
            <p:cNvSpPr/>
            <p:nvPr/>
          </p:nvSpPr>
          <p:spPr>
            <a:xfrm>
              <a:off x="5557675" y="3754125"/>
              <a:ext cx="230475" cy="272150"/>
            </a:xfrm>
            <a:custGeom>
              <a:rect b="b" l="l" r="r" t="t"/>
              <a:pathLst>
                <a:path extrusionOk="0" h="10886" w="9219">
                  <a:moveTo>
                    <a:pt x="4465" y="0"/>
                  </a:moveTo>
                  <a:cubicBezTo>
                    <a:pt x="2987" y="0"/>
                    <a:pt x="1384" y="110"/>
                    <a:pt x="0" y="457"/>
                  </a:cubicBezTo>
                  <a:cubicBezTo>
                    <a:pt x="219" y="4941"/>
                    <a:pt x="522" y="10886"/>
                    <a:pt x="522" y="10886"/>
                  </a:cubicBezTo>
                  <a:lnTo>
                    <a:pt x="8697" y="10761"/>
                  </a:lnTo>
                  <a:lnTo>
                    <a:pt x="9219" y="332"/>
                  </a:lnTo>
                  <a:cubicBezTo>
                    <a:pt x="9219" y="332"/>
                    <a:pt x="7031" y="0"/>
                    <a:pt x="44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4"/>
            <p:cNvSpPr/>
            <p:nvPr/>
          </p:nvSpPr>
          <p:spPr>
            <a:xfrm>
              <a:off x="5571750" y="3765800"/>
              <a:ext cx="229450" cy="272475"/>
            </a:xfrm>
            <a:custGeom>
              <a:rect b="b" l="l" r="r" t="t"/>
              <a:pathLst>
                <a:path extrusionOk="0" h="10899" w="9178">
                  <a:moveTo>
                    <a:pt x="4580" y="0"/>
                  </a:moveTo>
                  <a:cubicBezTo>
                    <a:pt x="3068" y="0"/>
                    <a:pt x="1414" y="112"/>
                    <a:pt x="0" y="470"/>
                  </a:cubicBezTo>
                  <a:cubicBezTo>
                    <a:pt x="178" y="4902"/>
                    <a:pt x="480" y="10898"/>
                    <a:pt x="480" y="10898"/>
                  </a:cubicBezTo>
                  <a:lnTo>
                    <a:pt x="8698" y="10732"/>
                  </a:lnTo>
                  <a:lnTo>
                    <a:pt x="9177" y="303"/>
                  </a:lnTo>
                  <a:cubicBezTo>
                    <a:pt x="9177" y="303"/>
                    <a:pt x="7073" y="0"/>
                    <a:pt x="4580" y="0"/>
                  </a:cubicBezTo>
                  <a:close/>
                </a:path>
              </a:pathLst>
            </a:custGeom>
            <a:solidFill>
              <a:srgbClr val="86C7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4"/>
            <p:cNvSpPr/>
            <p:nvPr/>
          </p:nvSpPr>
          <p:spPr>
            <a:xfrm>
              <a:off x="5620750" y="3814275"/>
              <a:ext cx="142375" cy="33950"/>
            </a:xfrm>
            <a:custGeom>
              <a:rect b="b" l="l" r="r" t="t"/>
              <a:pathLst>
                <a:path extrusionOk="0" h="1358" w="5695">
                  <a:moveTo>
                    <a:pt x="4589" y="1"/>
                  </a:moveTo>
                  <a:cubicBezTo>
                    <a:pt x="3078" y="1"/>
                    <a:pt x="1533" y="69"/>
                    <a:pt x="43" y="137"/>
                  </a:cubicBezTo>
                  <a:cubicBezTo>
                    <a:pt x="1" y="575"/>
                    <a:pt x="1" y="971"/>
                    <a:pt x="1" y="1357"/>
                  </a:cubicBezTo>
                  <a:cubicBezTo>
                    <a:pt x="1169" y="1357"/>
                    <a:pt x="2389" y="1315"/>
                    <a:pt x="3567" y="1274"/>
                  </a:cubicBezTo>
                  <a:cubicBezTo>
                    <a:pt x="3713" y="1265"/>
                    <a:pt x="3859" y="1262"/>
                    <a:pt x="4005" y="1262"/>
                  </a:cubicBezTo>
                  <a:cubicBezTo>
                    <a:pt x="4406" y="1262"/>
                    <a:pt x="4813" y="1286"/>
                    <a:pt x="5231" y="1286"/>
                  </a:cubicBezTo>
                  <a:cubicBezTo>
                    <a:pt x="5384" y="1286"/>
                    <a:pt x="5538" y="1282"/>
                    <a:pt x="5695" y="1274"/>
                  </a:cubicBezTo>
                  <a:cubicBezTo>
                    <a:pt x="5653" y="1274"/>
                    <a:pt x="5601" y="12"/>
                    <a:pt x="5601" y="12"/>
                  </a:cubicBezTo>
                  <a:cubicBezTo>
                    <a:pt x="5266" y="4"/>
                    <a:pt x="4928" y="1"/>
                    <a:pt x="458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4"/>
            <p:cNvSpPr/>
            <p:nvPr/>
          </p:nvSpPr>
          <p:spPr>
            <a:xfrm>
              <a:off x="5519600" y="3944925"/>
              <a:ext cx="185925" cy="92725"/>
            </a:xfrm>
            <a:custGeom>
              <a:rect b="b" l="l" r="r" t="t"/>
              <a:pathLst>
                <a:path extrusionOk="0" h="3709" w="7437">
                  <a:moveTo>
                    <a:pt x="6998" y="0"/>
                  </a:moveTo>
                  <a:cubicBezTo>
                    <a:pt x="5695" y="83"/>
                    <a:pt x="4391" y="125"/>
                    <a:pt x="3087" y="261"/>
                  </a:cubicBezTo>
                  <a:cubicBezTo>
                    <a:pt x="2613" y="296"/>
                    <a:pt x="2139" y="398"/>
                    <a:pt x="1664" y="398"/>
                  </a:cubicBezTo>
                  <a:cubicBezTo>
                    <a:pt x="1575" y="398"/>
                    <a:pt x="1487" y="394"/>
                    <a:pt x="1398" y="386"/>
                  </a:cubicBezTo>
                  <a:cubicBezTo>
                    <a:pt x="1370" y="383"/>
                    <a:pt x="1342" y="382"/>
                    <a:pt x="1313" y="382"/>
                  </a:cubicBezTo>
                  <a:cubicBezTo>
                    <a:pt x="935" y="382"/>
                    <a:pt x="507" y="630"/>
                    <a:pt x="313" y="959"/>
                  </a:cubicBezTo>
                  <a:cubicBezTo>
                    <a:pt x="53" y="1429"/>
                    <a:pt x="1" y="1950"/>
                    <a:pt x="178" y="2430"/>
                  </a:cubicBezTo>
                  <a:cubicBezTo>
                    <a:pt x="313" y="2732"/>
                    <a:pt x="480" y="2868"/>
                    <a:pt x="658" y="3129"/>
                  </a:cubicBezTo>
                  <a:cubicBezTo>
                    <a:pt x="741" y="3254"/>
                    <a:pt x="741" y="3514"/>
                    <a:pt x="877" y="3608"/>
                  </a:cubicBezTo>
                  <a:cubicBezTo>
                    <a:pt x="976" y="3684"/>
                    <a:pt x="1109" y="3708"/>
                    <a:pt x="1246" y="3708"/>
                  </a:cubicBezTo>
                  <a:cubicBezTo>
                    <a:pt x="1411" y="3708"/>
                    <a:pt x="1581" y="3673"/>
                    <a:pt x="1700" y="3650"/>
                  </a:cubicBezTo>
                  <a:cubicBezTo>
                    <a:pt x="2003" y="3650"/>
                    <a:pt x="2347" y="3567"/>
                    <a:pt x="2660" y="3514"/>
                  </a:cubicBezTo>
                  <a:cubicBezTo>
                    <a:pt x="3181" y="3431"/>
                    <a:pt x="3651" y="3254"/>
                    <a:pt x="4172" y="3129"/>
                  </a:cubicBezTo>
                  <a:cubicBezTo>
                    <a:pt x="5267" y="2784"/>
                    <a:pt x="6258" y="2169"/>
                    <a:pt x="7259" y="1689"/>
                  </a:cubicBezTo>
                  <a:cubicBezTo>
                    <a:pt x="7300" y="1648"/>
                    <a:pt x="7300" y="1648"/>
                    <a:pt x="7353" y="1648"/>
                  </a:cubicBezTo>
                  <a:cubicBezTo>
                    <a:pt x="7436" y="1564"/>
                    <a:pt x="7259" y="907"/>
                    <a:pt x="7259" y="824"/>
                  </a:cubicBezTo>
                  <a:cubicBezTo>
                    <a:pt x="7175" y="521"/>
                    <a:pt x="7134" y="261"/>
                    <a:pt x="6998"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4"/>
            <p:cNvSpPr/>
            <p:nvPr/>
          </p:nvSpPr>
          <p:spPr>
            <a:xfrm>
              <a:off x="5623875" y="3912050"/>
              <a:ext cx="142375" cy="98075"/>
            </a:xfrm>
            <a:custGeom>
              <a:rect b="b" l="l" r="r" t="t"/>
              <a:pathLst>
                <a:path extrusionOk="0" h="3923" w="5695">
                  <a:moveTo>
                    <a:pt x="3675" y="0"/>
                  </a:moveTo>
                  <a:cubicBezTo>
                    <a:pt x="3637" y="0"/>
                    <a:pt x="3609" y="61"/>
                    <a:pt x="3609" y="95"/>
                  </a:cubicBezTo>
                  <a:cubicBezTo>
                    <a:pt x="3088" y="1096"/>
                    <a:pt x="2003" y="1232"/>
                    <a:pt x="1002" y="1357"/>
                  </a:cubicBezTo>
                  <a:cubicBezTo>
                    <a:pt x="658" y="1398"/>
                    <a:pt x="314" y="1492"/>
                    <a:pt x="1" y="1576"/>
                  </a:cubicBezTo>
                  <a:lnTo>
                    <a:pt x="1002" y="3922"/>
                  </a:lnTo>
                  <a:cubicBezTo>
                    <a:pt x="1743" y="3745"/>
                    <a:pt x="2347" y="3401"/>
                    <a:pt x="3046" y="3098"/>
                  </a:cubicBezTo>
                  <a:cubicBezTo>
                    <a:pt x="3307" y="2963"/>
                    <a:pt x="3526" y="2796"/>
                    <a:pt x="3828" y="2744"/>
                  </a:cubicBezTo>
                  <a:cubicBezTo>
                    <a:pt x="3894" y="2736"/>
                    <a:pt x="3961" y="2733"/>
                    <a:pt x="4028" y="2733"/>
                  </a:cubicBezTo>
                  <a:cubicBezTo>
                    <a:pt x="4229" y="2733"/>
                    <a:pt x="4432" y="2760"/>
                    <a:pt x="4633" y="2760"/>
                  </a:cubicBezTo>
                  <a:cubicBezTo>
                    <a:pt x="4713" y="2760"/>
                    <a:pt x="4792" y="2756"/>
                    <a:pt x="4871" y="2744"/>
                  </a:cubicBezTo>
                  <a:cubicBezTo>
                    <a:pt x="4913" y="2744"/>
                    <a:pt x="4954" y="2744"/>
                    <a:pt x="5007" y="2702"/>
                  </a:cubicBezTo>
                  <a:cubicBezTo>
                    <a:pt x="5007" y="2660"/>
                    <a:pt x="4954" y="2619"/>
                    <a:pt x="4913" y="2577"/>
                  </a:cubicBezTo>
                  <a:cubicBezTo>
                    <a:pt x="4652" y="2400"/>
                    <a:pt x="4350" y="2316"/>
                    <a:pt x="4047" y="2316"/>
                  </a:cubicBezTo>
                  <a:cubicBezTo>
                    <a:pt x="4433" y="2222"/>
                    <a:pt x="4829" y="2274"/>
                    <a:pt x="5267" y="2222"/>
                  </a:cubicBezTo>
                  <a:cubicBezTo>
                    <a:pt x="5351" y="2222"/>
                    <a:pt x="5695" y="2181"/>
                    <a:pt x="5695" y="2055"/>
                  </a:cubicBezTo>
                  <a:cubicBezTo>
                    <a:pt x="5695" y="1920"/>
                    <a:pt x="5476" y="1920"/>
                    <a:pt x="5434" y="1878"/>
                  </a:cubicBezTo>
                  <a:cubicBezTo>
                    <a:pt x="5220" y="1857"/>
                    <a:pt x="5004" y="1847"/>
                    <a:pt x="4786" y="1847"/>
                  </a:cubicBezTo>
                  <a:cubicBezTo>
                    <a:pt x="4569" y="1847"/>
                    <a:pt x="4350" y="1857"/>
                    <a:pt x="4131" y="1878"/>
                  </a:cubicBezTo>
                  <a:cubicBezTo>
                    <a:pt x="4485" y="1795"/>
                    <a:pt x="4788" y="1701"/>
                    <a:pt x="5090" y="1576"/>
                  </a:cubicBezTo>
                  <a:cubicBezTo>
                    <a:pt x="5267" y="1534"/>
                    <a:pt x="5434" y="1440"/>
                    <a:pt x="5570" y="1357"/>
                  </a:cubicBezTo>
                  <a:lnTo>
                    <a:pt x="5570" y="1273"/>
                  </a:lnTo>
                  <a:cubicBezTo>
                    <a:pt x="5570" y="1232"/>
                    <a:pt x="5528" y="1232"/>
                    <a:pt x="5476" y="1232"/>
                  </a:cubicBezTo>
                  <a:cubicBezTo>
                    <a:pt x="5398" y="1216"/>
                    <a:pt x="5320" y="1210"/>
                    <a:pt x="5242" y="1210"/>
                  </a:cubicBezTo>
                  <a:cubicBezTo>
                    <a:pt x="5059" y="1210"/>
                    <a:pt x="4876" y="1244"/>
                    <a:pt x="4694" y="1273"/>
                  </a:cubicBezTo>
                  <a:cubicBezTo>
                    <a:pt x="4459" y="1311"/>
                    <a:pt x="4157" y="1315"/>
                    <a:pt x="3939" y="1406"/>
                  </a:cubicBezTo>
                  <a:lnTo>
                    <a:pt x="3939" y="1406"/>
                  </a:lnTo>
                  <a:cubicBezTo>
                    <a:pt x="4183" y="1284"/>
                    <a:pt x="4452" y="1123"/>
                    <a:pt x="4652" y="971"/>
                  </a:cubicBezTo>
                  <a:cubicBezTo>
                    <a:pt x="4694" y="877"/>
                    <a:pt x="4788" y="835"/>
                    <a:pt x="4829" y="752"/>
                  </a:cubicBezTo>
                  <a:cubicBezTo>
                    <a:pt x="4913" y="658"/>
                    <a:pt x="5048" y="491"/>
                    <a:pt x="4871" y="449"/>
                  </a:cubicBezTo>
                  <a:cubicBezTo>
                    <a:pt x="4858" y="441"/>
                    <a:pt x="4843" y="438"/>
                    <a:pt x="4828" y="438"/>
                  </a:cubicBezTo>
                  <a:cubicBezTo>
                    <a:pt x="4746" y="438"/>
                    <a:pt x="4639" y="539"/>
                    <a:pt x="4569" y="575"/>
                  </a:cubicBezTo>
                  <a:cubicBezTo>
                    <a:pt x="4172" y="794"/>
                    <a:pt x="3786" y="1013"/>
                    <a:pt x="3390" y="1273"/>
                  </a:cubicBezTo>
                  <a:cubicBezTo>
                    <a:pt x="3609" y="877"/>
                    <a:pt x="3786" y="491"/>
                    <a:pt x="3745" y="95"/>
                  </a:cubicBezTo>
                  <a:cubicBezTo>
                    <a:pt x="3745" y="53"/>
                    <a:pt x="3745" y="11"/>
                    <a:pt x="3703" y="11"/>
                  </a:cubicBezTo>
                  <a:cubicBezTo>
                    <a:pt x="3693" y="4"/>
                    <a:pt x="3684" y="0"/>
                    <a:pt x="3675"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4"/>
            <p:cNvSpPr/>
            <p:nvPr/>
          </p:nvSpPr>
          <p:spPr>
            <a:xfrm>
              <a:off x="5756175" y="3835150"/>
              <a:ext cx="54675" cy="87300"/>
            </a:xfrm>
            <a:custGeom>
              <a:rect b="b" l="l" r="r" t="t"/>
              <a:pathLst>
                <a:path extrusionOk="0" h="3492" w="2187">
                  <a:moveTo>
                    <a:pt x="757" y="1"/>
                  </a:moveTo>
                  <a:cubicBezTo>
                    <a:pt x="664" y="42"/>
                    <a:pt x="757" y="178"/>
                    <a:pt x="841" y="261"/>
                  </a:cubicBezTo>
                  <a:cubicBezTo>
                    <a:pt x="1102" y="439"/>
                    <a:pt x="1362" y="606"/>
                    <a:pt x="1623" y="825"/>
                  </a:cubicBezTo>
                  <a:lnTo>
                    <a:pt x="757" y="825"/>
                  </a:lnTo>
                  <a:cubicBezTo>
                    <a:pt x="538" y="866"/>
                    <a:pt x="59" y="866"/>
                    <a:pt x="17" y="1179"/>
                  </a:cubicBezTo>
                  <a:cubicBezTo>
                    <a:pt x="0" y="1246"/>
                    <a:pt x="206" y="1266"/>
                    <a:pt x="463" y="1266"/>
                  </a:cubicBezTo>
                  <a:cubicBezTo>
                    <a:pt x="850" y="1266"/>
                    <a:pt x="1354" y="1221"/>
                    <a:pt x="1404" y="1221"/>
                  </a:cubicBezTo>
                  <a:cubicBezTo>
                    <a:pt x="883" y="1388"/>
                    <a:pt x="319" y="1565"/>
                    <a:pt x="59" y="2045"/>
                  </a:cubicBezTo>
                  <a:cubicBezTo>
                    <a:pt x="17" y="2128"/>
                    <a:pt x="17" y="2222"/>
                    <a:pt x="59" y="2264"/>
                  </a:cubicBezTo>
                  <a:cubicBezTo>
                    <a:pt x="73" y="2278"/>
                    <a:pt x="91" y="2282"/>
                    <a:pt x="112" y="2282"/>
                  </a:cubicBezTo>
                  <a:cubicBezTo>
                    <a:pt x="153" y="2282"/>
                    <a:pt x="201" y="2264"/>
                    <a:pt x="236" y="2264"/>
                  </a:cubicBezTo>
                  <a:cubicBezTo>
                    <a:pt x="622" y="2045"/>
                    <a:pt x="1018" y="1826"/>
                    <a:pt x="1404" y="1607"/>
                  </a:cubicBezTo>
                  <a:lnTo>
                    <a:pt x="1404" y="1607"/>
                  </a:lnTo>
                  <a:cubicBezTo>
                    <a:pt x="1060" y="1909"/>
                    <a:pt x="757" y="2305"/>
                    <a:pt x="538" y="2743"/>
                  </a:cubicBezTo>
                  <a:cubicBezTo>
                    <a:pt x="538" y="2785"/>
                    <a:pt x="497" y="2868"/>
                    <a:pt x="497" y="2952"/>
                  </a:cubicBezTo>
                  <a:cubicBezTo>
                    <a:pt x="497" y="3004"/>
                    <a:pt x="580" y="3087"/>
                    <a:pt x="622" y="3087"/>
                  </a:cubicBezTo>
                  <a:cubicBezTo>
                    <a:pt x="664" y="3087"/>
                    <a:pt x="757" y="3046"/>
                    <a:pt x="757" y="3004"/>
                  </a:cubicBezTo>
                  <a:cubicBezTo>
                    <a:pt x="1143" y="2691"/>
                    <a:pt x="1446" y="2347"/>
                    <a:pt x="1706" y="1909"/>
                  </a:cubicBezTo>
                  <a:lnTo>
                    <a:pt x="1706" y="1909"/>
                  </a:lnTo>
                  <a:cubicBezTo>
                    <a:pt x="1540" y="2222"/>
                    <a:pt x="1404" y="2524"/>
                    <a:pt x="1321" y="2827"/>
                  </a:cubicBezTo>
                  <a:cubicBezTo>
                    <a:pt x="1283" y="2940"/>
                    <a:pt x="1133" y="3492"/>
                    <a:pt x="1332" y="3492"/>
                  </a:cubicBezTo>
                  <a:cubicBezTo>
                    <a:pt x="1352" y="3492"/>
                    <a:pt x="1376" y="3486"/>
                    <a:pt x="1404" y="3473"/>
                  </a:cubicBezTo>
                  <a:cubicBezTo>
                    <a:pt x="1623" y="3348"/>
                    <a:pt x="1706" y="3046"/>
                    <a:pt x="1800" y="2827"/>
                  </a:cubicBezTo>
                  <a:cubicBezTo>
                    <a:pt x="1967" y="2566"/>
                    <a:pt x="2009" y="2305"/>
                    <a:pt x="2103" y="1961"/>
                  </a:cubicBezTo>
                  <a:cubicBezTo>
                    <a:pt x="2144" y="1648"/>
                    <a:pt x="2186" y="1346"/>
                    <a:pt x="2144" y="1002"/>
                  </a:cubicBezTo>
                  <a:cubicBezTo>
                    <a:pt x="2103" y="699"/>
                    <a:pt x="1884" y="522"/>
                    <a:pt x="1665" y="345"/>
                  </a:cubicBezTo>
                  <a:cubicBezTo>
                    <a:pt x="1404" y="178"/>
                    <a:pt x="1143" y="42"/>
                    <a:pt x="841" y="1"/>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4"/>
            <p:cNvSpPr/>
            <p:nvPr/>
          </p:nvSpPr>
          <p:spPr>
            <a:xfrm>
              <a:off x="5604325" y="3689675"/>
              <a:ext cx="25" cy="3150"/>
            </a:xfrm>
            <a:custGeom>
              <a:rect b="b" l="l" r="r" t="t"/>
              <a:pathLst>
                <a:path extrusionOk="0" h="126" w="1">
                  <a:moveTo>
                    <a:pt x="1" y="1"/>
                  </a:moveTo>
                  <a:lnTo>
                    <a:pt x="1" y="1"/>
                  </a:lnTo>
                  <a:lnTo>
                    <a:pt x="1" y="126"/>
                  </a:lnTo>
                  <a:close/>
                </a:path>
              </a:pathLst>
            </a:custGeom>
            <a:solidFill>
              <a:srgbClr val="F6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4"/>
            <p:cNvSpPr/>
            <p:nvPr/>
          </p:nvSpPr>
          <p:spPr>
            <a:xfrm>
              <a:off x="5603300" y="3683150"/>
              <a:ext cx="1050" cy="6550"/>
            </a:xfrm>
            <a:custGeom>
              <a:rect b="b" l="l" r="r" t="t"/>
              <a:pathLst>
                <a:path extrusionOk="0" h="262" w="42">
                  <a:moveTo>
                    <a:pt x="0" y="1"/>
                  </a:moveTo>
                  <a:cubicBezTo>
                    <a:pt x="0" y="84"/>
                    <a:pt x="0" y="168"/>
                    <a:pt x="42" y="262"/>
                  </a:cubicBezTo>
                  <a:lnTo>
                    <a:pt x="42" y="262"/>
                  </a:lnTo>
                  <a:cubicBezTo>
                    <a:pt x="0" y="168"/>
                    <a:pt x="0" y="84"/>
                    <a:pt x="0" y="1"/>
                  </a:cubicBezTo>
                  <a:close/>
                </a:path>
              </a:pathLst>
            </a:custGeom>
            <a:solidFill>
              <a:srgbClr val="3437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4"/>
            <p:cNvSpPr/>
            <p:nvPr/>
          </p:nvSpPr>
          <p:spPr>
            <a:xfrm>
              <a:off x="5603300" y="3671175"/>
              <a:ext cx="53200" cy="25050"/>
            </a:xfrm>
            <a:custGeom>
              <a:rect b="b" l="l" r="r" t="t"/>
              <a:pathLst>
                <a:path extrusionOk="0" h="1002" w="2128">
                  <a:moveTo>
                    <a:pt x="2086" y="0"/>
                  </a:moveTo>
                  <a:cubicBezTo>
                    <a:pt x="1606" y="42"/>
                    <a:pt x="1085" y="84"/>
                    <a:pt x="615" y="84"/>
                  </a:cubicBezTo>
                  <a:lnTo>
                    <a:pt x="0" y="84"/>
                  </a:lnTo>
                  <a:lnTo>
                    <a:pt x="0" y="480"/>
                  </a:lnTo>
                  <a:cubicBezTo>
                    <a:pt x="0" y="563"/>
                    <a:pt x="0" y="647"/>
                    <a:pt x="42" y="741"/>
                  </a:cubicBezTo>
                  <a:lnTo>
                    <a:pt x="42" y="866"/>
                  </a:lnTo>
                  <a:lnTo>
                    <a:pt x="42" y="1001"/>
                  </a:lnTo>
                  <a:lnTo>
                    <a:pt x="876" y="1001"/>
                  </a:lnTo>
                  <a:cubicBezTo>
                    <a:pt x="1262" y="1001"/>
                    <a:pt x="1700" y="1001"/>
                    <a:pt x="2128" y="907"/>
                  </a:cubicBezTo>
                  <a:cubicBezTo>
                    <a:pt x="2128" y="605"/>
                    <a:pt x="2086" y="303"/>
                    <a:pt x="2086" y="0"/>
                  </a:cubicBezTo>
                  <a:close/>
                </a:path>
              </a:pathLst>
            </a:custGeom>
            <a:solidFill>
              <a:srgbClr val="DA8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4"/>
            <p:cNvSpPr/>
            <p:nvPr/>
          </p:nvSpPr>
          <p:spPr>
            <a:xfrm>
              <a:off x="5733650" y="3552525"/>
              <a:ext cx="18525" cy="42550"/>
            </a:xfrm>
            <a:custGeom>
              <a:rect b="b" l="l" r="r" t="t"/>
              <a:pathLst>
                <a:path extrusionOk="0" h="1702" w="741">
                  <a:moveTo>
                    <a:pt x="714" y="1"/>
                  </a:moveTo>
                  <a:cubicBezTo>
                    <a:pt x="667" y="1"/>
                    <a:pt x="591" y="69"/>
                    <a:pt x="480" y="137"/>
                  </a:cubicBezTo>
                  <a:cubicBezTo>
                    <a:pt x="355" y="272"/>
                    <a:pt x="219" y="491"/>
                    <a:pt x="136" y="752"/>
                  </a:cubicBezTo>
                  <a:cubicBezTo>
                    <a:pt x="42" y="1013"/>
                    <a:pt x="42" y="1221"/>
                    <a:pt x="42" y="1399"/>
                  </a:cubicBezTo>
                  <a:cubicBezTo>
                    <a:pt x="0" y="1576"/>
                    <a:pt x="42" y="1701"/>
                    <a:pt x="42" y="1701"/>
                  </a:cubicBezTo>
                  <a:cubicBezTo>
                    <a:pt x="42" y="1701"/>
                    <a:pt x="94" y="1576"/>
                    <a:pt x="94" y="1440"/>
                  </a:cubicBezTo>
                  <a:cubicBezTo>
                    <a:pt x="136" y="1274"/>
                    <a:pt x="178" y="1013"/>
                    <a:pt x="261" y="794"/>
                  </a:cubicBezTo>
                  <a:cubicBezTo>
                    <a:pt x="355" y="533"/>
                    <a:pt x="438" y="356"/>
                    <a:pt x="563" y="231"/>
                  </a:cubicBezTo>
                  <a:cubicBezTo>
                    <a:pt x="657" y="95"/>
                    <a:pt x="741" y="12"/>
                    <a:pt x="741" y="12"/>
                  </a:cubicBezTo>
                  <a:cubicBezTo>
                    <a:pt x="733" y="4"/>
                    <a:pt x="724" y="1"/>
                    <a:pt x="714"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4"/>
            <p:cNvSpPr/>
            <p:nvPr/>
          </p:nvSpPr>
          <p:spPr>
            <a:xfrm>
              <a:off x="5739125" y="3567925"/>
              <a:ext cx="7575" cy="24000"/>
            </a:xfrm>
            <a:custGeom>
              <a:rect b="b" l="l" r="r" t="t"/>
              <a:pathLst>
                <a:path extrusionOk="0" h="960" w="303">
                  <a:moveTo>
                    <a:pt x="42" y="1"/>
                  </a:moveTo>
                  <a:cubicBezTo>
                    <a:pt x="0" y="1"/>
                    <a:pt x="42" y="42"/>
                    <a:pt x="84" y="136"/>
                  </a:cubicBezTo>
                  <a:cubicBezTo>
                    <a:pt x="136" y="220"/>
                    <a:pt x="178" y="345"/>
                    <a:pt x="136" y="480"/>
                  </a:cubicBezTo>
                  <a:cubicBezTo>
                    <a:pt x="136" y="605"/>
                    <a:pt x="84" y="699"/>
                    <a:pt x="42" y="783"/>
                  </a:cubicBezTo>
                  <a:cubicBezTo>
                    <a:pt x="0" y="866"/>
                    <a:pt x="0" y="960"/>
                    <a:pt x="0" y="960"/>
                  </a:cubicBezTo>
                  <a:cubicBezTo>
                    <a:pt x="0" y="960"/>
                    <a:pt x="42" y="918"/>
                    <a:pt x="136" y="824"/>
                  </a:cubicBezTo>
                  <a:cubicBezTo>
                    <a:pt x="178" y="741"/>
                    <a:pt x="261" y="658"/>
                    <a:pt x="261" y="480"/>
                  </a:cubicBezTo>
                  <a:cubicBezTo>
                    <a:pt x="303" y="303"/>
                    <a:pt x="219" y="178"/>
                    <a:pt x="178" y="84"/>
                  </a:cubicBezTo>
                  <a:cubicBezTo>
                    <a:pt x="84" y="1"/>
                    <a:pt x="42" y="1"/>
                    <a:pt x="42"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4"/>
            <p:cNvSpPr/>
            <p:nvPr/>
          </p:nvSpPr>
          <p:spPr>
            <a:xfrm>
              <a:off x="5530550" y="3455375"/>
              <a:ext cx="208600" cy="217900"/>
            </a:xfrm>
            <a:custGeom>
              <a:rect b="b" l="l" r="r" t="t"/>
              <a:pathLst>
                <a:path extrusionOk="0" h="8716" w="8344">
                  <a:moveTo>
                    <a:pt x="4942" y="0"/>
                  </a:moveTo>
                  <a:cubicBezTo>
                    <a:pt x="3752" y="0"/>
                    <a:pt x="2491" y="352"/>
                    <a:pt x="1523" y="988"/>
                  </a:cubicBezTo>
                  <a:cubicBezTo>
                    <a:pt x="178" y="1854"/>
                    <a:pt x="1" y="3157"/>
                    <a:pt x="136" y="4638"/>
                  </a:cubicBezTo>
                  <a:cubicBezTo>
                    <a:pt x="178" y="5504"/>
                    <a:pt x="261" y="6463"/>
                    <a:pt x="658" y="7245"/>
                  </a:cubicBezTo>
                  <a:cubicBezTo>
                    <a:pt x="1127" y="8236"/>
                    <a:pt x="1826" y="8674"/>
                    <a:pt x="2910" y="8716"/>
                  </a:cubicBezTo>
                  <a:cubicBezTo>
                    <a:pt x="3911" y="8716"/>
                    <a:pt x="5131" y="8716"/>
                    <a:pt x="6133" y="8413"/>
                  </a:cubicBezTo>
                  <a:cubicBezTo>
                    <a:pt x="6737" y="8288"/>
                    <a:pt x="7300" y="7933"/>
                    <a:pt x="7738" y="7412"/>
                  </a:cubicBezTo>
                  <a:cubicBezTo>
                    <a:pt x="8343" y="6546"/>
                    <a:pt x="8218" y="5107"/>
                    <a:pt x="8166" y="4117"/>
                  </a:cubicBezTo>
                  <a:cubicBezTo>
                    <a:pt x="8124" y="3116"/>
                    <a:pt x="7905" y="2073"/>
                    <a:pt x="7436" y="1197"/>
                  </a:cubicBezTo>
                  <a:cubicBezTo>
                    <a:pt x="7081" y="508"/>
                    <a:pt x="6258" y="112"/>
                    <a:pt x="5517" y="29"/>
                  </a:cubicBezTo>
                  <a:cubicBezTo>
                    <a:pt x="5328" y="10"/>
                    <a:pt x="5136" y="0"/>
                    <a:pt x="4942"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4"/>
            <p:cNvSpPr/>
            <p:nvPr/>
          </p:nvSpPr>
          <p:spPr>
            <a:xfrm>
              <a:off x="5516475" y="3426650"/>
              <a:ext cx="157500" cy="165425"/>
            </a:xfrm>
            <a:custGeom>
              <a:rect b="b" l="l" r="r" t="t"/>
              <a:pathLst>
                <a:path extrusionOk="0" h="6617" w="6300">
                  <a:moveTo>
                    <a:pt x="4773" y="0"/>
                  </a:moveTo>
                  <a:cubicBezTo>
                    <a:pt x="3886" y="0"/>
                    <a:pt x="3000" y="322"/>
                    <a:pt x="2305" y="834"/>
                  </a:cubicBezTo>
                  <a:cubicBezTo>
                    <a:pt x="1346" y="1564"/>
                    <a:pt x="647" y="2659"/>
                    <a:pt x="303" y="3785"/>
                  </a:cubicBezTo>
                  <a:cubicBezTo>
                    <a:pt x="126" y="4306"/>
                    <a:pt x="0" y="4828"/>
                    <a:pt x="84" y="5391"/>
                  </a:cubicBezTo>
                  <a:cubicBezTo>
                    <a:pt x="84" y="5735"/>
                    <a:pt x="178" y="6256"/>
                    <a:pt x="480" y="6475"/>
                  </a:cubicBezTo>
                  <a:cubicBezTo>
                    <a:pt x="590" y="6574"/>
                    <a:pt x="704" y="6617"/>
                    <a:pt x="818" y="6617"/>
                  </a:cubicBezTo>
                  <a:cubicBezTo>
                    <a:pt x="1416" y="6617"/>
                    <a:pt x="2016" y="5443"/>
                    <a:pt x="2086" y="5005"/>
                  </a:cubicBezTo>
                  <a:cubicBezTo>
                    <a:pt x="2211" y="4348"/>
                    <a:pt x="2044" y="3701"/>
                    <a:pt x="1784" y="3086"/>
                  </a:cubicBezTo>
                  <a:cubicBezTo>
                    <a:pt x="3087" y="3044"/>
                    <a:pt x="4349" y="2565"/>
                    <a:pt x="5340" y="1741"/>
                  </a:cubicBezTo>
                  <a:cubicBezTo>
                    <a:pt x="5778" y="1397"/>
                    <a:pt x="6216" y="959"/>
                    <a:pt x="6299" y="396"/>
                  </a:cubicBezTo>
                  <a:cubicBezTo>
                    <a:pt x="6122" y="260"/>
                    <a:pt x="5955" y="177"/>
                    <a:pt x="5736" y="135"/>
                  </a:cubicBezTo>
                  <a:cubicBezTo>
                    <a:pt x="5421" y="43"/>
                    <a:pt x="5097" y="0"/>
                    <a:pt x="4773"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4"/>
            <p:cNvSpPr/>
            <p:nvPr/>
          </p:nvSpPr>
          <p:spPr>
            <a:xfrm>
              <a:off x="5590250" y="3586425"/>
              <a:ext cx="48000" cy="30550"/>
            </a:xfrm>
            <a:custGeom>
              <a:rect b="b" l="l" r="r" t="t"/>
              <a:pathLst>
                <a:path extrusionOk="0" h="1222" w="1920">
                  <a:moveTo>
                    <a:pt x="1044" y="1"/>
                  </a:moveTo>
                  <a:cubicBezTo>
                    <a:pt x="877" y="1"/>
                    <a:pt x="741" y="43"/>
                    <a:pt x="616" y="43"/>
                  </a:cubicBezTo>
                  <a:cubicBezTo>
                    <a:pt x="136" y="220"/>
                    <a:pt x="1" y="741"/>
                    <a:pt x="439" y="1044"/>
                  </a:cubicBezTo>
                  <a:cubicBezTo>
                    <a:pt x="616" y="1169"/>
                    <a:pt x="783" y="1221"/>
                    <a:pt x="960" y="1221"/>
                  </a:cubicBezTo>
                  <a:cubicBezTo>
                    <a:pt x="1263" y="1221"/>
                    <a:pt x="1565" y="1085"/>
                    <a:pt x="1742" y="866"/>
                  </a:cubicBezTo>
                  <a:cubicBezTo>
                    <a:pt x="1920" y="647"/>
                    <a:pt x="1867" y="439"/>
                    <a:pt x="1784" y="303"/>
                  </a:cubicBezTo>
                  <a:cubicBezTo>
                    <a:pt x="1607" y="84"/>
                    <a:pt x="1304" y="1"/>
                    <a:pt x="1044" y="1"/>
                  </a:cubicBezTo>
                  <a:close/>
                </a:path>
              </a:pathLst>
            </a:custGeom>
            <a:solidFill>
              <a:srgbClr val="DE96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4"/>
            <p:cNvSpPr/>
            <p:nvPr/>
          </p:nvSpPr>
          <p:spPr>
            <a:xfrm>
              <a:off x="5674975" y="3579925"/>
              <a:ext cx="44625" cy="29225"/>
            </a:xfrm>
            <a:custGeom>
              <a:rect b="b" l="l" r="r" t="t"/>
              <a:pathLst>
                <a:path extrusionOk="0" h="1169" w="1785">
                  <a:moveTo>
                    <a:pt x="960" y="0"/>
                  </a:moveTo>
                  <a:cubicBezTo>
                    <a:pt x="825" y="0"/>
                    <a:pt x="700" y="0"/>
                    <a:pt x="564" y="42"/>
                  </a:cubicBezTo>
                  <a:cubicBezTo>
                    <a:pt x="95" y="178"/>
                    <a:pt x="1" y="699"/>
                    <a:pt x="397" y="1001"/>
                  </a:cubicBezTo>
                  <a:cubicBezTo>
                    <a:pt x="522" y="1085"/>
                    <a:pt x="700" y="1168"/>
                    <a:pt x="919" y="1168"/>
                  </a:cubicBezTo>
                  <a:cubicBezTo>
                    <a:pt x="1179" y="1168"/>
                    <a:pt x="1482" y="1043"/>
                    <a:pt x="1607" y="824"/>
                  </a:cubicBezTo>
                  <a:cubicBezTo>
                    <a:pt x="1784" y="605"/>
                    <a:pt x="1784" y="438"/>
                    <a:pt x="1701" y="303"/>
                  </a:cubicBezTo>
                  <a:cubicBezTo>
                    <a:pt x="1523" y="84"/>
                    <a:pt x="1221" y="0"/>
                    <a:pt x="960" y="0"/>
                  </a:cubicBezTo>
                  <a:close/>
                </a:path>
              </a:pathLst>
            </a:custGeom>
            <a:solidFill>
              <a:srgbClr val="DE96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4"/>
            <p:cNvSpPr/>
            <p:nvPr/>
          </p:nvSpPr>
          <p:spPr>
            <a:xfrm>
              <a:off x="5634825" y="3552800"/>
              <a:ext cx="30550" cy="29225"/>
            </a:xfrm>
            <a:custGeom>
              <a:rect b="b" l="l" r="r" t="t"/>
              <a:pathLst>
                <a:path extrusionOk="0" h="1169" w="1222">
                  <a:moveTo>
                    <a:pt x="522" y="1"/>
                  </a:moveTo>
                  <a:cubicBezTo>
                    <a:pt x="345" y="1"/>
                    <a:pt x="137" y="42"/>
                    <a:pt x="84" y="261"/>
                  </a:cubicBezTo>
                  <a:cubicBezTo>
                    <a:pt x="1" y="647"/>
                    <a:pt x="178" y="1085"/>
                    <a:pt x="606" y="1127"/>
                  </a:cubicBezTo>
                  <a:cubicBezTo>
                    <a:pt x="606" y="1169"/>
                    <a:pt x="658" y="1169"/>
                    <a:pt x="700" y="1169"/>
                  </a:cubicBezTo>
                  <a:cubicBezTo>
                    <a:pt x="825" y="1169"/>
                    <a:pt x="960" y="1127"/>
                    <a:pt x="1044" y="1044"/>
                  </a:cubicBezTo>
                  <a:cubicBezTo>
                    <a:pt x="1221" y="908"/>
                    <a:pt x="1221" y="689"/>
                    <a:pt x="1221" y="522"/>
                  </a:cubicBezTo>
                  <a:cubicBezTo>
                    <a:pt x="1179" y="387"/>
                    <a:pt x="1127" y="261"/>
                    <a:pt x="1044" y="168"/>
                  </a:cubicBezTo>
                  <a:cubicBezTo>
                    <a:pt x="960" y="42"/>
                    <a:pt x="825" y="1"/>
                    <a:pt x="700" y="1"/>
                  </a:cubicBezTo>
                  <a:close/>
                </a:path>
              </a:pathLst>
            </a:custGeom>
            <a:solidFill>
              <a:srgbClr val="DA8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4"/>
            <p:cNvSpPr/>
            <p:nvPr/>
          </p:nvSpPr>
          <p:spPr>
            <a:xfrm>
              <a:off x="5605625" y="3555925"/>
              <a:ext cx="10725" cy="25050"/>
            </a:xfrm>
            <a:custGeom>
              <a:rect b="b" l="l" r="r" t="t"/>
              <a:pathLst>
                <a:path extrusionOk="0" h="1002" w="429">
                  <a:moveTo>
                    <a:pt x="126" y="1"/>
                  </a:moveTo>
                  <a:cubicBezTo>
                    <a:pt x="43" y="1"/>
                    <a:pt x="1" y="262"/>
                    <a:pt x="43" y="522"/>
                  </a:cubicBezTo>
                  <a:cubicBezTo>
                    <a:pt x="43" y="783"/>
                    <a:pt x="168" y="1002"/>
                    <a:pt x="262" y="1002"/>
                  </a:cubicBezTo>
                  <a:cubicBezTo>
                    <a:pt x="387" y="1002"/>
                    <a:pt x="429" y="741"/>
                    <a:pt x="429" y="481"/>
                  </a:cubicBezTo>
                  <a:cubicBezTo>
                    <a:pt x="387" y="178"/>
                    <a:pt x="262" y="1"/>
                    <a:pt x="126"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4"/>
            <p:cNvSpPr/>
            <p:nvPr/>
          </p:nvSpPr>
          <p:spPr>
            <a:xfrm>
              <a:off x="5685925" y="3549275"/>
              <a:ext cx="12025" cy="25200"/>
            </a:xfrm>
            <a:custGeom>
              <a:rect b="b" l="l" r="r" t="t"/>
              <a:pathLst>
                <a:path extrusionOk="0" h="1008" w="481">
                  <a:moveTo>
                    <a:pt x="208" y="1"/>
                  </a:moveTo>
                  <a:cubicBezTo>
                    <a:pt x="199" y="1"/>
                    <a:pt x="189" y="3"/>
                    <a:pt x="178" y="6"/>
                  </a:cubicBezTo>
                  <a:cubicBezTo>
                    <a:pt x="84" y="6"/>
                    <a:pt x="1" y="225"/>
                    <a:pt x="43" y="528"/>
                  </a:cubicBezTo>
                  <a:cubicBezTo>
                    <a:pt x="84" y="788"/>
                    <a:pt x="178" y="1007"/>
                    <a:pt x="303" y="1007"/>
                  </a:cubicBezTo>
                  <a:cubicBezTo>
                    <a:pt x="387" y="966"/>
                    <a:pt x="481" y="747"/>
                    <a:pt x="439" y="486"/>
                  </a:cubicBezTo>
                  <a:cubicBezTo>
                    <a:pt x="391" y="208"/>
                    <a:pt x="317" y="1"/>
                    <a:pt x="208"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4"/>
            <p:cNvSpPr/>
            <p:nvPr/>
          </p:nvSpPr>
          <p:spPr>
            <a:xfrm>
              <a:off x="5576175" y="3511350"/>
              <a:ext cx="37050" cy="26250"/>
            </a:xfrm>
            <a:custGeom>
              <a:rect b="b" l="l" r="r" t="t"/>
              <a:pathLst>
                <a:path extrusionOk="0" h="1050" w="1482">
                  <a:moveTo>
                    <a:pt x="1179" y="1"/>
                  </a:moveTo>
                  <a:cubicBezTo>
                    <a:pt x="1002" y="1"/>
                    <a:pt x="741" y="94"/>
                    <a:pt x="522" y="220"/>
                  </a:cubicBezTo>
                  <a:cubicBezTo>
                    <a:pt x="303" y="355"/>
                    <a:pt x="136" y="574"/>
                    <a:pt x="42" y="741"/>
                  </a:cubicBezTo>
                  <a:cubicBezTo>
                    <a:pt x="1" y="877"/>
                    <a:pt x="1" y="1002"/>
                    <a:pt x="42" y="1043"/>
                  </a:cubicBezTo>
                  <a:cubicBezTo>
                    <a:pt x="49" y="1047"/>
                    <a:pt x="57" y="1049"/>
                    <a:pt x="65" y="1049"/>
                  </a:cubicBezTo>
                  <a:cubicBezTo>
                    <a:pt x="168" y="1049"/>
                    <a:pt x="374" y="767"/>
                    <a:pt x="741" y="574"/>
                  </a:cubicBezTo>
                  <a:cubicBezTo>
                    <a:pt x="1085" y="313"/>
                    <a:pt x="1481" y="220"/>
                    <a:pt x="1481" y="136"/>
                  </a:cubicBezTo>
                  <a:cubicBezTo>
                    <a:pt x="1481" y="53"/>
                    <a:pt x="1346" y="1"/>
                    <a:pt x="1179"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4"/>
            <p:cNvSpPr/>
            <p:nvPr/>
          </p:nvSpPr>
          <p:spPr>
            <a:xfrm>
              <a:off x="5674975" y="3504450"/>
              <a:ext cx="34975" cy="21400"/>
            </a:xfrm>
            <a:custGeom>
              <a:rect b="b" l="l" r="r" t="t"/>
              <a:pathLst>
                <a:path extrusionOk="0" h="856" w="1399">
                  <a:moveTo>
                    <a:pt x="400" y="0"/>
                  </a:moveTo>
                  <a:cubicBezTo>
                    <a:pt x="351" y="0"/>
                    <a:pt x="305" y="6"/>
                    <a:pt x="262" y="16"/>
                  </a:cubicBezTo>
                  <a:cubicBezTo>
                    <a:pt x="95" y="16"/>
                    <a:pt x="1" y="68"/>
                    <a:pt x="1" y="110"/>
                  </a:cubicBezTo>
                  <a:cubicBezTo>
                    <a:pt x="43" y="235"/>
                    <a:pt x="356" y="277"/>
                    <a:pt x="700" y="496"/>
                  </a:cubicBezTo>
                  <a:cubicBezTo>
                    <a:pt x="977" y="658"/>
                    <a:pt x="1219" y="855"/>
                    <a:pt x="1321" y="855"/>
                  </a:cubicBezTo>
                  <a:cubicBezTo>
                    <a:pt x="1331" y="855"/>
                    <a:pt x="1339" y="854"/>
                    <a:pt x="1346" y="850"/>
                  </a:cubicBezTo>
                  <a:cubicBezTo>
                    <a:pt x="1398" y="798"/>
                    <a:pt x="1398" y="715"/>
                    <a:pt x="1304" y="537"/>
                  </a:cubicBezTo>
                  <a:cubicBezTo>
                    <a:pt x="1221" y="412"/>
                    <a:pt x="1085" y="235"/>
                    <a:pt x="877" y="151"/>
                  </a:cubicBezTo>
                  <a:cubicBezTo>
                    <a:pt x="712" y="49"/>
                    <a:pt x="547" y="0"/>
                    <a:pt x="400"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4"/>
            <p:cNvSpPr/>
            <p:nvPr/>
          </p:nvSpPr>
          <p:spPr>
            <a:xfrm>
              <a:off x="5647875" y="3550450"/>
              <a:ext cx="20625" cy="28825"/>
            </a:xfrm>
            <a:custGeom>
              <a:rect b="b" l="l" r="r" t="t"/>
              <a:pathLst>
                <a:path extrusionOk="0" h="1153" w="825">
                  <a:moveTo>
                    <a:pt x="261" y="1"/>
                  </a:moveTo>
                  <a:cubicBezTo>
                    <a:pt x="84" y="1"/>
                    <a:pt x="0" y="53"/>
                    <a:pt x="0" y="53"/>
                  </a:cubicBezTo>
                  <a:cubicBezTo>
                    <a:pt x="0" y="95"/>
                    <a:pt x="84" y="95"/>
                    <a:pt x="219" y="136"/>
                  </a:cubicBezTo>
                  <a:cubicBezTo>
                    <a:pt x="345" y="178"/>
                    <a:pt x="522" y="314"/>
                    <a:pt x="564" y="481"/>
                  </a:cubicBezTo>
                  <a:cubicBezTo>
                    <a:pt x="657" y="658"/>
                    <a:pt x="605" y="835"/>
                    <a:pt x="564" y="960"/>
                  </a:cubicBezTo>
                  <a:cubicBezTo>
                    <a:pt x="522" y="1044"/>
                    <a:pt x="438" y="1138"/>
                    <a:pt x="438" y="1138"/>
                  </a:cubicBezTo>
                  <a:cubicBezTo>
                    <a:pt x="449" y="1148"/>
                    <a:pt x="461" y="1153"/>
                    <a:pt x="476" y="1153"/>
                  </a:cubicBezTo>
                  <a:cubicBezTo>
                    <a:pt x="522" y="1153"/>
                    <a:pt x="587" y="1104"/>
                    <a:pt x="657" y="1002"/>
                  </a:cubicBezTo>
                  <a:cubicBezTo>
                    <a:pt x="741" y="877"/>
                    <a:pt x="824" y="658"/>
                    <a:pt x="741" y="397"/>
                  </a:cubicBezTo>
                  <a:cubicBezTo>
                    <a:pt x="605" y="178"/>
                    <a:pt x="397" y="53"/>
                    <a:pt x="261"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4"/>
            <p:cNvSpPr/>
            <p:nvPr/>
          </p:nvSpPr>
          <p:spPr>
            <a:xfrm>
              <a:off x="5641350" y="3571925"/>
              <a:ext cx="7600" cy="5600"/>
            </a:xfrm>
            <a:custGeom>
              <a:rect b="b" l="l" r="r" t="t"/>
              <a:pathLst>
                <a:path extrusionOk="0" h="224" w="304">
                  <a:moveTo>
                    <a:pt x="82" y="1"/>
                  </a:moveTo>
                  <a:cubicBezTo>
                    <a:pt x="68" y="1"/>
                    <a:pt x="55" y="6"/>
                    <a:pt x="42" y="18"/>
                  </a:cubicBezTo>
                  <a:cubicBezTo>
                    <a:pt x="1" y="60"/>
                    <a:pt x="42" y="143"/>
                    <a:pt x="136" y="185"/>
                  </a:cubicBezTo>
                  <a:cubicBezTo>
                    <a:pt x="178" y="211"/>
                    <a:pt x="209" y="224"/>
                    <a:pt x="235" y="224"/>
                  </a:cubicBezTo>
                  <a:cubicBezTo>
                    <a:pt x="261" y="224"/>
                    <a:pt x="282" y="211"/>
                    <a:pt x="303" y="185"/>
                  </a:cubicBezTo>
                  <a:cubicBezTo>
                    <a:pt x="303" y="185"/>
                    <a:pt x="261" y="101"/>
                    <a:pt x="220" y="60"/>
                  </a:cubicBezTo>
                  <a:cubicBezTo>
                    <a:pt x="161" y="30"/>
                    <a:pt x="117" y="1"/>
                    <a:pt x="82"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4"/>
            <p:cNvSpPr/>
            <p:nvPr/>
          </p:nvSpPr>
          <p:spPr>
            <a:xfrm>
              <a:off x="5639275" y="3583050"/>
              <a:ext cx="31575" cy="12025"/>
            </a:xfrm>
            <a:custGeom>
              <a:rect b="b" l="l" r="r" t="t"/>
              <a:pathLst>
                <a:path extrusionOk="0" h="481" w="1263">
                  <a:moveTo>
                    <a:pt x="0" y="0"/>
                  </a:moveTo>
                  <a:cubicBezTo>
                    <a:pt x="0" y="0"/>
                    <a:pt x="0" y="136"/>
                    <a:pt x="84" y="219"/>
                  </a:cubicBezTo>
                  <a:cubicBezTo>
                    <a:pt x="167" y="355"/>
                    <a:pt x="386" y="480"/>
                    <a:pt x="605" y="480"/>
                  </a:cubicBezTo>
                  <a:cubicBezTo>
                    <a:pt x="866" y="480"/>
                    <a:pt x="1043" y="355"/>
                    <a:pt x="1127" y="219"/>
                  </a:cubicBezTo>
                  <a:cubicBezTo>
                    <a:pt x="1210" y="136"/>
                    <a:pt x="1262" y="53"/>
                    <a:pt x="1262" y="53"/>
                  </a:cubicBezTo>
                  <a:cubicBezTo>
                    <a:pt x="1251" y="42"/>
                    <a:pt x="1241" y="37"/>
                    <a:pt x="1230" y="37"/>
                  </a:cubicBezTo>
                  <a:cubicBezTo>
                    <a:pt x="1189" y="37"/>
                    <a:pt x="1142" y="103"/>
                    <a:pt x="1043" y="136"/>
                  </a:cubicBezTo>
                  <a:cubicBezTo>
                    <a:pt x="949" y="219"/>
                    <a:pt x="782" y="313"/>
                    <a:pt x="605" y="313"/>
                  </a:cubicBezTo>
                  <a:cubicBezTo>
                    <a:pt x="428" y="313"/>
                    <a:pt x="261" y="219"/>
                    <a:pt x="167" y="178"/>
                  </a:cubicBezTo>
                  <a:cubicBezTo>
                    <a:pt x="84" y="94"/>
                    <a:pt x="42" y="0"/>
                    <a:pt x="0" y="0"/>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4"/>
            <p:cNvSpPr/>
            <p:nvPr/>
          </p:nvSpPr>
          <p:spPr>
            <a:xfrm>
              <a:off x="5780325" y="4719475"/>
              <a:ext cx="36000" cy="20625"/>
            </a:xfrm>
            <a:custGeom>
              <a:rect b="b" l="l" r="r" t="t"/>
              <a:pathLst>
                <a:path extrusionOk="0" h="825" w="1440">
                  <a:moveTo>
                    <a:pt x="1178" y="1"/>
                  </a:moveTo>
                  <a:cubicBezTo>
                    <a:pt x="1043" y="1"/>
                    <a:pt x="782" y="1"/>
                    <a:pt x="574" y="84"/>
                  </a:cubicBezTo>
                  <a:cubicBezTo>
                    <a:pt x="313" y="168"/>
                    <a:pt x="136" y="387"/>
                    <a:pt x="94" y="522"/>
                  </a:cubicBezTo>
                  <a:cubicBezTo>
                    <a:pt x="0" y="689"/>
                    <a:pt x="52" y="783"/>
                    <a:pt x="94" y="825"/>
                  </a:cubicBezTo>
                  <a:cubicBezTo>
                    <a:pt x="94" y="825"/>
                    <a:pt x="136" y="741"/>
                    <a:pt x="219" y="606"/>
                  </a:cubicBezTo>
                  <a:cubicBezTo>
                    <a:pt x="313" y="522"/>
                    <a:pt x="480" y="387"/>
                    <a:pt x="657" y="303"/>
                  </a:cubicBezTo>
                  <a:cubicBezTo>
                    <a:pt x="834" y="220"/>
                    <a:pt x="1043" y="168"/>
                    <a:pt x="1178" y="168"/>
                  </a:cubicBezTo>
                  <a:cubicBezTo>
                    <a:pt x="1304" y="168"/>
                    <a:pt x="1439" y="126"/>
                    <a:pt x="1439" y="126"/>
                  </a:cubicBezTo>
                  <a:cubicBezTo>
                    <a:pt x="1439" y="84"/>
                    <a:pt x="1356" y="43"/>
                    <a:pt x="1178" y="1"/>
                  </a:cubicBezTo>
                  <a:close/>
                </a:path>
              </a:pathLst>
            </a:custGeom>
            <a:solidFill>
              <a:srgbClr val="5765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4"/>
            <p:cNvSpPr/>
            <p:nvPr/>
          </p:nvSpPr>
          <p:spPr>
            <a:xfrm>
              <a:off x="5810825" y="4726000"/>
              <a:ext cx="34700" cy="21675"/>
            </a:xfrm>
            <a:custGeom>
              <a:rect b="b" l="l" r="r" t="t"/>
              <a:pathLst>
                <a:path extrusionOk="0" h="867" w="1388">
                  <a:moveTo>
                    <a:pt x="1126" y="1"/>
                  </a:moveTo>
                  <a:cubicBezTo>
                    <a:pt x="960" y="1"/>
                    <a:pt x="741" y="1"/>
                    <a:pt x="522" y="126"/>
                  </a:cubicBezTo>
                  <a:cubicBezTo>
                    <a:pt x="303" y="261"/>
                    <a:pt x="136" y="428"/>
                    <a:pt x="84" y="605"/>
                  </a:cubicBezTo>
                  <a:cubicBezTo>
                    <a:pt x="0" y="741"/>
                    <a:pt x="0" y="824"/>
                    <a:pt x="42" y="866"/>
                  </a:cubicBezTo>
                  <a:cubicBezTo>
                    <a:pt x="84" y="866"/>
                    <a:pt x="136" y="783"/>
                    <a:pt x="219" y="689"/>
                  </a:cubicBezTo>
                  <a:cubicBezTo>
                    <a:pt x="303" y="564"/>
                    <a:pt x="438" y="428"/>
                    <a:pt x="605" y="345"/>
                  </a:cubicBezTo>
                  <a:cubicBezTo>
                    <a:pt x="824" y="261"/>
                    <a:pt x="1001" y="168"/>
                    <a:pt x="1126" y="168"/>
                  </a:cubicBezTo>
                  <a:cubicBezTo>
                    <a:pt x="1262" y="126"/>
                    <a:pt x="1345" y="126"/>
                    <a:pt x="1345" y="84"/>
                  </a:cubicBezTo>
                  <a:cubicBezTo>
                    <a:pt x="1387" y="84"/>
                    <a:pt x="1304" y="1"/>
                    <a:pt x="1126" y="1"/>
                  </a:cubicBezTo>
                  <a:close/>
                </a:path>
              </a:pathLst>
            </a:custGeom>
            <a:solidFill>
              <a:srgbClr val="5765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4"/>
            <p:cNvSpPr/>
            <p:nvPr/>
          </p:nvSpPr>
          <p:spPr>
            <a:xfrm>
              <a:off x="5577225" y="4732525"/>
              <a:ext cx="50075" cy="13325"/>
            </a:xfrm>
            <a:custGeom>
              <a:rect b="b" l="l" r="r" t="t"/>
              <a:pathLst>
                <a:path extrusionOk="0" h="533" w="2003">
                  <a:moveTo>
                    <a:pt x="960" y="0"/>
                  </a:moveTo>
                  <a:cubicBezTo>
                    <a:pt x="824" y="0"/>
                    <a:pt x="657" y="42"/>
                    <a:pt x="522" y="84"/>
                  </a:cubicBezTo>
                  <a:cubicBezTo>
                    <a:pt x="438" y="126"/>
                    <a:pt x="303" y="219"/>
                    <a:pt x="219" y="261"/>
                  </a:cubicBezTo>
                  <a:cubicBezTo>
                    <a:pt x="94" y="386"/>
                    <a:pt x="0" y="480"/>
                    <a:pt x="42" y="522"/>
                  </a:cubicBezTo>
                  <a:cubicBezTo>
                    <a:pt x="42" y="529"/>
                    <a:pt x="46" y="533"/>
                    <a:pt x="55" y="533"/>
                  </a:cubicBezTo>
                  <a:cubicBezTo>
                    <a:pt x="91" y="533"/>
                    <a:pt x="200" y="463"/>
                    <a:pt x="303" y="386"/>
                  </a:cubicBezTo>
                  <a:cubicBezTo>
                    <a:pt x="480" y="344"/>
                    <a:pt x="699" y="261"/>
                    <a:pt x="1001" y="219"/>
                  </a:cubicBezTo>
                  <a:cubicBezTo>
                    <a:pt x="1262" y="219"/>
                    <a:pt x="1481" y="261"/>
                    <a:pt x="1658" y="303"/>
                  </a:cubicBezTo>
                  <a:cubicBezTo>
                    <a:pt x="1825" y="344"/>
                    <a:pt x="1961" y="386"/>
                    <a:pt x="1961" y="386"/>
                  </a:cubicBezTo>
                  <a:cubicBezTo>
                    <a:pt x="2003" y="344"/>
                    <a:pt x="1919" y="261"/>
                    <a:pt x="1742" y="167"/>
                  </a:cubicBezTo>
                  <a:cubicBezTo>
                    <a:pt x="1658" y="84"/>
                    <a:pt x="1523" y="42"/>
                    <a:pt x="1398" y="42"/>
                  </a:cubicBezTo>
                  <a:cubicBezTo>
                    <a:pt x="1262" y="0"/>
                    <a:pt x="1137" y="0"/>
                    <a:pt x="960" y="0"/>
                  </a:cubicBezTo>
                  <a:close/>
                </a:path>
              </a:pathLst>
            </a:custGeom>
            <a:solidFill>
              <a:srgbClr val="5765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4"/>
            <p:cNvSpPr/>
            <p:nvPr/>
          </p:nvSpPr>
          <p:spPr>
            <a:xfrm>
              <a:off x="5499000" y="3571050"/>
              <a:ext cx="55550" cy="60375"/>
            </a:xfrm>
            <a:custGeom>
              <a:rect b="b" l="l" r="r" t="t"/>
              <a:pathLst>
                <a:path extrusionOk="0" h="2415" w="2222">
                  <a:moveTo>
                    <a:pt x="959" y="0"/>
                  </a:moveTo>
                  <a:cubicBezTo>
                    <a:pt x="647" y="0"/>
                    <a:pt x="357" y="178"/>
                    <a:pt x="261" y="480"/>
                  </a:cubicBezTo>
                  <a:cubicBezTo>
                    <a:pt x="1" y="1096"/>
                    <a:pt x="439" y="1961"/>
                    <a:pt x="1002" y="2264"/>
                  </a:cubicBezTo>
                  <a:cubicBezTo>
                    <a:pt x="1198" y="2366"/>
                    <a:pt x="1419" y="2415"/>
                    <a:pt x="1627" y="2415"/>
                  </a:cubicBezTo>
                  <a:cubicBezTo>
                    <a:pt x="1695" y="2415"/>
                    <a:pt x="1762" y="2409"/>
                    <a:pt x="1826" y="2399"/>
                  </a:cubicBezTo>
                  <a:cubicBezTo>
                    <a:pt x="1961" y="2399"/>
                    <a:pt x="2128" y="2305"/>
                    <a:pt x="2222" y="2222"/>
                  </a:cubicBezTo>
                  <a:lnTo>
                    <a:pt x="1867" y="699"/>
                  </a:lnTo>
                  <a:cubicBezTo>
                    <a:pt x="1784" y="439"/>
                    <a:pt x="1607" y="220"/>
                    <a:pt x="1346" y="95"/>
                  </a:cubicBezTo>
                  <a:cubicBezTo>
                    <a:pt x="1221" y="31"/>
                    <a:pt x="1088" y="0"/>
                    <a:pt x="959" y="0"/>
                  </a:cubicBezTo>
                  <a:close/>
                </a:path>
              </a:pathLst>
            </a:custGeom>
            <a:solidFill>
              <a:srgbClr val="E2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4"/>
            <p:cNvSpPr/>
            <p:nvPr/>
          </p:nvSpPr>
          <p:spPr>
            <a:xfrm>
              <a:off x="5512050" y="3586425"/>
              <a:ext cx="37025" cy="39150"/>
            </a:xfrm>
            <a:custGeom>
              <a:rect b="b" l="l" r="r" t="t"/>
              <a:pathLst>
                <a:path extrusionOk="0" h="1566" w="1481">
                  <a:moveTo>
                    <a:pt x="219" y="1"/>
                  </a:moveTo>
                  <a:cubicBezTo>
                    <a:pt x="177" y="1"/>
                    <a:pt x="136" y="43"/>
                    <a:pt x="94" y="126"/>
                  </a:cubicBezTo>
                  <a:cubicBezTo>
                    <a:pt x="0" y="303"/>
                    <a:pt x="94" y="564"/>
                    <a:pt x="136" y="741"/>
                  </a:cubicBezTo>
                  <a:cubicBezTo>
                    <a:pt x="177" y="783"/>
                    <a:pt x="219" y="866"/>
                    <a:pt x="261" y="908"/>
                  </a:cubicBezTo>
                  <a:cubicBezTo>
                    <a:pt x="396" y="1127"/>
                    <a:pt x="522" y="1304"/>
                    <a:pt x="741" y="1388"/>
                  </a:cubicBezTo>
                  <a:lnTo>
                    <a:pt x="741" y="1430"/>
                  </a:lnTo>
                  <a:cubicBezTo>
                    <a:pt x="824" y="1482"/>
                    <a:pt x="1043" y="1565"/>
                    <a:pt x="1179" y="1565"/>
                  </a:cubicBezTo>
                  <a:lnTo>
                    <a:pt x="1262" y="1565"/>
                  </a:lnTo>
                  <a:cubicBezTo>
                    <a:pt x="1481" y="1430"/>
                    <a:pt x="1262" y="1002"/>
                    <a:pt x="1179" y="825"/>
                  </a:cubicBezTo>
                  <a:cubicBezTo>
                    <a:pt x="1043" y="647"/>
                    <a:pt x="918" y="439"/>
                    <a:pt x="741" y="262"/>
                  </a:cubicBezTo>
                  <a:cubicBezTo>
                    <a:pt x="657" y="178"/>
                    <a:pt x="522" y="84"/>
                    <a:pt x="438" y="43"/>
                  </a:cubicBezTo>
                  <a:cubicBezTo>
                    <a:pt x="355" y="43"/>
                    <a:pt x="261" y="1"/>
                    <a:pt x="219" y="1"/>
                  </a:cubicBezTo>
                  <a:close/>
                </a:path>
              </a:pathLst>
            </a:custGeom>
            <a:solidFill>
              <a:srgbClr val="DA8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4"/>
            <p:cNvSpPr/>
            <p:nvPr/>
          </p:nvSpPr>
          <p:spPr>
            <a:xfrm>
              <a:off x="5517525" y="3585650"/>
              <a:ext cx="29475" cy="35475"/>
            </a:xfrm>
            <a:custGeom>
              <a:rect b="b" l="l" r="r" t="t"/>
              <a:pathLst>
                <a:path extrusionOk="0" h="1419" w="1179">
                  <a:moveTo>
                    <a:pt x="69" y="1"/>
                  </a:moveTo>
                  <a:cubicBezTo>
                    <a:pt x="21" y="1"/>
                    <a:pt x="0" y="11"/>
                    <a:pt x="0" y="32"/>
                  </a:cubicBezTo>
                  <a:cubicBezTo>
                    <a:pt x="0" y="32"/>
                    <a:pt x="84" y="32"/>
                    <a:pt x="261" y="115"/>
                  </a:cubicBezTo>
                  <a:cubicBezTo>
                    <a:pt x="396" y="209"/>
                    <a:pt x="605" y="334"/>
                    <a:pt x="741" y="553"/>
                  </a:cubicBezTo>
                  <a:cubicBezTo>
                    <a:pt x="918" y="731"/>
                    <a:pt x="1001" y="991"/>
                    <a:pt x="1043" y="1116"/>
                  </a:cubicBezTo>
                  <a:cubicBezTo>
                    <a:pt x="1126" y="1294"/>
                    <a:pt x="1126" y="1419"/>
                    <a:pt x="1179" y="1419"/>
                  </a:cubicBezTo>
                  <a:cubicBezTo>
                    <a:pt x="1179" y="1419"/>
                    <a:pt x="1179" y="1294"/>
                    <a:pt x="1126" y="1116"/>
                  </a:cubicBezTo>
                  <a:cubicBezTo>
                    <a:pt x="1085" y="939"/>
                    <a:pt x="1043" y="678"/>
                    <a:pt x="866" y="470"/>
                  </a:cubicBezTo>
                  <a:cubicBezTo>
                    <a:pt x="699" y="251"/>
                    <a:pt x="480" y="74"/>
                    <a:pt x="303" y="32"/>
                  </a:cubicBezTo>
                  <a:cubicBezTo>
                    <a:pt x="193" y="11"/>
                    <a:pt x="117" y="1"/>
                    <a:pt x="69" y="1"/>
                  </a:cubicBez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4"/>
            <p:cNvSpPr/>
            <p:nvPr/>
          </p:nvSpPr>
          <p:spPr>
            <a:xfrm>
              <a:off x="5530550" y="3591900"/>
              <a:ext cx="12025" cy="20625"/>
            </a:xfrm>
            <a:custGeom>
              <a:rect b="b" l="l" r="r" t="t"/>
              <a:pathLst>
                <a:path extrusionOk="0" h="825" w="481">
                  <a:moveTo>
                    <a:pt x="84" y="1"/>
                  </a:moveTo>
                  <a:cubicBezTo>
                    <a:pt x="84" y="1"/>
                    <a:pt x="42" y="43"/>
                    <a:pt x="1" y="126"/>
                  </a:cubicBezTo>
                  <a:cubicBezTo>
                    <a:pt x="1" y="220"/>
                    <a:pt x="1" y="345"/>
                    <a:pt x="42" y="522"/>
                  </a:cubicBezTo>
                  <a:cubicBezTo>
                    <a:pt x="136" y="647"/>
                    <a:pt x="220" y="741"/>
                    <a:pt x="303" y="783"/>
                  </a:cubicBezTo>
                  <a:cubicBezTo>
                    <a:pt x="397" y="825"/>
                    <a:pt x="480" y="825"/>
                    <a:pt x="480" y="825"/>
                  </a:cubicBezTo>
                  <a:cubicBezTo>
                    <a:pt x="480" y="783"/>
                    <a:pt x="439" y="783"/>
                    <a:pt x="345" y="741"/>
                  </a:cubicBezTo>
                  <a:cubicBezTo>
                    <a:pt x="303" y="647"/>
                    <a:pt x="220" y="564"/>
                    <a:pt x="178" y="481"/>
                  </a:cubicBezTo>
                  <a:cubicBezTo>
                    <a:pt x="136" y="345"/>
                    <a:pt x="84" y="220"/>
                    <a:pt x="84" y="126"/>
                  </a:cubicBezTo>
                  <a:lnTo>
                    <a:pt x="84" y="1"/>
                  </a:lnTo>
                  <a:close/>
                </a:path>
              </a:pathLst>
            </a:custGeom>
            <a:solidFill>
              <a:srgbClr val="7A49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4" name="Google Shape;974;p14"/>
          <p:cNvSpPr/>
          <p:nvPr/>
        </p:nvSpPr>
        <p:spPr>
          <a:xfrm rot="10800000">
            <a:off x="3333343" y="5049418"/>
            <a:ext cx="1709588" cy="3107855"/>
          </a:xfrm>
          <a:custGeom>
            <a:rect b="b" l="l" r="r" t="t"/>
            <a:pathLst>
              <a:path extrusionOk="0" h="13657" w="18879">
                <a:moveTo>
                  <a:pt x="10691" y="0"/>
                </a:moveTo>
                <a:cubicBezTo>
                  <a:pt x="10291" y="0"/>
                  <a:pt x="9892" y="5"/>
                  <a:pt x="9494" y="14"/>
                </a:cubicBezTo>
                <a:cubicBezTo>
                  <a:pt x="7125" y="131"/>
                  <a:pt x="4675" y="131"/>
                  <a:pt x="2343" y="583"/>
                </a:cubicBezTo>
                <a:cubicBezTo>
                  <a:pt x="571" y="881"/>
                  <a:pt x="345" y="2048"/>
                  <a:pt x="227" y="3675"/>
                </a:cubicBezTo>
                <a:cubicBezTo>
                  <a:pt x="155" y="4724"/>
                  <a:pt x="118" y="5782"/>
                  <a:pt x="118" y="6794"/>
                </a:cubicBezTo>
                <a:cubicBezTo>
                  <a:pt x="82" y="7852"/>
                  <a:pt x="1" y="9850"/>
                  <a:pt x="715" y="10718"/>
                </a:cubicBezTo>
                <a:cubicBezTo>
                  <a:pt x="1357" y="11505"/>
                  <a:pt x="3057" y="11622"/>
                  <a:pt x="3997" y="11731"/>
                </a:cubicBezTo>
                <a:cubicBezTo>
                  <a:pt x="5787" y="11902"/>
                  <a:pt x="7577" y="11988"/>
                  <a:pt x="9366" y="11988"/>
                </a:cubicBezTo>
                <a:cubicBezTo>
                  <a:pt x="11155" y="11988"/>
                  <a:pt x="12943" y="11902"/>
                  <a:pt x="14729" y="11731"/>
                </a:cubicBezTo>
                <a:cubicBezTo>
                  <a:pt x="15226" y="12409"/>
                  <a:pt x="15714" y="13051"/>
                  <a:pt x="16275" y="13656"/>
                </a:cubicBezTo>
                <a:cubicBezTo>
                  <a:pt x="16311" y="12978"/>
                  <a:pt x="16356" y="12264"/>
                  <a:pt x="16428" y="11586"/>
                </a:cubicBezTo>
                <a:cubicBezTo>
                  <a:pt x="16727" y="11541"/>
                  <a:pt x="17034" y="11505"/>
                  <a:pt x="17296" y="11468"/>
                </a:cubicBezTo>
                <a:cubicBezTo>
                  <a:pt x="18842" y="11242"/>
                  <a:pt x="18761" y="9055"/>
                  <a:pt x="18797" y="8006"/>
                </a:cubicBezTo>
                <a:cubicBezTo>
                  <a:pt x="18879" y="6080"/>
                  <a:pt x="18842" y="4200"/>
                  <a:pt x="18725" y="2274"/>
                </a:cubicBezTo>
                <a:cubicBezTo>
                  <a:pt x="18653" y="1225"/>
                  <a:pt x="17974" y="737"/>
                  <a:pt x="17070" y="466"/>
                </a:cubicBezTo>
                <a:cubicBezTo>
                  <a:pt x="16202" y="203"/>
                  <a:pt x="15181" y="203"/>
                  <a:pt x="14358" y="131"/>
                </a:cubicBezTo>
                <a:cubicBezTo>
                  <a:pt x="13138" y="42"/>
                  <a:pt x="11913" y="0"/>
                  <a:pt x="10691" y="0"/>
                </a:cubicBez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4"/>
          <p:cNvSpPr/>
          <p:nvPr/>
        </p:nvSpPr>
        <p:spPr>
          <a:xfrm flipH="1">
            <a:off x="631759" y="3671851"/>
            <a:ext cx="1783416" cy="2800250"/>
          </a:xfrm>
          <a:custGeom>
            <a:rect b="b" l="l" r="r" t="t"/>
            <a:pathLst>
              <a:path extrusionOk="0" h="10474" w="16763">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4"/>
          <p:cNvSpPr/>
          <p:nvPr/>
        </p:nvSpPr>
        <p:spPr>
          <a:xfrm>
            <a:off x="4924338" y="1134033"/>
            <a:ext cx="1884035" cy="2958277"/>
          </a:xfrm>
          <a:custGeom>
            <a:rect b="b" l="l" r="r" t="t"/>
            <a:pathLst>
              <a:path extrusionOk="0" h="10474" w="16763">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4"/>
          <p:cNvSpPr txBox="1"/>
          <p:nvPr>
            <p:ph idx="1" type="subTitle"/>
          </p:nvPr>
        </p:nvSpPr>
        <p:spPr>
          <a:xfrm>
            <a:off x="5272898" y="2256032"/>
            <a:ext cx="1411800" cy="231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978" name="Google Shape;978;p14"/>
          <p:cNvSpPr txBox="1"/>
          <p:nvPr>
            <p:ph idx="2" type="subTitle"/>
          </p:nvPr>
        </p:nvSpPr>
        <p:spPr>
          <a:xfrm>
            <a:off x="734811" y="4706025"/>
            <a:ext cx="1411800" cy="231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979" name="Google Shape;979;p14"/>
          <p:cNvSpPr txBox="1"/>
          <p:nvPr>
            <p:ph idx="3" type="subTitle"/>
          </p:nvPr>
        </p:nvSpPr>
        <p:spPr>
          <a:xfrm>
            <a:off x="3482296" y="6472097"/>
            <a:ext cx="1411800" cy="231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980" name="Google Shape;980;p14"/>
          <p:cNvSpPr txBox="1"/>
          <p:nvPr>
            <p:ph idx="4" type="subTitle"/>
          </p:nvPr>
        </p:nvSpPr>
        <p:spPr>
          <a:xfrm>
            <a:off x="662738" y="3576794"/>
            <a:ext cx="1555800" cy="14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p:txBody>
      </p:sp>
      <p:sp>
        <p:nvSpPr>
          <p:cNvPr id="981" name="Google Shape;981;p14"/>
          <p:cNvSpPr txBox="1"/>
          <p:nvPr>
            <p:ph idx="5" type="subTitle"/>
          </p:nvPr>
        </p:nvSpPr>
        <p:spPr>
          <a:xfrm>
            <a:off x="3410223" y="5330967"/>
            <a:ext cx="1555800" cy="14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p:txBody>
      </p:sp>
      <p:sp>
        <p:nvSpPr>
          <p:cNvPr id="982" name="Google Shape;982;p14"/>
          <p:cNvSpPr txBox="1"/>
          <p:nvPr>
            <p:ph idx="6" type="subTitle"/>
          </p:nvPr>
        </p:nvSpPr>
        <p:spPr>
          <a:xfrm>
            <a:off x="5169420" y="1120367"/>
            <a:ext cx="1555800" cy="14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rtl="0" algn="ctr">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p:txBody>
      </p:sp>
      <p:sp>
        <p:nvSpPr>
          <p:cNvPr id="983" name="Google Shape;983;p14"/>
          <p:cNvSpPr txBox="1"/>
          <p:nvPr>
            <p:ph type="title"/>
          </p:nvPr>
        </p:nvSpPr>
        <p:spPr>
          <a:xfrm>
            <a:off x="-11622" y="1260648"/>
            <a:ext cx="1684500" cy="603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p:txBody>
      </p:sp>
      <p:cxnSp>
        <p:nvCxnSpPr>
          <p:cNvPr id="984" name="Google Shape;984;p14"/>
          <p:cNvCxnSpPr/>
          <p:nvPr/>
        </p:nvCxnSpPr>
        <p:spPr>
          <a:xfrm>
            <a:off x="-11622" y="1820340"/>
            <a:ext cx="1613100" cy="0"/>
          </a:xfrm>
          <a:prstGeom prst="straightConnector1">
            <a:avLst/>
          </a:prstGeom>
          <a:noFill/>
          <a:ln cap="flat" cmpd="sng" w="19050">
            <a:solidFill>
              <a:srgbClr val="434343"/>
            </a:solidFill>
            <a:prstDash val="solid"/>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p:cSld name="CUSTOM_14_1_1_2">
    <p:bg>
      <p:bgPr>
        <a:solidFill>
          <a:srgbClr val="CFD9E0"/>
        </a:solidFill>
      </p:bgPr>
    </p:bg>
    <p:spTree>
      <p:nvGrpSpPr>
        <p:cNvPr id="985" name="Shape 985"/>
        <p:cNvGrpSpPr/>
        <p:nvPr/>
      </p:nvGrpSpPr>
      <p:grpSpPr>
        <a:xfrm>
          <a:off x="0" y="0"/>
          <a:ext cx="0" cy="0"/>
          <a:chOff x="0" y="0"/>
          <a:chExt cx="0" cy="0"/>
        </a:xfrm>
      </p:grpSpPr>
      <p:grpSp>
        <p:nvGrpSpPr>
          <p:cNvPr id="986" name="Google Shape;986;p15"/>
          <p:cNvGrpSpPr/>
          <p:nvPr/>
        </p:nvGrpSpPr>
        <p:grpSpPr>
          <a:xfrm>
            <a:off x="0" y="0"/>
            <a:ext cx="7562135" cy="10689241"/>
            <a:chOff x="0" y="0"/>
            <a:chExt cx="9144057" cy="5143510"/>
          </a:xfrm>
        </p:grpSpPr>
        <p:grpSp>
          <p:nvGrpSpPr>
            <p:cNvPr id="987" name="Google Shape;987;p15"/>
            <p:cNvGrpSpPr/>
            <p:nvPr/>
          </p:nvGrpSpPr>
          <p:grpSpPr>
            <a:xfrm>
              <a:off x="6516018" y="0"/>
              <a:ext cx="2627979" cy="4044405"/>
              <a:chOff x="6589593" y="0"/>
              <a:chExt cx="2627979" cy="4044405"/>
            </a:xfrm>
          </p:grpSpPr>
          <p:sp>
            <p:nvSpPr>
              <p:cNvPr id="988" name="Google Shape;988;p15"/>
              <p:cNvSpPr/>
              <p:nvPr/>
            </p:nvSpPr>
            <p:spPr>
              <a:xfrm>
                <a:off x="65895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9" name="Google Shape;989;p15"/>
              <p:cNvGrpSpPr/>
              <p:nvPr/>
            </p:nvGrpSpPr>
            <p:grpSpPr>
              <a:xfrm>
                <a:off x="7746917" y="253849"/>
                <a:ext cx="359077" cy="1370278"/>
                <a:chOff x="8637920" y="205202"/>
                <a:chExt cx="225777" cy="861593"/>
              </a:xfrm>
            </p:grpSpPr>
            <p:sp>
              <p:nvSpPr>
                <p:cNvPr id="990" name="Google Shape;990;p15"/>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5"/>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5"/>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5"/>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5"/>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5"/>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5"/>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5"/>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8" name="Google Shape;998;p15"/>
              <p:cNvSpPr/>
              <p:nvPr/>
            </p:nvSpPr>
            <p:spPr>
              <a:xfrm>
                <a:off x="73484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5"/>
              <p:cNvSpPr/>
              <p:nvPr/>
            </p:nvSpPr>
            <p:spPr>
              <a:xfrm>
                <a:off x="8205918"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0" name="Google Shape;1000;p15"/>
              <p:cNvGrpSpPr/>
              <p:nvPr/>
            </p:nvGrpSpPr>
            <p:grpSpPr>
              <a:xfrm rot="10800000">
                <a:off x="8504637" y="2322834"/>
                <a:ext cx="312115" cy="1348221"/>
                <a:chOff x="8637920" y="205202"/>
                <a:chExt cx="225777" cy="861593"/>
              </a:xfrm>
            </p:grpSpPr>
            <p:sp>
              <p:nvSpPr>
                <p:cNvPr id="1001" name="Google Shape;1001;p15"/>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5"/>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5"/>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5"/>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5"/>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5"/>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5"/>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5"/>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9" name="Google Shape;1009;p15"/>
              <p:cNvSpPr/>
              <p:nvPr/>
            </p:nvSpPr>
            <p:spPr>
              <a:xfrm>
                <a:off x="906334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0" name="Google Shape;1010;p15"/>
            <p:cNvSpPr/>
            <p:nvPr/>
          </p:nvSpPr>
          <p:spPr>
            <a:xfrm>
              <a:off x="0" y="0"/>
              <a:ext cx="2183543" cy="4044405"/>
            </a:xfrm>
            <a:custGeom>
              <a:rect b="b" l="l" r="r" t="t"/>
              <a:pathLst>
                <a:path extrusionOk="0" h="26825" w="13752">
                  <a:moveTo>
                    <a:pt x="1" y="0"/>
                  </a:moveTo>
                  <a:lnTo>
                    <a:pt x="1" y="26825"/>
                  </a:lnTo>
                  <a:lnTo>
                    <a:pt x="13752" y="26825"/>
                  </a:lnTo>
                  <a:lnTo>
                    <a:pt x="13752" y="0"/>
                  </a:lnTo>
                  <a:close/>
                </a:path>
              </a:pathLst>
            </a:custGeom>
            <a:solidFill>
              <a:srgbClr val="FFFFFF">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5"/>
            <p:cNvSpPr/>
            <p:nvPr/>
          </p:nvSpPr>
          <p:spPr>
            <a:xfrm>
              <a:off x="0" y="4044403"/>
              <a:ext cx="9144057" cy="1099107"/>
            </a:xfrm>
            <a:custGeom>
              <a:rect b="b" l="l" r="r" t="t"/>
              <a:pathLst>
                <a:path extrusionOk="0" h="7414" w="53343">
                  <a:moveTo>
                    <a:pt x="1" y="0"/>
                  </a:moveTo>
                  <a:lnTo>
                    <a:pt x="1" y="7414"/>
                  </a:lnTo>
                  <a:lnTo>
                    <a:pt x="53342" y="7414"/>
                  </a:lnTo>
                  <a:lnTo>
                    <a:pt x="53342" y="0"/>
                  </a:lnTo>
                  <a:close/>
                </a:path>
              </a:pathLst>
            </a:custGeom>
            <a:solidFill>
              <a:srgbClr val="FFFFFF">
                <a:alpha val="16540"/>
              </a:srgbClr>
            </a:solidFill>
            <a:ln>
              <a:noFill/>
            </a:ln>
            <a:effectLst>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12" name="Google Shape;1012;p15"/>
          <p:cNvCxnSpPr/>
          <p:nvPr/>
        </p:nvCxnSpPr>
        <p:spPr>
          <a:xfrm>
            <a:off x="7013922" y="9493739"/>
            <a:ext cx="548100" cy="0"/>
          </a:xfrm>
          <a:prstGeom prst="straightConnector1">
            <a:avLst/>
          </a:prstGeom>
          <a:noFill/>
          <a:ln cap="flat" cmpd="sng" w="19050">
            <a:solidFill>
              <a:schemeClr val="dk2"/>
            </a:solidFill>
            <a:prstDash val="solid"/>
            <a:round/>
            <a:headEnd len="med" w="med" type="none"/>
            <a:tailEnd len="med" w="med" type="none"/>
          </a:ln>
        </p:spPr>
      </p:cxnSp>
      <p:sp>
        <p:nvSpPr>
          <p:cNvPr id="1013" name="Google Shape;1013;p15"/>
          <p:cNvSpPr/>
          <p:nvPr/>
        </p:nvSpPr>
        <p:spPr>
          <a:xfrm>
            <a:off x="1699602" y="8590600"/>
            <a:ext cx="3429323" cy="1966437"/>
          </a:xfrm>
          <a:custGeom>
            <a:rect b="b" l="l" r="r" t="t"/>
            <a:pathLst>
              <a:path extrusionOk="0" h="13657" w="18879">
                <a:moveTo>
                  <a:pt x="10691" y="0"/>
                </a:moveTo>
                <a:cubicBezTo>
                  <a:pt x="10291" y="0"/>
                  <a:pt x="9892" y="5"/>
                  <a:pt x="9494" y="14"/>
                </a:cubicBezTo>
                <a:cubicBezTo>
                  <a:pt x="7125" y="131"/>
                  <a:pt x="4675" y="131"/>
                  <a:pt x="2343" y="583"/>
                </a:cubicBezTo>
                <a:cubicBezTo>
                  <a:pt x="571" y="881"/>
                  <a:pt x="345" y="2048"/>
                  <a:pt x="227" y="3675"/>
                </a:cubicBezTo>
                <a:cubicBezTo>
                  <a:pt x="155" y="4724"/>
                  <a:pt x="118" y="5782"/>
                  <a:pt x="118" y="6794"/>
                </a:cubicBezTo>
                <a:cubicBezTo>
                  <a:pt x="82" y="7852"/>
                  <a:pt x="1" y="9850"/>
                  <a:pt x="715" y="10718"/>
                </a:cubicBezTo>
                <a:cubicBezTo>
                  <a:pt x="1357" y="11505"/>
                  <a:pt x="3057" y="11622"/>
                  <a:pt x="3997" y="11731"/>
                </a:cubicBezTo>
                <a:cubicBezTo>
                  <a:pt x="5787" y="11902"/>
                  <a:pt x="7577" y="11988"/>
                  <a:pt x="9366" y="11988"/>
                </a:cubicBezTo>
                <a:cubicBezTo>
                  <a:pt x="11155" y="11988"/>
                  <a:pt x="12943" y="11902"/>
                  <a:pt x="14729" y="11731"/>
                </a:cubicBezTo>
                <a:cubicBezTo>
                  <a:pt x="15226" y="12409"/>
                  <a:pt x="15714" y="13051"/>
                  <a:pt x="16275" y="13656"/>
                </a:cubicBezTo>
                <a:cubicBezTo>
                  <a:pt x="16311" y="12978"/>
                  <a:pt x="16356" y="12264"/>
                  <a:pt x="16428" y="11586"/>
                </a:cubicBezTo>
                <a:cubicBezTo>
                  <a:pt x="16727" y="11541"/>
                  <a:pt x="17034" y="11505"/>
                  <a:pt x="17296" y="11468"/>
                </a:cubicBezTo>
                <a:cubicBezTo>
                  <a:pt x="18842" y="11242"/>
                  <a:pt x="18761" y="9055"/>
                  <a:pt x="18797" y="8006"/>
                </a:cubicBezTo>
                <a:cubicBezTo>
                  <a:pt x="18879" y="6080"/>
                  <a:pt x="18842" y="4200"/>
                  <a:pt x="18725" y="2274"/>
                </a:cubicBezTo>
                <a:cubicBezTo>
                  <a:pt x="18653" y="1225"/>
                  <a:pt x="17974" y="737"/>
                  <a:pt x="17070" y="466"/>
                </a:cubicBezTo>
                <a:cubicBezTo>
                  <a:pt x="16202" y="203"/>
                  <a:pt x="15181" y="203"/>
                  <a:pt x="14358" y="131"/>
                </a:cubicBezTo>
                <a:cubicBezTo>
                  <a:pt x="13138" y="42"/>
                  <a:pt x="11913" y="0"/>
                  <a:pt x="10691" y="0"/>
                </a:cubicBez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5"/>
          <p:cNvSpPr txBox="1"/>
          <p:nvPr>
            <p:ph type="ctrTitle"/>
          </p:nvPr>
        </p:nvSpPr>
        <p:spPr>
          <a:xfrm>
            <a:off x="2297753" y="8057016"/>
            <a:ext cx="3429300" cy="37041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5600"/>
              <a:buNone/>
              <a:defRPr sz="5600">
                <a:solidFill>
                  <a:srgbClr val="434343"/>
                </a:solidFill>
              </a:defRPr>
            </a:lvl1pPr>
            <a:lvl2pPr lvl="1" rtl="0" algn="ctr">
              <a:spcBef>
                <a:spcPts val="0"/>
              </a:spcBef>
              <a:spcAft>
                <a:spcPts val="0"/>
              </a:spcAft>
              <a:buClr>
                <a:srgbClr val="434343"/>
              </a:buClr>
              <a:buSzPts val="5200"/>
              <a:buNone/>
              <a:defRPr sz="5200">
                <a:solidFill>
                  <a:srgbClr val="434343"/>
                </a:solidFill>
              </a:defRPr>
            </a:lvl2pPr>
            <a:lvl3pPr lvl="2" rtl="0" algn="ctr">
              <a:spcBef>
                <a:spcPts val="0"/>
              </a:spcBef>
              <a:spcAft>
                <a:spcPts val="0"/>
              </a:spcAft>
              <a:buClr>
                <a:srgbClr val="434343"/>
              </a:buClr>
              <a:buSzPts val="5200"/>
              <a:buNone/>
              <a:defRPr sz="5200">
                <a:solidFill>
                  <a:srgbClr val="434343"/>
                </a:solidFill>
              </a:defRPr>
            </a:lvl3pPr>
            <a:lvl4pPr lvl="3" rtl="0" algn="ctr">
              <a:spcBef>
                <a:spcPts val="0"/>
              </a:spcBef>
              <a:spcAft>
                <a:spcPts val="0"/>
              </a:spcAft>
              <a:buClr>
                <a:srgbClr val="434343"/>
              </a:buClr>
              <a:buSzPts val="5200"/>
              <a:buNone/>
              <a:defRPr sz="5200">
                <a:solidFill>
                  <a:srgbClr val="434343"/>
                </a:solidFill>
              </a:defRPr>
            </a:lvl4pPr>
            <a:lvl5pPr lvl="4" rtl="0" algn="ctr">
              <a:spcBef>
                <a:spcPts val="0"/>
              </a:spcBef>
              <a:spcAft>
                <a:spcPts val="0"/>
              </a:spcAft>
              <a:buClr>
                <a:srgbClr val="434343"/>
              </a:buClr>
              <a:buSzPts val="5200"/>
              <a:buNone/>
              <a:defRPr sz="5200">
                <a:solidFill>
                  <a:srgbClr val="434343"/>
                </a:solidFill>
              </a:defRPr>
            </a:lvl5pPr>
            <a:lvl6pPr lvl="5" rtl="0" algn="ctr">
              <a:spcBef>
                <a:spcPts val="0"/>
              </a:spcBef>
              <a:spcAft>
                <a:spcPts val="0"/>
              </a:spcAft>
              <a:buClr>
                <a:srgbClr val="434343"/>
              </a:buClr>
              <a:buSzPts val="5200"/>
              <a:buNone/>
              <a:defRPr sz="5200">
                <a:solidFill>
                  <a:srgbClr val="434343"/>
                </a:solidFill>
              </a:defRPr>
            </a:lvl6pPr>
            <a:lvl7pPr lvl="6" rtl="0" algn="ctr">
              <a:spcBef>
                <a:spcPts val="0"/>
              </a:spcBef>
              <a:spcAft>
                <a:spcPts val="0"/>
              </a:spcAft>
              <a:buClr>
                <a:srgbClr val="434343"/>
              </a:buClr>
              <a:buSzPts val="5200"/>
              <a:buNone/>
              <a:defRPr sz="5200">
                <a:solidFill>
                  <a:srgbClr val="434343"/>
                </a:solidFill>
              </a:defRPr>
            </a:lvl7pPr>
            <a:lvl8pPr lvl="7" rtl="0" algn="ctr">
              <a:spcBef>
                <a:spcPts val="0"/>
              </a:spcBef>
              <a:spcAft>
                <a:spcPts val="0"/>
              </a:spcAft>
              <a:buClr>
                <a:srgbClr val="434343"/>
              </a:buClr>
              <a:buSzPts val="5200"/>
              <a:buNone/>
              <a:defRPr sz="5200">
                <a:solidFill>
                  <a:srgbClr val="434343"/>
                </a:solidFill>
              </a:defRPr>
            </a:lvl8pPr>
            <a:lvl9pPr lvl="8" rtl="0" algn="ctr">
              <a:spcBef>
                <a:spcPts val="0"/>
              </a:spcBef>
              <a:spcAft>
                <a:spcPts val="0"/>
              </a:spcAft>
              <a:buClr>
                <a:srgbClr val="434343"/>
              </a:buClr>
              <a:buSzPts val="5200"/>
              <a:buNone/>
              <a:defRPr sz="5200">
                <a:solidFill>
                  <a:srgbClr val="434343"/>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3">
  <p:cSld name="CUSTOM_14_1_1_1">
    <p:bg>
      <p:bgPr>
        <a:solidFill>
          <a:srgbClr val="CFD9E0"/>
        </a:solidFill>
      </p:bgPr>
    </p:bg>
    <p:spTree>
      <p:nvGrpSpPr>
        <p:cNvPr id="1015" name="Shape 1015"/>
        <p:cNvGrpSpPr/>
        <p:nvPr/>
      </p:nvGrpSpPr>
      <p:grpSpPr>
        <a:xfrm>
          <a:off x="0" y="0"/>
          <a:ext cx="0" cy="0"/>
          <a:chOff x="0" y="0"/>
          <a:chExt cx="0" cy="0"/>
        </a:xfrm>
      </p:grpSpPr>
      <p:grpSp>
        <p:nvGrpSpPr>
          <p:cNvPr id="1016" name="Google Shape;1016;p16"/>
          <p:cNvGrpSpPr/>
          <p:nvPr/>
        </p:nvGrpSpPr>
        <p:grpSpPr>
          <a:xfrm>
            <a:off x="0" y="0"/>
            <a:ext cx="7562135" cy="10689241"/>
            <a:chOff x="0" y="0"/>
            <a:chExt cx="9144057" cy="5143510"/>
          </a:xfrm>
        </p:grpSpPr>
        <p:grpSp>
          <p:nvGrpSpPr>
            <p:cNvPr id="1017" name="Google Shape;1017;p16"/>
            <p:cNvGrpSpPr/>
            <p:nvPr/>
          </p:nvGrpSpPr>
          <p:grpSpPr>
            <a:xfrm>
              <a:off x="6516018" y="0"/>
              <a:ext cx="2627979" cy="4044405"/>
              <a:chOff x="6589593" y="0"/>
              <a:chExt cx="2627979" cy="4044405"/>
            </a:xfrm>
          </p:grpSpPr>
          <p:sp>
            <p:nvSpPr>
              <p:cNvPr id="1018" name="Google Shape;1018;p16"/>
              <p:cNvSpPr/>
              <p:nvPr/>
            </p:nvSpPr>
            <p:spPr>
              <a:xfrm>
                <a:off x="65895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9" name="Google Shape;1019;p16"/>
              <p:cNvGrpSpPr/>
              <p:nvPr/>
            </p:nvGrpSpPr>
            <p:grpSpPr>
              <a:xfrm>
                <a:off x="7746917" y="253849"/>
                <a:ext cx="359077" cy="1370278"/>
                <a:chOff x="8637920" y="205202"/>
                <a:chExt cx="225777" cy="861593"/>
              </a:xfrm>
            </p:grpSpPr>
            <p:sp>
              <p:nvSpPr>
                <p:cNvPr id="1020" name="Google Shape;1020;p16"/>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6"/>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6"/>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6"/>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6"/>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6"/>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6"/>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6"/>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8" name="Google Shape;1028;p16"/>
              <p:cNvSpPr/>
              <p:nvPr/>
            </p:nvSpPr>
            <p:spPr>
              <a:xfrm>
                <a:off x="73484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6"/>
              <p:cNvSpPr/>
              <p:nvPr/>
            </p:nvSpPr>
            <p:spPr>
              <a:xfrm>
                <a:off x="8205918"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0" name="Google Shape;1030;p16"/>
              <p:cNvGrpSpPr/>
              <p:nvPr/>
            </p:nvGrpSpPr>
            <p:grpSpPr>
              <a:xfrm rot="10800000">
                <a:off x="8504637" y="2322834"/>
                <a:ext cx="312115" cy="1348221"/>
                <a:chOff x="8637920" y="205202"/>
                <a:chExt cx="225777" cy="861593"/>
              </a:xfrm>
            </p:grpSpPr>
            <p:sp>
              <p:nvSpPr>
                <p:cNvPr id="1031" name="Google Shape;1031;p16"/>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6"/>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6"/>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6"/>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6"/>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6"/>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6"/>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6"/>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9" name="Google Shape;1039;p16"/>
              <p:cNvSpPr/>
              <p:nvPr/>
            </p:nvSpPr>
            <p:spPr>
              <a:xfrm>
                <a:off x="906334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0" name="Google Shape;1040;p16"/>
            <p:cNvSpPr/>
            <p:nvPr/>
          </p:nvSpPr>
          <p:spPr>
            <a:xfrm>
              <a:off x="0" y="0"/>
              <a:ext cx="2183543" cy="4044405"/>
            </a:xfrm>
            <a:custGeom>
              <a:rect b="b" l="l" r="r" t="t"/>
              <a:pathLst>
                <a:path extrusionOk="0" h="26825" w="13752">
                  <a:moveTo>
                    <a:pt x="1" y="0"/>
                  </a:moveTo>
                  <a:lnTo>
                    <a:pt x="1" y="26825"/>
                  </a:lnTo>
                  <a:lnTo>
                    <a:pt x="13752" y="26825"/>
                  </a:lnTo>
                  <a:lnTo>
                    <a:pt x="13752" y="0"/>
                  </a:lnTo>
                  <a:close/>
                </a:path>
              </a:pathLst>
            </a:custGeom>
            <a:solidFill>
              <a:srgbClr val="FFFFFF">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6"/>
            <p:cNvSpPr/>
            <p:nvPr/>
          </p:nvSpPr>
          <p:spPr>
            <a:xfrm>
              <a:off x="0" y="4044403"/>
              <a:ext cx="9144057" cy="1099107"/>
            </a:xfrm>
            <a:custGeom>
              <a:rect b="b" l="l" r="r" t="t"/>
              <a:pathLst>
                <a:path extrusionOk="0" h="7414" w="53343">
                  <a:moveTo>
                    <a:pt x="1" y="0"/>
                  </a:moveTo>
                  <a:lnTo>
                    <a:pt x="1" y="7414"/>
                  </a:lnTo>
                  <a:lnTo>
                    <a:pt x="53342" y="7414"/>
                  </a:lnTo>
                  <a:lnTo>
                    <a:pt x="53342" y="0"/>
                  </a:lnTo>
                  <a:close/>
                </a:path>
              </a:pathLst>
            </a:custGeom>
            <a:solidFill>
              <a:srgbClr val="FFFFFF">
                <a:alpha val="16540"/>
              </a:srgbClr>
            </a:solidFill>
            <a:ln>
              <a:noFill/>
            </a:ln>
            <a:effectLst>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2" name="Google Shape;1042;p16"/>
          <p:cNvSpPr txBox="1"/>
          <p:nvPr>
            <p:ph idx="12" type="sldNum"/>
          </p:nvPr>
        </p:nvSpPr>
        <p:spPr>
          <a:xfrm>
            <a:off x="6957117" y="9450115"/>
            <a:ext cx="261600" cy="818100"/>
          </a:xfrm>
          <a:prstGeom prst="rect">
            <a:avLst/>
          </a:prstGeom>
        </p:spPr>
        <p:txBody>
          <a:bodyPr anchorCtr="0" anchor="b" bIns="91425" lIns="91425" spcFirstLastPara="1" rIns="91425" wrap="square" tIns="91425">
            <a:noAutofit/>
          </a:bodyPr>
          <a:lstStyle>
            <a:lvl1pPr lvl="0" rtl="0" algn="l">
              <a:buNone/>
              <a:defRPr sz="1200">
                <a:solidFill>
                  <a:srgbClr val="434343"/>
                </a:solidFill>
                <a:latin typeface="Saira Condensed"/>
                <a:ea typeface="Saira Condensed"/>
                <a:cs typeface="Saira Condensed"/>
                <a:sym typeface="Saira Condensed"/>
              </a:defRPr>
            </a:lvl1pPr>
            <a:lvl2pPr lvl="1" rtl="0" algn="l">
              <a:buNone/>
              <a:defRPr sz="1200">
                <a:solidFill>
                  <a:srgbClr val="434343"/>
                </a:solidFill>
                <a:latin typeface="Saira Condensed"/>
                <a:ea typeface="Saira Condensed"/>
                <a:cs typeface="Saira Condensed"/>
                <a:sym typeface="Saira Condensed"/>
              </a:defRPr>
            </a:lvl2pPr>
            <a:lvl3pPr lvl="2" rtl="0" algn="l">
              <a:buNone/>
              <a:defRPr sz="1200">
                <a:solidFill>
                  <a:srgbClr val="434343"/>
                </a:solidFill>
                <a:latin typeface="Saira Condensed"/>
                <a:ea typeface="Saira Condensed"/>
                <a:cs typeface="Saira Condensed"/>
                <a:sym typeface="Saira Condensed"/>
              </a:defRPr>
            </a:lvl3pPr>
            <a:lvl4pPr lvl="3" rtl="0" algn="l">
              <a:buNone/>
              <a:defRPr sz="1200">
                <a:solidFill>
                  <a:srgbClr val="434343"/>
                </a:solidFill>
                <a:latin typeface="Saira Condensed"/>
                <a:ea typeface="Saira Condensed"/>
                <a:cs typeface="Saira Condensed"/>
                <a:sym typeface="Saira Condensed"/>
              </a:defRPr>
            </a:lvl4pPr>
            <a:lvl5pPr lvl="4" rtl="0" algn="l">
              <a:buNone/>
              <a:defRPr sz="1200">
                <a:solidFill>
                  <a:srgbClr val="434343"/>
                </a:solidFill>
                <a:latin typeface="Saira Condensed"/>
                <a:ea typeface="Saira Condensed"/>
                <a:cs typeface="Saira Condensed"/>
                <a:sym typeface="Saira Condensed"/>
              </a:defRPr>
            </a:lvl5pPr>
            <a:lvl6pPr lvl="5" rtl="0" algn="l">
              <a:buNone/>
              <a:defRPr sz="1200">
                <a:solidFill>
                  <a:srgbClr val="434343"/>
                </a:solidFill>
                <a:latin typeface="Saira Condensed"/>
                <a:ea typeface="Saira Condensed"/>
                <a:cs typeface="Saira Condensed"/>
                <a:sym typeface="Saira Condensed"/>
              </a:defRPr>
            </a:lvl6pPr>
            <a:lvl7pPr lvl="6" rtl="0" algn="l">
              <a:buNone/>
              <a:defRPr sz="1200">
                <a:solidFill>
                  <a:srgbClr val="434343"/>
                </a:solidFill>
                <a:latin typeface="Saira Condensed"/>
                <a:ea typeface="Saira Condensed"/>
                <a:cs typeface="Saira Condensed"/>
                <a:sym typeface="Saira Condensed"/>
              </a:defRPr>
            </a:lvl7pPr>
            <a:lvl8pPr lvl="7" rtl="0" algn="l">
              <a:buNone/>
              <a:defRPr sz="1200">
                <a:solidFill>
                  <a:srgbClr val="434343"/>
                </a:solidFill>
                <a:latin typeface="Saira Condensed"/>
                <a:ea typeface="Saira Condensed"/>
                <a:cs typeface="Saira Condensed"/>
                <a:sym typeface="Saira Condensed"/>
              </a:defRPr>
            </a:lvl8pPr>
            <a:lvl9pPr lvl="8" rtl="0" algn="l">
              <a:buNone/>
              <a:defRPr sz="1200">
                <a:solidFill>
                  <a:srgbClr val="434343"/>
                </a:solidFill>
                <a:latin typeface="Saira Condensed"/>
                <a:ea typeface="Saira Condensed"/>
                <a:cs typeface="Saira Condensed"/>
                <a:sym typeface="Saira Condensed"/>
              </a:defRPr>
            </a:lvl9pPr>
          </a:lstStyle>
          <a:p>
            <a:pPr indent="0" lvl="0" marL="0" rtl="0" algn="l">
              <a:spcBef>
                <a:spcPts val="0"/>
              </a:spcBef>
              <a:spcAft>
                <a:spcPts val="0"/>
              </a:spcAft>
              <a:buNone/>
            </a:pPr>
            <a:fld id="{00000000-1234-1234-1234-123412341234}" type="slidenum">
              <a:rPr lang="es"/>
              <a:t>‹#›</a:t>
            </a:fld>
            <a:endParaRPr/>
          </a:p>
        </p:txBody>
      </p:sp>
      <p:cxnSp>
        <p:nvCxnSpPr>
          <p:cNvPr id="1043" name="Google Shape;1043;p16"/>
          <p:cNvCxnSpPr/>
          <p:nvPr/>
        </p:nvCxnSpPr>
        <p:spPr>
          <a:xfrm>
            <a:off x="7013922" y="9493739"/>
            <a:ext cx="548100" cy="0"/>
          </a:xfrm>
          <a:prstGeom prst="straightConnector1">
            <a:avLst/>
          </a:prstGeom>
          <a:noFill/>
          <a:ln cap="flat" cmpd="sng" w="19050">
            <a:solidFill>
              <a:schemeClr val="dk2"/>
            </a:solidFill>
            <a:prstDash val="solid"/>
            <a:round/>
            <a:headEnd len="med" w="med" type="none"/>
            <a:tailEnd len="med" w="med" type="none"/>
          </a:ln>
        </p:spPr>
      </p:cxnSp>
      <p:sp>
        <p:nvSpPr>
          <p:cNvPr id="1044" name="Google Shape;1044;p16"/>
          <p:cNvSpPr txBox="1"/>
          <p:nvPr>
            <p:ph idx="1" type="subTitle"/>
          </p:nvPr>
        </p:nvSpPr>
        <p:spPr>
          <a:xfrm>
            <a:off x="1028831" y="2702154"/>
            <a:ext cx="4201200" cy="523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Clr>
                <a:srgbClr val="FFFFFF"/>
              </a:buClr>
              <a:buSzPts val="1200"/>
              <a:buNone/>
              <a:defRPr>
                <a:solidFill>
                  <a:srgbClr val="FFFFFF"/>
                </a:solidFill>
              </a:defRPr>
            </a:lvl2pPr>
            <a:lvl3pPr lvl="2" rtl="0">
              <a:lnSpc>
                <a:spcPct val="100000"/>
              </a:lnSpc>
              <a:spcBef>
                <a:spcPts val="0"/>
              </a:spcBef>
              <a:spcAft>
                <a:spcPts val="0"/>
              </a:spcAft>
              <a:buClr>
                <a:srgbClr val="FFFFFF"/>
              </a:buClr>
              <a:buSzPts val="1200"/>
              <a:buNone/>
              <a:defRPr>
                <a:solidFill>
                  <a:srgbClr val="FFFFFF"/>
                </a:solidFill>
              </a:defRPr>
            </a:lvl3pPr>
            <a:lvl4pPr lvl="3" rtl="0">
              <a:lnSpc>
                <a:spcPct val="100000"/>
              </a:lnSpc>
              <a:spcBef>
                <a:spcPts val="0"/>
              </a:spcBef>
              <a:spcAft>
                <a:spcPts val="0"/>
              </a:spcAft>
              <a:buClr>
                <a:srgbClr val="FFFFFF"/>
              </a:buClr>
              <a:buSzPts val="1200"/>
              <a:buNone/>
              <a:defRPr>
                <a:solidFill>
                  <a:srgbClr val="FFFFFF"/>
                </a:solidFill>
              </a:defRPr>
            </a:lvl4pPr>
            <a:lvl5pPr lvl="4" rtl="0">
              <a:lnSpc>
                <a:spcPct val="100000"/>
              </a:lnSpc>
              <a:spcBef>
                <a:spcPts val="0"/>
              </a:spcBef>
              <a:spcAft>
                <a:spcPts val="0"/>
              </a:spcAft>
              <a:buClr>
                <a:srgbClr val="FFFFFF"/>
              </a:buClr>
              <a:buSzPts val="1200"/>
              <a:buNone/>
              <a:defRPr>
                <a:solidFill>
                  <a:srgbClr val="FFFFFF"/>
                </a:solidFill>
              </a:defRPr>
            </a:lvl5pPr>
            <a:lvl6pPr lvl="5" rtl="0">
              <a:lnSpc>
                <a:spcPct val="100000"/>
              </a:lnSpc>
              <a:spcBef>
                <a:spcPts val="0"/>
              </a:spcBef>
              <a:spcAft>
                <a:spcPts val="0"/>
              </a:spcAft>
              <a:buClr>
                <a:srgbClr val="FFFFFF"/>
              </a:buClr>
              <a:buSzPts val="1200"/>
              <a:buNone/>
              <a:defRPr>
                <a:solidFill>
                  <a:srgbClr val="FFFFFF"/>
                </a:solidFill>
              </a:defRPr>
            </a:lvl6pPr>
            <a:lvl7pPr lvl="6" rtl="0">
              <a:lnSpc>
                <a:spcPct val="100000"/>
              </a:lnSpc>
              <a:spcBef>
                <a:spcPts val="0"/>
              </a:spcBef>
              <a:spcAft>
                <a:spcPts val="0"/>
              </a:spcAft>
              <a:buClr>
                <a:srgbClr val="FFFFFF"/>
              </a:buClr>
              <a:buSzPts val="1200"/>
              <a:buNone/>
              <a:defRPr>
                <a:solidFill>
                  <a:srgbClr val="FFFFFF"/>
                </a:solidFill>
              </a:defRPr>
            </a:lvl7pPr>
            <a:lvl8pPr lvl="7" rtl="0">
              <a:lnSpc>
                <a:spcPct val="100000"/>
              </a:lnSpc>
              <a:spcBef>
                <a:spcPts val="0"/>
              </a:spcBef>
              <a:spcAft>
                <a:spcPts val="0"/>
              </a:spcAft>
              <a:buClr>
                <a:srgbClr val="FFFFFF"/>
              </a:buClr>
              <a:buSzPts val="1200"/>
              <a:buNone/>
              <a:defRPr>
                <a:solidFill>
                  <a:srgbClr val="FFFFFF"/>
                </a:solidFill>
              </a:defRPr>
            </a:lvl8pPr>
            <a:lvl9pPr lvl="8" rtl="0">
              <a:lnSpc>
                <a:spcPct val="100000"/>
              </a:lnSpc>
              <a:spcBef>
                <a:spcPts val="0"/>
              </a:spcBef>
              <a:spcAft>
                <a:spcPts val="0"/>
              </a:spcAft>
              <a:buClr>
                <a:srgbClr val="FFFFFF"/>
              </a:buClr>
              <a:buSzPts val="1200"/>
              <a:buNone/>
              <a:defRPr>
                <a:solidFill>
                  <a:srgbClr val="FFFFFF"/>
                </a:solidFill>
              </a:defRPr>
            </a:lvl9pPr>
          </a:lstStyle>
          <a:p/>
        </p:txBody>
      </p:sp>
      <p:sp>
        <p:nvSpPr>
          <p:cNvPr id="1045" name="Google Shape;1045;p16"/>
          <p:cNvSpPr txBox="1"/>
          <p:nvPr>
            <p:ph type="title"/>
          </p:nvPr>
        </p:nvSpPr>
        <p:spPr>
          <a:xfrm>
            <a:off x="-11622" y="1260648"/>
            <a:ext cx="1684500" cy="603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p:txBody>
      </p:sp>
      <p:cxnSp>
        <p:nvCxnSpPr>
          <p:cNvPr id="1046" name="Google Shape;1046;p16"/>
          <p:cNvCxnSpPr/>
          <p:nvPr/>
        </p:nvCxnSpPr>
        <p:spPr>
          <a:xfrm>
            <a:off x="-11622" y="1820340"/>
            <a:ext cx="1613100" cy="0"/>
          </a:xfrm>
          <a:prstGeom prst="straightConnector1">
            <a:avLst/>
          </a:prstGeom>
          <a:noFill/>
          <a:ln cap="flat" cmpd="sng" w="19050">
            <a:solidFill>
              <a:srgbClr val="434343"/>
            </a:solidFill>
            <a:prstDash val="solid"/>
            <a:round/>
            <a:headEnd len="med" w="med" type="none"/>
            <a:tailEnd len="med" w="med"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1047" name="Shape 1047"/>
        <p:cNvGrpSpPr/>
        <p:nvPr/>
      </p:nvGrpSpPr>
      <p:grpSpPr>
        <a:xfrm>
          <a:off x="0" y="0"/>
          <a:ext cx="0" cy="0"/>
          <a:chOff x="0" y="0"/>
          <a:chExt cx="0" cy="0"/>
        </a:xfrm>
      </p:grpSpPr>
      <p:sp>
        <p:nvSpPr>
          <p:cNvPr id="1048" name="Google Shape;1048;p17"/>
          <p:cNvSpPr txBox="1"/>
          <p:nvPr>
            <p:ph idx="12" type="sldNum"/>
          </p:nvPr>
        </p:nvSpPr>
        <p:spPr>
          <a:xfrm>
            <a:off x="7076471" y="9871235"/>
            <a:ext cx="453900" cy="8181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
  <p:cSld name="CUSTOM_12">
    <p:bg>
      <p:bgPr>
        <a:solidFill>
          <a:srgbClr val="CFD9E0"/>
        </a:solidFill>
      </p:bgPr>
    </p:bg>
    <p:spTree>
      <p:nvGrpSpPr>
        <p:cNvPr id="38" name="Shape 38"/>
        <p:cNvGrpSpPr/>
        <p:nvPr/>
      </p:nvGrpSpPr>
      <p:grpSpPr>
        <a:xfrm>
          <a:off x="0" y="0"/>
          <a:ext cx="0" cy="0"/>
          <a:chOff x="0" y="0"/>
          <a:chExt cx="0" cy="0"/>
        </a:xfrm>
      </p:grpSpPr>
      <p:grpSp>
        <p:nvGrpSpPr>
          <p:cNvPr id="39" name="Google Shape;39;p3"/>
          <p:cNvGrpSpPr/>
          <p:nvPr/>
        </p:nvGrpSpPr>
        <p:grpSpPr>
          <a:xfrm>
            <a:off x="397747" y="2275946"/>
            <a:ext cx="966677" cy="7451317"/>
            <a:chOff x="480951" y="1095153"/>
            <a:chExt cx="1168896" cy="3585467"/>
          </a:xfrm>
        </p:grpSpPr>
        <p:sp>
          <p:nvSpPr>
            <p:cNvPr id="40" name="Google Shape;40;p3"/>
            <p:cNvSpPr/>
            <p:nvPr/>
          </p:nvSpPr>
          <p:spPr>
            <a:xfrm>
              <a:off x="480951" y="4445697"/>
              <a:ext cx="1168896" cy="234922"/>
            </a:xfrm>
            <a:custGeom>
              <a:rect b="b" l="l" r="r" t="t"/>
              <a:pathLst>
                <a:path extrusionOk="0" h="4521" w="22495">
                  <a:moveTo>
                    <a:pt x="11265" y="0"/>
                  </a:moveTo>
                  <a:cubicBezTo>
                    <a:pt x="5054" y="0"/>
                    <a:pt x="0" y="1022"/>
                    <a:pt x="0" y="2261"/>
                  </a:cubicBezTo>
                  <a:cubicBezTo>
                    <a:pt x="0" y="3508"/>
                    <a:pt x="5054" y="4521"/>
                    <a:pt x="11265" y="4521"/>
                  </a:cubicBezTo>
                  <a:cubicBezTo>
                    <a:pt x="17449" y="4521"/>
                    <a:pt x="22494" y="3508"/>
                    <a:pt x="22494" y="2261"/>
                  </a:cubicBezTo>
                  <a:cubicBezTo>
                    <a:pt x="22494" y="1022"/>
                    <a:pt x="17449" y="0"/>
                    <a:pt x="11265" y="0"/>
                  </a:cubicBezTo>
                  <a:close/>
                </a:path>
              </a:pathLst>
            </a:custGeom>
            <a:solidFill>
              <a:srgbClr val="8CACB9">
                <a:alpha val="9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 name="Google Shape;41;p3"/>
            <p:cNvGrpSpPr/>
            <p:nvPr/>
          </p:nvGrpSpPr>
          <p:grpSpPr>
            <a:xfrm>
              <a:off x="668225" y="1095153"/>
              <a:ext cx="775851" cy="3502983"/>
              <a:chOff x="778400" y="963103"/>
              <a:chExt cx="775851" cy="3502983"/>
            </a:xfrm>
          </p:grpSpPr>
          <p:sp>
            <p:nvSpPr>
              <p:cNvPr id="42" name="Google Shape;42;p3"/>
              <p:cNvSpPr/>
              <p:nvPr/>
            </p:nvSpPr>
            <p:spPr>
              <a:xfrm>
                <a:off x="778400" y="4342509"/>
                <a:ext cx="125127" cy="123577"/>
              </a:xfrm>
              <a:custGeom>
                <a:rect b="b" l="l" r="r" t="t"/>
                <a:pathLst>
                  <a:path extrusionOk="0" h="2153" w="2180">
                    <a:moveTo>
                      <a:pt x="1086" y="2153"/>
                    </a:moveTo>
                    <a:cubicBezTo>
                      <a:pt x="1691" y="2153"/>
                      <a:pt x="2180" y="1701"/>
                      <a:pt x="2180" y="1095"/>
                    </a:cubicBezTo>
                    <a:cubicBezTo>
                      <a:pt x="2180" y="498"/>
                      <a:pt x="1691" y="1"/>
                      <a:pt x="1086" y="1"/>
                    </a:cubicBezTo>
                    <a:cubicBezTo>
                      <a:pt x="489" y="1"/>
                      <a:pt x="1" y="498"/>
                      <a:pt x="1" y="1095"/>
                    </a:cubicBezTo>
                    <a:cubicBezTo>
                      <a:pt x="1" y="1701"/>
                      <a:pt x="489" y="2153"/>
                      <a:pt x="1086" y="2153"/>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1431249" y="4342509"/>
                <a:ext cx="123003" cy="123577"/>
              </a:xfrm>
              <a:custGeom>
                <a:rect b="b" l="l" r="r" t="t"/>
                <a:pathLst>
                  <a:path extrusionOk="0" h="2153" w="2143">
                    <a:moveTo>
                      <a:pt x="1058" y="2153"/>
                    </a:moveTo>
                    <a:cubicBezTo>
                      <a:pt x="1655" y="2153"/>
                      <a:pt x="2143" y="1701"/>
                      <a:pt x="2143" y="1095"/>
                    </a:cubicBezTo>
                    <a:cubicBezTo>
                      <a:pt x="2143" y="498"/>
                      <a:pt x="1655" y="1"/>
                      <a:pt x="1058" y="1"/>
                    </a:cubicBezTo>
                    <a:cubicBezTo>
                      <a:pt x="488" y="1"/>
                      <a:pt x="0" y="498"/>
                      <a:pt x="0" y="1095"/>
                    </a:cubicBezTo>
                    <a:cubicBezTo>
                      <a:pt x="0" y="1701"/>
                      <a:pt x="488" y="2153"/>
                      <a:pt x="1058" y="2153"/>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 name="Google Shape;44;p3"/>
              <p:cNvGrpSpPr/>
              <p:nvPr/>
            </p:nvGrpSpPr>
            <p:grpSpPr>
              <a:xfrm>
                <a:off x="836415" y="963103"/>
                <a:ext cx="659612" cy="3442128"/>
                <a:chOff x="3888425" y="2849100"/>
                <a:chExt cx="287300" cy="1499250"/>
              </a:xfrm>
            </p:grpSpPr>
            <p:sp>
              <p:nvSpPr>
                <p:cNvPr id="45" name="Google Shape;45;p3"/>
                <p:cNvSpPr/>
                <p:nvPr/>
              </p:nvSpPr>
              <p:spPr>
                <a:xfrm>
                  <a:off x="4030600" y="2849100"/>
                  <a:ext cx="3850" cy="1392800"/>
                </a:xfrm>
                <a:custGeom>
                  <a:rect b="b" l="l" r="r" t="t"/>
                  <a:pathLst>
                    <a:path extrusionOk="0" h="55712" w="154">
                      <a:moveTo>
                        <a:pt x="0" y="1"/>
                      </a:moveTo>
                      <a:lnTo>
                        <a:pt x="0" y="55712"/>
                      </a:lnTo>
                      <a:lnTo>
                        <a:pt x="154" y="55712"/>
                      </a:lnTo>
                      <a:lnTo>
                        <a:pt x="15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3888425" y="4240075"/>
                  <a:ext cx="287300" cy="108275"/>
                </a:xfrm>
                <a:custGeom>
                  <a:rect b="b" l="l" r="r" t="t"/>
                  <a:pathLst>
                    <a:path extrusionOk="0" h="4331" w="11492">
                      <a:moveTo>
                        <a:pt x="5768" y="0"/>
                      </a:moveTo>
                      <a:cubicBezTo>
                        <a:pt x="4186" y="0"/>
                        <a:pt x="2713" y="452"/>
                        <a:pt x="1700" y="1248"/>
                      </a:cubicBezTo>
                      <a:cubicBezTo>
                        <a:pt x="642" y="2034"/>
                        <a:pt x="0" y="3128"/>
                        <a:pt x="0" y="4331"/>
                      </a:cubicBezTo>
                      <a:lnTo>
                        <a:pt x="154" y="4331"/>
                      </a:lnTo>
                      <a:cubicBezTo>
                        <a:pt x="154" y="3165"/>
                        <a:pt x="751" y="2107"/>
                        <a:pt x="1772" y="1356"/>
                      </a:cubicBezTo>
                      <a:cubicBezTo>
                        <a:pt x="2785" y="606"/>
                        <a:pt x="4186" y="154"/>
                        <a:pt x="5768" y="154"/>
                      </a:cubicBezTo>
                      <a:cubicBezTo>
                        <a:pt x="7305" y="154"/>
                        <a:pt x="8707" y="606"/>
                        <a:pt x="9719" y="1356"/>
                      </a:cubicBezTo>
                      <a:cubicBezTo>
                        <a:pt x="10741" y="2107"/>
                        <a:pt x="11338" y="3165"/>
                        <a:pt x="11338" y="4331"/>
                      </a:cubicBezTo>
                      <a:lnTo>
                        <a:pt x="11491" y="4331"/>
                      </a:lnTo>
                      <a:cubicBezTo>
                        <a:pt x="11491" y="3128"/>
                        <a:pt x="10849" y="2034"/>
                        <a:pt x="9792" y="1248"/>
                      </a:cubicBezTo>
                      <a:cubicBezTo>
                        <a:pt x="8779" y="452"/>
                        <a:pt x="7351" y="0"/>
                        <a:pt x="576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3918475" y="2849100"/>
                  <a:ext cx="227175" cy="466100"/>
                </a:xfrm>
                <a:custGeom>
                  <a:rect b="b" l="l" r="r" t="t"/>
                  <a:pathLst>
                    <a:path extrusionOk="0" h="18644" w="9087">
                      <a:moveTo>
                        <a:pt x="380" y="1"/>
                      </a:moveTo>
                      <a:lnTo>
                        <a:pt x="8707" y="1"/>
                      </a:lnTo>
                      <a:cubicBezTo>
                        <a:pt x="8933" y="1"/>
                        <a:pt x="9087" y="191"/>
                        <a:pt x="9087" y="417"/>
                      </a:cubicBezTo>
                      <a:lnTo>
                        <a:pt x="9087" y="10136"/>
                      </a:lnTo>
                      <a:lnTo>
                        <a:pt x="6637" y="12848"/>
                      </a:lnTo>
                      <a:cubicBezTo>
                        <a:pt x="6637" y="13074"/>
                        <a:pt x="6447" y="13219"/>
                        <a:pt x="6257" y="13219"/>
                      </a:cubicBezTo>
                      <a:lnTo>
                        <a:pt x="5805" y="13219"/>
                      </a:lnTo>
                      <a:lnTo>
                        <a:pt x="5805" y="14349"/>
                      </a:lnTo>
                      <a:cubicBezTo>
                        <a:pt x="5805" y="14539"/>
                        <a:pt x="5697" y="14656"/>
                        <a:pt x="5543" y="14729"/>
                      </a:cubicBezTo>
                      <a:lnTo>
                        <a:pt x="5543" y="15108"/>
                      </a:lnTo>
                      <a:lnTo>
                        <a:pt x="5995" y="15108"/>
                      </a:lnTo>
                      <a:lnTo>
                        <a:pt x="5995" y="15750"/>
                      </a:lnTo>
                      <a:lnTo>
                        <a:pt x="6375" y="15750"/>
                      </a:lnTo>
                      <a:lnTo>
                        <a:pt x="6375" y="16239"/>
                      </a:lnTo>
                      <a:lnTo>
                        <a:pt x="5995" y="16239"/>
                      </a:lnTo>
                      <a:lnTo>
                        <a:pt x="5995" y="17965"/>
                      </a:lnTo>
                      <a:lnTo>
                        <a:pt x="5543" y="17965"/>
                      </a:lnTo>
                      <a:lnTo>
                        <a:pt x="5543" y="18273"/>
                      </a:lnTo>
                      <a:lnTo>
                        <a:pt x="5543" y="18273"/>
                      </a:lnTo>
                      <a:lnTo>
                        <a:pt x="5543" y="18644"/>
                      </a:lnTo>
                      <a:lnTo>
                        <a:pt x="5163" y="18644"/>
                      </a:lnTo>
                      <a:lnTo>
                        <a:pt x="5163" y="18273"/>
                      </a:lnTo>
                      <a:lnTo>
                        <a:pt x="5163" y="18273"/>
                      </a:lnTo>
                      <a:lnTo>
                        <a:pt x="5163" y="17965"/>
                      </a:lnTo>
                      <a:lnTo>
                        <a:pt x="4711" y="17965"/>
                      </a:lnTo>
                      <a:lnTo>
                        <a:pt x="4711" y="16239"/>
                      </a:lnTo>
                      <a:lnTo>
                        <a:pt x="4377" y="16239"/>
                      </a:lnTo>
                      <a:lnTo>
                        <a:pt x="4377" y="15750"/>
                      </a:lnTo>
                      <a:lnTo>
                        <a:pt x="4711" y="15750"/>
                      </a:lnTo>
                      <a:lnTo>
                        <a:pt x="4711" y="15108"/>
                      </a:lnTo>
                      <a:lnTo>
                        <a:pt x="5163" y="15108"/>
                      </a:lnTo>
                      <a:lnTo>
                        <a:pt x="5163" y="14729"/>
                      </a:lnTo>
                      <a:cubicBezTo>
                        <a:pt x="5018" y="14656"/>
                        <a:pt x="4937" y="14539"/>
                        <a:pt x="4937" y="14349"/>
                      </a:cubicBezTo>
                      <a:lnTo>
                        <a:pt x="4937" y="13219"/>
                      </a:lnTo>
                      <a:lnTo>
                        <a:pt x="4223" y="13219"/>
                      </a:lnTo>
                      <a:lnTo>
                        <a:pt x="4223" y="14349"/>
                      </a:lnTo>
                      <a:cubicBezTo>
                        <a:pt x="4223" y="14575"/>
                        <a:pt x="4069" y="14765"/>
                        <a:pt x="3843" y="14765"/>
                      </a:cubicBezTo>
                      <a:lnTo>
                        <a:pt x="3771" y="14765"/>
                      </a:lnTo>
                      <a:cubicBezTo>
                        <a:pt x="3545" y="14765"/>
                        <a:pt x="3355" y="14575"/>
                        <a:pt x="3355" y="14349"/>
                      </a:cubicBezTo>
                      <a:lnTo>
                        <a:pt x="3355" y="13219"/>
                      </a:lnTo>
                      <a:lnTo>
                        <a:pt x="2677" y="13219"/>
                      </a:lnTo>
                      <a:cubicBezTo>
                        <a:pt x="2451" y="13219"/>
                        <a:pt x="2306" y="13074"/>
                        <a:pt x="2306" y="12848"/>
                      </a:cubicBezTo>
                      <a:lnTo>
                        <a:pt x="1" y="10136"/>
                      </a:lnTo>
                      <a:lnTo>
                        <a:pt x="1" y="417"/>
                      </a:lnTo>
                      <a:cubicBezTo>
                        <a:pt x="1" y="191"/>
                        <a:pt x="154" y="1"/>
                        <a:pt x="38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3976125" y="3170300"/>
                  <a:ext cx="108275" cy="144900"/>
                </a:xfrm>
                <a:custGeom>
                  <a:rect b="b" l="l" r="r" t="t"/>
                  <a:pathLst>
                    <a:path extrusionOk="0" h="5796" w="4331">
                      <a:moveTo>
                        <a:pt x="4331" y="0"/>
                      </a:moveTo>
                      <a:cubicBezTo>
                        <a:pt x="4331" y="226"/>
                        <a:pt x="4141" y="371"/>
                        <a:pt x="3951" y="371"/>
                      </a:cubicBezTo>
                      <a:lnTo>
                        <a:pt x="3499" y="371"/>
                      </a:lnTo>
                      <a:lnTo>
                        <a:pt x="3499" y="1501"/>
                      </a:lnTo>
                      <a:cubicBezTo>
                        <a:pt x="3499" y="1691"/>
                        <a:pt x="3391" y="1808"/>
                        <a:pt x="3237" y="1881"/>
                      </a:cubicBezTo>
                      <a:lnTo>
                        <a:pt x="3237" y="2260"/>
                      </a:lnTo>
                      <a:lnTo>
                        <a:pt x="3689" y="2260"/>
                      </a:lnTo>
                      <a:lnTo>
                        <a:pt x="3689" y="2902"/>
                      </a:lnTo>
                      <a:lnTo>
                        <a:pt x="4069" y="2902"/>
                      </a:lnTo>
                      <a:lnTo>
                        <a:pt x="4069" y="3391"/>
                      </a:lnTo>
                      <a:lnTo>
                        <a:pt x="3689" y="3391"/>
                      </a:lnTo>
                      <a:lnTo>
                        <a:pt x="3689" y="5117"/>
                      </a:lnTo>
                      <a:lnTo>
                        <a:pt x="3237" y="5117"/>
                      </a:lnTo>
                      <a:lnTo>
                        <a:pt x="3237" y="5425"/>
                      </a:lnTo>
                      <a:lnTo>
                        <a:pt x="3237" y="5425"/>
                      </a:lnTo>
                      <a:lnTo>
                        <a:pt x="3237" y="5796"/>
                      </a:lnTo>
                      <a:lnTo>
                        <a:pt x="2857" y="5796"/>
                      </a:lnTo>
                      <a:lnTo>
                        <a:pt x="2857" y="5425"/>
                      </a:lnTo>
                      <a:lnTo>
                        <a:pt x="2857" y="5425"/>
                      </a:lnTo>
                      <a:lnTo>
                        <a:pt x="2857" y="5117"/>
                      </a:lnTo>
                      <a:lnTo>
                        <a:pt x="2405" y="5117"/>
                      </a:lnTo>
                      <a:lnTo>
                        <a:pt x="2405" y="3391"/>
                      </a:lnTo>
                      <a:lnTo>
                        <a:pt x="2071" y="3391"/>
                      </a:lnTo>
                      <a:lnTo>
                        <a:pt x="2071" y="2902"/>
                      </a:lnTo>
                      <a:lnTo>
                        <a:pt x="2405" y="2902"/>
                      </a:lnTo>
                      <a:lnTo>
                        <a:pt x="2405" y="2260"/>
                      </a:lnTo>
                      <a:lnTo>
                        <a:pt x="2857" y="2260"/>
                      </a:lnTo>
                      <a:lnTo>
                        <a:pt x="2857" y="1881"/>
                      </a:lnTo>
                      <a:cubicBezTo>
                        <a:pt x="2712" y="1808"/>
                        <a:pt x="2631" y="1691"/>
                        <a:pt x="2631" y="1501"/>
                      </a:cubicBezTo>
                      <a:lnTo>
                        <a:pt x="2631" y="371"/>
                      </a:lnTo>
                      <a:lnTo>
                        <a:pt x="1917" y="371"/>
                      </a:lnTo>
                      <a:lnTo>
                        <a:pt x="1917" y="1501"/>
                      </a:lnTo>
                      <a:cubicBezTo>
                        <a:pt x="1917" y="1727"/>
                        <a:pt x="1763" y="1917"/>
                        <a:pt x="1537" y="1917"/>
                      </a:cubicBezTo>
                      <a:lnTo>
                        <a:pt x="1465" y="1917"/>
                      </a:lnTo>
                      <a:cubicBezTo>
                        <a:pt x="1239" y="1917"/>
                        <a:pt x="1049" y="1727"/>
                        <a:pt x="1049" y="1501"/>
                      </a:cubicBezTo>
                      <a:lnTo>
                        <a:pt x="1049" y="371"/>
                      </a:lnTo>
                      <a:lnTo>
                        <a:pt x="371" y="371"/>
                      </a:lnTo>
                      <a:cubicBezTo>
                        <a:pt x="145" y="371"/>
                        <a:pt x="0" y="226"/>
                        <a:pt x="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a:off x="3929775" y="2975225"/>
                  <a:ext cx="204575" cy="188550"/>
                </a:xfrm>
                <a:custGeom>
                  <a:rect b="b" l="l" r="r" t="t"/>
                  <a:pathLst>
                    <a:path extrusionOk="0" h="7542" w="8183">
                      <a:moveTo>
                        <a:pt x="8183" y="1"/>
                      </a:moveTo>
                      <a:lnTo>
                        <a:pt x="1" y="1"/>
                      </a:lnTo>
                      <a:lnTo>
                        <a:pt x="1" y="5091"/>
                      </a:lnTo>
                      <a:lnTo>
                        <a:pt x="2189" y="7541"/>
                      </a:lnTo>
                      <a:lnTo>
                        <a:pt x="5651" y="7541"/>
                      </a:lnTo>
                      <a:lnTo>
                        <a:pt x="8183" y="5091"/>
                      </a:ln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a:off x="3929775" y="3055250"/>
                  <a:ext cx="204575" cy="69875"/>
                </a:xfrm>
                <a:custGeom>
                  <a:rect b="b" l="l" r="r" t="t"/>
                  <a:pathLst>
                    <a:path extrusionOk="0" h="2795" w="8183">
                      <a:moveTo>
                        <a:pt x="796" y="2794"/>
                      </a:moveTo>
                      <a:lnTo>
                        <a:pt x="7279" y="2794"/>
                      </a:lnTo>
                      <a:lnTo>
                        <a:pt x="8183" y="1890"/>
                      </a:lnTo>
                      <a:lnTo>
                        <a:pt x="8183" y="0"/>
                      </a:lnTo>
                      <a:lnTo>
                        <a:pt x="1" y="0"/>
                      </a:lnTo>
                      <a:lnTo>
                        <a:pt x="1" y="1890"/>
                      </a:ln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3929775" y="2998750"/>
                  <a:ext cx="204575" cy="56525"/>
                </a:xfrm>
                <a:custGeom>
                  <a:rect b="b" l="l" r="r" t="t"/>
                  <a:pathLst>
                    <a:path extrusionOk="0" h="2261" w="8183">
                      <a:moveTo>
                        <a:pt x="1" y="0"/>
                      </a:moveTo>
                      <a:lnTo>
                        <a:pt x="1" y="2260"/>
                      </a:lnTo>
                      <a:lnTo>
                        <a:pt x="8183" y="2260"/>
                      </a:lnTo>
                      <a:lnTo>
                        <a:pt x="8183" y="0"/>
                      </a:lnTo>
                      <a:close/>
                    </a:path>
                  </a:pathLst>
                </a:custGeom>
                <a:solidFill>
                  <a:srgbClr val="F56E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4083475" y="3004400"/>
                  <a:ext cx="53600" cy="4750"/>
                </a:xfrm>
                <a:custGeom>
                  <a:rect b="b" l="l" r="r" t="t"/>
                  <a:pathLst>
                    <a:path extrusionOk="0" h="190" w="2144">
                      <a:moveTo>
                        <a:pt x="1" y="190"/>
                      </a:moveTo>
                      <a:lnTo>
                        <a:pt x="2143" y="190"/>
                      </a:lnTo>
                      <a:lnTo>
                        <a:pt x="2143" y="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4083475" y="3043950"/>
                  <a:ext cx="53600" cy="4775"/>
                </a:xfrm>
                <a:custGeom>
                  <a:rect b="b" l="l" r="r" t="t"/>
                  <a:pathLst>
                    <a:path extrusionOk="0" h="191" w="2144">
                      <a:moveTo>
                        <a:pt x="1" y="190"/>
                      </a:moveTo>
                      <a:lnTo>
                        <a:pt x="2143" y="190"/>
                      </a:lnTo>
                      <a:lnTo>
                        <a:pt x="2143" y="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4083475" y="3079875"/>
                  <a:ext cx="53600" cy="4775"/>
                </a:xfrm>
                <a:custGeom>
                  <a:rect b="b" l="l" r="r" t="t"/>
                  <a:pathLst>
                    <a:path extrusionOk="0" h="191" w="2144">
                      <a:moveTo>
                        <a:pt x="1" y="191"/>
                      </a:moveTo>
                      <a:lnTo>
                        <a:pt x="2143" y="191"/>
                      </a:lnTo>
                      <a:lnTo>
                        <a:pt x="2143" y="1"/>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3929775" y="2883925"/>
                  <a:ext cx="204575" cy="114850"/>
                </a:xfrm>
                <a:custGeom>
                  <a:rect b="b" l="l" r="r" t="t"/>
                  <a:pathLst>
                    <a:path extrusionOk="0" h="4594" w="8183">
                      <a:moveTo>
                        <a:pt x="8183" y="4593"/>
                      </a:moveTo>
                      <a:lnTo>
                        <a:pt x="1" y="4593"/>
                      </a:lnTo>
                      <a:lnTo>
                        <a:pt x="1" y="0"/>
                      </a:lnTo>
                      <a:lnTo>
                        <a:pt x="8183" y="0"/>
                      </a:lnTo>
                      <a:close/>
                    </a:path>
                  </a:pathLst>
                </a:custGeom>
                <a:solidFill>
                  <a:srgbClr val="B7D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4083475" y="2963925"/>
                  <a:ext cx="53600" cy="4775"/>
                </a:xfrm>
                <a:custGeom>
                  <a:rect b="b" l="l" r="r" t="t"/>
                  <a:pathLst>
                    <a:path extrusionOk="0" h="191" w="2144">
                      <a:moveTo>
                        <a:pt x="1" y="191"/>
                      </a:moveTo>
                      <a:lnTo>
                        <a:pt x="2143" y="191"/>
                      </a:lnTo>
                      <a:lnTo>
                        <a:pt x="2143" y="1"/>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4083475" y="2923475"/>
                  <a:ext cx="53600" cy="4775"/>
                </a:xfrm>
                <a:custGeom>
                  <a:rect b="b" l="l" r="r" t="t"/>
                  <a:pathLst>
                    <a:path extrusionOk="0" h="191" w="2144">
                      <a:moveTo>
                        <a:pt x="1" y="190"/>
                      </a:moveTo>
                      <a:lnTo>
                        <a:pt x="2143" y="190"/>
                      </a:lnTo>
                      <a:lnTo>
                        <a:pt x="2143" y="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58" name="Google Shape;58;p3"/>
          <p:cNvGrpSpPr/>
          <p:nvPr/>
        </p:nvGrpSpPr>
        <p:grpSpPr>
          <a:xfrm>
            <a:off x="0" y="0"/>
            <a:ext cx="7562135" cy="10689241"/>
            <a:chOff x="0" y="0"/>
            <a:chExt cx="9144057" cy="5143510"/>
          </a:xfrm>
        </p:grpSpPr>
        <p:grpSp>
          <p:nvGrpSpPr>
            <p:cNvPr id="59" name="Google Shape;59;p3"/>
            <p:cNvGrpSpPr/>
            <p:nvPr/>
          </p:nvGrpSpPr>
          <p:grpSpPr>
            <a:xfrm>
              <a:off x="6516018" y="0"/>
              <a:ext cx="2627979" cy="4044405"/>
              <a:chOff x="6589593" y="0"/>
              <a:chExt cx="2627979" cy="4044405"/>
            </a:xfrm>
          </p:grpSpPr>
          <p:sp>
            <p:nvSpPr>
              <p:cNvPr id="60" name="Google Shape;60;p3"/>
              <p:cNvSpPr/>
              <p:nvPr/>
            </p:nvSpPr>
            <p:spPr>
              <a:xfrm>
                <a:off x="65895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 name="Google Shape;61;p3"/>
              <p:cNvGrpSpPr/>
              <p:nvPr/>
            </p:nvGrpSpPr>
            <p:grpSpPr>
              <a:xfrm>
                <a:off x="7746917" y="253849"/>
                <a:ext cx="359077" cy="1370278"/>
                <a:chOff x="8637920" y="205202"/>
                <a:chExt cx="225777" cy="861593"/>
              </a:xfrm>
            </p:grpSpPr>
            <p:sp>
              <p:nvSpPr>
                <p:cNvPr id="62" name="Google Shape;62;p3"/>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 name="Google Shape;70;p3"/>
              <p:cNvSpPr/>
              <p:nvPr/>
            </p:nvSpPr>
            <p:spPr>
              <a:xfrm>
                <a:off x="73484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8205918"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 name="Google Shape;72;p3"/>
              <p:cNvGrpSpPr/>
              <p:nvPr/>
            </p:nvGrpSpPr>
            <p:grpSpPr>
              <a:xfrm rot="10800000">
                <a:off x="8504637" y="2322834"/>
                <a:ext cx="312115" cy="1348221"/>
                <a:chOff x="8637920" y="205202"/>
                <a:chExt cx="225777" cy="861593"/>
              </a:xfrm>
            </p:grpSpPr>
            <p:sp>
              <p:nvSpPr>
                <p:cNvPr id="73" name="Google Shape;73;p3"/>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3"/>
              <p:cNvSpPr/>
              <p:nvPr/>
            </p:nvSpPr>
            <p:spPr>
              <a:xfrm>
                <a:off x="906334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 name="Google Shape;82;p3"/>
            <p:cNvSpPr/>
            <p:nvPr/>
          </p:nvSpPr>
          <p:spPr>
            <a:xfrm>
              <a:off x="0" y="0"/>
              <a:ext cx="2183543" cy="4044405"/>
            </a:xfrm>
            <a:custGeom>
              <a:rect b="b" l="l" r="r" t="t"/>
              <a:pathLst>
                <a:path extrusionOk="0" h="26825" w="13752">
                  <a:moveTo>
                    <a:pt x="1" y="0"/>
                  </a:moveTo>
                  <a:lnTo>
                    <a:pt x="1" y="26825"/>
                  </a:lnTo>
                  <a:lnTo>
                    <a:pt x="13752" y="26825"/>
                  </a:lnTo>
                  <a:lnTo>
                    <a:pt x="13752" y="0"/>
                  </a:lnTo>
                  <a:close/>
                </a:path>
              </a:pathLst>
            </a:custGeom>
            <a:solidFill>
              <a:srgbClr val="FFFFFF">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0" y="4044403"/>
              <a:ext cx="9144057" cy="1099107"/>
            </a:xfrm>
            <a:custGeom>
              <a:rect b="b" l="l" r="r" t="t"/>
              <a:pathLst>
                <a:path extrusionOk="0" h="7414" w="53343">
                  <a:moveTo>
                    <a:pt x="1" y="0"/>
                  </a:moveTo>
                  <a:lnTo>
                    <a:pt x="1" y="7414"/>
                  </a:lnTo>
                  <a:lnTo>
                    <a:pt x="53342" y="7414"/>
                  </a:lnTo>
                  <a:lnTo>
                    <a:pt x="53342" y="0"/>
                  </a:lnTo>
                  <a:close/>
                </a:path>
              </a:pathLst>
            </a:custGeom>
            <a:solidFill>
              <a:srgbClr val="FFFFFF">
                <a:alpha val="16540"/>
              </a:srgbClr>
            </a:solidFill>
            <a:ln>
              <a:noFill/>
            </a:ln>
            <a:effectLst>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3"/>
          <p:cNvSpPr txBox="1"/>
          <p:nvPr>
            <p:ph hasCustomPrompt="1" type="title"/>
          </p:nvPr>
        </p:nvSpPr>
        <p:spPr>
          <a:xfrm flipH="1">
            <a:off x="3266573" y="1435520"/>
            <a:ext cx="1269900" cy="1117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85" name="Google Shape;85;p3"/>
          <p:cNvSpPr txBox="1"/>
          <p:nvPr>
            <p:ph hasCustomPrompt="1" idx="2" type="title"/>
          </p:nvPr>
        </p:nvSpPr>
        <p:spPr>
          <a:xfrm flipH="1">
            <a:off x="5164740" y="1435520"/>
            <a:ext cx="1269900" cy="1117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86" name="Google Shape;86;p3"/>
          <p:cNvSpPr txBox="1"/>
          <p:nvPr>
            <p:ph hasCustomPrompt="1" idx="3" type="title"/>
          </p:nvPr>
        </p:nvSpPr>
        <p:spPr>
          <a:xfrm flipH="1">
            <a:off x="5164740" y="4133151"/>
            <a:ext cx="1269900" cy="1117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87" name="Google Shape;87;p3"/>
          <p:cNvSpPr txBox="1"/>
          <p:nvPr>
            <p:ph hasCustomPrompt="1" idx="4" type="title"/>
          </p:nvPr>
        </p:nvSpPr>
        <p:spPr>
          <a:xfrm flipH="1">
            <a:off x="3263252" y="4133154"/>
            <a:ext cx="1269900" cy="1117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88" name="Google Shape;88;p3"/>
          <p:cNvSpPr txBox="1"/>
          <p:nvPr>
            <p:ph hasCustomPrompt="1" idx="5" type="title"/>
          </p:nvPr>
        </p:nvSpPr>
        <p:spPr>
          <a:xfrm flipH="1">
            <a:off x="3274337" y="6973506"/>
            <a:ext cx="1269900" cy="1117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89" name="Google Shape;89;p3"/>
          <p:cNvSpPr txBox="1"/>
          <p:nvPr>
            <p:ph idx="1" type="subTitle"/>
          </p:nvPr>
        </p:nvSpPr>
        <p:spPr>
          <a:xfrm>
            <a:off x="3309535" y="2556834"/>
            <a:ext cx="2272800" cy="71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p:txBody>
      </p:sp>
      <p:sp>
        <p:nvSpPr>
          <p:cNvPr id="90" name="Google Shape;90;p3"/>
          <p:cNvSpPr txBox="1"/>
          <p:nvPr>
            <p:ph idx="6" type="subTitle"/>
          </p:nvPr>
        </p:nvSpPr>
        <p:spPr>
          <a:xfrm>
            <a:off x="3309535" y="3201238"/>
            <a:ext cx="1710000" cy="72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p:txBody>
      </p:sp>
      <p:sp>
        <p:nvSpPr>
          <p:cNvPr id="91" name="Google Shape;91;p3"/>
          <p:cNvSpPr txBox="1"/>
          <p:nvPr>
            <p:ph idx="7" type="subTitle"/>
          </p:nvPr>
        </p:nvSpPr>
        <p:spPr>
          <a:xfrm>
            <a:off x="5206201" y="2554029"/>
            <a:ext cx="2268000" cy="71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p:txBody>
      </p:sp>
      <p:sp>
        <p:nvSpPr>
          <p:cNvPr id="92" name="Google Shape;92;p3"/>
          <p:cNvSpPr txBox="1"/>
          <p:nvPr>
            <p:ph idx="8" type="subTitle"/>
          </p:nvPr>
        </p:nvSpPr>
        <p:spPr>
          <a:xfrm>
            <a:off x="5205074" y="3197199"/>
            <a:ext cx="1710000" cy="72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p:txBody>
      </p:sp>
      <p:sp>
        <p:nvSpPr>
          <p:cNvPr id="93" name="Google Shape;93;p3"/>
          <p:cNvSpPr txBox="1"/>
          <p:nvPr>
            <p:ph idx="9" type="subTitle"/>
          </p:nvPr>
        </p:nvSpPr>
        <p:spPr>
          <a:xfrm>
            <a:off x="3305710" y="5282420"/>
            <a:ext cx="2272800" cy="71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p:txBody>
      </p:sp>
      <p:sp>
        <p:nvSpPr>
          <p:cNvPr id="94" name="Google Shape;94;p3"/>
          <p:cNvSpPr txBox="1"/>
          <p:nvPr>
            <p:ph idx="13" type="subTitle"/>
          </p:nvPr>
        </p:nvSpPr>
        <p:spPr>
          <a:xfrm>
            <a:off x="3305702" y="5926803"/>
            <a:ext cx="1710000" cy="72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p:txBody>
      </p:sp>
      <p:sp>
        <p:nvSpPr>
          <p:cNvPr id="95" name="Google Shape;95;p3"/>
          <p:cNvSpPr txBox="1"/>
          <p:nvPr>
            <p:ph idx="14" type="subTitle"/>
          </p:nvPr>
        </p:nvSpPr>
        <p:spPr>
          <a:xfrm>
            <a:off x="5201237" y="5279613"/>
            <a:ext cx="2268000" cy="71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p:txBody>
      </p:sp>
      <p:sp>
        <p:nvSpPr>
          <p:cNvPr id="96" name="Google Shape;96;p3"/>
          <p:cNvSpPr txBox="1"/>
          <p:nvPr>
            <p:ph idx="15" type="subTitle"/>
          </p:nvPr>
        </p:nvSpPr>
        <p:spPr>
          <a:xfrm>
            <a:off x="5201241" y="5922764"/>
            <a:ext cx="1710000" cy="72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p:txBody>
      </p:sp>
      <p:sp>
        <p:nvSpPr>
          <p:cNvPr id="97" name="Google Shape;97;p3"/>
          <p:cNvSpPr txBox="1"/>
          <p:nvPr>
            <p:ph idx="16" type="subTitle"/>
          </p:nvPr>
        </p:nvSpPr>
        <p:spPr>
          <a:xfrm>
            <a:off x="3305844" y="8094620"/>
            <a:ext cx="2272800" cy="71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p:txBody>
      </p:sp>
      <p:sp>
        <p:nvSpPr>
          <p:cNvPr id="98" name="Google Shape;98;p3"/>
          <p:cNvSpPr txBox="1"/>
          <p:nvPr>
            <p:ph idx="17" type="subTitle"/>
          </p:nvPr>
        </p:nvSpPr>
        <p:spPr>
          <a:xfrm>
            <a:off x="3305813" y="8737784"/>
            <a:ext cx="1710000" cy="72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p:txBody>
      </p:sp>
      <p:sp>
        <p:nvSpPr>
          <p:cNvPr id="99" name="Google Shape;99;p3"/>
          <p:cNvSpPr txBox="1"/>
          <p:nvPr>
            <p:ph idx="18" type="title"/>
          </p:nvPr>
        </p:nvSpPr>
        <p:spPr>
          <a:xfrm>
            <a:off x="-11622" y="1260648"/>
            <a:ext cx="1684500" cy="603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p:txBody>
      </p:sp>
      <p:cxnSp>
        <p:nvCxnSpPr>
          <p:cNvPr id="100" name="Google Shape;100;p3"/>
          <p:cNvCxnSpPr/>
          <p:nvPr/>
        </p:nvCxnSpPr>
        <p:spPr>
          <a:xfrm>
            <a:off x="-11622" y="1820340"/>
            <a:ext cx="1613100" cy="0"/>
          </a:xfrm>
          <a:prstGeom prst="straightConnector1">
            <a:avLst/>
          </a:prstGeom>
          <a:noFill/>
          <a:ln cap="flat" cmpd="sng" w="19050">
            <a:solidFill>
              <a:srgbClr val="434343"/>
            </a:solidFill>
            <a:prstDash val="solid"/>
            <a:round/>
            <a:headEnd len="med" w="med" type="none"/>
            <a:tailEnd len="med" w="med" type="none"/>
          </a:ln>
        </p:spPr>
      </p:cxnSp>
      <p:sp>
        <p:nvSpPr>
          <p:cNvPr id="101" name="Google Shape;101;p3"/>
          <p:cNvSpPr txBox="1"/>
          <p:nvPr>
            <p:ph idx="12" type="sldNum"/>
          </p:nvPr>
        </p:nvSpPr>
        <p:spPr>
          <a:xfrm>
            <a:off x="6957117" y="9450115"/>
            <a:ext cx="261600" cy="818100"/>
          </a:xfrm>
          <a:prstGeom prst="rect">
            <a:avLst/>
          </a:prstGeom>
        </p:spPr>
        <p:txBody>
          <a:bodyPr anchorCtr="0" anchor="b" bIns="91425" lIns="91425" spcFirstLastPara="1" rIns="91425" wrap="square" tIns="91425">
            <a:noAutofit/>
          </a:bodyPr>
          <a:lstStyle>
            <a:lvl1pPr lvl="0" algn="l">
              <a:buNone/>
              <a:defRPr sz="1200">
                <a:solidFill>
                  <a:srgbClr val="434343"/>
                </a:solidFill>
                <a:latin typeface="Saira Condensed"/>
                <a:ea typeface="Saira Condensed"/>
                <a:cs typeface="Saira Condensed"/>
                <a:sym typeface="Saira Condensed"/>
              </a:defRPr>
            </a:lvl1pPr>
            <a:lvl2pPr lvl="1" algn="l">
              <a:buNone/>
              <a:defRPr sz="1200">
                <a:solidFill>
                  <a:srgbClr val="434343"/>
                </a:solidFill>
                <a:latin typeface="Saira Condensed"/>
                <a:ea typeface="Saira Condensed"/>
                <a:cs typeface="Saira Condensed"/>
                <a:sym typeface="Saira Condensed"/>
              </a:defRPr>
            </a:lvl2pPr>
            <a:lvl3pPr lvl="2" algn="l">
              <a:buNone/>
              <a:defRPr sz="1200">
                <a:solidFill>
                  <a:srgbClr val="434343"/>
                </a:solidFill>
                <a:latin typeface="Saira Condensed"/>
                <a:ea typeface="Saira Condensed"/>
                <a:cs typeface="Saira Condensed"/>
                <a:sym typeface="Saira Condensed"/>
              </a:defRPr>
            </a:lvl3pPr>
            <a:lvl4pPr lvl="3" algn="l">
              <a:buNone/>
              <a:defRPr sz="1200">
                <a:solidFill>
                  <a:srgbClr val="434343"/>
                </a:solidFill>
                <a:latin typeface="Saira Condensed"/>
                <a:ea typeface="Saira Condensed"/>
                <a:cs typeface="Saira Condensed"/>
                <a:sym typeface="Saira Condensed"/>
              </a:defRPr>
            </a:lvl4pPr>
            <a:lvl5pPr lvl="4" algn="l">
              <a:buNone/>
              <a:defRPr sz="1200">
                <a:solidFill>
                  <a:srgbClr val="434343"/>
                </a:solidFill>
                <a:latin typeface="Saira Condensed"/>
                <a:ea typeface="Saira Condensed"/>
                <a:cs typeface="Saira Condensed"/>
                <a:sym typeface="Saira Condensed"/>
              </a:defRPr>
            </a:lvl5pPr>
            <a:lvl6pPr lvl="5" algn="l">
              <a:buNone/>
              <a:defRPr sz="1200">
                <a:solidFill>
                  <a:srgbClr val="434343"/>
                </a:solidFill>
                <a:latin typeface="Saira Condensed"/>
                <a:ea typeface="Saira Condensed"/>
                <a:cs typeface="Saira Condensed"/>
                <a:sym typeface="Saira Condensed"/>
              </a:defRPr>
            </a:lvl6pPr>
            <a:lvl7pPr lvl="6" algn="l">
              <a:buNone/>
              <a:defRPr sz="1200">
                <a:solidFill>
                  <a:srgbClr val="434343"/>
                </a:solidFill>
                <a:latin typeface="Saira Condensed"/>
                <a:ea typeface="Saira Condensed"/>
                <a:cs typeface="Saira Condensed"/>
                <a:sym typeface="Saira Condensed"/>
              </a:defRPr>
            </a:lvl7pPr>
            <a:lvl8pPr lvl="7" algn="l">
              <a:buNone/>
              <a:defRPr sz="1200">
                <a:solidFill>
                  <a:srgbClr val="434343"/>
                </a:solidFill>
                <a:latin typeface="Saira Condensed"/>
                <a:ea typeface="Saira Condensed"/>
                <a:cs typeface="Saira Condensed"/>
                <a:sym typeface="Saira Condensed"/>
              </a:defRPr>
            </a:lvl8pPr>
            <a:lvl9pPr lvl="8" algn="l">
              <a:buNone/>
              <a:defRPr sz="1200">
                <a:solidFill>
                  <a:srgbClr val="434343"/>
                </a:solidFill>
                <a:latin typeface="Saira Condensed"/>
                <a:ea typeface="Saira Condensed"/>
                <a:cs typeface="Saira Condensed"/>
                <a:sym typeface="Saira Condensed"/>
              </a:defRPr>
            </a:lvl9pPr>
          </a:lstStyle>
          <a:p>
            <a:pPr indent="0" lvl="0" marL="0" rtl="0" algn="l">
              <a:spcBef>
                <a:spcPts val="0"/>
              </a:spcBef>
              <a:spcAft>
                <a:spcPts val="0"/>
              </a:spcAft>
              <a:buNone/>
            </a:pPr>
            <a:fld id="{00000000-1234-1234-1234-123412341234}" type="slidenum">
              <a:rPr lang="es"/>
              <a:t>‹#›</a:t>
            </a:fld>
            <a:endParaRPr/>
          </a:p>
        </p:txBody>
      </p:sp>
      <p:cxnSp>
        <p:nvCxnSpPr>
          <p:cNvPr id="102" name="Google Shape;102;p3"/>
          <p:cNvCxnSpPr/>
          <p:nvPr/>
        </p:nvCxnSpPr>
        <p:spPr>
          <a:xfrm>
            <a:off x="7013922" y="9493739"/>
            <a:ext cx="548100" cy="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 + TEXT 1">
  <p:cSld name="CUSTOM_13">
    <p:bg>
      <p:bgPr>
        <a:solidFill>
          <a:srgbClr val="CFD9E0"/>
        </a:solidFill>
      </p:bgPr>
    </p:bg>
    <p:spTree>
      <p:nvGrpSpPr>
        <p:cNvPr id="103" name="Shape 103"/>
        <p:cNvGrpSpPr/>
        <p:nvPr/>
      </p:nvGrpSpPr>
      <p:grpSpPr>
        <a:xfrm>
          <a:off x="0" y="0"/>
          <a:ext cx="0" cy="0"/>
          <a:chOff x="0" y="0"/>
          <a:chExt cx="0" cy="0"/>
        </a:xfrm>
      </p:grpSpPr>
      <p:grpSp>
        <p:nvGrpSpPr>
          <p:cNvPr id="104" name="Google Shape;104;p4"/>
          <p:cNvGrpSpPr/>
          <p:nvPr/>
        </p:nvGrpSpPr>
        <p:grpSpPr>
          <a:xfrm>
            <a:off x="0" y="0"/>
            <a:ext cx="7562135" cy="10689241"/>
            <a:chOff x="0" y="0"/>
            <a:chExt cx="9144057" cy="5143510"/>
          </a:xfrm>
        </p:grpSpPr>
        <p:grpSp>
          <p:nvGrpSpPr>
            <p:cNvPr id="105" name="Google Shape;105;p4"/>
            <p:cNvGrpSpPr/>
            <p:nvPr/>
          </p:nvGrpSpPr>
          <p:grpSpPr>
            <a:xfrm>
              <a:off x="6516018" y="0"/>
              <a:ext cx="2627979" cy="4044405"/>
              <a:chOff x="6589593" y="0"/>
              <a:chExt cx="2627979" cy="4044405"/>
            </a:xfrm>
          </p:grpSpPr>
          <p:sp>
            <p:nvSpPr>
              <p:cNvPr id="106" name="Google Shape;106;p4"/>
              <p:cNvSpPr/>
              <p:nvPr/>
            </p:nvSpPr>
            <p:spPr>
              <a:xfrm>
                <a:off x="65895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 name="Google Shape;107;p4"/>
              <p:cNvGrpSpPr/>
              <p:nvPr/>
            </p:nvGrpSpPr>
            <p:grpSpPr>
              <a:xfrm>
                <a:off x="7746917" y="253849"/>
                <a:ext cx="359077" cy="1370278"/>
                <a:chOff x="8637920" y="205202"/>
                <a:chExt cx="225777" cy="861593"/>
              </a:xfrm>
            </p:grpSpPr>
            <p:sp>
              <p:nvSpPr>
                <p:cNvPr id="108" name="Google Shape;108;p4"/>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4"/>
              <p:cNvSpPr/>
              <p:nvPr/>
            </p:nvSpPr>
            <p:spPr>
              <a:xfrm>
                <a:off x="73484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a:off x="8205918"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 name="Google Shape;118;p4"/>
              <p:cNvGrpSpPr/>
              <p:nvPr/>
            </p:nvGrpSpPr>
            <p:grpSpPr>
              <a:xfrm rot="10800000">
                <a:off x="8504637" y="2322834"/>
                <a:ext cx="312115" cy="1348221"/>
                <a:chOff x="8637920" y="205202"/>
                <a:chExt cx="225777" cy="861593"/>
              </a:xfrm>
            </p:grpSpPr>
            <p:sp>
              <p:nvSpPr>
                <p:cNvPr id="119" name="Google Shape;119;p4"/>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 name="Google Shape;127;p4"/>
              <p:cNvSpPr/>
              <p:nvPr/>
            </p:nvSpPr>
            <p:spPr>
              <a:xfrm>
                <a:off x="906334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 name="Google Shape;128;p4"/>
            <p:cNvSpPr/>
            <p:nvPr/>
          </p:nvSpPr>
          <p:spPr>
            <a:xfrm>
              <a:off x="0" y="0"/>
              <a:ext cx="2183543" cy="4044405"/>
            </a:xfrm>
            <a:custGeom>
              <a:rect b="b" l="l" r="r" t="t"/>
              <a:pathLst>
                <a:path extrusionOk="0" h="26825" w="13752">
                  <a:moveTo>
                    <a:pt x="1" y="0"/>
                  </a:moveTo>
                  <a:lnTo>
                    <a:pt x="1" y="26825"/>
                  </a:lnTo>
                  <a:lnTo>
                    <a:pt x="13752" y="26825"/>
                  </a:lnTo>
                  <a:lnTo>
                    <a:pt x="13752" y="0"/>
                  </a:lnTo>
                  <a:close/>
                </a:path>
              </a:pathLst>
            </a:custGeom>
            <a:solidFill>
              <a:srgbClr val="FFFFFF">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0" y="4044403"/>
              <a:ext cx="9144057" cy="1099107"/>
            </a:xfrm>
            <a:custGeom>
              <a:rect b="b" l="l" r="r" t="t"/>
              <a:pathLst>
                <a:path extrusionOk="0" h="7414" w="53343">
                  <a:moveTo>
                    <a:pt x="1" y="0"/>
                  </a:moveTo>
                  <a:lnTo>
                    <a:pt x="1" y="7414"/>
                  </a:lnTo>
                  <a:lnTo>
                    <a:pt x="53342" y="7414"/>
                  </a:lnTo>
                  <a:lnTo>
                    <a:pt x="53342" y="0"/>
                  </a:lnTo>
                  <a:close/>
                </a:path>
              </a:pathLst>
            </a:custGeom>
            <a:solidFill>
              <a:srgbClr val="FFFFFF">
                <a:alpha val="16540"/>
              </a:srgbClr>
            </a:solidFill>
            <a:ln>
              <a:noFill/>
            </a:ln>
            <a:effectLst>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 name="Google Shape;130;p4"/>
          <p:cNvSpPr txBox="1"/>
          <p:nvPr>
            <p:ph idx="12" type="sldNum"/>
          </p:nvPr>
        </p:nvSpPr>
        <p:spPr>
          <a:xfrm>
            <a:off x="6957117" y="9450115"/>
            <a:ext cx="261600" cy="818100"/>
          </a:xfrm>
          <a:prstGeom prst="rect">
            <a:avLst/>
          </a:prstGeom>
        </p:spPr>
        <p:txBody>
          <a:bodyPr anchorCtr="0" anchor="b" bIns="91425" lIns="91425" spcFirstLastPara="1" rIns="91425" wrap="square" tIns="91425">
            <a:noAutofit/>
          </a:bodyPr>
          <a:lstStyle>
            <a:lvl1pPr lvl="0" rtl="0" algn="l">
              <a:buNone/>
              <a:defRPr sz="1200">
                <a:solidFill>
                  <a:srgbClr val="434343"/>
                </a:solidFill>
                <a:latin typeface="Saira Condensed"/>
                <a:ea typeface="Saira Condensed"/>
                <a:cs typeface="Saira Condensed"/>
                <a:sym typeface="Saira Condensed"/>
              </a:defRPr>
            </a:lvl1pPr>
            <a:lvl2pPr lvl="1" rtl="0" algn="l">
              <a:buNone/>
              <a:defRPr sz="1200">
                <a:solidFill>
                  <a:srgbClr val="434343"/>
                </a:solidFill>
                <a:latin typeface="Saira Condensed"/>
                <a:ea typeface="Saira Condensed"/>
                <a:cs typeface="Saira Condensed"/>
                <a:sym typeface="Saira Condensed"/>
              </a:defRPr>
            </a:lvl2pPr>
            <a:lvl3pPr lvl="2" rtl="0" algn="l">
              <a:buNone/>
              <a:defRPr sz="1200">
                <a:solidFill>
                  <a:srgbClr val="434343"/>
                </a:solidFill>
                <a:latin typeface="Saira Condensed"/>
                <a:ea typeface="Saira Condensed"/>
                <a:cs typeface="Saira Condensed"/>
                <a:sym typeface="Saira Condensed"/>
              </a:defRPr>
            </a:lvl3pPr>
            <a:lvl4pPr lvl="3" rtl="0" algn="l">
              <a:buNone/>
              <a:defRPr sz="1200">
                <a:solidFill>
                  <a:srgbClr val="434343"/>
                </a:solidFill>
                <a:latin typeface="Saira Condensed"/>
                <a:ea typeface="Saira Condensed"/>
                <a:cs typeface="Saira Condensed"/>
                <a:sym typeface="Saira Condensed"/>
              </a:defRPr>
            </a:lvl4pPr>
            <a:lvl5pPr lvl="4" rtl="0" algn="l">
              <a:buNone/>
              <a:defRPr sz="1200">
                <a:solidFill>
                  <a:srgbClr val="434343"/>
                </a:solidFill>
                <a:latin typeface="Saira Condensed"/>
                <a:ea typeface="Saira Condensed"/>
                <a:cs typeface="Saira Condensed"/>
                <a:sym typeface="Saira Condensed"/>
              </a:defRPr>
            </a:lvl5pPr>
            <a:lvl6pPr lvl="5" rtl="0" algn="l">
              <a:buNone/>
              <a:defRPr sz="1200">
                <a:solidFill>
                  <a:srgbClr val="434343"/>
                </a:solidFill>
                <a:latin typeface="Saira Condensed"/>
                <a:ea typeface="Saira Condensed"/>
                <a:cs typeface="Saira Condensed"/>
                <a:sym typeface="Saira Condensed"/>
              </a:defRPr>
            </a:lvl6pPr>
            <a:lvl7pPr lvl="6" rtl="0" algn="l">
              <a:buNone/>
              <a:defRPr sz="1200">
                <a:solidFill>
                  <a:srgbClr val="434343"/>
                </a:solidFill>
                <a:latin typeface="Saira Condensed"/>
                <a:ea typeface="Saira Condensed"/>
                <a:cs typeface="Saira Condensed"/>
                <a:sym typeface="Saira Condensed"/>
              </a:defRPr>
            </a:lvl7pPr>
            <a:lvl8pPr lvl="7" rtl="0" algn="l">
              <a:buNone/>
              <a:defRPr sz="1200">
                <a:solidFill>
                  <a:srgbClr val="434343"/>
                </a:solidFill>
                <a:latin typeface="Saira Condensed"/>
                <a:ea typeface="Saira Condensed"/>
                <a:cs typeface="Saira Condensed"/>
                <a:sym typeface="Saira Condensed"/>
              </a:defRPr>
            </a:lvl8pPr>
            <a:lvl9pPr lvl="8" rtl="0" algn="l">
              <a:buNone/>
              <a:defRPr sz="1200">
                <a:solidFill>
                  <a:srgbClr val="434343"/>
                </a:solidFill>
                <a:latin typeface="Saira Condensed"/>
                <a:ea typeface="Saira Condensed"/>
                <a:cs typeface="Saira Condensed"/>
                <a:sym typeface="Saira Condensed"/>
              </a:defRPr>
            </a:lvl9pPr>
          </a:lstStyle>
          <a:p>
            <a:pPr indent="0" lvl="0" marL="0" rtl="0" algn="l">
              <a:spcBef>
                <a:spcPts val="0"/>
              </a:spcBef>
              <a:spcAft>
                <a:spcPts val="0"/>
              </a:spcAft>
              <a:buNone/>
            </a:pPr>
            <a:fld id="{00000000-1234-1234-1234-123412341234}" type="slidenum">
              <a:rPr lang="es"/>
              <a:t>‹#›</a:t>
            </a:fld>
            <a:endParaRPr/>
          </a:p>
        </p:txBody>
      </p:sp>
      <p:cxnSp>
        <p:nvCxnSpPr>
          <p:cNvPr id="131" name="Google Shape;131;p4"/>
          <p:cNvCxnSpPr/>
          <p:nvPr/>
        </p:nvCxnSpPr>
        <p:spPr>
          <a:xfrm>
            <a:off x="7013922" y="9493739"/>
            <a:ext cx="548100" cy="0"/>
          </a:xfrm>
          <a:prstGeom prst="straightConnector1">
            <a:avLst/>
          </a:prstGeom>
          <a:noFill/>
          <a:ln cap="flat" cmpd="sng" w="19050">
            <a:solidFill>
              <a:schemeClr val="dk2"/>
            </a:solidFill>
            <a:prstDash val="solid"/>
            <a:round/>
            <a:headEnd len="med" w="med" type="none"/>
            <a:tailEnd len="med" w="med" type="none"/>
          </a:ln>
        </p:spPr>
      </p:cxnSp>
      <p:sp>
        <p:nvSpPr>
          <p:cNvPr id="132" name="Google Shape;132;p4"/>
          <p:cNvSpPr txBox="1"/>
          <p:nvPr>
            <p:ph type="title"/>
          </p:nvPr>
        </p:nvSpPr>
        <p:spPr>
          <a:xfrm>
            <a:off x="-11622" y="1260648"/>
            <a:ext cx="1684500" cy="603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p:txBody>
      </p:sp>
      <p:cxnSp>
        <p:nvCxnSpPr>
          <p:cNvPr id="133" name="Google Shape;133;p4"/>
          <p:cNvCxnSpPr/>
          <p:nvPr/>
        </p:nvCxnSpPr>
        <p:spPr>
          <a:xfrm>
            <a:off x="-11622" y="1820340"/>
            <a:ext cx="1613100" cy="0"/>
          </a:xfrm>
          <a:prstGeom prst="straightConnector1">
            <a:avLst/>
          </a:prstGeom>
          <a:noFill/>
          <a:ln cap="flat" cmpd="sng" w="19050">
            <a:solidFill>
              <a:srgbClr val="434343"/>
            </a:solidFill>
            <a:prstDash val="solid"/>
            <a:round/>
            <a:headEnd len="med" w="med" type="none"/>
            <a:tailEnd len="med" w="med" type="none"/>
          </a:ln>
        </p:spPr>
      </p:cxnSp>
      <p:sp>
        <p:nvSpPr>
          <p:cNvPr id="134" name="Google Shape;134;p4"/>
          <p:cNvSpPr/>
          <p:nvPr/>
        </p:nvSpPr>
        <p:spPr>
          <a:xfrm flipH="1">
            <a:off x="1877620" y="1864142"/>
            <a:ext cx="3806835" cy="5977355"/>
          </a:xfrm>
          <a:custGeom>
            <a:rect b="b" l="l" r="r" t="t"/>
            <a:pathLst>
              <a:path extrusionOk="0" h="10474" w="16763">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1">
  <p:cSld name="CUSTOM_14">
    <p:bg>
      <p:bgPr>
        <a:solidFill>
          <a:srgbClr val="CFD9E0"/>
        </a:solidFill>
      </p:bgPr>
    </p:bg>
    <p:spTree>
      <p:nvGrpSpPr>
        <p:cNvPr id="135" name="Shape 135"/>
        <p:cNvGrpSpPr/>
        <p:nvPr/>
      </p:nvGrpSpPr>
      <p:grpSpPr>
        <a:xfrm>
          <a:off x="0" y="0"/>
          <a:ext cx="0" cy="0"/>
          <a:chOff x="0" y="0"/>
          <a:chExt cx="0" cy="0"/>
        </a:xfrm>
      </p:grpSpPr>
      <p:grpSp>
        <p:nvGrpSpPr>
          <p:cNvPr id="136" name="Google Shape;136;p5"/>
          <p:cNvGrpSpPr/>
          <p:nvPr/>
        </p:nvGrpSpPr>
        <p:grpSpPr>
          <a:xfrm>
            <a:off x="0" y="0"/>
            <a:ext cx="7562135" cy="10689241"/>
            <a:chOff x="0" y="0"/>
            <a:chExt cx="9144057" cy="5143510"/>
          </a:xfrm>
        </p:grpSpPr>
        <p:grpSp>
          <p:nvGrpSpPr>
            <p:cNvPr id="137" name="Google Shape;137;p5"/>
            <p:cNvGrpSpPr/>
            <p:nvPr/>
          </p:nvGrpSpPr>
          <p:grpSpPr>
            <a:xfrm>
              <a:off x="6516018" y="0"/>
              <a:ext cx="2627979" cy="4044405"/>
              <a:chOff x="6589593" y="0"/>
              <a:chExt cx="2627979" cy="4044405"/>
            </a:xfrm>
          </p:grpSpPr>
          <p:sp>
            <p:nvSpPr>
              <p:cNvPr id="138" name="Google Shape;138;p5"/>
              <p:cNvSpPr/>
              <p:nvPr/>
            </p:nvSpPr>
            <p:spPr>
              <a:xfrm>
                <a:off x="65895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 name="Google Shape;139;p5"/>
              <p:cNvGrpSpPr/>
              <p:nvPr/>
            </p:nvGrpSpPr>
            <p:grpSpPr>
              <a:xfrm>
                <a:off x="7746917" y="253849"/>
                <a:ext cx="359077" cy="1370278"/>
                <a:chOff x="8637920" y="205202"/>
                <a:chExt cx="225777" cy="861593"/>
              </a:xfrm>
            </p:grpSpPr>
            <p:sp>
              <p:nvSpPr>
                <p:cNvPr id="140" name="Google Shape;140;p5"/>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5"/>
              <p:cNvSpPr/>
              <p:nvPr/>
            </p:nvSpPr>
            <p:spPr>
              <a:xfrm>
                <a:off x="73484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p:nvPr/>
            </p:nvSpPr>
            <p:spPr>
              <a:xfrm>
                <a:off x="8205918"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 name="Google Shape;150;p5"/>
              <p:cNvGrpSpPr/>
              <p:nvPr/>
            </p:nvGrpSpPr>
            <p:grpSpPr>
              <a:xfrm rot="10800000">
                <a:off x="8504637" y="2322834"/>
                <a:ext cx="312115" cy="1348221"/>
                <a:chOff x="8637920" y="205202"/>
                <a:chExt cx="225777" cy="861593"/>
              </a:xfrm>
            </p:grpSpPr>
            <p:sp>
              <p:nvSpPr>
                <p:cNvPr id="151" name="Google Shape;151;p5"/>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 name="Google Shape;159;p5"/>
              <p:cNvSpPr/>
              <p:nvPr/>
            </p:nvSpPr>
            <p:spPr>
              <a:xfrm>
                <a:off x="906334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 name="Google Shape;160;p5"/>
            <p:cNvSpPr/>
            <p:nvPr/>
          </p:nvSpPr>
          <p:spPr>
            <a:xfrm>
              <a:off x="0" y="0"/>
              <a:ext cx="2183543" cy="4044405"/>
            </a:xfrm>
            <a:custGeom>
              <a:rect b="b" l="l" r="r" t="t"/>
              <a:pathLst>
                <a:path extrusionOk="0" h="26825" w="13752">
                  <a:moveTo>
                    <a:pt x="1" y="0"/>
                  </a:moveTo>
                  <a:lnTo>
                    <a:pt x="1" y="26825"/>
                  </a:lnTo>
                  <a:lnTo>
                    <a:pt x="13752" y="26825"/>
                  </a:lnTo>
                  <a:lnTo>
                    <a:pt x="13752" y="0"/>
                  </a:lnTo>
                  <a:close/>
                </a:path>
              </a:pathLst>
            </a:custGeom>
            <a:solidFill>
              <a:srgbClr val="FFFFFF">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0" y="4044403"/>
              <a:ext cx="9144057" cy="1099107"/>
            </a:xfrm>
            <a:custGeom>
              <a:rect b="b" l="l" r="r" t="t"/>
              <a:pathLst>
                <a:path extrusionOk="0" h="7414" w="53343">
                  <a:moveTo>
                    <a:pt x="1" y="0"/>
                  </a:moveTo>
                  <a:lnTo>
                    <a:pt x="1" y="7414"/>
                  </a:lnTo>
                  <a:lnTo>
                    <a:pt x="53342" y="7414"/>
                  </a:lnTo>
                  <a:lnTo>
                    <a:pt x="53342" y="0"/>
                  </a:lnTo>
                  <a:close/>
                </a:path>
              </a:pathLst>
            </a:custGeom>
            <a:solidFill>
              <a:srgbClr val="FFFFFF">
                <a:alpha val="16540"/>
              </a:srgbClr>
            </a:solidFill>
            <a:ln>
              <a:noFill/>
            </a:ln>
            <a:effectLst>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 name="Google Shape;162;p5"/>
          <p:cNvSpPr txBox="1"/>
          <p:nvPr>
            <p:ph idx="1" type="subTitle"/>
          </p:nvPr>
        </p:nvSpPr>
        <p:spPr>
          <a:xfrm>
            <a:off x="949894" y="5543184"/>
            <a:ext cx="1555800" cy="231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63" name="Google Shape;163;p5"/>
          <p:cNvSpPr txBox="1"/>
          <p:nvPr>
            <p:ph idx="2" type="subTitle"/>
          </p:nvPr>
        </p:nvSpPr>
        <p:spPr>
          <a:xfrm>
            <a:off x="3003131" y="5543184"/>
            <a:ext cx="1555800" cy="231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64" name="Google Shape;164;p5"/>
          <p:cNvSpPr txBox="1"/>
          <p:nvPr>
            <p:ph idx="3" type="subTitle"/>
          </p:nvPr>
        </p:nvSpPr>
        <p:spPr>
          <a:xfrm>
            <a:off x="5056369" y="5543184"/>
            <a:ext cx="1555800" cy="231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65" name="Google Shape;165;p5"/>
          <p:cNvSpPr txBox="1"/>
          <p:nvPr>
            <p:ph idx="12" type="sldNum"/>
          </p:nvPr>
        </p:nvSpPr>
        <p:spPr>
          <a:xfrm>
            <a:off x="6957117" y="9450115"/>
            <a:ext cx="261600" cy="818100"/>
          </a:xfrm>
          <a:prstGeom prst="rect">
            <a:avLst/>
          </a:prstGeom>
        </p:spPr>
        <p:txBody>
          <a:bodyPr anchorCtr="0" anchor="b" bIns="91425" lIns="91425" spcFirstLastPara="1" rIns="91425" wrap="square" tIns="91425">
            <a:noAutofit/>
          </a:bodyPr>
          <a:lstStyle>
            <a:lvl1pPr lvl="0" rtl="0" algn="l">
              <a:buNone/>
              <a:defRPr sz="1200">
                <a:solidFill>
                  <a:srgbClr val="434343"/>
                </a:solidFill>
                <a:latin typeface="Saira Condensed"/>
                <a:ea typeface="Saira Condensed"/>
                <a:cs typeface="Saira Condensed"/>
                <a:sym typeface="Saira Condensed"/>
              </a:defRPr>
            </a:lvl1pPr>
            <a:lvl2pPr lvl="1" rtl="0" algn="l">
              <a:buNone/>
              <a:defRPr sz="1200">
                <a:solidFill>
                  <a:srgbClr val="434343"/>
                </a:solidFill>
                <a:latin typeface="Saira Condensed"/>
                <a:ea typeface="Saira Condensed"/>
                <a:cs typeface="Saira Condensed"/>
                <a:sym typeface="Saira Condensed"/>
              </a:defRPr>
            </a:lvl2pPr>
            <a:lvl3pPr lvl="2" rtl="0" algn="l">
              <a:buNone/>
              <a:defRPr sz="1200">
                <a:solidFill>
                  <a:srgbClr val="434343"/>
                </a:solidFill>
                <a:latin typeface="Saira Condensed"/>
                <a:ea typeface="Saira Condensed"/>
                <a:cs typeface="Saira Condensed"/>
                <a:sym typeface="Saira Condensed"/>
              </a:defRPr>
            </a:lvl3pPr>
            <a:lvl4pPr lvl="3" rtl="0" algn="l">
              <a:buNone/>
              <a:defRPr sz="1200">
                <a:solidFill>
                  <a:srgbClr val="434343"/>
                </a:solidFill>
                <a:latin typeface="Saira Condensed"/>
                <a:ea typeface="Saira Condensed"/>
                <a:cs typeface="Saira Condensed"/>
                <a:sym typeface="Saira Condensed"/>
              </a:defRPr>
            </a:lvl4pPr>
            <a:lvl5pPr lvl="4" rtl="0" algn="l">
              <a:buNone/>
              <a:defRPr sz="1200">
                <a:solidFill>
                  <a:srgbClr val="434343"/>
                </a:solidFill>
                <a:latin typeface="Saira Condensed"/>
                <a:ea typeface="Saira Condensed"/>
                <a:cs typeface="Saira Condensed"/>
                <a:sym typeface="Saira Condensed"/>
              </a:defRPr>
            </a:lvl5pPr>
            <a:lvl6pPr lvl="5" rtl="0" algn="l">
              <a:buNone/>
              <a:defRPr sz="1200">
                <a:solidFill>
                  <a:srgbClr val="434343"/>
                </a:solidFill>
                <a:latin typeface="Saira Condensed"/>
                <a:ea typeface="Saira Condensed"/>
                <a:cs typeface="Saira Condensed"/>
                <a:sym typeface="Saira Condensed"/>
              </a:defRPr>
            </a:lvl6pPr>
            <a:lvl7pPr lvl="6" rtl="0" algn="l">
              <a:buNone/>
              <a:defRPr sz="1200">
                <a:solidFill>
                  <a:srgbClr val="434343"/>
                </a:solidFill>
                <a:latin typeface="Saira Condensed"/>
                <a:ea typeface="Saira Condensed"/>
                <a:cs typeface="Saira Condensed"/>
                <a:sym typeface="Saira Condensed"/>
              </a:defRPr>
            </a:lvl7pPr>
            <a:lvl8pPr lvl="7" rtl="0" algn="l">
              <a:buNone/>
              <a:defRPr sz="1200">
                <a:solidFill>
                  <a:srgbClr val="434343"/>
                </a:solidFill>
                <a:latin typeface="Saira Condensed"/>
                <a:ea typeface="Saira Condensed"/>
                <a:cs typeface="Saira Condensed"/>
                <a:sym typeface="Saira Condensed"/>
              </a:defRPr>
            </a:lvl8pPr>
            <a:lvl9pPr lvl="8" rtl="0" algn="l">
              <a:buNone/>
              <a:defRPr sz="1200">
                <a:solidFill>
                  <a:srgbClr val="434343"/>
                </a:solidFill>
                <a:latin typeface="Saira Condensed"/>
                <a:ea typeface="Saira Condensed"/>
                <a:cs typeface="Saira Condensed"/>
                <a:sym typeface="Saira Condensed"/>
              </a:defRPr>
            </a:lvl9pPr>
          </a:lstStyle>
          <a:p>
            <a:pPr indent="0" lvl="0" marL="0" rtl="0" algn="l">
              <a:spcBef>
                <a:spcPts val="0"/>
              </a:spcBef>
              <a:spcAft>
                <a:spcPts val="0"/>
              </a:spcAft>
              <a:buNone/>
            </a:pPr>
            <a:fld id="{00000000-1234-1234-1234-123412341234}" type="slidenum">
              <a:rPr lang="es"/>
              <a:t>‹#›</a:t>
            </a:fld>
            <a:endParaRPr/>
          </a:p>
        </p:txBody>
      </p:sp>
      <p:cxnSp>
        <p:nvCxnSpPr>
          <p:cNvPr id="166" name="Google Shape;166;p5"/>
          <p:cNvCxnSpPr/>
          <p:nvPr/>
        </p:nvCxnSpPr>
        <p:spPr>
          <a:xfrm>
            <a:off x="7013922" y="9493739"/>
            <a:ext cx="548100" cy="0"/>
          </a:xfrm>
          <a:prstGeom prst="straightConnector1">
            <a:avLst/>
          </a:prstGeom>
          <a:noFill/>
          <a:ln cap="flat" cmpd="sng" w="19050">
            <a:solidFill>
              <a:schemeClr val="dk2"/>
            </a:solidFill>
            <a:prstDash val="solid"/>
            <a:round/>
            <a:headEnd len="med" w="med" type="none"/>
            <a:tailEnd len="med" w="med" type="none"/>
          </a:ln>
        </p:spPr>
      </p:cxnSp>
      <p:sp>
        <p:nvSpPr>
          <p:cNvPr id="167" name="Google Shape;167;p5"/>
          <p:cNvSpPr txBox="1"/>
          <p:nvPr>
            <p:ph type="title"/>
          </p:nvPr>
        </p:nvSpPr>
        <p:spPr>
          <a:xfrm>
            <a:off x="-11622" y="1260648"/>
            <a:ext cx="1684500" cy="603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p:txBody>
      </p:sp>
      <p:cxnSp>
        <p:nvCxnSpPr>
          <p:cNvPr id="168" name="Google Shape;168;p5"/>
          <p:cNvCxnSpPr/>
          <p:nvPr/>
        </p:nvCxnSpPr>
        <p:spPr>
          <a:xfrm>
            <a:off x="-11622" y="1820340"/>
            <a:ext cx="1613100" cy="0"/>
          </a:xfrm>
          <a:prstGeom prst="straightConnector1">
            <a:avLst/>
          </a:prstGeom>
          <a:noFill/>
          <a:ln cap="flat" cmpd="sng" w="19050">
            <a:solidFill>
              <a:srgbClr val="434343"/>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DESIGN 1">
  <p:cSld name="CUSTOM_14_1">
    <p:bg>
      <p:bgPr>
        <a:solidFill>
          <a:srgbClr val="CFD9E0"/>
        </a:solidFill>
      </p:bgPr>
    </p:bg>
    <p:spTree>
      <p:nvGrpSpPr>
        <p:cNvPr id="169" name="Shape 169"/>
        <p:cNvGrpSpPr/>
        <p:nvPr/>
      </p:nvGrpSpPr>
      <p:grpSpPr>
        <a:xfrm>
          <a:off x="0" y="0"/>
          <a:ext cx="0" cy="0"/>
          <a:chOff x="0" y="0"/>
          <a:chExt cx="0" cy="0"/>
        </a:xfrm>
      </p:grpSpPr>
      <p:grpSp>
        <p:nvGrpSpPr>
          <p:cNvPr id="170" name="Google Shape;170;p6"/>
          <p:cNvGrpSpPr/>
          <p:nvPr/>
        </p:nvGrpSpPr>
        <p:grpSpPr>
          <a:xfrm>
            <a:off x="0" y="-1"/>
            <a:ext cx="7562135" cy="10689243"/>
            <a:chOff x="0" y="-1"/>
            <a:chExt cx="9144057" cy="5143510"/>
          </a:xfrm>
        </p:grpSpPr>
        <p:sp>
          <p:nvSpPr>
            <p:cNvPr id="171" name="Google Shape;171;p6"/>
            <p:cNvSpPr/>
            <p:nvPr/>
          </p:nvSpPr>
          <p:spPr>
            <a:xfrm>
              <a:off x="0" y="-1"/>
              <a:ext cx="1264806" cy="4053190"/>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 name="Google Shape;172;p6"/>
            <p:cNvGrpSpPr/>
            <p:nvPr/>
          </p:nvGrpSpPr>
          <p:grpSpPr>
            <a:xfrm flipH="1">
              <a:off x="1517178" y="1189847"/>
              <a:ext cx="419375" cy="566854"/>
              <a:chOff x="3923225" y="1442775"/>
              <a:chExt cx="206375" cy="278950"/>
            </a:xfrm>
          </p:grpSpPr>
          <p:sp>
            <p:nvSpPr>
              <p:cNvPr id="173" name="Google Shape;173;p6"/>
              <p:cNvSpPr/>
              <p:nvPr/>
            </p:nvSpPr>
            <p:spPr>
              <a:xfrm>
                <a:off x="3976125" y="1442775"/>
                <a:ext cx="97875" cy="29425"/>
              </a:xfrm>
              <a:custGeom>
                <a:rect b="b" l="l" r="r" t="t"/>
                <a:pathLst>
                  <a:path extrusionOk="0" h="1177" w="3915">
                    <a:moveTo>
                      <a:pt x="2049" y="1"/>
                    </a:moveTo>
                    <a:cubicBezTo>
                      <a:pt x="1512" y="1"/>
                      <a:pt x="977" y="28"/>
                      <a:pt x="452" y="82"/>
                    </a:cubicBezTo>
                    <a:cubicBezTo>
                      <a:pt x="298" y="82"/>
                      <a:pt x="145" y="128"/>
                      <a:pt x="72" y="200"/>
                    </a:cubicBezTo>
                    <a:cubicBezTo>
                      <a:pt x="36" y="272"/>
                      <a:pt x="36" y="354"/>
                      <a:pt x="0" y="426"/>
                    </a:cubicBezTo>
                    <a:cubicBezTo>
                      <a:pt x="0" y="580"/>
                      <a:pt x="36" y="760"/>
                      <a:pt x="72" y="914"/>
                    </a:cubicBezTo>
                    <a:lnTo>
                      <a:pt x="3915" y="1176"/>
                    </a:lnTo>
                    <a:cubicBezTo>
                      <a:pt x="3915" y="878"/>
                      <a:pt x="3915" y="580"/>
                      <a:pt x="3843" y="272"/>
                    </a:cubicBezTo>
                    <a:cubicBezTo>
                      <a:pt x="3843" y="200"/>
                      <a:pt x="3843" y="128"/>
                      <a:pt x="3761" y="82"/>
                    </a:cubicBezTo>
                    <a:lnTo>
                      <a:pt x="3653" y="82"/>
                    </a:lnTo>
                    <a:cubicBezTo>
                      <a:pt x="3124" y="28"/>
                      <a:pt x="2586" y="1"/>
                      <a:pt x="20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
              <p:cNvSpPr/>
              <p:nvPr/>
            </p:nvSpPr>
            <p:spPr>
              <a:xfrm>
                <a:off x="3923225" y="1460875"/>
                <a:ext cx="206375" cy="260850"/>
              </a:xfrm>
              <a:custGeom>
                <a:rect b="b" l="l" r="r" t="t"/>
                <a:pathLst>
                  <a:path extrusionOk="0" h="10434" w="8255">
                    <a:moveTo>
                      <a:pt x="8255" y="0"/>
                    </a:moveTo>
                    <a:lnTo>
                      <a:pt x="1" y="36"/>
                    </a:lnTo>
                    <a:lnTo>
                      <a:pt x="227" y="10361"/>
                    </a:lnTo>
                    <a:lnTo>
                      <a:pt x="8174" y="10434"/>
                    </a:lnTo>
                    <a:lnTo>
                      <a:pt x="8255" y="0"/>
                    </a:lnTo>
                    <a:close/>
                  </a:path>
                </a:pathLst>
              </a:custGeom>
              <a:solidFill>
                <a:srgbClr val="86C7D8">
                  <a:alpha val="51150"/>
                </a:srgbClr>
              </a:solidFill>
              <a:ln>
                <a:noFill/>
              </a:ln>
              <a:effectLst>
                <a:outerShdw blurRad="28575" rotWithShape="0" algn="bl" dir="2520000" dist="9525">
                  <a:srgbClr val="000000">
                    <a:alpha val="5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
              <p:cNvSpPr/>
              <p:nvPr/>
            </p:nvSpPr>
            <p:spPr>
              <a:xfrm>
                <a:off x="3964825" y="1506975"/>
                <a:ext cx="130875" cy="27375"/>
              </a:xfrm>
              <a:custGeom>
                <a:rect b="b" l="l" r="r" t="t"/>
                <a:pathLst>
                  <a:path extrusionOk="0" h="1095" w="5235">
                    <a:moveTo>
                      <a:pt x="5235" y="1"/>
                    </a:moveTo>
                    <a:cubicBezTo>
                      <a:pt x="3843" y="82"/>
                      <a:pt x="633" y="118"/>
                      <a:pt x="0" y="190"/>
                    </a:cubicBezTo>
                    <a:lnTo>
                      <a:pt x="0" y="1095"/>
                    </a:lnTo>
                    <a:cubicBezTo>
                      <a:pt x="1727" y="1058"/>
                      <a:pt x="3463" y="1022"/>
                      <a:pt x="5235" y="1022"/>
                    </a:cubicBezTo>
                    <a:lnTo>
                      <a:pt x="52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
              <p:cNvSpPr/>
              <p:nvPr/>
            </p:nvSpPr>
            <p:spPr>
              <a:xfrm>
                <a:off x="3991950" y="1548575"/>
                <a:ext cx="73475" cy="16075"/>
              </a:xfrm>
              <a:custGeom>
                <a:rect b="b" l="l" r="r" t="t"/>
                <a:pathLst>
                  <a:path extrusionOk="0" h="643" w="2939">
                    <a:moveTo>
                      <a:pt x="2938" y="0"/>
                    </a:moveTo>
                    <a:cubicBezTo>
                      <a:pt x="2152" y="36"/>
                      <a:pt x="380" y="72"/>
                      <a:pt x="0" y="109"/>
                    </a:cubicBezTo>
                    <a:lnTo>
                      <a:pt x="0" y="642"/>
                    </a:lnTo>
                    <a:cubicBezTo>
                      <a:pt x="985" y="597"/>
                      <a:pt x="1962" y="561"/>
                      <a:pt x="2938" y="561"/>
                    </a:cubicBezTo>
                    <a:lnTo>
                      <a:pt x="29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 name="Google Shape;177;p6"/>
            <p:cNvSpPr/>
            <p:nvPr/>
          </p:nvSpPr>
          <p:spPr>
            <a:xfrm flipH="1">
              <a:off x="886588" y="2128568"/>
              <a:ext cx="149309" cy="32666"/>
            </a:xfrm>
            <a:custGeom>
              <a:rect b="b" l="l" r="r" t="t"/>
              <a:pathLst>
                <a:path extrusionOk="0" h="643" w="2939">
                  <a:moveTo>
                    <a:pt x="2938" y="0"/>
                  </a:moveTo>
                  <a:cubicBezTo>
                    <a:pt x="2152" y="36"/>
                    <a:pt x="380" y="72"/>
                    <a:pt x="0" y="109"/>
                  </a:cubicBezTo>
                  <a:lnTo>
                    <a:pt x="0" y="642"/>
                  </a:lnTo>
                  <a:cubicBezTo>
                    <a:pt x="985" y="597"/>
                    <a:pt x="1962" y="561"/>
                    <a:pt x="2938" y="561"/>
                  </a:cubicBezTo>
                  <a:lnTo>
                    <a:pt x="29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8" name="Google Shape;178;p6"/>
            <p:cNvGrpSpPr/>
            <p:nvPr/>
          </p:nvGrpSpPr>
          <p:grpSpPr>
            <a:xfrm>
              <a:off x="0" y="0"/>
              <a:ext cx="9144057" cy="5143510"/>
              <a:chOff x="0" y="0"/>
              <a:chExt cx="9144057" cy="5143510"/>
            </a:xfrm>
          </p:grpSpPr>
          <p:grpSp>
            <p:nvGrpSpPr>
              <p:cNvPr id="179" name="Google Shape;179;p6"/>
              <p:cNvGrpSpPr/>
              <p:nvPr/>
            </p:nvGrpSpPr>
            <p:grpSpPr>
              <a:xfrm>
                <a:off x="6516018" y="0"/>
                <a:ext cx="2627979" cy="4044405"/>
                <a:chOff x="6589593" y="0"/>
                <a:chExt cx="2627979" cy="4044405"/>
              </a:xfrm>
            </p:grpSpPr>
            <p:sp>
              <p:nvSpPr>
                <p:cNvPr id="180" name="Google Shape;180;p6"/>
                <p:cNvSpPr/>
                <p:nvPr/>
              </p:nvSpPr>
              <p:spPr>
                <a:xfrm>
                  <a:off x="65895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 name="Google Shape;181;p6"/>
                <p:cNvGrpSpPr/>
                <p:nvPr/>
              </p:nvGrpSpPr>
              <p:grpSpPr>
                <a:xfrm>
                  <a:off x="7746917" y="253849"/>
                  <a:ext cx="359077" cy="1370278"/>
                  <a:chOff x="8637920" y="205202"/>
                  <a:chExt cx="225777" cy="861593"/>
                </a:xfrm>
              </p:grpSpPr>
              <p:sp>
                <p:nvSpPr>
                  <p:cNvPr id="182" name="Google Shape;182;p6"/>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 name="Google Shape;190;p6"/>
                <p:cNvSpPr/>
                <p:nvPr/>
              </p:nvSpPr>
              <p:spPr>
                <a:xfrm>
                  <a:off x="73484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8205918"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 name="Google Shape;192;p6"/>
                <p:cNvGrpSpPr/>
                <p:nvPr/>
              </p:nvGrpSpPr>
              <p:grpSpPr>
                <a:xfrm rot="10800000">
                  <a:off x="8504637" y="2322834"/>
                  <a:ext cx="312115" cy="1348221"/>
                  <a:chOff x="8637920" y="205202"/>
                  <a:chExt cx="225777" cy="861593"/>
                </a:xfrm>
              </p:grpSpPr>
              <p:sp>
                <p:nvSpPr>
                  <p:cNvPr id="193" name="Google Shape;193;p6"/>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6"/>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 name="Google Shape;201;p6"/>
                <p:cNvSpPr/>
                <p:nvPr/>
              </p:nvSpPr>
              <p:spPr>
                <a:xfrm>
                  <a:off x="906334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 name="Google Shape;202;p6"/>
              <p:cNvSpPr/>
              <p:nvPr/>
            </p:nvSpPr>
            <p:spPr>
              <a:xfrm>
                <a:off x="0" y="0"/>
                <a:ext cx="2183543" cy="4044405"/>
              </a:xfrm>
              <a:custGeom>
                <a:rect b="b" l="l" r="r" t="t"/>
                <a:pathLst>
                  <a:path extrusionOk="0" h="26825" w="13752">
                    <a:moveTo>
                      <a:pt x="1" y="0"/>
                    </a:moveTo>
                    <a:lnTo>
                      <a:pt x="1" y="26825"/>
                    </a:lnTo>
                    <a:lnTo>
                      <a:pt x="13752" y="26825"/>
                    </a:lnTo>
                    <a:lnTo>
                      <a:pt x="13752" y="0"/>
                    </a:lnTo>
                    <a:close/>
                  </a:path>
                </a:pathLst>
              </a:custGeom>
              <a:solidFill>
                <a:srgbClr val="FFFFFF">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p:nvPr/>
            </p:nvSpPr>
            <p:spPr>
              <a:xfrm>
                <a:off x="0" y="4044403"/>
                <a:ext cx="9144057" cy="1099107"/>
              </a:xfrm>
              <a:custGeom>
                <a:rect b="b" l="l" r="r" t="t"/>
                <a:pathLst>
                  <a:path extrusionOk="0" h="7414" w="53343">
                    <a:moveTo>
                      <a:pt x="1" y="0"/>
                    </a:moveTo>
                    <a:lnTo>
                      <a:pt x="1" y="7414"/>
                    </a:lnTo>
                    <a:lnTo>
                      <a:pt x="53342" y="7414"/>
                    </a:lnTo>
                    <a:lnTo>
                      <a:pt x="53342" y="0"/>
                    </a:lnTo>
                    <a:close/>
                  </a:path>
                </a:pathLst>
              </a:custGeom>
              <a:solidFill>
                <a:srgbClr val="FFFFFF">
                  <a:alpha val="16540"/>
                </a:srgbClr>
              </a:solidFill>
              <a:ln>
                <a:noFill/>
              </a:ln>
              <a:effectLst>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4" name="Google Shape;204;p6"/>
          <p:cNvSpPr txBox="1"/>
          <p:nvPr>
            <p:ph idx="12" type="sldNum"/>
          </p:nvPr>
        </p:nvSpPr>
        <p:spPr>
          <a:xfrm>
            <a:off x="6957117" y="9450115"/>
            <a:ext cx="261600" cy="818100"/>
          </a:xfrm>
          <a:prstGeom prst="rect">
            <a:avLst/>
          </a:prstGeom>
        </p:spPr>
        <p:txBody>
          <a:bodyPr anchorCtr="0" anchor="b" bIns="91425" lIns="91425" spcFirstLastPara="1" rIns="91425" wrap="square" tIns="91425">
            <a:noAutofit/>
          </a:bodyPr>
          <a:lstStyle>
            <a:lvl1pPr lvl="0" rtl="0" algn="l">
              <a:buNone/>
              <a:defRPr sz="1200">
                <a:solidFill>
                  <a:srgbClr val="434343"/>
                </a:solidFill>
                <a:latin typeface="Saira Condensed"/>
                <a:ea typeface="Saira Condensed"/>
                <a:cs typeface="Saira Condensed"/>
                <a:sym typeface="Saira Condensed"/>
              </a:defRPr>
            </a:lvl1pPr>
            <a:lvl2pPr lvl="1" rtl="0" algn="l">
              <a:buNone/>
              <a:defRPr sz="1200">
                <a:solidFill>
                  <a:srgbClr val="434343"/>
                </a:solidFill>
                <a:latin typeface="Saira Condensed"/>
                <a:ea typeface="Saira Condensed"/>
                <a:cs typeface="Saira Condensed"/>
                <a:sym typeface="Saira Condensed"/>
              </a:defRPr>
            </a:lvl2pPr>
            <a:lvl3pPr lvl="2" rtl="0" algn="l">
              <a:buNone/>
              <a:defRPr sz="1200">
                <a:solidFill>
                  <a:srgbClr val="434343"/>
                </a:solidFill>
                <a:latin typeface="Saira Condensed"/>
                <a:ea typeface="Saira Condensed"/>
                <a:cs typeface="Saira Condensed"/>
                <a:sym typeface="Saira Condensed"/>
              </a:defRPr>
            </a:lvl3pPr>
            <a:lvl4pPr lvl="3" rtl="0" algn="l">
              <a:buNone/>
              <a:defRPr sz="1200">
                <a:solidFill>
                  <a:srgbClr val="434343"/>
                </a:solidFill>
                <a:latin typeface="Saira Condensed"/>
                <a:ea typeface="Saira Condensed"/>
                <a:cs typeface="Saira Condensed"/>
                <a:sym typeface="Saira Condensed"/>
              </a:defRPr>
            </a:lvl4pPr>
            <a:lvl5pPr lvl="4" rtl="0" algn="l">
              <a:buNone/>
              <a:defRPr sz="1200">
                <a:solidFill>
                  <a:srgbClr val="434343"/>
                </a:solidFill>
                <a:latin typeface="Saira Condensed"/>
                <a:ea typeface="Saira Condensed"/>
                <a:cs typeface="Saira Condensed"/>
                <a:sym typeface="Saira Condensed"/>
              </a:defRPr>
            </a:lvl5pPr>
            <a:lvl6pPr lvl="5" rtl="0" algn="l">
              <a:buNone/>
              <a:defRPr sz="1200">
                <a:solidFill>
                  <a:srgbClr val="434343"/>
                </a:solidFill>
                <a:latin typeface="Saira Condensed"/>
                <a:ea typeface="Saira Condensed"/>
                <a:cs typeface="Saira Condensed"/>
                <a:sym typeface="Saira Condensed"/>
              </a:defRPr>
            </a:lvl6pPr>
            <a:lvl7pPr lvl="6" rtl="0" algn="l">
              <a:buNone/>
              <a:defRPr sz="1200">
                <a:solidFill>
                  <a:srgbClr val="434343"/>
                </a:solidFill>
                <a:latin typeface="Saira Condensed"/>
                <a:ea typeface="Saira Condensed"/>
                <a:cs typeface="Saira Condensed"/>
                <a:sym typeface="Saira Condensed"/>
              </a:defRPr>
            </a:lvl7pPr>
            <a:lvl8pPr lvl="7" rtl="0" algn="l">
              <a:buNone/>
              <a:defRPr sz="1200">
                <a:solidFill>
                  <a:srgbClr val="434343"/>
                </a:solidFill>
                <a:latin typeface="Saira Condensed"/>
                <a:ea typeface="Saira Condensed"/>
                <a:cs typeface="Saira Condensed"/>
                <a:sym typeface="Saira Condensed"/>
              </a:defRPr>
            </a:lvl8pPr>
            <a:lvl9pPr lvl="8" rtl="0" algn="l">
              <a:buNone/>
              <a:defRPr sz="1200">
                <a:solidFill>
                  <a:srgbClr val="434343"/>
                </a:solidFill>
                <a:latin typeface="Saira Condensed"/>
                <a:ea typeface="Saira Condensed"/>
                <a:cs typeface="Saira Condensed"/>
                <a:sym typeface="Saira Condensed"/>
              </a:defRPr>
            </a:lvl9pPr>
          </a:lstStyle>
          <a:p>
            <a:pPr indent="0" lvl="0" marL="0" rtl="0" algn="l">
              <a:spcBef>
                <a:spcPts val="0"/>
              </a:spcBef>
              <a:spcAft>
                <a:spcPts val="0"/>
              </a:spcAft>
              <a:buNone/>
            </a:pPr>
            <a:fld id="{00000000-1234-1234-1234-123412341234}" type="slidenum">
              <a:rPr lang="es"/>
              <a:t>‹#›</a:t>
            </a:fld>
            <a:endParaRPr/>
          </a:p>
        </p:txBody>
      </p:sp>
      <p:cxnSp>
        <p:nvCxnSpPr>
          <p:cNvPr id="205" name="Google Shape;205;p6"/>
          <p:cNvCxnSpPr/>
          <p:nvPr/>
        </p:nvCxnSpPr>
        <p:spPr>
          <a:xfrm>
            <a:off x="7013922" y="9493739"/>
            <a:ext cx="548100" cy="0"/>
          </a:xfrm>
          <a:prstGeom prst="straightConnector1">
            <a:avLst/>
          </a:prstGeom>
          <a:noFill/>
          <a:ln cap="flat" cmpd="sng" w="19050">
            <a:solidFill>
              <a:schemeClr val="dk2"/>
            </a:solidFill>
            <a:prstDash val="solid"/>
            <a:round/>
            <a:headEnd len="med" w="med" type="none"/>
            <a:tailEnd len="med" w="med" type="none"/>
          </a:ln>
        </p:spPr>
      </p:cxnSp>
      <p:sp>
        <p:nvSpPr>
          <p:cNvPr id="206" name="Google Shape;206;p6"/>
          <p:cNvSpPr txBox="1"/>
          <p:nvPr>
            <p:ph type="title"/>
          </p:nvPr>
        </p:nvSpPr>
        <p:spPr>
          <a:xfrm>
            <a:off x="-11622" y="1260648"/>
            <a:ext cx="1684500" cy="603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p:txBody>
      </p:sp>
      <p:cxnSp>
        <p:nvCxnSpPr>
          <p:cNvPr id="207" name="Google Shape;207;p6"/>
          <p:cNvCxnSpPr/>
          <p:nvPr/>
        </p:nvCxnSpPr>
        <p:spPr>
          <a:xfrm>
            <a:off x="-11622" y="1820340"/>
            <a:ext cx="1613100" cy="0"/>
          </a:xfrm>
          <a:prstGeom prst="straightConnector1">
            <a:avLst/>
          </a:prstGeom>
          <a:noFill/>
          <a:ln cap="flat" cmpd="sng" w="19050">
            <a:solidFill>
              <a:srgbClr val="434343"/>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DESIGN 2">
  <p:cSld name="CUSTOM_14_1_2">
    <p:bg>
      <p:bgPr>
        <a:solidFill>
          <a:srgbClr val="CFD9E0"/>
        </a:solidFill>
      </p:bgPr>
    </p:bg>
    <p:spTree>
      <p:nvGrpSpPr>
        <p:cNvPr id="208" name="Shape 208"/>
        <p:cNvGrpSpPr/>
        <p:nvPr/>
      </p:nvGrpSpPr>
      <p:grpSpPr>
        <a:xfrm>
          <a:off x="0" y="0"/>
          <a:ext cx="0" cy="0"/>
          <a:chOff x="0" y="0"/>
          <a:chExt cx="0" cy="0"/>
        </a:xfrm>
      </p:grpSpPr>
      <p:grpSp>
        <p:nvGrpSpPr>
          <p:cNvPr id="209" name="Google Shape;209;p7"/>
          <p:cNvGrpSpPr/>
          <p:nvPr/>
        </p:nvGrpSpPr>
        <p:grpSpPr>
          <a:xfrm>
            <a:off x="5388806" y="0"/>
            <a:ext cx="2173319" cy="8015326"/>
            <a:chOff x="6589597" y="0"/>
            <a:chExt cx="2627955" cy="3863739"/>
          </a:xfrm>
        </p:grpSpPr>
        <p:sp>
          <p:nvSpPr>
            <p:cNvPr id="210" name="Google Shape;210;p7"/>
            <p:cNvSpPr/>
            <p:nvPr/>
          </p:nvSpPr>
          <p:spPr>
            <a:xfrm>
              <a:off x="6589597" y="0"/>
              <a:ext cx="154229" cy="3115254"/>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 name="Google Shape;211;p7"/>
            <p:cNvGrpSpPr/>
            <p:nvPr/>
          </p:nvGrpSpPr>
          <p:grpSpPr>
            <a:xfrm>
              <a:off x="7746917" y="253849"/>
              <a:ext cx="359077" cy="1370278"/>
              <a:chOff x="8637920" y="205202"/>
              <a:chExt cx="225777" cy="861593"/>
            </a:xfrm>
          </p:grpSpPr>
          <p:sp>
            <p:nvSpPr>
              <p:cNvPr id="212" name="Google Shape;212;p7"/>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0" name="Google Shape;220;p7"/>
            <p:cNvSpPr/>
            <p:nvPr/>
          </p:nvSpPr>
          <p:spPr>
            <a:xfrm>
              <a:off x="7376749" y="0"/>
              <a:ext cx="125968" cy="3164746"/>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p:nvPr/>
          </p:nvSpPr>
          <p:spPr>
            <a:xfrm>
              <a:off x="8234186" y="0"/>
              <a:ext cx="125968" cy="3341188"/>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 name="Google Shape;222;p7"/>
            <p:cNvGrpSpPr/>
            <p:nvPr/>
          </p:nvGrpSpPr>
          <p:grpSpPr>
            <a:xfrm rot="10800000">
              <a:off x="8504637" y="2322834"/>
              <a:ext cx="295548" cy="505274"/>
              <a:chOff x="8649904" y="743895"/>
              <a:chExt cx="213794" cy="322900"/>
            </a:xfrm>
          </p:grpSpPr>
          <p:sp>
            <p:nvSpPr>
              <p:cNvPr id="223" name="Google Shape;223;p7"/>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 name="Google Shape;227;p7"/>
            <p:cNvSpPr/>
            <p:nvPr/>
          </p:nvSpPr>
          <p:spPr>
            <a:xfrm>
              <a:off x="9063357" y="0"/>
              <a:ext cx="154194" cy="3863739"/>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7"/>
          <p:cNvGrpSpPr/>
          <p:nvPr/>
        </p:nvGrpSpPr>
        <p:grpSpPr>
          <a:xfrm>
            <a:off x="3472562" y="6485181"/>
            <a:ext cx="4035510" cy="4113667"/>
            <a:chOff x="3233650" y="1537138"/>
            <a:chExt cx="2676600" cy="2676600"/>
          </a:xfrm>
        </p:grpSpPr>
        <p:sp>
          <p:nvSpPr>
            <p:cNvPr id="229" name="Google Shape;229;p7"/>
            <p:cNvSpPr/>
            <p:nvPr/>
          </p:nvSpPr>
          <p:spPr>
            <a:xfrm>
              <a:off x="3233650" y="1537138"/>
              <a:ext cx="2676600" cy="2676600"/>
            </a:xfrm>
            <a:prstGeom prst="ellipse">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 name="Google Shape;230;p7"/>
            <p:cNvGrpSpPr/>
            <p:nvPr/>
          </p:nvGrpSpPr>
          <p:grpSpPr>
            <a:xfrm>
              <a:off x="3352340" y="1654937"/>
              <a:ext cx="2440068" cy="2440853"/>
              <a:chOff x="3223751" y="1676826"/>
              <a:chExt cx="2396452" cy="2397223"/>
            </a:xfrm>
          </p:grpSpPr>
          <p:sp>
            <p:nvSpPr>
              <p:cNvPr id="231" name="Google Shape;231;p7"/>
              <p:cNvSpPr/>
              <p:nvPr/>
            </p:nvSpPr>
            <p:spPr>
              <a:xfrm rot="10751855">
                <a:off x="3247728" y="2883619"/>
                <a:ext cx="1182211" cy="1182211"/>
              </a:xfrm>
              <a:custGeom>
                <a:rect b="b" l="l" r="r" t="t"/>
                <a:pathLst>
                  <a:path extrusionOk="0" h="36791" w="36791">
                    <a:moveTo>
                      <a:pt x="1" y="0"/>
                    </a:moveTo>
                    <a:lnTo>
                      <a:pt x="1" y="2525"/>
                    </a:lnTo>
                    <a:cubicBezTo>
                      <a:pt x="9451" y="2525"/>
                      <a:pt x="18010" y="6366"/>
                      <a:pt x="24255" y="12596"/>
                    </a:cubicBezTo>
                    <a:cubicBezTo>
                      <a:pt x="30425" y="18781"/>
                      <a:pt x="34266" y="27340"/>
                      <a:pt x="34266" y="36791"/>
                    </a:cubicBezTo>
                    <a:lnTo>
                      <a:pt x="36791" y="36791"/>
                    </a:lnTo>
                    <a:cubicBezTo>
                      <a:pt x="36791" y="26644"/>
                      <a:pt x="32693" y="17450"/>
                      <a:pt x="26025" y="10767"/>
                    </a:cubicBezTo>
                    <a:cubicBezTo>
                      <a:pt x="19341" y="4159"/>
                      <a:pt x="10147" y="0"/>
                      <a:pt x="1" y="0"/>
                    </a:cubicBezTo>
                    <a:close/>
                  </a:path>
                </a:pathLst>
              </a:custGeom>
              <a:solidFill>
                <a:srgbClr val="4675AB"/>
              </a:solidFill>
              <a:ln cap="flat" cmpd="sng" w="9525">
                <a:solidFill>
                  <a:srgbClr val="4675A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rot="-48145">
                <a:off x="4413209" y="1685046"/>
                <a:ext cx="1182211" cy="1182211"/>
              </a:xfrm>
              <a:custGeom>
                <a:rect b="b" l="l" r="r" t="t"/>
                <a:pathLst>
                  <a:path extrusionOk="0" h="36791" w="36791">
                    <a:moveTo>
                      <a:pt x="1" y="0"/>
                    </a:moveTo>
                    <a:lnTo>
                      <a:pt x="1" y="2525"/>
                    </a:lnTo>
                    <a:cubicBezTo>
                      <a:pt x="9451" y="2525"/>
                      <a:pt x="18010" y="6366"/>
                      <a:pt x="24255" y="12596"/>
                    </a:cubicBezTo>
                    <a:cubicBezTo>
                      <a:pt x="30425" y="18781"/>
                      <a:pt x="34266" y="27340"/>
                      <a:pt x="34266" y="36791"/>
                    </a:cubicBezTo>
                    <a:lnTo>
                      <a:pt x="36791" y="36791"/>
                    </a:lnTo>
                    <a:cubicBezTo>
                      <a:pt x="36791" y="26644"/>
                      <a:pt x="32693" y="17450"/>
                      <a:pt x="26025" y="10767"/>
                    </a:cubicBezTo>
                    <a:cubicBezTo>
                      <a:pt x="19341" y="4159"/>
                      <a:pt x="10147" y="0"/>
                      <a:pt x="1" y="0"/>
                    </a:cubicBezTo>
                    <a:close/>
                  </a:path>
                </a:pathLst>
              </a:custGeom>
              <a:solidFill>
                <a:srgbClr val="FF787F"/>
              </a:solidFill>
              <a:ln cap="flat" cmpd="sng" w="9525">
                <a:solidFill>
                  <a:srgbClr val="FF78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rot="-5448145">
                <a:off x="3231971" y="1700737"/>
                <a:ext cx="1182211" cy="1182211"/>
              </a:xfrm>
              <a:custGeom>
                <a:rect b="b" l="l" r="r" t="t"/>
                <a:pathLst>
                  <a:path extrusionOk="0" h="36791" w="36791">
                    <a:moveTo>
                      <a:pt x="1" y="0"/>
                    </a:moveTo>
                    <a:lnTo>
                      <a:pt x="1" y="2525"/>
                    </a:lnTo>
                    <a:cubicBezTo>
                      <a:pt x="9451" y="2525"/>
                      <a:pt x="18010" y="6366"/>
                      <a:pt x="24255" y="12596"/>
                    </a:cubicBezTo>
                    <a:cubicBezTo>
                      <a:pt x="30425" y="18781"/>
                      <a:pt x="34266" y="27340"/>
                      <a:pt x="34266" y="36791"/>
                    </a:cubicBezTo>
                    <a:lnTo>
                      <a:pt x="36791" y="36791"/>
                    </a:lnTo>
                    <a:cubicBezTo>
                      <a:pt x="36791" y="26644"/>
                      <a:pt x="32693" y="17450"/>
                      <a:pt x="26025" y="10767"/>
                    </a:cubicBezTo>
                    <a:cubicBezTo>
                      <a:pt x="19341" y="4159"/>
                      <a:pt x="10147" y="0"/>
                      <a:pt x="1" y="0"/>
                    </a:cubicBezTo>
                    <a:close/>
                  </a:path>
                </a:pathLst>
              </a:custGeom>
              <a:solidFill>
                <a:srgbClr val="754255"/>
              </a:solidFill>
              <a:ln cap="flat" cmpd="sng" w="9525">
                <a:solidFill>
                  <a:srgbClr val="7542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p:nvPr/>
            </p:nvSpPr>
            <p:spPr>
              <a:xfrm rot="5351855">
                <a:off x="4429772" y="2867055"/>
                <a:ext cx="1182211" cy="1182211"/>
              </a:xfrm>
              <a:custGeom>
                <a:rect b="b" l="l" r="r" t="t"/>
                <a:pathLst>
                  <a:path extrusionOk="0" h="36791" w="36791">
                    <a:moveTo>
                      <a:pt x="1" y="0"/>
                    </a:moveTo>
                    <a:lnTo>
                      <a:pt x="1" y="2525"/>
                    </a:lnTo>
                    <a:cubicBezTo>
                      <a:pt x="9451" y="2525"/>
                      <a:pt x="18010" y="6366"/>
                      <a:pt x="24255" y="12596"/>
                    </a:cubicBezTo>
                    <a:cubicBezTo>
                      <a:pt x="30425" y="18781"/>
                      <a:pt x="34266" y="27340"/>
                      <a:pt x="34266" y="36791"/>
                    </a:cubicBezTo>
                    <a:lnTo>
                      <a:pt x="36791" y="36791"/>
                    </a:lnTo>
                    <a:cubicBezTo>
                      <a:pt x="36791" y="26644"/>
                      <a:pt x="32693" y="17450"/>
                      <a:pt x="26025" y="10767"/>
                    </a:cubicBezTo>
                    <a:cubicBezTo>
                      <a:pt x="19341" y="4159"/>
                      <a:pt x="10147" y="0"/>
                      <a:pt x="1" y="0"/>
                    </a:cubicBezTo>
                    <a:close/>
                  </a:path>
                </a:pathLst>
              </a:custGeom>
              <a:solidFill>
                <a:srgbClr val="6D97D9"/>
              </a:solidFill>
              <a:ln cap="flat" cmpd="sng" w="9525">
                <a:solidFill>
                  <a:srgbClr val="6D97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235" name="Google Shape;235;p7"/>
          <p:cNvPicPr preferRelativeResize="0"/>
          <p:nvPr/>
        </p:nvPicPr>
        <p:blipFill rotWithShape="1">
          <a:blip r:embed="rId2">
            <a:alphaModFix/>
          </a:blip>
          <a:srcRect b="26014" l="10287" r="10823" t="25971"/>
          <a:stretch/>
        </p:blipFill>
        <p:spPr>
          <a:xfrm>
            <a:off x="4027360" y="7618638"/>
            <a:ext cx="2926020" cy="2021001"/>
          </a:xfrm>
          <a:prstGeom prst="rect">
            <a:avLst/>
          </a:prstGeom>
          <a:noFill/>
          <a:ln>
            <a:noFill/>
          </a:ln>
        </p:spPr>
      </p:pic>
      <p:grpSp>
        <p:nvGrpSpPr>
          <p:cNvPr id="236" name="Google Shape;236;p7"/>
          <p:cNvGrpSpPr/>
          <p:nvPr/>
        </p:nvGrpSpPr>
        <p:grpSpPr>
          <a:xfrm>
            <a:off x="5631873" y="1688662"/>
            <a:ext cx="284049" cy="102141"/>
            <a:chOff x="8637920" y="205202"/>
            <a:chExt cx="215957" cy="30959"/>
          </a:xfrm>
        </p:grpSpPr>
        <p:sp>
          <p:nvSpPr>
            <p:cNvPr id="237" name="Google Shape;237;p7"/>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7"/>
          <p:cNvGrpSpPr/>
          <p:nvPr/>
        </p:nvGrpSpPr>
        <p:grpSpPr>
          <a:xfrm>
            <a:off x="5698548" y="5441512"/>
            <a:ext cx="284049" cy="102141"/>
            <a:chOff x="8637920" y="205202"/>
            <a:chExt cx="215957" cy="30959"/>
          </a:xfrm>
        </p:grpSpPr>
        <p:sp>
          <p:nvSpPr>
            <p:cNvPr id="240" name="Google Shape;240;p7"/>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LANK SLIDE">
  <p:cSld name="CUSTOM_14_1_2_1">
    <p:bg>
      <p:bgPr>
        <a:solidFill>
          <a:srgbClr val="CFD9E0"/>
        </a:solidFill>
      </p:bgPr>
    </p:bg>
    <p:spTree>
      <p:nvGrpSpPr>
        <p:cNvPr id="242" name="Shape 242"/>
        <p:cNvGrpSpPr/>
        <p:nvPr/>
      </p:nvGrpSpPr>
      <p:grpSpPr>
        <a:xfrm>
          <a:off x="0" y="0"/>
          <a:ext cx="0" cy="0"/>
          <a:chOff x="0" y="0"/>
          <a:chExt cx="0" cy="0"/>
        </a:xfrm>
      </p:grpSpPr>
      <p:sp>
        <p:nvSpPr>
          <p:cNvPr id="243" name="Google Shape;243;p8"/>
          <p:cNvSpPr txBox="1"/>
          <p:nvPr>
            <p:ph type="title"/>
          </p:nvPr>
        </p:nvSpPr>
        <p:spPr>
          <a:xfrm>
            <a:off x="-11622" y="1260648"/>
            <a:ext cx="1684500" cy="603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2">
  <p:cSld name="CUSTOM_14_1_1">
    <p:bg>
      <p:bgPr>
        <a:solidFill>
          <a:srgbClr val="CFD9E0"/>
        </a:solidFill>
      </p:bgPr>
    </p:bg>
    <p:spTree>
      <p:nvGrpSpPr>
        <p:cNvPr id="244" name="Shape 244"/>
        <p:cNvGrpSpPr/>
        <p:nvPr/>
      </p:nvGrpSpPr>
      <p:grpSpPr>
        <a:xfrm>
          <a:off x="0" y="0"/>
          <a:ext cx="0" cy="0"/>
          <a:chOff x="0" y="0"/>
          <a:chExt cx="0" cy="0"/>
        </a:xfrm>
      </p:grpSpPr>
      <p:grpSp>
        <p:nvGrpSpPr>
          <p:cNvPr id="245" name="Google Shape;245;p9"/>
          <p:cNvGrpSpPr/>
          <p:nvPr/>
        </p:nvGrpSpPr>
        <p:grpSpPr>
          <a:xfrm>
            <a:off x="2019300" y="-2952750"/>
            <a:ext cx="7562135" cy="10689241"/>
            <a:chOff x="0" y="0"/>
            <a:chExt cx="9144057" cy="5143510"/>
          </a:xfrm>
        </p:grpSpPr>
        <p:grpSp>
          <p:nvGrpSpPr>
            <p:cNvPr id="246" name="Google Shape;246;p9"/>
            <p:cNvGrpSpPr/>
            <p:nvPr/>
          </p:nvGrpSpPr>
          <p:grpSpPr>
            <a:xfrm>
              <a:off x="6516018" y="0"/>
              <a:ext cx="2627979" cy="4044405"/>
              <a:chOff x="6589593" y="0"/>
              <a:chExt cx="2627979" cy="4044405"/>
            </a:xfrm>
          </p:grpSpPr>
          <p:sp>
            <p:nvSpPr>
              <p:cNvPr id="247" name="Google Shape;247;p9"/>
              <p:cNvSpPr/>
              <p:nvPr/>
            </p:nvSpPr>
            <p:spPr>
              <a:xfrm>
                <a:off x="65895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 name="Google Shape;248;p9"/>
              <p:cNvGrpSpPr/>
              <p:nvPr/>
            </p:nvGrpSpPr>
            <p:grpSpPr>
              <a:xfrm>
                <a:off x="7746917" y="253849"/>
                <a:ext cx="359077" cy="1370278"/>
                <a:chOff x="8637920" y="205202"/>
                <a:chExt cx="225777" cy="861593"/>
              </a:xfrm>
            </p:grpSpPr>
            <p:sp>
              <p:nvSpPr>
                <p:cNvPr id="249" name="Google Shape;249;p9"/>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9"/>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9"/>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 name="Google Shape;257;p9"/>
              <p:cNvSpPr/>
              <p:nvPr/>
            </p:nvSpPr>
            <p:spPr>
              <a:xfrm>
                <a:off x="734849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9"/>
              <p:cNvSpPr/>
              <p:nvPr/>
            </p:nvSpPr>
            <p:spPr>
              <a:xfrm>
                <a:off x="8205918"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9" name="Google Shape;259;p9"/>
              <p:cNvGrpSpPr/>
              <p:nvPr/>
            </p:nvGrpSpPr>
            <p:grpSpPr>
              <a:xfrm rot="10800000">
                <a:off x="8504637" y="2322834"/>
                <a:ext cx="312115" cy="1348221"/>
                <a:chOff x="8637920" y="205202"/>
                <a:chExt cx="225777" cy="861593"/>
              </a:xfrm>
            </p:grpSpPr>
            <p:sp>
              <p:nvSpPr>
                <p:cNvPr id="260" name="Google Shape;260;p9"/>
                <p:cNvSpPr/>
                <p:nvPr/>
              </p:nvSpPr>
              <p:spPr>
                <a:xfrm>
                  <a:off x="8637920" y="205202"/>
                  <a:ext cx="191156" cy="6075"/>
                </a:xfrm>
                <a:custGeom>
                  <a:rect b="b" l="l" r="r" t="t"/>
                  <a:pathLst>
                    <a:path extrusionOk="0" h="73" w="2297">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p:nvPr/>
              </p:nvSpPr>
              <p:spPr>
                <a:xfrm>
                  <a:off x="8759755" y="230002"/>
                  <a:ext cx="94122" cy="6158"/>
                </a:xfrm>
                <a:custGeom>
                  <a:rect b="b" l="l" r="r" t="t"/>
                  <a:pathLst>
                    <a:path extrusionOk="0" h="74" w="1131">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p:nvPr/>
              </p:nvSpPr>
              <p:spPr>
                <a:xfrm>
                  <a:off x="8649904" y="743895"/>
                  <a:ext cx="188244" cy="6907"/>
                </a:xfrm>
                <a:custGeom>
                  <a:rect b="b" l="l" r="r" t="t"/>
                  <a:pathLst>
                    <a:path extrusionOk="0" h="83" w="2262">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9"/>
                <p:cNvSpPr/>
                <p:nvPr/>
              </p:nvSpPr>
              <p:spPr>
                <a:xfrm>
                  <a:off x="8772571" y="772523"/>
                  <a:ext cx="91126" cy="6075"/>
                </a:xfrm>
                <a:custGeom>
                  <a:rect b="b" l="l" r="r" t="t"/>
                  <a:pathLst>
                    <a:path extrusionOk="0" h="73" w="1095">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9"/>
                <p:cNvSpPr/>
                <p:nvPr/>
              </p:nvSpPr>
              <p:spPr>
                <a:xfrm>
                  <a:off x="8643912" y="399358"/>
                  <a:ext cx="91126" cy="6075"/>
                </a:xfrm>
                <a:custGeom>
                  <a:rect b="b" l="l" r="r" t="t"/>
                  <a:pathLst>
                    <a:path extrusionOk="0" h="73" w="1095">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9"/>
                <p:cNvSpPr/>
                <p:nvPr/>
              </p:nvSpPr>
              <p:spPr>
                <a:xfrm>
                  <a:off x="8675536" y="421162"/>
                  <a:ext cx="33954" cy="6075"/>
                </a:xfrm>
                <a:custGeom>
                  <a:rect b="b" l="l" r="r" t="t"/>
                  <a:pathLst>
                    <a:path extrusionOk="0" h="73" w="408">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9"/>
                <p:cNvSpPr/>
                <p:nvPr/>
              </p:nvSpPr>
              <p:spPr>
                <a:xfrm>
                  <a:off x="8753763" y="1038832"/>
                  <a:ext cx="94122" cy="3162"/>
                </a:xfrm>
                <a:custGeom>
                  <a:rect b="b" l="l" r="r" t="t"/>
                  <a:pathLst>
                    <a:path extrusionOk="0" h="38" w="1131">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9"/>
                <p:cNvSpPr/>
                <p:nvPr/>
              </p:nvSpPr>
              <p:spPr>
                <a:xfrm>
                  <a:off x="8788383" y="1060720"/>
                  <a:ext cx="33954" cy="6075"/>
                </a:xfrm>
                <a:custGeom>
                  <a:rect b="b" l="l" r="r" t="t"/>
                  <a:pathLst>
                    <a:path extrusionOk="0" h="73" w="408">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 name="Google Shape;268;p9"/>
              <p:cNvSpPr/>
              <p:nvPr/>
            </p:nvSpPr>
            <p:spPr>
              <a:xfrm>
                <a:off x="9063343" y="0"/>
                <a:ext cx="154229" cy="4044405"/>
              </a:xfrm>
              <a:custGeom>
                <a:rect b="b" l="l" r="r" t="t"/>
                <a:pathLst>
                  <a:path extrusionOk="0" h="26825" w="13752">
                    <a:moveTo>
                      <a:pt x="1" y="0"/>
                    </a:moveTo>
                    <a:lnTo>
                      <a:pt x="1" y="26825"/>
                    </a:lnTo>
                    <a:lnTo>
                      <a:pt x="13752" y="26825"/>
                    </a:lnTo>
                    <a:lnTo>
                      <a:pt x="13752" y="0"/>
                    </a:lnTo>
                    <a:close/>
                  </a:path>
                </a:pathLst>
              </a:custGeom>
              <a:solidFill>
                <a:srgbClr val="FFFFFF">
                  <a:alpha val="4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 name="Google Shape;269;p9"/>
            <p:cNvSpPr/>
            <p:nvPr/>
          </p:nvSpPr>
          <p:spPr>
            <a:xfrm>
              <a:off x="0" y="0"/>
              <a:ext cx="2183543" cy="4044405"/>
            </a:xfrm>
            <a:custGeom>
              <a:rect b="b" l="l" r="r" t="t"/>
              <a:pathLst>
                <a:path extrusionOk="0" h="26825" w="13752">
                  <a:moveTo>
                    <a:pt x="1" y="0"/>
                  </a:moveTo>
                  <a:lnTo>
                    <a:pt x="1" y="26825"/>
                  </a:lnTo>
                  <a:lnTo>
                    <a:pt x="13752" y="26825"/>
                  </a:lnTo>
                  <a:lnTo>
                    <a:pt x="13752" y="0"/>
                  </a:lnTo>
                  <a:close/>
                </a:path>
              </a:pathLst>
            </a:custGeom>
            <a:solidFill>
              <a:srgbClr val="FFFFFF">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9"/>
            <p:cNvSpPr/>
            <p:nvPr/>
          </p:nvSpPr>
          <p:spPr>
            <a:xfrm>
              <a:off x="0" y="4044403"/>
              <a:ext cx="9144057" cy="1099107"/>
            </a:xfrm>
            <a:custGeom>
              <a:rect b="b" l="l" r="r" t="t"/>
              <a:pathLst>
                <a:path extrusionOk="0" h="7414" w="53343">
                  <a:moveTo>
                    <a:pt x="1" y="0"/>
                  </a:moveTo>
                  <a:lnTo>
                    <a:pt x="1" y="7414"/>
                  </a:lnTo>
                  <a:lnTo>
                    <a:pt x="53342" y="7414"/>
                  </a:lnTo>
                  <a:lnTo>
                    <a:pt x="53342" y="0"/>
                  </a:lnTo>
                  <a:close/>
                </a:path>
              </a:pathLst>
            </a:custGeom>
            <a:solidFill>
              <a:srgbClr val="FFFFFF">
                <a:alpha val="16540"/>
              </a:srgbClr>
            </a:solidFill>
            <a:ln>
              <a:noFill/>
            </a:ln>
            <a:effectLst>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1" name="Google Shape;271;p9"/>
          <p:cNvSpPr/>
          <p:nvPr/>
        </p:nvSpPr>
        <p:spPr>
          <a:xfrm>
            <a:off x="1195141" y="5598309"/>
            <a:ext cx="1565100" cy="27171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9"/>
          <p:cNvSpPr txBox="1"/>
          <p:nvPr>
            <p:ph idx="12" type="sldNum"/>
          </p:nvPr>
        </p:nvSpPr>
        <p:spPr>
          <a:xfrm>
            <a:off x="6957117" y="9450115"/>
            <a:ext cx="261600" cy="818100"/>
          </a:xfrm>
          <a:prstGeom prst="rect">
            <a:avLst/>
          </a:prstGeom>
        </p:spPr>
        <p:txBody>
          <a:bodyPr anchorCtr="0" anchor="b" bIns="91425" lIns="91425" spcFirstLastPara="1" rIns="91425" wrap="square" tIns="91425">
            <a:noAutofit/>
          </a:bodyPr>
          <a:lstStyle>
            <a:lvl1pPr lvl="0" rtl="0" algn="l">
              <a:buNone/>
              <a:defRPr sz="1200">
                <a:solidFill>
                  <a:srgbClr val="434343"/>
                </a:solidFill>
                <a:latin typeface="Saira Condensed"/>
                <a:ea typeface="Saira Condensed"/>
                <a:cs typeface="Saira Condensed"/>
                <a:sym typeface="Saira Condensed"/>
              </a:defRPr>
            </a:lvl1pPr>
            <a:lvl2pPr lvl="1" rtl="0" algn="l">
              <a:buNone/>
              <a:defRPr sz="1200">
                <a:solidFill>
                  <a:srgbClr val="434343"/>
                </a:solidFill>
                <a:latin typeface="Saira Condensed"/>
                <a:ea typeface="Saira Condensed"/>
                <a:cs typeface="Saira Condensed"/>
                <a:sym typeface="Saira Condensed"/>
              </a:defRPr>
            </a:lvl2pPr>
            <a:lvl3pPr lvl="2" rtl="0" algn="l">
              <a:buNone/>
              <a:defRPr sz="1200">
                <a:solidFill>
                  <a:srgbClr val="434343"/>
                </a:solidFill>
                <a:latin typeface="Saira Condensed"/>
                <a:ea typeface="Saira Condensed"/>
                <a:cs typeface="Saira Condensed"/>
                <a:sym typeface="Saira Condensed"/>
              </a:defRPr>
            </a:lvl3pPr>
            <a:lvl4pPr lvl="3" rtl="0" algn="l">
              <a:buNone/>
              <a:defRPr sz="1200">
                <a:solidFill>
                  <a:srgbClr val="434343"/>
                </a:solidFill>
                <a:latin typeface="Saira Condensed"/>
                <a:ea typeface="Saira Condensed"/>
                <a:cs typeface="Saira Condensed"/>
                <a:sym typeface="Saira Condensed"/>
              </a:defRPr>
            </a:lvl4pPr>
            <a:lvl5pPr lvl="4" rtl="0" algn="l">
              <a:buNone/>
              <a:defRPr sz="1200">
                <a:solidFill>
                  <a:srgbClr val="434343"/>
                </a:solidFill>
                <a:latin typeface="Saira Condensed"/>
                <a:ea typeface="Saira Condensed"/>
                <a:cs typeface="Saira Condensed"/>
                <a:sym typeface="Saira Condensed"/>
              </a:defRPr>
            </a:lvl5pPr>
            <a:lvl6pPr lvl="5" rtl="0" algn="l">
              <a:buNone/>
              <a:defRPr sz="1200">
                <a:solidFill>
                  <a:srgbClr val="434343"/>
                </a:solidFill>
                <a:latin typeface="Saira Condensed"/>
                <a:ea typeface="Saira Condensed"/>
                <a:cs typeface="Saira Condensed"/>
                <a:sym typeface="Saira Condensed"/>
              </a:defRPr>
            </a:lvl6pPr>
            <a:lvl7pPr lvl="6" rtl="0" algn="l">
              <a:buNone/>
              <a:defRPr sz="1200">
                <a:solidFill>
                  <a:srgbClr val="434343"/>
                </a:solidFill>
                <a:latin typeface="Saira Condensed"/>
                <a:ea typeface="Saira Condensed"/>
                <a:cs typeface="Saira Condensed"/>
                <a:sym typeface="Saira Condensed"/>
              </a:defRPr>
            </a:lvl7pPr>
            <a:lvl8pPr lvl="7" rtl="0" algn="l">
              <a:buNone/>
              <a:defRPr sz="1200">
                <a:solidFill>
                  <a:srgbClr val="434343"/>
                </a:solidFill>
                <a:latin typeface="Saira Condensed"/>
                <a:ea typeface="Saira Condensed"/>
                <a:cs typeface="Saira Condensed"/>
                <a:sym typeface="Saira Condensed"/>
              </a:defRPr>
            </a:lvl8pPr>
            <a:lvl9pPr lvl="8" rtl="0" algn="l">
              <a:buNone/>
              <a:defRPr sz="1200">
                <a:solidFill>
                  <a:srgbClr val="434343"/>
                </a:solidFill>
                <a:latin typeface="Saira Condensed"/>
                <a:ea typeface="Saira Condensed"/>
                <a:cs typeface="Saira Condensed"/>
                <a:sym typeface="Saira Condensed"/>
              </a:defRPr>
            </a:lvl9pPr>
          </a:lstStyle>
          <a:p>
            <a:pPr indent="0" lvl="0" marL="0" rtl="0" algn="l">
              <a:spcBef>
                <a:spcPts val="0"/>
              </a:spcBef>
              <a:spcAft>
                <a:spcPts val="0"/>
              </a:spcAft>
              <a:buNone/>
            </a:pPr>
            <a:fld id="{00000000-1234-1234-1234-123412341234}" type="slidenum">
              <a:rPr lang="es"/>
              <a:t>‹#›</a:t>
            </a:fld>
            <a:endParaRPr/>
          </a:p>
        </p:txBody>
      </p:sp>
      <p:cxnSp>
        <p:nvCxnSpPr>
          <p:cNvPr id="273" name="Google Shape;273;p9"/>
          <p:cNvCxnSpPr/>
          <p:nvPr/>
        </p:nvCxnSpPr>
        <p:spPr>
          <a:xfrm>
            <a:off x="7013922" y="9493739"/>
            <a:ext cx="548100" cy="0"/>
          </a:xfrm>
          <a:prstGeom prst="straightConnector1">
            <a:avLst/>
          </a:prstGeom>
          <a:noFill/>
          <a:ln cap="flat" cmpd="sng" w="19050">
            <a:solidFill>
              <a:schemeClr val="dk2"/>
            </a:solidFill>
            <a:prstDash val="solid"/>
            <a:round/>
            <a:headEnd len="med" w="med" type="none"/>
            <a:tailEnd len="med" w="med" type="none"/>
          </a:ln>
        </p:spPr>
      </p:cxnSp>
      <p:sp>
        <p:nvSpPr>
          <p:cNvPr id="274" name="Google Shape;274;p9"/>
          <p:cNvSpPr txBox="1"/>
          <p:nvPr>
            <p:ph idx="1" type="subTitle"/>
          </p:nvPr>
        </p:nvSpPr>
        <p:spPr>
          <a:xfrm>
            <a:off x="1257662" y="5800936"/>
            <a:ext cx="1411800" cy="231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75" name="Google Shape;275;p9"/>
          <p:cNvSpPr/>
          <p:nvPr/>
        </p:nvSpPr>
        <p:spPr>
          <a:xfrm>
            <a:off x="3005654" y="5598309"/>
            <a:ext cx="1565100" cy="27171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9"/>
          <p:cNvSpPr txBox="1"/>
          <p:nvPr>
            <p:ph idx="2" type="subTitle"/>
          </p:nvPr>
        </p:nvSpPr>
        <p:spPr>
          <a:xfrm>
            <a:off x="3068134" y="5800936"/>
            <a:ext cx="1411800" cy="231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77" name="Google Shape;277;p9"/>
          <p:cNvSpPr/>
          <p:nvPr/>
        </p:nvSpPr>
        <p:spPr>
          <a:xfrm>
            <a:off x="4801942" y="5598309"/>
            <a:ext cx="1565100" cy="27171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9"/>
          <p:cNvSpPr txBox="1"/>
          <p:nvPr>
            <p:ph idx="3" type="subTitle"/>
          </p:nvPr>
        </p:nvSpPr>
        <p:spPr>
          <a:xfrm>
            <a:off x="4864422" y="5800936"/>
            <a:ext cx="1411800" cy="231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79" name="Google Shape;279;p9"/>
          <p:cNvSpPr txBox="1"/>
          <p:nvPr>
            <p:ph type="title"/>
          </p:nvPr>
        </p:nvSpPr>
        <p:spPr>
          <a:xfrm>
            <a:off x="-11622" y="1260648"/>
            <a:ext cx="1684500" cy="603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p:txBody>
      </p:sp>
      <p:cxnSp>
        <p:nvCxnSpPr>
          <p:cNvPr id="280" name="Google Shape;280;p9"/>
          <p:cNvCxnSpPr/>
          <p:nvPr/>
        </p:nvCxnSpPr>
        <p:spPr>
          <a:xfrm>
            <a:off x="-11622" y="1820340"/>
            <a:ext cx="1613100" cy="0"/>
          </a:xfrm>
          <a:prstGeom prst="straightConnector1">
            <a:avLst/>
          </a:prstGeom>
          <a:noFill/>
          <a:ln cap="flat" cmpd="sng" w="19050">
            <a:solidFill>
              <a:srgbClr val="434343"/>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1">
  <p:cSld name="CUSTOM_14_1_1_5">
    <p:bg>
      <p:bgPr>
        <a:solidFill>
          <a:srgbClr val="CFD9E0"/>
        </a:solidFill>
      </p:bgPr>
    </p:bg>
    <p:spTree>
      <p:nvGrpSpPr>
        <p:cNvPr id="281" name="Shape 281"/>
        <p:cNvGrpSpPr/>
        <p:nvPr/>
      </p:nvGrpSpPr>
      <p:grpSpPr>
        <a:xfrm>
          <a:off x="0" y="0"/>
          <a:ext cx="0" cy="0"/>
          <a:chOff x="0" y="0"/>
          <a:chExt cx="0" cy="0"/>
        </a:xfrm>
      </p:grpSpPr>
      <p:sp>
        <p:nvSpPr>
          <p:cNvPr id="282" name="Google Shape;282;p10"/>
          <p:cNvSpPr txBox="1"/>
          <p:nvPr>
            <p:ph idx="12" type="sldNum"/>
          </p:nvPr>
        </p:nvSpPr>
        <p:spPr>
          <a:xfrm>
            <a:off x="6957117" y="9450115"/>
            <a:ext cx="261600" cy="818100"/>
          </a:xfrm>
          <a:prstGeom prst="rect">
            <a:avLst/>
          </a:prstGeom>
        </p:spPr>
        <p:txBody>
          <a:bodyPr anchorCtr="0" anchor="b" bIns="91425" lIns="91425" spcFirstLastPara="1" rIns="91425" wrap="square" tIns="91425">
            <a:noAutofit/>
          </a:bodyPr>
          <a:lstStyle>
            <a:lvl1pPr lvl="0" rtl="0" algn="l">
              <a:buNone/>
              <a:defRPr sz="1200">
                <a:solidFill>
                  <a:srgbClr val="434343"/>
                </a:solidFill>
                <a:latin typeface="Saira Condensed"/>
                <a:ea typeface="Saira Condensed"/>
                <a:cs typeface="Saira Condensed"/>
                <a:sym typeface="Saira Condensed"/>
              </a:defRPr>
            </a:lvl1pPr>
            <a:lvl2pPr lvl="1" rtl="0" algn="l">
              <a:buNone/>
              <a:defRPr sz="1200">
                <a:solidFill>
                  <a:srgbClr val="434343"/>
                </a:solidFill>
                <a:latin typeface="Saira Condensed"/>
                <a:ea typeface="Saira Condensed"/>
                <a:cs typeface="Saira Condensed"/>
                <a:sym typeface="Saira Condensed"/>
              </a:defRPr>
            </a:lvl2pPr>
            <a:lvl3pPr lvl="2" rtl="0" algn="l">
              <a:buNone/>
              <a:defRPr sz="1200">
                <a:solidFill>
                  <a:srgbClr val="434343"/>
                </a:solidFill>
                <a:latin typeface="Saira Condensed"/>
                <a:ea typeface="Saira Condensed"/>
                <a:cs typeface="Saira Condensed"/>
                <a:sym typeface="Saira Condensed"/>
              </a:defRPr>
            </a:lvl3pPr>
            <a:lvl4pPr lvl="3" rtl="0" algn="l">
              <a:buNone/>
              <a:defRPr sz="1200">
                <a:solidFill>
                  <a:srgbClr val="434343"/>
                </a:solidFill>
                <a:latin typeface="Saira Condensed"/>
                <a:ea typeface="Saira Condensed"/>
                <a:cs typeface="Saira Condensed"/>
                <a:sym typeface="Saira Condensed"/>
              </a:defRPr>
            </a:lvl4pPr>
            <a:lvl5pPr lvl="4" rtl="0" algn="l">
              <a:buNone/>
              <a:defRPr sz="1200">
                <a:solidFill>
                  <a:srgbClr val="434343"/>
                </a:solidFill>
                <a:latin typeface="Saira Condensed"/>
                <a:ea typeface="Saira Condensed"/>
                <a:cs typeface="Saira Condensed"/>
                <a:sym typeface="Saira Condensed"/>
              </a:defRPr>
            </a:lvl5pPr>
            <a:lvl6pPr lvl="5" rtl="0" algn="l">
              <a:buNone/>
              <a:defRPr sz="1200">
                <a:solidFill>
                  <a:srgbClr val="434343"/>
                </a:solidFill>
                <a:latin typeface="Saira Condensed"/>
                <a:ea typeface="Saira Condensed"/>
                <a:cs typeface="Saira Condensed"/>
                <a:sym typeface="Saira Condensed"/>
              </a:defRPr>
            </a:lvl6pPr>
            <a:lvl7pPr lvl="6" rtl="0" algn="l">
              <a:buNone/>
              <a:defRPr sz="1200">
                <a:solidFill>
                  <a:srgbClr val="434343"/>
                </a:solidFill>
                <a:latin typeface="Saira Condensed"/>
                <a:ea typeface="Saira Condensed"/>
                <a:cs typeface="Saira Condensed"/>
                <a:sym typeface="Saira Condensed"/>
              </a:defRPr>
            </a:lvl7pPr>
            <a:lvl8pPr lvl="7" rtl="0" algn="l">
              <a:buNone/>
              <a:defRPr sz="1200">
                <a:solidFill>
                  <a:srgbClr val="434343"/>
                </a:solidFill>
                <a:latin typeface="Saira Condensed"/>
                <a:ea typeface="Saira Condensed"/>
                <a:cs typeface="Saira Condensed"/>
                <a:sym typeface="Saira Condensed"/>
              </a:defRPr>
            </a:lvl8pPr>
            <a:lvl9pPr lvl="8" rtl="0" algn="l">
              <a:buNone/>
              <a:defRPr sz="1200">
                <a:solidFill>
                  <a:srgbClr val="434343"/>
                </a:solidFill>
                <a:latin typeface="Saira Condensed"/>
                <a:ea typeface="Saira Condensed"/>
                <a:cs typeface="Saira Condensed"/>
                <a:sym typeface="Saira Condensed"/>
              </a:defRPr>
            </a:lvl9pPr>
          </a:lstStyle>
          <a:p>
            <a:pPr indent="0" lvl="0" marL="0" rtl="0" algn="l">
              <a:spcBef>
                <a:spcPts val="0"/>
              </a:spcBef>
              <a:spcAft>
                <a:spcPts val="0"/>
              </a:spcAft>
              <a:buNone/>
            </a:pPr>
            <a:fld id="{00000000-1234-1234-1234-123412341234}" type="slidenum">
              <a:rPr lang="es"/>
              <a:t>‹#›</a:t>
            </a:fld>
            <a:endParaRPr/>
          </a:p>
        </p:txBody>
      </p:sp>
      <p:cxnSp>
        <p:nvCxnSpPr>
          <p:cNvPr id="283" name="Google Shape;283;p10"/>
          <p:cNvCxnSpPr/>
          <p:nvPr/>
        </p:nvCxnSpPr>
        <p:spPr>
          <a:xfrm>
            <a:off x="7013922" y="9493739"/>
            <a:ext cx="548100" cy="0"/>
          </a:xfrm>
          <a:prstGeom prst="straightConnector1">
            <a:avLst/>
          </a:prstGeom>
          <a:noFill/>
          <a:ln cap="flat" cmpd="sng" w="19050">
            <a:solidFill>
              <a:schemeClr val="dk2"/>
            </a:solidFill>
            <a:prstDash val="solid"/>
            <a:round/>
            <a:headEnd len="med" w="med" type="none"/>
            <a:tailEnd len="med" w="med" type="none"/>
          </a:ln>
        </p:spPr>
      </p:cxnSp>
      <p:grpSp>
        <p:nvGrpSpPr>
          <p:cNvPr id="284" name="Google Shape;284;p10"/>
          <p:cNvGrpSpPr/>
          <p:nvPr/>
        </p:nvGrpSpPr>
        <p:grpSpPr>
          <a:xfrm>
            <a:off x="0" y="0"/>
            <a:ext cx="7562135" cy="10689241"/>
            <a:chOff x="0" y="0"/>
            <a:chExt cx="9144057" cy="5143510"/>
          </a:xfrm>
        </p:grpSpPr>
        <p:sp>
          <p:nvSpPr>
            <p:cNvPr id="285" name="Google Shape;285;p10"/>
            <p:cNvSpPr/>
            <p:nvPr/>
          </p:nvSpPr>
          <p:spPr>
            <a:xfrm>
              <a:off x="0" y="0"/>
              <a:ext cx="2183543" cy="4044405"/>
            </a:xfrm>
            <a:custGeom>
              <a:rect b="b" l="l" r="r" t="t"/>
              <a:pathLst>
                <a:path extrusionOk="0" h="26825" w="13752">
                  <a:moveTo>
                    <a:pt x="1" y="0"/>
                  </a:moveTo>
                  <a:lnTo>
                    <a:pt x="1" y="26825"/>
                  </a:lnTo>
                  <a:lnTo>
                    <a:pt x="13752" y="26825"/>
                  </a:lnTo>
                  <a:lnTo>
                    <a:pt x="13752" y="0"/>
                  </a:lnTo>
                  <a:close/>
                </a:path>
              </a:pathLst>
            </a:custGeom>
            <a:solidFill>
              <a:srgbClr val="FFFFFF">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0"/>
            <p:cNvSpPr/>
            <p:nvPr/>
          </p:nvSpPr>
          <p:spPr>
            <a:xfrm>
              <a:off x="0" y="4044403"/>
              <a:ext cx="9144057" cy="1099107"/>
            </a:xfrm>
            <a:custGeom>
              <a:rect b="b" l="l" r="r" t="t"/>
              <a:pathLst>
                <a:path extrusionOk="0" h="7414" w="53343">
                  <a:moveTo>
                    <a:pt x="1" y="0"/>
                  </a:moveTo>
                  <a:lnTo>
                    <a:pt x="1" y="7414"/>
                  </a:lnTo>
                  <a:lnTo>
                    <a:pt x="53342" y="7414"/>
                  </a:lnTo>
                  <a:lnTo>
                    <a:pt x="53342" y="0"/>
                  </a:lnTo>
                  <a:close/>
                </a:path>
              </a:pathLst>
            </a:custGeom>
            <a:solidFill>
              <a:srgbClr val="FFFFFF">
                <a:alpha val="16540"/>
              </a:srgbClr>
            </a:solidFill>
            <a:ln>
              <a:noFill/>
            </a:ln>
            <a:effectLst>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7" name="Google Shape;287;p10"/>
          <p:cNvSpPr/>
          <p:nvPr/>
        </p:nvSpPr>
        <p:spPr>
          <a:xfrm>
            <a:off x="579170" y="3432544"/>
            <a:ext cx="2210100" cy="4371600"/>
          </a:xfrm>
          <a:prstGeom prst="rect">
            <a:avLst/>
          </a:pr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0"/>
          <p:cNvSpPr txBox="1"/>
          <p:nvPr>
            <p:ph idx="1" type="subTitle"/>
          </p:nvPr>
        </p:nvSpPr>
        <p:spPr>
          <a:xfrm>
            <a:off x="667463" y="3758569"/>
            <a:ext cx="1993500" cy="371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89" name="Google Shape;289;p10"/>
          <p:cNvSpPr txBox="1"/>
          <p:nvPr>
            <p:ph type="title"/>
          </p:nvPr>
        </p:nvSpPr>
        <p:spPr>
          <a:xfrm>
            <a:off x="-11622" y="1260648"/>
            <a:ext cx="1684500" cy="603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p:txBody>
      </p:sp>
      <p:cxnSp>
        <p:nvCxnSpPr>
          <p:cNvPr id="290" name="Google Shape;290;p10"/>
          <p:cNvCxnSpPr/>
          <p:nvPr/>
        </p:nvCxnSpPr>
        <p:spPr>
          <a:xfrm>
            <a:off x="-11622" y="1820340"/>
            <a:ext cx="1613100" cy="0"/>
          </a:xfrm>
          <a:prstGeom prst="straightConnector1">
            <a:avLst/>
          </a:prstGeom>
          <a:noFill/>
          <a:ln cap="flat" cmpd="sng" w="19050">
            <a:solidFill>
              <a:srgbClr val="434343"/>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76" y="924860"/>
            <a:ext cx="7046400" cy="1190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Saira Condensed"/>
              <a:buNone/>
              <a:defRPr sz="2800">
                <a:solidFill>
                  <a:srgbClr val="434343"/>
                </a:solidFill>
                <a:latin typeface="Saira Condensed"/>
                <a:ea typeface="Saira Condensed"/>
                <a:cs typeface="Saira Condensed"/>
                <a:sym typeface="Saira Condensed"/>
              </a:defRPr>
            </a:lvl1pPr>
            <a:lvl2pPr lvl="1"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2pPr>
            <a:lvl3pPr lvl="2"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3pPr>
            <a:lvl4pPr lvl="3"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4pPr>
            <a:lvl5pPr lvl="4"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5pPr>
            <a:lvl6pPr lvl="5"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6pPr>
            <a:lvl7pPr lvl="6"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7pPr>
            <a:lvl8pPr lvl="7"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8pPr>
            <a:lvl9pPr lvl="8"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9pPr>
          </a:lstStyle>
          <a:p/>
        </p:txBody>
      </p:sp>
      <p:sp>
        <p:nvSpPr>
          <p:cNvPr id="7" name="Google Shape;7;p1"/>
          <p:cNvSpPr txBox="1"/>
          <p:nvPr>
            <p:ph idx="1" type="body"/>
          </p:nvPr>
        </p:nvSpPr>
        <p:spPr>
          <a:xfrm>
            <a:off x="257776" y="2395097"/>
            <a:ext cx="7046400" cy="71001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1pPr>
            <a:lvl2pPr indent="-304800" lvl="1" marL="9144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2pPr>
            <a:lvl3pPr indent="-304800" lvl="2" marL="13716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3pPr>
            <a:lvl4pPr indent="-304800" lvl="3" marL="1828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4pPr>
            <a:lvl5pPr indent="-304800" lvl="4" marL="22860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5pPr>
            <a:lvl6pPr indent="-304800" lvl="5" marL="27432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6pPr>
            <a:lvl7pPr indent="-304800" lvl="6" marL="32004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7pPr>
            <a:lvl8pPr indent="-304800" lvl="7" marL="36576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8pPr>
            <a:lvl9pPr indent="-304800" lvl="8" marL="4114800" rtl="0">
              <a:lnSpc>
                <a:spcPct val="115000"/>
              </a:lnSpc>
              <a:spcBef>
                <a:spcPts val="1600"/>
              </a:spcBef>
              <a:spcAft>
                <a:spcPts val="1600"/>
              </a:spcAft>
              <a:buClr>
                <a:srgbClr val="434343"/>
              </a:buClr>
              <a:buSzPts val="1200"/>
              <a:buFont typeface="Quattrocento"/>
              <a:buChar char="■"/>
              <a:defRPr sz="1200">
                <a:solidFill>
                  <a:srgbClr val="434343"/>
                </a:solidFill>
                <a:latin typeface="Quattrocento"/>
                <a:ea typeface="Quattrocento"/>
                <a:cs typeface="Quattrocento"/>
                <a:sym typeface="Quattrocento"/>
              </a:defRPr>
            </a:lvl9pPr>
          </a:lstStyle>
          <a:p/>
        </p:txBody>
      </p:sp>
      <p:sp>
        <p:nvSpPr>
          <p:cNvPr id="8" name="Google Shape;8;p1"/>
          <p:cNvSpPr txBox="1"/>
          <p:nvPr>
            <p:ph idx="12" type="sldNum"/>
          </p:nvPr>
        </p:nvSpPr>
        <p:spPr>
          <a:xfrm>
            <a:off x="7076471" y="9871235"/>
            <a:ext cx="453900" cy="818100"/>
          </a:xfrm>
          <a:prstGeom prst="rect">
            <a:avLst/>
          </a:prstGeom>
          <a:noFill/>
          <a:ln>
            <a:noFill/>
          </a:ln>
        </p:spPr>
        <p:txBody>
          <a:bodyPr anchorCtr="0" anchor="t" bIns="91425" lIns="91425" spcFirstLastPara="1" rIns="91425" wrap="square" tIns="91425">
            <a:noAutofit/>
          </a:bodyPr>
          <a:lstStyle>
            <a:lvl1pPr lvl="0" rtl="0" algn="r">
              <a:buNone/>
              <a:defRPr sz="1300">
                <a:solidFill>
                  <a:srgbClr val="666666"/>
                </a:solidFill>
                <a:latin typeface="Roboto Slab Regular"/>
                <a:ea typeface="Roboto Slab Regular"/>
                <a:cs typeface="Roboto Slab Regular"/>
                <a:sym typeface="Roboto Slab Regular"/>
              </a:defRPr>
            </a:lvl1pPr>
            <a:lvl2pPr lvl="1" rtl="0" algn="r">
              <a:buNone/>
              <a:defRPr sz="1300">
                <a:solidFill>
                  <a:srgbClr val="666666"/>
                </a:solidFill>
                <a:latin typeface="Roboto Slab Regular"/>
                <a:ea typeface="Roboto Slab Regular"/>
                <a:cs typeface="Roboto Slab Regular"/>
                <a:sym typeface="Roboto Slab Regular"/>
              </a:defRPr>
            </a:lvl2pPr>
            <a:lvl3pPr lvl="2" rtl="0" algn="r">
              <a:buNone/>
              <a:defRPr sz="1300">
                <a:solidFill>
                  <a:srgbClr val="666666"/>
                </a:solidFill>
                <a:latin typeface="Roboto Slab Regular"/>
                <a:ea typeface="Roboto Slab Regular"/>
                <a:cs typeface="Roboto Slab Regular"/>
                <a:sym typeface="Roboto Slab Regular"/>
              </a:defRPr>
            </a:lvl3pPr>
            <a:lvl4pPr lvl="3" rtl="0" algn="r">
              <a:buNone/>
              <a:defRPr sz="1300">
                <a:solidFill>
                  <a:srgbClr val="666666"/>
                </a:solidFill>
                <a:latin typeface="Roboto Slab Regular"/>
                <a:ea typeface="Roboto Slab Regular"/>
                <a:cs typeface="Roboto Slab Regular"/>
                <a:sym typeface="Roboto Slab Regular"/>
              </a:defRPr>
            </a:lvl4pPr>
            <a:lvl5pPr lvl="4" rtl="0" algn="r">
              <a:buNone/>
              <a:defRPr sz="1300">
                <a:solidFill>
                  <a:srgbClr val="666666"/>
                </a:solidFill>
                <a:latin typeface="Roboto Slab Regular"/>
                <a:ea typeface="Roboto Slab Regular"/>
                <a:cs typeface="Roboto Slab Regular"/>
                <a:sym typeface="Roboto Slab Regular"/>
              </a:defRPr>
            </a:lvl5pPr>
            <a:lvl6pPr lvl="5" rtl="0" algn="r">
              <a:buNone/>
              <a:defRPr sz="1300">
                <a:solidFill>
                  <a:srgbClr val="666666"/>
                </a:solidFill>
                <a:latin typeface="Roboto Slab Regular"/>
                <a:ea typeface="Roboto Slab Regular"/>
                <a:cs typeface="Roboto Slab Regular"/>
                <a:sym typeface="Roboto Slab Regular"/>
              </a:defRPr>
            </a:lvl6pPr>
            <a:lvl7pPr lvl="6" rtl="0" algn="r">
              <a:buNone/>
              <a:defRPr sz="1300">
                <a:solidFill>
                  <a:srgbClr val="666666"/>
                </a:solidFill>
                <a:latin typeface="Roboto Slab Regular"/>
                <a:ea typeface="Roboto Slab Regular"/>
                <a:cs typeface="Roboto Slab Regular"/>
                <a:sym typeface="Roboto Slab Regular"/>
              </a:defRPr>
            </a:lvl7pPr>
            <a:lvl8pPr lvl="7" rtl="0" algn="r">
              <a:buNone/>
              <a:defRPr sz="1300">
                <a:solidFill>
                  <a:srgbClr val="666666"/>
                </a:solidFill>
                <a:latin typeface="Roboto Slab Regular"/>
                <a:ea typeface="Roboto Slab Regular"/>
                <a:cs typeface="Roboto Slab Regular"/>
                <a:sym typeface="Roboto Slab Regular"/>
              </a:defRPr>
            </a:lvl8pPr>
            <a:lvl9pPr lvl="8" rtl="0" algn="r">
              <a:buNone/>
              <a:defRPr sz="1300">
                <a:solidFill>
                  <a:srgbClr val="666666"/>
                </a:solidFill>
                <a:latin typeface="Roboto Slab Regular"/>
                <a:ea typeface="Roboto Slab Regular"/>
                <a:cs typeface="Roboto Slab Regular"/>
                <a:sym typeface="Roboto Slab Regular"/>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hyperlink" Target="https://docs.google.com/presentation/d/1LhIBay2fvPXu629Vdx22X3UC5gPrWr5oN1NUX-K3x1o/edit?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https://www.youtube.com/watch?v=Qn45Ekp5twE&amp;t=317s" TargetMode="External"/><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s://pubmed.ncbi.nlm.nih.gov/25496614/" TargetMode="External"/><Relationship Id="rId4" Type="http://schemas.openxmlformats.org/officeDocument/2006/relationships/hyperlink" Target="https://www.ncbi.nlm.nih.gov/pmc/articles/PMC3658889/" TargetMode="External"/><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www.ncbi.nlm.nih.gov/pmc/articles/PMC5009883/"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pubmed.ncbi.nlm.nih.gov/19217149/"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D9E0"/>
        </a:solidFill>
      </p:bgPr>
    </p:bg>
    <p:spTree>
      <p:nvGrpSpPr>
        <p:cNvPr id="1052" name="Shape 1052"/>
        <p:cNvGrpSpPr/>
        <p:nvPr/>
      </p:nvGrpSpPr>
      <p:grpSpPr>
        <a:xfrm>
          <a:off x="0" y="0"/>
          <a:ext cx="0" cy="0"/>
          <a:chOff x="0" y="0"/>
          <a:chExt cx="0" cy="0"/>
        </a:xfrm>
      </p:grpSpPr>
      <p:sp>
        <p:nvSpPr>
          <p:cNvPr id="1053" name="Google Shape;1053;p18"/>
          <p:cNvSpPr txBox="1"/>
          <p:nvPr>
            <p:ph idx="4294967295" type="ctrTitle"/>
          </p:nvPr>
        </p:nvSpPr>
        <p:spPr>
          <a:xfrm>
            <a:off x="168814" y="1849413"/>
            <a:ext cx="5116800" cy="201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4300"/>
              <a:t>Obstetric and Gynecology</a:t>
            </a:r>
            <a:endParaRPr b="1" sz="4300"/>
          </a:p>
          <a:p>
            <a:pPr indent="0" lvl="0" marL="0" rtl="0" algn="ctr">
              <a:spcBef>
                <a:spcPts val="0"/>
              </a:spcBef>
              <a:spcAft>
                <a:spcPts val="0"/>
              </a:spcAft>
              <a:buNone/>
            </a:pPr>
            <a:r>
              <a:rPr b="1" lang="es" sz="4300"/>
              <a:t>“Human Papillomavirus”  </a:t>
            </a:r>
            <a:endParaRPr b="1" sz="4300"/>
          </a:p>
        </p:txBody>
      </p:sp>
      <p:sp>
        <p:nvSpPr>
          <p:cNvPr id="1054" name="Google Shape;1054;p18"/>
          <p:cNvSpPr txBox="1"/>
          <p:nvPr>
            <p:ph idx="4294967295" type="ctrTitle"/>
          </p:nvPr>
        </p:nvSpPr>
        <p:spPr>
          <a:xfrm>
            <a:off x="33300" y="3778288"/>
            <a:ext cx="7495500" cy="2280900"/>
          </a:xfrm>
          <a:prstGeom prst="rect">
            <a:avLst/>
          </a:prstGeom>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s" sz="2400">
                <a:highlight>
                  <a:srgbClr val="F56E7C"/>
                </a:highlight>
                <a:latin typeface="Saira Condensed SemiBold"/>
                <a:ea typeface="Saira Condensed SemiBold"/>
                <a:cs typeface="Saira Condensed SemiBold"/>
                <a:sym typeface="Saira Condensed SemiBold"/>
              </a:rPr>
              <a:t>Objectives: </a:t>
            </a:r>
            <a:endParaRPr sz="2400">
              <a:highlight>
                <a:srgbClr val="F56E7C"/>
              </a:highlight>
              <a:latin typeface="Saira Condensed SemiBold"/>
              <a:ea typeface="Saira Condensed SemiBold"/>
              <a:cs typeface="Saira Condensed SemiBold"/>
              <a:sym typeface="Saira Condensed SemiBold"/>
            </a:endParaRPr>
          </a:p>
          <a:p>
            <a:pPr indent="-342900" lvl="0" marL="457200" rtl="0" algn="l">
              <a:lnSpc>
                <a:spcPct val="115000"/>
              </a:lnSpc>
              <a:spcBef>
                <a:spcPts val="600"/>
              </a:spcBef>
              <a:spcAft>
                <a:spcPts val="0"/>
              </a:spcAft>
              <a:buSzPts val="1800"/>
              <a:buChar char="●"/>
            </a:pPr>
            <a:r>
              <a:rPr lang="es" sz="1800"/>
              <a:t>What is HPV  &amp; HPV related infections  </a:t>
            </a:r>
            <a:endParaRPr sz="1800"/>
          </a:p>
          <a:p>
            <a:pPr indent="-342900" lvl="0" marL="457200" rtl="0" algn="l">
              <a:lnSpc>
                <a:spcPct val="115000"/>
              </a:lnSpc>
              <a:spcBef>
                <a:spcPts val="0"/>
              </a:spcBef>
              <a:spcAft>
                <a:spcPts val="0"/>
              </a:spcAft>
              <a:buSzPts val="1800"/>
              <a:buChar char="●"/>
            </a:pPr>
            <a:r>
              <a:rPr lang="es" sz="1800"/>
              <a:t>Prevalence in US and Saudi arabia</a:t>
            </a:r>
            <a:endParaRPr sz="1800"/>
          </a:p>
          <a:p>
            <a:pPr indent="-342900" lvl="0" marL="457200" rtl="0" algn="l">
              <a:lnSpc>
                <a:spcPct val="115000"/>
              </a:lnSpc>
              <a:spcBef>
                <a:spcPts val="0"/>
              </a:spcBef>
              <a:spcAft>
                <a:spcPts val="0"/>
              </a:spcAft>
              <a:buSzPts val="1800"/>
              <a:buChar char="●"/>
            </a:pPr>
            <a:r>
              <a:rPr lang="es" sz="1800"/>
              <a:t>Types of vaccines available &amp; Doses and administrations</a:t>
            </a:r>
            <a:endParaRPr sz="1800"/>
          </a:p>
          <a:p>
            <a:pPr indent="-342900" lvl="0" marL="457200" rtl="0" algn="l">
              <a:lnSpc>
                <a:spcPct val="115000"/>
              </a:lnSpc>
              <a:spcBef>
                <a:spcPts val="0"/>
              </a:spcBef>
              <a:spcAft>
                <a:spcPts val="0"/>
              </a:spcAft>
              <a:buSzPts val="1800"/>
              <a:buChar char="●"/>
            </a:pPr>
            <a:r>
              <a:rPr lang="es" sz="1800"/>
              <a:t>Time of vaccination &amp; Duration of protection</a:t>
            </a:r>
            <a:endParaRPr sz="1800"/>
          </a:p>
          <a:p>
            <a:pPr indent="-342900" lvl="0" marL="457200" rtl="0" algn="l">
              <a:lnSpc>
                <a:spcPct val="115000"/>
              </a:lnSpc>
              <a:spcBef>
                <a:spcPts val="0"/>
              </a:spcBef>
              <a:spcAft>
                <a:spcPts val="0"/>
              </a:spcAft>
              <a:buSzPts val="1800"/>
              <a:buChar char="●"/>
            </a:pPr>
            <a:r>
              <a:rPr lang="es" sz="1800"/>
              <a:t>Safety of the vaccine </a:t>
            </a:r>
            <a:endParaRPr sz="1800"/>
          </a:p>
          <a:p>
            <a:pPr indent="0" lvl="0" marL="0" rtl="0" algn="l">
              <a:spcBef>
                <a:spcPts val="300"/>
              </a:spcBef>
              <a:spcAft>
                <a:spcPts val="0"/>
              </a:spcAft>
              <a:buNone/>
            </a:pPr>
            <a:r>
              <a:t/>
            </a:r>
            <a:endParaRPr sz="1800"/>
          </a:p>
        </p:txBody>
      </p:sp>
      <p:pic>
        <p:nvPicPr>
          <p:cNvPr id="1055" name="Google Shape;1055;p18"/>
          <p:cNvPicPr preferRelativeResize="0"/>
          <p:nvPr/>
        </p:nvPicPr>
        <p:blipFill>
          <a:blip r:embed="rId3">
            <a:alphaModFix/>
          </a:blip>
          <a:stretch>
            <a:fillRect/>
          </a:stretch>
        </p:blipFill>
        <p:spPr>
          <a:xfrm>
            <a:off x="1299625" y="0"/>
            <a:ext cx="852275" cy="852300"/>
          </a:xfrm>
          <a:prstGeom prst="rect">
            <a:avLst/>
          </a:prstGeom>
          <a:noFill/>
          <a:ln>
            <a:noFill/>
          </a:ln>
        </p:spPr>
      </p:pic>
      <p:pic>
        <p:nvPicPr>
          <p:cNvPr id="1056" name="Google Shape;1056;p18"/>
          <p:cNvPicPr preferRelativeResize="0"/>
          <p:nvPr/>
        </p:nvPicPr>
        <p:blipFill rotWithShape="1">
          <a:blip r:embed="rId4">
            <a:alphaModFix/>
          </a:blip>
          <a:srcRect b="8839" l="11500" r="19137" t="28687"/>
          <a:stretch/>
        </p:blipFill>
        <p:spPr>
          <a:xfrm>
            <a:off x="-2" y="43138"/>
            <a:ext cx="1227275" cy="766026"/>
          </a:xfrm>
          <a:prstGeom prst="rect">
            <a:avLst/>
          </a:prstGeom>
          <a:noFill/>
          <a:ln>
            <a:noFill/>
          </a:ln>
        </p:spPr>
      </p:pic>
      <p:sp>
        <p:nvSpPr>
          <p:cNvPr id="1057" name="Google Shape;1057;p18"/>
          <p:cNvSpPr txBox="1"/>
          <p:nvPr>
            <p:ph idx="4294967295" type="ctrTitle"/>
          </p:nvPr>
        </p:nvSpPr>
        <p:spPr>
          <a:xfrm>
            <a:off x="-21050" y="8758556"/>
            <a:ext cx="2667000" cy="19308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highlight>
                  <a:srgbClr val="F56E7C"/>
                </a:highlight>
                <a:latin typeface="Saira Condensed SemiBold"/>
                <a:ea typeface="Saira Condensed SemiBold"/>
                <a:cs typeface="Saira Condensed SemiBold"/>
                <a:sym typeface="Saira Condensed SemiBold"/>
              </a:rPr>
              <a:t>Color index: </a:t>
            </a:r>
            <a:endParaRPr sz="1800">
              <a:highlight>
                <a:srgbClr val="F56E7C"/>
              </a:highlight>
              <a:latin typeface="Saira Condensed SemiBold"/>
              <a:ea typeface="Saira Condensed SemiBold"/>
              <a:cs typeface="Saira Condensed SemiBold"/>
              <a:sym typeface="Saira Condensed SemiBold"/>
            </a:endParaRPr>
          </a:p>
          <a:p>
            <a:pPr indent="-330200" lvl="0" marL="457200" rtl="0" algn="l">
              <a:lnSpc>
                <a:spcPct val="115000"/>
              </a:lnSpc>
              <a:spcBef>
                <a:spcPts val="600"/>
              </a:spcBef>
              <a:spcAft>
                <a:spcPts val="0"/>
              </a:spcAft>
              <a:buClr>
                <a:srgbClr val="000000"/>
              </a:buClr>
              <a:buSzPts val="1600"/>
              <a:buChar char="●"/>
            </a:pPr>
            <a:r>
              <a:rPr lang="es" sz="1600">
                <a:solidFill>
                  <a:srgbClr val="000000"/>
                </a:solidFill>
              </a:rPr>
              <a:t>Main content</a:t>
            </a:r>
            <a:endParaRPr sz="1600">
              <a:solidFill>
                <a:srgbClr val="000000"/>
              </a:solidFill>
            </a:endParaRPr>
          </a:p>
          <a:p>
            <a:pPr indent="-330200" lvl="0" marL="457200" rtl="0" algn="l">
              <a:lnSpc>
                <a:spcPct val="115000"/>
              </a:lnSpc>
              <a:spcBef>
                <a:spcPts val="0"/>
              </a:spcBef>
              <a:spcAft>
                <a:spcPts val="0"/>
              </a:spcAft>
              <a:buClr>
                <a:srgbClr val="CC0000"/>
              </a:buClr>
              <a:buSzPts val="1600"/>
              <a:buChar char="●"/>
            </a:pPr>
            <a:r>
              <a:rPr lang="es" sz="1600">
                <a:solidFill>
                  <a:srgbClr val="CC0000"/>
                </a:solidFill>
              </a:rPr>
              <a:t>Important</a:t>
            </a:r>
            <a:endParaRPr sz="1600">
              <a:solidFill>
                <a:srgbClr val="CC0000"/>
              </a:solidFill>
            </a:endParaRPr>
          </a:p>
          <a:p>
            <a:pPr indent="-330200" lvl="0" marL="457200" rtl="0" algn="l">
              <a:lnSpc>
                <a:spcPct val="115000"/>
              </a:lnSpc>
              <a:spcBef>
                <a:spcPts val="0"/>
              </a:spcBef>
              <a:spcAft>
                <a:spcPts val="0"/>
              </a:spcAft>
              <a:buClr>
                <a:srgbClr val="6AA84F"/>
              </a:buClr>
              <a:buSzPts val="1600"/>
              <a:buChar char="●"/>
            </a:pPr>
            <a:r>
              <a:rPr lang="es" sz="1600">
                <a:solidFill>
                  <a:srgbClr val="6AA84F"/>
                </a:solidFill>
              </a:rPr>
              <a:t>Doctor’s Notes</a:t>
            </a:r>
            <a:endParaRPr sz="1600">
              <a:solidFill>
                <a:srgbClr val="6AA84F"/>
              </a:solidFill>
            </a:endParaRPr>
          </a:p>
          <a:p>
            <a:pPr indent="-330200" lvl="0" marL="457200" rtl="0" algn="l">
              <a:lnSpc>
                <a:spcPct val="115000"/>
              </a:lnSpc>
              <a:spcBef>
                <a:spcPts val="0"/>
              </a:spcBef>
              <a:spcAft>
                <a:spcPts val="0"/>
              </a:spcAft>
              <a:buClr>
                <a:srgbClr val="C27BA0"/>
              </a:buClr>
              <a:buSzPts val="1600"/>
              <a:buChar char="●"/>
            </a:pPr>
            <a:r>
              <a:rPr lang="es" sz="1600">
                <a:solidFill>
                  <a:srgbClr val="C27BA0"/>
                </a:solidFill>
              </a:rPr>
              <a:t>Females Slides </a:t>
            </a:r>
            <a:endParaRPr sz="1600">
              <a:solidFill>
                <a:srgbClr val="C27BA0"/>
              </a:solidFill>
            </a:endParaRPr>
          </a:p>
          <a:p>
            <a:pPr indent="-330200" lvl="0" marL="457200" rtl="0" algn="l">
              <a:lnSpc>
                <a:spcPct val="115000"/>
              </a:lnSpc>
              <a:spcBef>
                <a:spcPts val="0"/>
              </a:spcBef>
              <a:spcAft>
                <a:spcPts val="0"/>
              </a:spcAft>
              <a:buClr>
                <a:srgbClr val="3C78D8"/>
              </a:buClr>
              <a:buSzPts val="1600"/>
              <a:buChar char="●"/>
            </a:pPr>
            <a:r>
              <a:rPr lang="es" sz="1600">
                <a:solidFill>
                  <a:srgbClr val="3C78D8"/>
                </a:solidFill>
              </a:rPr>
              <a:t>Males Slides</a:t>
            </a:r>
            <a:endParaRPr sz="1600">
              <a:solidFill>
                <a:srgbClr val="3C78D8"/>
              </a:solidFill>
            </a:endParaRPr>
          </a:p>
          <a:p>
            <a:pPr indent="0" lvl="0" marL="0" rtl="0" algn="l">
              <a:spcBef>
                <a:spcPts val="300"/>
              </a:spcBef>
              <a:spcAft>
                <a:spcPts val="0"/>
              </a:spcAft>
              <a:buNone/>
            </a:pPr>
            <a:r>
              <a:t/>
            </a:r>
            <a:endParaRPr sz="1200"/>
          </a:p>
        </p:txBody>
      </p:sp>
      <p:sp>
        <p:nvSpPr>
          <p:cNvPr id="1058" name="Google Shape;1058;p18"/>
          <p:cNvSpPr txBox="1"/>
          <p:nvPr/>
        </p:nvSpPr>
        <p:spPr>
          <a:xfrm>
            <a:off x="0" y="6576650"/>
            <a:ext cx="3000000" cy="145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s" sz="2400">
                <a:solidFill>
                  <a:srgbClr val="434343"/>
                </a:solidFill>
                <a:highlight>
                  <a:srgbClr val="F56E7C"/>
                </a:highlight>
                <a:latin typeface="Saira Condensed SemiBold"/>
                <a:ea typeface="Saira Condensed SemiBold"/>
                <a:cs typeface="Saira Condensed SemiBold"/>
                <a:sym typeface="Saira Condensed SemiBold"/>
              </a:rPr>
              <a:t>Done By: </a:t>
            </a:r>
            <a:endParaRPr sz="2400">
              <a:solidFill>
                <a:srgbClr val="434343"/>
              </a:solidFill>
              <a:highlight>
                <a:srgbClr val="F56E7C"/>
              </a:highlight>
              <a:latin typeface="Saira Condensed SemiBold"/>
              <a:ea typeface="Saira Condensed SemiBold"/>
              <a:cs typeface="Saira Condensed SemiBold"/>
              <a:sym typeface="Saira Condensed SemiBold"/>
            </a:endParaRPr>
          </a:p>
          <a:p>
            <a:pPr indent="-342900" lvl="0" marL="457200" rtl="0" algn="l">
              <a:lnSpc>
                <a:spcPct val="115000"/>
              </a:lnSpc>
              <a:spcBef>
                <a:spcPts val="600"/>
              </a:spcBef>
              <a:spcAft>
                <a:spcPts val="0"/>
              </a:spcAft>
              <a:buClr>
                <a:srgbClr val="434343"/>
              </a:buClr>
              <a:buSzPts val="1800"/>
              <a:buFont typeface="Saira Condensed SemiBold"/>
              <a:buChar char="●"/>
            </a:pPr>
            <a:r>
              <a:rPr lang="es" sz="1800">
                <a:solidFill>
                  <a:srgbClr val="434343"/>
                </a:solidFill>
                <a:latin typeface="Saira Condensed"/>
                <a:ea typeface="Saira Condensed"/>
                <a:cs typeface="Saira Condensed"/>
                <a:sym typeface="Saira Condensed"/>
              </a:rPr>
              <a:t>Razan AlRabah</a:t>
            </a:r>
            <a:endParaRPr sz="1800">
              <a:solidFill>
                <a:srgbClr val="434343"/>
              </a:solidFill>
              <a:latin typeface="Saira Condensed"/>
              <a:ea typeface="Saira Condensed"/>
              <a:cs typeface="Saira Condensed"/>
              <a:sym typeface="Saira Condensed"/>
            </a:endParaRPr>
          </a:p>
          <a:p>
            <a:pPr indent="-342900" lvl="0" marL="457200" rtl="0" algn="l">
              <a:lnSpc>
                <a:spcPct val="115000"/>
              </a:lnSpc>
              <a:spcBef>
                <a:spcPts val="0"/>
              </a:spcBef>
              <a:spcAft>
                <a:spcPts val="0"/>
              </a:spcAft>
              <a:buClr>
                <a:srgbClr val="434343"/>
              </a:buClr>
              <a:buSzPts val="1800"/>
              <a:buFont typeface="Saira Condensed"/>
              <a:buChar char="●"/>
            </a:pPr>
            <a:r>
              <a:rPr lang="es" sz="1800">
                <a:solidFill>
                  <a:srgbClr val="434343"/>
                </a:solidFill>
                <a:latin typeface="Saira Condensed"/>
                <a:ea typeface="Saira Condensed"/>
                <a:cs typeface="Saira Condensed"/>
                <a:sym typeface="Saira Condensed"/>
              </a:rPr>
              <a:t>Raghad AlKhashan </a:t>
            </a:r>
            <a:endParaRPr sz="1800">
              <a:solidFill>
                <a:srgbClr val="434343"/>
              </a:solidFill>
              <a:latin typeface="Saira Condensed"/>
              <a:ea typeface="Saira Condensed"/>
              <a:cs typeface="Saira Condensed"/>
              <a:sym typeface="Saira Condensed"/>
            </a:endParaRPr>
          </a:p>
        </p:txBody>
      </p:sp>
      <p:pic>
        <p:nvPicPr>
          <p:cNvPr id="1059" name="Google Shape;1059;p18"/>
          <p:cNvPicPr preferRelativeResize="0"/>
          <p:nvPr/>
        </p:nvPicPr>
        <p:blipFill>
          <a:blip r:embed="rId5">
            <a:alphaModFix/>
          </a:blip>
          <a:stretch>
            <a:fillRect/>
          </a:stretch>
        </p:blipFill>
        <p:spPr>
          <a:xfrm>
            <a:off x="1038575" y="6692159"/>
            <a:ext cx="471575" cy="471575"/>
          </a:xfrm>
          <a:prstGeom prst="rect">
            <a:avLst/>
          </a:prstGeom>
          <a:noFill/>
          <a:ln>
            <a:noFill/>
          </a:ln>
        </p:spPr>
      </p:pic>
      <p:sp>
        <p:nvSpPr>
          <p:cNvPr id="1060" name="Google Shape;1060;p18"/>
          <p:cNvSpPr txBox="1"/>
          <p:nvPr/>
        </p:nvSpPr>
        <p:spPr>
          <a:xfrm>
            <a:off x="760330" y="4991765"/>
            <a:ext cx="6049800" cy="70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8"/>
          <p:cNvSpPr txBox="1"/>
          <p:nvPr/>
        </p:nvSpPr>
        <p:spPr>
          <a:xfrm>
            <a:off x="2918675" y="10296625"/>
            <a:ext cx="1367700" cy="39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u="sng">
                <a:solidFill>
                  <a:srgbClr val="8CACB9"/>
                </a:solidFill>
                <a:latin typeface="Saira Condensed"/>
                <a:ea typeface="Saira Condensed"/>
                <a:cs typeface="Saira Condensed"/>
                <a:sym typeface="Saira Condensed"/>
                <a:hlinkClick r:id="rId6"/>
              </a:rPr>
              <a:t>Editing File </a:t>
            </a:r>
            <a:endParaRPr>
              <a:solidFill>
                <a:srgbClr val="8CACB9"/>
              </a:solidFill>
              <a:latin typeface="Saira Condensed"/>
              <a:ea typeface="Saira Condensed"/>
              <a:cs typeface="Saira Condensed"/>
              <a:sym typeface="Saira Condensed"/>
            </a:endParaRPr>
          </a:p>
        </p:txBody>
      </p:sp>
      <p:sp>
        <p:nvSpPr>
          <p:cNvPr id="1062" name="Google Shape;1062;p18"/>
          <p:cNvSpPr txBox="1"/>
          <p:nvPr/>
        </p:nvSpPr>
        <p:spPr>
          <a:xfrm>
            <a:off x="-4050" y="7835388"/>
            <a:ext cx="3459600" cy="589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600"/>
              </a:spcBef>
              <a:spcAft>
                <a:spcPts val="0"/>
              </a:spcAft>
              <a:buClr>
                <a:srgbClr val="434343"/>
              </a:buClr>
              <a:buSzPts val="1800"/>
              <a:buFont typeface="Saira Condensed"/>
              <a:buChar char="➔"/>
            </a:pPr>
            <a:r>
              <a:rPr lang="es" sz="1800">
                <a:solidFill>
                  <a:srgbClr val="434343"/>
                </a:solidFill>
                <a:latin typeface="Saira Condensed"/>
                <a:ea typeface="Saira Condensed"/>
                <a:cs typeface="Saira Condensed"/>
                <a:sym typeface="Saira Condensed"/>
              </a:rPr>
              <a:t>Special thanks to Ibrahim AlDakhil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69" name="Shape 1269"/>
        <p:cNvGrpSpPr/>
        <p:nvPr/>
      </p:nvGrpSpPr>
      <p:grpSpPr>
        <a:xfrm>
          <a:off x="0" y="0"/>
          <a:ext cx="0" cy="0"/>
          <a:chOff x="0" y="0"/>
          <a:chExt cx="0" cy="0"/>
        </a:xfrm>
      </p:grpSpPr>
      <p:sp>
        <p:nvSpPr>
          <p:cNvPr id="1270" name="Google Shape;1270;p27"/>
          <p:cNvSpPr/>
          <p:nvPr/>
        </p:nvSpPr>
        <p:spPr>
          <a:xfrm>
            <a:off x="193963" y="7511600"/>
            <a:ext cx="7164600" cy="1878000"/>
          </a:xfrm>
          <a:prstGeom prst="roundRect">
            <a:avLst>
              <a:gd fmla="val 16667" name="adj"/>
            </a:avLst>
          </a:prstGeom>
          <a:noFill/>
          <a:ln cap="flat" cmpd="sng" w="19050">
            <a:solidFill>
              <a:srgbClr val="FF787F"/>
            </a:solidFill>
            <a:prstDash val="solid"/>
            <a:round/>
            <a:headEnd len="sm" w="sm" type="none"/>
            <a:tailEnd len="sm" w="sm" type="none"/>
          </a:ln>
        </p:spPr>
        <p:txBody>
          <a:bodyPr anchorCtr="0" anchor="b" bIns="122150" lIns="122150" spcFirstLastPara="1" rIns="122150" wrap="square" tIns="122150">
            <a:noAutofit/>
          </a:bodyPr>
          <a:lstStyle/>
          <a:p>
            <a:pPr indent="0" lvl="0" marL="0" rtl="0" algn="l">
              <a:lnSpc>
                <a:spcPct val="115000"/>
              </a:lnSpc>
              <a:spcBef>
                <a:spcPts val="500"/>
              </a:spcBef>
              <a:spcAft>
                <a:spcPts val="300"/>
              </a:spcAft>
              <a:buNone/>
            </a:pPr>
            <a:r>
              <a:t/>
            </a:r>
            <a:endParaRPr>
              <a:solidFill>
                <a:srgbClr val="434343"/>
              </a:solidFill>
              <a:latin typeface="Saira Condensed"/>
              <a:ea typeface="Saira Condensed"/>
              <a:cs typeface="Saira Condensed"/>
              <a:sym typeface="Saira Condensed"/>
            </a:endParaRPr>
          </a:p>
        </p:txBody>
      </p:sp>
      <p:sp>
        <p:nvSpPr>
          <p:cNvPr id="1271" name="Google Shape;1271;p27"/>
          <p:cNvSpPr txBox="1"/>
          <p:nvPr>
            <p:ph idx="4294967295" type="sldNum"/>
          </p:nvPr>
        </p:nvSpPr>
        <p:spPr>
          <a:xfrm>
            <a:off x="7051225" y="10230325"/>
            <a:ext cx="438900" cy="396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s" sz="1400">
                <a:latin typeface="Saira Condensed Medium"/>
                <a:ea typeface="Saira Condensed Medium"/>
                <a:cs typeface="Saira Condensed Medium"/>
                <a:sym typeface="Saira Condensed Medium"/>
              </a:rPr>
              <a:t>#10</a:t>
            </a:r>
            <a:endParaRPr sz="1400">
              <a:latin typeface="Saira Condensed Medium"/>
              <a:ea typeface="Saira Condensed Medium"/>
              <a:cs typeface="Saira Condensed Medium"/>
              <a:sym typeface="Saira Condensed Medium"/>
            </a:endParaRPr>
          </a:p>
        </p:txBody>
      </p:sp>
      <p:cxnSp>
        <p:nvCxnSpPr>
          <p:cNvPr id="1272" name="Google Shape;1272;p27"/>
          <p:cNvCxnSpPr/>
          <p:nvPr/>
        </p:nvCxnSpPr>
        <p:spPr>
          <a:xfrm flipH="1" rot="10800000">
            <a:off x="-3" y="10168413"/>
            <a:ext cx="743100" cy="5100"/>
          </a:xfrm>
          <a:prstGeom prst="straightConnector1">
            <a:avLst/>
          </a:prstGeom>
          <a:noFill/>
          <a:ln cap="flat" cmpd="sng" w="19050">
            <a:solidFill>
              <a:srgbClr val="434343"/>
            </a:solidFill>
            <a:prstDash val="solid"/>
            <a:round/>
            <a:headEnd len="med" w="med" type="none"/>
            <a:tailEnd len="med" w="med" type="none"/>
          </a:ln>
        </p:spPr>
      </p:cxnSp>
      <p:sp>
        <p:nvSpPr>
          <p:cNvPr id="1273" name="Google Shape;1273;p27"/>
          <p:cNvSpPr/>
          <p:nvPr/>
        </p:nvSpPr>
        <p:spPr>
          <a:xfrm>
            <a:off x="0" y="0"/>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7"/>
          <p:cNvSpPr/>
          <p:nvPr/>
        </p:nvSpPr>
        <p:spPr>
          <a:xfrm>
            <a:off x="0" y="10626925"/>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7"/>
          <p:cNvSpPr/>
          <p:nvPr/>
        </p:nvSpPr>
        <p:spPr>
          <a:xfrm rot="5400000">
            <a:off x="-5309400" y="5291400"/>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7"/>
          <p:cNvSpPr/>
          <p:nvPr/>
        </p:nvSpPr>
        <p:spPr>
          <a:xfrm rot="5400000">
            <a:off x="2198725" y="5304463"/>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7"/>
          <p:cNvSpPr txBox="1"/>
          <p:nvPr>
            <p:ph type="title"/>
          </p:nvPr>
        </p:nvSpPr>
        <p:spPr>
          <a:xfrm>
            <a:off x="44075" y="174125"/>
            <a:ext cx="2280000" cy="471900"/>
          </a:xfrm>
          <a:prstGeom prst="rect">
            <a:avLst/>
          </a:prstGeom>
        </p:spPr>
        <p:txBody>
          <a:bodyPr anchorCtr="0" anchor="b" bIns="91425" lIns="91425" spcFirstLastPara="1" rIns="91425" wrap="square" tIns="91425">
            <a:noAutofit/>
          </a:bodyPr>
          <a:lstStyle/>
          <a:p>
            <a:pPr indent="0" lvl="0" marL="0" rtl="0" algn="l">
              <a:lnSpc>
                <a:spcPct val="115000"/>
              </a:lnSpc>
              <a:spcBef>
                <a:spcPts val="800"/>
              </a:spcBef>
              <a:spcAft>
                <a:spcPts val="300"/>
              </a:spcAft>
              <a:buNone/>
            </a:pPr>
            <a:r>
              <a:rPr lang="es" sz="2000">
                <a:solidFill>
                  <a:srgbClr val="F56E7C"/>
                </a:solidFill>
                <a:latin typeface="Saira Condensed SemiBold"/>
                <a:ea typeface="Saira Condensed SemiBold"/>
                <a:cs typeface="Saira Condensed SemiBold"/>
                <a:sym typeface="Saira Condensed SemiBold"/>
              </a:rPr>
              <a:t>Vaccine Safety (cont.) </a:t>
            </a:r>
            <a:endParaRPr sz="2000">
              <a:solidFill>
                <a:srgbClr val="F56E7C"/>
              </a:solidFill>
              <a:latin typeface="Trebuchet MS"/>
              <a:ea typeface="Trebuchet MS"/>
              <a:cs typeface="Trebuchet MS"/>
              <a:sym typeface="Trebuchet MS"/>
            </a:endParaRPr>
          </a:p>
        </p:txBody>
      </p:sp>
      <p:cxnSp>
        <p:nvCxnSpPr>
          <p:cNvPr id="1278" name="Google Shape;1278;p27"/>
          <p:cNvCxnSpPr/>
          <p:nvPr/>
        </p:nvCxnSpPr>
        <p:spPr>
          <a:xfrm>
            <a:off x="44085" y="579338"/>
            <a:ext cx="1613100" cy="0"/>
          </a:xfrm>
          <a:prstGeom prst="straightConnector1">
            <a:avLst/>
          </a:prstGeom>
          <a:noFill/>
          <a:ln cap="flat" cmpd="sng" w="19050">
            <a:solidFill>
              <a:srgbClr val="434343"/>
            </a:solidFill>
            <a:prstDash val="solid"/>
            <a:round/>
            <a:headEnd len="med" w="med" type="none"/>
            <a:tailEnd len="med" w="med" type="none"/>
          </a:ln>
        </p:spPr>
      </p:cxnSp>
      <p:sp>
        <p:nvSpPr>
          <p:cNvPr id="1279" name="Google Shape;1279;p27"/>
          <p:cNvSpPr txBox="1"/>
          <p:nvPr/>
        </p:nvSpPr>
        <p:spPr>
          <a:xfrm>
            <a:off x="44075" y="579350"/>
            <a:ext cx="7401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500"/>
              </a:spcBef>
              <a:spcAft>
                <a:spcPts val="0"/>
              </a:spcAft>
              <a:buNone/>
            </a:pPr>
            <a:r>
              <a:rPr lang="es" sz="1600">
                <a:solidFill>
                  <a:srgbClr val="4675AB"/>
                </a:solidFill>
                <a:latin typeface="Saira Condensed SemiBold"/>
                <a:ea typeface="Saira Condensed SemiBold"/>
                <a:cs typeface="Saira Condensed SemiBold"/>
                <a:sym typeface="Saira Condensed SemiBold"/>
              </a:rPr>
              <a:t>9-valent vaccine (Gardasil 9)</a:t>
            </a:r>
            <a:endParaRPr sz="1600">
              <a:solidFill>
                <a:srgbClr val="4675AB"/>
              </a:solidFill>
              <a:latin typeface="Saira Condensed SemiBold"/>
              <a:ea typeface="Saira Condensed SemiBold"/>
              <a:cs typeface="Saira Condensed SemiBold"/>
              <a:sym typeface="Saira Condensed SemiBold"/>
            </a:endParaRPr>
          </a:p>
          <a:p>
            <a:pPr indent="-317500" lvl="0" marL="457200" rtl="0" algn="l">
              <a:lnSpc>
                <a:spcPct val="115000"/>
              </a:lnSpc>
              <a:spcBef>
                <a:spcPts val="50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In an analysis of seven trials in which over 15,000 individuals received at least one dose of the 9-valent vaccine, the most common adverse effects were:</a:t>
            </a:r>
            <a:endParaRPr>
              <a:solidFill>
                <a:srgbClr val="434343"/>
              </a:solidFill>
              <a:latin typeface="Saira Condensed"/>
              <a:ea typeface="Saira Condensed"/>
              <a:cs typeface="Saira Condensed"/>
              <a:sym typeface="Saira Condensed"/>
            </a:endParaRPr>
          </a:p>
          <a:p>
            <a:pPr indent="-317500" lvl="1" marL="719999"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Mild or moderate injection site reactions (pain, erythema, and swelling) more frequently than with the quadrivalent vaccine.</a:t>
            </a:r>
            <a:endParaRPr>
              <a:solidFill>
                <a:srgbClr val="434343"/>
              </a:solidFill>
              <a:latin typeface="Saira Condensed"/>
              <a:ea typeface="Saira Condensed"/>
              <a:cs typeface="Saira Condensed"/>
              <a:sym typeface="Saira Condensed"/>
            </a:endParaRPr>
          </a:p>
          <a:p>
            <a:pPr indent="-317500" lvl="1" marL="719999"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Systemic adverse effects (eg, headache, fever, nausea, dizziness) were similar with the 9-valent and quadrivalent vaccines.</a:t>
            </a:r>
            <a:endParaRPr>
              <a:solidFill>
                <a:srgbClr val="434343"/>
              </a:solidFill>
              <a:latin typeface="Saira Condensed"/>
              <a:ea typeface="Saira Condensed"/>
              <a:cs typeface="Saira Condensed"/>
              <a:sym typeface="Saira Condensed"/>
            </a:endParaRPr>
          </a:p>
          <a:p>
            <a:pPr indent="-317500" lvl="1" marL="719999"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Serious adverse effects occurred in &lt;0.1%. </a:t>
            </a:r>
            <a:endParaRPr>
              <a:solidFill>
                <a:srgbClr val="434343"/>
              </a:solidFill>
              <a:latin typeface="Saira Condensed"/>
              <a:ea typeface="Saira Condensed"/>
              <a:cs typeface="Saira Condensed"/>
              <a:sym typeface="Saira Condensed"/>
            </a:endParaRPr>
          </a:p>
          <a:p>
            <a:pPr indent="0" lvl="0" marL="457200" rtl="0" algn="l">
              <a:lnSpc>
                <a:spcPct val="115000"/>
              </a:lnSpc>
              <a:spcBef>
                <a:spcPts val="500"/>
              </a:spcBef>
              <a:spcAft>
                <a:spcPts val="300"/>
              </a:spcAft>
              <a:buNone/>
            </a:pPr>
            <a:r>
              <a:t/>
            </a:r>
            <a:endParaRPr>
              <a:solidFill>
                <a:srgbClr val="404040"/>
              </a:solidFill>
              <a:latin typeface="Saira Condensed"/>
              <a:ea typeface="Saira Condensed"/>
              <a:cs typeface="Saira Condensed"/>
              <a:sym typeface="Saira Condensed"/>
            </a:endParaRPr>
          </a:p>
        </p:txBody>
      </p:sp>
      <p:sp>
        <p:nvSpPr>
          <p:cNvPr id="1280" name="Google Shape;1280;p27"/>
          <p:cNvSpPr txBox="1"/>
          <p:nvPr/>
        </p:nvSpPr>
        <p:spPr>
          <a:xfrm>
            <a:off x="44075" y="2828925"/>
            <a:ext cx="7401000" cy="2081700"/>
          </a:xfrm>
          <a:prstGeom prst="rect">
            <a:avLst/>
          </a:prstGeom>
          <a:noFill/>
          <a:ln>
            <a:noFill/>
          </a:ln>
        </p:spPr>
        <p:txBody>
          <a:bodyPr anchorCtr="0" anchor="t" bIns="91425" lIns="91425" spcFirstLastPara="1" rIns="91425" wrap="square" tIns="91425">
            <a:noAutofit/>
          </a:bodyPr>
          <a:lstStyle/>
          <a:p>
            <a:pPr indent="0" lvl="0" marL="50800" rtl="0" algn="l">
              <a:lnSpc>
                <a:spcPct val="115000"/>
              </a:lnSpc>
              <a:spcBef>
                <a:spcPts val="500"/>
              </a:spcBef>
              <a:spcAft>
                <a:spcPts val="0"/>
              </a:spcAft>
              <a:buNone/>
            </a:pPr>
            <a:r>
              <a:rPr b="1" lang="es" sz="1600">
                <a:solidFill>
                  <a:srgbClr val="4675AB"/>
                </a:solidFill>
                <a:latin typeface="Saira Condensed"/>
                <a:ea typeface="Saira Condensed"/>
                <a:cs typeface="Saira Condensed"/>
                <a:sym typeface="Saira Condensed"/>
              </a:rPr>
              <a:t>Bivalent vaccine (Cervarix)</a:t>
            </a:r>
            <a:endParaRPr b="1" sz="1600">
              <a:solidFill>
                <a:srgbClr val="4675AB"/>
              </a:solidFill>
              <a:latin typeface="Saira Condensed"/>
              <a:ea typeface="Saira Condensed"/>
              <a:cs typeface="Saira Condensed"/>
              <a:sym typeface="Saira Condensed"/>
            </a:endParaRPr>
          </a:p>
          <a:p>
            <a:pPr indent="-317500" lvl="0" marL="457200" rtl="0" algn="l">
              <a:lnSpc>
                <a:spcPct val="115000"/>
              </a:lnSpc>
              <a:spcBef>
                <a:spcPts val="50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In a phase III, multinational prospective, double-blind, placebo-controlled trial of more than 18,000 females aged 15 to 25 years, the vaccine was well tolerated and there were no differences in serious adverse events between vaccine and placebo recipients.</a:t>
            </a:r>
            <a:endParaRPr>
              <a:solidFill>
                <a:srgbClr val="434343"/>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Because of low uptake of the bivalent vaccine in the U.S only sparse post-licensure data are available.</a:t>
            </a:r>
            <a:endParaRPr>
              <a:solidFill>
                <a:srgbClr val="434343"/>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As of September 2011, there have been 52 VAERS reports of adverse events following administration of bivalent vaccine and the majority (98%) were considered non serious. </a:t>
            </a:r>
            <a:endParaRPr>
              <a:solidFill>
                <a:srgbClr val="434343"/>
              </a:solidFill>
              <a:latin typeface="Saira Condensed"/>
              <a:ea typeface="Saira Condensed"/>
              <a:cs typeface="Saira Condensed"/>
              <a:sym typeface="Saira Condensed"/>
            </a:endParaRPr>
          </a:p>
        </p:txBody>
      </p:sp>
      <p:sp>
        <p:nvSpPr>
          <p:cNvPr id="1281" name="Google Shape;1281;p27"/>
          <p:cNvSpPr txBox="1"/>
          <p:nvPr/>
        </p:nvSpPr>
        <p:spPr>
          <a:xfrm>
            <a:off x="44075" y="5316444"/>
            <a:ext cx="7401000" cy="153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500"/>
              </a:spcBef>
              <a:spcAft>
                <a:spcPts val="0"/>
              </a:spcAft>
              <a:buNone/>
            </a:pPr>
            <a:r>
              <a:rPr lang="es">
                <a:solidFill>
                  <a:srgbClr val="434343"/>
                </a:solidFill>
                <a:latin typeface="Saira Condensed"/>
                <a:ea typeface="Saira Condensed"/>
                <a:cs typeface="Saira Condensed"/>
                <a:sym typeface="Saira Condensed"/>
              </a:rPr>
              <a:t>M</a:t>
            </a:r>
            <a:r>
              <a:rPr lang="es">
                <a:solidFill>
                  <a:srgbClr val="434343"/>
                </a:solidFill>
                <a:latin typeface="Saira Condensed"/>
                <a:ea typeface="Saira Condensed"/>
                <a:cs typeface="Saira Condensed"/>
                <a:sym typeface="Saira Condensed"/>
              </a:rPr>
              <a:t>athematical models have examined the cost effectiveness of HPV vaccination, one study suggested that vaccination of the entire United States population of 12-year-old girls would annually prevent:</a:t>
            </a:r>
            <a:endParaRPr>
              <a:solidFill>
                <a:srgbClr val="434343"/>
              </a:solidFill>
              <a:latin typeface="Saira Condensed"/>
              <a:ea typeface="Saira Condensed"/>
              <a:cs typeface="Saira Condensed"/>
              <a:sym typeface="Saira Condensed"/>
            </a:endParaRPr>
          </a:p>
          <a:p>
            <a:pPr indent="-317500" lvl="0" marL="457200" rtl="0" algn="l">
              <a:lnSpc>
                <a:spcPct val="115000"/>
              </a:lnSpc>
              <a:spcBef>
                <a:spcPts val="50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&gt; 200,000 HPV infections</a:t>
            </a:r>
            <a:endParaRPr>
              <a:solidFill>
                <a:srgbClr val="434343"/>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100,000 abnormal cervical cytology examinations</a:t>
            </a:r>
            <a:endParaRPr>
              <a:solidFill>
                <a:srgbClr val="434343"/>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3300 cases of cervical cancer if cervical cancer screening continued as currently recommended </a:t>
            </a:r>
            <a:endParaRPr>
              <a:solidFill>
                <a:srgbClr val="434343"/>
              </a:solidFill>
              <a:latin typeface="Saira Condensed"/>
              <a:ea typeface="Saira Condensed"/>
              <a:cs typeface="Saira Condensed"/>
              <a:sym typeface="Saira Condensed"/>
            </a:endParaRPr>
          </a:p>
        </p:txBody>
      </p:sp>
      <p:sp>
        <p:nvSpPr>
          <p:cNvPr id="1282" name="Google Shape;1282;p27"/>
          <p:cNvSpPr txBox="1"/>
          <p:nvPr>
            <p:ph type="title"/>
          </p:nvPr>
        </p:nvSpPr>
        <p:spPr>
          <a:xfrm>
            <a:off x="62400" y="4911250"/>
            <a:ext cx="2433600" cy="471900"/>
          </a:xfrm>
          <a:prstGeom prst="rect">
            <a:avLst/>
          </a:prstGeom>
        </p:spPr>
        <p:txBody>
          <a:bodyPr anchorCtr="0" anchor="b" bIns="91425" lIns="91425" spcFirstLastPara="1" rIns="91425" wrap="square" tIns="91425">
            <a:noAutofit/>
          </a:bodyPr>
          <a:lstStyle/>
          <a:p>
            <a:pPr indent="0" lvl="0" marL="0" rtl="0" algn="l">
              <a:lnSpc>
                <a:spcPct val="115000"/>
              </a:lnSpc>
              <a:spcBef>
                <a:spcPts val="800"/>
              </a:spcBef>
              <a:spcAft>
                <a:spcPts val="300"/>
              </a:spcAft>
              <a:buNone/>
            </a:pPr>
            <a:r>
              <a:rPr lang="es" sz="2000">
                <a:solidFill>
                  <a:srgbClr val="F56E7C"/>
                </a:solidFill>
                <a:latin typeface="Saira Condensed SemiBold"/>
                <a:ea typeface="Saira Condensed SemiBold"/>
                <a:cs typeface="Saira Condensed SemiBold"/>
                <a:sym typeface="Saira Condensed SemiBold"/>
              </a:rPr>
              <a:t>Cost Effectiveness</a:t>
            </a:r>
            <a:r>
              <a:rPr lang="es" sz="2000">
                <a:solidFill>
                  <a:srgbClr val="F56E7C"/>
                </a:solidFill>
                <a:latin typeface="Saira Condensed SemiBold"/>
                <a:ea typeface="Saira Condensed SemiBold"/>
                <a:cs typeface="Saira Condensed SemiBold"/>
                <a:sym typeface="Saira Condensed SemiBold"/>
              </a:rPr>
              <a:t> </a:t>
            </a:r>
            <a:endParaRPr sz="2000">
              <a:solidFill>
                <a:srgbClr val="F56E7C"/>
              </a:solidFill>
              <a:latin typeface="Trebuchet MS"/>
              <a:ea typeface="Trebuchet MS"/>
              <a:cs typeface="Trebuchet MS"/>
              <a:sym typeface="Trebuchet MS"/>
            </a:endParaRPr>
          </a:p>
        </p:txBody>
      </p:sp>
      <p:cxnSp>
        <p:nvCxnSpPr>
          <p:cNvPr id="1283" name="Google Shape;1283;p27"/>
          <p:cNvCxnSpPr/>
          <p:nvPr/>
        </p:nvCxnSpPr>
        <p:spPr>
          <a:xfrm>
            <a:off x="62410" y="5316451"/>
            <a:ext cx="1613100" cy="0"/>
          </a:xfrm>
          <a:prstGeom prst="straightConnector1">
            <a:avLst/>
          </a:prstGeom>
          <a:noFill/>
          <a:ln cap="flat" cmpd="sng" w="19050">
            <a:solidFill>
              <a:srgbClr val="434343"/>
            </a:solidFill>
            <a:prstDash val="solid"/>
            <a:round/>
            <a:headEnd len="med" w="med" type="none"/>
            <a:tailEnd len="med" w="med" type="none"/>
          </a:ln>
        </p:spPr>
      </p:cxnSp>
      <p:sp>
        <p:nvSpPr>
          <p:cNvPr id="1284" name="Google Shape;1284;p27"/>
          <p:cNvSpPr txBox="1"/>
          <p:nvPr/>
        </p:nvSpPr>
        <p:spPr>
          <a:xfrm>
            <a:off x="315463" y="7617650"/>
            <a:ext cx="6921600" cy="17718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500"/>
              </a:spcBef>
              <a:spcAft>
                <a:spcPts val="0"/>
              </a:spcAft>
              <a:buClr>
                <a:srgbClr val="404040"/>
              </a:buClr>
              <a:buSzPts val="1400"/>
              <a:buFont typeface="Saira Condensed"/>
              <a:buChar char="●"/>
            </a:pPr>
            <a:r>
              <a:rPr lang="es">
                <a:solidFill>
                  <a:srgbClr val="404040"/>
                </a:solidFill>
                <a:latin typeface="Saira Condensed"/>
                <a:ea typeface="Saira Condensed"/>
                <a:cs typeface="Saira Condensed"/>
                <a:sym typeface="Saira Condensed"/>
              </a:rPr>
              <a:t>HPV vaccination appears to be safe and effective in preventing subsequent infection in older women, but the overall benefit is less than that in younger females.</a:t>
            </a:r>
            <a:endParaRPr>
              <a:solidFill>
                <a:srgbClr val="404040"/>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CC0000"/>
              </a:buClr>
              <a:buSzPts val="1400"/>
              <a:buFont typeface="Saira Condensed SemiBold"/>
              <a:buChar char="●"/>
            </a:pPr>
            <a:r>
              <a:rPr lang="es">
                <a:solidFill>
                  <a:srgbClr val="CC0000"/>
                </a:solidFill>
                <a:latin typeface="Saira Condensed"/>
                <a:ea typeface="Saira Condensed"/>
                <a:cs typeface="Saira Condensed"/>
                <a:sym typeface="Saira Condensed"/>
              </a:rPr>
              <a:t>The need to vaccinate individuals before the onset of sexual activity to gain the greatest benefit and maximize cost effectiveness</a:t>
            </a:r>
            <a:r>
              <a:rPr lang="es">
                <a:solidFill>
                  <a:srgbClr val="CC0000"/>
                </a:solidFill>
                <a:latin typeface="Saira Condensed SemiBold"/>
                <a:ea typeface="Saira Condensed SemiBold"/>
                <a:cs typeface="Saira Condensed SemiBold"/>
                <a:sym typeface="Saira Condensed SemiBold"/>
              </a:rPr>
              <a:t>.</a:t>
            </a:r>
            <a:endParaRPr>
              <a:solidFill>
                <a:srgbClr val="CC0000"/>
              </a:solidFill>
              <a:latin typeface="Saira Condensed SemiBold"/>
              <a:ea typeface="Saira Condensed SemiBold"/>
              <a:cs typeface="Saira Condensed SemiBold"/>
              <a:sym typeface="Saira Condensed SemiBold"/>
            </a:endParaRPr>
          </a:p>
          <a:p>
            <a:pPr indent="-317500" lvl="0" marL="457200" rtl="0" algn="l">
              <a:lnSpc>
                <a:spcPct val="115000"/>
              </a:lnSpc>
              <a:spcBef>
                <a:spcPts val="0"/>
              </a:spcBef>
              <a:spcAft>
                <a:spcPts val="0"/>
              </a:spcAft>
              <a:buClr>
                <a:srgbClr val="404040"/>
              </a:buClr>
              <a:buSzPts val="1400"/>
              <a:buFont typeface="Saira Condensed"/>
              <a:buChar char="●"/>
            </a:pPr>
            <a:r>
              <a:rPr lang="es">
                <a:solidFill>
                  <a:srgbClr val="404040"/>
                </a:solidFill>
                <a:latin typeface="Saira Condensed"/>
                <a:ea typeface="Saira Condensed"/>
                <a:cs typeface="Saira Condensed"/>
                <a:sym typeface="Saira Condensed"/>
              </a:rPr>
              <a:t>None of the three vaccines treats or accelerates the clearance of pre-existing vaccine-type HPV infections or related disease.</a:t>
            </a:r>
            <a:endParaRPr>
              <a:solidFill>
                <a:srgbClr val="404040"/>
              </a:solidFill>
              <a:latin typeface="Saira Condensed"/>
              <a:ea typeface="Saira Condensed"/>
              <a:cs typeface="Saira Condensed"/>
              <a:sym typeface="Saira Condensed"/>
            </a:endParaRPr>
          </a:p>
        </p:txBody>
      </p:sp>
      <p:sp>
        <p:nvSpPr>
          <p:cNvPr id="1285" name="Google Shape;1285;p27"/>
          <p:cNvSpPr/>
          <p:nvPr/>
        </p:nvSpPr>
        <p:spPr>
          <a:xfrm>
            <a:off x="387413" y="7259775"/>
            <a:ext cx="1991400" cy="486600"/>
          </a:xfrm>
          <a:prstGeom prst="roundRect">
            <a:avLst>
              <a:gd fmla="val 16667" name="adj"/>
            </a:avLst>
          </a:prstGeom>
          <a:solidFill>
            <a:srgbClr val="F56E7C"/>
          </a:solidFill>
          <a:ln>
            <a:noFill/>
          </a:ln>
        </p:spPr>
        <p:txBody>
          <a:bodyPr anchorCtr="0" anchor="ctr" bIns="122150" lIns="122150" spcFirstLastPara="1" rIns="122150" wrap="square" tIns="122150">
            <a:noAutofit/>
          </a:bodyPr>
          <a:lstStyle/>
          <a:p>
            <a:pPr indent="0" lvl="0" marL="0" rtl="0" algn="l">
              <a:lnSpc>
                <a:spcPct val="115000"/>
              </a:lnSpc>
              <a:spcBef>
                <a:spcPts val="800"/>
              </a:spcBef>
              <a:spcAft>
                <a:spcPts val="300"/>
              </a:spcAft>
              <a:buClr>
                <a:schemeClr val="dk1"/>
              </a:buClr>
              <a:buSzPts val="1100"/>
              <a:buFont typeface="Arial"/>
              <a:buNone/>
            </a:pPr>
            <a:r>
              <a:rPr lang="es" sz="1800">
                <a:solidFill>
                  <a:srgbClr val="FFFFFF"/>
                </a:solidFill>
                <a:latin typeface="Saira Condensed SemiBold"/>
                <a:ea typeface="Saira Condensed SemiBold"/>
                <a:cs typeface="Saira Condensed SemiBold"/>
                <a:sym typeface="Saira Condensed SemiBold"/>
              </a:rPr>
              <a:t>Important Messages </a:t>
            </a:r>
            <a:endParaRPr sz="2700">
              <a:solidFill>
                <a:srgbClr val="FFFFFF"/>
              </a:solidFill>
              <a:latin typeface="Saira Condensed SemiBold"/>
              <a:ea typeface="Saira Condensed SemiBold"/>
              <a:cs typeface="Saira Condensed SemiBold"/>
              <a:sym typeface="Saira Condensed SemiBold"/>
            </a:endParaRPr>
          </a:p>
        </p:txBody>
      </p:sp>
      <p:sp>
        <p:nvSpPr>
          <p:cNvPr id="1286" name="Google Shape;1286;p27"/>
          <p:cNvSpPr txBox="1"/>
          <p:nvPr/>
        </p:nvSpPr>
        <p:spPr>
          <a:xfrm>
            <a:off x="2049075" y="144625"/>
            <a:ext cx="1046700" cy="3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434343"/>
                </a:solidFill>
                <a:highlight>
                  <a:srgbClr val="D5A6BD"/>
                </a:highlight>
                <a:latin typeface="Saira Condensed SemiBold"/>
                <a:ea typeface="Saira Condensed SemiBold"/>
                <a:cs typeface="Saira Condensed SemiBold"/>
                <a:sym typeface="Saira Condensed SemiBold"/>
              </a:rPr>
              <a:t>Female slides only </a:t>
            </a:r>
            <a:endParaRPr sz="600">
              <a:highlight>
                <a:srgbClr val="D5A6BD"/>
              </a:highlight>
            </a:endParaRPr>
          </a:p>
        </p:txBody>
      </p:sp>
      <p:sp>
        <p:nvSpPr>
          <p:cNvPr id="1287" name="Google Shape;1287;p27"/>
          <p:cNvSpPr txBox="1"/>
          <p:nvPr/>
        </p:nvSpPr>
        <p:spPr>
          <a:xfrm>
            <a:off x="1763325" y="4910625"/>
            <a:ext cx="1046700" cy="3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434343"/>
                </a:solidFill>
                <a:highlight>
                  <a:srgbClr val="D5A6BD"/>
                </a:highlight>
                <a:latin typeface="Saira Condensed SemiBold"/>
                <a:ea typeface="Saira Condensed SemiBold"/>
                <a:cs typeface="Saira Condensed SemiBold"/>
                <a:sym typeface="Saira Condensed SemiBold"/>
              </a:rPr>
              <a:t>Female slides only </a:t>
            </a:r>
            <a:endParaRPr sz="600">
              <a:highlight>
                <a:srgbClr val="D5A6BD"/>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91" name="Shape 1291"/>
        <p:cNvGrpSpPr/>
        <p:nvPr/>
      </p:nvGrpSpPr>
      <p:grpSpPr>
        <a:xfrm>
          <a:off x="0" y="0"/>
          <a:ext cx="0" cy="0"/>
          <a:chOff x="0" y="0"/>
          <a:chExt cx="0" cy="0"/>
        </a:xfrm>
      </p:grpSpPr>
      <p:sp>
        <p:nvSpPr>
          <p:cNvPr id="1292" name="Google Shape;1292;p28"/>
          <p:cNvSpPr txBox="1"/>
          <p:nvPr/>
        </p:nvSpPr>
        <p:spPr>
          <a:xfrm>
            <a:off x="242500" y="6906125"/>
            <a:ext cx="3192600" cy="1117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1400"/>
              </a:spcBef>
              <a:spcAft>
                <a:spcPts val="0"/>
              </a:spcAft>
              <a:buNone/>
            </a:pPr>
            <a:r>
              <a:rPr lang="es">
                <a:solidFill>
                  <a:srgbClr val="434343"/>
                </a:solidFill>
                <a:latin typeface="Saira Condensed"/>
                <a:ea typeface="Saira Condensed"/>
                <a:cs typeface="Saira Condensed"/>
                <a:sym typeface="Saira Condensed"/>
              </a:rPr>
              <a:t>Which of the following is the benign </a:t>
            </a:r>
            <a:r>
              <a:rPr lang="es">
                <a:solidFill>
                  <a:srgbClr val="434343"/>
                </a:solidFill>
                <a:latin typeface="Saira Condensed"/>
                <a:ea typeface="Saira Condensed"/>
                <a:cs typeface="Saira Condensed"/>
                <a:sym typeface="Saira Condensed"/>
              </a:rPr>
              <a:t>strains</a:t>
            </a:r>
            <a:r>
              <a:rPr lang="es">
                <a:solidFill>
                  <a:srgbClr val="434343"/>
                </a:solidFill>
                <a:latin typeface="Saira Condensed"/>
                <a:ea typeface="Saira Condensed"/>
                <a:cs typeface="Saira Condensed"/>
                <a:sym typeface="Saira Condensed"/>
              </a:rPr>
              <a:t> of HPV ?</a:t>
            </a:r>
            <a:endParaRPr>
              <a:solidFill>
                <a:srgbClr val="434343"/>
              </a:solidFill>
              <a:latin typeface="Saira Condensed"/>
              <a:ea typeface="Saira Condensed"/>
              <a:cs typeface="Saira Condensed"/>
              <a:sym typeface="Saira Condensed"/>
            </a:endParaRPr>
          </a:p>
          <a:p>
            <a:pPr indent="0" lvl="0" marL="0" rtl="0" algn="l">
              <a:spcBef>
                <a:spcPts val="400"/>
              </a:spcBef>
              <a:spcAft>
                <a:spcPts val="0"/>
              </a:spcAft>
              <a:buNone/>
            </a:pPr>
            <a:r>
              <a:t/>
            </a:r>
            <a:endParaRPr>
              <a:latin typeface="Saira Condensed"/>
              <a:ea typeface="Saira Condensed"/>
              <a:cs typeface="Saira Condensed"/>
              <a:sym typeface="Saira Condensed"/>
            </a:endParaRPr>
          </a:p>
        </p:txBody>
      </p:sp>
      <p:sp>
        <p:nvSpPr>
          <p:cNvPr id="1293" name="Google Shape;1293;p28"/>
          <p:cNvSpPr txBox="1"/>
          <p:nvPr/>
        </p:nvSpPr>
        <p:spPr>
          <a:xfrm>
            <a:off x="150100" y="1403750"/>
            <a:ext cx="3497400" cy="7239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140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Which of the following is a HPV related disease in both genders ?</a:t>
            </a:r>
            <a:endParaRPr>
              <a:solidFill>
                <a:srgbClr val="434343"/>
              </a:solidFill>
              <a:highlight>
                <a:srgbClr val="FFFFFF"/>
              </a:highlight>
              <a:latin typeface="Saira Condensed"/>
              <a:ea typeface="Saira Condensed"/>
              <a:cs typeface="Saira Condensed"/>
              <a:sym typeface="Saira Condensed"/>
            </a:endParaRPr>
          </a:p>
        </p:txBody>
      </p:sp>
      <p:sp>
        <p:nvSpPr>
          <p:cNvPr id="1294" name="Google Shape;1294;p28"/>
          <p:cNvSpPr txBox="1"/>
          <p:nvPr>
            <p:ph type="title"/>
          </p:nvPr>
        </p:nvSpPr>
        <p:spPr>
          <a:xfrm>
            <a:off x="62400" y="62400"/>
            <a:ext cx="1152600" cy="81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4500">
                <a:solidFill>
                  <a:srgbClr val="F56E7C"/>
                </a:solidFill>
                <a:latin typeface="Saira Condensed Medium"/>
                <a:ea typeface="Saira Condensed Medium"/>
                <a:cs typeface="Saira Condensed Medium"/>
                <a:sym typeface="Saira Condensed Medium"/>
              </a:rPr>
              <a:t>QUIZ</a:t>
            </a:r>
            <a:endParaRPr sz="4500">
              <a:solidFill>
                <a:srgbClr val="F56E7C"/>
              </a:solidFill>
              <a:latin typeface="Saira Condensed Medium"/>
              <a:ea typeface="Saira Condensed Medium"/>
              <a:cs typeface="Saira Condensed Medium"/>
              <a:sym typeface="Saira Condensed Medium"/>
            </a:endParaRPr>
          </a:p>
        </p:txBody>
      </p:sp>
      <p:sp>
        <p:nvSpPr>
          <p:cNvPr id="1295" name="Google Shape;1295;p28"/>
          <p:cNvSpPr txBox="1"/>
          <p:nvPr>
            <p:ph idx="4294967295" type="title"/>
          </p:nvPr>
        </p:nvSpPr>
        <p:spPr>
          <a:xfrm flipH="1">
            <a:off x="150100" y="1527550"/>
            <a:ext cx="715800" cy="57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highlight>
                  <a:srgbClr val="FF787F"/>
                </a:highlight>
              </a:rPr>
              <a:t>01 </a:t>
            </a:r>
            <a:endParaRPr>
              <a:highlight>
                <a:srgbClr val="FF787F"/>
              </a:highlight>
            </a:endParaRPr>
          </a:p>
        </p:txBody>
      </p:sp>
      <p:sp>
        <p:nvSpPr>
          <p:cNvPr id="1296" name="Google Shape;1296;p28"/>
          <p:cNvSpPr txBox="1"/>
          <p:nvPr/>
        </p:nvSpPr>
        <p:spPr>
          <a:xfrm>
            <a:off x="139450" y="2132474"/>
            <a:ext cx="1866900" cy="912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Brain Cancer</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Anal Cancer</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Lung Cancer</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Liver Cancer</a:t>
            </a:r>
            <a:endParaRPr>
              <a:solidFill>
                <a:srgbClr val="434343"/>
              </a:solidFill>
              <a:latin typeface="Saira Condensed"/>
              <a:ea typeface="Saira Condensed"/>
              <a:cs typeface="Saira Condensed"/>
              <a:sym typeface="Saira Condensed"/>
            </a:endParaRPr>
          </a:p>
        </p:txBody>
      </p:sp>
      <p:sp>
        <p:nvSpPr>
          <p:cNvPr id="1297" name="Google Shape;1297;p28"/>
          <p:cNvSpPr txBox="1"/>
          <p:nvPr/>
        </p:nvSpPr>
        <p:spPr>
          <a:xfrm>
            <a:off x="150100" y="3054775"/>
            <a:ext cx="3678600" cy="1031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140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How many doses should the 19 years</a:t>
            </a:r>
            <a:r>
              <a:rPr lang="es">
                <a:solidFill>
                  <a:srgbClr val="434343"/>
                </a:solidFill>
                <a:latin typeface="Saira Condensed"/>
                <a:ea typeface="Saira Condensed"/>
                <a:cs typeface="Saira Condensed"/>
                <a:sym typeface="Saira Condensed"/>
              </a:rPr>
              <a:t> </a:t>
            </a:r>
            <a:r>
              <a:rPr lang="es">
                <a:solidFill>
                  <a:srgbClr val="434343"/>
                </a:solidFill>
                <a:latin typeface="Saira Condensed"/>
                <a:ea typeface="Saira Condensed"/>
                <a:cs typeface="Saira Condensed"/>
                <a:sym typeface="Saira Condensed"/>
              </a:rPr>
              <a:t>old woman receive of the </a:t>
            </a:r>
            <a:r>
              <a:rPr lang="es">
                <a:solidFill>
                  <a:srgbClr val="434343"/>
                </a:solidFill>
                <a:latin typeface="Saira Condensed"/>
                <a:ea typeface="Saira Condensed"/>
                <a:cs typeface="Saira Condensed"/>
                <a:sym typeface="Saira Condensed"/>
              </a:rPr>
              <a:t>Gardasil 9</a:t>
            </a:r>
            <a:r>
              <a:rPr lang="es">
                <a:solidFill>
                  <a:srgbClr val="434343"/>
                </a:solidFill>
                <a:latin typeface="Saira Condensed"/>
                <a:ea typeface="Saira Condensed"/>
                <a:cs typeface="Saira Condensed"/>
                <a:sym typeface="Saira Condensed"/>
              </a:rPr>
              <a:t> vaccine, and when should the dose(s) be administered?</a:t>
            </a:r>
            <a:endParaRPr>
              <a:solidFill>
                <a:srgbClr val="434343"/>
              </a:solidFill>
              <a:latin typeface="Saira Condensed"/>
              <a:ea typeface="Saira Condensed"/>
              <a:cs typeface="Saira Condensed"/>
              <a:sym typeface="Saira Condensed"/>
            </a:endParaRPr>
          </a:p>
        </p:txBody>
      </p:sp>
      <p:sp>
        <p:nvSpPr>
          <p:cNvPr id="1298" name="Google Shape;1298;p28"/>
          <p:cNvSpPr txBox="1"/>
          <p:nvPr>
            <p:ph idx="4294967295" type="title"/>
          </p:nvPr>
        </p:nvSpPr>
        <p:spPr>
          <a:xfrm flipH="1">
            <a:off x="170575" y="3225813"/>
            <a:ext cx="630300" cy="57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highlight>
                  <a:srgbClr val="FF787F"/>
                </a:highlight>
              </a:rPr>
              <a:t>02</a:t>
            </a:r>
            <a:endParaRPr>
              <a:highlight>
                <a:srgbClr val="FF787F"/>
              </a:highlight>
            </a:endParaRPr>
          </a:p>
        </p:txBody>
      </p:sp>
      <p:sp>
        <p:nvSpPr>
          <p:cNvPr id="1299" name="Google Shape;1299;p28"/>
          <p:cNvSpPr txBox="1"/>
          <p:nvPr/>
        </p:nvSpPr>
        <p:spPr>
          <a:xfrm>
            <a:off x="168775" y="3972600"/>
            <a:ext cx="3192600" cy="980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2 doses at 0 and 6-12 months</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1 dose is all that is needed</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3 doses at 0, 2, and 6 months </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4 doses at 0, 1-2, 6, and 12 months</a:t>
            </a:r>
            <a:endParaRPr>
              <a:solidFill>
                <a:srgbClr val="434343"/>
              </a:solidFill>
              <a:latin typeface="Saira Condensed"/>
              <a:ea typeface="Saira Condensed"/>
              <a:cs typeface="Saira Condensed"/>
              <a:sym typeface="Saira Condensed"/>
            </a:endParaRPr>
          </a:p>
        </p:txBody>
      </p:sp>
      <p:sp>
        <p:nvSpPr>
          <p:cNvPr id="1300" name="Google Shape;1300;p28"/>
          <p:cNvSpPr txBox="1"/>
          <p:nvPr/>
        </p:nvSpPr>
        <p:spPr>
          <a:xfrm>
            <a:off x="139450" y="4937250"/>
            <a:ext cx="3296400" cy="1117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140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Which of the following HPV strains causes the majority of cervical cancers?</a:t>
            </a:r>
            <a:endParaRPr>
              <a:solidFill>
                <a:srgbClr val="434343"/>
              </a:solidFill>
              <a:latin typeface="Saira Condensed"/>
              <a:ea typeface="Saira Condensed"/>
              <a:cs typeface="Saira Condensed"/>
              <a:sym typeface="Saira Condensed"/>
            </a:endParaRPr>
          </a:p>
          <a:p>
            <a:pPr indent="0" lvl="0" marL="0" rtl="0" algn="l">
              <a:spcBef>
                <a:spcPts val="400"/>
              </a:spcBef>
              <a:spcAft>
                <a:spcPts val="0"/>
              </a:spcAft>
              <a:buNone/>
            </a:pPr>
            <a:r>
              <a:t/>
            </a:r>
            <a:endParaRPr>
              <a:latin typeface="Saira Condensed"/>
              <a:ea typeface="Saira Condensed"/>
              <a:cs typeface="Saira Condensed"/>
              <a:sym typeface="Saira Condensed"/>
            </a:endParaRPr>
          </a:p>
        </p:txBody>
      </p:sp>
      <p:sp>
        <p:nvSpPr>
          <p:cNvPr id="1301" name="Google Shape;1301;p28"/>
          <p:cNvSpPr txBox="1"/>
          <p:nvPr>
            <p:ph idx="4294967295" type="title"/>
          </p:nvPr>
        </p:nvSpPr>
        <p:spPr>
          <a:xfrm flipH="1">
            <a:off x="150108" y="5122897"/>
            <a:ext cx="1269900" cy="111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highlight>
                  <a:srgbClr val="FF787F"/>
                </a:highlight>
              </a:rPr>
              <a:t>03</a:t>
            </a:r>
            <a:endParaRPr>
              <a:highlight>
                <a:srgbClr val="FF787F"/>
              </a:highlight>
            </a:endParaRPr>
          </a:p>
        </p:txBody>
      </p:sp>
      <p:sp>
        <p:nvSpPr>
          <p:cNvPr id="1302" name="Google Shape;1302;p28"/>
          <p:cNvSpPr txBox="1"/>
          <p:nvPr/>
        </p:nvSpPr>
        <p:spPr>
          <a:xfrm>
            <a:off x="139450" y="5691482"/>
            <a:ext cx="1866900" cy="912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HPV 6 and 16</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HPV 16 and 18</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HPV 6 and 11</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HPV 11 and 18</a:t>
            </a:r>
            <a:endParaRPr>
              <a:solidFill>
                <a:srgbClr val="434343"/>
              </a:solidFill>
              <a:latin typeface="Saira Condensed"/>
              <a:ea typeface="Saira Condensed"/>
              <a:cs typeface="Saira Condensed"/>
              <a:sym typeface="Saira Condensed"/>
            </a:endParaRPr>
          </a:p>
        </p:txBody>
      </p:sp>
      <p:sp>
        <p:nvSpPr>
          <p:cNvPr id="1303" name="Google Shape;1303;p28"/>
          <p:cNvSpPr txBox="1"/>
          <p:nvPr/>
        </p:nvSpPr>
        <p:spPr>
          <a:xfrm>
            <a:off x="4063475" y="1587700"/>
            <a:ext cx="3192600" cy="576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Which of the following HPV strains </a:t>
            </a:r>
            <a:r>
              <a:rPr lang="es">
                <a:solidFill>
                  <a:srgbClr val="434343"/>
                </a:solidFill>
                <a:latin typeface="Saira Condensed"/>
                <a:ea typeface="Saira Condensed"/>
                <a:cs typeface="Saira Condensed"/>
                <a:sym typeface="Saira Condensed"/>
              </a:rPr>
              <a:t>Gardasil</a:t>
            </a:r>
            <a:r>
              <a:rPr lang="es">
                <a:solidFill>
                  <a:srgbClr val="434343"/>
                </a:solidFill>
                <a:latin typeface="Saira Condensed"/>
                <a:ea typeface="Saira Condensed"/>
                <a:cs typeface="Saira Condensed"/>
                <a:sym typeface="Saira Condensed"/>
              </a:rPr>
              <a:t> vaccine cover ? </a:t>
            </a:r>
            <a:endParaRPr>
              <a:solidFill>
                <a:srgbClr val="434343"/>
              </a:solidFill>
              <a:latin typeface="Saira Condensed"/>
              <a:ea typeface="Saira Condensed"/>
              <a:cs typeface="Saira Condensed"/>
              <a:sym typeface="Saira Condensed"/>
            </a:endParaRPr>
          </a:p>
        </p:txBody>
      </p:sp>
      <p:sp>
        <p:nvSpPr>
          <p:cNvPr id="1304" name="Google Shape;1304;p28"/>
          <p:cNvSpPr txBox="1"/>
          <p:nvPr>
            <p:ph idx="4294967295" type="title"/>
          </p:nvPr>
        </p:nvSpPr>
        <p:spPr>
          <a:xfrm flipH="1">
            <a:off x="4055625" y="1566150"/>
            <a:ext cx="715800" cy="69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highlight>
                  <a:srgbClr val="FF787F"/>
                </a:highlight>
              </a:rPr>
              <a:t>05</a:t>
            </a:r>
            <a:endParaRPr>
              <a:highlight>
                <a:srgbClr val="FF787F"/>
              </a:highlight>
            </a:endParaRPr>
          </a:p>
        </p:txBody>
      </p:sp>
      <p:sp>
        <p:nvSpPr>
          <p:cNvPr id="1305" name="Google Shape;1305;p28"/>
          <p:cNvSpPr txBox="1"/>
          <p:nvPr/>
        </p:nvSpPr>
        <p:spPr>
          <a:xfrm>
            <a:off x="4055625" y="2097629"/>
            <a:ext cx="2673600" cy="1165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16 and 18</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16,18,6, and 11</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16, 18, 6, 11, 31, and 33</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6, 11, 31, and 33 </a:t>
            </a:r>
            <a:endParaRPr>
              <a:solidFill>
                <a:srgbClr val="434343"/>
              </a:solidFill>
              <a:latin typeface="Saira Condensed"/>
              <a:ea typeface="Saira Condensed"/>
              <a:cs typeface="Saira Condensed"/>
              <a:sym typeface="Saira Condensed"/>
            </a:endParaRPr>
          </a:p>
        </p:txBody>
      </p:sp>
      <p:sp>
        <p:nvSpPr>
          <p:cNvPr id="1306" name="Google Shape;1306;p28"/>
          <p:cNvSpPr txBox="1"/>
          <p:nvPr/>
        </p:nvSpPr>
        <p:spPr>
          <a:xfrm>
            <a:off x="4000750" y="3400388"/>
            <a:ext cx="3296400" cy="524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In which of the following conditions HPV vaccine is not recommended ?</a:t>
            </a:r>
            <a:endParaRPr>
              <a:solidFill>
                <a:srgbClr val="434343"/>
              </a:solidFill>
              <a:latin typeface="Saira Condensed"/>
              <a:ea typeface="Saira Condensed"/>
              <a:cs typeface="Saira Condensed"/>
              <a:sym typeface="Saira Condensed"/>
            </a:endParaRPr>
          </a:p>
        </p:txBody>
      </p:sp>
      <p:sp>
        <p:nvSpPr>
          <p:cNvPr id="1307" name="Google Shape;1307;p28"/>
          <p:cNvSpPr txBox="1"/>
          <p:nvPr>
            <p:ph idx="4294967295" type="title"/>
          </p:nvPr>
        </p:nvSpPr>
        <p:spPr>
          <a:xfrm flipH="1">
            <a:off x="4009753" y="3321134"/>
            <a:ext cx="1269900" cy="111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highlight>
                  <a:srgbClr val="FF787F"/>
                </a:highlight>
              </a:rPr>
              <a:t>06</a:t>
            </a:r>
            <a:endParaRPr>
              <a:highlight>
                <a:srgbClr val="FF787F"/>
              </a:highlight>
            </a:endParaRPr>
          </a:p>
        </p:txBody>
      </p:sp>
      <p:sp>
        <p:nvSpPr>
          <p:cNvPr id="1308" name="Google Shape;1308;p28"/>
          <p:cNvSpPr txBox="1"/>
          <p:nvPr/>
        </p:nvSpPr>
        <p:spPr>
          <a:xfrm>
            <a:off x="3948650" y="3924800"/>
            <a:ext cx="2791500" cy="912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Breastfeeding Woman</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HIV patient </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Pregnancy</a:t>
            </a:r>
            <a:r>
              <a:rPr lang="es">
                <a:solidFill>
                  <a:srgbClr val="434343"/>
                </a:solidFill>
                <a:latin typeface="Saira Condensed"/>
                <a:ea typeface="Saira Condensed"/>
                <a:cs typeface="Saira Condensed"/>
                <a:sym typeface="Saira Condensed"/>
              </a:rPr>
              <a:t> </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Genital warts </a:t>
            </a:r>
            <a:endParaRPr>
              <a:solidFill>
                <a:srgbClr val="434343"/>
              </a:solidFill>
              <a:latin typeface="Saira Condensed"/>
              <a:ea typeface="Saira Condensed"/>
              <a:cs typeface="Saira Condensed"/>
              <a:sym typeface="Saira Condensed"/>
            </a:endParaRPr>
          </a:p>
        </p:txBody>
      </p:sp>
      <p:sp>
        <p:nvSpPr>
          <p:cNvPr id="1309" name="Google Shape;1309;p28"/>
          <p:cNvSpPr txBox="1"/>
          <p:nvPr/>
        </p:nvSpPr>
        <p:spPr>
          <a:xfrm>
            <a:off x="3928450" y="5329238"/>
            <a:ext cx="3441000" cy="524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Which of the following is a bivalent vaccine ?</a:t>
            </a:r>
            <a:endParaRPr>
              <a:solidFill>
                <a:srgbClr val="434343"/>
              </a:solidFill>
              <a:latin typeface="Saira Condensed"/>
              <a:ea typeface="Saira Condensed"/>
              <a:cs typeface="Saira Condensed"/>
              <a:sym typeface="Saira Condensed"/>
            </a:endParaRPr>
          </a:p>
        </p:txBody>
      </p:sp>
      <p:sp>
        <p:nvSpPr>
          <p:cNvPr id="1310" name="Google Shape;1310;p28"/>
          <p:cNvSpPr txBox="1"/>
          <p:nvPr>
            <p:ph idx="4294967295" type="title"/>
          </p:nvPr>
        </p:nvSpPr>
        <p:spPr>
          <a:xfrm flipH="1">
            <a:off x="4009752" y="5218190"/>
            <a:ext cx="1269900" cy="111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highlight>
                  <a:srgbClr val="FF787F"/>
                </a:highlight>
              </a:rPr>
              <a:t>07</a:t>
            </a:r>
            <a:endParaRPr>
              <a:highlight>
                <a:srgbClr val="FF787F"/>
              </a:highlight>
            </a:endParaRPr>
          </a:p>
        </p:txBody>
      </p:sp>
      <p:sp>
        <p:nvSpPr>
          <p:cNvPr id="1311" name="Google Shape;1311;p28"/>
          <p:cNvSpPr txBox="1"/>
          <p:nvPr/>
        </p:nvSpPr>
        <p:spPr>
          <a:xfrm>
            <a:off x="3905750" y="5774400"/>
            <a:ext cx="3296400" cy="980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50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Cervarix</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Gardasil</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Gardasil 9</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B&amp;C</a:t>
            </a:r>
            <a:endParaRPr>
              <a:solidFill>
                <a:srgbClr val="434343"/>
              </a:solidFill>
              <a:latin typeface="Saira Condensed"/>
              <a:ea typeface="Saira Condensed"/>
              <a:cs typeface="Saira Condensed"/>
              <a:sym typeface="Saira Condensed"/>
            </a:endParaRPr>
          </a:p>
        </p:txBody>
      </p:sp>
      <p:sp>
        <p:nvSpPr>
          <p:cNvPr id="1312" name="Google Shape;1312;p28"/>
          <p:cNvSpPr/>
          <p:nvPr/>
        </p:nvSpPr>
        <p:spPr>
          <a:xfrm>
            <a:off x="1235650" y="183000"/>
            <a:ext cx="577200" cy="576900"/>
          </a:xfrm>
          <a:prstGeom prst="ellipse">
            <a:avLst/>
          </a:prstGeom>
          <a:solidFill>
            <a:srgbClr val="4675AB">
              <a:alpha val="4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3" name="Google Shape;1313;p28"/>
          <p:cNvGrpSpPr/>
          <p:nvPr/>
        </p:nvGrpSpPr>
        <p:grpSpPr>
          <a:xfrm>
            <a:off x="1428145" y="330874"/>
            <a:ext cx="192236" cy="280758"/>
            <a:chOff x="1021000" y="5052250"/>
            <a:chExt cx="230775" cy="367100"/>
          </a:xfrm>
        </p:grpSpPr>
        <p:sp>
          <p:nvSpPr>
            <p:cNvPr id="1314" name="Google Shape;1314;p28"/>
            <p:cNvSpPr/>
            <p:nvPr/>
          </p:nvSpPr>
          <p:spPr>
            <a:xfrm>
              <a:off x="1021000" y="5052250"/>
              <a:ext cx="230775" cy="253450"/>
            </a:xfrm>
            <a:custGeom>
              <a:rect b="b" l="l" r="r" t="t"/>
              <a:pathLst>
                <a:path extrusionOk="0" h="10138" w="9231">
                  <a:moveTo>
                    <a:pt x="4532" y="1133"/>
                  </a:moveTo>
                  <a:cubicBezTo>
                    <a:pt x="5450" y="1133"/>
                    <a:pt x="6326" y="1483"/>
                    <a:pt x="6936" y="2090"/>
                  </a:cubicBezTo>
                  <a:cubicBezTo>
                    <a:pt x="8261" y="3419"/>
                    <a:pt x="8261" y="5568"/>
                    <a:pt x="6936" y="6894"/>
                  </a:cubicBezTo>
                  <a:lnTo>
                    <a:pt x="6933" y="6894"/>
                  </a:lnTo>
                  <a:cubicBezTo>
                    <a:pt x="6688" y="7142"/>
                    <a:pt x="6404" y="7347"/>
                    <a:pt x="6096" y="7510"/>
                  </a:cubicBezTo>
                  <a:cubicBezTo>
                    <a:pt x="5595" y="7767"/>
                    <a:pt x="5275" y="8135"/>
                    <a:pt x="5154" y="8600"/>
                  </a:cubicBezTo>
                  <a:cubicBezTo>
                    <a:pt x="5079" y="8842"/>
                    <a:pt x="4856" y="9000"/>
                    <a:pt x="4614" y="9000"/>
                  </a:cubicBezTo>
                  <a:cubicBezTo>
                    <a:pt x="4566" y="9000"/>
                    <a:pt x="4517" y="8993"/>
                    <a:pt x="4469" y="8980"/>
                  </a:cubicBezTo>
                  <a:cubicBezTo>
                    <a:pt x="4176" y="8905"/>
                    <a:pt x="3995" y="8612"/>
                    <a:pt x="4058" y="8316"/>
                  </a:cubicBezTo>
                  <a:cubicBezTo>
                    <a:pt x="4254" y="7534"/>
                    <a:pt x="4765" y="6924"/>
                    <a:pt x="5574" y="6504"/>
                  </a:cubicBezTo>
                  <a:cubicBezTo>
                    <a:pt x="6936" y="5801"/>
                    <a:pt x="7220" y="3974"/>
                    <a:pt x="6136" y="2890"/>
                  </a:cubicBezTo>
                  <a:cubicBezTo>
                    <a:pt x="5690" y="2458"/>
                    <a:pt x="5113" y="2243"/>
                    <a:pt x="4535" y="2243"/>
                  </a:cubicBezTo>
                  <a:cubicBezTo>
                    <a:pt x="3958" y="2243"/>
                    <a:pt x="3380" y="2458"/>
                    <a:pt x="2935" y="2890"/>
                  </a:cubicBezTo>
                  <a:cubicBezTo>
                    <a:pt x="2506" y="3313"/>
                    <a:pt x="2268" y="3890"/>
                    <a:pt x="2268" y="4494"/>
                  </a:cubicBezTo>
                  <a:cubicBezTo>
                    <a:pt x="2268" y="4805"/>
                    <a:pt x="2014" y="5058"/>
                    <a:pt x="1703" y="5058"/>
                  </a:cubicBezTo>
                  <a:cubicBezTo>
                    <a:pt x="1389" y="5058"/>
                    <a:pt x="1135" y="4805"/>
                    <a:pt x="1135" y="4494"/>
                  </a:cubicBezTo>
                  <a:cubicBezTo>
                    <a:pt x="1132" y="3591"/>
                    <a:pt x="1492" y="2724"/>
                    <a:pt x="2132" y="2090"/>
                  </a:cubicBezTo>
                  <a:cubicBezTo>
                    <a:pt x="2739" y="1483"/>
                    <a:pt x="3614" y="1133"/>
                    <a:pt x="4532" y="1133"/>
                  </a:cubicBezTo>
                  <a:close/>
                  <a:moveTo>
                    <a:pt x="4532" y="1"/>
                  </a:moveTo>
                  <a:cubicBezTo>
                    <a:pt x="3315" y="1"/>
                    <a:pt x="2150" y="469"/>
                    <a:pt x="1332" y="1290"/>
                  </a:cubicBezTo>
                  <a:cubicBezTo>
                    <a:pt x="477" y="2135"/>
                    <a:pt x="0" y="3289"/>
                    <a:pt x="3" y="4494"/>
                  </a:cubicBezTo>
                  <a:cubicBezTo>
                    <a:pt x="3" y="5430"/>
                    <a:pt x="764" y="6190"/>
                    <a:pt x="1703" y="6190"/>
                  </a:cubicBezTo>
                  <a:cubicBezTo>
                    <a:pt x="2639" y="6190"/>
                    <a:pt x="3400" y="5430"/>
                    <a:pt x="3400" y="4494"/>
                  </a:cubicBezTo>
                  <a:cubicBezTo>
                    <a:pt x="3400" y="3830"/>
                    <a:pt x="3944" y="3358"/>
                    <a:pt x="4535" y="3358"/>
                  </a:cubicBezTo>
                  <a:cubicBezTo>
                    <a:pt x="4731" y="3358"/>
                    <a:pt x="4933" y="3410"/>
                    <a:pt x="5121" y="3524"/>
                  </a:cubicBezTo>
                  <a:cubicBezTo>
                    <a:pt x="5876" y="3986"/>
                    <a:pt x="5837" y="5094"/>
                    <a:pt x="5052" y="5499"/>
                  </a:cubicBezTo>
                  <a:cubicBezTo>
                    <a:pt x="3959" y="6064"/>
                    <a:pt x="3234" y="6945"/>
                    <a:pt x="2959" y="8041"/>
                  </a:cubicBezTo>
                  <a:cubicBezTo>
                    <a:pt x="2742" y="8941"/>
                    <a:pt x="3288" y="9850"/>
                    <a:pt x="4185" y="10083"/>
                  </a:cubicBezTo>
                  <a:cubicBezTo>
                    <a:pt x="4327" y="10119"/>
                    <a:pt x="4470" y="10137"/>
                    <a:pt x="4611" y="10137"/>
                  </a:cubicBezTo>
                  <a:cubicBezTo>
                    <a:pt x="5356" y="10137"/>
                    <a:pt x="6039" y="9642"/>
                    <a:pt x="6247" y="8893"/>
                  </a:cubicBezTo>
                  <a:cubicBezTo>
                    <a:pt x="6262" y="8832"/>
                    <a:pt x="6305" y="8675"/>
                    <a:pt x="6616" y="8515"/>
                  </a:cubicBezTo>
                  <a:cubicBezTo>
                    <a:pt x="7899" y="7851"/>
                    <a:pt x="8787" y="6613"/>
                    <a:pt x="9007" y="5188"/>
                  </a:cubicBezTo>
                  <a:cubicBezTo>
                    <a:pt x="9230" y="3760"/>
                    <a:pt x="8756" y="2313"/>
                    <a:pt x="7736" y="1290"/>
                  </a:cubicBezTo>
                  <a:cubicBezTo>
                    <a:pt x="6918" y="472"/>
                    <a:pt x="5749" y="1"/>
                    <a:pt x="453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1315" name="Google Shape;1315;p28"/>
            <p:cNvSpPr/>
            <p:nvPr/>
          </p:nvSpPr>
          <p:spPr>
            <a:xfrm>
              <a:off x="1088475" y="5334425"/>
              <a:ext cx="88350" cy="84925"/>
            </a:xfrm>
            <a:custGeom>
              <a:rect b="b" l="l" r="r" t="t"/>
              <a:pathLst>
                <a:path extrusionOk="0" h="3397" w="3534">
                  <a:moveTo>
                    <a:pt x="1829" y="1129"/>
                  </a:moveTo>
                  <a:cubicBezTo>
                    <a:pt x="2121" y="1129"/>
                    <a:pt x="2401" y="1356"/>
                    <a:pt x="2401" y="1697"/>
                  </a:cubicBezTo>
                  <a:cubicBezTo>
                    <a:pt x="2401" y="2011"/>
                    <a:pt x="2147" y="2265"/>
                    <a:pt x="1833" y="2265"/>
                  </a:cubicBezTo>
                  <a:cubicBezTo>
                    <a:pt x="1329" y="2265"/>
                    <a:pt x="1075" y="1655"/>
                    <a:pt x="1432" y="1296"/>
                  </a:cubicBezTo>
                  <a:cubicBezTo>
                    <a:pt x="1548" y="1181"/>
                    <a:pt x="1690" y="1129"/>
                    <a:pt x="1829" y="1129"/>
                  </a:cubicBezTo>
                  <a:close/>
                  <a:moveTo>
                    <a:pt x="1833" y="0"/>
                  </a:moveTo>
                  <a:cubicBezTo>
                    <a:pt x="1145" y="0"/>
                    <a:pt x="526" y="414"/>
                    <a:pt x="263" y="1048"/>
                  </a:cubicBezTo>
                  <a:cubicBezTo>
                    <a:pt x="0" y="1682"/>
                    <a:pt x="145" y="2413"/>
                    <a:pt x="631" y="2899"/>
                  </a:cubicBezTo>
                  <a:cubicBezTo>
                    <a:pt x="957" y="3224"/>
                    <a:pt x="1391" y="3397"/>
                    <a:pt x="1833" y="3397"/>
                  </a:cubicBezTo>
                  <a:cubicBezTo>
                    <a:pt x="2052" y="3397"/>
                    <a:pt x="2272" y="3354"/>
                    <a:pt x="2482" y="3267"/>
                  </a:cubicBezTo>
                  <a:cubicBezTo>
                    <a:pt x="3116" y="3005"/>
                    <a:pt x="3533" y="2386"/>
                    <a:pt x="3533" y="1697"/>
                  </a:cubicBezTo>
                  <a:cubicBezTo>
                    <a:pt x="3530" y="758"/>
                    <a:pt x="2772" y="0"/>
                    <a:pt x="183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grpSp>
      <p:cxnSp>
        <p:nvCxnSpPr>
          <p:cNvPr id="1316" name="Google Shape;1316;p28"/>
          <p:cNvCxnSpPr/>
          <p:nvPr/>
        </p:nvCxnSpPr>
        <p:spPr>
          <a:xfrm>
            <a:off x="62410" y="880488"/>
            <a:ext cx="1613100" cy="0"/>
          </a:xfrm>
          <a:prstGeom prst="straightConnector1">
            <a:avLst/>
          </a:prstGeom>
          <a:noFill/>
          <a:ln cap="flat" cmpd="sng" w="19050">
            <a:solidFill>
              <a:srgbClr val="434343"/>
            </a:solidFill>
            <a:prstDash val="solid"/>
            <a:round/>
            <a:headEnd len="med" w="med" type="none"/>
            <a:tailEnd len="med" w="med" type="none"/>
          </a:ln>
        </p:spPr>
      </p:cxnSp>
      <p:sp>
        <p:nvSpPr>
          <p:cNvPr id="1317" name="Google Shape;1317;p28"/>
          <p:cNvSpPr/>
          <p:nvPr/>
        </p:nvSpPr>
        <p:spPr>
          <a:xfrm rot="5400000">
            <a:off x="-5309400" y="5291400"/>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8"/>
          <p:cNvSpPr/>
          <p:nvPr/>
        </p:nvSpPr>
        <p:spPr>
          <a:xfrm rot="5400000">
            <a:off x="2198725" y="5304463"/>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8"/>
          <p:cNvSpPr/>
          <p:nvPr/>
        </p:nvSpPr>
        <p:spPr>
          <a:xfrm>
            <a:off x="0" y="0"/>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8"/>
          <p:cNvSpPr/>
          <p:nvPr/>
        </p:nvSpPr>
        <p:spPr>
          <a:xfrm>
            <a:off x="0" y="10626925"/>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8"/>
          <p:cNvSpPr txBox="1"/>
          <p:nvPr>
            <p:ph idx="4294967295" type="sldNum"/>
          </p:nvPr>
        </p:nvSpPr>
        <p:spPr>
          <a:xfrm>
            <a:off x="7051225" y="10230325"/>
            <a:ext cx="438900" cy="396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s" sz="1400">
                <a:latin typeface="Saira Condensed Medium"/>
                <a:ea typeface="Saira Condensed Medium"/>
                <a:cs typeface="Saira Condensed Medium"/>
                <a:sym typeface="Saira Condensed Medium"/>
              </a:rPr>
              <a:t>#11</a:t>
            </a:r>
            <a:endParaRPr sz="1400">
              <a:latin typeface="Saira Condensed Medium"/>
              <a:ea typeface="Saira Condensed Medium"/>
              <a:cs typeface="Saira Condensed Medium"/>
              <a:sym typeface="Saira Condensed Medium"/>
            </a:endParaRPr>
          </a:p>
        </p:txBody>
      </p:sp>
      <p:cxnSp>
        <p:nvCxnSpPr>
          <p:cNvPr id="1322" name="Google Shape;1322;p28"/>
          <p:cNvCxnSpPr/>
          <p:nvPr/>
        </p:nvCxnSpPr>
        <p:spPr>
          <a:xfrm flipH="1" rot="10800000">
            <a:off x="3716984" y="1326870"/>
            <a:ext cx="68100" cy="7516800"/>
          </a:xfrm>
          <a:prstGeom prst="straightConnector1">
            <a:avLst/>
          </a:prstGeom>
          <a:noFill/>
          <a:ln cap="flat" cmpd="sng" w="19050">
            <a:solidFill>
              <a:srgbClr val="434343"/>
            </a:solidFill>
            <a:prstDash val="solid"/>
            <a:round/>
            <a:headEnd len="med" w="med" type="none"/>
            <a:tailEnd len="med" w="med" type="none"/>
          </a:ln>
        </p:spPr>
      </p:cxnSp>
      <p:sp>
        <p:nvSpPr>
          <p:cNvPr id="1323" name="Google Shape;1323;p28"/>
          <p:cNvSpPr txBox="1"/>
          <p:nvPr/>
        </p:nvSpPr>
        <p:spPr>
          <a:xfrm>
            <a:off x="2055750" y="10108150"/>
            <a:ext cx="3441000" cy="7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EFEFEF"/>
                </a:solidFill>
                <a:latin typeface="Saira Condensed"/>
                <a:ea typeface="Saira Condensed"/>
                <a:cs typeface="Saira Condensed"/>
                <a:sym typeface="Saira Condensed"/>
              </a:rPr>
              <a:t>Answers: 1- B | 2- C | 3- B | 4-C  | 5-B| 6-C | 7-A | 8-D</a:t>
            </a:r>
            <a:endParaRPr>
              <a:solidFill>
                <a:srgbClr val="EFEFEF"/>
              </a:solidFill>
              <a:latin typeface="Saira Condensed"/>
              <a:ea typeface="Saira Condensed"/>
              <a:cs typeface="Saira Condensed"/>
              <a:sym typeface="Saira Condensed"/>
            </a:endParaRPr>
          </a:p>
        </p:txBody>
      </p:sp>
      <p:sp>
        <p:nvSpPr>
          <p:cNvPr id="1324" name="Google Shape;1324;p28"/>
          <p:cNvSpPr txBox="1"/>
          <p:nvPr>
            <p:ph idx="4294967295" type="title"/>
          </p:nvPr>
        </p:nvSpPr>
        <p:spPr>
          <a:xfrm flipH="1">
            <a:off x="180900" y="7048550"/>
            <a:ext cx="577200" cy="57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highlight>
                  <a:srgbClr val="FF787F"/>
                </a:highlight>
              </a:rPr>
              <a:t>04</a:t>
            </a:r>
            <a:endParaRPr>
              <a:highlight>
                <a:srgbClr val="FF787F"/>
              </a:highlight>
            </a:endParaRPr>
          </a:p>
        </p:txBody>
      </p:sp>
      <p:sp>
        <p:nvSpPr>
          <p:cNvPr id="1325" name="Google Shape;1325;p28"/>
          <p:cNvSpPr txBox="1"/>
          <p:nvPr/>
        </p:nvSpPr>
        <p:spPr>
          <a:xfrm>
            <a:off x="3978950" y="6938567"/>
            <a:ext cx="2730900" cy="1117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140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Which of the following genes are </a:t>
            </a:r>
            <a:r>
              <a:rPr lang="es">
                <a:solidFill>
                  <a:srgbClr val="434343"/>
                </a:solidFill>
                <a:latin typeface="Saira Condensed"/>
                <a:ea typeface="Saira Condensed"/>
                <a:cs typeface="Saira Condensed"/>
                <a:sym typeface="Saira Condensed"/>
              </a:rPr>
              <a:t>affected</a:t>
            </a:r>
            <a:r>
              <a:rPr lang="es">
                <a:solidFill>
                  <a:srgbClr val="434343"/>
                </a:solidFill>
                <a:latin typeface="Saira Condensed"/>
                <a:ea typeface="Saira Condensed"/>
                <a:cs typeface="Saira Condensed"/>
                <a:sym typeface="Saira Condensed"/>
              </a:rPr>
              <a:t> in HPV </a:t>
            </a:r>
            <a:r>
              <a:rPr lang="es">
                <a:solidFill>
                  <a:srgbClr val="434343"/>
                </a:solidFill>
                <a:latin typeface="Saira Condensed"/>
                <a:ea typeface="Saira Condensed"/>
                <a:cs typeface="Saira Condensed"/>
                <a:sym typeface="Saira Condensed"/>
              </a:rPr>
              <a:t>induced</a:t>
            </a:r>
            <a:r>
              <a:rPr lang="es">
                <a:solidFill>
                  <a:srgbClr val="434343"/>
                </a:solidFill>
                <a:latin typeface="Saira Condensed"/>
                <a:ea typeface="Saira Condensed"/>
                <a:cs typeface="Saira Condensed"/>
                <a:sym typeface="Saira Condensed"/>
              </a:rPr>
              <a:t> cancer ? </a:t>
            </a:r>
            <a:endParaRPr>
              <a:solidFill>
                <a:srgbClr val="434343"/>
              </a:solidFill>
              <a:latin typeface="Saira Condensed"/>
              <a:ea typeface="Saira Condensed"/>
              <a:cs typeface="Saira Condensed"/>
              <a:sym typeface="Saira Condensed"/>
            </a:endParaRPr>
          </a:p>
          <a:p>
            <a:pPr indent="0" lvl="0" marL="0" rtl="0" algn="l">
              <a:spcBef>
                <a:spcPts val="400"/>
              </a:spcBef>
              <a:spcAft>
                <a:spcPts val="0"/>
              </a:spcAft>
              <a:buNone/>
            </a:pPr>
            <a:r>
              <a:t/>
            </a:r>
            <a:endParaRPr>
              <a:latin typeface="Saira Condensed"/>
              <a:ea typeface="Saira Condensed"/>
              <a:cs typeface="Saira Condensed"/>
              <a:sym typeface="Saira Condensed"/>
            </a:endParaRPr>
          </a:p>
        </p:txBody>
      </p:sp>
      <p:sp>
        <p:nvSpPr>
          <p:cNvPr id="1326" name="Google Shape;1326;p28"/>
          <p:cNvSpPr txBox="1"/>
          <p:nvPr>
            <p:ph idx="4294967295" type="title"/>
          </p:nvPr>
        </p:nvSpPr>
        <p:spPr>
          <a:xfrm flipH="1">
            <a:off x="3996175" y="7112350"/>
            <a:ext cx="630300" cy="69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highlight>
                  <a:srgbClr val="FF787F"/>
                </a:highlight>
              </a:rPr>
              <a:t>08</a:t>
            </a:r>
            <a:endParaRPr>
              <a:highlight>
                <a:srgbClr val="FF787F"/>
              </a:highlight>
            </a:endParaRPr>
          </a:p>
        </p:txBody>
      </p:sp>
      <p:sp>
        <p:nvSpPr>
          <p:cNvPr id="1327" name="Google Shape;1327;p28"/>
          <p:cNvSpPr txBox="1"/>
          <p:nvPr/>
        </p:nvSpPr>
        <p:spPr>
          <a:xfrm>
            <a:off x="3978961" y="7692394"/>
            <a:ext cx="1866900" cy="912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Saira Condensed"/>
              <a:buAutoNum type="alphaUcPeriod"/>
            </a:pPr>
            <a:r>
              <a:rPr lang="es">
                <a:solidFill>
                  <a:srgbClr val="444444"/>
                </a:solidFill>
                <a:latin typeface="Saira Condensed"/>
                <a:ea typeface="Saira Condensed"/>
                <a:cs typeface="Saira Condensed"/>
                <a:sym typeface="Saira Condensed"/>
              </a:rPr>
              <a:t>P53 </a:t>
            </a:r>
            <a:endParaRPr>
              <a:solidFill>
                <a:srgbClr val="444444"/>
              </a:solidFill>
              <a:latin typeface="Saira Condensed"/>
              <a:ea typeface="Saira Condensed"/>
              <a:cs typeface="Saira Condensed"/>
              <a:sym typeface="Saira Condensed"/>
            </a:endParaRPr>
          </a:p>
          <a:p>
            <a:pPr indent="-317500" lvl="0" marL="457200" rtl="0" algn="l">
              <a:spcBef>
                <a:spcPts val="0"/>
              </a:spcBef>
              <a:spcAft>
                <a:spcPts val="0"/>
              </a:spcAft>
              <a:buClr>
                <a:srgbClr val="444444"/>
              </a:buClr>
              <a:buSzPts val="1400"/>
              <a:buFont typeface="Saira Condensed"/>
              <a:buAutoNum type="alphaUcPeriod"/>
            </a:pPr>
            <a:r>
              <a:rPr lang="es">
                <a:solidFill>
                  <a:srgbClr val="444444"/>
                </a:solidFill>
                <a:latin typeface="Saira Condensed"/>
                <a:ea typeface="Saira Condensed"/>
                <a:cs typeface="Saira Condensed"/>
                <a:sym typeface="Saira Condensed"/>
              </a:rPr>
              <a:t>RB</a:t>
            </a:r>
            <a:endParaRPr>
              <a:solidFill>
                <a:srgbClr val="444444"/>
              </a:solidFill>
              <a:latin typeface="Saira Condensed"/>
              <a:ea typeface="Saira Condensed"/>
              <a:cs typeface="Saira Condensed"/>
              <a:sym typeface="Saira Condensed"/>
            </a:endParaRPr>
          </a:p>
          <a:p>
            <a:pPr indent="-317500" lvl="0" marL="457200" rtl="0" algn="l">
              <a:spcBef>
                <a:spcPts val="0"/>
              </a:spcBef>
              <a:spcAft>
                <a:spcPts val="0"/>
              </a:spcAft>
              <a:buClr>
                <a:srgbClr val="444444"/>
              </a:buClr>
              <a:buSzPts val="1400"/>
              <a:buFont typeface="Saira Condensed"/>
              <a:buAutoNum type="alphaUcPeriod"/>
            </a:pPr>
            <a:r>
              <a:rPr lang="es">
                <a:solidFill>
                  <a:srgbClr val="444444"/>
                </a:solidFill>
                <a:latin typeface="Saira Condensed"/>
                <a:ea typeface="Saira Condensed"/>
                <a:cs typeface="Saira Condensed"/>
                <a:sym typeface="Saira Condensed"/>
              </a:rPr>
              <a:t>BRCA1</a:t>
            </a:r>
            <a:endParaRPr>
              <a:solidFill>
                <a:srgbClr val="444444"/>
              </a:solidFill>
              <a:latin typeface="Saira Condensed"/>
              <a:ea typeface="Saira Condensed"/>
              <a:cs typeface="Saira Condensed"/>
              <a:sym typeface="Saira Condensed"/>
            </a:endParaRPr>
          </a:p>
          <a:p>
            <a:pPr indent="-317500" lvl="0" marL="457200" rtl="0" algn="l">
              <a:spcBef>
                <a:spcPts val="0"/>
              </a:spcBef>
              <a:spcAft>
                <a:spcPts val="0"/>
              </a:spcAft>
              <a:buClr>
                <a:srgbClr val="444444"/>
              </a:buClr>
              <a:buSzPts val="1400"/>
              <a:buFont typeface="Saira Condensed"/>
              <a:buAutoNum type="alphaUcPeriod"/>
            </a:pPr>
            <a:r>
              <a:rPr lang="es">
                <a:solidFill>
                  <a:srgbClr val="444444"/>
                </a:solidFill>
                <a:latin typeface="Saira Condensed"/>
                <a:ea typeface="Saira Condensed"/>
                <a:cs typeface="Saira Condensed"/>
                <a:sym typeface="Saira Condensed"/>
              </a:rPr>
              <a:t>A&amp;B</a:t>
            </a:r>
            <a:endParaRPr>
              <a:solidFill>
                <a:srgbClr val="444444"/>
              </a:solidFill>
              <a:latin typeface="Saira Condensed"/>
              <a:ea typeface="Saira Condensed"/>
              <a:cs typeface="Saira Condensed"/>
              <a:sym typeface="Saira Condensed"/>
            </a:endParaRPr>
          </a:p>
        </p:txBody>
      </p:sp>
      <p:sp>
        <p:nvSpPr>
          <p:cNvPr id="1328" name="Google Shape;1328;p28"/>
          <p:cNvSpPr txBox="1"/>
          <p:nvPr/>
        </p:nvSpPr>
        <p:spPr>
          <a:xfrm>
            <a:off x="2055738" y="9295150"/>
            <a:ext cx="3000000" cy="52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400">
                <a:solidFill>
                  <a:srgbClr val="434343"/>
                </a:solidFill>
                <a:latin typeface="Saira Condensed Medium"/>
                <a:ea typeface="Saira Condensed Medium"/>
                <a:cs typeface="Saira Condensed Medium"/>
                <a:sym typeface="Saira Condensed Medium"/>
              </a:rPr>
              <a:t>#StaySafeAndSane</a:t>
            </a:r>
            <a:endParaRPr sz="2400">
              <a:solidFill>
                <a:srgbClr val="434343"/>
              </a:solidFill>
              <a:latin typeface="Saira Condensed Medium"/>
              <a:ea typeface="Saira Condensed Medium"/>
              <a:cs typeface="Saira Condensed Medium"/>
              <a:sym typeface="Saira Condensed Medium"/>
            </a:endParaRPr>
          </a:p>
        </p:txBody>
      </p:sp>
      <p:pic>
        <p:nvPicPr>
          <p:cNvPr id="1329" name="Google Shape;1329;p28"/>
          <p:cNvPicPr preferRelativeResize="0"/>
          <p:nvPr/>
        </p:nvPicPr>
        <p:blipFill>
          <a:blip r:embed="rId3">
            <a:alphaModFix/>
          </a:blip>
          <a:stretch>
            <a:fillRect/>
          </a:stretch>
        </p:blipFill>
        <p:spPr>
          <a:xfrm>
            <a:off x="4618562" y="9411400"/>
            <a:ext cx="437200" cy="437200"/>
          </a:xfrm>
          <a:prstGeom prst="rect">
            <a:avLst/>
          </a:prstGeom>
          <a:noFill/>
          <a:ln>
            <a:noFill/>
          </a:ln>
          <a:effectLst>
            <a:reflection blurRad="0" dir="5400000" dist="38100" endA="0" endPos="30000" fadeDir="5400012" kx="0" rotWithShape="0" algn="bl" stPos="0" sy="-100000" ky="0"/>
          </a:effectLst>
        </p:spPr>
      </p:pic>
      <p:sp>
        <p:nvSpPr>
          <p:cNvPr id="1330" name="Google Shape;1330;p28"/>
          <p:cNvSpPr txBox="1"/>
          <p:nvPr/>
        </p:nvSpPr>
        <p:spPr>
          <a:xfrm>
            <a:off x="139458" y="7591032"/>
            <a:ext cx="1866900" cy="912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HPV 6 and 16</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HPV 16 and 18</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HPV 6 and 11</a:t>
            </a:r>
            <a:endParaRPr>
              <a:solidFill>
                <a:srgbClr val="434343"/>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AutoNum type="alphaUcPeriod"/>
            </a:pPr>
            <a:r>
              <a:rPr lang="es">
                <a:solidFill>
                  <a:srgbClr val="434343"/>
                </a:solidFill>
                <a:latin typeface="Saira Condensed"/>
                <a:ea typeface="Saira Condensed"/>
                <a:cs typeface="Saira Condensed"/>
                <a:sym typeface="Saira Condensed"/>
              </a:rPr>
              <a:t>HPV 11 and 18</a:t>
            </a:r>
            <a:endParaRPr>
              <a:solidFill>
                <a:srgbClr val="434343"/>
              </a:solidFill>
              <a:latin typeface="Saira Condensed"/>
              <a:ea typeface="Saira Condensed"/>
              <a:cs typeface="Saira Condensed"/>
              <a:sym typeface="Saira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66" name="Shape 1066"/>
        <p:cNvGrpSpPr/>
        <p:nvPr/>
      </p:nvGrpSpPr>
      <p:grpSpPr>
        <a:xfrm>
          <a:off x="0" y="0"/>
          <a:ext cx="0" cy="0"/>
          <a:chOff x="0" y="0"/>
          <a:chExt cx="0" cy="0"/>
        </a:xfrm>
      </p:grpSpPr>
      <p:sp>
        <p:nvSpPr>
          <p:cNvPr id="1067" name="Google Shape;1067;p19"/>
          <p:cNvSpPr txBox="1"/>
          <p:nvPr>
            <p:ph idx="4294967295" type="sldNum"/>
          </p:nvPr>
        </p:nvSpPr>
        <p:spPr>
          <a:xfrm>
            <a:off x="7051225" y="10230325"/>
            <a:ext cx="438900" cy="396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s" sz="1400">
                <a:latin typeface="Saira Condensed Medium"/>
                <a:ea typeface="Saira Condensed Medium"/>
                <a:cs typeface="Saira Condensed Medium"/>
                <a:sym typeface="Saira Condensed Medium"/>
              </a:rPr>
              <a:t>#2</a:t>
            </a:r>
            <a:endParaRPr sz="1400">
              <a:latin typeface="Saira Condensed Medium"/>
              <a:ea typeface="Saira Condensed Medium"/>
              <a:cs typeface="Saira Condensed Medium"/>
              <a:sym typeface="Saira Condensed Medium"/>
            </a:endParaRPr>
          </a:p>
        </p:txBody>
      </p:sp>
      <p:sp>
        <p:nvSpPr>
          <p:cNvPr id="1068" name="Google Shape;1068;p19"/>
          <p:cNvSpPr txBox="1"/>
          <p:nvPr>
            <p:ph type="title"/>
          </p:nvPr>
        </p:nvSpPr>
        <p:spPr>
          <a:xfrm>
            <a:off x="62400" y="171938"/>
            <a:ext cx="3316200" cy="47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2000">
                <a:solidFill>
                  <a:srgbClr val="FF787F"/>
                </a:solidFill>
                <a:latin typeface="Saira Condensed SemiBold"/>
                <a:ea typeface="Saira Condensed SemiBold"/>
                <a:cs typeface="Saira Condensed SemiBold"/>
                <a:sym typeface="Saira Condensed SemiBold"/>
              </a:rPr>
              <a:t>Human Papillomavirus</a:t>
            </a:r>
            <a:r>
              <a:rPr baseline="30000" lang="es" sz="2000">
                <a:solidFill>
                  <a:srgbClr val="FF787F"/>
                </a:solidFill>
                <a:latin typeface="Saira Condensed SemiBold"/>
                <a:ea typeface="Saira Condensed SemiBold"/>
                <a:cs typeface="Saira Condensed SemiBold"/>
                <a:sym typeface="Saira Condensed SemiBold"/>
              </a:rPr>
              <a:t>1</a:t>
            </a:r>
            <a:endParaRPr baseline="30000" sz="2000">
              <a:solidFill>
                <a:srgbClr val="FF787F"/>
              </a:solidFill>
              <a:latin typeface="Saira Condensed SemiBold"/>
              <a:ea typeface="Saira Condensed SemiBold"/>
              <a:cs typeface="Saira Condensed SemiBold"/>
              <a:sym typeface="Saira Condensed SemiBold"/>
            </a:endParaRPr>
          </a:p>
        </p:txBody>
      </p:sp>
      <p:pic>
        <p:nvPicPr>
          <p:cNvPr id="1069" name="Google Shape;1069;p19">
            <a:hlinkClick r:id="rId3"/>
          </p:cNvPr>
          <p:cNvPicPr preferRelativeResize="0"/>
          <p:nvPr/>
        </p:nvPicPr>
        <p:blipFill>
          <a:blip r:embed="rId4">
            <a:alphaModFix/>
          </a:blip>
          <a:stretch>
            <a:fillRect/>
          </a:stretch>
        </p:blipFill>
        <p:spPr>
          <a:xfrm>
            <a:off x="6807299" y="124324"/>
            <a:ext cx="543325" cy="543325"/>
          </a:xfrm>
          <a:prstGeom prst="rect">
            <a:avLst/>
          </a:prstGeom>
          <a:noFill/>
          <a:ln>
            <a:noFill/>
          </a:ln>
        </p:spPr>
      </p:pic>
      <p:sp>
        <p:nvSpPr>
          <p:cNvPr id="1070" name="Google Shape;1070;p19"/>
          <p:cNvSpPr txBox="1"/>
          <p:nvPr/>
        </p:nvSpPr>
        <p:spPr>
          <a:xfrm>
            <a:off x="62450" y="643850"/>
            <a:ext cx="7427700" cy="1711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500"/>
              </a:spcBef>
              <a:spcAft>
                <a:spcPts val="0"/>
              </a:spcAft>
              <a:buClr>
                <a:srgbClr val="404040"/>
              </a:buClr>
              <a:buSzPts val="1400"/>
              <a:buFont typeface="Saira Condensed"/>
              <a:buChar char="●"/>
            </a:pPr>
            <a:r>
              <a:rPr lang="es">
                <a:solidFill>
                  <a:srgbClr val="404040"/>
                </a:solidFill>
                <a:latin typeface="Saira Condensed"/>
                <a:ea typeface="Saira Condensed"/>
                <a:cs typeface="Saira Condensed"/>
                <a:sym typeface="Saira Condensed"/>
              </a:rPr>
              <a:t>DNA virus from the papillomavirus family.</a:t>
            </a:r>
            <a:endParaRPr>
              <a:solidFill>
                <a:srgbClr val="404040"/>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04040"/>
              </a:buClr>
              <a:buSzPts val="1400"/>
              <a:buFont typeface="Saira Condensed"/>
              <a:buChar char="●"/>
            </a:pPr>
            <a:r>
              <a:rPr lang="es">
                <a:solidFill>
                  <a:srgbClr val="404040"/>
                </a:solidFill>
                <a:latin typeface="Saira Condensed"/>
                <a:ea typeface="Saira Condensed"/>
                <a:cs typeface="Saira Condensed"/>
                <a:sym typeface="Saira Condensed"/>
              </a:rPr>
              <a:t>Over 150 types are known, and more than 40 types are transmitted through sexual contact and infect the anus and genitals, </a:t>
            </a:r>
            <a:r>
              <a:rPr lang="es">
                <a:solidFill>
                  <a:srgbClr val="93C47D"/>
                </a:solidFill>
                <a:latin typeface="Saira Condensed"/>
                <a:ea typeface="Saira Condensed"/>
                <a:cs typeface="Saira Condensed"/>
                <a:sym typeface="Saira Condensed"/>
              </a:rPr>
              <a:t>oropharyngeal</a:t>
            </a:r>
            <a:r>
              <a:rPr lang="es">
                <a:solidFill>
                  <a:srgbClr val="93C47D"/>
                </a:solidFill>
                <a:latin typeface="Saira Condensed"/>
                <a:ea typeface="Saira Condensed"/>
                <a:cs typeface="Saira Condensed"/>
                <a:sym typeface="Saira Condensed"/>
              </a:rPr>
              <a:t> </a:t>
            </a:r>
            <a:r>
              <a:rPr lang="es">
                <a:solidFill>
                  <a:srgbClr val="93C47D"/>
                </a:solidFill>
                <a:latin typeface="Saira Condensed"/>
                <a:ea typeface="Saira Condensed"/>
                <a:cs typeface="Saira Condensed"/>
                <a:sym typeface="Saira Condensed"/>
              </a:rPr>
              <a:t>cavity.</a:t>
            </a:r>
            <a:endParaRPr>
              <a:solidFill>
                <a:srgbClr val="93C47D"/>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04040"/>
              </a:buClr>
              <a:buSzPts val="1400"/>
              <a:buFont typeface="Saira Condensed"/>
              <a:buChar char="●"/>
            </a:pPr>
            <a:r>
              <a:rPr lang="es">
                <a:solidFill>
                  <a:srgbClr val="404040"/>
                </a:solidFill>
                <a:latin typeface="Saira Condensed"/>
                <a:ea typeface="Saira Condensed"/>
                <a:cs typeface="Saira Condensed"/>
                <a:sym typeface="Saira Condensed"/>
              </a:rPr>
              <a:t>Spread by sustained direct skin-to-skin contact with vaginal</a:t>
            </a:r>
            <a:r>
              <a:rPr lang="es">
                <a:solidFill>
                  <a:srgbClr val="6AA84F"/>
                </a:solidFill>
                <a:latin typeface="Saira Condensed"/>
                <a:ea typeface="Saira Condensed"/>
                <a:cs typeface="Saira Condensed"/>
                <a:sym typeface="Saira Condensed"/>
              </a:rPr>
              <a:t>, oral</a:t>
            </a:r>
            <a:r>
              <a:rPr lang="es">
                <a:solidFill>
                  <a:srgbClr val="404040"/>
                </a:solidFill>
                <a:latin typeface="Saira Condensed"/>
                <a:ea typeface="Saira Condensed"/>
                <a:cs typeface="Saira Condensed"/>
                <a:sym typeface="Saira Condensed"/>
              </a:rPr>
              <a:t>, </a:t>
            </a:r>
            <a:r>
              <a:rPr lang="es">
                <a:solidFill>
                  <a:srgbClr val="404040"/>
                </a:solidFill>
                <a:latin typeface="Saira Condensed"/>
                <a:ea typeface="Saira Condensed"/>
                <a:cs typeface="Saira Condensed"/>
                <a:sym typeface="Saira Condensed"/>
              </a:rPr>
              <a:t>anal sex, </a:t>
            </a:r>
            <a:r>
              <a:rPr lang="es">
                <a:solidFill>
                  <a:srgbClr val="93C47D"/>
                </a:solidFill>
                <a:latin typeface="Saira Condensed"/>
                <a:ea typeface="Saira Condensed"/>
                <a:cs typeface="Saira Condensed"/>
                <a:sym typeface="Saira Condensed"/>
              </a:rPr>
              <a:t>&amp; vertical transmission. (NOT by blood). </a:t>
            </a:r>
            <a:r>
              <a:rPr lang="es">
                <a:solidFill>
                  <a:srgbClr val="404040"/>
                </a:solidFill>
                <a:latin typeface="Saira Condensed"/>
                <a:ea typeface="Saira Condensed"/>
                <a:cs typeface="Saira Condensed"/>
                <a:sym typeface="Saira Condensed"/>
              </a:rPr>
              <a:t>However, It does not spread via common items like toilet seats.</a:t>
            </a:r>
            <a:endParaRPr>
              <a:solidFill>
                <a:srgbClr val="404040"/>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04040"/>
              </a:buClr>
              <a:buSzPts val="1400"/>
              <a:buFont typeface="Saira Condensed"/>
              <a:buChar char="●"/>
            </a:pPr>
            <a:r>
              <a:rPr lang="es">
                <a:solidFill>
                  <a:srgbClr val="404040"/>
                </a:solidFill>
                <a:latin typeface="Saira Condensed"/>
                <a:ea typeface="Saira Condensed"/>
                <a:cs typeface="Saira Condensed"/>
                <a:sym typeface="Saira Condensed"/>
              </a:rPr>
              <a:t>Cannot be cultured without living tissue.</a:t>
            </a:r>
            <a:endParaRPr>
              <a:solidFill>
                <a:srgbClr val="404040"/>
              </a:solidFill>
              <a:latin typeface="Saira Condensed"/>
              <a:ea typeface="Saira Condensed"/>
              <a:cs typeface="Saira Condensed"/>
              <a:sym typeface="Saira Condensed"/>
            </a:endParaRPr>
          </a:p>
        </p:txBody>
      </p:sp>
      <p:cxnSp>
        <p:nvCxnSpPr>
          <p:cNvPr id="1071" name="Google Shape;1071;p19"/>
          <p:cNvCxnSpPr/>
          <p:nvPr/>
        </p:nvCxnSpPr>
        <p:spPr>
          <a:xfrm>
            <a:off x="62397" y="4326438"/>
            <a:ext cx="1613100" cy="0"/>
          </a:xfrm>
          <a:prstGeom prst="straightConnector1">
            <a:avLst/>
          </a:prstGeom>
          <a:noFill/>
          <a:ln cap="flat" cmpd="sng" w="19050">
            <a:solidFill>
              <a:srgbClr val="434343"/>
            </a:solidFill>
            <a:prstDash val="solid"/>
            <a:round/>
            <a:headEnd len="med" w="med" type="none"/>
            <a:tailEnd len="med" w="med" type="none"/>
          </a:ln>
        </p:spPr>
      </p:cxnSp>
      <p:sp>
        <p:nvSpPr>
          <p:cNvPr id="1072" name="Google Shape;1072;p19"/>
          <p:cNvSpPr txBox="1"/>
          <p:nvPr>
            <p:ph type="title"/>
          </p:nvPr>
        </p:nvSpPr>
        <p:spPr>
          <a:xfrm>
            <a:off x="62400" y="3854549"/>
            <a:ext cx="3316200" cy="47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2000">
                <a:solidFill>
                  <a:srgbClr val="F56E7C"/>
                </a:solidFill>
                <a:latin typeface="Saira Condensed SemiBold"/>
                <a:ea typeface="Saira Condensed SemiBold"/>
                <a:cs typeface="Saira Condensed SemiBold"/>
                <a:sym typeface="Saira Condensed SemiBold"/>
              </a:rPr>
              <a:t>HPV Related Diseases in Females </a:t>
            </a:r>
            <a:endParaRPr sz="2000">
              <a:solidFill>
                <a:srgbClr val="F56E7C"/>
              </a:solidFill>
              <a:latin typeface="Saira Condensed SemiBold"/>
              <a:ea typeface="Saira Condensed SemiBold"/>
              <a:cs typeface="Saira Condensed SemiBold"/>
              <a:sym typeface="Saira Condensed SemiBold"/>
            </a:endParaRPr>
          </a:p>
        </p:txBody>
      </p:sp>
      <p:cxnSp>
        <p:nvCxnSpPr>
          <p:cNvPr id="1073" name="Google Shape;1073;p19"/>
          <p:cNvCxnSpPr/>
          <p:nvPr/>
        </p:nvCxnSpPr>
        <p:spPr>
          <a:xfrm>
            <a:off x="62397" y="667638"/>
            <a:ext cx="1613100" cy="0"/>
          </a:xfrm>
          <a:prstGeom prst="straightConnector1">
            <a:avLst/>
          </a:prstGeom>
          <a:noFill/>
          <a:ln cap="flat" cmpd="sng" w="19050">
            <a:solidFill>
              <a:srgbClr val="434343"/>
            </a:solidFill>
            <a:prstDash val="solid"/>
            <a:round/>
            <a:headEnd len="med" w="med" type="none"/>
            <a:tailEnd len="med" w="med" type="none"/>
          </a:ln>
        </p:spPr>
      </p:cxnSp>
      <p:cxnSp>
        <p:nvCxnSpPr>
          <p:cNvPr id="1074" name="Google Shape;1074;p19"/>
          <p:cNvCxnSpPr/>
          <p:nvPr/>
        </p:nvCxnSpPr>
        <p:spPr>
          <a:xfrm flipH="1" rot="10800000">
            <a:off x="62397" y="10191676"/>
            <a:ext cx="743100" cy="5100"/>
          </a:xfrm>
          <a:prstGeom prst="straightConnector1">
            <a:avLst/>
          </a:prstGeom>
          <a:noFill/>
          <a:ln cap="flat" cmpd="sng" w="19050">
            <a:solidFill>
              <a:srgbClr val="434343"/>
            </a:solidFill>
            <a:prstDash val="solid"/>
            <a:round/>
            <a:headEnd len="med" w="med" type="none"/>
            <a:tailEnd len="med" w="med" type="none"/>
          </a:ln>
        </p:spPr>
      </p:cxnSp>
      <p:sp>
        <p:nvSpPr>
          <p:cNvPr id="1075" name="Google Shape;1075;p19"/>
          <p:cNvSpPr/>
          <p:nvPr/>
        </p:nvSpPr>
        <p:spPr>
          <a:xfrm>
            <a:off x="0" y="0"/>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9"/>
          <p:cNvSpPr/>
          <p:nvPr/>
        </p:nvSpPr>
        <p:spPr>
          <a:xfrm>
            <a:off x="0" y="10626925"/>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9"/>
          <p:cNvSpPr/>
          <p:nvPr/>
        </p:nvSpPr>
        <p:spPr>
          <a:xfrm rot="5400000">
            <a:off x="-5309400" y="5291400"/>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9"/>
          <p:cNvSpPr/>
          <p:nvPr/>
        </p:nvSpPr>
        <p:spPr>
          <a:xfrm rot="5400000">
            <a:off x="2198725" y="5304463"/>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9" name="Google Shape;1079;p19"/>
          <p:cNvPicPr preferRelativeResize="0"/>
          <p:nvPr/>
        </p:nvPicPr>
        <p:blipFill rotWithShape="1">
          <a:blip r:embed="rId5">
            <a:alphaModFix/>
          </a:blip>
          <a:srcRect b="4200" l="0" r="0" t="2862"/>
          <a:stretch/>
        </p:blipFill>
        <p:spPr>
          <a:xfrm>
            <a:off x="883600" y="2355350"/>
            <a:ext cx="2244549" cy="1416153"/>
          </a:xfrm>
          <a:prstGeom prst="rect">
            <a:avLst/>
          </a:prstGeom>
          <a:noFill/>
          <a:ln>
            <a:noFill/>
          </a:ln>
        </p:spPr>
      </p:pic>
      <p:pic>
        <p:nvPicPr>
          <p:cNvPr id="1080" name="Google Shape;1080;p19"/>
          <p:cNvPicPr preferRelativeResize="0"/>
          <p:nvPr/>
        </p:nvPicPr>
        <p:blipFill>
          <a:blip r:embed="rId6">
            <a:alphaModFix/>
          </a:blip>
          <a:stretch>
            <a:fillRect/>
          </a:stretch>
        </p:blipFill>
        <p:spPr>
          <a:xfrm>
            <a:off x="3746061" y="2355351"/>
            <a:ext cx="2376139" cy="1499200"/>
          </a:xfrm>
          <a:prstGeom prst="rect">
            <a:avLst/>
          </a:prstGeom>
          <a:noFill/>
          <a:ln>
            <a:noFill/>
          </a:ln>
        </p:spPr>
      </p:pic>
      <p:pic>
        <p:nvPicPr>
          <p:cNvPr id="1081" name="Google Shape;1081;p19"/>
          <p:cNvPicPr preferRelativeResize="0"/>
          <p:nvPr/>
        </p:nvPicPr>
        <p:blipFill rotWithShape="1">
          <a:blip r:embed="rId7">
            <a:alphaModFix/>
          </a:blip>
          <a:srcRect b="11174" l="0" r="0" t="0"/>
          <a:stretch/>
        </p:blipFill>
        <p:spPr>
          <a:xfrm>
            <a:off x="6646325" y="4418900"/>
            <a:ext cx="704300" cy="586466"/>
          </a:xfrm>
          <a:prstGeom prst="rect">
            <a:avLst/>
          </a:prstGeom>
          <a:noFill/>
          <a:ln>
            <a:noFill/>
          </a:ln>
        </p:spPr>
      </p:pic>
      <p:graphicFrame>
        <p:nvGraphicFramePr>
          <p:cNvPr id="1082" name="Google Shape;1082;p19"/>
          <p:cNvGraphicFramePr/>
          <p:nvPr/>
        </p:nvGraphicFramePr>
        <p:xfrm>
          <a:off x="163091" y="4418895"/>
          <a:ext cx="3000000" cy="3000000"/>
        </p:xfrm>
        <a:graphic>
          <a:graphicData uri="http://schemas.openxmlformats.org/drawingml/2006/table">
            <a:tbl>
              <a:tblPr>
                <a:noFill/>
                <a:tableStyleId>{2AA74611-89D0-456A-9390-8B23577D789F}</a:tableStyleId>
              </a:tblPr>
              <a:tblGrid>
                <a:gridCol w="1199175"/>
                <a:gridCol w="6027150"/>
              </a:tblGrid>
              <a:tr h="3869025">
                <a:tc>
                  <a:txBody>
                    <a:bodyPr/>
                    <a:lstStyle/>
                    <a:p>
                      <a:pPr indent="0" lvl="0" marL="0" rtl="0" algn="ctr">
                        <a:lnSpc>
                          <a:spcPct val="115000"/>
                        </a:lnSpc>
                        <a:spcBef>
                          <a:spcPts val="500"/>
                        </a:spcBef>
                        <a:spcAft>
                          <a:spcPts val="300"/>
                        </a:spcAft>
                        <a:buNone/>
                      </a:pPr>
                      <a:r>
                        <a:rPr lang="es" sz="1100">
                          <a:solidFill>
                            <a:srgbClr val="FFFFFF"/>
                          </a:solidFill>
                          <a:latin typeface="Saira Condensed SemiBold"/>
                          <a:ea typeface="Saira Condensed SemiBold"/>
                          <a:cs typeface="Saira Condensed SemiBold"/>
                          <a:sym typeface="Saira Condensed SemiBold"/>
                        </a:rPr>
                        <a:t>Cervical cancer</a:t>
                      </a:r>
                      <a:r>
                        <a:rPr baseline="30000" lang="es" sz="1100">
                          <a:solidFill>
                            <a:srgbClr val="FFFFFF"/>
                          </a:solidFill>
                          <a:latin typeface="Saira Condensed SemiBold"/>
                          <a:ea typeface="Saira Condensed SemiBold"/>
                          <a:cs typeface="Saira Condensed SemiBold"/>
                          <a:sym typeface="Saira Condensed SemiBold"/>
                        </a:rPr>
                        <a:t>2 </a:t>
                      </a:r>
                      <a:r>
                        <a:rPr lang="es" sz="1100">
                          <a:solidFill>
                            <a:srgbClr val="FFFFFF"/>
                          </a:solidFill>
                          <a:latin typeface="Saira Condensed SemiBold"/>
                          <a:ea typeface="Saira Condensed SemiBold"/>
                          <a:cs typeface="Saira Condensed SemiBold"/>
                          <a:sym typeface="Saira Condensed SemiBold"/>
                        </a:rPr>
                        <a:t>and precursor lesions</a:t>
                      </a:r>
                      <a:endParaRPr sz="1100">
                        <a:solidFill>
                          <a:srgbClr val="FFFFFF"/>
                        </a:solidFill>
                        <a:latin typeface="Saira Condensed SemiBold"/>
                        <a:ea typeface="Saira Condensed SemiBold"/>
                        <a:cs typeface="Saira Condensed SemiBold"/>
                        <a:sym typeface="Saira Condensed SemiBol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675AB">
                        <a:alpha val="48080"/>
                      </a:srgbClr>
                    </a:solidFill>
                  </a:tcPr>
                </a:tc>
                <a:tc>
                  <a:txBody>
                    <a:bodyPr/>
                    <a:lstStyle/>
                    <a:p>
                      <a:pPr indent="-298450" lvl="0" marL="457200" rtl="0" algn="l">
                        <a:lnSpc>
                          <a:spcPct val="115000"/>
                        </a:lnSpc>
                        <a:spcBef>
                          <a:spcPts val="500"/>
                        </a:spcBef>
                        <a:spcAft>
                          <a:spcPts val="0"/>
                        </a:spcAft>
                        <a:buClr>
                          <a:srgbClr val="434343"/>
                        </a:buClr>
                        <a:buSzPts val="1100"/>
                        <a:buFont typeface="Saira Condensed"/>
                        <a:buChar char="●"/>
                      </a:pPr>
                      <a:r>
                        <a:rPr lang="es" sz="1100">
                          <a:solidFill>
                            <a:srgbClr val="434343"/>
                          </a:solidFill>
                          <a:latin typeface="Saira Condensed"/>
                          <a:ea typeface="Saira Condensed"/>
                          <a:cs typeface="Saira Condensed"/>
                          <a:sym typeface="Saira Condensed"/>
                        </a:rPr>
                        <a:t>The third most common female cancer worldwide</a:t>
                      </a:r>
                      <a:endParaRPr sz="1100">
                        <a:solidFill>
                          <a:srgbClr val="434343"/>
                        </a:solidFill>
                        <a:latin typeface="Saira Condensed"/>
                        <a:ea typeface="Saira Condensed"/>
                        <a:cs typeface="Saira Condensed"/>
                        <a:sym typeface="Saira Condensed"/>
                      </a:endParaRPr>
                    </a:p>
                    <a:p>
                      <a:pPr indent="-298450" lvl="0" marL="457200" rtl="0" algn="l">
                        <a:lnSpc>
                          <a:spcPct val="115000"/>
                        </a:lnSpc>
                        <a:spcBef>
                          <a:spcPts val="0"/>
                        </a:spcBef>
                        <a:spcAft>
                          <a:spcPts val="0"/>
                        </a:spcAft>
                        <a:buClr>
                          <a:srgbClr val="6AA84F"/>
                        </a:buClr>
                        <a:buSzPts val="1100"/>
                        <a:buFont typeface="Saira Condensed"/>
                        <a:buChar char="●"/>
                      </a:pPr>
                      <a:r>
                        <a:rPr lang="es" sz="1100">
                          <a:solidFill>
                            <a:srgbClr val="6AA84F"/>
                          </a:solidFill>
                          <a:latin typeface="Saira Condensed"/>
                          <a:ea typeface="Saira Condensed"/>
                          <a:cs typeface="Saira Condensed"/>
                          <a:sym typeface="Saira Condensed"/>
                        </a:rPr>
                        <a:t>four stages of HPV: </a:t>
                      </a:r>
                      <a:endParaRPr sz="1100">
                        <a:solidFill>
                          <a:srgbClr val="6AA84F"/>
                        </a:solidFill>
                        <a:latin typeface="Saira Condensed"/>
                        <a:ea typeface="Saira Condensed"/>
                        <a:cs typeface="Saira Condensed"/>
                        <a:sym typeface="Saira Condensed"/>
                      </a:endParaRPr>
                    </a:p>
                    <a:p>
                      <a:pPr indent="-298450" lvl="1" marL="540000" rtl="0" algn="l">
                        <a:lnSpc>
                          <a:spcPct val="115000"/>
                        </a:lnSpc>
                        <a:spcBef>
                          <a:spcPts val="0"/>
                        </a:spcBef>
                        <a:spcAft>
                          <a:spcPts val="0"/>
                        </a:spcAft>
                        <a:buClr>
                          <a:srgbClr val="6AA84F"/>
                        </a:buClr>
                        <a:buSzPts val="1100"/>
                        <a:buFont typeface="Saira Condensed"/>
                        <a:buChar char="○"/>
                      </a:pPr>
                      <a:r>
                        <a:rPr lang="es" sz="1100">
                          <a:solidFill>
                            <a:srgbClr val="6AA84F"/>
                          </a:solidFill>
                          <a:latin typeface="Saira Condensed"/>
                          <a:ea typeface="Saira Condensed"/>
                          <a:cs typeface="Saira Condensed"/>
                          <a:sym typeface="Saira Condensed"/>
                        </a:rPr>
                        <a:t>1st- infection: 80% of infected patients’ immune systems will get rid of the virus and this stage and nothing will happen.</a:t>
                      </a:r>
                      <a:endParaRPr sz="1100">
                        <a:solidFill>
                          <a:srgbClr val="6AA84F"/>
                        </a:solidFill>
                        <a:latin typeface="Saira Condensed"/>
                        <a:ea typeface="Saira Condensed"/>
                        <a:cs typeface="Saira Condensed"/>
                        <a:sym typeface="Saira Condensed"/>
                      </a:endParaRPr>
                    </a:p>
                    <a:p>
                      <a:pPr indent="-298450" lvl="1" marL="540000" rtl="0" algn="l">
                        <a:lnSpc>
                          <a:spcPct val="115000"/>
                        </a:lnSpc>
                        <a:spcBef>
                          <a:spcPts val="0"/>
                        </a:spcBef>
                        <a:spcAft>
                          <a:spcPts val="0"/>
                        </a:spcAft>
                        <a:buClr>
                          <a:srgbClr val="6AA84F"/>
                        </a:buClr>
                        <a:buSzPts val="1100"/>
                        <a:buFont typeface="Saira Condensed"/>
                        <a:buChar char="○"/>
                      </a:pPr>
                      <a:r>
                        <a:rPr lang="es" sz="1100">
                          <a:solidFill>
                            <a:srgbClr val="6AA84F"/>
                          </a:solidFill>
                          <a:latin typeface="Saira Condensed"/>
                          <a:ea typeface="Saira Condensed"/>
                          <a:cs typeface="Saira Condensed"/>
                          <a:sym typeface="Saira Condensed"/>
                        </a:rPr>
                        <a:t>2nd- persistence: In immunocompetent patients, the virus will persist in the “persistence stage” for 5 to 30 years until it start developing.</a:t>
                      </a:r>
                      <a:endParaRPr sz="1100">
                        <a:solidFill>
                          <a:srgbClr val="6AA84F"/>
                        </a:solidFill>
                        <a:latin typeface="Saira Condensed"/>
                        <a:ea typeface="Saira Condensed"/>
                        <a:cs typeface="Saira Condensed"/>
                        <a:sym typeface="Saira Condensed"/>
                      </a:endParaRPr>
                    </a:p>
                    <a:p>
                      <a:pPr indent="-298450" lvl="1" marL="540000" rtl="0" algn="l">
                        <a:lnSpc>
                          <a:spcPct val="115000"/>
                        </a:lnSpc>
                        <a:spcBef>
                          <a:spcPts val="0"/>
                        </a:spcBef>
                        <a:spcAft>
                          <a:spcPts val="0"/>
                        </a:spcAft>
                        <a:buClr>
                          <a:srgbClr val="6AA84F"/>
                        </a:buClr>
                        <a:buSzPts val="1100"/>
                        <a:buFont typeface="Saira Condensed"/>
                        <a:buChar char="○"/>
                      </a:pPr>
                      <a:r>
                        <a:rPr lang="es" sz="1100">
                          <a:solidFill>
                            <a:srgbClr val="6AA84F"/>
                          </a:solidFill>
                          <a:latin typeface="Saira Condensed"/>
                          <a:ea typeface="Saira Condensed"/>
                          <a:cs typeface="Saira Condensed"/>
                          <a:sym typeface="Saira Condensed"/>
                        </a:rPr>
                        <a:t>3rd- progression.</a:t>
                      </a:r>
                      <a:endParaRPr sz="1100">
                        <a:solidFill>
                          <a:srgbClr val="6AA84F"/>
                        </a:solidFill>
                        <a:latin typeface="Saira Condensed"/>
                        <a:ea typeface="Saira Condensed"/>
                        <a:cs typeface="Saira Condensed"/>
                        <a:sym typeface="Saira Condensed"/>
                      </a:endParaRPr>
                    </a:p>
                    <a:p>
                      <a:pPr indent="-298450" lvl="1" marL="540000" rtl="0" algn="l">
                        <a:lnSpc>
                          <a:spcPct val="115000"/>
                        </a:lnSpc>
                        <a:spcBef>
                          <a:spcPts val="0"/>
                        </a:spcBef>
                        <a:spcAft>
                          <a:spcPts val="0"/>
                        </a:spcAft>
                        <a:buClr>
                          <a:srgbClr val="6AA84F"/>
                        </a:buClr>
                        <a:buSzPts val="1100"/>
                        <a:buFont typeface="Saira Condensed"/>
                        <a:buChar char="○"/>
                      </a:pPr>
                      <a:r>
                        <a:rPr lang="es" sz="1100">
                          <a:solidFill>
                            <a:srgbClr val="6AA84F"/>
                          </a:solidFill>
                          <a:latin typeface="Saira Condensed"/>
                          <a:ea typeface="Saira Condensed"/>
                          <a:cs typeface="Saira Condensed"/>
                          <a:sym typeface="Saira Condensed"/>
                        </a:rPr>
                        <a:t>4th- invasion (carcinogenesis): is the process separating the dysplasia phase and the cancer (we don’t start calling it cervical cancer until the basement membrane is invaded) Anything before this stage is curable.</a:t>
                      </a:r>
                      <a:endParaRPr sz="1100">
                        <a:solidFill>
                          <a:srgbClr val="6AA84F"/>
                        </a:solidFill>
                        <a:latin typeface="Saira Condensed"/>
                        <a:ea typeface="Saira Condensed"/>
                        <a:cs typeface="Saira Condensed"/>
                        <a:sym typeface="Saira Condensed"/>
                      </a:endParaRPr>
                    </a:p>
                    <a:p>
                      <a:pPr indent="-298450" lvl="0" marL="457200" rtl="0" algn="l">
                        <a:lnSpc>
                          <a:spcPct val="115000"/>
                        </a:lnSpc>
                        <a:spcBef>
                          <a:spcPts val="0"/>
                        </a:spcBef>
                        <a:spcAft>
                          <a:spcPts val="0"/>
                        </a:spcAft>
                        <a:buClr>
                          <a:srgbClr val="434343"/>
                        </a:buClr>
                        <a:buSzPts val="1100"/>
                        <a:buFont typeface="Saira Condensed SemiBold"/>
                        <a:buChar char="●"/>
                      </a:pPr>
                      <a:r>
                        <a:rPr lang="es" sz="1100">
                          <a:solidFill>
                            <a:srgbClr val="434343"/>
                          </a:solidFill>
                          <a:latin typeface="Saira Condensed SemiBold"/>
                          <a:ea typeface="Saira Condensed SemiBold"/>
                          <a:cs typeface="Saira Condensed SemiBold"/>
                          <a:sym typeface="Saira Condensed SemiBold"/>
                        </a:rPr>
                        <a:t>In United State: </a:t>
                      </a:r>
                      <a:endParaRPr sz="1100">
                        <a:solidFill>
                          <a:srgbClr val="434343"/>
                        </a:solidFill>
                        <a:latin typeface="Saira Condensed SemiBold"/>
                        <a:ea typeface="Saira Condensed SemiBold"/>
                        <a:cs typeface="Saira Condensed SemiBold"/>
                        <a:sym typeface="Saira Condensed SemiBold"/>
                      </a:endParaRPr>
                    </a:p>
                    <a:p>
                      <a:pPr indent="-298450" lvl="1" marL="540000" rtl="0" algn="l">
                        <a:lnSpc>
                          <a:spcPct val="115000"/>
                        </a:lnSpc>
                        <a:spcBef>
                          <a:spcPts val="0"/>
                        </a:spcBef>
                        <a:spcAft>
                          <a:spcPts val="0"/>
                        </a:spcAft>
                        <a:buClr>
                          <a:srgbClr val="434343"/>
                        </a:buClr>
                        <a:buSzPts val="1100"/>
                        <a:buFont typeface="Saira Condensed"/>
                        <a:buChar char="○"/>
                      </a:pPr>
                      <a:r>
                        <a:rPr lang="es" sz="1100">
                          <a:solidFill>
                            <a:srgbClr val="434343"/>
                          </a:solidFill>
                          <a:latin typeface="Saira Condensed"/>
                          <a:ea typeface="Saira Condensed"/>
                          <a:cs typeface="Saira Condensed"/>
                          <a:sym typeface="Saira Condensed"/>
                        </a:rPr>
                        <a:t>the estimated annual incidence of CIN among female who undergo cervical cancer screening is 0.4 % for CIN 1 and 0.5% for CIN 2&amp;3</a:t>
                      </a:r>
                      <a:endParaRPr sz="1100">
                        <a:solidFill>
                          <a:srgbClr val="434343"/>
                        </a:solidFill>
                        <a:latin typeface="Saira Condensed"/>
                        <a:ea typeface="Saira Condensed"/>
                        <a:cs typeface="Saira Condensed"/>
                        <a:sym typeface="Saira Condensed"/>
                      </a:endParaRPr>
                    </a:p>
                    <a:p>
                      <a:pPr indent="-298450" lvl="1" marL="540000" rtl="0" algn="l">
                        <a:lnSpc>
                          <a:spcPct val="115000"/>
                        </a:lnSpc>
                        <a:spcBef>
                          <a:spcPts val="0"/>
                        </a:spcBef>
                        <a:spcAft>
                          <a:spcPts val="0"/>
                        </a:spcAft>
                        <a:buClr>
                          <a:srgbClr val="434343"/>
                        </a:buClr>
                        <a:buSzPts val="1100"/>
                        <a:buFont typeface="Saira Condensed"/>
                        <a:buChar char="○"/>
                      </a:pPr>
                      <a:r>
                        <a:rPr lang="es" sz="1100">
                          <a:solidFill>
                            <a:srgbClr val="434343"/>
                          </a:solidFill>
                          <a:latin typeface="Saira Condensed"/>
                          <a:ea typeface="Saira Condensed"/>
                          <a:cs typeface="Saira Condensed"/>
                          <a:sym typeface="Saira Condensed"/>
                        </a:rPr>
                        <a:t>HPV type 16 and 18 cause approximately 70% of cervical cancer and 50 % of precancerous cervical lesions.</a:t>
                      </a:r>
                      <a:endParaRPr sz="1100">
                        <a:solidFill>
                          <a:srgbClr val="434343"/>
                        </a:solidFill>
                        <a:latin typeface="Saira Condensed"/>
                        <a:ea typeface="Saira Condensed"/>
                        <a:cs typeface="Saira Condensed"/>
                        <a:sym typeface="Saira Condensed"/>
                      </a:endParaRPr>
                    </a:p>
                    <a:p>
                      <a:pPr indent="-298450" lvl="1" marL="540000" rtl="0" algn="l">
                        <a:lnSpc>
                          <a:spcPct val="115000"/>
                        </a:lnSpc>
                        <a:spcBef>
                          <a:spcPts val="0"/>
                        </a:spcBef>
                        <a:spcAft>
                          <a:spcPts val="0"/>
                        </a:spcAft>
                        <a:buClr>
                          <a:srgbClr val="434343"/>
                        </a:buClr>
                        <a:buSzPts val="1100"/>
                        <a:buFont typeface="Saira Condensed"/>
                        <a:buChar char="○"/>
                      </a:pPr>
                      <a:r>
                        <a:rPr lang="es" sz="1100">
                          <a:solidFill>
                            <a:srgbClr val="434343"/>
                          </a:solidFill>
                          <a:latin typeface="Saira Condensed"/>
                          <a:ea typeface="Saira Condensed"/>
                          <a:cs typeface="Saira Condensed"/>
                          <a:sym typeface="Saira Condensed"/>
                        </a:rPr>
                        <a:t>HPV type 31, 33, 45, 52, &amp; 58 are estimated to cause an additional 19 % of invasive cervical cancers.</a:t>
                      </a:r>
                      <a:endParaRPr sz="1100">
                        <a:solidFill>
                          <a:srgbClr val="434343"/>
                        </a:solidFill>
                        <a:latin typeface="Saira Condensed"/>
                        <a:ea typeface="Saira Condensed"/>
                        <a:cs typeface="Saira Condensed"/>
                        <a:sym typeface="Saira Condensed"/>
                      </a:endParaRPr>
                    </a:p>
                    <a:p>
                      <a:pPr indent="-298450" lvl="0" marL="457200" rtl="0" algn="l">
                        <a:lnSpc>
                          <a:spcPct val="115000"/>
                        </a:lnSpc>
                        <a:spcBef>
                          <a:spcPts val="0"/>
                        </a:spcBef>
                        <a:spcAft>
                          <a:spcPts val="0"/>
                        </a:spcAft>
                        <a:buClr>
                          <a:srgbClr val="434343"/>
                        </a:buClr>
                        <a:buSzPts val="1100"/>
                        <a:buFont typeface="Saira Condensed SemiBold"/>
                        <a:buChar char="●"/>
                      </a:pPr>
                      <a:r>
                        <a:rPr lang="es" sz="1100">
                          <a:solidFill>
                            <a:srgbClr val="434343"/>
                          </a:solidFill>
                          <a:latin typeface="Saira Condensed SemiBold"/>
                          <a:ea typeface="Saira Condensed SemiBold"/>
                          <a:cs typeface="Saira Condensed SemiBold"/>
                          <a:sym typeface="Saira Condensed SemiBold"/>
                        </a:rPr>
                        <a:t>In Saudi Arabia:</a:t>
                      </a:r>
                      <a:endParaRPr sz="1100">
                        <a:solidFill>
                          <a:srgbClr val="434343"/>
                        </a:solidFill>
                        <a:latin typeface="Saira Condensed SemiBold"/>
                        <a:ea typeface="Saira Condensed SemiBold"/>
                        <a:cs typeface="Saira Condensed SemiBold"/>
                        <a:sym typeface="Saira Condensed SemiBold"/>
                      </a:endParaRPr>
                    </a:p>
                    <a:p>
                      <a:pPr indent="-298450" lvl="1" marL="540000" rtl="0" algn="l">
                        <a:lnSpc>
                          <a:spcPct val="115000"/>
                        </a:lnSpc>
                        <a:spcBef>
                          <a:spcPts val="0"/>
                        </a:spcBef>
                        <a:spcAft>
                          <a:spcPts val="0"/>
                        </a:spcAft>
                        <a:buClr>
                          <a:srgbClr val="434343"/>
                        </a:buClr>
                        <a:buSzPts val="1100"/>
                        <a:buFont typeface="Saira Condensed"/>
                        <a:buChar char="○"/>
                      </a:pPr>
                      <a:r>
                        <a:rPr lang="es" sz="1100">
                          <a:solidFill>
                            <a:srgbClr val="434343"/>
                          </a:solidFill>
                          <a:latin typeface="Saira Condensed"/>
                          <a:ea typeface="Saira Condensed"/>
                          <a:cs typeface="Saira Condensed"/>
                          <a:sym typeface="Saira Condensed"/>
                        </a:rPr>
                        <a:t>Which has a population of 6.5 million women over the age of 15 years, approximately 152 new cases of Cervical cancer are diagnosed, and 55 women die from the disease annually.</a:t>
                      </a:r>
                      <a:endParaRPr sz="1100">
                        <a:solidFill>
                          <a:srgbClr val="434343"/>
                        </a:solidFill>
                        <a:latin typeface="Saira Condensed"/>
                        <a:ea typeface="Saira Condensed"/>
                        <a:cs typeface="Saira Condensed"/>
                        <a:sym typeface="Saira Condensed"/>
                      </a:endParaRPr>
                    </a:p>
                    <a:p>
                      <a:pPr indent="-298450" lvl="1" marL="540000" rtl="0" algn="l">
                        <a:lnSpc>
                          <a:spcPct val="115000"/>
                        </a:lnSpc>
                        <a:spcBef>
                          <a:spcPts val="0"/>
                        </a:spcBef>
                        <a:spcAft>
                          <a:spcPts val="0"/>
                        </a:spcAft>
                        <a:buClr>
                          <a:srgbClr val="434343"/>
                        </a:buClr>
                        <a:buSzPts val="1100"/>
                        <a:buFont typeface="Saira Condensed"/>
                        <a:buChar char="○"/>
                      </a:pPr>
                      <a:r>
                        <a:rPr lang="es" sz="1100">
                          <a:solidFill>
                            <a:srgbClr val="434343"/>
                          </a:solidFill>
                          <a:latin typeface="Saira Condensed"/>
                          <a:ea typeface="Saira Condensed"/>
                          <a:cs typeface="Saira Condensed"/>
                          <a:sym typeface="Saira Condensed"/>
                        </a:rPr>
                        <a:t>Ranking number 12 between all cancers in females.</a:t>
                      </a:r>
                      <a:endParaRPr sz="1100">
                        <a:solidFill>
                          <a:srgbClr val="434343"/>
                        </a:solidFill>
                        <a:latin typeface="Saira Condensed"/>
                        <a:ea typeface="Saira Condensed"/>
                        <a:cs typeface="Saira Condensed"/>
                        <a:sym typeface="Saira Condensed"/>
                      </a:endParaRPr>
                    </a:p>
                    <a:p>
                      <a:pPr indent="-298450" lvl="1" marL="540000" rtl="0" algn="l">
                        <a:lnSpc>
                          <a:spcPct val="115000"/>
                        </a:lnSpc>
                        <a:spcBef>
                          <a:spcPts val="0"/>
                        </a:spcBef>
                        <a:spcAft>
                          <a:spcPts val="0"/>
                        </a:spcAft>
                        <a:buClr>
                          <a:srgbClr val="434343"/>
                        </a:buClr>
                        <a:buSzPts val="1100"/>
                        <a:buFont typeface="Saira Condensed"/>
                        <a:buChar char="○"/>
                      </a:pPr>
                      <a:r>
                        <a:rPr lang="es" sz="1100">
                          <a:solidFill>
                            <a:srgbClr val="434343"/>
                          </a:solidFill>
                          <a:latin typeface="Saira Condensed"/>
                          <a:ea typeface="Saira Condensed"/>
                          <a:cs typeface="Saira Condensed"/>
                          <a:sym typeface="Saira Condensed"/>
                        </a:rPr>
                        <a:t>Accounts only for 2.4% of all new cases, despite the lack of national screening programs.</a:t>
                      </a:r>
                      <a:endParaRPr sz="1100">
                        <a:solidFill>
                          <a:srgbClr val="434343"/>
                        </a:solidFill>
                        <a:latin typeface="Saira Condensed"/>
                        <a:ea typeface="Saira Condensed"/>
                        <a:cs typeface="Saira Condensed"/>
                        <a:sym typeface="Saira Condense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182975">
                <a:tc>
                  <a:txBody>
                    <a:bodyPr/>
                    <a:lstStyle/>
                    <a:p>
                      <a:pPr indent="0" lvl="0" marL="0" rtl="0" algn="ctr">
                        <a:lnSpc>
                          <a:spcPct val="115000"/>
                        </a:lnSpc>
                        <a:spcBef>
                          <a:spcPts val="500"/>
                        </a:spcBef>
                        <a:spcAft>
                          <a:spcPts val="300"/>
                        </a:spcAft>
                        <a:buNone/>
                      </a:pPr>
                      <a:r>
                        <a:rPr lang="es" sz="1100">
                          <a:solidFill>
                            <a:srgbClr val="FFFFFF"/>
                          </a:solidFill>
                          <a:latin typeface="Saira Condensed SemiBold"/>
                          <a:ea typeface="Saira Condensed SemiBold"/>
                          <a:cs typeface="Saira Condensed SemiBold"/>
                          <a:sym typeface="Saira Condensed SemiBold"/>
                        </a:rPr>
                        <a:t>Vulvar and vaginal cancer, and precursor lesions</a:t>
                      </a:r>
                      <a:endParaRPr sz="1100">
                        <a:solidFill>
                          <a:srgbClr val="FFFFFF"/>
                        </a:solidFill>
                        <a:latin typeface="Saira Condensed SemiBold"/>
                        <a:ea typeface="Saira Condensed SemiBold"/>
                        <a:cs typeface="Saira Condensed SemiBold"/>
                        <a:sym typeface="Saira Condensed SemiBol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675AB">
                        <a:alpha val="48080"/>
                      </a:srgbClr>
                    </a:solidFill>
                  </a:tcPr>
                </a:tc>
                <a:tc>
                  <a:txBody>
                    <a:bodyPr/>
                    <a:lstStyle/>
                    <a:p>
                      <a:pPr indent="-298450" lvl="0" marL="457200" rtl="0" algn="l">
                        <a:lnSpc>
                          <a:spcPct val="115000"/>
                        </a:lnSpc>
                        <a:spcBef>
                          <a:spcPts val="500"/>
                        </a:spcBef>
                        <a:spcAft>
                          <a:spcPts val="0"/>
                        </a:spcAft>
                        <a:buClr>
                          <a:srgbClr val="434343"/>
                        </a:buClr>
                        <a:buSzPts val="1100"/>
                        <a:buFont typeface="Saira Condensed Medium"/>
                        <a:buChar char="●"/>
                      </a:pPr>
                      <a:r>
                        <a:rPr lang="es" sz="1100">
                          <a:solidFill>
                            <a:srgbClr val="434343"/>
                          </a:solidFill>
                          <a:latin typeface="Saira Condensed"/>
                          <a:ea typeface="Saira Condensed"/>
                          <a:cs typeface="Saira Condensed"/>
                          <a:sym typeface="Saira Condensed"/>
                        </a:rPr>
                        <a:t>Rare cancer globally</a:t>
                      </a:r>
                      <a:endParaRPr sz="1100">
                        <a:solidFill>
                          <a:srgbClr val="434343"/>
                        </a:solidFill>
                        <a:latin typeface="Saira Condensed"/>
                        <a:ea typeface="Saira Condensed"/>
                        <a:cs typeface="Saira Condensed"/>
                        <a:sym typeface="Saira Condensed"/>
                      </a:endParaRPr>
                    </a:p>
                    <a:p>
                      <a:pPr indent="-298450" lvl="0" marL="457200" rtl="0" algn="l">
                        <a:lnSpc>
                          <a:spcPct val="115000"/>
                        </a:lnSpc>
                        <a:spcBef>
                          <a:spcPts val="0"/>
                        </a:spcBef>
                        <a:spcAft>
                          <a:spcPts val="0"/>
                        </a:spcAft>
                        <a:buClr>
                          <a:srgbClr val="434343"/>
                        </a:buClr>
                        <a:buSzPts val="1100"/>
                        <a:buFont typeface="Saira Condensed SemiBold"/>
                        <a:buChar char="●"/>
                      </a:pPr>
                      <a:r>
                        <a:rPr lang="es" sz="1100">
                          <a:solidFill>
                            <a:srgbClr val="434343"/>
                          </a:solidFill>
                          <a:latin typeface="Saira Condensed SemiBold"/>
                          <a:ea typeface="Saira Condensed SemiBold"/>
                          <a:cs typeface="Saira Condensed SemiBold"/>
                          <a:sym typeface="Saira Condensed SemiBold"/>
                        </a:rPr>
                        <a:t>In United State:</a:t>
                      </a:r>
                      <a:endParaRPr sz="1100" u="sng">
                        <a:solidFill>
                          <a:srgbClr val="434343"/>
                        </a:solidFill>
                        <a:latin typeface="Saira Condensed SemiBold"/>
                        <a:ea typeface="Saira Condensed SemiBold"/>
                        <a:cs typeface="Saira Condensed SemiBold"/>
                        <a:sym typeface="Saira Condensed SemiBold"/>
                      </a:endParaRPr>
                    </a:p>
                    <a:p>
                      <a:pPr indent="-298450" lvl="1" marL="540000" rtl="0" algn="l">
                        <a:lnSpc>
                          <a:spcPct val="115000"/>
                        </a:lnSpc>
                        <a:spcBef>
                          <a:spcPts val="0"/>
                        </a:spcBef>
                        <a:spcAft>
                          <a:spcPts val="0"/>
                        </a:spcAft>
                        <a:buClr>
                          <a:srgbClr val="434343"/>
                        </a:buClr>
                        <a:buSzPts val="1100"/>
                        <a:buFont typeface="Saira Condensed"/>
                        <a:buChar char="○"/>
                      </a:pPr>
                      <a:r>
                        <a:rPr lang="es" sz="1100">
                          <a:solidFill>
                            <a:srgbClr val="434343"/>
                          </a:solidFill>
                          <a:latin typeface="Saira Condensed"/>
                          <a:ea typeface="Saira Condensed"/>
                          <a:cs typeface="Saira Condensed"/>
                          <a:sym typeface="Saira Condensed"/>
                        </a:rPr>
                        <a:t>Estimated incidence of 27,000 vulvar cancers and 13,000 vaginal cancers in 2008.</a:t>
                      </a:r>
                      <a:endParaRPr sz="1100">
                        <a:solidFill>
                          <a:srgbClr val="434343"/>
                        </a:solidFill>
                        <a:latin typeface="Saira Condensed"/>
                        <a:ea typeface="Saira Condensed"/>
                        <a:cs typeface="Saira Condensed"/>
                        <a:sym typeface="Saira Condensed"/>
                      </a:endParaRPr>
                    </a:p>
                    <a:p>
                      <a:pPr indent="-298450" lvl="1" marL="540000" rtl="0" algn="l">
                        <a:lnSpc>
                          <a:spcPct val="115000"/>
                        </a:lnSpc>
                        <a:spcBef>
                          <a:spcPts val="0"/>
                        </a:spcBef>
                        <a:spcAft>
                          <a:spcPts val="0"/>
                        </a:spcAft>
                        <a:buClr>
                          <a:srgbClr val="434343"/>
                        </a:buClr>
                        <a:buSzPts val="1100"/>
                        <a:buFont typeface="Saira Condensed"/>
                        <a:buChar char="○"/>
                      </a:pPr>
                      <a:r>
                        <a:rPr lang="es" sz="1100">
                          <a:solidFill>
                            <a:srgbClr val="434343"/>
                          </a:solidFill>
                          <a:latin typeface="Saira Condensed"/>
                          <a:ea typeface="Saira Condensed"/>
                          <a:cs typeface="Saira Condensed"/>
                          <a:sym typeface="Saira Condensed"/>
                        </a:rPr>
                        <a:t>The attributable fraction due to HPV infection has been estimated to be 43 % for vulvar and 70 % for vaginal cancer. </a:t>
                      </a:r>
                      <a:endParaRPr sz="1100">
                        <a:solidFill>
                          <a:srgbClr val="434343"/>
                        </a:solidFill>
                        <a:latin typeface="Saira Condensed"/>
                        <a:ea typeface="Saira Condensed"/>
                        <a:cs typeface="Saira Condensed"/>
                        <a:sym typeface="Saira Condense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1083" name="Google Shape;1083;p19"/>
          <p:cNvSpPr txBox="1"/>
          <p:nvPr/>
        </p:nvSpPr>
        <p:spPr>
          <a:xfrm>
            <a:off x="0" y="10130500"/>
            <a:ext cx="7427700" cy="14991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500"/>
              </a:spcBef>
              <a:spcAft>
                <a:spcPts val="0"/>
              </a:spcAft>
              <a:buClr>
                <a:srgbClr val="6AA84F"/>
              </a:buClr>
              <a:buSzPts val="900"/>
              <a:buFont typeface="Saira Condensed"/>
              <a:buAutoNum type="arabicPeriod"/>
            </a:pPr>
            <a:r>
              <a:rPr lang="es" sz="900">
                <a:solidFill>
                  <a:srgbClr val="6AA84F"/>
                </a:solidFill>
                <a:latin typeface="Saira Condensed"/>
                <a:ea typeface="Saira Condensed"/>
                <a:cs typeface="Saira Condensed"/>
                <a:sym typeface="Saira Condensed"/>
              </a:rPr>
              <a:t>A rare complication in neonates is laryngeal papillomatosis </a:t>
            </a:r>
            <a:endParaRPr sz="900">
              <a:solidFill>
                <a:srgbClr val="6AA84F"/>
              </a:solidFill>
              <a:latin typeface="Saira Condensed"/>
              <a:ea typeface="Saira Condensed"/>
              <a:cs typeface="Saira Condensed"/>
              <a:sym typeface="Saira Condensed"/>
            </a:endParaRPr>
          </a:p>
          <a:p>
            <a:pPr indent="-285750" lvl="0" marL="457200" rtl="0" algn="l">
              <a:lnSpc>
                <a:spcPct val="115000"/>
              </a:lnSpc>
              <a:spcBef>
                <a:spcPts val="0"/>
              </a:spcBef>
              <a:spcAft>
                <a:spcPts val="0"/>
              </a:spcAft>
              <a:buClr>
                <a:srgbClr val="6AA84F"/>
              </a:buClr>
              <a:buSzPts val="900"/>
              <a:buFont typeface="Saira Condensed"/>
              <a:buAutoNum type="arabicPeriod"/>
            </a:pPr>
            <a:r>
              <a:rPr lang="es" sz="900">
                <a:solidFill>
                  <a:srgbClr val="6AA84F"/>
                </a:solidFill>
                <a:latin typeface="Saira Condensed"/>
                <a:ea typeface="Saira Condensed"/>
                <a:cs typeface="Saira Condensed"/>
                <a:sym typeface="Saira Condensed"/>
              </a:rPr>
              <a:t>Almost all </a:t>
            </a:r>
            <a:r>
              <a:rPr lang="es" sz="900">
                <a:solidFill>
                  <a:srgbClr val="6AA84F"/>
                </a:solidFill>
                <a:latin typeface="Saira Condensed"/>
                <a:ea typeface="Saira Condensed"/>
                <a:cs typeface="Saira Condensed"/>
                <a:sym typeface="Saira Condensed"/>
              </a:rPr>
              <a:t>cervical</a:t>
            </a:r>
            <a:r>
              <a:rPr lang="es" sz="900">
                <a:solidFill>
                  <a:srgbClr val="6AA84F"/>
                </a:solidFill>
                <a:latin typeface="Saira Condensed"/>
                <a:ea typeface="Saira Condensed"/>
                <a:cs typeface="Saira Condensed"/>
                <a:sym typeface="Saira Condensed"/>
              </a:rPr>
              <a:t> cancers are HPV positive. </a:t>
            </a:r>
            <a:endParaRPr sz="900">
              <a:solidFill>
                <a:srgbClr val="6AA84F"/>
              </a:solidFill>
              <a:latin typeface="Saira Condensed"/>
              <a:ea typeface="Saira Condensed"/>
              <a:cs typeface="Saira Condensed"/>
              <a:sym typeface="Saira Condensed"/>
            </a:endParaRPr>
          </a:p>
        </p:txBody>
      </p:sp>
      <p:sp>
        <p:nvSpPr>
          <p:cNvPr id="1084" name="Google Shape;1084;p19"/>
          <p:cNvSpPr txBox="1"/>
          <p:nvPr/>
        </p:nvSpPr>
        <p:spPr>
          <a:xfrm>
            <a:off x="248825" y="9156475"/>
            <a:ext cx="1113300" cy="3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434343"/>
                </a:solidFill>
                <a:highlight>
                  <a:srgbClr val="D5A6BD"/>
                </a:highlight>
                <a:latin typeface="Saira Condensed SemiBold"/>
                <a:ea typeface="Saira Condensed SemiBold"/>
                <a:cs typeface="Saira Condensed SemiBold"/>
                <a:sym typeface="Saira Condensed SemiBold"/>
              </a:rPr>
              <a:t>Females slides only</a:t>
            </a:r>
            <a:r>
              <a:rPr lang="es" sz="1000">
                <a:solidFill>
                  <a:srgbClr val="434343"/>
                </a:solidFill>
                <a:highlight>
                  <a:srgbClr val="D5A6BD"/>
                </a:highlight>
                <a:latin typeface="Saira Condensed SemiBold"/>
                <a:ea typeface="Saira Condensed SemiBold"/>
                <a:cs typeface="Saira Condensed SemiBold"/>
                <a:sym typeface="Saira Condensed SemiBold"/>
              </a:rPr>
              <a:t> </a:t>
            </a:r>
            <a:endParaRPr sz="600">
              <a:highlight>
                <a:srgbClr val="D5A6BD"/>
              </a:highlight>
            </a:endParaRPr>
          </a:p>
        </p:txBody>
      </p:sp>
      <p:sp>
        <p:nvSpPr>
          <p:cNvPr id="1085" name="Google Shape;1085;p19"/>
          <p:cNvSpPr txBox="1"/>
          <p:nvPr/>
        </p:nvSpPr>
        <p:spPr>
          <a:xfrm>
            <a:off x="2630075" y="7165750"/>
            <a:ext cx="1189500" cy="3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434343"/>
                </a:solidFill>
                <a:highlight>
                  <a:srgbClr val="D5A6BD"/>
                </a:highlight>
                <a:latin typeface="Saira Condensed SemiBold"/>
                <a:ea typeface="Saira Condensed SemiBold"/>
                <a:cs typeface="Saira Condensed SemiBold"/>
                <a:sym typeface="Saira Condensed SemiBold"/>
              </a:rPr>
              <a:t>Females slides only </a:t>
            </a:r>
            <a:endParaRPr sz="600">
              <a:highlight>
                <a:srgbClr val="D5A6BD"/>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89" name="Shape 1089"/>
        <p:cNvGrpSpPr/>
        <p:nvPr/>
      </p:nvGrpSpPr>
      <p:grpSpPr>
        <a:xfrm>
          <a:off x="0" y="0"/>
          <a:ext cx="0" cy="0"/>
          <a:chOff x="0" y="0"/>
          <a:chExt cx="0" cy="0"/>
        </a:xfrm>
      </p:grpSpPr>
      <p:sp>
        <p:nvSpPr>
          <p:cNvPr id="1090" name="Google Shape;1090;p20"/>
          <p:cNvSpPr txBox="1"/>
          <p:nvPr>
            <p:ph idx="4294967295" type="sldNum"/>
          </p:nvPr>
        </p:nvSpPr>
        <p:spPr>
          <a:xfrm>
            <a:off x="7051225" y="10230325"/>
            <a:ext cx="438900" cy="396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s" sz="1400">
                <a:latin typeface="Saira Condensed Medium"/>
                <a:ea typeface="Saira Condensed Medium"/>
                <a:cs typeface="Saira Condensed Medium"/>
                <a:sym typeface="Saira Condensed Medium"/>
              </a:rPr>
              <a:t>#3</a:t>
            </a:r>
            <a:endParaRPr sz="1400">
              <a:latin typeface="Saira Condensed Medium"/>
              <a:ea typeface="Saira Condensed Medium"/>
              <a:cs typeface="Saira Condensed Medium"/>
              <a:sym typeface="Saira Condensed Medium"/>
            </a:endParaRPr>
          </a:p>
        </p:txBody>
      </p:sp>
      <p:sp>
        <p:nvSpPr>
          <p:cNvPr id="1091" name="Google Shape;1091;p20"/>
          <p:cNvSpPr txBox="1"/>
          <p:nvPr>
            <p:ph type="title"/>
          </p:nvPr>
        </p:nvSpPr>
        <p:spPr>
          <a:xfrm>
            <a:off x="62400" y="195750"/>
            <a:ext cx="4047600" cy="47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2000">
                <a:solidFill>
                  <a:srgbClr val="F56E7C"/>
                </a:solidFill>
                <a:latin typeface="Saira Condensed SemiBold"/>
                <a:ea typeface="Saira Condensed SemiBold"/>
                <a:cs typeface="Saira Condensed SemiBold"/>
                <a:sym typeface="Saira Condensed SemiBold"/>
              </a:rPr>
              <a:t>Studies Regarding HPV in Saudi Arabia </a:t>
            </a:r>
            <a:r>
              <a:rPr lang="es" sz="2000">
                <a:solidFill>
                  <a:srgbClr val="F56E7C"/>
                </a:solidFill>
                <a:latin typeface="Saira Condensed SemiBold"/>
                <a:ea typeface="Saira Condensed SemiBold"/>
                <a:cs typeface="Saira Condensed SemiBold"/>
                <a:sym typeface="Saira Condensed SemiBold"/>
              </a:rPr>
              <a:t> </a:t>
            </a:r>
            <a:endParaRPr sz="2000">
              <a:solidFill>
                <a:srgbClr val="F56E7C"/>
              </a:solidFill>
              <a:latin typeface="Saira Condensed SemiBold"/>
              <a:ea typeface="Saira Condensed SemiBold"/>
              <a:cs typeface="Saira Condensed SemiBold"/>
              <a:sym typeface="Saira Condensed SemiBold"/>
            </a:endParaRPr>
          </a:p>
        </p:txBody>
      </p:sp>
      <p:cxnSp>
        <p:nvCxnSpPr>
          <p:cNvPr id="1092" name="Google Shape;1092;p20"/>
          <p:cNvCxnSpPr/>
          <p:nvPr/>
        </p:nvCxnSpPr>
        <p:spPr>
          <a:xfrm flipH="1" rot="10800000">
            <a:off x="-3" y="10168413"/>
            <a:ext cx="743100" cy="5100"/>
          </a:xfrm>
          <a:prstGeom prst="straightConnector1">
            <a:avLst/>
          </a:prstGeom>
          <a:noFill/>
          <a:ln cap="flat" cmpd="sng" w="19050">
            <a:solidFill>
              <a:srgbClr val="434343"/>
            </a:solidFill>
            <a:prstDash val="solid"/>
            <a:round/>
            <a:headEnd len="med" w="med" type="none"/>
            <a:tailEnd len="med" w="med" type="none"/>
          </a:ln>
        </p:spPr>
      </p:cxnSp>
      <p:sp>
        <p:nvSpPr>
          <p:cNvPr id="1093" name="Google Shape;1093;p20"/>
          <p:cNvSpPr/>
          <p:nvPr/>
        </p:nvSpPr>
        <p:spPr>
          <a:xfrm>
            <a:off x="0" y="0"/>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0"/>
          <p:cNvSpPr/>
          <p:nvPr/>
        </p:nvSpPr>
        <p:spPr>
          <a:xfrm>
            <a:off x="0" y="10626925"/>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0"/>
          <p:cNvSpPr/>
          <p:nvPr/>
        </p:nvSpPr>
        <p:spPr>
          <a:xfrm rot="5400000">
            <a:off x="-5309400" y="5291400"/>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0"/>
          <p:cNvSpPr/>
          <p:nvPr/>
        </p:nvSpPr>
        <p:spPr>
          <a:xfrm rot="5400000">
            <a:off x="2198725" y="5304463"/>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0"/>
          <p:cNvSpPr txBox="1"/>
          <p:nvPr/>
        </p:nvSpPr>
        <p:spPr>
          <a:xfrm>
            <a:off x="67200" y="419100"/>
            <a:ext cx="7427700" cy="3136200"/>
          </a:xfrm>
          <a:prstGeom prst="rect">
            <a:avLst/>
          </a:prstGeom>
          <a:noFill/>
          <a:ln>
            <a:noFill/>
          </a:ln>
        </p:spPr>
        <p:txBody>
          <a:bodyPr anchorCtr="0" anchor="t" bIns="91425" lIns="91425" spcFirstLastPara="1" rIns="91425" wrap="square" tIns="91425">
            <a:noAutofit/>
          </a:bodyPr>
          <a:lstStyle/>
          <a:p>
            <a:pPr indent="-317500" lvl="0" marL="457200" rtl="0" algn="l">
              <a:lnSpc>
                <a:spcPct val="140000"/>
              </a:lnSpc>
              <a:spcBef>
                <a:spcPts val="2400"/>
              </a:spcBef>
              <a:spcAft>
                <a:spcPts val="0"/>
              </a:spcAft>
              <a:buClr>
                <a:srgbClr val="4675AB"/>
              </a:buClr>
              <a:buSzPts val="1400"/>
              <a:buChar char="●"/>
            </a:pPr>
            <a:r>
              <a:rPr lang="es" u="sng">
                <a:solidFill>
                  <a:srgbClr val="4675AB"/>
                </a:solidFill>
                <a:latin typeface="Saira Condensed SemiBold"/>
                <a:ea typeface="Saira Condensed SemiBold"/>
                <a:cs typeface="Saira Condensed SemiBold"/>
                <a:sym typeface="Saira Condensed SemiBold"/>
                <a:hlinkClick r:id="rId3"/>
              </a:rPr>
              <a:t>Human Papillomavirus Prevalence and Type Distribution Among Women Attending Routine Gynecological Examinations in Saudi Arabia</a:t>
            </a:r>
            <a:r>
              <a:rPr lang="es">
                <a:solidFill>
                  <a:srgbClr val="4675AB"/>
                </a:solidFill>
                <a:latin typeface="Saira Condensed SemiBold"/>
                <a:ea typeface="Saira Condensed SemiBold"/>
                <a:cs typeface="Saira Condensed SemiBold"/>
                <a:sym typeface="Saira Condensed SemiBold"/>
              </a:rPr>
              <a:t>:</a:t>
            </a:r>
            <a:r>
              <a:rPr lang="es">
                <a:solidFill>
                  <a:srgbClr val="4675AB"/>
                </a:solidFill>
                <a:latin typeface="Saira Condensed"/>
                <a:ea typeface="Saira Condensed"/>
                <a:cs typeface="Saira Condensed"/>
                <a:sym typeface="Saira Condensed"/>
              </a:rPr>
              <a:t> </a:t>
            </a:r>
            <a:endParaRPr>
              <a:solidFill>
                <a:srgbClr val="4675AB"/>
              </a:solidFill>
              <a:latin typeface="Saira Condensed"/>
              <a:ea typeface="Saira Condensed"/>
              <a:cs typeface="Saira Condensed"/>
              <a:sym typeface="Saira Condensed"/>
            </a:endParaRPr>
          </a:p>
          <a:p>
            <a:pPr indent="-317500" lvl="1" marL="719999" rtl="0" algn="l">
              <a:lnSpc>
                <a:spcPct val="140000"/>
              </a:lnSpc>
              <a:spcBef>
                <a:spcPts val="0"/>
              </a:spcBef>
              <a:spcAft>
                <a:spcPts val="0"/>
              </a:spcAft>
              <a:buClr>
                <a:srgbClr val="434343"/>
              </a:buClr>
              <a:buSzPts val="1400"/>
              <a:buChar char="○"/>
            </a:pPr>
            <a:r>
              <a:rPr lang="es">
                <a:solidFill>
                  <a:srgbClr val="434343"/>
                </a:solidFill>
                <a:latin typeface="Saira Condensed"/>
                <a:ea typeface="Saira Condensed"/>
                <a:cs typeface="Saira Condensed"/>
                <a:sym typeface="Saira Condensed"/>
              </a:rPr>
              <a:t>This was an observational, epidemiological cross-sectional study conducted between April 2010 and December 2011 at three hospitals in Saudi Arabia.</a:t>
            </a:r>
            <a:endParaRPr>
              <a:solidFill>
                <a:srgbClr val="434343"/>
              </a:solidFill>
              <a:latin typeface="Saira Condensed"/>
              <a:ea typeface="Saira Condensed"/>
              <a:cs typeface="Saira Condensed"/>
              <a:sym typeface="Saira Condensed"/>
            </a:endParaRPr>
          </a:p>
          <a:p>
            <a:pPr indent="-317500" lvl="1" marL="719999" rtl="0" algn="l">
              <a:lnSpc>
                <a:spcPct val="140000"/>
              </a:lnSpc>
              <a:spcBef>
                <a:spcPts val="0"/>
              </a:spcBef>
              <a:spcAft>
                <a:spcPts val="0"/>
              </a:spcAft>
              <a:buClr>
                <a:srgbClr val="434343"/>
              </a:buClr>
              <a:buSzPts val="1400"/>
              <a:buFont typeface="Saira Condensed SemiBold"/>
              <a:buChar char="○"/>
            </a:pPr>
            <a:r>
              <a:rPr lang="es">
                <a:solidFill>
                  <a:srgbClr val="434343"/>
                </a:solidFill>
                <a:latin typeface="Saira Condensed SemiBold"/>
                <a:ea typeface="Saira Condensed SemiBold"/>
                <a:cs typeface="Saira Condensed SemiBold"/>
                <a:sym typeface="Saira Condensed SemiBold"/>
              </a:rPr>
              <a:t>Results:</a:t>
            </a:r>
            <a:endParaRPr>
              <a:solidFill>
                <a:srgbClr val="434343"/>
              </a:solidFill>
              <a:latin typeface="Saira Condensed SemiBold"/>
              <a:ea typeface="Saira Condensed SemiBold"/>
              <a:cs typeface="Saira Condensed SemiBold"/>
              <a:sym typeface="Saira Condensed SemiBold"/>
            </a:endParaRPr>
          </a:p>
          <a:p>
            <a:pPr indent="-317499" lvl="2" marL="899999" rtl="0" algn="l">
              <a:lnSpc>
                <a:spcPct val="140000"/>
              </a:lnSpc>
              <a:spcBef>
                <a:spcPts val="0"/>
              </a:spcBef>
              <a:spcAft>
                <a:spcPts val="0"/>
              </a:spcAft>
              <a:buClr>
                <a:srgbClr val="434343"/>
              </a:buClr>
              <a:buSzPts val="1400"/>
              <a:buChar char="■"/>
            </a:pPr>
            <a:r>
              <a:rPr lang="es">
                <a:solidFill>
                  <a:srgbClr val="434343"/>
                </a:solidFill>
                <a:latin typeface="Saira Condensed"/>
                <a:ea typeface="Saira Condensed"/>
                <a:cs typeface="Saira Condensed"/>
                <a:sym typeface="Saira Condensed"/>
              </a:rPr>
              <a:t>The overall prevalence of HPV was 9.8% in Saudi Arabia, but was higher in women over 55 years, as well as in non-Saudi nationals.</a:t>
            </a:r>
            <a:endParaRPr>
              <a:solidFill>
                <a:srgbClr val="434343"/>
              </a:solidFill>
              <a:latin typeface="Saira Condensed"/>
              <a:ea typeface="Saira Condensed"/>
              <a:cs typeface="Saira Condensed"/>
              <a:sym typeface="Saira Condensed"/>
            </a:endParaRPr>
          </a:p>
          <a:p>
            <a:pPr indent="-317499" lvl="2" marL="899999" rtl="0" algn="l">
              <a:lnSpc>
                <a:spcPct val="140000"/>
              </a:lnSpc>
              <a:spcBef>
                <a:spcPts val="0"/>
              </a:spcBef>
              <a:spcAft>
                <a:spcPts val="0"/>
              </a:spcAft>
              <a:buClr>
                <a:srgbClr val="434343"/>
              </a:buClr>
              <a:buSzPts val="1400"/>
              <a:buChar char="■"/>
            </a:pPr>
            <a:r>
              <a:rPr lang="es">
                <a:solidFill>
                  <a:srgbClr val="434343"/>
                </a:solidFill>
                <a:latin typeface="Saira Condensed"/>
                <a:ea typeface="Saira Condensed"/>
                <a:cs typeface="Saira Condensed"/>
                <a:sym typeface="Saira Condensed"/>
              </a:rPr>
              <a:t>The most prevalent high risk types were: HPV-68/73 (5 cases), HPV-18 (4 cases), HPV-16 (3 cases).</a:t>
            </a:r>
            <a:endParaRPr>
              <a:solidFill>
                <a:srgbClr val="434343"/>
              </a:solidFill>
              <a:latin typeface="Saira Condensed"/>
              <a:ea typeface="Saira Condensed"/>
              <a:cs typeface="Saira Condensed"/>
              <a:sym typeface="Saira Condensed"/>
            </a:endParaRPr>
          </a:p>
          <a:p>
            <a:pPr indent="-317499" lvl="2" marL="899999" rtl="0" algn="l">
              <a:lnSpc>
                <a:spcPct val="100000"/>
              </a:lnSpc>
              <a:spcBef>
                <a:spcPts val="0"/>
              </a:spcBef>
              <a:spcAft>
                <a:spcPts val="0"/>
              </a:spcAft>
              <a:buClr>
                <a:srgbClr val="434343"/>
              </a:buClr>
              <a:buSzPts val="1400"/>
              <a:buChar char="■"/>
            </a:pPr>
            <a:r>
              <a:rPr lang="es">
                <a:solidFill>
                  <a:srgbClr val="434343"/>
                </a:solidFill>
                <a:latin typeface="Saira Condensed"/>
                <a:ea typeface="Saira Condensed"/>
                <a:cs typeface="Saira Condensed"/>
                <a:sym typeface="Saira Condensed"/>
              </a:rPr>
              <a:t>The most prevalent low risk types were: HPV-6 (4 cases) HPV-42, HPV-53 and HPV-54 (2 cases each).</a:t>
            </a:r>
            <a:endParaRPr>
              <a:solidFill>
                <a:srgbClr val="434343"/>
              </a:solidFill>
              <a:latin typeface="Saira Condensed"/>
              <a:ea typeface="Saira Condensed"/>
              <a:cs typeface="Saira Condensed"/>
              <a:sym typeface="Saira Condensed"/>
            </a:endParaRPr>
          </a:p>
          <a:p>
            <a:pPr indent="0" lvl="0" marL="914400" rtl="0" algn="l">
              <a:lnSpc>
                <a:spcPct val="100000"/>
              </a:lnSpc>
              <a:spcBef>
                <a:spcPts val="2400"/>
              </a:spcBef>
              <a:spcAft>
                <a:spcPts val="0"/>
              </a:spcAft>
              <a:buNone/>
            </a:pPr>
            <a:r>
              <a:t/>
            </a:r>
            <a:endParaRPr>
              <a:solidFill>
                <a:srgbClr val="434343"/>
              </a:solidFill>
              <a:latin typeface="Saira Condensed"/>
              <a:ea typeface="Saira Condensed"/>
              <a:cs typeface="Saira Condensed"/>
              <a:sym typeface="Saira Condensed"/>
            </a:endParaRPr>
          </a:p>
          <a:p>
            <a:pPr indent="0" lvl="0" marL="0" rtl="0" algn="l">
              <a:lnSpc>
                <a:spcPct val="140000"/>
              </a:lnSpc>
              <a:spcBef>
                <a:spcPts val="2400"/>
              </a:spcBef>
              <a:spcAft>
                <a:spcPts val="0"/>
              </a:spcAft>
              <a:buNone/>
            </a:pPr>
            <a:r>
              <a:t/>
            </a:r>
            <a:endParaRPr>
              <a:solidFill>
                <a:srgbClr val="434343"/>
              </a:solidFill>
              <a:latin typeface="Saira Condensed"/>
              <a:ea typeface="Saira Condensed"/>
              <a:cs typeface="Saira Condensed"/>
              <a:sym typeface="Saira Condensed"/>
            </a:endParaRPr>
          </a:p>
          <a:p>
            <a:pPr indent="0" lvl="0" marL="719999" rtl="0" algn="l">
              <a:lnSpc>
                <a:spcPct val="115000"/>
              </a:lnSpc>
              <a:spcBef>
                <a:spcPts val="600"/>
              </a:spcBef>
              <a:spcAft>
                <a:spcPts val="300"/>
              </a:spcAft>
              <a:buNone/>
            </a:pPr>
            <a:r>
              <a:t/>
            </a:r>
            <a:endParaRPr>
              <a:solidFill>
                <a:srgbClr val="434343"/>
              </a:solidFill>
              <a:latin typeface="Saira Condensed"/>
              <a:ea typeface="Saira Condensed"/>
              <a:cs typeface="Saira Condensed"/>
              <a:sym typeface="Saira Condensed"/>
            </a:endParaRPr>
          </a:p>
        </p:txBody>
      </p:sp>
      <p:cxnSp>
        <p:nvCxnSpPr>
          <p:cNvPr id="1098" name="Google Shape;1098;p20"/>
          <p:cNvCxnSpPr/>
          <p:nvPr/>
        </p:nvCxnSpPr>
        <p:spPr>
          <a:xfrm>
            <a:off x="62397" y="667638"/>
            <a:ext cx="1613100" cy="0"/>
          </a:xfrm>
          <a:prstGeom prst="straightConnector1">
            <a:avLst/>
          </a:prstGeom>
          <a:noFill/>
          <a:ln cap="flat" cmpd="sng" w="19050">
            <a:solidFill>
              <a:srgbClr val="434343"/>
            </a:solidFill>
            <a:prstDash val="solid"/>
            <a:round/>
            <a:headEnd len="med" w="med" type="none"/>
            <a:tailEnd len="med" w="med" type="none"/>
          </a:ln>
        </p:spPr>
      </p:cxnSp>
      <p:sp>
        <p:nvSpPr>
          <p:cNvPr id="1099" name="Google Shape;1099;p20"/>
          <p:cNvSpPr txBox="1"/>
          <p:nvPr/>
        </p:nvSpPr>
        <p:spPr>
          <a:xfrm>
            <a:off x="67200" y="3464875"/>
            <a:ext cx="7427700" cy="3000000"/>
          </a:xfrm>
          <a:prstGeom prst="rect">
            <a:avLst/>
          </a:prstGeom>
          <a:noFill/>
          <a:ln>
            <a:noFill/>
          </a:ln>
        </p:spPr>
        <p:txBody>
          <a:bodyPr anchorCtr="0" anchor="t" bIns="91425" lIns="91425" spcFirstLastPara="1" rIns="91425" wrap="square" tIns="91425">
            <a:noAutofit/>
          </a:bodyPr>
          <a:lstStyle/>
          <a:p>
            <a:pPr indent="-317500" lvl="0" marL="457200" rtl="0" algn="l">
              <a:spcBef>
                <a:spcPts val="500"/>
              </a:spcBef>
              <a:spcAft>
                <a:spcPts val="0"/>
              </a:spcAft>
              <a:buClr>
                <a:srgbClr val="4675AB"/>
              </a:buClr>
              <a:buSzPts val="1400"/>
              <a:buChar char="●"/>
            </a:pPr>
            <a:r>
              <a:rPr lang="es" u="sng">
                <a:solidFill>
                  <a:srgbClr val="4675AB"/>
                </a:solidFill>
                <a:latin typeface="Saira Condensed SemiBold"/>
                <a:ea typeface="Saira Condensed SemiBold"/>
                <a:cs typeface="Saira Condensed SemiBold"/>
                <a:sym typeface="Saira Condensed SemiBold"/>
                <a:hlinkClick r:id="rId4"/>
              </a:rPr>
              <a:t>HPV prevalence and genetic predisposition to cervical cancer in Saudi Arabia</a:t>
            </a:r>
            <a:r>
              <a:rPr lang="es">
                <a:solidFill>
                  <a:srgbClr val="4675AB"/>
                </a:solidFill>
                <a:latin typeface="Saira Condensed SemiBold"/>
                <a:ea typeface="Saira Condensed SemiBold"/>
                <a:cs typeface="Saira Condensed SemiBold"/>
                <a:sym typeface="Saira Condensed SemiBold"/>
              </a:rPr>
              <a:t>: </a:t>
            </a:r>
            <a:endParaRPr>
              <a:solidFill>
                <a:srgbClr val="4675AB"/>
              </a:solidFill>
              <a:latin typeface="Saira Condensed SemiBold"/>
              <a:ea typeface="Saira Condensed SemiBold"/>
              <a:cs typeface="Saira Condensed SemiBold"/>
              <a:sym typeface="Saira Condensed SemiBold"/>
            </a:endParaRPr>
          </a:p>
          <a:p>
            <a:pPr indent="-317500" lvl="1" marL="719999" rtl="0" algn="l">
              <a:lnSpc>
                <a:spcPct val="115000"/>
              </a:lnSpc>
              <a:spcBef>
                <a:spcPts val="0"/>
              </a:spcBef>
              <a:spcAft>
                <a:spcPts val="0"/>
              </a:spcAft>
              <a:buClr>
                <a:srgbClr val="434343"/>
              </a:buClr>
              <a:buSzPts val="1400"/>
              <a:buChar char="○"/>
            </a:pPr>
            <a:r>
              <a:rPr lang="es">
                <a:solidFill>
                  <a:srgbClr val="434343"/>
                </a:solidFill>
                <a:latin typeface="Saira Condensed"/>
                <a:ea typeface="Saira Condensed"/>
                <a:cs typeface="Saira Condensed"/>
                <a:sym typeface="Saira Condensed"/>
              </a:rPr>
              <a:t>100 patients with </a:t>
            </a:r>
            <a:r>
              <a:rPr lang="es">
                <a:solidFill>
                  <a:srgbClr val="434343"/>
                </a:solidFill>
                <a:latin typeface="Saira Condensed"/>
                <a:ea typeface="Saira Condensed"/>
                <a:cs typeface="Saira Condensed"/>
                <a:sym typeface="Saira Condensed"/>
              </a:rPr>
              <a:t>histopathologically</a:t>
            </a:r>
            <a:r>
              <a:rPr lang="es">
                <a:solidFill>
                  <a:srgbClr val="434343"/>
                </a:solidFill>
                <a:latin typeface="Saira Condensed"/>
                <a:ea typeface="Saira Condensed"/>
                <a:cs typeface="Saira Condensed"/>
                <a:sym typeface="Saira Condensed"/>
              </a:rPr>
              <a:t> proven, locally advanced, cervical cancer were enrolled in this study out of 218 patients followed at KFSHRC from 2009 to 2012. There was no restriction on patients’ age or histological type of cervix cancer.</a:t>
            </a:r>
            <a:endParaRPr>
              <a:solidFill>
                <a:srgbClr val="434343"/>
              </a:solidFill>
              <a:latin typeface="Saira Condensed"/>
              <a:ea typeface="Saira Condensed"/>
              <a:cs typeface="Saira Condensed"/>
              <a:sym typeface="Saira Condensed"/>
            </a:endParaRPr>
          </a:p>
          <a:p>
            <a:pPr indent="-317500" lvl="1" marL="719999" rtl="0" algn="l">
              <a:lnSpc>
                <a:spcPct val="115000"/>
              </a:lnSpc>
              <a:spcBef>
                <a:spcPts val="0"/>
              </a:spcBef>
              <a:spcAft>
                <a:spcPts val="0"/>
              </a:spcAft>
              <a:buClr>
                <a:srgbClr val="434343"/>
              </a:buClr>
              <a:buSzPts val="1400"/>
              <a:buChar char="○"/>
            </a:pPr>
            <a:r>
              <a:rPr lang="es">
                <a:solidFill>
                  <a:srgbClr val="434343"/>
                </a:solidFill>
                <a:latin typeface="Saira Condensed SemiBold"/>
                <a:ea typeface="Saira Condensed SemiBold"/>
                <a:cs typeface="Saira Condensed SemiBold"/>
                <a:sym typeface="Saira Condensed SemiBold"/>
              </a:rPr>
              <a:t>Conclusions:</a:t>
            </a:r>
            <a:endParaRPr>
              <a:solidFill>
                <a:srgbClr val="434343"/>
              </a:solidFill>
              <a:latin typeface="Saira Condensed SemiBold"/>
              <a:ea typeface="Saira Condensed SemiBold"/>
              <a:cs typeface="Saira Condensed SemiBold"/>
              <a:sym typeface="Saira Condensed SemiBold"/>
            </a:endParaRPr>
          </a:p>
          <a:p>
            <a:pPr indent="-317499" lvl="2" marL="899999" rtl="0" algn="l">
              <a:lnSpc>
                <a:spcPct val="115000"/>
              </a:lnSpc>
              <a:spcBef>
                <a:spcPts val="0"/>
              </a:spcBef>
              <a:spcAft>
                <a:spcPts val="0"/>
              </a:spcAft>
              <a:buClr>
                <a:srgbClr val="434343"/>
              </a:buClr>
              <a:buSzPts val="1400"/>
              <a:buChar char="■"/>
            </a:pPr>
            <a:r>
              <a:rPr lang="es">
                <a:solidFill>
                  <a:srgbClr val="434343"/>
                </a:solidFill>
                <a:latin typeface="Saira Condensed"/>
                <a:ea typeface="Saira Condensed"/>
                <a:cs typeface="Saira Condensed"/>
                <a:sym typeface="Saira Condensed"/>
              </a:rPr>
              <a:t>The prevalence of HPV infection in invasive cervical cancer in Saudi Arabia (82%) is at the lower range of that observed in the world (85%-99%).</a:t>
            </a:r>
            <a:endParaRPr>
              <a:solidFill>
                <a:srgbClr val="434343"/>
              </a:solidFill>
              <a:latin typeface="Saira Condensed"/>
              <a:ea typeface="Saira Condensed"/>
              <a:cs typeface="Saira Condensed"/>
              <a:sym typeface="Saira Condensed"/>
            </a:endParaRPr>
          </a:p>
          <a:p>
            <a:pPr indent="-317499" lvl="2" marL="899999" rtl="0" algn="l">
              <a:lnSpc>
                <a:spcPct val="115000"/>
              </a:lnSpc>
              <a:spcBef>
                <a:spcPts val="0"/>
              </a:spcBef>
              <a:spcAft>
                <a:spcPts val="0"/>
              </a:spcAft>
              <a:buClr>
                <a:srgbClr val="434343"/>
              </a:buClr>
              <a:buSzPts val="1400"/>
              <a:buChar char="■"/>
            </a:pPr>
            <a:r>
              <a:rPr lang="es">
                <a:solidFill>
                  <a:srgbClr val="434343"/>
                </a:solidFill>
                <a:latin typeface="Saira Condensed"/>
                <a:ea typeface="Saira Condensed"/>
                <a:cs typeface="Saira Condensed"/>
                <a:sym typeface="Saira Condensed"/>
              </a:rPr>
              <a:t>The most common HPV genotype was HPV-16 (71%), followed by HPV-31 (7%), HPV-18, 45, and 73 (4% each), Double infections were present in 8.5% of HPV-positive patients.</a:t>
            </a:r>
            <a:endParaRPr>
              <a:solidFill>
                <a:srgbClr val="434343"/>
              </a:solidFill>
              <a:latin typeface="Saira Condensed"/>
              <a:ea typeface="Saira Condensed"/>
              <a:cs typeface="Saira Condensed"/>
              <a:sym typeface="Saira Condensed"/>
            </a:endParaRPr>
          </a:p>
          <a:p>
            <a:pPr indent="-317499" lvl="2" marL="899999" rtl="0" algn="l">
              <a:lnSpc>
                <a:spcPct val="115000"/>
              </a:lnSpc>
              <a:spcBef>
                <a:spcPts val="0"/>
              </a:spcBef>
              <a:spcAft>
                <a:spcPts val="0"/>
              </a:spcAft>
              <a:buClr>
                <a:srgbClr val="CC0000"/>
              </a:buClr>
              <a:buSzPts val="1400"/>
              <a:buFont typeface="Saira Condensed"/>
              <a:buChar char="■"/>
            </a:pPr>
            <a:r>
              <a:rPr lang="es">
                <a:solidFill>
                  <a:srgbClr val="CC0000"/>
                </a:solidFill>
                <a:latin typeface="Saira Condensed"/>
                <a:ea typeface="Saira Condensed"/>
                <a:cs typeface="Saira Condensed"/>
                <a:sym typeface="Saira Condensed"/>
              </a:rPr>
              <a:t>HPV oncogenic strains (16,18,31,45,52, and 58) account for 98 to 99% of cervical cancers</a:t>
            </a:r>
            <a:endParaRPr>
              <a:solidFill>
                <a:srgbClr val="CC0000"/>
              </a:solidFill>
              <a:latin typeface="Saira Condensed"/>
              <a:ea typeface="Saira Condensed"/>
              <a:cs typeface="Saira Condensed"/>
              <a:sym typeface="Saira Condensed"/>
            </a:endParaRPr>
          </a:p>
        </p:txBody>
      </p:sp>
      <p:sp>
        <p:nvSpPr>
          <p:cNvPr id="1100" name="Google Shape;1100;p20"/>
          <p:cNvSpPr txBox="1"/>
          <p:nvPr>
            <p:ph type="title"/>
          </p:nvPr>
        </p:nvSpPr>
        <p:spPr>
          <a:xfrm>
            <a:off x="56338" y="6090500"/>
            <a:ext cx="3999900" cy="47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2000">
                <a:solidFill>
                  <a:srgbClr val="F56E7C"/>
                </a:solidFill>
                <a:latin typeface="Saira Condensed SemiBold"/>
                <a:ea typeface="Saira Condensed SemiBold"/>
                <a:cs typeface="Saira Condensed SemiBold"/>
                <a:sym typeface="Saira Condensed SemiBold"/>
              </a:rPr>
              <a:t>HPV Related Diseases in </a:t>
            </a:r>
            <a:r>
              <a:rPr lang="es" sz="2000">
                <a:solidFill>
                  <a:srgbClr val="F56E7C"/>
                </a:solidFill>
                <a:latin typeface="Saira Condensed SemiBold"/>
                <a:ea typeface="Saira Condensed SemiBold"/>
                <a:cs typeface="Saira Condensed SemiBold"/>
                <a:sym typeface="Saira Condensed SemiBold"/>
              </a:rPr>
              <a:t>Females</a:t>
            </a:r>
            <a:r>
              <a:rPr lang="es" sz="2000">
                <a:solidFill>
                  <a:srgbClr val="F56E7C"/>
                </a:solidFill>
                <a:latin typeface="Saira Condensed SemiBold"/>
                <a:ea typeface="Saira Condensed SemiBold"/>
                <a:cs typeface="Saira Condensed SemiBold"/>
                <a:sym typeface="Saira Condensed SemiBold"/>
              </a:rPr>
              <a:t> &amp; Males </a:t>
            </a:r>
            <a:endParaRPr sz="2000">
              <a:solidFill>
                <a:srgbClr val="F56E7C"/>
              </a:solidFill>
              <a:latin typeface="Saira Condensed SemiBold"/>
              <a:ea typeface="Saira Condensed SemiBold"/>
              <a:cs typeface="Saira Condensed SemiBold"/>
              <a:sym typeface="Saira Condensed SemiBold"/>
            </a:endParaRPr>
          </a:p>
        </p:txBody>
      </p:sp>
      <p:cxnSp>
        <p:nvCxnSpPr>
          <p:cNvPr id="1101" name="Google Shape;1101;p20"/>
          <p:cNvCxnSpPr/>
          <p:nvPr/>
        </p:nvCxnSpPr>
        <p:spPr>
          <a:xfrm>
            <a:off x="51535" y="6562388"/>
            <a:ext cx="1613100" cy="0"/>
          </a:xfrm>
          <a:prstGeom prst="straightConnector1">
            <a:avLst/>
          </a:prstGeom>
          <a:noFill/>
          <a:ln cap="flat" cmpd="sng" w="19050">
            <a:solidFill>
              <a:srgbClr val="434343"/>
            </a:solidFill>
            <a:prstDash val="solid"/>
            <a:round/>
            <a:headEnd len="med" w="med" type="none"/>
            <a:tailEnd len="med" w="med" type="none"/>
          </a:ln>
        </p:spPr>
      </p:cxnSp>
      <p:pic>
        <p:nvPicPr>
          <p:cNvPr id="1102" name="Google Shape;1102;p20"/>
          <p:cNvPicPr preferRelativeResize="0"/>
          <p:nvPr/>
        </p:nvPicPr>
        <p:blipFill rotWithShape="1">
          <a:blip r:embed="rId5">
            <a:alphaModFix/>
          </a:blip>
          <a:srcRect b="21672" l="29223" r="27951" t="12211"/>
          <a:stretch/>
        </p:blipFill>
        <p:spPr>
          <a:xfrm rot="-1606005">
            <a:off x="2535987" y="1042564"/>
            <a:ext cx="188327" cy="314000"/>
          </a:xfrm>
          <a:prstGeom prst="rect">
            <a:avLst/>
          </a:prstGeom>
          <a:noFill/>
          <a:ln>
            <a:noFill/>
          </a:ln>
        </p:spPr>
      </p:pic>
      <p:pic>
        <p:nvPicPr>
          <p:cNvPr id="1103" name="Google Shape;1103;p20"/>
          <p:cNvPicPr preferRelativeResize="0"/>
          <p:nvPr/>
        </p:nvPicPr>
        <p:blipFill rotWithShape="1">
          <a:blip r:embed="rId5">
            <a:alphaModFix/>
          </a:blip>
          <a:srcRect b="21672" l="29223" r="27951" t="12211"/>
          <a:stretch/>
        </p:blipFill>
        <p:spPr>
          <a:xfrm rot="-5400137">
            <a:off x="5469663" y="3579426"/>
            <a:ext cx="188328" cy="314002"/>
          </a:xfrm>
          <a:prstGeom prst="rect">
            <a:avLst/>
          </a:prstGeom>
          <a:noFill/>
          <a:ln>
            <a:noFill/>
          </a:ln>
        </p:spPr>
      </p:pic>
      <p:graphicFrame>
        <p:nvGraphicFramePr>
          <p:cNvPr id="1104" name="Google Shape;1104;p20"/>
          <p:cNvGraphicFramePr/>
          <p:nvPr/>
        </p:nvGraphicFramePr>
        <p:xfrm>
          <a:off x="149838" y="6684750"/>
          <a:ext cx="3000000" cy="3000000"/>
        </p:xfrm>
        <a:graphic>
          <a:graphicData uri="http://schemas.openxmlformats.org/drawingml/2006/table">
            <a:tbl>
              <a:tblPr>
                <a:noFill/>
                <a:tableStyleId>{2AA74611-89D0-456A-9390-8B23577D789F}</a:tableStyleId>
              </a:tblPr>
              <a:tblGrid>
                <a:gridCol w="1199175"/>
                <a:gridCol w="6027150"/>
              </a:tblGrid>
              <a:tr h="677250">
                <a:tc>
                  <a:txBody>
                    <a:bodyPr/>
                    <a:lstStyle/>
                    <a:p>
                      <a:pPr indent="0" lvl="0" marL="0" rtl="0" algn="ctr">
                        <a:lnSpc>
                          <a:spcPct val="115000"/>
                        </a:lnSpc>
                        <a:spcBef>
                          <a:spcPts val="500"/>
                        </a:spcBef>
                        <a:spcAft>
                          <a:spcPts val="300"/>
                        </a:spcAft>
                        <a:buNone/>
                      </a:pPr>
                      <a:r>
                        <a:rPr lang="es">
                          <a:solidFill>
                            <a:srgbClr val="FFFFFF"/>
                          </a:solidFill>
                          <a:latin typeface="Saira Condensed SemiBold"/>
                          <a:ea typeface="Saira Condensed SemiBold"/>
                          <a:cs typeface="Saira Condensed SemiBold"/>
                          <a:sym typeface="Saira Condensed SemiBold"/>
                        </a:rPr>
                        <a:t>Anal cancer and precursor lesions</a:t>
                      </a:r>
                      <a:endParaRPr sz="1600">
                        <a:solidFill>
                          <a:srgbClr val="FFFFFF"/>
                        </a:solidFill>
                        <a:latin typeface="Saira Condensed SemiBold"/>
                        <a:ea typeface="Saira Condensed SemiBold"/>
                        <a:cs typeface="Saira Condensed SemiBold"/>
                        <a:sym typeface="Saira Condensed SemiBol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675AB">
                        <a:alpha val="48080"/>
                      </a:srgbClr>
                    </a:solidFill>
                  </a:tcPr>
                </a:tc>
                <a:tc>
                  <a:txBody>
                    <a:bodyPr/>
                    <a:lstStyle/>
                    <a:p>
                      <a:pPr indent="-317500" lvl="0" marL="457200" rtl="0" algn="l">
                        <a:lnSpc>
                          <a:spcPct val="115000"/>
                        </a:lnSpc>
                        <a:spcBef>
                          <a:spcPts val="50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Rare cancer globally</a:t>
                      </a:r>
                      <a:endParaRPr>
                        <a:solidFill>
                          <a:srgbClr val="434343"/>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HPV types 16 and 18 cause around 70 to 85 % of anal cancers and precancerous lesions (ie, Anal intraepithelial neoplasia grade 2 and 3) </a:t>
                      </a:r>
                      <a:endParaRPr>
                        <a:solidFill>
                          <a:srgbClr val="434343"/>
                        </a:solidFill>
                        <a:latin typeface="Saira Condensed"/>
                        <a:ea typeface="Saira Condensed"/>
                        <a:cs typeface="Saira Condensed"/>
                        <a:sym typeface="Saira Condense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891775">
                <a:tc>
                  <a:txBody>
                    <a:bodyPr/>
                    <a:lstStyle/>
                    <a:p>
                      <a:pPr indent="0" lvl="0" marL="0" rtl="0" algn="ctr">
                        <a:lnSpc>
                          <a:spcPct val="115000"/>
                        </a:lnSpc>
                        <a:spcBef>
                          <a:spcPts val="500"/>
                        </a:spcBef>
                        <a:spcAft>
                          <a:spcPts val="300"/>
                        </a:spcAft>
                        <a:buNone/>
                      </a:pPr>
                      <a:r>
                        <a:rPr lang="es">
                          <a:solidFill>
                            <a:srgbClr val="FFFFFF"/>
                          </a:solidFill>
                          <a:latin typeface="Saira Condensed SemiBold"/>
                          <a:ea typeface="Saira Condensed SemiBold"/>
                          <a:cs typeface="Saira Condensed SemiBold"/>
                          <a:sym typeface="Saira Condensed SemiBold"/>
                        </a:rPr>
                        <a:t>Genital warts</a:t>
                      </a:r>
                      <a:r>
                        <a:rPr baseline="30000" lang="es">
                          <a:solidFill>
                            <a:srgbClr val="FFFFFF"/>
                          </a:solidFill>
                          <a:latin typeface="Saira Condensed SemiBold"/>
                          <a:ea typeface="Saira Condensed SemiBold"/>
                          <a:cs typeface="Saira Condensed SemiBold"/>
                          <a:sym typeface="Saira Condensed SemiBold"/>
                        </a:rPr>
                        <a:t>1</a:t>
                      </a:r>
                      <a:endParaRPr baseline="30000">
                        <a:solidFill>
                          <a:srgbClr val="FFFFFF"/>
                        </a:solidFill>
                        <a:latin typeface="Saira Condensed SemiBold"/>
                        <a:ea typeface="Saira Condensed SemiBold"/>
                        <a:cs typeface="Saira Condensed SemiBold"/>
                        <a:sym typeface="Saira Condensed SemiBol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675AB">
                        <a:alpha val="48080"/>
                      </a:srgbClr>
                    </a:solidFill>
                  </a:tcPr>
                </a:tc>
                <a:tc>
                  <a:txBody>
                    <a:bodyPr/>
                    <a:lstStyle/>
                    <a:p>
                      <a:pPr indent="-317500" lvl="0" marL="457200" rtl="0" algn="l">
                        <a:lnSpc>
                          <a:spcPct val="115000"/>
                        </a:lnSpc>
                        <a:spcBef>
                          <a:spcPts val="500"/>
                        </a:spcBef>
                        <a:spcAft>
                          <a:spcPts val="0"/>
                        </a:spcAft>
                        <a:buClr>
                          <a:srgbClr val="434343"/>
                        </a:buClr>
                        <a:buSzPts val="1400"/>
                        <a:buFont typeface="Saira Condensed"/>
                        <a:buChar char="●"/>
                      </a:pPr>
                      <a:r>
                        <a:rPr lang="es">
                          <a:solidFill>
                            <a:srgbClr val="CC0000"/>
                          </a:solidFill>
                          <a:latin typeface="Saira Condensed"/>
                          <a:ea typeface="Saira Condensed"/>
                          <a:cs typeface="Saira Condensed"/>
                          <a:sym typeface="Saira Condensed"/>
                        </a:rPr>
                        <a:t>HPV types 6 and 11</a:t>
                      </a:r>
                      <a:r>
                        <a:rPr lang="es">
                          <a:solidFill>
                            <a:srgbClr val="CC0000"/>
                          </a:solidFill>
                          <a:latin typeface="Saira Condensed SemiBold"/>
                          <a:ea typeface="Saira Condensed SemiBold"/>
                          <a:cs typeface="Saira Condensed SemiBold"/>
                          <a:sym typeface="Saira Condensed SemiBold"/>
                        </a:rPr>
                        <a:t> </a:t>
                      </a:r>
                      <a:r>
                        <a:rPr lang="es">
                          <a:solidFill>
                            <a:srgbClr val="6AA84F"/>
                          </a:solidFill>
                          <a:latin typeface="Saira Condensed"/>
                          <a:ea typeface="Saira Condensed"/>
                          <a:cs typeface="Saira Condensed"/>
                          <a:sym typeface="Saira Condensed"/>
                        </a:rPr>
                        <a:t>(benign genotypes) </a:t>
                      </a:r>
                      <a:r>
                        <a:rPr lang="es">
                          <a:solidFill>
                            <a:srgbClr val="CC0000"/>
                          </a:solidFill>
                          <a:latin typeface="Saira Condensed"/>
                          <a:ea typeface="Saira Condensed"/>
                          <a:cs typeface="Saira Condensed"/>
                          <a:sym typeface="Saira Condensed"/>
                        </a:rPr>
                        <a:t>cause 90% of genital warts.</a:t>
                      </a:r>
                      <a:endParaRPr>
                        <a:solidFill>
                          <a:srgbClr val="CC0000"/>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It is associated with physical and psychological morbidity. </a:t>
                      </a:r>
                      <a:endParaRPr>
                        <a:solidFill>
                          <a:srgbClr val="434343"/>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High rate of treatment failure, and treatment of recurrent episodes is costly. </a:t>
                      </a:r>
                      <a:endParaRPr>
                        <a:solidFill>
                          <a:srgbClr val="434343"/>
                        </a:solidFill>
                        <a:latin typeface="Saira Condensed"/>
                        <a:ea typeface="Saira Condensed"/>
                        <a:cs typeface="Saira Condensed"/>
                        <a:sym typeface="Saira Condense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192300">
                <a:tc>
                  <a:txBody>
                    <a:bodyPr/>
                    <a:lstStyle/>
                    <a:p>
                      <a:pPr indent="0" lvl="0" marL="0" rtl="0" algn="ctr">
                        <a:lnSpc>
                          <a:spcPct val="115000"/>
                        </a:lnSpc>
                        <a:spcBef>
                          <a:spcPts val="500"/>
                        </a:spcBef>
                        <a:spcAft>
                          <a:spcPts val="300"/>
                        </a:spcAft>
                        <a:buNone/>
                      </a:pPr>
                      <a:r>
                        <a:rPr lang="es">
                          <a:solidFill>
                            <a:srgbClr val="FFFFFF"/>
                          </a:solidFill>
                          <a:latin typeface="Saira Condensed SemiBold"/>
                          <a:ea typeface="Saira Condensed SemiBold"/>
                          <a:cs typeface="Saira Condensed SemiBold"/>
                          <a:sym typeface="Saira Condensed SemiBold"/>
                        </a:rPr>
                        <a:t>Oropharyngeal cancer</a:t>
                      </a:r>
                      <a:endParaRPr>
                        <a:solidFill>
                          <a:srgbClr val="FFFFFF"/>
                        </a:solidFill>
                        <a:latin typeface="Saira Condensed SemiBold"/>
                        <a:ea typeface="Saira Condensed SemiBold"/>
                        <a:cs typeface="Saira Condensed SemiBold"/>
                        <a:sym typeface="Saira Condensed SemiBol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675AB">
                        <a:alpha val="48080"/>
                      </a:srgbClr>
                    </a:solidFill>
                  </a:tcPr>
                </a:tc>
                <a:tc>
                  <a:txBody>
                    <a:bodyPr/>
                    <a:lstStyle/>
                    <a:p>
                      <a:pPr indent="-317500" lvl="0" marL="457200" rtl="0" algn="l">
                        <a:lnSpc>
                          <a:spcPct val="115000"/>
                        </a:lnSpc>
                        <a:spcBef>
                          <a:spcPts val="50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HPV infection may also play a role in the pathogenesis of squamous cell carcinomas of the head and neck.</a:t>
                      </a:r>
                      <a:endParaRPr>
                        <a:solidFill>
                          <a:srgbClr val="434343"/>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Primarily found in the oropharynx and base of the tongue, tonsil, and larynx.</a:t>
                      </a:r>
                      <a:endParaRPr>
                        <a:solidFill>
                          <a:srgbClr val="434343"/>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6AA84F"/>
                        </a:buClr>
                        <a:buSzPts val="1400"/>
                        <a:buFont typeface="Saira Condensed"/>
                        <a:buChar char="●"/>
                      </a:pPr>
                      <a:r>
                        <a:rPr lang="es">
                          <a:solidFill>
                            <a:srgbClr val="6AA84F"/>
                          </a:solidFill>
                          <a:latin typeface="Saira Condensed"/>
                          <a:ea typeface="Saira Condensed"/>
                          <a:cs typeface="Saira Condensed"/>
                          <a:sym typeface="Saira Condensed"/>
                        </a:rPr>
                        <a:t>Transmitted through birth (vertical transmission) or through oral sex.</a:t>
                      </a:r>
                      <a:endParaRPr>
                        <a:solidFill>
                          <a:srgbClr val="6AA84F"/>
                        </a:solidFill>
                        <a:latin typeface="Saira Condensed"/>
                        <a:ea typeface="Saira Condensed"/>
                        <a:cs typeface="Saira Condensed"/>
                        <a:sym typeface="Saira Condense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1105" name="Google Shape;1105;p20"/>
          <p:cNvSpPr txBox="1"/>
          <p:nvPr/>
        </p:nvSpPr>
        <p:spPr>
          <a:xfrm>
            <a:off x="-1" y="10076630"/>
            <a:ext cx="7427700" cy="17115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500"/>
              </a:spcBef>
              <a:spcAft>
                <a:spcPts val="0"/>
              </a:spcAft>
              <a:buClr>
                <a:srgbClr val="6AA84F"/>
              </a:buClr>
              <a:buSzPts val="900"/>
              <a:buFont typeface="Saira Condensed"/>
              <a:buAutoNum type="arabicPeriod"/>
            </a:pPr>
            <a:r>
              <a:rPr lang="es" sz="900">
                <a:solidFill>
                  <a:srgbClr val="6AA84F"/>
                </a:solidFill>
                <a:latin typeface="Saira Condensed"/>
                <a:ea typeface="Saira Condensed"/>
                <a:cs typeface="Saira Condensed"/>
                <a:sym typeface="Saira Condensed"/>
              </a:rPr>
              <a:t>Genital warts doesn’t transform to cancer. </a:t>
            </a:r>
            <a:endParaRPr sz="900">
              <a:solidFill>
                <a:srgbClr val="6AA84F"/>
              </a:solidFill>
              <a:latin typeface="Saira Condensed"/>
              <a:ea typeface="Saira Condensed"/>
              <a:cs typeface="Saira Condensed"/>
              <a:sym typeface="Saira Condensed"/>
            </a:endParaRPr>
          </a:p>
        </p:txBody>
      </p:sp>
      <p:sp>
        <p:nvSpPr>
          <p:cNvPr id="1106" name="Google Shape;1106;p20"/>
          <p:cNvSpPr txBox="1"/>
          <p:nvPr/>
        </p:nvSpPr>
        <p:spPr>
          <a:xfrm>
            <a:off x="254701" y="7448550"/>
            <a:ext cx="1179900" cy="3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434343"/>
                </a:solidFill>
                <a:highlight>
                  <a:srgbClr val="D5A6BD"/>
                </a:highlight>
                <a:latin typeface="Saira Condensed SemiBold"/>
                <a:ea typeface="Saira Condensed SemiBold"/>
                <a:cs typeface="Saira Condensed SemiBold"/>
                <a:sym typeface="Saira Condensed SemiBold"/>
              </a:rPr>
              <a:t>Females slides only </a:t>
            </a:r>
            <a:endParaRPr sz="600">
              <a:highlight>
                <a:srgbClr val="D5A6BD"/>
              </a:highlight>
            </a:endParaRPr>
          </a:p>
        </p:txBody>
      </p:sp>
      <p:sp>
        <p:nvSpPr>
          <p:cNvPr id="1107" name="Google Shape;1107;p20"/>
          <p:cNvSpPr txBox="1"/>
          <p:nvPr/>
        </p:nvSpPr>
        <p:spPr>
          <a:xfrm>
            <a:off x="197551" y="9595425"/>
            <a:ext cx="1094400" cy="3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434343"/>
                </a:solidFill>
                <a:highlight>
                  <a:srgbClr val="D5A6BD"/>
                </a:highlight>
                <a:latin typeface="Saira Condensed SemiBold"/>
                <a:ea typeface="Saira Condensed SemiBold"/>
                <a:cs typeface="Saira Condensed SemiBold"/>
                <a:sym typeface="Saira Condensed SemiBold"/>
              </a:rPr>
              <a:t>Females slides only </a:t>
            </a:r>
            <a:endParaRPr sz="600">
              <a:highlight>
                <a:srgbClr val="D5A6BD"/>
              </a:highlight>
            </a:endParaRPr>
          </a:p>
        </p:txBody>
      </p:sp>
      <p:sp>
        <p:nvSpPr>
          <p:cNvPr id="1108" name="Google Shape;1108;p20"/>
          <p:cNvSpPr txBox="1"/>
          <p:nvPr/>
        </p:nvSpPr>
        <p:spPr>
          <a:xfrm>
            <a:off x="3563600" y="255450"/>
            <a:ext cx="1179900" cy="3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434343"/>
                </a:solidFill>
                <a:highlight>
                  <a:srgbClr val="D5A6BD"/>
                </a:highlight>
                <a:latin typeface="Saira Condensed SemiBold"/>
                <a:ea typeface="Saira Condensed SemiBold"/>
                <a:cs typeface="Saira Condensed SemiBold"/>
                <a:sym typeface="Saira Condensed SemiBold"/>
              </a:rPr>
              <a:t>Females slides only </a:t>
            </a:r>
            <a:endParaRPr sz="600">
              <a:highlight>
                <a:srgbClr val="D5A6BD"/>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12" name="Shape 1112"/>
        <p:cNvGrpSpPr/>
        <p:nvPr/>
      </p:nvGrpSpPr>
      <p:grpSpPr>
        <a:xfrm>
          <a:off x="0" y="0"/>
          <a:ext cx="0" cy="0"/>
          <a:chOff x="0" y="0"/>
          <a:chExt cx="0" cy="0"/>
        </a:xfrm>
      </p:grpSpPr>
      <p:sp>
        <p:nvSpPr>
          <p:cNvPr id="1113" name="Google Shape;1113;p21"/>
          <p:cNvSpPr txBox="1"/>
          <p:nvPr>
            <p:ph idx="4294967295" type="sldNum"/>
          </p:nvPr>
        </p:nvSpPr>
        <p:spPr>
          <a:xfrm>
            <a:off x="7051225" y="10230325"/>
            <a:ext cx="438900" cy="396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s" sz="1400">
                <a:latin typeface="Saira Condensed Medium"/>
                <a:ea typeface="Saira Condensed Medium"/>
                <a:cs typeface="Saira Condensed Medium"/>
                <a:sym typeface="Saira Condensed Medium"/>
              </a:rPr>
              <a:t>#4</a:t>
            </a:r>
            <a:endParaRPr sz="1400">
              <a:latin typeface="Saira Condensed Medium"/>
              <a:ea typeface="Saira Condensed Medium"/>
              <a:cs typeface="Saira Condensed Medium"/>
              <a:sym typeface="Saira Condensed Medium"/>
            </a:endParaRPr>
          </a:p>
        </p:txBody>
      </p:sp>
      <p:cxnSp>
        <p:nvCxnSpPr>
          <p:cNvPr id="1114" name="Google Shape;1114;p21"/>
          <p:cNvCxnSpPr/>
          <p:nvPr/>
        </p:nvCxnSpPr>
        <p:spPr>
          <a:xfrm flipH="1" rot="10800000">
            <a:off x="-3" y="9986026"/>
            <a:ext cx="743100" cy="5100"/>
          </a:xfrm>
          <a:prstGeom prst="straightConnector1">
            <a:avLst/>
          </a:prstGeom>
          <a:noFill/>
          <a:ln cap="flat" cmpd="sng" w="19050">
            <a:solidFill>
              <a:srgbClr val="434343"/>
            </a:solidFill>
            <a:prstDash val="solid"/>
            <a:round/>
            <a:headEnd len="med" w="med" type="none"/>
            <a:tailEnd len="med" w="med" type="none"/>
          </a:ln>
        </p:spPr>
      </p:cxnSp>
      <p:sp>
        <p:nvSpPr>
          <p:cNvPr id="1115" name="Google Shape;1115;p21"/>
          <p:cNvSpPr/>
          <p:nvPr/>
        </p:nvSpPr>
        <p:spPr>
          <a:xfrm>
            <a:off x="0" y="0"/>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1"/>
          <p:cNvSpPr/>
          <p:nvPr/>
        </p:nvSpPr>
        <p:spPr>
          <a:xfrm>
            <a:off x="0" y="10626925"/>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1"/>
          <p:cNvSpPr/>
          <p:nvPr/>
        </p:nvSpPr>
        <p:spPr>
          <a:xfrm rot="5400000">
            <a:off x="-5309400" y="5291400"/>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1"/>
          <p:cNvSpPr/>
          <p:nvPr/>
        </p:nvSpPr>
        <p:spPr>
          <a:xfrm rot="5400000">
            <a:off x="2198725" y="5304463"/>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1"/>
          <p:cNvSpPr txBox="1"/>
          <p:nvPr>
            <p:ph type="title"/>
          </p:nvPr>
        </p:nvSpPr>
        <p:spPr>
          <a:xfrm>
            <a:off x="69600" y="152824"/>
            <a:ext cx="3316200" cy="47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2000">
                <a:solidFill>
                  <a:srgbClr val="F56E7C"/>
                </a:solidFill>
                <a:latin typeface="Saira Condensed SemiBold"/>
                <a:ea typeface="Saira Condensed SemiBold"/>
                <a:cs typeface="Saira Condensed SemiBold"/>
                <a:sym typeface="Saira Condensed SemiBold"/>
              </a:rPr>
              <a:t>HPV Related Diseases in Males </a:t>
            </a:r>
            <a:endParaRPr sz="2000">
              <a:solidFill>
                <a:srgbClr val="F56E7C"/>
              </a:solidFill>
              <a:latin typeface="Saira Condensed SemiBold"/>
              <a:ea typeface="Saira Condensed SemiBold"/>
              <a:cs typeface="Saira Condensed SemiBold"/>
              <a:sym typeface="Saira Condensed SemiBold"/>
            </a:endParaRPr>
          </a:p>
        </p:txBody>
      </p:sp>
      <p:cxnSp>
        <p:nvCxnSpPr>
          <p:cNvPr id="1120" name="Google Shape;1120;p21"/>
          <p:cNvCxnSpPr/>
          <p:nvPr/>
        </p:nvCxnSpPr>
        <p:spPr>
          <a:xfrm>
            <a:off x="64797" y="624713"/>
            <a:ext cx="1613100" cy="0"/>
          </a:xfrm>
          <a:prstGeom prst="straightConnector1">
            <a:avLst/>
          </a:prstGeom>
          <a:noFill/>
          <a:ln cap="flat" cmpd="sng" w="19050">
            <a:solidFill>
              <a:srgbClr val="434343"/>
            </a:solidFill>
            <a:prstDash val="solid"/>
            <a:round/>
            <a:headEnd len="med" w="med" type="none"/>
            <a:tailEnd len="med" w="med" type="none"/>
          </a:ln>
        </p:spPr>
      </p:cxnSp>
      <p:sp>
        <p:nvSpPr>
          <p:cNvPr id="1121" name="Google Shape;1121;p21"/>
          <p:cNvSpPr txBox="1"/>
          <p:nvPr>
            <p:ph type="title"/>
          </p:nvPr>
        </p:nvSpPr>
        <p:spPr>
          <a:xfrm>
            <a:off x="69600" y="1893999"/>
            <a:ext cx="3316200" cy="47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2000">
                <a:solidFill>
                  <a:srgbClr val="F56E7C"/>
                </a:solidFill>
                <a:latin typeface="Saira Condensed SemiBold"/>
                <a:ea typeface="Saira Condensed SemiBold"/>
                <a:cs typeface="Saira Condensed SemiBold"/>
                <a:sym typeface="Saira Condensed SemiBold"/>
              </a:rPr>
              <a:t>HPV Vaccine History</a:t>
            </a:r>
            <a:endParaRPr sz="2000">
              <a:solidFill>
                <a:srgbClr val="F56E7C"/>
              </a:solidFill>
              <a:latin typeface="Saira Condensed SemiBold"/>
              <a:ea typeface="Saira Condensed SemiBold"/>
              <a:cs typeface="Saira Condensed SemiBold"/>
              <a:sym typeface="Saira Condensed SemiBold"/>
            </a:endParaRPr>
          </a:p>
        </p:txBody>
      </p:sp>
      <p:cxnSp>
        <p:nvCxnSpPr>
          <p:cNvPr id="1122" name="Google Shape;1122;p21"/>
          <p:cNvCxnSpPr/>
          <p:nvPr/>
        </p:nvCxnSpPr>
        <p:spPr>
          <a:xfrm>
            <a:off x="64797" y="2365888"/>
            <a:ext cx="1613100" cy="0"/>
          </a:xfrm>
          <a:prstGeom prst="straightConnector1">
            <a:avLst/>
          </a:prstGeom>
          <a:noFill/>
          <a:ln cap="flat" cmpd="sng" w="19050">
            <a:solidFill>
              <a:srgbClr val="434343"/>
            </a:solidFill>
            <a:prstDash val="solid"/>
            <a:round/>
            <a:headEnd len="med" w="med" type="none"/>
            <a:tailEnd len="med" w="med" type="none"/>
          </a:ln>
        </p:spPr>
      </p:cxnSp>
      <p:sp>
        <p:nvSpPr>
          <p:cNvPr id="1123" name="Google Shape;1123;p21"/>
          <p:cNvSpPr txBox="1"/>
          <p:nvPr/>
        </p:nvSpPr>
        <p:spPr>
          <a:xfrm>
            <a:off x="62425" y="2365900"/>
            <a:ext cx="7226400" cy="1411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50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Ian Hector Frazer, a Scottish-born Australian scientist, </a:t>
            </a:r>
            <a:r>
              <a:rPr lang="es">
                <a:solidFill>
                  <a:srgbClr val="434343"/>
                </a:solidFill>
                <a:latin typeface="Saira Condensed"/>
                <a:ea typeface="Saira Condensed"/>
                <a:cs typeface="Saira Condensed"/>
                <a:sym typeface="Saira Condensed"/>
              </a:rPr>
              <a:t>born in 6 January 1953. </a:t>
            </a:r>
            <a:endParaRPr>
              <a:solidFill>
                <a:srgbClr val="434343"/>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He met with virologist Jian Zhou, and the two considered the problem of developing a vaccine for HPV in 1989. </a:t>
            </a:r>
            <a:endParaRPr>
              <a:solidFill>
                <a:srgbClr val="434343"/>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highlight>
                  <a:srgbClr val="FFFFFF"/>
                </a:highlight>
                <a:latin typeface="Saira Condensed"/>
                <a:ea typeface="Saira Condensed"/>
                <a:cs typeface="Saira Condensed"/>
                <a:sym typeface="Saira Condensed"/>
              </a:rPr>
              <a:t>In 2006, the FDA approved the first preventive HPV vaccine. </a:t>
            </a:r>
            <a:endParaRPr>
              <a:solidFill>
                <a:srgbClr val="434343"/>
              </a:solidFill>
              <a:highlight>
                <a:srgbClr val="FFFFFF"/>
              </a:highlight>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In 2010, Saudi Food and Drug Administration approved prophylactic HPV vaccine. </a:t>
            </a:r>
            <a:r>
              <a:rPr lang="es">
                <a:solidFill>
                  <a:srgbClr val="6AA84F"/>
                </a:solidFill>
                <a:latin typeface="Saira Condensed"/>
                <a:ea typeface="Saira Condensed"/>
                <a:cs typeface="Saira Condensed"/>
                <a:sym typeface="Saira Condensed"/>
              </a:rPr>
              <a:t>Although, awareness about the importance of HPV vaccine is incredib</a:t>
            </a:r>
            <a:r>
              <a:rPr lang="es">
                <a:solidFill>
                  <a:srgbClr val="6AA84F"/>
                </a:solidFill>
                <a:latin typeface="Saira Condensed"/>
                <a:ea typeface="Saira Condensed"/>
                <a:cs typeface="Saira Condensed"/>
                <a:sym typeface="Saira Condensed"/>
              </a:rPr>
              <a:t>ly low</a:t>
            </a:r>
            <a:r>
              <a:rPr lang="es">
                <a:solidFill>
                  <a:srgbClr val="6AA84F"/>
                </a:solidFill>
                <a:latin typeface="Saira Condensed"/>
                <a:ea typeface="Saira Condensed"/>
                <a:cs typeface="Saira Condensed"/>
                <a:sym typeface="Saira Condensed"/>
              </a:rPr>
              <a:t>.</a:t>
            </a:r>
            <a:endParaRPr>
              <a:solidFill>
                <a:srgbClr val="6AA84F"/>
              </a:solidFill>
              <a:latin typeface="Saira Condensed"/>
              <a:ea typeface="Saira Condensed"/>
              <a:cs typeface="Saira Condensed"/>
              <a:sym typeface="Saira Condensed"/>
            </a:endParaRPr>
          </a:p>
          <a:p>
            <a:pPr indent="0" lvl="0" marL="457200" rtl="0" algn="l">
              <a:lnSpc>
                <a:spcPct val="115000"/>
              </a:lnSpc>
              <a:spcBef>
                <a:spcPts val="500"/>
              </a:spcBef>
              <a:spcAft>
                <a:spcPts val="300"/>
              </a:spcAft>
              <a:buNone/>
            </a:pPr>
            <a:r>
              <a:t/>
            </a:r>
            <a:endParaRPr>
              <a:solidFill>
                <a:srgbClr val="434343"/>
              </a:solidFill>
              <a:latin typeface="Saira Condensed SemiBold"/>
              <a:ea typeface="Saira Condensed SemiBold"/>
              <a:cs typeface="Saira Condensed SemiBold"/>
              <a:sym typeface="Saira Condensed SemiBold"/>
            </a:endParaRPr>
          </a:p>
        </p:txBody>
      </p:sp>
      <p:sp>
        <p:nvSpPr>
          <p:cNvPr id="1124" name="Google Shape;1124;p21"/>
          <p:cNvSpPr txBox="1"/>
          <p:nvPr>
            <p:ph type="title"/>
          </p:nvPr>
        </p:nvSpPr>
        <p:spPr>
          <a:xfrm>
            <a:off x="72000" y="3972349"/>
            <a:ext cx="3316200" cy="47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2000">
                <a:solidFill>
                  <a:srgbClr val="F56E7C"/>
                </a:solidFill>
                <a:latin typeface="Saira Condensed SemiBold"/>
                <a:ea typeface="Saira Condensed SemiBold"/>
                <a:cs typeface="Saira Condensed SemiBold"/>
                <a:sym typeface="Saira Condensed SemiBold"/>
              </a:rPr>
              <a:t>Vaccines Against HPV</a:t>
            </a:r>
            <a:r>
              <a:rPr baseline="30000" lang="es" sz="2000">
                <a:solidFill>
                  <a:srgbClr val="F56E7C"/>
                </a:solidFill>
                <a:latin typeface="Saira Condensed SemiBold"/>
                <a:ea typeface="Saira Condensed SemiBold"/>
                <a:cs typeface="Saira Condensed SemiBold"/>
                <a:sym typeface="Saira Condensed SemiBold"/>
              </a:rPr>
              <a:t>1 </a:t>
            </a:r>
            <a:endParaRPr baseline="30000" sz="2000">
              <a:solidFill>
                <a:srgbClr val="F56E7C"/>
              </a:solidFill>
              <a:latin typeface="Saira Condensed SemiBold"/>
              <a:ea typeface="Saira Condensed SemiBold"/>
              <a:cs typeface="Saira Condensed SemiBold"/>
              <a:sym typeface="Saira Condensed SemiBold"/>
            </a:endParaRPr>
          </a:p>
        </p:txBody>
      </p:sp>
      <p:cxnSp>
        <p:nvCxnSpPr>
          <p:cNvPr id="1125" name="Google Shape;1125;p21"/>
          <p:cNvCxnSpPr/>
          <p:nvPr/>
        </p:nvCxnSpPr>
        <p:spPr>
          <a:xfrm>
            <a:off x="67197" y="4444238"/>
            <a:ext cx="1613100" cy="0"/>
          </a:xfrm>
          <a:prstGeom prst="straightConnector1">
            <a:avLst/>
          </a:prstGeom>
          <a:noFill/>
          <a:ln cap="flat" cmpd="sng" w="19050">
            <a:solidFill>
              <a:srgbClr val="434343"/>
            </a:solidFill>
            <a:prstDash val="solid"/>
            <a:round/>
            <a:headEnd len="med" w="med" type="none"/>
            <a:tailEnd len="med" w="med" type="none"/>
          </a:ln>
        </p:spPr>
      </p:cxnSp>
      <p:graphicFrame>
        <p:nvGraphicFramePr>
          <p:cNvPr id="1126" name="Google Shape;1126;p21"/>
          <p:cNvGraphicFramePr/>
          <p:nvPr/>
        </p:nvGraphicFramePr>
        <p:xfrm>
          <a:off x="163100" y="6338900"/>
          <a:ext cx="3000000" cy="3000000"/>
        </p:xfrm>
        <a:graphic>
          <a:graphicData uri="http://schemas.openxmlformats.org/drawingml/2006/table">
            <a:tbl>
              <a:tblPr>
                <a:noFill/>
                <a:tableStyleId>{2AA74611-89D0-456A-9390-8B23577D789F}</a:tableStyleId>
              </a:tblPr>
              <a:tblGrid>
                <a:gridCol w="1027725"/>
                <a:gridCol w="6198600"/>
              </a:tblGrid>
              <a:tr h="392400">
                <a:tc>
                  <a:txBody>
                    <a:bodyPr/>
                    <a:lstStyle/>
                    <a:p>
                      <a:pPr indent="0" lvl="0" marL="0" rtl="0" algn="l">
                        <a:spcBef>
                          <a:spcPts val="0"/>
                        </a:spcBef>
                        <a:spcAft>
                          <a:spcPts val="0"/>
                        </a:spcAft>
                        <a:buNone/>
                      </a:pPr>
                      <a:r>
                        <a:rPr lang="es">
                          <a:solidFill>
                            <a:srgbClr val="FFFFFF"/>
                          </a:solidFill>
                          <a:latin typeface="Saira Condensed SemiBold"/>
                          <a:ea typeface="Saira Condensed SemiBold"/>
                          <a:cs typeface="Saira Condensed SemiBold"/>
                          <a:sym typeface="Saira Condensed SemiBold"/>
                        </a:rPr>
                        <a:t>HPV Vaccine </a:t>
                      </a:r>
                      <a:endParaRPr>
                        <a:solidFill>
                          <a:srgbClr val="FFFFFF"/>
                        </a:solidFill>
                        <a:latin typeface="Saira Condensed SemiBold"/>
                        <a:ea typeface="Saira Condensed SemiBold"/>
                        <a:cs typeface="Saira Condensed SemiBold"/>
                        <a:sym typeface="Saira Condensed SemiBol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675AB">
                        <a:alpha val="48080"/>
                      </a:srgbClr>
                    </a:solidFill>
                  </a:tcPr>
                </a:tc>
                <a:tc>
                  <a:txBody>
                    <a:bodyPr/>
                    <a:lstStyle/>
                    <a:p>
                      <a:pPr indent="0" lvl="0" marL="0" rtl="0" algn="l">
                        <a:spcBef>
                          <a:spcPts val="0"/>
                        </a:spcBef>
                        <a:spcAft>
                          <a:spcPts val="0"/>
                        </a:spcAft>
                        <a:buNone/>
                      </a:pPr>
                      <a:r>
                        <a:rPr lang="es" sz="1800">
                          <a:solidFill>
                            <a:srgbClr val="434343"/>
                          </a:solidFill>
                          <a:latin typeface="Saira Condensed SemiBold"/>
                          <a:ea typeface="Saira Condensed SemiBold"/>
                          <a:cs typeface="Saira Condensed SemiBold"/>
                          <a:sym typeface="Saira Condensed SemiBold"/>
                        </a:rPr>
                        <a:t>                                                         </a:t>
                      </a:r>
                      <a:r>
                        <a:rPr lang="es" sz="1800">
                          <a:solidFill>
                            <a:srgbClr val="434343"/>
                          </a:solidFill>
                          <a:latin typeface="Saira Condensed SemiBold"/>
                          <a:ea typeface="Saira Condensed SemiBold"/>
                          <a:cs typeface="Saira Condensed SemiBold"/>
                          <a:sym typeface="Saira Condensed SemiBold"/>
                        </a:rPr>
                        <a:t>1.  Cervarix </a:t>
                      </a:r>
                      <a:endParaRPr sz="1800">
                        <a:solidFill>
                          <a:srgbClr val="434343"/>
                        </a:solidFill>
                        <a:latin typeface="Saira Condensed SemiBold"/>
                        <a:ea typeface="Saira Condensed SemiBold"/>
                        <a:cs typeface="Saira Condensed SemiBold"/>
                        <a:sym typeface="Saira Condensed SemiBol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787F">
                        <a:alpha val="56540"/>
                      </a:srgbClr>
                    </a:solidFill>
                  </a:tcPr>
                </a:tc>
              </a:tr>
              <a:tr h="611475">
                <a:tc>
                  <a:txBody>
                    <a:bodyPr/>
                    <a:lstStyle/>
                    <a:p>
                      <a:pPr indent="0" lvl="0" marL="0" rtl="0" algn="ctr">
                        <a:lnSpc>
                          <a:spcPct val="115000"/>
                        </a:lnSpc>
                        <a:spcBef>
                          <a:spcPts val="500"/>
                        </a:spcBef>
                        <a:spcAft>
                          <a:spcPts val="300"/>
                        </a:spcAft>
                        <a:buNone/>
                      </a:pPr>
                      <a:r>
                        <a:rPr lang="es">
                          <a:solidFill>
                            <a:srgbClr val="FFFFFF"/>
                          </a:solidFill>
                          <a:latin typeface="Saira Condensed SemiBold"/>
                          <a:ea typeface="Saira Condensed SemiBold"/>
                          <a:cs typeface="Saira Condensed SemiBold"/>
                          <a:sym typeface="Saira Condensed SemiBold"/>
                        </a:rPr>
                        <a:t>Features </a:t>
                      </a:r>
                      <a:endParaRPr>
                        <a:solidFill>
                          <a:srgbClr val="FFFFFF"/>
                        </a:solidFill>
                        <a:latin typeface="Saira Condensed SemiBold"/>
                        <a:ea typeface="Saira Condensed SemiBold"/>
                        <a:cs typeface="Saira Condensed SemiBold"/>
                        <a:sym typeface="Saira Condensed SemiBol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675AB">
                        <a:alpha val="48080"/>
                      </a:srgbClr>
                    </a:solidFill>
                  </a:tcPr>
                </a:tc>
                <a:tc>
                  <a:txBody>
                    <a:bodyPr/>
                    <a:lstStyle/>
                    <a:p>
                      <a:pPr indent="-317500" lvl="0" marL="457200" rtl="0" algn="l">
                        <a:spcBef>
                          <a:spcPts val="0"/>
                        </a:spcBef>
                        <a:spcAft>
                          <a:spcPts val="0"/>
                        </a:spcAft>
                        <a:buClr>
                          <a:srgbClr val="CC0000"/>
                        </a:buClr>
                        <a:buSzPts val="1400"/>
                        <a:buFont typeface="Saira Condensed"/>
                        <a:buChar char="●"/>
                      </a:pPr>
                      <a:r>
                        <a:rPr lang="es">
                          <a:solidFill>
                            <a:srgbClr val="CC0000"/>
                          </a:solidFill>
                          <a:latin typeface="Saira Condensed"/>
                          <a:ea typeface="Saira Condensed"/>
                          <a:cs typeface="Saira Condensed"/>
                          <a:sym typeface="Saira Condensed"/>
                        </a:rPr>
                        <a:t>Bivalent vaccine, targets HPV types 16 and 18 </a:t>
                      </a:r>
                      <a:endParaRPr>
                        <a:solidFill>
                          <a:srgbClr val="6AA84F"/>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Approved for girls and women aged 9 to 25 for the prevention of cervical cancer and CIN.</a:t>
                      </a:r>
                      <a:endParaRPr>
                        <a:solidFill>
                          <a:srgbClr val="434343"/>
                        </a:solidFill>
                        <a:latin typeface="Saira Condensed"/>
                        <a:ea typeface="Saira Condensed"/>
                        <a:cs typeface="Saira Condensed"/>
                        <a:sym typeface="Saira Condense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83075">
                <a:tc>
                  <a:txBody>
                    <a:bodyPr/>
                    <a:lstStyle/>
                    <a:p>
                      <a:pPr indent="0" lvl="0" marL="0" rtl="0" algn="ctr">
                        <a:lnSpc>
                          <a:spcPct val="115000"/>
                        </a:lnSpc>
                        <a:spcBef>
                          <a:spcPts val="500"/>
                        </a:spcBef>
                        <a:spcAft>
                          <a:spcPts val="0"/>
                        </a:spcAft>
                        <a:buNone/>
                      </a:pPr>
                      <a:r>
                        <a:t/>
                      </a:r>
                      <a:endParaRPr>
                        <a:solidFill>
                          <a:srgbClr val="FFFFFF"/>
                        </a:solidFill>
                        <a:latin typeface="Saira Condensed SemiBold"/>
                        <a:ea typeface="Saira Condensed SemiBold"/>
                        <a:cs typeface="Saira Condensed SemiBold"/>
                        <a:sym typeface="Saira Condensed SemiBold"/>
                      </a:endParaRPr>
                    </a:p>
                    <a:p>
                      <a:pPr indent="0" lvl="0" marL="0" rtl="0" algn="ctr">
                        <a:lnSpc>
                          <a:spcPct val="115000"/>
                        </a:lnSpc>
                        <a:spcBef>
                          <a:spcPts val="500"/>
                        </a:spcBef>
                        <a:spcAft>
                          <a:spcPts val="0"/>
                        </a:spcAft>
                        <a:buNone/>
                      </a:pPr>
                      <a:r>
                        <a:rPr lang="es">
                          <a:solidFill>
                            <a:srgbClr val="FFFFFF"/>
                          </a:solidFill>
                          <a:latin typeface="Saira Condensed SemiBold"/>
                          <a:ea typeface="Saira Condensed SemiBold"/>
                          <a:cs typeface="Saira Condensed SemiBold"/>
                          <a:sym typeface="Saira Condensed SemiBold"/>
                        </a:rPr>
                        <a:t>Studies</a:t>
                      </a:r>
                      <a:endParaRPr>
                        <a:solidFill>
                          <a:srgbClr val="FFFFFF"/>
                        </a:solidFill>
                        <a:latin typeface="Saira Condensed SemiBold"/>
                        <a:ea typeface="Saira Condensed SemiBold"/>
                        <a:cs typeface="Saira Condensed SemiBold"/>
                        <a:sym typeface="Saira Condensed SemiBold"/>
                      </a:endParaRPr>
                    </a:p>
                    <a:p>
                      <a:pPr indent="0" lvl="0" marL="0" rtl="0" algn="ctr">
                        <a:lnSpc>
                          <a:spcPct val="115000"/>
                        </a:lnSpc>
                        <a:spcBef>
                          <a:spcPts val="500"/>
                        </a:spcBef>
                        <a:spcAft>
                          <a:spcPts val="300"/>
                        </a:spcAft>
                        <a:buNone/>
                      </a:pPr>
                      <a:r>
                        <a:rPr lang="es" sz="900">
                          <a:solidFill>
                            <a:srgbClr val="FFFFFF"/>
                          </a:solidFill>
                          <a:latin typeface="Saira Condensed"/>
                          <a:ea typeface="Saira Condensed"/>
                          <a:cs typeface="Saira Condensed"/>
                          <a:sym typeface="Saira Condensed"/>
                        </a:rPr>
                        <a:t>The National Cancer Institute Reviewed: November 2, 2016</a:t>
                      </a:r>
                      <a:endParaRPr>
                        <a:solidFill>
                          <a:srgbClr val="FFFFFF"/>
                        </a:solidFill>
                        <a:latin typeface="Saira Condensed SemiBold"/>
                        <a:ea typeface="Saira Condensed SemiBold"/>
                        <a:cs typeface="Saira Condensed SemiBold"/>
                        <a:sym typeface="Saira Condensed SemiBol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675AB">
                        <a:alpha val="48080"/>
                      </a:srgbClr>
                    </a:solidFill>
                  </a:tcPr>
                </a:tc>
                <a:tc>
                  <a:txBody>
                    <a:bodyPr/>
                    <a:lstStyle/>
                    <a:p>
                      <a:pPr indent="-317500" lvl="0" marL="457200" rtl="0" algn="l">
                        <a:lnSpc>
                          <a:spcPct val="115000"/>
                        </a:lnSpc>
                        <a:spcBef>
                          <a:spcPts val="50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One large randomized clinical trial in more than 18,000 young females aged 15 to 25 years demonstrated the efficacy of bivalent HPV vaccine </a:t>
                      </a:r>
                      <a:endParaRPr>
                        <a:solidFill>
                          <a:srgbClr val="6AA84F"/>
                        </a:solidFill>
                        <a:latin typeface="Saira Condensed"/>
                        <a:ea typeface="Saira Condensed"/>
                        <a:cs typeface="Saira Condensed"/>
                        <a:sym typeface="Saira Condensed"/>
                      </a:endParaRPr>
                    </a:p>
                    <a:p>
                      <a:pPr indent="-317500" lvl="1" marL="719999"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Among HPV-naïve patients, the efficacy of the vaccine for preventing CIN2 or more severe disease due to HPV types included in the vaccine was </a:t>
                      </a:r>
                      <a:r>
                        <a:rPr lang="es">
                          <a:solidFill>
                            <a:srgbClr val="CC0000"/>
                          </a:solidFill>
                          <a:latin typeface="Saira Condensed"/>
                          <a:ea typeface="Saira Condensed"/>
                          <a:cs typeface="Saira Condensed"/>
                          <a:sym typeface="Saira Condensed"/>
                        </a:rPr>
                        <a:t>93 %</a:t>
                      </a:r>
                      <a:endParaRPr>
                        <a:solidFill>
                          <a:srgbClr val="CC0000"/>
                        </a:solidFill>
                        <a:latin typeface="Saira Condensed"/>
                        <a:ea typeface="Saira Condensed"/>
                        <a:cs typeface="Saira Condensed"/>
                        <a:sym typeface="Saira Condensed"/>
                      </a:endParaRPr>
                    </a:p>
                    <a:p>
                      <a:pPr indent="-317500" lvl="1" marL="719999"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In the overall population of study participants (with and without prior HPV infection), vaccine efficacy for preventing CIN2 or more severe disease due to HPV types included in the vaccine was significantly lower at 53 % after a mean follow-up period of approximately 3 years. </a:t>
                      </a:r>
                      <a:endParaRPr>
                        <a:solidFill>
                          <a:srgbClr val="434343"/>
                        </a:solidFill>
                        <a:latin typeface="Saira Condensed"/>
                        <a:ea typeface="Saira Condensed"/>
                        <a:cs typeface="Saira Condensed"/>
                        <a:sym typeface="Saira Condense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1127" name="Google Shape;1127;p21"/>
          <p:cNvPicPr preferRelativeResize="0"/>
          <p:nvPr/>
        </p:nvPicPr>
        <p:blipFill>
          <a:blip r:embed="rId3">
            <a:alphaModFix/>
          </a:blip>
          <a:stretch>
            <a:fillRect/>
          </a:stretch>
        </p:blipFill>
        <p:spPr>
          <a:xfrm>
            <a:off x="6540000" y="6338900"/>
            <a:ext cx="849424" cy="459075"/>
          </a:xfrm>
          <a:prstGeom prst="rect">
            <a:avLst/>
          </a:prstGeom>
          <a:noFill/>
          <a:ln>
            <a:noFill/>
          </a:ln>
        </p:spPr>
      </p:pic>
      <p:grpSp>
        <p:nvGrpSpPr>
          <p:cNvPr id="1128" name="Google Shape;1128;p21"/>
          <p:cNvGrpSpPr/>
          <p:nvPr/>
        </p:nvGrpSpPr>
        <p:grpSpPr>
          <a:xfrm>
            <a:off x="2323662" y="4885026"/>
            <a:ext cx="3316117" cy="901854"/>
            <a:chOff x="2088649" y="2095150"/>
            <a:chExt cx="4466753" cy="1557875"/>
          </a:xfrm>
        </p:grpSpPr>
        <p:cxnSp>
          <p:nvCxnSpPr>
            <p:cNvPr id="1129" name="Google Shape;1129;p21"/>
            <p:cNvCxnSpPr/>
            <p:nvPr/>
          </p:nvCxnSpPr>
          <p:spPr>
            <a:xfrm>
              <a:off x="2981450" y="3071025"/>
              <a:ext cx="0" cy="582000"/>
            </a:xfrm>
            <a:prstGeom prst="straightConnector1">
              <a:avLst/>
            </a:prstGeom>
            <a:noFill/>
            <a:ln cap="flat" cmpd="sng" w="19050">
              <a:solidFill>
                <a:srgbClr val="434343"/>
              </a:solidFill>
              <a:prstDash val="solid"/>
              <a:round/>
              <a:headEnd len="med" w="med" type="none"/>
              <a:tailEnd len="med" w="med" type="oval"/>
            </a:ln>
            <a:effectLst>
              <a:outerShdw blurRad="357188" rotWithShape="0" algn="bl" dir="5400000" dist="19050">
                <a:srgbClr val="000000">
                  <a:alpha val="73000"/>
                </a:srgbClr>
              </a:outerShdw>
            </a:effectLst>
          </p:spPr>
        </p:cxnSp>
        <p:cxnSp>
          <p:nvCxnSpPr>
            <p:cNvPr id="1130" name="Google Shape;1130;p21"/>
            <p:cNvCxnSpPr/>
            <p:nvPr/>
          </p:nvCxnSpPr>
          <p:spPr>
            <a:xfrm>
              <a:off x="4741075" y="2948875"/>
              <a:ext cx="0" cy="704100"/>
            </a:xfrm>
            <a:prstGeom prst="straightConnector1">
              <a:avLst/>
            </a:prstGeom>
            <a:noFill/>
            <a:ln cap="flat" cmpd="sng" w="19050">
              <a:solidFill>
                <a:srgbClr val="434343"/>
              </a:solidFill>
              <a:prstDash val="solid"/>
              <a:round/>
              <a:headEnd len="med" w="med" type="none"/>
              <a:tailEnd len="med" w="med" type="oval"/>
            </a:ln>
          </p:spPr>
        </p:cxnSp>
        <p:cxnSp>
          <p:nvCxnSpPr>
            <p:cNvPr id="1131" name="Google Shape;1131;p21"/>
            <p:cNvCxnSpPr/>
            <p:nvPr/>
          </p:nvCxnSpPr>
          <p:spPr>
            <a:xfrm rot="10800000">
              <a:off x="3858325" y="2095150"/>
              <a:ext cx="0" cy="779100"/>
            </a:xfrm>
            <a:prstGeom prst="straightConnector1">
              <a:avLst/>
            </a:prstGeom>
            <a:noFill/>
            <a:ln cap="flat" cmpd="sng" w="19050">
              <a:solidFill>
                <a:srgbClr val="434343"/>
              </a:solidFill>
              <a:prstDash val="solid"/>
              <a:round/>
              <a:headEnd len="med" w="med" type="none"/>
              <a:tailEnd len="med" w="med" type="oval"/>
            </a:ln>
            <a:effectLst>
              <a:outerShdw blurRad="357188" rotWithShape="0" algn="bl" dir="5400000" dist="19050">
                <a:srgbClr val="000000">
                  <a:alpha val="73000"/>
                </a:srgbClr>
              </a:outerShdw>
            </a:effectLst>
          </p:spPr>
        </p:cxnSp>
        <p:grpSp>
          <p:nvGrpSpPr>
            <p:cNvPr id="1132" name="Google Shape;1132;p21"/>
            <p:cNvGrpSpPr/>
            <p:nvPr/>
          </p:nvGrpSpPr>
          <p:grpSpPr>
            <a:xfrm>
              <a:off x="2088649" y="2463857"/>
              <a:ext cx="4466753" cy="794950"/>
              <a:chOff x="3048415" y="372628"/>
              <a:chExt cx="3481491" cy="794950"/>
            </a:xfrm>
          </p:grpSpPr>
          <p:sp>
            <p:nvSpPr>
              <p:cNvPr id="1133" name="Google Shape;1133;p21"/>
              <p:cNvSpPr/>
              <p:nvPr/>
            </p:nvSpPr>
            <p:spPr>
              <a:xfrm rot="5400000">
                <a:off x="5469819" y="652097"/>
                <a:ext cx="377438" cy="235950"/>
              </a:xfrm>
              <a:custGeom>
                <a:rect b="b" l="l" r="r" t="t"/>
                <a:pathLst>
                  <a:path extrusionOk="0" h="3437" w="5498">
                    <a:moveTo>
                      <a:pt x="5498" y="0"/>
                    </a:moveTo>
                    <a:lnTo>
                      <a:pt x="1" y="0"/>
                    </a:lnTo>
                    <a:lnTo>
                      <a:pt x="1" y="3436"/>
                    </a:lnTo>
                    <a:lnTo>
                      <a:pt x="5498" y="3436"/>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1"/>
              <p:cNvSpPr/>
              <p:nvPr/>
            </p:nvSpPr>
            <p:spPr>
              <a:xfrm rot="5400000">
                <a:off x="5696054" y="702725"/>
                <a:ext cx="217277" cy="134760"/>
              </a:xfrm>
              <a:custGeom>
                <a:rect b="b" l="l" r="r" t="t"/>
                <a:pathLst>
                  <a:path extrusionOk="0" h="1963" w="3165">
                    <a:moveTo>
                      <a:pt x="3164" y="0"/>
                    </a:moveTo>
                    <a:lnTo>
                      <a:pt x="0" y="0"/>
                    </a:lnTo>
                    <a:lnTo>
                      <a:pt x="0" y="1962"/>
                    </a:lnTo>
                    <a:lnTo>
                      <a:pt x="3164" y="1962"/>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1"/>
              <p:cNvSpPr/>
              <p:nvPr/>
            </p:nvSpPr>
            <p:spPr>
              <a:xfrm rot="5400000">
                <a:off x="3278921" y="643602"/>
                <a:ext cx="445058" cy="252947"/>
              </a:xfrm>
              <a:custGeom>
                <a:rect b="b" l="l" r="r" t="t"/>
                <a:pathLst>
                  <a:path extrusionOk="0" h="6556" w="6483">
                    <a:moveTo>
                      <a:pt x="6483" y="0"/>
                    </a:moveTo>
                    <a:lnTo>
                      <a:pt x="1" y="0"/>
                    </a:lnTo>
                    <a:lnTo>
                      <a:pt x="1" y="6555"/>
                    </a:lnTo>
                    <a:lnTo>
                      <a:pt x="6483" y="6555"/>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1"/>
              <p:cNvSpPr/>
              <p:nvPr/>
            </p:nvSpPr>
            <p:spPr>
              <a:xfrm rot="5400000">
                <a:off x="6181571" y="433854"/>
                <a:ext cx="27225" cy="669446"/>
              </a:xfrm>
              <a:custGeom>
                <a:rect b="b" l="l" r="r" t="t"/>
                <a:pathLst>
                  <a:path extrusionOk="0" h="17595" w="1023">
                    <a:moveTo>
                      <a:pt x="869" y="1320"/>
                    </a:moveTo>
                    <a:lnTo>
                      <a:pt x="453" y="0"/>
                    </a:lnTo>
                    <a:lnTo>
                      <a:pt x="1" y="1320"/>
                    </a:lnTo>
                    <a:lnTo>
                      <a:pt x="118" y="17594"/>
                    </a:lnTo>
                    <a:lnTo>
                      <a:pt x="1022" y="17594"/>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1"/>
              <p:cNvSpPr/>
              <p:nvPr/>
            </p:nvSpPr>
            <p:spPr>
              <a:xfrm rot="5400000">
                <a:off x="4041619" y="-330461"/>
                <a:ext cx="794950" cy="2201128"/>
              </a:xfrm>
              <a:custGeom>
                <a:rect b="b" l="l" r="r" t="t"/>
                <a:pathLst>
                  <a:path extrusionOk="0" h="30170" w="9720">
                    <a:moveTo>
                      <a:pt x="9719" y="0"/>
                    </a:moveTo>
                    <a:lnTo>
                      <a:pt x="0" y="0"/>
                    </a:lnTo>
                    <a:lnTo>
                      <a:pt x="0" y="30170"/>
                    </a:lnTo>
                    <a:lnTo>
                      <a:pt x="9719" y="30170"/>
                    </a:lnTo>
                    <a:close/>
                  </a:path>
                </a:pathLst>
              </a:cu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1"/>
              <p:cNvSpPr/>
              <p:nvPr/>
            </p:nvSpPr>
            <p:spPr>
              <a:xfrm rot="5400000">
                <a:off x="2768213" y="742273"/>
                <a:ext cx="616008" cy="55604"/>
              </a:xfrm>
              <a:custGeom>
                <a:rect b="b" l="l" r="r" t="t"/>
                <a:pathLst>
                  <a:path extrusionOk="0" h="2081" w="12957">
                    <a:moveTo>
                      <a:pt x="12957" y="1"/>
                    </a:moveTo>
                    <a:lnTo>
                      <a:pt x="1" y="1"/>
                    </a:lnTo>
                    <a:lnTo>
                      <a:pt x="1" y="2080"/>
                    </a:lnTo>
                    <a:lnTo>
                      <a:pt x="12957" y="208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1"/>
              <p:cNvSpPr/>
              <p:nvPr/>
            </p:nvSpPr>
            <p:spPr>
              <a:xfrm rot="5400000">
                <a:off x="3163839" y="657250"/>
                <a:ext cx="78730" cy="225684"/>
              </a:xfrm>
              <a:custGeom>
                <a:rect b="b" l="l" r="r" t="t"/>
                <a:pathLst>
                  <a:path extrusionOk="0" h="4747" w="1656">
                    <a:moveTo>
                      <a:pt x="1655" y="0"/>
                    </a:moveTo>
                    <a:lnTo>
                      <a:pt x="1" y="0"/>
                    </a:lnTo>
                    <a:lnTo>
                      <a:pt x="1" y="4747"/>
                    </a:lnTo>
                    <a:lnTo>
                      <a:pt x="1655" y="4747"/>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1"/>
              <p:cNvSpPr/>
              <p:nvPr/>
            </p:nvSpPr>
            <p:spPr>
              <a:xfrm rot="5400000">
                <a:off x="3135907" y="744090"/>
                <a:ext cx="358090" cy="52011"/>
              </a:xfrm>
              <a:custGeom>
                <a:rect b="b" l="l" r="r" t="t"/>
                <a:pathLst>
                  <a:path extrusionOk="0" h="1094" w="7532">
                    <a:moveTo>
                      <a:pt x="7531" y="0"/>
                    </a:moveTo>
                    <a:lnTo>
                      <a:pt x="0" y="0"/>
                    </a:lnTo>
                    <a:lnTo>
                      <a:pt x="0" y="1094"/>
                    </a:lnTo>
                    <a:lnTo>
                      <a:pt x="7531" y="1094"/>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1"/>
              <p:cNvSpPr/>
              <p:nvPr/>
            </p:nvSpPr>
            <p:spPr>
              <a:xfrm rot="5400000">
                <a:off x="4792129" y="436128"/>
                <a:ext cx="616005" cy="668691"/>
              </a:xfrm>
              <a:custGeom>
                <a:rect b="b" l="l" r="r" t="t"/>
                <a:pathLst>
                  <a:path extrusionOk="0" h="3464" w="7532">
                    <a:moveTo>
                      <a:pt x="7531" y="1"/>
                    </a:moveTo>
                    <a:lnTo>
                      <a:pt x="0" y="1"/>
                    </a:lnTo>
                    <a:lnTo>
                      <a:pt x="0" y="3464"/>
                    </a:lnTo>
                    <a:lnTo>
                      <a:pt x="7531" y="3464"/>
                    </a:lnTo>
                    <a:close/>
                  </a:path>
                </a:pathLst>
              </a:custGeom>
              <a:solidFill>
                <a:srgbClr val="F56E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1"/>
              <p:cNvSpPr/>
              <p:nvPr/>
            </p:nvSpPr>
            <p:spPr>
              <a:xfrm rot="5400000">
                <a:off x="3461356" y="429022"/>
                <a:ext cx="616005" cy="682902"/>
              </a:xfrm>
              <a:custGeom>
                <a:rect b="b" l="l" r="r" t="t"/>
                <a:pathLst>
                  <a:path extrusionOk="0" h="3464" w="7532">
                    <a:moveTo>
                      <a:pt x="7531" y="1"/>
                    </a:moveTo>
                    <a:lnTo>
                      <a:pt x="0" y="1"/>
                    </a:lnTo>
                    <a:lnTo>
                      <a:pt x="0" y="3464"/>
                    </a:lnTo>
                    <a:lnTo>
                      <a:pt x="7531" y="3464"/>
                    </a:ln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1"/>
              <p:cNvSpPr/>
              <p:nvPr/>
            </p:nvSpPr>
            <p:spPr>
              <a:xfrm rot="5400000">
                <a:off x="4132757" y="429022"/>
                <a:ext cx="616005" cy="682902"/>
              </a:xfrm>
              <a:custGeom>
                <a:rect b="b" l="l" r="r" t="t"/>
                <a:pathLst>
                  <a:path extrusionOk="0" h="3464" w="7532">
                    <a:moveTo>
                      <a:pt x="7531" y="1"/>
                    </a:moveTo>
                    <a:lnTo>
                      <a:pt x="0" y="1"/>
                    </a:lnTo>
                    <a:lnTo>
                      <a:pt x="0" y="3464"/>
                    </a:lnTo>
                    <a:lnTo>
                      <a:pt x="7531" y="3464"/>
                    </a:lnTo>
                    <a:close/>
                  </a:path>
                </a:pathLst>
              </a:custGeom>
              <a:solidFill>
                <a:srgbClr val="6D97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44" name="Google Shape;1144;p21"/>
          <p:cNvSpPr txBox="1"/>
          <p:nvPr/>
        </p:nvSpPr>
        <p:spPr>
          <a:xfrm>
            <a:off x="2736059" y="5033153"/>
            <a:ext cx="422700" cy="605400"/>
          </a:xfrm>
          <a:prstGeom prst="rect">
            <a:avLst/>
          </a:prstGeom>
          <a:noFill/>
          <a:ln>
            <a:noFill/>
          </a:ln>
        </p:spPr>
        <p:txBody>
          <a:bodyPr anchorCtr="0" anchor="ctr" bIns="0" lIns="0" spcFirstLastPara="1" rIns="0" wrap="square" tIns="6700">
            <a:noAutofit/>
          </a:bodyPr>
          <a:lstStyle/>
          <a:p>
            <a:pPr indent="0" lvl="0" marL="0" rtl="0" algn="ctr">
              <a:spcBef>
                <a:spcPts val="0"/>
              </a:spcBef>
              <a:spcAft>
                <a:spcPts val="0"/>
              </a:spcAft>
              <a:buClr>
                <a:srgbClr val="000000"/>
              </a:buClr>
              <a:buFont typeface="Arial"/>
              <a:buNone/>
            </a:pPr>
            <a:r>
              <a:rPr lang="es" sz="2400">
                <a:solidFill>
                  <a:srgbClr val="FFFFFF"/>
                </a:solidFill>
                <a:latin typeface="Saira Condensed Medium"/>
                <a:ea typeface="Saira Condensed Medium"/>
                <a:cs typeface="Saira Condensed Medium"/>
                <a:sym typeface="Saira Condensed Medium"/>
              </a:rPr>
              <a:t>1</a:t>
            </a:r>
            <a:endParaRPr sz="2400">
              <a:solidFill>
                <a:srgbClr val="FFFFFF"/>
              </a:solidFill>
              <a:latin typeface="Saira Condensed Medium"/>
              <a:ea typeface="Saira Condensed Medium"/>
              <a:cs typeface="Saira Condensed Medium"/>
              <a:sym typeface="Saira Condensed Medium"/>
            </a:endParaRPr>
          </a:p>
        </p:txBody>
      </p:sp>
      <p:sp>
        <p:nvSpPr>
          <p:cNvPr id="1145" name="Google Shape;1145;p21"/>
          <p:cNvSpPr txBox="1"/>
          <p:nvPr/>
        </p:nvSpPr>
        <p:spPr>
          <a:xfrm>
            <a:off x="3412475" y="5033153"/>
            <a:ext cx="422700" cy="605400"/>
          </a:xfrm>
          <a:prstGeom prst="rect">
            <a:avLst/>
          </a:prstGeom>
          <a:noFill/>
          <a:ln>
            <a:noFill/>
          </a:ln>
        </p:spPr>
        <p:txBody>
          <a:bodyPr anchorCtr="0" anchor="ctr" bIns="0" lIns="0" spcFirstLastPara="1" rIns="0" wrap="square" tIns="6700">
            <a:noAutofit/>
          </a:bodyPr>
          <a:lstStyle/>
          <a:p>
            <a:pPr indent="0" lvl="0" marL="0" rtl="0" algn="ctr">
              <a:spcBef>
                <a:spcPts val="0"/>
              </a:spcBef>
              <a:spcAft>
                <a:spcPts val="0"/>
              </a:spcAft>
              <a:buClr>
                <a:srgbClr val="000000"/>
              </a:buClr>
              <a:buFont typeface="Arial"/>
              <a:buNone/>
            </a:pPr>
            <a:r>
              <a:rPr lang="es" sz="2400">
                <a:solidFill>
                  <a:srgbClr val="FFFFFF"/>
                </a:solidFill>
                <a:latin typeface="Saira Condensed Medium"/>
                <a:ea typeface="Saira Condensed Medium"/>
                <a:cs typeface="Saira Condensed Medium"/>
                <a:sym typeface="Saira Condensed Medium"/>
              </a:rPr>
              <a:t>2</a:t>
            </a:r>
            <a:endParaRPr sz="2400">
              <a:solidFill>
                <a:srgbClr val="FFFFFF"/>
              </a:solidFill>
              <a:latin typeface="Saira Condensed Medium"/>
              <a:ea typeface="Saira Condensed Medium"/>
              <a:cs typeface="Saira Condensed Medium"/>
              <a:sym typeface="Saira Condensed Medium"/>
            </a:endParaRPr>
          </a:p>
        </p:txBody>
      </p:sp>
      <p:sp>
        <p:nvSpPr>
          <p:cNvPr id="1146" name="Google Shape;1146;p21"/>
          <p:cNvSpPr txBox="1"/>
          <p:nvPr/>
        </p:nvSpPr>
        <p:spPr>
          <a:xfrm>
            <a:off x="4088910" y="5033153"/>
            <a:ext cx="422700" cy="605400"/>
          </a:xfrm>
          <a:prstGeom prst="rect">
            <a:avLst/>
          </a:prstGeom>
          <a:noFill/>
          <a:ln>
            <a:noFill/>
          </a:ln>
        </p:spPr>
        <p:txBody>
          <a:bodyPr anchorCtr="0" anchor="ctr" bIns="0" lIns="0" spcFirstLastPara="1" rIns="0" wrap="square" tIns="6700">
            <a:noAutofit/>
          </a:bodyPr>
          <a:lstStyle/>
          <a:p>
            <a:pPr indent="0" lvl="0" marL="0" rtl="0" algn="ctr">
              <a:spcBef>
                <a:spcPts val="0"/>
              </a:spcBef>
              <a:spcAft>
                <a:spcPts val="0"/>
              </a:spcAft>
              <a:buClr>
                <a:srgbClr val="000000"/>
              </a:buClr>
              <a:buFont typeface="Arial"/>
              <a:buNone/>
            </a:pPr>
            <a:r>
              <a:rPr lang="es" sz="2400">
                <a:solidFill>
                  <a:srgbClr val="FFFFFF"/>
                </a:solidFill>
                <a:latin typeface="Saira Condensed Medium"/>
                <a:ea typeface="Saira Condensed Medium"/>
                <a:cs typeface="Saira Condensed Medium"/>
                <a:sym typeface="Saira Condensed Medium"/>
              </a:rPr>
              <a:t>3</a:t>
            </a:r>
            <a:endParaRPr sz="2400">
              <a:solidFill>
                <a:srgbClr val="FFFFFF"/>
              </a:solidFill>
              <a:latin typeface="Saira Condensed Medium"/>
              <a:ea typeface="Saira Condensed Medium"/>
              <a:cs typeface="Saira Condensed Medium"/>
              <a:sym typeface="Saira Condensed Medium"/>
            </a:endParaRPr>
          </a:p>
        </p:txBody>
      </p:sp>
      <p:sp>
        <p:nvSpPr>
          <p:cNvPr id="1147" name="Google Shape;1147;p21"/>
          <p:cNvSpPr txBox="1"/>
          <p:nvPr/>
        </p:nvSpPr>
        <p:spPr>
          <a:xfrm>
            <a:off x="2616549" y="5706525"/>
            <a:ext cx="955200" cy="27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rgbClr val="434343"/>
                </a:solidFill>
                <a:latin typeface="Saira Condensed SemiBold"/>
                <a:ea typeface="Saira Condensed SemiBold"/>
                <a:cs typeface="Saira Condensed SemiBold"/>
                <a:sym typeface="Saira Condensed SemiBold"/>
              </a:rPr>
              <a:t>Cervarix </a:t>
            </a:r>
            <a:endParaRPr sz="1800">
              <a:solidFill>
                <a:srgbClr val="434343"/>
              </a:solidFill>
              <a:latin typeface="Saira Condensed SemiBold"/>
              <a:ea typeface="Saira Condensed SemiBold"/>
              <a:cs typeface="Saira Condensed SemiBold"/>
              <a:sym typeface="Saira Condensed SemiBold"/>
            </a:endParaRPr>
          </a:p>
        </p:txBody>
      </p:sp>
      <p:sp>
        <p:nvSpPr>
          <p:cNvPr id="1148" name="Google Shape;1148;p21"/>
          <p:cNvSpPr txBox="1"/>
          <p:nvPr/>
        </p:nvSpPr>
        <p:spPr>
          <a:xfrm>
            <a:off x="3193799" y="4516600"/>
            <a:ext cx="1179300" cy="27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rgbClr val="434343"/>
                </a:solidFill>
                <a:latin typeface="Saira Condensed SemiBold"/>
                <a:ea typeface="Saira Condensed SemiBold"/>
                <a:cs typeface="Saira Condensed SemiBold"/>
                <a:sym typeface="Saira Condensed SemiBold"/>
              </a:rPr>
              <a:t>Gardasil </a:t>
            </a:r>
            <a:endParaRPr/>
          </a:p>
        </p:txBody>
      </p:sp>
      <p:sp>
        <p:nvSpPr>
          <p:cNvPr id="1149" name="Google Shape;1149;p21"/>
          <p:cNvSpPr txBox="1"/>
          <p:nvPr/>
        </p:nvSpPr>
        <p:spPr>
          <a:xfrm>
            <a:off x="3907099" y="5706525"/>
            <a:ext cx="1179300" cy="27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rgbClr val="434343"/>
                </a:solidFill>
                <a:latin typeface="Saira Condensed SemiBold"/>
                <a:ea typeface="Saira Condensed SemiBold"/>
                <a:cs typeface="Saira Condensed SemiBold"/>
                <a:sym typeface="Saira Condensed SemiBold"/>
              </a:rPr>
              <a:t>Gardasil 9 </a:t>
            </a:r>
            <a:endParaRPr/>
          </a:p>
        </p:txBody>
      </p:sp>
      <p:graphicFrame>
        <p:nvGraphicFramePr>
          <p:cNvPr id="1150" name="Google Shape;1150;p21"/>
          <p:cNvGraphicFramePr/>
          <p:nvPr/>
        </p:nvGraphicFramePr>
        <p:xfrm>
          <a:off x="163088" y="748838"/>
          <a:ext cx="3000000" cy="3000000"/>
        </p:xfrm>
        <a:graphic>
          <a:graphicData uri="http://schemas.openxmlformats.org/drawingml/2006/table">
            <a:tbl>
              <a:tblPr>
                <a:noFill/>
                <a:tableStyleId>{2AA74611-89D0-456A-9390-8B23577D789F}</a:tableStyleId>
              </a:tblPr>
              <a:tblGrid>
                <a:gridCol w="1199175"/>
                <a:gridCol w="6027150"/>
              </a:tblGrid>
              <a:tr h="677250">
                <a:tc>
                  <a:txBody>
                    <a:bodyPr/>
                    <a:lstStyle/>
                    <a:p>
                      <a:pPr indent="0" lvl="0" marL="0" rtl="0" algn="ctr">
                        <a:lnSpc>
                          <a:spcPct val="115000"/>
                        </a:lnSpc>
                        <a:spcBef>
                          <a:spcPts val="500"/>
                        </a:spcBef>
                        <a:spcAft>
                          <a:spcPts val="300"/>
                        </a:spcAft>
                        <a:buNone/>
                      </a:pPr>
                      <a:r>
                        <a:rPr lang="es">
                          <a:solidFill>
                            <a:srgbClr val="FFFFFF"/>
                          </a:solidFill>
                          <a:latin typeface="Saira Condensed SemiBold"/>
                          <a:ea typeface="Saira Condensed SemiBold"/>
                          <a:cs typeface="Saira Condensed SemiBold"/>
                          <a:sym typeface="Saira Condensed SemiBold"/>
                        </a:rPr>
                        <a:t>Penile </a:t>
                      </a:r>
                      <a:r>
                        <a:rPr lang="es">
                          <a:solidFill>
                            <a:srgbClr val="FFFFFF"/>
                          </a:solidFill>
                          <a:latin typeface="Saira Condensed SemiBold"/>
                          <a:ea typeface="Saira Condensed SemiBold"/>
                          <a:cs typeface="Saira Condensed SemiBold"/>
                          <a:sym typeface="Saira Condensed SemiBold"/>
                        </a:rPr>
                        <a:t>cancer</a:t>
                      </a:r>
                      <a:r>
                        <a:rPr lang="es">
                          <a:solidFill>
                            <a:srgbClr val="FFFFFF"/>
                          </a:solidFill>
                          <a:latin typeface="Saira Condensed SemiBold"/>
                          <a:ea typeface="Saira Condensed SemiBold"/>
                          <a:cs typeface="Saira Condensed SemiBold"/>
                          <a:sym typeface="Saira Condensed SemiBold"/>
                        </a:rPr>
                        <a:t> and precursor lesions</a:t>
                      </a:r>
                      <a:endParaRPr sz="1600">
                        <a:solidFill>
                          <a:srgbClr val="FFFFFF"/>
                        </a:solidFill>
                        <a:latin typeface="Saira Condensed SemiBold"/>
                        <a:ea typeface="Saira Condensed SemiBold"/>
                        <a:cs typeface="Saira Condensed SemiBold"/>
                        <a:sym typeface="Saira Condensed SemiBol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675AB">
                        <a:alpha val="48080"/>
                      </a:srgbClr>
                    </a:solidFill>
                  </a:tcPr>
                </a:tc>
                <a:tc>
                  <a:txBody>
                    <a:bodyPr/>
                    <a:lstStyle/>
                    <a:p>
                      <a:pPr indent="-317500" lvl="0" marL="457200" rtl="0" algn="l">
                        <a:lnSpc>
                          <a:spcPct val="115000"/>
                        </a:lnSpc>
                        <a:spcBef>
                          <a:spcPts val="50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Rare cancer globally </a:t>
                      </a:r>
                      <a:r>
                        <a:rPr lang="es">
                          <a:solidFill>
                            <a:srgbClr val="6AA84F"/>
                          </a:solidFill>
                          <a:latin typeface="Saira Condensed"/>
                          <a:ea typeface="Saira Condensed"/>
                          <a:cs typeface="Saira Condensed"/>
                          <a:sym typeface="Saira Condensed"/>
                        </a:rPr>
                        <a:t>because the penile area is exposed and can be </a:t>
                      </a:r>
                      <a:r>
                        <a:rPr lang="es">
                          <a:solidFill>
                            <a:srgbClr val="6AA84F"/>
                          </a:solidFill>
                          <a:latin typeface="Saira Condensed"/>
                          <a:ea typeface="Saira Condensed"/>
                          <a:cs typeface="Saira Condensed"/>
                          <a:sym typeface="Saira Condensed"/>
                        </a:rPr>
                        <a:t>easily cleaned.</a:t>
                      </a:r>
                      <a:endParaRPr>
                        <a:solidFill>
                          <a:srgbClr val="6AA84F"/>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HPV 16 and HPV 18 cause approximately 35 to 40 % of penile cancers, and 70-80 %  of HPV-positive penile cancers.</a:t>
                      </a:r>
                      <a:endParaRPr>
                        <a:solidFill>
                          <a:srgbClr val="434343"/>
                        </a:solidFill>
                        <a:latin typeface="Saira Condensed"/>
                        <a:ea typeface="Saira Condensed"/>
                        <a:cs typeface="Saira Condensed"/>
                        <a:sym typeface="Saira Condense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1151" name="Google Shape;1151;p21"/>
          <p:cNvSpPr txBox="1"/>
          <p:nvPr/>
        </p:nvSpPr>
        <p:spPr>
          <a:xfrm>
            <a:off x="12175" y="9881152"/>
            <a:ext cx="7326900" cy="8349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500"/>
              </a:spcBef>
              <a:spcAft>
                <a:spcPts val="0"/>
              </a:spcAft>
              <a:buClr>
                <a:srgbClr val="6AA84F"/>
              </a:buClr>
              <a:buSzPts val="1000"/>
              <a:buFont typeface="Saira Condensed"/>
              <a:buChar char="●"/>
            </a:pPr>
            <a:r>
              <a:rPr lang="es" sz="1000">
                <a:solidFill>
                  <a:srgbClr val="6AA84F"/>
                </a:solidFill>
                <a:latin typeface="Saira Condensed"/>
                <a:ea typeface="Saira Condensed"/>
                <a:cs typeface="Saira Condensed"/>
                <a:sym typeface="Saira Condensed"/>
              </a:rPr>
              <a:t>Vaccination is considered as a primary prevention. </a:t>
            </a:r>
            <a:endParaRPr sz="1000">
              <a:solidFill>
                <a:srgbClr val="6AA84F"/>
              </a:solidFill>
              <a:latin typeface="Saira Condensed"/>
              <a:ea typeface="Saira Condensed"/>
              <a:cs typeface="Saira Condensed"/>
              <a:sym typeface="Saira Condensed"/>
            </a:endParaRPr>
          </a:p>
          <a:p>
            <a:pPr indent="-292100" lvl="0" marL="457200" rtl="0" algn="l">
              <a:lnSpc>
                <a:spcPct val="115000"/>
              </a:lnSpc>
              <a:spcBef>
                <a:spcPts val="0"/>
              </a:spcBef>
              <a:spcAft>
                <a:spcPts val="0"/>
              </a:spcAft>
              <a:buClr>
                <a:srgbClr val="6AA84F"/>
              </a:buClr>
              <a:buSzPts val="1000"/>
              <a:buFont typeface="Saira Condensed"/>
              <a:buAutoNum type="arabicPeriod"/>
            </a:pPr>
            <a:r>
              <a:rPr lang="es" sz="1000">
                <a:solidFill>
                  <a:srgbClr val="6AA84F"/>
                </a:solidFill>
                <a:latin typeface="Saira Condensed"/>
                <a:ea typeface="Saira Condensed"/>
                <a:cs typeface="Saira Condensed"/>
                <a:sym typeface="Saira Condensed"/>
              </a:rPr>
              <a:t>Ideally, the vaccine should be taken before the first sexual intercourse to avoid the exposure to any genotype before getting vaccinated. But the patient should still take the vaccine even after testing positive for one of the strains to get protected against the rest.</a:t>
            </a:r>
            <a:endParaRPr sz="1000"/>
          </a:p>
        </p:txBody>
      </p:sp>
      <p:sp>
        <p:nvSpPr>
          <p:cNvPr id="1152" name="Google Shape;1152;p21"/>
          <p:cNvSpPr txBox="1"/>
          <p:nvPr/>
        </p:nvSpPr>
        <p:spPr>
          <a:xfrm>
            <a:off x="2860400" y="229375"/>
            <a:ext cx="1179300" cy="3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434343"/>
                </a:solidFill>
                <a:highlight>
                  <a:srgbClr val="D5A6BD"/>
                </a:highlight>
                <a:latin typeface="Saira Condensed SemiBold"/>
                <a:ea typeface="Saira Condensed SemiBold"/>
                <a:cs typeface="Saira Condensed SemiBold"/>
                <a:sym typeface="Saira Condensed SemiBold"/>
              </a:rPr>
              <a:t>Females slides only </a:t>
            </a:r>
            <a:endParaRPr sz="600">
              <a:highlight>
                <a:srgbClr val="D5A6BD"/>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56" name="Shape 1156"/>
        <p:cNvGrpSpPr/>
        <p:nvPr/>
      </p:nvGrpSpPr>
      <p:grpSpPr>
        <a:xfrm>
          <a:off x="0" y="0"/>
          <a:ext cx="0" cy="0"/>
          <a:chOff x="0" y="0"/>
          <a:chExt cx="0" cy="0"/>
        </a:xfrm>
      </p:grpSpPr>
      <p:sp>
        <p:nvSpPr>
          <p:cNvPr id="1157" name="Google Shape;1157;p22"/>
          <p:cNvSpPr txBox="1"/>
          <p:nvPr>
            <p:ph idx="4294967295" type="sldNum"/>
          </p:nvPr>
        </p:nvSpPr>
        <p:spPr>
          <a:xfrm>
            <a:off x="7051225" y="10230325"/>
            <a:ext cx="438900" cy="396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s" sz="1400">
                <a:latin typeface="Saira Condensed Medium"/>
                <a:ea typeface="Saira Condensed Medium"/>
                <a:cs typeface="Saira Condensed Medium"/>
                <a:sym typeface="Saira Condensed Medium"/>
              </a:rPr>
              <a:t>#5</a:t>
            </a:r>
            <a:endParaRPr sz="1400">
              <a:latin typeface="Saira Condensed Medium"/>
              <a:ea typeface="Saira Condensed Medium"/>
              <a:cs typeface="Saira Condensed Medium"/>
              <a:sym typeface="Saira Condensed Medium"/>
            </a:endParaRPr>
          </a:p>
        </p:txBody>
      </p:sp>
      <p:cxnSp>
        <p:nvCxnSpPr>
          <p:cNvPr id="1158" name="Google Shape;1158;p22"/>
          <p:cNvCxnSpPr/>
          <p:nvPr/>
        </p:nvCxnSpPr>
        <p:spPr>
          <a:xfrm flipH="1" rot="10800000">
            <a:off x="-3" y="10168413"/>
            <a:ext cx="743100" cy="5100"/>
          </a:xfrm>
          <a:prstGeom prst="straightConnector1">
            <a:avLst/>
          </a:prstGeom>
          <a:noFill/>
          <a:ln cap="flat" cmpd="sng" w="19050">
            <a:solidFill>
              <a:srgbClr val="434343"/>
            </a:solidFill>
            <a:prstDash val="solid"/>
            <a:round/>
            <a:headEnd len="med" w="med" type="none"/>
            <a:tailEnd len="med" w="med" type="none"/>
          </a:ln>
        </p:spPr>
      </p:cxnSp>
      <p:sp>
        <p:nvSpPr>
          <p:cNvPr id="1159" name="Google Shape;1159;p22"/>
          <p:cNvSpPr/>
          <p:nvPr/>
        </p:nvSpPr>
        <p:spPr>
          <a:xfrm>
            <a:off x="0" y="0"/>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2"/>
          <p:cNvSpPr/>
          <p:nvPr/>
        </p:nvSpPr>
        <p:spPr>
          <a:xfrm>
            <a:off x="0" y="10626925"/>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2"/>
          <p:cNvSpPr/>
          <p:nvPr/>
        </p:nvSpPr>
        <p:spPr>
          <a:xfrm rot="5400000">
            <a:off x="-5309400" y="5291400"/>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2"/>
          <p:cNvSpPr/>
          <p:nvPr/>
        </p:nvSpPr>
        <p:spPr>
          <a:xfrm rot="5400000">
            <a:off x="2198725" y="5304463"/>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163" name="Google Shape;1163;p22"/>
          <p:cNvGraphicFramePr/>
          <p:nvPr/>
        </p:nvGraphicFramePr>
        <p:xfrm>
          <a:off x="163100" y="806138"/>
          <a:ext cx="3000000" cy="3000000"/>
        </p:xfrm>
        <a:graphic>
          <a:graphicData uri="http://schemas.openxmlformats.org/drawingml/2006/table">
            <a:tbl>
              <a:tblPr>
                <a:noFill/>
                <a:tableStyleId>{2AA74611-89D0-456A-9390-8B23577D789F}</a:tableStyleId>
              </a:tblPr>
              <a:tblGrid>
                <a:gridCol w="1027725"/>
                <a:gridCol w="6198600"/>
              </a:tblGrid>
              <a:tr h="401925">
                <a:tc>
                  <a:txBody>
                    <a:bodyPr/>
                    <a:lstStyle/>
                    <a:p>
                      <a:pPr indent="0" lvl="0" marL="0" rtl="0" algn="ctr">
                        <a:spcBef>
                          <a:spcPts val="0"/>
                        </a:spcBef>
                        <a:spcAft>
                          <a:spcPts val="0"/>
                        </a:spcAft>
                        <a:buNone/>
                      </a:pPr>
                      <a:r>
                        <a:rPr lang="es">
                          <a:solidFill>
                            <a:srgbClr val="FFFFFF"/>
                          </a:solidFill>
                          <a:latin typeface="Saira Condensed SemiBold"/>
                          <a:ea typeface="Saira Condensed SemiBold"/>
                          <a:cs typeface="Saira Condensed SemiBold"/>
                          <a:sym typeface="Saira Condensed SemiBold"/>
                        </a:rPr>
                        <a:t>HPV Vaccine </a:t>
                      </a:r>
                      <a:endParaRPr>
                        <a:solidFill>
                          <a:srgbClr val="FFFFFF"/>
                        </a:solidFill>
                        <a:latin typeface="Saira Condensed SemiBold"/>
                        <a:ea typeface="Saira Condensed SemiBold"/>
                        <a:cs typeface="Saira Condensed SemiBold"/>
                        <a:sym typeface="Saira Condensed SemiBol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675AB">
                        <a:alpha val="48080"/>
                      </a:srgbClr>
                    </a:solidFill>
                  </a:tcPr>
                </a:tc>
                <a:tc>
                  <a:txBody>
                    <a:bodyPr/>
                    <a:lstStyle/>
                    <a:p>
                      <a:pPr indent="0" lvl="0" marL="0" rtl="0" algn="l">
                        <a:spcBef>
                          <a:spcPts val="0"/>
                        </a:spcBef>
                        <a:spcAft>
                          <a:spcPts val="0"/>
                        </a:spcAft>
                        <a:buNone/>
                      </a:pPr>
                      <a:r>
                        <a:rPr lang="es" sz="1800">
                          <a:solidFill>
                            <a:srgbClr val="434343"/>
                          </a:solidFill>
                          <a:latin typeface="Saira Condensed SemiBold"/>
                          <a:ea typeface="Saira Condensed SemiBold"/>
                          <a:cs typeface="Saira Condensed SemiBold"/>
                          <a:sym typeface="Saira Condensed SemiBold"/>
                        </a:rPr>
                        <a:t>                                                       2.  </a:t>
                      </a:r>
                      <a:r>
                        <a:rPr lang="es" sz="1800">
                          <a:solidFill>
                            <a:srgbClr val="434343"/>
                          </a:solidFill>
                          <a:latin typeface="Saira Condensed SemiBold"/>
                          <a:ea typeface="Saira Condensed SemiBold"/>
                          <a:cs typeface="Saira Condensed SemiBold"/>
                          <a:sym typeface="Saira Condensed SemiBold"/>
                        </a:rPr>
                        <a:t>Gardasil</a:t>
                      </a:r>
                      <a:r>
                        <a:rPr baseline="30000" lang="es" sz="1800">
                          <a:solidFill>
                            <a:srgbClr val="434343"/>
                          </a:solidFill>
                          <a:latin typeface="Saira Condensed SemiBold"/>
                          <a:ea typeface="Saira Condensed SemiBold"/>
                          <a:cs typeface="Saira Condensed SemiBold"/>
                          <a:sym typeface="Saira Condensed SemiBold"/>
                        </a:rPr>
                        <a:t>1</a:t>
                      </a:r>
                      <a:r>
                        <a:rPr lang="es" sz="1800">
                          <a:solidFill>
                            <a:srgbClr val="434343"/>
                          </a:solidFill>
                          <a:latin typeface="Saira Condensed SemiBold"/>
                          <a:ea typeface="Saira Condensed SemiBold"/>
                          <a:cs typeface="Saira Condensed SemiBold"/>
                          <a:sym typeface="Saira Condensed SemiBold"/>
                        </a:rPr>
                        <a:t> </a:t>
                      </a:r>
                      <a:endParaRPr sz="1800">
                        <a:solidFill>
                          <a:srgbClr val="434343"/>
                        </a:solidFill>
                        <a:latin typeface="Saira Condensed SemiBold"/>
                        <a:ea typeface="Saira Condensed SemiBold"/>
                        <a:cs typeface="Saira Condensed SemiBold"/>
                        <a:sym typeface="Saira Condensed SemiBol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787F">
                        <a:alpha val="56540"/>
                      </a:srgbClr>
                    </a:solidFill>
                  </a:tcPr>
                </a:tc>
              </a:tr>
              <a:tr h="306675">
                <a:tc>
                  <a:txBody>
                    <a:bodyPr/>
                    <a:lstStyle/>
                    <a:p>
                      <a:pPr indent="0" lvl="0" marL="0" rtl="0" algn="ctr">
                        <a:spcBef>
                          <a:spcPts val="0"/>
                        </a:spcBef>
                        <a:spcAft>
                          <a:spcPts val="0"/>
                        </a:spcAft>
                        <a:buNone/>
                      </a:pPr>
                      <a:r>
                        <a:rPr lang="es">
                          <a:solidFill>
                            <a:srgbClr val="FFFFFF"/>
                          </a:solidFill>
                          <a:latin typeface="Saira Condensed SemiBold"/>
                          <a:ea typeface="Saira Condensed SemiBold"/>
                          <a:cs typeface="Saira Condensed SemiBold"/>
                          <a:sym typeface="Saira Condensed SemiBold"/>
                        </a:rPr>
                        <a:t>FDA Approval </a:t>
                      </a:r>
                      <a:endParaRPr>
                        <a:solidFill>
                          <a:srgbClr val="FFFFFF"/>
                        </a:solidFill>
                        <a:latin typeface="Saira Condensed SemiBold"/>
                        <a:ea typeface="Saira Condensed SemiBold"/>
                        <a:cs typeface="Saira Condensed SemiBold"/>
                        <a:sym typeface="Saira Condensed SemiBol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675AB">
                        <a:alpha val="48080"/>
                      </a:srgbClr>
                    </a:solidFill>
                  </a:tcPr>
                </a:tc>
                <a:tc>
                  <a:txBody>
                    <a:bodyPr/>
                    <a:lstStyle/>
                    <a:p>
                      <a:pPr indent="0" lvl="0" marL="0" rtl="0" algn="l">
                        <a:spcBef>
                          <a:spcPts val="0"/>
                        </a:spcBef>
                        <a:spcAft>
                          <a:spcPts val="0"/>
                        </a:spcAft>
                        <a:buNone/>
                      </a:pPr>
                      <a:r>
                        <a:rPr lang="es">
                          <a:solidFill>
                            <a:srgbClr val="434343"/>
                          </a:solidFill>
                          <a:latin typeface="Saira Condensed"/>
                          <a:ea typeface="Saira Condensed"/>
                          <a:cs typeface="Saira Condensed"/>
                          <a:sym typeface="Saira Condensed"/>
                        </a:rPr>
                        <a:t>   FDA licensed in June 8,2006. </a:t>
                      </a:r>
                      <a:endParaRPr>
                        <a:solidFill>
                          <a:srgbClr val="434343"/>
                        </a:solidFill>
                        <a:latin typeface="Saira Condensed"/>
                        <a:ea typeface="Saira Condensed"/>
                        <a:cs typeface="Saira Condensed"/>
                        <a:sym typeface="Saira Condense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649700">
                <a:tc>
                  <a:txBody>
                    <a:bodyPr/>
                    <a:lstStyle/>
                    <a:p>
                      <a:pPr indent="0" lvl="0" marL="0" rtl="0" algn="l">
                        <a:lnSpc>
                          <a:spcPct val="115000"/>
                        </a:lnSpc>
                        <a:spcBef>
                          <a:spcPts val="500"/>
                        </a:spcBef>
                        <a:spcAft>
                          <a:spcPts val="0"/>
                        </a:spcAft>
                        <a:buNone/>
                      </a:pPr>
                      <a:r>
                        <a:t/>
                      </a:r>
                      <a:endParaRPr>
                        <a:solidFill>
                          <a:srgbClr val="FFFFFF"/>
                        </a:solidFill>
                        <a:latin typeface="Saira Condensed SemiBold"/>
                        <a:ea typeface="Saira Condensed SemiBold"/>
                        <a:cs typeface="Saira Condensed SemiBold"/>
                        <a:sym typeface="Saira Condensed SemiBold"/>
                      </a:endParaRPr>
                    </a:p>
                    <a:p>
                      <a:pPr indent="0" lvl="0" marL="0" rtl="0" algn="ctr">
                        <a:lnSpc>
                          <a:spcPct val="115000"/>
                        </a:lnSpc>
                        <a:spcBef>
                          <a:spcPts val="500"/>
                        </a:spcBef>
                        <a:spcAft>
                          <a:spcPts val="0"/>
                        </a:spcAft>
                        <a:buNone/>
                      </a:pPr>
                      <a:r>
                        <a:t/>
                      </a:r>
                      <a:endParaRPr>
                        <a:solidFill>
                          <a:srgbClr val="FFFFFF"/>
                        </a:solidFill>
                        <a:latin typeface="Saira Condensed SemiBold"/>
                        <a:ea typeface="Saira Condensed SemiBold"/>
                        <a:cs typeface="Saira Condensed SemiBold"/>
                        <a:sym typeface="Saira Condensed SemiBold"/>
                      </a:endParaRPr>
                    </a:p>
                    <a:p>
                      <a:pPr indent="0" lvl="0" marL="0" rtl="0" algn="ctr">
                        <a:lnSpc>
                          <a:spcPct val="115000"/>
                        </a:lnSpc>
                        <a:spcBef>
                          <a:spcPts val="500"/>
                        </a:spcBef>
                        <a:spcAft>
                          <a:spcPts val="300"/>
                        </a:spcAft>
                        <a:buNone/>
                      </a:pPr>
                      <a:r>
                        <a:rPr lang="es">
                          <a:solidFill>
                            <a:srgbClr val="FFFFFF"/>
                          </a:solidFill>
                          <a:latin typeface="Saira Condensed SemiBold"/>
                          <a:ea typeface="Saira Condensed SemiBold"/>
                          <a:cs typeface="Saira Condensed SemiBold"/>
                          <a:sym typeface="Saira Condensed SemiBold"/>
                        </a:rPr>
                        <a:t>Features </a:t>
                      </a:r>
                      <a:endParaRPr>
                        <a:solidFill>
                          <a:srgbClr val="FFFFFF"/>
                        </a:solidFill>
                        <a:latin typeface="Saira Condensed SemiBold"/>
                        <a:ea typeface="Saira Condensed SemiBold"/>
                        <a:cs typeface="Saira Condensed SemiBold"/>
                        <a:sym typeface="Saira Condensed SemiBol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675AB">
                        <a:alpha val="48080"/>
                      </a:srgbClr>
                    </a:solidFill>
                  </a:tcPr>
                </a:tc>
                <a:tc>
                  <a:txBody>
                    <a:bodyPr/>
                    <a:lstStyle/>
                    <a:p>
                      <a:pPr indent="-317500" lvl="0" marL="457200" rtl="0" algn="l">
                        <a:lnSpc>
                          <a:spcPct val="115000"/>
                        </a:lnSpc>
                        <a:spcBef>
                          <a:spcPts val="500"/>
                        </a:spcBef>
                        <a:spcAft>
                          <a:spcPts val="0"/>
                        </a:spcAft>
                        <a:buClr>
                          <a:srgbClr val="CC0000"/>
                        </a:buClr>
                        <a:buSzPts val="1400"/>
                        <a:buFont typeface="Saira Condensed"/>
                        <a:buChar char="●"/>
                      </a:pPr>
                      <a:r>
                        <a:rPr lang="es">
                          <a:solidFill>
                            <a:srgbClr val="CC0000"/>
                          </a:solidFill>
                          <a:latin typeface="Saira Condensed"/>
                          <a:ea typeface="Saira Condensed"/>
                          <a:cs typeface="Saira Condensed"/>
                          <a:sym typeface="Saira Condensed"/>
                        </a:rPr>
                        <a:t>Quadrivalent HPV vaccine, targets HPV types 6, 11, 16, and 18</a:t>
                      </a:r>
                      <a:endParaRPr>
                        <a:solidFill>
                          <a:srgbClr val="CC0000"/>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Approved for the prevention of cervical cancer, and cervical and vulvar intraepithelial neoplasia in young women.</a:t>
                      </a:r>
                      <a:endParaRPr>
                        <a:solidFill>
                          <a:srgbClr val="434343"/>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Approved for </a:t>
                      </a:r>
                      <a:r>
                        <a:rPr lang="es">
                          <a:solidFill>
                            <a:srgbClr val="CC0000"/>
                          </a:solidFill>
                          <a:latin typeface="Saira Condensed"/>
                          <a:ea typeface="Saira Condensed"/>
                          <a:cs typeface="Saira Condensed"/>
                          <a:sym typeface="Saira Condensed"/>
                        </a:rPr>
                        <a:t>both men and women</a:t>
                      </a:r>
                      <a:r>
                        <a:rPr lang="es">
                          <a:solidFill>
                            <a:srgbClr val="434343"/>
                          </a:solidFill>
                          <a:latin typeface="Saira Condensed"/>
                          <a:ea typeface="Saira Condensed"/>
                          <a:cs typeface="Saira Condensed"/>
                          <a:sym typeface="Saira Condensed"/>
                        </a:rPr>
                        <a:t> from the </a:t>
                      </a:r>
                      <a:r>
                        <a:rPr lang="es">
                          <a:solidFill>
                            <a:srgbClr val="CC0000"/>
                          </a:solidFill>
                          <a:latin typeface="Saira Condensed"/>
                          <a:ea typeface="Saira Condensed"/>
                          <a:cs typeface="Saira Condensed"/>
                          <a:sym typeface="Saira Condensed"/>
                        </a:rPr>
                        <a:t>ages of 9 to 26</a:t>
                      </a:r>
                      <a:r>
                        <a:rPr lang="es">
                          <a:solidFill>
                            <a:srgbClr val="434343"/>
                          </a:solidFill>
                          <a:latin typeface="Saira Condensed"/>
                          <a:ea typeface="Saira Condensed"/>
                          <a:cs typeface="Saira Condensed"/>
                          <a:sym typeface="Saira Condensed"/>
                        </a:rPr>
                        <a:t> for the prevention of genital warts, anal cancers, and anal intraepithelial neoplasias.</a:t>
                      </a:r>
                      <a:endParaRPr>
                        <a:solidFill>
                          <a:srgbClr val="434343"/>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In October 2018, it was approved too for </a:t>
                      </a:r>
                      <a:r>
                        <a:rPr lang="es">
                          <a:solidFill>
                            <a:srgbClr val="CC0000"/>
                          </a:solidFill>
                          <a:latin typeface="Saira Condensed"/>
                          <a:ea typeface="Saira Condensed"/>
                          <a:cs typeface="Saira Condensed"/>
                          <a:sym typeface="Saira Condensed"/>
                        </a:rPr>
                        <a:t>women at age 27-45. </a:t>
                      </a:r>
                      <a:endParaRPr>
                        <a:solidFill>
                          <a:srgbClr val="CC0000"/>
                        </a:solidFill>
                        <a:latin typeface="Saira Condensed"/>
                        <a:ea typeface="Saira Condensed"/>
                        <a:cs typeface="Saira Condensed"/>
                        <a:sym typeface="Saira Condense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54575">
                <a:tc>
                  <a:txBody>
                    <a:bodyPr/>
                    <a:lstStyle/>
                    <a:p>
                      <a:pPr indent="0" lvl="0" marL="0" rtl="0" algn="ctr">
                        <a:lnSpc>
                          <a:spcPct val="115000"/>
                        </a:lnSpc>
                        <a:spcBef>
                          <a:spcPts val="500"/>
                        </a:spcBef>
                        <a:spcAft>
                          <a:spcPts val="0"/>
                        </a:spcAft>
                        <a:buNone/>
                      </a:pPr>
                      <a:r>
                        <a:t/>
                      </a:r>
                      <a:endParaRPr>
                        <a:solidFill>
                          <a:srgbClr val="FFFFFF"/>
                        </a:solidFill>
                        <a:latin typeface="Saira Condensed SemiBold"/>
                        <a:ea typeface="Saira Condensed SemiBold"/>
                        <a:cs typeface="Saira Condensed SemiBold"/>
                        <a:sym typeface="Saira Condensed SemiBold"/>
                      </a:endParaRPr>
                    </a:p>
                    <a:p>
                      <a:pPr indent="0" lvl="0" marL="0" rtl="0" algn="l">
                        <a:lnSpc>
                          <a:spcPct val="115000"/>
                        </a:lnSpc>
                        <a:spcBef>
                          <a:spcPts val="500"/>
                        </a:spcBef>
                        <a:spcAft>
                          <a:spcPts val="0"/>
                        </a:spcAft>
                        <a:buNone/>
                      </a:pPr>
                      <a:r>
                        <a:t/>
                      </a:r>
                      <a:endParaRPr>
                        <a:solidFill>
                          <a:srgbClr val="FFFFFF"/>
                        </a:solidFill>
                        <a:latin typeface="Saira Condensed SemiBold"/>
                        <a:ea typeface="Saira Condensed SemiBold"/>
                        <a:cs typeface="Saira Condensed SemiBold"/>
                        <a:sym typeface="Saira Condensed SemiBold"/>
                      </a:endParaRPr>
                    </a:p>
                    <a:p>
                      <a:pPr indent="0" lvl="0" marL="0" rtl="0" algn="ctr">
                        <a:lnSpc>
                          <a:spcPct val="115000"/>
                        </a:lnSpc>
                        <a:spcBef>
                          <a:spcPts val="500"/>
                        </a:spcBef>
                        <a:spcAft>
                          <a:spcPts val="0"/>
                        </a:spcAft>
                        <a:buNone/>
                      </a:pPr>
                      <a:r>
                        <a:rPr lang="es">
                          <a:solidFill>
                            <a:srgbClr val="FFFFFF"/>
                          </a:solidFill>
                          <a:latin typeface="Saira Condensed SemiBold"/>
                          <a:ea typeface="Saira Condensed SemiBold"/>
                          <a:cs typeface="Saira Condensed SemiBold"/>
                          <a:sym typeface="Saira Condensed SemiBold"/>
                        </a:rPr>
                        <a:t>Studies </a:t>
                      </a:r>
                      <a:endParaRPr>
                        <a:solidFill>
                          <a:srgbClr val="FFFFFF"/>
                        </a:solidFill>
                        <a:latin typeface="Saira Condensed SemiBold"/>
                        <a:ea typeface="Saira Condensed SemiBold"/>
                        <a:cs typeface="Saira Condensed SemiBold"/>
                        <a:sym typeface="Saira Condensed SemiBold"/>
                      </a:endParaRPr>
                    </a:p>
                    <a:p>
                      <a:pPr indent="0" lvl="0" marL="0" rtl="0" algn="ctr">
                        <a:lnSpc>
                          <a:spcPct val="115000"/>
                        </a:lnSpc>
                        <a:spcBef>
                          <a:spcPts val="500"/>
                        </a:spcBef>
                        <a:spcAft>
                          <a:spcPts val="300"/>
                        </a:spcAft>
                        <a:buNone/>
                      </a:pPr>
                      <a:r>
                        <a:rPr lang="es" sz="900">
                          <a:solidFill>
                            <a:srgbClr val="FFFFFF"/>
                          </a:solidFill>
                          <a:latin typeface="Saira Condensed"/>
                          <a:ea typeface="Saira Condensed"/>
                          <a:cs typeface="Saira Condensed"/>
                          <a:sym typeface="Saira Condensed"/>
                        </a:rPr>
                        <a:t>The National Cancer Institute Reviewed: November 2, 2016</a:t>
                      </a:r>
                      <a:endParaRPr sz="900">
                        <a:solidFill>
                          <a:srgbClr val="FFFFFF"/>
                        </a:solidFill>
                        <a:latin typeface="Saira Condensed"/>
                        <a:ea typeface="Saira Condensed"/>
                        <a:cs typeface="Saira Condensed"/>
                        <a:sym typeface="Saira Condense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675AB">
                        <a:alpha val="48080"/>
                      </a:srgbClr>
                    </a:solidFill>
                  </a:tcPr>
                </a:tc>
                <a:tc>
                  <a:txBody>
                    <a:bodyPr/>
                    <a:lstStyle/>
                    <a:p>
                      <a:pPr indent="0" lvl="0" marL="0" rtl="0" algn="l">
                        <a:lnSpc>
                          <a:spcPct val="115000"/>
                        </a:lnSpc>
                        <a:spcBef>
                          <a:spcPts val="500"/>
                        </a:spcBef>
                        <a:spcAft>
                          <a:spcPts val="0"/>
                        </a:spcAft>
                        <a:buClr>
                          <a:schemeClr val="dk1"/>
                        </a:buClr>
                        <a:buSzPts val="1100"/>
                        <a:buFont typeface="Arial"/>
                        <a:buNone/>
                      </a:pPr>
                      <a:r>
                        <a:rPr lang="es">
                          <a:solidFill>
                            <a:srgbClr val="434343"/>
                          </a:solidFill>
                          <a:latin typeface="Saira Condensed"/>
                          <a:ea typeface="Saira Condensed"/>
                          <a:cs typeface="Saira Condensed"/>
                          <a:sym typeface="Saira Condensed"/>
                        </a:rPr>
                        <a:t>Two large, randomized, double-blind, placebo-controlled trials have evaluated the efficacy of this vaccine in more than 17,000 adolescents and young females :</a:t>
                      </a:r>
                      <a:endParaRPr>
                        <a:solidFill>
                          <a:srgbClr val="434343"/>
                        </a:solidFill>
                        <a:latin typeface="Saira Condensed"/>
                        <a:ea typeface="Saira Condensed"/>
                        <a:cs typeface="Saira Condensed"/>
                        <a:sym typeface="Saira Condensed"/>
                      </a:endParaRPr>
                    </a:p>
                    <a:p>
                      <a:pPr indent="-317500" lvl="0" marL="360000" rtl="0" algn="l">
                        <a:lnSpc>
                          <a:spcPct val="100000"/>
                        </a:lnSpc>
                        <a:spcBef>
                          <a:spcPts val="500"/>
                        </a:spcBef>
                        <a:spcAft>
                          <a:spcPts val="0"/>
                        </a:spcAft>
                        <a:buClr>
                          <a:srgbClr val="434343"/>
                        </a:buClr>
                        <a:buSzPts val="1400"/>
                        <a:buFont typeface="Saira Condensed"/>
                        <a:buAutoNum type="arabicPeriod"/>
                      </a:pPr>
                      <a:r>
                        <a:rPr lang="es">
                          <a:solidFill>
                            <a:srgbClr val="434343"/>
                          </a:solidFill>
                          <a:latin typeface="Saira Condensed"/>
                          <a:ea typeface="Saira Condensed"/>
                          <a:cs typeface="Saira Condensed"/>
                          <a:sym typeface="Saira Condensed"/>
                        </a:rPr>
                        <a:t>Among HPV-naïve populations, the efficacy for preventing CIN2 or more severe disease due to HPV types included in the vaccine, was 97 to 100 %</a:t>
                      </a:r>
                      <a:endParaRPr>
                        <a:solidFill>
                          <a:srgbClr val="434343"/>
                        </a:solidFill>
                        <a:latin typeface="Saira Condensed"/>
                        <a:ea typeface="Saira Condensed"/>
                        <a:cs typeface="Saira Condensed"/>
                        <a:sym typeface="Saira Condensed"/>
                      </a:endParaRPr>
                    </a:p>
                    <a:p>
                      <a:pPr indent="-317500" lvl="0" marL="360000" rtl="0" algn="l">
                        <a:lnSpc>
                          <a:spcPct val="100000"/>
                        </a:lnSpc>
                        <a:spcBef>
                          <a:spcPts val="0"/>
                        </a:spcBef>
                        <a:spcAft>
                          <a:spcPts val="0"/>
                        </a:spcAft>
                        <a:buClr>
                          <a:srgbClr val="434343"/>
                        </a:buClr>
                        <a:buSzPts val="1400"/>
                        <a:buFont typeface="Saira Condensed"/>
                        <a:buAutoNum type="arabicPeriod"/>
                      </a:pPr>
                      <a:r>
                        <a:rPr lang="es">
                          <a:solidFill>
                            <a:srgbClr val="434343"/>
                          </a:solidFill>
                          <a:latin typeface="Saira Condensed"/>
                          <a:ea typeface="Saira Condensed"/>
                          <a:cs typeface="Saira Condensed"/>
                          <a:sym typeface="Saira Condensed"/>
                        </a:rPr>
                        <a:t>In the overall population of study participants (with or without prior HPV infection), the efficacy for preventing CIN2, or more severe disease due to HPV types included in the vaccine was significantly lower at approximately 44 % after a mean follow-up period of 3 years.</a:t>
                      </a:r>
                      <a:endParaRPr>
                        <a:solidFill>
                          <a:srgbClr val="434343"/>
                        </a:solidFill>
                        <a:latin typeface="Saira Condensed"/>
                        <a:ea typeface="Saira Condensed"/>
                        <a:cs typeface="Saira Condensed"/>
                        <a:sym typeface="Saira Condensed"/>
                      </a:endParaRPr>
                    </a:p>
                    <a:p>
                      <a:pPr indent="0" lvl="0" marL="0" rtl="0" algn="l">
                        <a:lnSpc>
                          <a:spcPct val="115000"/>
                        </a:lnSpc>
                        <a:spcBef>
                          <a:spcPts val="500"/>
                        </a:spcBef>
                        <a:spcAft>
                          <a:spcPts val="300"/>
                        </a:spcAft>
                        <a:buNone/>
                      </a:pPr>
                      <a:r>
                        <a:rPr lang="es">
                          <a:solidFill>
                            <a:srgbClr val="434343"/>
                          </a:solidFill>
                          <a:latin typeface="Saira Condensed"/>
                          <a:ea typeface="Saira Condensed"/>
                          <a:cs typeface="Saira Condensed"/>
                          <a:sym typeface="Saira Condensed"/>
                        </a:rPr>
                        <a:t>This reduction in efficacy reflects the fact that the vast majority of enrollees in this trial were already sexually active and many had been previously infected with vaccine HPV types.</a:t>
                      </a:r>
                      <a:endParaRPr>
                        <a:solidFill>
                          <a:srgbClr val="434343"/>
                        </a:solidFill>
                        <a:latin typeface="Saira Condensed"/>
                        <a:ea typeface="Saira Condensed"/>
                        <a:cs typeface="Saira Condensed"/>
                        <a:sym typeface="Saira Condense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graphicFrame>
        <p:nvGraphicFramePr>
          <p:cNvPr id="1164" name="Google Shape;1164;p22"/>
          <p:cNvGraphicFramePr/>
          <p:nvPr/>
        </p:nvGraphicFramePr>
        <p:xfrm>
          <a:off x="163100" y="6164800"/>
          <a:ext cx="3000000" cy="3000000"/>
        </p:xfrm>
        <a:graphic>
          <a:graphicData uri="http://schemas.openxmlformats.org/drawingml/2006/table">
            <a:tbl>
              <a:tblPr>
                <a:noFill/>
                <a:tableStyleId>{2AA74611-89D0-456A-9390-8B23577D789F}</a:tableStyleId>
              </a:tblPr>
              <a:tblGrid>
                <a:gridCol w="1027725"/>
                <a:gridCol w="6198600"/>
              </a:tblGrid>
              <a:tr h="392400">
                <a:tc>
                  <a:txBody>
                    <a:bodyPr/>
                    <a:lstStyle/>
                    <a:p>
                      <a:pPr indent="0" lvl="0" marL="0" rtl="0" algn="l">
                        <a:spcBef>
                          <a:spcPts val="0"/>
                        </a:spcBef>
                        <a:spcAft>
                          <a:spcPts val="0"/>
                        </a:spcAft>
                        <a:buNone/>
                      </a:pPr>
                      <a:r>
                        <a:rPr lang="es">
                          <a:solidFill>
                            <a:srgbClr val="FFFFFF"/>
                          </a:solidFill>
                          <a:latin typeface="Saira Condensed SemiBold"/>
                          <a:ea typeface="Saira Condensed SemiBold"/>
                          <a:cs typeface="Saira Condensed SemiBold"/>
                          <a:sym typeface="Saira Condensed SemiBold"/>
                        </a:rPr>
                        <a:t>HPV Vaccine </a:t>
                      </a:r>
                      <a:endParaRPr>
                        <a:solidFill>
                          <a:srgbClr val="FFFFFF"/>
                        </a:solidFill>
                        <a:latin typeface="Saira Condensed SemiBold"/>
                        <a:ea typeface="Saira Condensed SemiBold"/>
                        <a:cs typeface="Saira Condensed SemiBold"/>
                        <a:sym typeface="Saira Condensed SemiBol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675AB">
                        <a:alpha val="48080"/>
                      </a:srgbClr>
                    </a:solidFill>
                  </a:tcPr>
                </a:tc>
                <a:tc>
                  <a:txBody>
                    <a:bodyPr/>
                    <a:lstStyle/>
                    <a:p>
                      <a:pPr indent="0" lvl="0" marL="0" rtl="0" algn="l">
                        <a:spcBef>
                          <a:spcPts val="0"/>
                        </a:spcBef>
                        <a:spcAft>
                          <a:spcPts val="0"/>
                        </a:spcAft>
                        <a:buNone/>
                      </a:pPr>
                      <a:r>
                        <a:rPr lang="es" sz="1800">
                          <a:solidFill>
                            <a:srgbClr val="434343"/>
                          </a:solidFill>
                          <a:latin typeface="Saira Condensed SemiBold"/>
                          <a:ea typeface="Saira Condensed SemiBold"/>
                          <a:cs typeface="Saira Condensed SemiBold"/>
                          <a:sym typeface="Saira Condensed SemiBold"/>
                        </a:rPr>
                        <a:t>                                                  3.  </a:t>
                      </a:r>
                      <a:r>
                        <a:rPr lang="es" sz="1800">
                          <a:solidFill>
                            <a:srgbClr val="434343"/>
                          </a:solidFill>
                          <a:latin typeface="Saira Condensed SemiBold"/>
                          <a:ea typeface="Saira Condensed SemiBold"/>
                          <a:cs typeface="Saira Condensed SemiBold"/>
                          <a:sym typeface="Saira Condensed SemiBold"/>
                        </a:rPr>
                        <a:t>Gardasil 9</a:t>
                      </a:r>
                      <a:endParaRPr sz="1800">
                        <a:solidFill>
                          <a:srgbClr val="434343"/>
                        </a:solidFill>
                        <a:latin typeface="Saira Condensed SemiBold"/>
                        <a:ea typeface="Saira Condensed SemiBold"/>
                        <a:cs typeface="Saira Condensed SemiBold"/>
                        <a:sym typeface="Saira Condensed SemiBol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787F">
                        <a:alpha val="56540"/>
                      </a:srgbClr>
                    </a:solidFill>
                  </a:tcPr>
                </a:tc>
              </a:tr>
              <a:tr h="278100">
                <a:tc>
                  <a:txBody>
                    <a:bodyPr/>
                    <a:lstStyle/>
                    <a:p>
                      <a:pPr indent="0" lvl="0" marL="0" rtl="0" algn="ctr">
                        <a:spcBef>
                          <a:spcPts val="0"/>
                        </a:spcBef>
                        <a:spcAft>
                          <a:spcPts val="0"/>
                        </a:spcAft>
                        <a:buNone/>
                      </a:pPr>
                      <a:r>
                        <a:rPr lang="es">
                          <a:solidFill>
                            <a:srgbClr val="FFFFFF"/>
                          </a:solidFill>
                          <a:latin typeface="Saira Condensed SemiBold"/>
                          <a:ea typeface="Saira Condensed SemiBold"/>
                          <a:cs typeface="Saira Condensed SemiBold"/>
                          <a:sym typeface="Saira Condensed SemiBold"/>
                        </a:rPr>
                        <a:t>FDA Approval </a:t>
                      </a:r>
                      <a:endParaRPr>
                        <a:solidFill>
                          <a:srgbClr val="FFFFFF"/>
                        </a:solidFill>
                        <a:latin typeface="Saira Condensed SemiBold"/>
                        <a:ea typeface="Saira Condensed SemiBold"/>
                        <a:cs typeface="Saira Condensed SemiBold"/>
                        <a:sym typeface="Saira Condensed SemiBol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675AB">
                        <a:alpha val="48080"/>
                      </a:srgbClr>
                    </a:solidFill>
                  </a:tcPr>
                </a:tc>
                <a:tc>
                  <a:txBody>
                    <a:bodyPr/>
                    <a:lstStyle/>
                    <a:p>
                      <a:pPr indent="0" lvl="0" marL="0" rtl="0" algn="l">
                        <a:spcBef>
                          <a:spcPts val="0"/>
                        </a:spcBef>
                        <a:spcAft>
                          <a:spcPts val="0"/>
                        </a:spcAft>
                        <a:buNone/>
                      </a:pPr>
                      <a:r>
                        <a:rPr lang="es">
                          <a:solidFill>
                            <a:srgbClr val="434343"/>
                          </a:solidFill>
                          <a:latin typeface="Saira Condensed"/>
                          <a:ea typeface="Saira Condensed"/>
                          <a:cs typeface="Saira Condensed"/>
                          <a:sym typeface="Saira Condensed"/>
                        </a:rPr>
                        <a:t>   </a:t>
                      </a:r>
                      <a:r>
                        <a:rPr lang="es">
                          <a:solidFill>
                            <a:srgbClr val="434343"/>
                          </a:solidFill>
                          <a:latin typeface="Saira Condensed"/>
                          <a:ea typeface="Saira Condensed"/>
                          <a:cs typeface="Saira Condensed"/>
                          <a:sym typeface="Saira Condensed"/>
                        </a:rPr>
                        <a:t>Approved In December 2014 </a:t>
                      </a:r>
                      <a:endParaRPr>
                        <a:solidFill>
                          <a:srgbClr val="434343"/>
                        </a:solidFill>
                        <a:latin typeface="Saira Condensed"/>
                        <a:ea typeface="Saira Condensed"/>
                        <a:cs typeface="Saira Condensed"/>
                        <a:sym typeface="Saira Condense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706725">
                <a:tc>
                  <a:txBody>
                    <a:bodyPr/>
                    <a:lstStyle/>
                    <a:p>
                      <a:pPr indent="0" lvl="0" marL="0" rtl="0" algn="ctr">
                        <a:lnSpc>
                          <a:spcPct val="115000"/>
                        </a:lnSpc>
                        <a:spcBef>
                          <a:spcPts val="500"/>
                        </a:spcBef>
                        <a:spcAft>
                          <a:spcPts val="300"/>
                        </a:spcAft>
                        <a:buNone/>
                      </a:pPr>
                      <a:r>
                        <a:rPr lang="es">
                          <a:solidFill>
                            <a:srgbClr val="FFFFFF"/>
                          </a:solidFill>
                          <a:latin typeface="Saira Condensed SemiBold"/>
                          <a:ea typeface="Saira Condensed SemiBold"/>
                          <a:cs typeface="Saira Condensed SemiBold"/>
                          <a:sym typeface="Saira Condensed SemiBold"/>
                        </a:rPr>
                        <a:t>Features </a:t>
                      </a:r>
                      <a:endParaRPr>
                        <a:solidFill>
                          <a:srgbClr val="FFFFFF"/>
                        </a:solidFill>
                        <a:latin typeface="Saira Condensed SemiBold"/>
                        <a:ea typeface="Saira Condensed SemiBold"/>
                        <a:cs typeface="Saira Condensed SemiBold"/>
                        <a:sym typeface="Saira Condensed SemiBol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675AB">
                        <a:alpha val="48080"/>
                      </a:srgbClr>
                    </a:solidFill>
                  </a:tcPr>
                </a:tc>
                <a:tc>
                  <a:txBody>
                    <a:bodyPr/>
                    <a:lstStyle/>
                    <a:p>
                      <a:pPr indent="-317500" lvl="0" marL="457200" rtl="0" algn="l">
                        <a:spcBef>
                          <a:spcPts val="0"/>
                        </a:spcBef>
                        <a:spcAft>
                          <a:spcPts val="0"/>
                        </a:spcAft>
                        <a:buClr>
                          <a:srgbClr val="CC0000"/>
                        </a:buClr>
                        <a:buSzPts val="1400"/>
                        <a:buFont typeface="Saira Condensed"/>
                        <a:buChar char="●"/>
                      </a:pPr>
                      <a:r>
                        <a:rPr lang="es">
                          <a:solidFill>
                            <a:srgbClr val="CC0000"/>
                          </a:solidFill>
                          <a:latin typeface="Saira Condensed"/>
                          <a:ea typeface="Saira Condensed"/>
                          <a:cs typeface="Saira Condensed"/>
                          <a:sym typeface="Saira Condensed"/>
                        </a:rPr>
                        <a:t>9-valent vaccine, targets the same HPV types as the quadrivalent vaccine (6,11,16, &amp; 18) as well as types 31,33,45,52, &amp; 58.</a:t>
                      </a:r>
                      <a:endParaRPr>
                        <a:solidFill>
                          <a:srgbClr val="CC0000"/>
                        </a:solidFill>
                        <a:latin typeface="Saira Condensed"/>
                        <a:ea typeface="Saira Condensed"/>
                        <a:cs typeface="Saira Condensed"/>
                        <a:sym typeface="Saira Condensed"/>
                      </a:endParaRPr>
                    </a:p>
                    <a:p>
                      <a:pPr indent="-317500" lvl="0" marL="457200" rtl="0" algn="l">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Approved for women and girls aged 9 to 26, and men and boys aged 9 to 15.</a:t>
                      </a:r>
                      <a:endParaRPr>
                        <a:solidFill>
                          <a:srgbClr val="434343"/>
                        </a:solidFill>
                        <a:latin typeface="Saira Condensed"/>
                        <a:ea typeface="Saira Condensed"/>
                        <a:cs typeface="Saira Condensed"/>
                        <a:sym typeface="Saira Condense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83075">
                <a:tc>
                  <a:txBody>
                    <a:bodyPr/>
                    <a:lstStyle/>
                    <a:p>
                      <a:pPr indent="0" lvl="0" marL="0" rtl="0" algn="ctr">
                        <a:lnSpc>
                          <a:spcPct val="115000"/>
                        </a:lnSpc>
                        <a:spcBef>
                          <a:spcPts val="500"/>
                        </a:spcBef>
                        <a:spcAft>
                          <a:spcPts val="0"/>
                        </a:spcAft>
                        <a:buNone/>
                      </a:pPr>
                      <a:r>
                        <a:t/>
                      </a:r>
                      <a:endParaRPr>
                        <a:solidFill>
                          <a:srgbClr val="FFFFFF"/>
                        </a:solidFill>
                        <a:latin typeface="Saira Condensed SemiBold"/>
                        <a:ea typeface="Saira Condensed SemiBold"/>
                        <a:cs typeface="Saira Condensed SemiBold"/>
                        <a:sym typeface="Saira Condensed SemiBold"/>
                      </a:endParaRPr>
                    </a:p>
                    <a:p>
                      <a:pPr indent="0" lvl="0" marL="0" rtl="0" algn="ctr">
                        <a:lnSpc>
                          <a:spcPct val="115000"/>
                        </a:lnSpc>
                        <a:spcBef>
                          <a:spcPts val="500"/>
                        </a:spcBef>
                        <a:spcAft>
                          <a:spcPts val="0"/>
                        </a:spcAft>
                        <a:buNone/>
                      </a:pPr>
                      <a:r>
                        <a:rPr lang="es">
                          <a:solidFill>
                            <a:srgbClr val="FFFFFF"/>
                          </a:solidFill>
                          <a:latin typeface="Saira Condensed SemiBold"/>
                          <a:ea typeface="Saira Condensed SemiBold"/>
                          <a:cs typeface="Saira Condensed SemiBold"/>
                          <a:sym typeface="Saira Condensed SemiBold"/>
                        </a:rPr>
                        <a:t>Studies</a:t>
                      </a:r>
                      <a:endParaRPr>
                        <a:solidFill>
                          <a:srgbClr val="FFFFFF"/>
                        </a:solidFill>
                        <a:latin typeface="Saira Condensed SemiBold"/>
                        <a:ea typeface="Saira Condensed SemiBold"/>
                        <a:cs typeface="Saira Condensed SemiBold"/>
                        <a:sym typeface="Saira Condensed SemiBold"/>
                      </a:endParaRPr>
                    </a:p>
                    <a:p>
                      <a:pPr indent="0" lvl="0" marL="0" rtl="0" algn="ctr">
                        <a:lnSpc>
                          <a:spcPct val="115000"/>
                        </a:lnSpc>
                        <a:spcBef>
                          <a:spcPts val="500"/>
                        </a:spcBef>
                        <a:spcAft>
                          <a:spcPts val="300"/>
                        </a:spcAft>
                        <a:buClr>
                          <a:schemeClr val="dk1"/>
                        </a:buClr>
                        <a:buSzPts val="1100"/>
                        <a:buFont typeface="Arial"/>
                        <a:buNone/>
                      </a:pPr>
                      <a:r>
                        <a:rPr lang="es" sz="900">
                          <a:solidFill>
                            <a:srgbClr val="FFFFFF"/>
                          </a:solidFill>
                          <a:latin typeface="Saira Condensed"/>
                          <a:ea typeface="Saira Condensed"/>
                          <a:cs typeface="Saira Condensed"/>
                          <a:sym typeface="Saira Condensed"/>
                        </a:rPr>
                        <a:t>The National Cancer Institute Reviewed: November 2, 2016</a:t>
                      </a:r>
                      <a:endParaRPr>
                        <a:solidFill>
                          <a:srgbClr val="FFFFFF"/>
                        </a:solidFill>
                        <a:latin typeface="Saira Condensed SemiBold"/>
                        <a:ea typeface="Saira Condensed SemiBold"/>
                        <a:cs typeface="Saira Condensed SemiBold"/>
                        <a:sym typeface="Saira Condensed SemiBol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675AB">
                        <a:alpha val="48080"/>
                      </a:srgbClr>
                    </a:solidFill>
                  </a:tcPr>
                </a:tc>
                <a:tc>
                  <a:txBody>
                    <a:bodyPr/>
                    <a:lstStyle/>
                    <a:p>
                      <a:pPr indent="-317500" lvl="0" marL="457200" rtl="0" algn="l">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An international trial reported the efficacy of this vaccine in approximately 14,000 females aged 16 to 26 years who were randomly assigned to receive the vaccine:</a:t>
                      </a:r>
                      <a:endParaRPr>
                        <a:solidFill>
                          <a:srgbClr val="434343"/>
                        </a:solidFill>
                        <a:latin typeface="Saira Condensed"/>
                        <a:ea typeface="Saira Condensed"/>
                        <a:cs typeface="Saira Condensed"/>
                        <a:sym typeface="Saira Condensed"/>
                      </a:endParaRPr>
                    </a:p>
                    <a:p>
                      <a:pPr indent="-317500" lvl="1" marL="719999" rtl="0" algn="l">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Among HPV-naïve populations, the efficacy of 9-valent vaccine for preventing CIN2 or more severe disease, VIN2 or 3, and VaIN2 or 3 associated with HPV types 31, 33, 45, 52, and 58 was </a:t>
                      </a:r>
                      <a:r>
                        <a:rPr lang="es">
                          <a:solidFill>
                            <a:srgbClr val="CC0000"/>
                          </a:solidFill>
                          <a:latin typeface="Saira Condensed"/>
                          <a:ea typeface="Saira Condensed"/>
                          <a:cs typeface="Saira Condensed"/>
                          <a:sym typeface="Saira Condensed"/>
                        </a:rPr>
                        <a:t>97 %</a:t>
                      </a:r>
                      <a:endParaRPr>
                        <a:solidFill>
                          <a:srgbClr val="CC0000"/>
                        </a:solidFill>
                        <a:latin typeface="Saira Condensed"/>
                        <a:ea typeface="Saira Condensed"/>
                        <a:cs typeface="Saira Condensed"/>
                        <a:sym typeface="Saira Condensed"/>
                      </a:endParaRPr>
                    </a:p>
                    <a:p>
                      <a:pPr indent="-317500" lvl="1" marL="719999" rtl="0" algn="l">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In the overall population of study participants (with and without prior HPV infection), the rates of high-grade cervical, vaginal, and vulvar disease were the same among women who received the 9-valent vaccine and those who received the quadrivalent vaccine (14 cases/1000 person years in both groups). </a:t>
                      </a:r>
                      <a:endParaRPr>
                        <a:solidFill>
                          <a:srgbClr val="434343"/>
                        </a:solidFill>
                        <a:latin typeface="Saira Condensed"/>
                        <a:ea typeface="Saira Condensed"/>
                        <a:cs typeface="Saira Condensed"/>
                        <a:sym typeface="Saira Condensed"/>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1165" name="Google Shape;1165;p22"/>
          <p:cNvPicPr preferRelativeResize="0"/>
          <p:nvPr/>
        </p:nvPicPr>
        <p:blipFill rotWithShape="1">
          <a:blip r:embed="rId3">
            <a:alphaModFix/>
          </a:blip>
          <a:srcRect b="9115" l="0" r="0" t="5128"/>
          <a:stretch/>
        </p:blipFill>
        <p:spPr>
          <a:xfrm>
            <a:off x="6484725" y="806150"/>
            <a:ext cx="904701" cy="459075"/>
          </a:xfrm>
          <a:prstGeom prst="rect">
            <a:avLst/>
          </a:prstGeom>
          <a:noFill/>
          <a:ln>
            <a:noFill/>
          </a:ln>
        </p:spPr>
      </p:pic>
      <p:pic>
        <p:nvPicPr>
          <p:cNvPr id="1166" name="Google Shape;1166;p22"/>
          <p:cNvPicPr preferRelativeResize="0"/>
          <p:nvPr/>
        </p:nvPicPr>
        <p:blipFill>
          <a:blip r:embed="rId4">
            <a:alphaModFix/>
          </a:blip>
          <a:stretch>
            <a:fillRect/>
          </a:stretch>
        </p:blipFill>
        <p:spPr>
          <a:xfrm>
            <a:off x="6502579" y="6164788"/>
            <a:ext cx="886846" cy="459075"/>
          </a:xfrm>
          <a:prstGeom prst="rect">
            <a:avLst/>
          </a:prstGeom>
          <a:noFill/>
          <a:ln>
            <a:noFill/>
          </a:ln>
        </p:spPr>
      </p:pic>
      <p:sp>
        <p:nvSpPr>
          <p:cNvPr id="1167" name="Google Shape;1167;p22"/>
          <p:cNvSpPr txBox="1"/>
          <p:nvPr>
            <p:ph type="title"/>
          </p:nvPr>
        </p:nvSpPr>
        <p:spPr>
          <a:xfrm>
            <a:off x="67200" y="141174"/>
            <a:ext cx="3316200" cy="47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2000">
                <a:solidFill>
                  <a:srgbClr val="F56E7C"/>
                </a:solidFill>
                <a:latin typeface="Saira Condensed SemiBold"/>
                <a:ea typeface="Saira Condensed SemiBold"/>
                <a:cs typeface="Saira Condensed SemiBold"/>
                <a:sym typeface="Saira Condensed SemiBold"/>
              </a:rPr>
              <a:t>Vaccines Against HPV (cont.)</a:t>
            </a:r>
            <a:endParaRPr sz="2000">
              <a:solidFill>
                <a:srgbClr val="F56E7C"/>
              </a:solidFill>
              <a:latin typeface="Saira Condensed SemiBold"/>
              <a:ea typeface="Saira Condensed SemiBold"/>
              <a:cs typeface="Saira Condensed SemiBold"/>
              <a:sym typeface="Saira Condensed SemiBold"/>
            </a:endParaRPr>
          </a:p>
        </p:txBody>
      </p:sp>
      <p:cxnSp>
        <p:nvCxnSpPr>
          <p:cNvPr id="1168" name="Google Shape;1168;p22"/>
          <p:cNvCxnSpPr/>
          <p:nvPr/>
        </p:nvCxnSpPr>
        <p:spPr>
          <a:xfrm>
            <a:off x="62397" y="613063"/>
            <a:ext cx="1613100" cy="0"/>
          </a:xfrm>
          <a:prstGeom prst="straightConnector1">
            <a:avLst/>
          </a:prstGeom>
          <a:noFill/>
          <a:ln cap="flat" cmpd="sng" w="19050">
            <a:solidFill>
              <a:srgbClr val="434343"/>
            </a:solidFill>
            <a:prstDash val="solid"/>
            <a:round/>
            <a:headEnd len="med" w="med" type="none"/>
            <a:tailEnd len="med" w="med" type="none"/>
          </a:ln>
        </p:spPr>
      </p:cxnSp>
      <p:sp>
        <p:nvSpPr>
          <p:cNvPr id="1169" name="Google Shape;1169;p22"/>
          <p:cNvSpPr txBox="1"/>
          <p:nvPr/>
        </p:nvSpPr>
        <p:spPr>
          <a:xfrm>
            <a:off x="0" y="10076625"/>
            <a:ext cx="7226400" cy="17115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500"/>
              </a:spcBef>
              <a:spcAft>
                <a:spcPts val="0"/>
              </a:spcAft>
              <a:buClr>
                <a:srgbClr val="6AA84F"/>
              </a:buClr>
              <a:buSzPts val="900"/>
              <a:buFont typeface="Saira Condensed"/>
              <a:buAutoNum type="arabicPeriod"/>
            </a:pPr>
            <a:r>
              <a:rPr lang="es" sz="900">
                <a:solidFill>
                  <a:srgbClr val="6AA84F"/>
                </a:solidFill>
                <a:latin typeface="Saira Condensed"/>
                <a:ea typeface="Saira Condensed"/>
                <a:cs typeface="Saira Condensed"/>
                <a:sym typeface="Saira Condensed"/>
              </a:rPr>
              <a:t>G</a:t>
            </a:r>
            <a:r>
              <a:rPr lang="es" sz="900">
                <a:solidFill>
                  <a:srgbClr val="6AA84F"/>
                </a:solidFill>
                <a:latin typeface="Saira Condensed"/>
                <a:ea typeface="Saira Condensed"/>
                <a:cs typeface="Saira Condensed"/>
                <a:sym typeface="Saira Condensed"/>
              </a:rPr>
              <a:t>ardasil is better than </a:t>
            </a:r>
            <a:r>
              <a:rPr lang="es" sz="900">
                <a:solidFill>
                  <a:srgbClr val="6AA84F"/>
                </a:solidFill>
                <a:latin typeface="Saira Condensed"/>
                <a:ea typeface="Saira Condensed"/>
                <a:cs typeface="Saira Condensed"/>
                <a:sym typeface="Saira Condensed"/>
              </a:rPr>
              <a:t>Cervarix in the sense that it protects against genital warts. Genital warts can be a serious problem. Some patients’ warts could be serious enough to require a total vulvectomy. Warts can also lead to family problems, divorce, and even depression.</a:t>
            </a:r>
            <a:endParaRPr sz="900">
              <a:solidFill>
                <a:srgbClr val="6AA84F"/>
              </a:solidFill>
              <a:latin typeface="Saira Condensed"/>
              <a:ea typeface="Saira Condensed"/>
              <a:cs typeface="Saira Condensed"/>
              <a:sym typeface="Saira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73" name="Shape 1173"/>
        <p:cNvGrpSpPr/>
        <p:nvPr/>
      </p:nvGrpSpPr>
      <p:grpSpPr>
        <a:xfrm>
          <a:off x="0" y="0"/>
          <a:ext cx="0" cy="0"/>
          <a:chOff x="0" y="0"/>
          <a:chExt cx="0" cy="0"/>
        </a:xfrm>
      </p:grpSpPr>
      <p:sp>
        <p:nvSpPr>
          <p:cNvPr id="1174" name="Google Shape;1174;p23"/>
          <p:cNvSpPr txBox="1"/>
          <p:nvPr>
            <p:ph idx="4294967295" type="sldNum"/>
          </p:nvPr>
        </p:nvSpPr>
        <p:spPr>
          <a:xfrm>
            <a:off x="7051225" y="10230325"/>
            <a:ext cx="438900" cy="396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s" sz="1400">
                <a:latin typeface="Saira Condensed Medium"/>
                <a:ea typeface="Saira Condensed Medium"/>
                <a:cs typeface="Saira Condensed Medium"/>
                <a:sym typeface="Saira Condensed Medium"/>
              </a:rPr>
              <a:t>#6</a:t>
            </a:r>
            <a:endParaRPr sz="1400">
              <a:latin typeface="Saira Condensed Medium"/>
              <a:ea typeface="Saira Condensed Medium"/>
              <a:cs typeface="Saira Condensed Medium"/>
              <a:sym typeface="Saira Condensed Medium"/>
            </a:endParaRPr>
          </a:p>
        </p:txBody>
      </p:sp>
      <p:cxnSp>
        <p:nvCxnSpPr>
          <p:cNvPr id="1175" name="Google Shape;1175;p23"/>
          <p:cNvCxnSpPr/>
          <p:nvPr/>
        </p:nvCxnSpPr>
        <p:spPr>
          <a:xfrm flipH="1" rot="10800000">
            <a:off x="-3" y="10168413"/>
            <a:ext cx="743100" cy="5100"/>
          </a:xfrm>
          <a:prstGeom prst="straightConnector1">
            <a:avLst/>
          </a:prstGeom>
          <a:noFill/>
          <a:ln cap="flat" cmpd="sng" w="19050">
            <a:solidFill>
              <a:srgbClr val="434343"/>
            </a:solidFill>
            <a:prstDash val="solid"/>
            <a:round/>
            <a:headEnd len="med" w="med" type="none"/>
            <a:tailEnd len="med" w="med" type="none"/>
          </a:ln>
        </p:spPr>
      </p:cxnSp>
      <p:sp>
        <p:nvSpPr>
          <p:cNvPr id="1176" name="Google Shape;1176;p23"/>
          <p:cNvSpPr/>
          <p:nvPr/>
        </p:nvSpPr>
        <p:spPr>
          <a:xfrm>
            <a:off x="0" y="0"/>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3"/>
          <p:cNvSpPr/>
          <p:nvPr/>
        </p:nvSpPr>
        <p:spPr>
          <a:xfrm>
            <a:off x="0" y="10626925"/>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3"/>
          <p:cNvSpPr/>
          <p:nvPr/>
        </p:nvSpPr>
        <p:spPr>
          <a:xfrm rot="5400000">
            <a:off x="-5309400" y="5291400"/>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3"/>
          <p:cNvSpPr/>
          <p:nvPr/>
        </p:nvSpPr>
        <p:spPr>
          <a:xfrm rot="5400000">
            <a:off x="2198725" y="5304463"/>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3"/>
          <p:cNvSpPr txBox="1"/>
          <p:nvPr>
            <p:ph type="title"/>
          </p:nvPr>
        </p:nvSpPr>
        <p:spPr>
          <a:xfrm>
            <a:off x="69600" y="152825"/>
            <a:ext cx="3607200" cy="47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2000">
                <a:solidFill>
                  <a:srgbClr val="F56E7C"/>
                </a:solidFill>
                <a:latin typeface="Saira Condensed SemiBold"/>
                <a:ea typeface="Saira Condensed SemiBold"/>
                <a:cs typeface="Saira Condensed SemiBold"/>
                <a:sym typeface="Saira Condensed SemiBold"/>
              </a:rPr>
              <a:t>When </a:t>
            </a:r>
            <a:r>
              <a:rPr lang="es" sz="2000">
                <a:solidFill>
                  <a:srgbClr val="F56E7C"/>
                </a:solidFill>
                <a:latin typeface="Saira Condensed SemiBold"/>
                <a:ea typeface="Saira Condensed SemiBold"/>
                <a:cs typeface="Saira Condensed SemiBold"/>
                <a:sym typeface="Saira Condensed SemiBold"/>
              </a:rPr>
              <a:t>should</a:t>
            </a:r>
            <a:r>
              <a:rPr lang="es" sz="2000">
                <a:solidFill>
                  <a:srgbClr val="F56E7C"/>
                </a:solidFill>
                <a:latin typeface="Saira Condensed SemiBold"/>
                <a:ea typeface="Saira Condensed SemiBold"/>
                <a:cs typeface="Saira Condensed SemiBold"/>
                <a:sym typeface="Saira Condensed SemiBold"/>
              </a:rPr>
              <a:t> </a:t>
            </a:r>
            <a:r>
              <a:rPr lang="es" sz="2000">
                <a:solidFill>
                  <a:srgbClr val="F56E7C"/>
                </a:solidFill>
                <a:latin typeface="Saira Condensed SemiBold"/>
                <a:ea typeface="Saira Condensed SemiBold"/>
                <a:cs typeface="Saira Condensed SemiBold"/>
                <a:sym typeface="Saira Condensed SemiBold"/>
              </a:rPr>
              <a:t>HPV Vaccine taken ?</a:t>
            </a:r>
            <a:endParaRPr sz="2000">
              <a:solidFill>
                <a:srgbClr val="F56E7C"/>
              </a:solidFill>
              <a:latin typeface="Saira Condensed SemiBold"/>
              <a:ea typeface="Saira Condensed SemiBold"/>
              <a:cs typeface="Saira Condensed SemiBold"/>
              <a:sym typeface="Saira Condensed SemiBold"/>
            </a:endParaRPr>
          </a:p>
        </p:txBody>
      </p:sp>
      <p:cxnSp>
        <p:nvCxnSpPr>
          <p:cNvPr id="1181" name="Google Shape;1181;p23"/>
          <p:cNvCxnSpPr/>
          <p:nvPr/>
        </p:nvCxnSpPr>
        <p:spPr>
          <a:xfrm>
            <a:off x="64797" y="624713"/>
            <a:ext cx="1613100" cy="0"/>
          </a:xfrm>
          <a:prstGeom prst="straightConnector1">
            <a:avLst/>
          </a:prstGeom>
          <a:noFill/>
          <a:ln cap="flat" cmpd="sng" w="19050">
            <a:solidFill>
              <a:srgbClr val="434343"/>
            </a:solidFill>
            <a:prstDash val="solid"/>
            <a:round/>
            <a:headEnd len="med" w="med" type="none"/>
            <a:tailEnd len="med" w="med" type="none"/>
          </a:ln>
        </p:spPr>
      </p:cxnSp>
      <p:sp>
        <p:nvSpPr>
          <p:cNvPr id="1182" name="Google Shape;1182;p23"/>
          <p:cNvSpPr txBox="1"/>
          <p:nvPr>
            <p:ph type="title"/>
          </p:nvPr>
        </p:nvSpPr>
        <p:spPr>
          <a:xfrm>
            <a:off x="70800" y="4310650"/>
            <a:ext cx="4328700" cy="47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2000">
                <a:solidFill>
                  <a:srgbClr val="F56E7C"/>
                </a:solidFill>
                <a:latin typeface="Saira Condensed SemiBold"/>
                <a:ea typeface="Saira Condensed SemiBold"/>
                <a:cs typeface="Saira Condensed SemiBold"/>
                <a:sym typeface="Saira Condensed SemiBold"/>
              </a:rPr>
              <a:t>Study Regarding HPV Vaccine in Saudi Arabia  </a:t>
            </a:r>
            <a:endParaRPr sz="2000">
              <a:solidFill>
                <a:srgbClr val="F56E7C"/>
              </a:solidFill>
              <a:latin typeface="Saira Condensed SemiBold"/>
              <a:ea typeface="Saira Condensed SemiBold"/>
              <a:cs typeface="Saira Condensed SemiBold"/>
              <a:sym typeface="Saira Condensed SemiBold"/>
            </a:endParaRPr>
          </a:p>
        </p:txBody>
      </p:sp>
      <p:cxnSp>
        <p:nvCxnSpPr>
          <p:cNvPr id="1183" name="Google Shape;1183;p23"/>
          <p:cNvCxnSpPr/>
          <p:nvPr/>
        </p:nvCxnSpPr>
        <p:spPr>
          <a:xfrm>
            <a:off x="64797" y="4787138"/>
            <a:ext cx="1613100" cy="0"/>
          </a:xfrm>
          <a:prstGeom prst="straightConnector1">
            <a:avLst/>
          </a:prstGeom>
          <a:noFill/>
          <a:ln cap="flat" cmpd="sng" w="19050">
            <a:solidFill>
              <a:srgbClr val="434343"/>
            </a:solidFill>
            <a:prstDash val="solid"/>
            <a:round/>
            <a:headEnd len="med" w="med" type="none"/>
            <a:tailEnd len="med" w="med" type="none"/>
          </a:ln>
        </p:spPr>
      </p:cxnSp>
      <p:sp>
        <p:nvSpPr>
          <p:cNvPr id="1184" name="Google Shape;1184;p23"/>
          <p:cNvSpPr txBox="1"/>
          <p:nvPr/>
        </p:nvSpPr>
        <p:spPr>
          <a:xfrm>
            <a:off x="70788" y="4294338"/>
            <a:ext cx="74205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35000"/>
              </a:lnSpc>
              <a:spcBef>
                <a:spcPts val="3600"/>
              </a:spcBef>
              <a:spcAft>
                <a:spcPts val="0"/>
              </a:spcAft>
              <a:buClr>
                <a:srgbClr val="4675AB"/>
              </a:buClr>
              <a:buSzPts val="1400"/>
              <a:buFont typeface="Saira Condensed SemiBold"/>
              <a:buChar char="●"/>
            </a:pPr>
            <a:r>
              <a:rPr lang="es" u="sng">
                <a:solidFill>
                  <a:srgbClr val="4675AB"/>
                </a:solidFill>
                <a:highlight>
                  <a:srgbClr val="FFFFFF"/>
                </a:highlight>
                <a:latin typeface="Saira Condensed SemiBold"/>
                <a:ea typeface="Saira Condensed SemiBold"/>
                <a:cs typeface="Saira Condensed SemiBold"/>
                <a:sym typeface="Saira Condensed SemiBold"/>
                <a:hlinkClick r:id="rId3"/>
              </a:rPr>
              <a:t>Attitudes and perceptions towards HPV vaccination among young women in Saudi Arabia</a:t>
            </a:r>
            <a:endParaRPr u="sng">
              <a:solidFill>
                <a:srgbClr val="4675AB"/>
              </a:solidFill>
              <a:latin typeface="Saira Condensed"/>
              <a:ea typeface="Saira Condensed"/>
              <a:cs typeface="Saira Condensed"/>
              <a:sym typeface="Saira Condensed"/>
            </a:endParaRPr>
          </a:p>
          <a:p>
            <a:pPr indent="-317500" lvl="0" marL="457200" rtl="0" algn="l">
              <a:lnSpc>
                <a:spcPct val="135000"/>
              </a:lnSpc>
              <a:spcBef>
                <a:spcPts val="0"/>
              </a:spcBef>
              <a:spcAft>
                <a:spcPts val="0"/>
              </a:spcAft>
              <a:buClr>
                <a:srgbClr val="4675AB"/>
              </a:buClr>
              <a:buSzPts val="1400"/>
              <a:buFont typeface="Saira Condensed SemiBold"/>
              <a:buChar char="●"/>
            </a:pPr>
            <a:r>
              <a:rPr lang="es">
                <a:solidFill>
                  <a:srgbClr val="4675AB"/>
                </a:solidFill>
                <a:latin typeface="Saira Condensed SemiBold"/>
                <a:ea typeface="Saira Condensed SemiBold"/>
                <a:cs typeface="Saira Condensed SemiBold"/>
                <a:sym typeface="Saira Condensed SemiBold"/>
              </a:rPr>
              <a:t>Conclusion:</a:t>
            </a:r>
            <a:endParaRPr>
              <a:solidFill>
                <a:srgbClr val="4675AB"/>
              </a:solidFill>
              <a:latin typeface="Saira Condensed SemiBold"/>
              <a:ea typeface="Saira Condensed SemiBold"/>
              <a:cs typeface="Saira Condensed SemiBold"/>
              <a:sym typeface="Saira Condensed SemiBold"/>
            </a:endParaRPr>
          </a:p>
          <a:p>
            <a:pPr indent="-317500" lvl="1" marL="719999" rtl="0" algn="l">
              <a:lnSpc>
                <a:spcPct val="135000"/>
              </a:lnSpc>
              <a:spcBef>
                <a:spcPts val="0"/>
              </a:spcBef>
              <a:spcAft>
                <a:spcPts val="0"/>
              </a:spcAft>
              <a:buClr>
                <a:srgbClr val="434343"/>
              </a:buClr>
              <a:buSzPts val="1400"/>
              <a:buFont typeface="Saira Condensed SemiBold"/>
              <a:buChar char="○"/>
            </a:pPr>
            <a:r>
              <a:rPr lang="es">
                <a:solidFill>
                  <a:srgbClr val="434343"/>
                </a:solidFill>
                <a:latin typeface="Saira Condensed"/>
                <a:ea typeface="Saira Condensed"/>
                <a:cs typeface="Saira Condensed"/>
                <a:sym typeface="Saira Condensed"/>
              </a:rPr>
              <a:t>Knowledge and perception of HPV infection as an STDS and its vaccine was significantly low in this cohort of patients.</a:t>
            </a:r>
            <a:endParaRPr>
              <a:solidFill>
                <a:srgbClr val="434343"/>
              </a:solidFill>
              <a:latin typeface="Saira Condensed"/>
              <a:ea typeface="Saira Condensed"/>
              <a:cs typeface="Saira Condensed"/>
              <a:sym typeface="Saira Condensed"/>
            </a:endParaRPr>
          </a:p>
          <a:p>
            <a:pPr indent="-317500" lvl="1" marL="719999" rtl="0" algn="l">
              <a:lnSpc>
                <a:spcPct val="135000"/>
              </a:lnSpc>
              <a:spcBef>
                <a:spcPts val="0"/>
              </a:spcBef>
              <a:spcAft>
                <a:spcPts val="0"/>
              </a:spcAft>
              <a:buClr>
                <a:srgbClr val="434343"/>
              </a:buClr>
              <a:buSzPts val="1400"/>
              <a:buFont typeface="Saira Condensed SemiBold"/>
              <a:buChar char="○"/>
            </a:pPr>
            <a:r>
              <a:rPr lang="es">
                <a:solidFill>
                  <a:srgbClr val="434343"/>
                </a:solidFill>
                <a:latin typeface="Saira Condensed"/>
                <a:ea typeface="Saira Condensed"/>
                <a:cs typeface="Saira Condensed"/>
                <a:sym typeface="Saira Condensed"/>
              </a:rPr>
              <a:t>Higher age and educational levels directly correlated with increased knowledge of HPV infection and its complications.</a:t>
            </a:r>
            <a:endParaRPr>
              <a:solidFill>
                <a:srgbClr val="434343"/>
              </a:solidFill>
              <a:latin typeface="Saira Condensed"/>
              <a:ea typeface="Saira Condensed"/>
              <a:cs typeface="Saira Condensed"/>
              <a:sym typeface="Saira Condensed"/>
            </a:endParaRPr>
          </a:p>
          <a:p>
            <a:pPr indent="-317500" lvl="1" marL="719999" rtl="0" algn="l">
              <a:lnSpc>
                <a:spcPct val="135000"/>
              </a:lnSpc>
              <a:spcBef>
                <a:spcPts val="0"/>
              </a:spcBef>
              <a:spcAft>
                <a:spcPts val="0"/>
              </a:spcAft>
              <a:buClr>
                <a:srgbClr val="434343"/>
              </a:buClr>
              <a:buSzPts val="1400"/>
              <a:buFont typeface="Saira Condensed SemiBold"/>
              <a:buChar char="○"/>
            </a:pPr>
            <a:r>
              <a:rPr lang="es">
                <a:solidFill>
                  <a:srgbClr val="434343"/>
                </a:solidFill>
                <a:latin typeface="Saira Condensed"/>
                <a:ea typeface="Saira Condensed"/>
                <a:cs typeface="Saira Condensed"/>
                <a:sym typeface="Saira Condensed"/>
              </a:rPr>
              <a:t>It is recommended that awareness should be raised, and access to HPV vaccination increased to help reduce the health care burden of HPV sequelae in the Kingdom.</a:t>
            </a:r>
            <a:endParaRPr>
              <a:solidFill>
                <a:srgbClr val="434343"/>
              </a:solidFill>
              <a:latin typeface="Saira Condensed"/>
              <a:ea typeface="Saira Condensed"/>
              <a:cs typeface="Saira Condensed"/>
              <a:sym typeface="Saira Condensed"/>
            </a:endParaRPr>
          </a:p>
        </p:txBody>
      </p:sp>
      <p:pic>
        <p:nvPicPr>
          <p:cNvPr id="1185" name="Google Shape;1185;p23"/>
          <p:cNvPicPr preferRelativeResize="0"/>
          <p:nvPr/>
        </p:nvPicPr>
        <p:blipFill rotWithShape="1">
          <a:blip r:embed="rId4">
            <a:alphaModFix/>
          </a:blip>
          <a:srcRect b="21672" l="29223" r="27951" t="12211"/>
          <a:stretch/>
        </p:blipFill>
        <p:spPr>
          <a:xfrm rot="-2982316">
            <a:off x="6253360" y="4810275"/>
            <a:ext cx="188327" cy="313999"/>
          </a:xfrm>
          <a:prstGeom prst="rect">
            <a:avLst/>
          </a:prstGeom>
          <a:noFill/>
          <a:ln>
            <a:noFill/>
          </a:ln>
        </p:spPr>
      </p:pic>
      <p:sp>
        <p:nvSpPr>
          <p:cNvPr id="1186" name="Google Shape;1186;p23"/>
          <p:cNvSpPr/>
          <p:nvPr/>
        </p:nvSpPr>
        <p:spPr>
          <a:xfrm>
            <a:off x="424875" y="1144625"/>
            <a:ext cx="3224100" cy="30000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3"/>
          <p:cNvSpPr/>
          <p:nvPr/>
        </p:nvSpPr>
        <p:spPr>
          <a:xfrm rot="10800000">
            <a:off x="888178" y="790576"/>
            <a:ext cx="2075472" cy="800099"/>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188" name="Google Shape;1188;p23"/>
          <p:cNvSpPr txBox="1"/>
          <p:nvPr/>
        </p:nvSpPr>
        <p:spPr>
          <a:xfrm>
            <a:off x="888213" y="715138"/>
            <a:ext cx="2075400" cy="643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500"/>
              </a:spcBef>
              <a:spcAft>
                <a:spcPts val="300"/>
              </a:spcAft>
              <a:buNone/>
            </a:pPr>
            <a:r>
              <a:rPr lang="es">
                <a:solidFill>
                  <a:srgbClr val="FFFFFF"/>
                </a:solidFill>
                <a:latin typeface="Saira Condensed SemiBold"/>
                <a:ea typeface="Saira Condensed SemiBold"/>
                <a:cs typeface="Saira Condensed SemiBold"/>
                <a:sym typeface="Saira Condensed SemiBold"/>
              </a:rPr>
              <a:t>American Cancer Society guidelines</a:t>
            </a:r>
            <a:endParaRPr>
              <a:solidFill>
                <a:srgbClr val="FFFFFF"/>
              </a:solidFill>
            </a:endParaRPr>
          </a:p>
        </p:txBody>
      </p:sp>
      <p:sp>
        <p:nvSpPr>
          <p:cNvPr id="1189" name="Google Shape;1189;p23"/>
          <p:cNvSpPr txBox="1"/>
          <p:nvPr/>
        </p:nvSpPr>
        <p:spPr>
          <a:xfrm>
            <a:off x="424875" y="1458050"/>
            <a:ext cx="3285900" cy="2618700"/>
          </a:xfrm>
          <a:prstGeom prst="rect">
            <a:avLst/>
          </a:prstGeom>
          <a:noFill/>
          <a:ln>
            <a:noFill/>
          </a:ln>
        </p:spPr>
        <p:txBody>
          <a:bodyPr anchorCtr="0" anchor="t" bIns="91425" lIns="91425" spcFirstLastPara="1" rIns="91425" wrap="square" tIns="91425">
            <a:noAutofit/>
          </a:bodyPr>
          <a:lstStyle/>
          <a:p>
            <a:pPr indent="-317500" lvl="0" marL="360000" rtl="0" algn="l">
              <a:lnSpc>
                <a:spcPct val="115000"/>
              </a:lnSpc>
              <a:spcBef>
                <a:spcPts val="50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Should be routinely offered to Females aged 11 to 12 years</a:t>
            </a:r>
            <a:r>
              <a:rPr baseline="30000" lang="es">
                <a:solidFill>
                  <a:srgbClr val="434343"/>
                </a:solidFill>
                <a:latin typeface="Saira Condensed"/>
                <a:ea typeface="Saira Condensed"/>
                <a:cs typeface="Saira Condensed"/>
                <a:sym typeface="Saira Condensed"/>
              </a:rPr>
              <a:t>1</a:t>
            </a:r>
            <a:r>
              <a:rPr lang="es">
                <a:solidFill>
                  <a:srgbClr val="434343"/>
                </a:solidFill>
                <a:latin typeface="Saira Condensed"/>
                <a:ea typeface="Saira Condensed"/>
                <a:cs typeface="Saira Condensed"/>
                <a:sym typeface="Saira Condensed"/>
              </a:rPr>
              <a:t>; immunization may begin at 9 years of age</a:t>
            </a:r>
            <a:r>
              <a:rPr baseline="30000" lang="es">
                <a:solidFill>
                  <a:srgbClr val="434343"/>
                </a:solidFill>
                <a:latin typeface="Saira Condensed"/>
                <a:ea typeface="Saira Condensed"/>
                <a:cs typeface="Saira Condensed"/>
                <a:sym typeface="Saira Condensed"/>
              </a:rPr>
              <a:t>2</a:t>
            </a:r>
            <a:r>
              <a:rPr lang="es">
                <a:solidFill>
                  <a:srgbClr val="434343"/>
                </a:solidFill>
                <a:latin typeface="Saira Condensed"/>
                <a:ea typeface="Saira Condensed"/>
                <a:cs typeface="Saira Condensed"/>
                <a:sym typeface="Saira Condensed"/>
              </a:rPr>
              <a:t>.</a:t>
            </a:r>
            <a:endParaRPr>
              <a:solidFill>
                <a:srgbClr val="434343"/>
              </a:solidFill>
              <a:latin typeface="Saira Condensed"/>
              <a:ea typeface="Saira Condensed"/>
              <a:cs typeface="Saira Condensed"/>
              <a:sym typeface="Saira Condensed"/>
            </a:endParaRPr>
          </a:p>
          <a:p>
            <a:pPr indent="-317500" lvl="0" marL="3600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Catch-up vaccination for females aged 13 </a:t>
            </a:r>
            <a:r>
              <a:rPr lang="es">
                <a:solidFill>
                  <a:srgbClr val="434343"/>
                </a:solidFill>
                <a:latin typeface="Saira Condensed"/>
                <a:ea typeface="Saira Condensed"/>
                <a:cs typeface="Saira Condensed"/>
                <a:sym typeface="Saira Condensed"/>
              </a:rPr>
              <a:t>to </a:t>
            </a:r>
            <a:r>
              <a:rPr lang="es">
                <a:solidFill>
                  <a:srgbClr val="434343"/>
                </a:solidFill>
                <a:latin typeface="Saira Condensed"/>
                <a:ea typeface="Saira Condensed"/>
                <a:cs typeface="Saira Condensed"/>
                <a:sym typeface="Saira Condensed"/>
              </a:rPr>
              <a:t>18, who have not been previously vaccinated or completed their vaccine series.</a:t>
            </a:r>
            <a:endParaRPr>
              <a:solidFill>
                <a:srgbClr val="434343"/>
              </a:solidFill>
              <a:latin typeface="Saira Condensed"/>
              <a:ea typeface="Saira Condensed"/>
              <a:cs typeface="Saira Condensed"/>
              <a:sym typeface="Saira Condensed"/>
            </a:endParaRPr>
          </a:p>
          <a:p>
            <a:pPr indent="-317500" lvl="0" marL="3600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The ACS notes that there is insufficient evidence to recommend for or against vaccination of females aged 19 to 26 years.</a:t>
            </a:r>
            <a:endParaRPr>
              <a:solidFill>
                <a:srgbClr val="434343"/>
              </a:solidFill>
              <a:latin typeface="Saira Condensed"/>
              <a:ea typeface="Saira Condensed"/>
              <a:cs typeface="Saira Condensed"/>
              <a:sym typeface="Saira Condensed"/>
            </a:endParaRPr>
          </a:p>
        </p:txBody>
      </p:sp>
      <p:sp>
        <p:nvSpPr>
          <p:cNvPr id="1190" name="Google Shape;1190;p23"/>
          <p:cNvSpPr/>
          <p:nvPr/>
        </p:nvSpPr>
        <p:spPr>
          <a:xfrm>
            <a:off x="3991250" y="1144625"/>
            <a:ext cx="3285900" cy="30000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3"/>
          <p:cNvSpPr/>
          <p:nvPr/>
        </p:nvSpPr>
        <p:spPr>
          <a:xfrm rot="10800000">
            <a:off x="4516253" y="762001"/>
            <a:ext cx="2075472" cy="800099"/>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192" name="Google Shape;1192;p23"/>
          <p:cNvSpPr txBox="1"/>
          <p:nvPr/>
        </p:nvSpPr>
        <p:spPr>
          <a:xfrm>
            <a:off x="4533925" y="715150"/>
            <a:ext cx="2075400" cy="567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500"/>
              </a:spcBef>
              <a:spcAft>
                <a:spcPts val="300"/>
              </a:spcAft>
              <a:buNone/>
            </a:pPr>
            <a:r>
              <a:rPr lang="es">
                <a:solidFill>
                  <a:srgbClr val="FFFFFF"/>
                </a:solidFill>
                <a:latin typeface="Saira Condensed SemiBold"/>
                <a:ea typeface="Saira Condensed SemiBold"/>
                <a:cs typeface="Saira Condensed SemiBold"/>
                <a:sym typeface="Saira Condensed SemiBold"/>
              </a:rPr>
              <a:t>World Health Organization </a:t>
            </a:r>
            <a:r>
              <a:rPr lang="es">
                <a:solidFill>
                  <a:srgbClr val="FFFFFF"/>
                </a:solidFill>
                <a:latin typeface="Saira Condensed SemiBold"/>
                <a:ea typeface="Saira Condensed SemiBold"/>
                <a:cs typeface="Saira Condensed SemiBold"/>
                <a:sym typeface="Saira Condensed SemiBold"/>
              </a:rPr>
              <a:t>guidelines</a:t>
            </a:r>
            <a:endParaRPr>
              <a:solidFill>
                <a:srgbClr val="FFFFFF"/>
              </a:solidFill>
            </a:endParaRPr>
          </a:p>
        </p:txBody>
      </p:sp>
      <p:sp>
        <p:nvSpPr>
          <p:cNvPr id="1193" name="Google Shape;1193;p23"/>
          <p:cNvSpPr txBox="1"/>
          <p:nvPr/>
        </p:nvSpPr>
        <p:spPr>
          <a:xfrm>
            <a:off x="4052950" y="1458050"/>
            <a:ext cx="3224100" cy="2352000"/>
          </a:xfrm>
          <a:prstGeom prst="rect">
            <a:avLst/>
          </a:prstGeom>
          <a:noFill/>
          <a:ln>
            <a:noFill/>
          </a:ln>
        </p:spPr>
        <p:txBody>
          <a:bodyPr anchorCtr="0" anchor="t" bIns="91425" lIns="91425" spcFirstLastPara="1" rIns="91425" wrap="square" tIns="91425">
            <a:noAutofit/>
          </a:bodyPr>
          <a:lstStyle/>
          <a:p>
            <a:pPr indent="-317500" lvl="0" marL="360000" rtl="0" algn="l">
              <a:lnSpc>
                <a:spcPct val="115000"/>
              </a:lnSpc>
              <a:spcBef>
                <a:spcPts val="500"/>
              </a:spcBef>
              <a:spcAft>
                <a:spcPts val="0"/>
              </a:spcAft>
              <a:buClr>
                <a:srgbClr val="434343"/>
              </a:buClr>
              <a:buSzPts val="1400"/>
              <a:buFont typeface="Saira Condensed SemiBold"/>
              <a:buChar char="●"/>
            </a:pPr>
            <a:r>
              <a:rPr lang="es">
                <a:solidFill>
                  <a:srgbClr val="434343"/>
                </a:solidFill>
                <a:latin typeface="Saira Condensed"/>
                <a:ea typeface="Saira Condensed"/>
                <a:cs typeface="Saira Condensed"/>
                <a:sym typeface="Saira Condensed"/>
              </a:rPr>
              <a:t>Suggests that girls within the age range of </a:t>
            </a:r>
            <a:r>
              <a:rPr lang="es">
                <a:solidFill>
                  <a:srgbClr val="CC0000"/>
                </a:solidFill>
                <a:latin typeface="Saira Condensed"/>
                <a:ea typeface="Saira Condensed"/>
                <a:cs typeface="Saira Condensed"/>
                <a:sym typeface="Saira Condensed"/>
              </a:rPr>
              <a:t>9 through 13 years, should be the primary target population for HPV immunization.</a:t>
            </a:r>
            <a:endParaRPr>
              <a:solidFill>
                <a:srgbClr val="CC0000"/>
              </a:solidFill>
              <a:latin typeface="Saira Condensed"/>
              <a:ea typeface="Saira Condensed"/>
              <a:cs typeface="Saira Condensed"/>
              <a:sym typeface="Saira Condensed"/>
            </a:endParaRPr>
          </a:p>
          <a:p>
            <a:pPr indent="-317500" lvl="0" marL="360000" rtl="0" algn="l">
              <a:lnSpc>
                <a:spcPct val="115000"/>
              </a:lnSpc>
              <a:spcBef>
                <a:spcPts val="0"/>
              </a:spcBef>
              <a:spcAft>
                <a:spcPts val="0"/>
              </a:spcAft>
              <a:buClr>
                <a:srgbClr val="434343"/>
              </a:buClr>
              <a:buSzPts val="1400"/>
              <a:buFont typeface="Saira Condensed SemiBold"/>
              <a:buChar char="●"/>
            </a:pPr>
            <a:r>
              <a:rPr lang="es">
                <a:solidFill>
                  <a:srgbClr val="434343"/>
                </a:solidFill>
                <a:latin typeface="Saira Condensed"/>
                <a:ea typeface="Saira Condensed"/>
                <a:cs typeface="Saira Condensed"/>
                <a:sym typeface="Saira Condensed"/>
              </a:rPr>
              <a:t>Local public health programs should recommend vaccination of older females, only if it is affordable and cost effective and does not divert resources from vaccinating the primary target population or screening for cervical cancer.</a:t>
            </a:r>
            <a:endParaRPr>
              <a:solidFill>
                <a:srgbClr val="434343"/>
              </a:solidFill>
            </a:endParaRPr>
          </a:p>
          <a:p>
            <a:pPr indent="0" lvl="0" marL="0" rtl="0" algn="l">
              <a:spcBef>
                <a:spcPts val="300"/>
              </a:spcBef>
              <a:spcAft>
                <a:spcPts val="0"/>
              </a:spcAft>
              <a:buNone/>
            </a:pPr>
            <a:r>
              <a:t/>
            </a:r>
            <a:endParaRPr sz="600">
              <a:highlight>
                <a:srgbClr val="D5A6BD"/>
              </a:highlight>
            </a:endParaRPr>
          </a:p>
          <a:p>
            <a:pPr indent="0" lvl="0" marL="0" rtl="0" algn="l">
              <a:lnSpc>
                <a:spcPct val="115000"/>
              </a:lnSpc>
              <a:spcBef>
                <a:spcPts val="500"/>
              </a:spcBef>
              <a:spcAft>
                <a:spcPts val="300"/>
              </a:spcAft>
              <a:buNone/>
            </a:pPr>
            <a:r>
              <a:t/>
            </a:r>
            <a:endParaRPr>
              <a:solidFill>
                <a:srgbClr val="434343"/>
              </a:solidFill>
              <a:latin typeface="Saira Condensed"/>
              <a:ea typeface="Saira Condensed"/>
              <a:cs typeface="Saira Condensed"/>
              <a:sym typeface="Saira Condensed"/>
            </a:endParaRPr>
          </a:p>
        </p:txBody>
      </p:sp>
      <p:sp>
        <p:nvSpPr>
          <p:cNvPr id="1194" name="Google Shape;1194;p23"/>
          <p:cNvSpPr txBox="1"/>
          <p:nvPr>
            <p:ph type="title"/>
          </p:nvPr>
        </p:nvSpPr>
        <p:spPr>
          <a:xfrm>
            <a:off x="66888" y="7223771"/>
            <a:ext cx="7420500" cy="365100"/>
          </a:xfrm>
          <a:prstGeom prst="rect">
            <a:avLst/>
          </a:prstGeom>
        </p:spPr>
        <p:txBody>
          <a:bodyPr anchorCtr="0" anchor="b" bIns="91425" lIns="91425" spcFirstLastPara="1" rIns="91425" wrap="square" tIns="91425">
            <a:noAutofit/>
          </a:bodyPr>
          <a:lstStyle/>
          <a:p>
            <a:pPr indent="0" lvl="0" marL="0" rtl="0" algn="l">
              <a:lnSpc>
                <a:spcPct val="115000"/>
              </a:lnSpc>
              <a:spcBef>
                <a:spcPts val="800"/>
              </a:spcBef>
              <a:spcAft>
                <a:spcPts val="300"/>
              </a:spcAft>
              <a:buNone/>
            </a:pPr>
            <a:r>
              <a:rPr lang="es" sz="2000">
                <a:solidFill>
                  <a:srgbClr val="F56E7C"/>
                </a:solidFill>
                <a:latin typeface="Saira Condensed SemiBold"/>
                <a:ea typeface="Saira Condensed SemiBold"/>
                <a:cs typeface="Saira Condensed SemiBold"/>
                <a:sym typeface="Saira Condensed SemiBold"/>
              </a:rPr>
              <a:t>Pre-vaccination Assessment </a:t>
            </a:r>
            <a:endParaRPr sz="2000">
              <a:solidFill>
                <a:srgbClr val="F56E7C"/>
              </a:solidFill>
              <a:latin typeface="Trebuchet MS"/>
              <a:ea typeface="Trebuchet MS"/>
              <a:cs typeface="Trebuchet MS"/>
              <a:sym typeface="Trebuchet MS"/>
            </a:endParaRPr>
          </a:p>
        </p:txBody>
      </p:sp>
      <p:cxnSp>
        <p:nvCxnSpPr>
          <p:cNvPr id="1195" name="Google Shape;1195;p23"/>
          <p:cNvCxnSpPr/>
          <p:nvPr/>
        </p:nvCxnSpPr>
        <p:spPr>
          <a:xfrm>
            <a:off x="70497" y="7541251"/>
            <a:ext cx="1613100" cy="0"/>
          </a:xfrm>
          <a:prstGeom prst="straightConnector1">
            <a:avLst/>
          </a:prstGeom>
          <a:noFill/>
          <a:ln cap="flat" cmpd="sng" w="19050">
            <a:solidFill>
              <a:srgbClr val="434343"/>
            </a:solidFill>
            <a:prstDash val="solid"/>
            <a:round/>
            <a:headEnd len="med" w="med" type="none"/>
            <a:tailEnd len="med" w="med" type="none"/>
          </a:ln>
        </p:spPr>
      </p:cxnSp>
      <p:sp>
        <p:nvSpPr>
          <p:cNvPr id="1196" name="Google Shape;1196;p23"/>
          <p:cNvSpPr txBox="1"/>
          <p:nvPr/>
        </p:nvSpPr>
        <p:spPr>
          <a:xfrm>
            <a:off x="70800" y="7444118"/>
            <a:ext cx="7420500" cy="2786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500"/>
              </a:spcBef>
              <a:spcAft>
                <a:spcPts val="0"/>
              </a:spcAft>
              <a:buClr>
                <a:srgbClr val="434343"/>
              </a:buClr>
              <a:buSzPts val="1400"/>
              <a:buFont typeface="Saira Condensed"/>
              <a:buChar char="●"/>
            </a:pPr>
            <a:r>
              <a:rPr lang="es">
                <a:solidFill>
                  <a:srgbClr val="404040"/>
                </a:solidFill>
                <a:latin typeface="Saira Condensed"/>
                <a:ea typeface="Saira Condensed"/>
                <a:cs typeface="Saira Condensed"/>
                <a:sym typeface="Saira Condensed"/>
              </a:rPr>
              <a:t>The Advisory Committee on Immunization Practices (ACIP) does not recommend serologic or HPV DNA testing prior to immunization in females or males. </a:t>
            </a:r>
            <a:endParaRPr>
              <a:solidFill>
                <a:srgbClr val="404040"/>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6AA84F"/>
              </a:buClr>
              <a:buSzPts val="1400"/>
              <a:buFont typeface="Saira Condensed"/>
              <a:buChar char="●"/>
            </a:pPr>
            <a:r>
              <a:rPr lang="es">
                <a:solidFill>
                  <a:srgbClr val="6AA84F"/>
                </a:solidFill>
                <a:latin typeface="Saira Condensed"/>
                <a:ea typeface="Saira Condensed"/>
                <a:cs typeface="Saira Condensed"/>
                <a:sym typeface="Saira Condensed"/>
              </a:rPr>
              <a:t>HPV test should be done every 5 years starting by 30 years of age. Started at the age of 30 because 80% of females exposed to HPV before the age of 30 will get rid of it through their immunity. Those who are still positive at the age of 30 or above are the ones having a persistent infections.</a:t>
            </a:r>
            <a:endParaRPr>
              <a:solidFill>
                <a:srgbClr val="6AA84F"/>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6AA84F"/>
              </a:buClr>
              <a:buSzPts val="1400"/>
              <a:buFont typeface="Saira Condensed"/>
              <a:buChar char="●"/>
            </a:pPr>
            <a:r>
              <a:rPr lang="es">
                <a:solidFill>
                  <a:srgbClr val="6AA84F"/>
                </a:solidFill>
                <a:latin typeface="Saira Condensed"/>
                <a:ea typeface="Saira Condensed"/>
                <a:cs typeface="Saira Condensed"/>
                <a:sym typeface="Saira Condensed"/>
              </a:rPr>
              <a:t>In persistent infection, HPV has 2 proteins E6 and E7 that combine with 2 tumor suppressor genes P53 and retinoblastoma gene in the DNA respectively, causing them to be inhibited, thus the cells are replicating without checkpoints, eventually leading to cancer.</a:t>
            </a:r>
            <a:endParaRPr>
              <a:solidFill>
                <a:srgbClr val="6AA84F"/>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6AA84F"/>
              </a:buClr>
              <a:buSzPts val="1400"/>
              <a:buFont typeface="Saira Condensed"/>
              <a:buChar char="●"/>
            </a:pPr>
            <a:r>
              <a:rPr lang="es">
                <a:solidFill>
                  <a:srgbClr val="6AA84F"/>
                </a:solidFill>
                <a:latin typeface="Saira Condensed"/>
                <a:ea typeface="Saira Condensed"/>
                <a:cs typeface="Saira Condensed"/>
                <a:sym typeface="Saira Condensed"/>
              </a:rPr>
              <a:t>Pap smear should be done every 3 years starting by 21 years of age. </a:t>
            </a:r>
            <a:endParaRPr>
              <a:solidFill>
                <a:srgbClr val="6AA84F"/>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6AA84F"/>
              </a:buClr>
              <a:buSzPts val="1400"/>
              <a:buFont typeface="Saira Condensed"/>
              <a:buChar char="●"/>
            </a:pPr>
            <a:r>
              <a:rPr lang="es">
                <a:solidFill>
                  <a:srgbClr val="6AA84F"/>
                </a:solidFill>
                <a:latin typeface="Saira Condensed"/>
                <a:ea typeface="Saira Condensed"/>
                <a:cs typeface="Saira Condensed"/>
                <a:sym typeface="Saira Condensed"/>
              </a:rPr>
              <a:t>HPV test and pap smear are considered as secondary prevention. </a:t>
            </a:r>
            <a:endParaRPr>
              <a:solidFill>
                <a:srgbClr val="6AA84F"/>
              </a:solidFill>
              <a:latin typeface="Saira Condensed"/>
              <a:ea typeface="Saira Condensed"/>
              <a:cs typeface="Saira Condensed"/>
              <a:sym typeface="Saira Condensed"/>
            </a:endParaRPr>
          </a:p>
          <a:p>
            <a:pPr indent="0" lvl="0" marL="0" rtl="0" algn="l">
              <a:lnSpc>
                <a:spcPct val="115000"/>
              </a:lnSpc>
              <a:spcBef>
                <a:spcPts val="500"/>
              </a:spcBef>
              <a:spcAft>
                <a:spcPts val="0"/>
              </a:spcAft>
              <a:buNone/>
            </a:pPr>
            <a:r>
              <a:t/>
            </a:r>
            <a:endParaRPr>
              <a:solidFill>
                <a:srgbClr val="434343"/>
              </a:solidFill>
              <a:latin typeface="Saira Condensed"/>
              <a:ea typeface="Saira Condensed"/>
              <a:cs typeface="Saira Condensed"/>
              <a:sym typeface="Saira Condensed"/>
            </a:endParaRPr>
          </a:p>
          <a:p>
            <a:pPr indent="0" lvl="0" marL="50800" rtl="0" algn="l">
              <a:lnSpc>
                <a:spcPct val="115000"/>
              </a:lnSpc>
              <a:spcBef>
                <a:spcPts val="500"/>
              </a:spcBef>
              <a:spcAft>
                <a:spcPts val="0"/>
              </a:spcAft>
              <a:buNone/>
            </a:pPr>
            <a:r>
              <a:t/>
            </a:r>
            <a:endParaRPr>
              <a:solidFill>
                <a:srgbClr val="404040"/>
              </a:solidFill>
              <a:latin typeface="Saira Condensed"/>
              <a:ea typeface="Saira Condensed"/>
              <a:cs typeface="Saira Condensed"/>
              <a:sym typeface="Saira Condensed"/>
            </a:endParaRPr>
          </a:p>
          <a:p>
            <a:pPr indent="0" lvl="0" marL="50800" rtl="0" algn="l">
              <a:lnSpc>
                <a:spcPct val="115000"/>
              </a:lnSpc>
              <a:spcBef>
                <a:spcPts val="500"/>
              </a:spcBef>
              <a:spcAft>
                <a:spcPts val="0"/>
              </a:spcAft>
              <a:buNone/>
            </a:pPr>
            <a:r>
              <a:t/>
            </a:r>
            <a:endParaRPr>
              <a:solidFill>
                <a:srgbClr val="404040"/>
              </a:solidFill>
              <a:latin typeface="Saira Condensed"/>
              <a:ea typeface="Saira Condensed"/>
              <a:cs typeface="Saira Condensed"/>
              <a:sym typeface="Saira Condensed"/>
            </a:endParaRPr>
          </a:p>
          <a:p>
            <a:pPr indent="0" lvl="0" marL="50800" rtl="0" algn="l">
              <a:lnSpc>
                <a:spcPct val="115000"/>
              </a:lnSpc>
              <a:spcBef>
                <a:spcPts val="500"/>
              </a:spcBef>
              <a:spcAft>
                <a:spcPts val="300"/>
              </a:spcAft>
              <a:buNone/>
            </a:pPr>
            <a:r>
              <a:t/>
            </a:r>
            <a:endParaRPr>
              <a:solidFill>
                <a:srgbClr val="404040"/>
              </a:solidFill>
              <a:latin typeface="Saira Condensed"/>
              <a:ea typeface="Saira Condensed"/>
              <a:cs typeface="Saira Condensed"/>
              <a:sym typeface="Saira Condensed"/>
            </a:endParaRPr>
          </a:p>
        </p:txBody>
      </p:sp>
      <p:sp>
        <p:nvSpPr>
          <p:cNvPr id="1197" name="Google Shape;1197;p23"/>
          <p:cNvSpPr txBox="1"/>
          <p:nvPr/>
        </p:nvSpPr>
        <p:spPr>
          <a:xfrm>
            <a:off x="-1" y="10076630"/>
            <a:ext cx="7427700" cy="17115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500"/>
              </a:spcBef>
              <a:spcAft>
                <a:spcPts val="0"/>
              </a:spcAft>
              <a:buClr>
                <a:srgbClr val="6AA84F"/>
              </a:buClr>
              <a:buSzPts val="900"/>
              <a:buFont typeface="Saira Condensed"/>
              <a:buAutoNum type="arabicPeriod"/>
            </a:pPr>
            <a:r>
              <a:rPr lang="es" sz="900">
                <a:solidFill>
                  <a:srgbClr val="6AA84F"/>
                </a:solidFill>
                <a:latin typeface="Saira Condensed"/>
                <a:ea typeface="Saira Condensed"/>
                <a:cs typeface="Saira Condensed"/>
                <a:sym typeface="Saira Condensed"/>
              </a:rPr>
              <a:t>S</a:t>
            </a:r>
            <a:r>
              <a:rPr lang="es" sz="900">
                <a:solidFill>
                  <a:srgbClr val="6AA84F"/>
                </a:solidFill>
                <a:latin typeface="Saira Condensed"/>
                <a:ea typeface="Saira Condensed"/>
                <a:cs typeface="Saira Condensed"/>
                <a:sym typeface="Saira Condensed"/>
              </a:rPr>
              <a:t>tudies showed that in the US, about 50%  of females have </a:t>
            </a:r>
            <a:r>
              <a:rPr lang="es" sz="900">
                <a:solidFill>
                  <a:srgbClr val="6AA84F"/>
                </a:solidFill>
                <a:latin typeface="Saira Condensed"/>
                <a:ea typeface="Saira Condensed"/>
                <a:cs typeface="Saira Condensed"/>
                <a:sym typeface="Saira Condensed"/>
              </a:rPr>
              <a:t>experienced some type of a sexual contact </a:t>
            </a:r>
            <a:r>
              <a:rPr lang="es" sz="900">
                <a:solidFill>
                  <a:srgbClr val="6AA84F"/>
                </a:solidFill>
                <a:latin typeface="Saira Condensed"/>
                <a:ea typeface="Saira Condensed"/>
                <a:cs typeface="Saira Condensed"/>
                <a:sym typeface="Saira Condensed"/>
              </a:rPr>
              <a:t>by the age of 12.</a:t>
            </a:r>
            <a:endParaRPr sz="900">
              <a:solidFill>
                <a:srgbClr val="6AA84F"/>
              </a:solidFill>
              <a:latin typeface="Saira Condensed"/>
              <a:ea typeface="Saira Condensed"/>
              <a:cs typeface="Saira Condensed"/>
              <a:sym typeface="Saira Condensed"/>
            </a:endParaRPr>
          </a:p>
          <a:p>
            <a:pPr indent="-285750" lvl="0" marL="457200" rtl="0" algn="l">
              <a:lnSpc>
                <a:spcPct val="115000"/>
              </a:lnSpc>
              <a:spcBef>
                <a:spcPts val="0"/>
              </a:spcBef>
              <a:spcAft>
                <a:spcPts val="0"/>
              </a:spcAft>
              <a:buClr>
                <a:srgbClr val="6AA84F"/>
              </a:buClr>
              <a:buSzPts val="900"/>
              <a:buFont typeface="Saira Condensed"/>
              <a:buAutoNum type="arabicPeriod"/>
            </a:pPr>
            <a:r>
              <a:rPr lang="es" sz="900">
                <a:solidFill>
                  <a:srgbClr val="6AA84F"/>
                </a:solidFill>
                <a:latin typeface="Saira Condensed"/>
                <a:ea typeface="Saira Condensed"/>
                <a:cs typeface="Saira Condensed"/>
                <a:sym typeface="Saira Condensed"/>
              </a:rPr>
              <a:t>Optimal age: 9-14 and the upper limit is at age 45. </a:t>
            </a:r>
            <a:endParaRPr sz="900">
              <a:solidFill>
                <a:srgbClr val="6AA84F"/>
              </a:solidFill>
              <a:latin typeface="Saira Condensed"/>
              <a:ea typeface="Saira Condensed"/>
              <a:cs typeface="Saira Condensed"/>
              <a:sym typeface="Saira Condensed"/>
            </a:endParaRPr>
          </a:p>
        </p:txBody>
      </p:sp>
      <p:sp>
        <p:nvSpPr>
          <p:cNvPr id="1198" name="Google Shape;1198;p23"/>
          <p:cNvSpPr txBox="1"/>
          <p:nvPr/>
        </p:nvSpPr>
        <p:spPr>
          <a:xfrm>
            <a:off x="5082950" y="1238175"/>
            <a:ext cx="973200" cy="35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800">
                <a:solidFill>
                  <a:srgbClr val="434343"/>
                </a:solidFill>
                <a:highlight>
                  <a:srgbClr val="D5A6BD"/>
                </a:highlight>
                <a:latin typeface="Saira Condensed SemiBold"/>
                <a:ea typeface="Saira Condensed SemiBold"/>
                <a:cs typeface="Saira Condensed SemiBold"/>
                <a:sym typeface="Saira Condensed SemiBold"/>
              </a:rPr>
              <a:t>Females slides only </a:t>
            </a:r>
            <a:endParaRPr sz="400">
              <a:highlight>
                <a:srgbClr val="D5A6BD"/>
              </a:highlight>
            </a:endParaRPr>
          </a:p>
        </p:txBody>
      </p:sp>
      <p:sp>
        <p:nvSpPr>
          <p:cNvPr id="1199" name="Google Shape;1199;p23"/>
          <p:cNvSpPr txBox="1"/>
          <p:nvPr/>
        </p:nvSpPr>
        <p:spPr>
          <a:xfrm>
            <a:off x="4144625" y="4383525"/>
            <a:ext cx="1170300" cy="3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434343"/>
                </a:solidFill>
                <a:highlight>
                  <a:srgbClr val="D5A6BD"/>
                </a:highlight>
                <a:latin typeface="Saira Condensed SemiBold"/>
                <a:ea typeface="Saira Condensed SemiBold"/>
                <a:cs typeface="Saira Condensed SemiBold"/>
                <a:sym typeface="Saira Condensed SemiBold"/>
              </a:rPr>
              <a:t>Females slides only </a:t>
            </a:r>
            <a:endParaRPr sz="600">
              <a:highlight>
                <a:srgbClr val="D5A6BD"/>
              </a:highlight>
            </a:endParaRPr>
          </a:p>
        </p:txBody>
      </p:sp>
      <p:sp>
        <p:nvSpPr>
          <p:cNvPr id="1200" name="Google Shape;1200;p23"/>
          <p:cNvSpPr txBox="1"/>
          <p:nvPr/>
        </p:nvSpPr>
        <p:spPr>
          <a:xfrm>
            <a:off x="2639625" y="7125300"/>
            <a:ext cx="1170300" cy="2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434343"/>
                </a:solidFill>
                <a:highlight>
                  <a:srgbClr val="D5A6BD"/>
                </a:highlight>
                <a:latin typeface="Saira Condensed SemiBold"/>
                <a:ea typeface="Saira Condensed SemiBold"/>
                <a:cs typeface="Saira Condensed SemiBold"/>
                <a:sym typeface="Saira Condensed SemiBold"/>
              </a:rPr>
              <a:t>Females slides only </a:t>
            </a:r>
            <a:endParaRPr sz="600">
              <a:highlight>
                <a:srgbClr val="D5A6BD"/>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04" name="Shape 1204"/>
        <p:cNvGrpSpPr/>
        <p:nvPr/>
      </p:nvGrpSpPr>
      <p:grpSpPr>
        <a:xfrm>
          <a:off x="0" y="0"/>
          <a:ext cx="0" cy="0"/>
          <a:chOff x="0" y="0"/>
          <a:chExt cx="0" cy="0"/>
        </a:xfrm>
      </p:grpSpPr>
      <p:sp>
        <p:nvSpPr>
          <p:cNvPr id="1205" name="Google Shape;1205;p24"/>
          <p:cNvSpPr txBox="1"/>
          <p:nvPr>
            <p:ph idx="4294967295" type="sldNum"/>
          </p:nvPr>
        </p:nvSpPr>
        <p:spPr>
          <a:xfrm>
            <a:off x="7051225" y="10230325"/>
            <a:ext cx="438900" cy="396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s" sz="1400">
                <a:latin typeface="Saira Condensed Medium"/>
                <a:ea typeface="Saira Condensed Medium"/>
                <a:cs typeface="Saira Condensed Medium"/>
                <a:sym typeface="Saira Condensed Medium"/>
              </a:rPr>
              <a:t>#7</a:t>
            </a:r>
            <a:endParaRPr sz="1400">
              <a:latin typeface="Saira Condensed Medium"/>
              <a:ea typeface="Saira Condensed Medium"/>
              <a:cs typeface="Saira Condensed Medium"/>
              <a:sym typeface="Saira Condensed Medium"/>
            </a:endParaRPr>
          </a:p>
        </p:txBody>
      </p:sp>
      <p:cxnSp>
        <p:nvCxnSpPr>
          <p:cNvPr id="1206" name="Google Shape;1206;p24"/>
          <p:cNvCxnSpPr/>
          <p:nvPr/>
        </p:nvCxnSpPr>
        <p:spPr>
          <a:xfrm flipH="1" rot="10800000">
            <a:off x="-3" y="10168413"/>
            <a:ext cx="743100" cy="5100"/>
          </a:xfrm>
          <a:prstGeom prst="straightConnector1">
            <a:avLst/>
          </a:prstGeom>
          <a:noFill/>
          <a:ln cap="flat" cmpd="sng" w="19050">
            <a:solidFill>
              <a:srgbClr val="434343"/>
            </a:solidFill>
            <a:prstDash val="solid"/>
            <a:round/>
            <a:headEnd len="med" w="med" type="none"/>
            <a:tailEnd len="med" w="med" type="none"/>
          </a:ln>
        </p:spPr>
      </p:cxnSp>
      <p:sp>
        <p:nvSpPr>
          <p:cNvPr id="1207" name="Google Shape;1207;p24"/>
          <p:cNvSpPr/>
          <p:nvPr/>
        </p:nvSpPr>
        <p:spPr>
          <a:xfrm>
            <a:off x="0" y="0"/>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4"/>
          <p:cNvSpPr/>
          <p:nvPr/>
        </p:nvSpPr>
        <p:spPr>
          <a:xfrm>
            <a:off x="0" y="10626925"/>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4"/>
          <p:cNvSpPr/>
          <p:nvPr/>
        </p:nvSpPr>
        <p:spPr>
          <a:xfrm rot="5400000">
            <a:off x="-5309400" y="5291400"/>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4"/>
          <p:cNvSpPr/>
          <p:nvPr/>
        </p:nvSpPr>
        <p:spPr>
          <a:xfrm rot="5400000">
            <a:off x="2198725" y="5304463"/>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11" name="Google Shape;1211;p24"/>
          <p:cNvCxnSpPr/>
          <p:nvPr/>
        </p:nvCxnSpPr>
        <p:spPr>
          <a:xfrm>
            <a:off x="62397" y="770101"/>
            <a:ext cx="1613100" cy="0"/>
          </a:xfrm>
          <a:prstGeom prst="straightConnector1">
            <a:avLst/>
          </a:prstGeom>
          <a:noFill/>
          <a:ln cap="flat" cmpd="sng" w="19050">
            <a:solidFill>
              <a:srgbClr val="434343"/>
            </a:solidFill>
            <a:prstDash val="solid"/>
            <a:round/>
            <a:headEnd len="med" w="med" type="none"/>
            <a:tailEnd len="med" w="med" type="none"/>
          </a:ln>
        </p:spPr>
      </p:cxnSp>
      <p:sp>
        <p:nvSpPr>
          <p:cNvPr id="1212" name="Google Shape;1212;p24"/>
          <p:cNvSpPr txBox="1"/>
          <p:nvPr/>
        </p:nvSpPr>
        <p:spPr>
          <a:xfrm>
            <a:off x="62400" y="62400"/>
            <a:ext cx="4965600" cy="707700"/>
          </a:xfrm>
          <a:prstGeom prst="rect">
            <a:avLst/>
          </a:prstGeom>
          <a:noFill/>
          <a:ln>
            <a:noFill/>
          </a:ln>
        </p:spPr>
        <p:txBody>
          <a:bodyPr anchorCtr="0" anchor="t" bIns="91425" lIns="91425" spcFirstLastPara="1" rIns="91425" wrap="square" tIns="91425">
            <a:noAutofit/>
          </a:bodyPr>
          <a:lstStyle/>
          <a:p>
            <a:pPr indent="0" lvl="0" marL="50800" rtl="0" algn="l">
              <a:lnSpc>
                <a:spcPct val="115000"/>
              </a:lnSpc>
              <a:spcBef>
                <a:spcPts val="700"/>
              </a:spcBef>
              <a:spcAft>
                <a:spcPts val="300"/>
              </a:spcAft>
              <a:buNone/>
            </a:pPr>
            <a:r>
              <a:rPr lang="es" sz="2400">
                <a:solidFill>
                  <a:srgbClr val="F56E7C"/>
                </a:solidFill>
                <a:latin typeface="Saira Condensed SemiBold"/>
                <a:ea typeface="Saira Condensed SemiBold"/>
                <a:cs typeface="Saira Condensed SemiBold"/>
                <a:sym typeface="Saira Condensed SemiBold"/>
              </a:rPr>
              <a:t>I</a:t>
            </a:r>
            <a:r>
              <a:rPr lang="es" sz="2400">
                <a:solidFill>
                  <a:srgbClr val="F56E7C"/>
                </a:solidFill>
                <a:latin typeface="Saira Condensed SemiBold"/>
                <a:ea typeface="Saira Condensed SemiBold"/>
                <a:cs typeface="Saira Condensed SemiBold"/>
                <a:sym typeface="Saira Condensed SemiBold"/>
              </a:rPr>
              <a:t>mmunization in special patient populations</a:t>
            </a:r>
            <a:endParaRPr sz="2400">
              <a:solidFill>
                <a:srgbClr val="F56E7C"/>
              </a:solidFill>
              <a:latin typeface="Saira Condensed SemiBold"/>
              <a:ea typeface="Saira Condensed SemiBold"/>
              <a:cs typeface="Saira Condensed SemiBold"/>
              <a:sym typeface="Saira Condensed SemiBold"/>
            </a:endParaRPr>
          </a:p>
        </p:txBody>
      </p:sp>
      <p:sp>
        <p:nvSpPr>
          <p:cNvPr id="1213" name="Google Shape;1213;p24"/>
          <p:cNvSpPr/>
          <p:nvPr/>
        </p:nvSpPr>
        <p:spPr>
          <a:xfrm>
            <a:off x="258338" y="1194954"/>
            <a:ext cx="7164600" cy="2320200"/>
          </a:xfrm>
          <a:prstGeom prst="roundRect">
            <a:avLst>
              <a:gd fmla="val 16667" name="adj"/>
            </a:avLst>
          </a:prstGeom>
          <a:noFill/>
          <a:ln cap="flat" cmpd="sng" w="19050">
            <a:solidFill>
              <a:srgbClr val="FF787F"/>
            </a:solidFill>
            <a:prstDash val="solid"/>
            <a:round/>
            <a:headEnd len="sm" w="sm" type="none"/>
            <a:tailEnd len="sm" w="sm" type="none"/>
          </a:ln>
        </p:spPr>
        <p:txBody>
          <a:bodyPr anchorCtr="0" anchor="b" bIns="122150" lIns="122150" spcFirstLastPara="1" rIns="122150" wrap="square" tIns="122150">
            <a:noAutofit/>
          </a:bodyPr>
          <a:lstStyle/>
          <a:p>
            <a:pPr indent="0" lvl="0" marL="0" rtl="0" algn="l">
              <a:lnSpc>
                <a:spcPct val="115000"/>
              </a:lnSpc>
              <a:spcBef>
                <a:spcPts val="500"/>
              </a:spcBef>
              <a:spcAft>
                <a:spcPts val="300"/>
              </a:spcAft>
              <a:buNone/>
            </a:pPr>
            <a:r>
              <a:t/>
            </a:r>
            <a:endParaRPr>
              <a:solidFill>
                <a:srgbClr val="434343"/>
              </a:solidFill>
              <a:latin typeface="Saira Condensed"/>
              <a:ea typeface="Saira Condensed"/>
              <a:cs typeface="Saira Condensed"/>
              <a:sym typeface="Saira Condensed"/>
            </a:endParaRPr>
          </a:p>
        </p:txBody>
      </p:sp>
      <p:sp>
        <p:nvSpPr>
          <p:cNvPr id="1214" name="Google Shape;1214;p24"/>
          <p:cNvSpPr/>
          <p:nvPr/>
        </p:nvSpPr>
        <p:spPr>
          <a:xfrm>
            <a:off x="451788" y="943129"/>
            <a:ext cx="4470300" cy="486600"/>
          </a:xfrm>
          <a:prstGeom prst="roundRect">
            <a:avLst>
              <a:gd fmla="val 16667" name="adj"/>
            </a:avLst>
          </a:prstGeom>
          <a:solidFill>
            <a:srgbClr val="F56E7C"/>
          </a:solidFill>
          <a:ln>
            <a:noFill/>
          </a:ln>
        </p:spPr>
        <p:txBody>
          <a:bodyPr anchorCtr="0" anchor="ctr" bIns="122150" lIns="122150" spcFirstLastPara="1" rIns="122150" wrap="square" tIns="122150">
            <a:noAutofit/>
          </a:bodyPr>
          <a:lstStyle/>
          <a:p>
            <a:pPr indent="0" lvl="0" marL="0" rtl="0" algn="l">
              <a:lnSpc>
                <a:spcPct val="115000"/>
              </a:lnSpc>
              <a:spcBef>
                <a:spcPts val="800"/>
              </a:spcBef>
              <a:spcAft>
                <a:spcPts val="300"/>
              </a:spcAft>
              <a:buClr>
                <a:schemeClr val="dk1"/>
              </a:buClr>
              <a:buSzPts val="1100"/>
              <a:buFont typeface="Arial"/>
              <a:buNone/>
            </a:pPr>
            <a:r>
              <a:rPr lang="es" sz="1800">
                <a:solidFill>
                  <a:srgbClr val="FFFFFF"/>
                </a:solidFill>
                <a:latin typeface="Saira Condensed SemiBold"/>
                <a:ea typeface="Saira Condensed SemiBold"/>
                <a:cs typeface="Saira Condensed SemiBold"/>
                <a:sym typeface="Saira Condensed SemiBold"/>
              </a:rPr>
              <a:t>P</a:t>
            </a:r>
            <a:r>
              <a:rPr lang="es" sz="1800">
                <a:solidFill>
                  <a:srgbClr val="FFFFFF"/>
                </a:solidFill>
                <a:latin typeface="Saira Condensed SemiBold"/>
                <a:ea typeface="Saira Condensed SemiBold"/>
                <a:cs typeface="Saira Condensed SemiBold"/>
                <a:sym typeface="Saira Condensed SemiBold"/>
              </a:rPr>
              <a:t>re-existing cervical abnormalities or genital warts </a:t>
            </a:r>
            <a:endParaRPr sz="2700">
              <a:solidFill>
                <a:srgbClr val="FFFFFF"/>
              </a:solidFill>
              <a:latin typeface="Saira Condensed SemiBold"/>
              <a:ea typeface="Saira Condensed SemiBold"/>
              <a:cs typeface="Saira Condensed SemiBold"/>
              <a:sym typeface="Saira Condensed SemiBold"/>
            </a:endParaRPr>
          </a:p>
        </p:txBody>
      </p:sp>
      <p:sp>
        <p:nvSpPr>
          <p:cNvPr id="1215" name="Google Shape;1215;p24"/>
          <p:cNvSpPr txBox="1"/>
          <p:nvPr/>
        </p:nvSpPr>
        <p:spPr>
          <a:xfrm>
            <a:off x="64400" y="400879"/>
            <a:ext cx="821400" cy="16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8000">
                <a:solidFill>
                  <a:srgbClr val="754255"/>
                </a:solidFill>
                <a:latin typeface="Mada"/>
                <a:ea typeface="Mada"/>
                <a:cs typeface="Mada"/>
                <a:sym typeface="Mada"/>
              </a:rPr>
              <a:t>1</a:t>
            </a:r>
            <a:endParaRPr b="1" sz="8000">
              <a:solidFill>
                <a:srgbClr val="754255"/>
              </a:solidFill>
              <a:latin typeface="Mada"/>
              <a:ea typeface="Mada"/>
              <a:cs typeface="Mada"/>
              <a:sym typeface="Mada"/>
            </a:endParaRPr>
          </a:p>
        </p:txBody>
      </p:sp>
      <p:sp>
        <p:nvSpPr>
          <p:cNvPr id="1216" name="Google Shape;1216;p24"/>
          <p:cNvSpPr txBox="1"/>
          <p:nvPr/>
        </p:nvSpPr>
        <p:spPr>
          <a:xfrm>
            <a:off x="258363" y="1335329"/>
            <a:ext cx="7164600" cy="2082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50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A history of genital warts, abnormal cytology, or positive HPV DNA test result is not evidence of prior infection with any or all of the vaccine HPV types.</a:t>
            </a:r>
            <a:endParaRPr>
              <a:solidFill>
                <a:srgbClr val="434343"/>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CC0000"/>
              </a:buClr>
              <a:buSzPts val="1400"/>
              <a:buFont typeface="Saira Condensed"/>
              <a:buChar char="●"/>
            </a:pPr>
            <a:r>
              <a:rPr lang="es">
                <a:solidFill>
                  <a:srgbClr val="CC0000"/>
                </a:solidFill>
                <a:latin typeface="Saira Condensed"/>
                <a:ea typeface="Saira Condensed"/>
                <a:cs typeface="Saira Condensed"/>
                <a:sym typeface="Saira Condensed"/>
              </a:rPr>
              <a:t>Vaccination can still provide protection against infection with HPV vaccine types not already acquired.</a:t>
            </a:r>
            <a:endParaRPr>
              <a:solidFill>
                <a:srgbClr val="CC0000"/>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Assessment with Pap testing or screening for existing HPV infection is NOT indicated  as part of the determination for HPV vaccine candidacy.</a:t>
            </a:r>
            <a:endParaRPr>
              <a:solidFill>
                <a:srgbClr val="434343"/>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These patients should be advised that vaccination will have no therapeutic effect on pre-existing HPV infection or CIN, and the potential benefit of HPV vaccination is not as great as if they were vaccinated before they started having sex.</a:t>
            </a:r>
            <a:endParaRPr>
              <a:solidFill>
                <a:srgbClr val="434343"/>
              </a:solidFill>
              <a:latin typeface="Saira Condensed"/>
              <a:ea typeface="Saira Condensed"/>
              <a:cs typeface="Saira Condensed"/>
              <a:sym typeface="Saira Condensed"/>
            </a:endParaRPr>
          </a:p>
          <a:p>
            <a:pPr indent="0" lvl="0" marL="50800" rtl="0" algn="l">
              <a:lnSpc>
                <a:spcPct val="115000"/>
              </a:lnSpc>
              <a:spcBef>
                <a:spcPts val="500"/>
              </a:spcBef>
              <a:spcAft>
                <a:spcPts val="0"/>
              </a:spcAft>
              <a:buNone/>
            </a:pPr>
            <a:r>
              <a:t/>
            </a:r>
            <a:endParaRPr>
              <a:solidFill>
                <a:srgbClr val="404040"/>
              </a:solidFill>
              <a:latin typeface="Saira Condensed"/>
              <a:ea typeface="Saira Condensed"/>
              <a:cs typeface="Saira Condensed"/>
              <a:sym typeface="Saira Condensed"/>
            </a:endParaRPr>
          </a:p>
          <a:p>
            <a:pPr indent="0" lvl="0" marL="50800" rtl="0" algn="l">
              <a:lnSpc>
                <a:spcPct val="115000"/>
              </a:lnSpc>
              <a:spcBef>
                <a:spcPts val="500"/>
              </a:spcBef>
              <a:spcAft>
                <a:spcPts val="0"/>
              </a:spcAft>
              <a:buNone/>
            </a:pPr>
            <a:r>
              <a:t/>
            </a:r>
            <a:endParaRPr>
              <a:solidFill>
                <a:srgbClr val="404040"/>
              </a:solidFill>
              <a:latin typeface="Saira Condensed"/>
              <a:ea typeface="Saira Condensed"/>
              <a:cs typeface="Saira Condensed"/>
              <a:sym typeface="Saira Condensed"/>
            </a:endParaRPr>
          </a:p>
          <a:p>
            <a:pPr indent="0" lvl="0" marL="50800" rtl="0" algn="l">
              <a:lnSpc>
                <a:spcPct val="115000"/>
              </a:lnSpc>
              <a:spcBef>
                <a:spcPts val="500"/>
              </a:spcBef>
              <a:spcAft>
                <a:spcPts val="300"/>
              </a:spcAft>
              <a:buNone/>
            </a:pPr>
            <a:r>
              <a:t/>
            </a:r>
            <a:endParaRPr>
              <a:solidFill>
                <a:srgbClr val="404040"/>
              </a:solidFill>
              <a:latin typeface="Saira Condensed"/>
              <a:ea typeface="Saira Condensed"/>
              <a:cs typeface="Saira Condensed"/>
              <a:sym typeface="Saira Condensed"/>
            </a:endParaRPr>
          </a:p>
        </p:txBody>
      </p:sp>
      <p:sp>
        <p:nvSpPr>
          <p:cNvPr id="1217" name="Google Shape;1217;p24"/>
          <p:cNvSpPr/>
          <p:nvPr/>
        </p:nvSpPr>
        <p:spPr>
          <a:xfrm>
            <a:off x="258338" y="3920279"/>
            <a:ext cx="7164600" cy="1655100"/>
          </a:xfrm>
          <a:prstGeom prst="roundRect">
            <a:avLst>
              <a:gd fmla="val 16667" name="adj"/>
            </a:avLst>
          </a:prstGeom>
          <a:noFill/>
          <a:ln cap="flat" cmpd="sng" w="19050">
            <a:solidFill>
              <a:srgbClr val="FF787F"/>
            </a:solidFill>
            <a:prstDash val="solid"/>
            <a:round/>
            <a:headEnd len="sm" w="sm" type="none"/>
            <a:tailEnd len="sm" w="sm" type="none"/>
          </a:ln>
        </p:spPr>
        <p:txBody>
          <a:bodyPr anchorCtr="0" anchor="b" bIns="122150" lIns="122150" spcFirstLastPara="1" rIns="122150" wrap="square" tIns="122150">
            <a:noAutofit/>
          </a:bodyPr>
          <a:lstStyle/>
          <a:p>
            <a:pPr indent="0" lvl="0" marL="0" rtl="0" algn="l">
              <a:lnSpc>
                <a:spcPct val="115000"/>
              </a:lnSpc>
              <a:spcBef>
                <a:spcPts val="500"/>
              </a:spcBef>
              <a:spcAft>
                <a:spcPts val="300"/>
              </a:spcAft>
              <a:buNone/>
            </a:pPr>
            <a:r>
              <a:t/>
            </a:r>
            <a:endParaRPr>
              <a:solidFill>
                <a:srgbClr val="434343"/>
              </a:solidFill>
              <a:latin typeface="Saira Condensed"/>
              <a:ea typeface="Saira Condensed"/>
              <a:cs typeface="Saira Condensed"/>
              <a:sym typeface="Saira Condensed"/>
            </a:endParaRPr>
          </a:p>
        </p:txBody>
      </p:sp>
      <p:sp>
        <p:nvSpPr>
          <p:cNvPr id="1218" name="Google Shape;1218;p24"/>
          <p:cNvSpPr/>
          <p:nvPr/>
        </p:nvSpPr>
        <p:spPr>
          <a:xfrm>
            <a:off x="451788" y="3668454"/>
            <a:ext cx="3841800" cy="486600"/>
          </a:xfrm>
          <a:prstGeom prst="roundRect">
            <a:avLst>
              <a:gd fmla="val 16667" name="adj"/>
            </a:avLst>
          </a:prstGeom>
          <a:solidFill>
            <a:srgbClr val="F56E7C"/>
          </a:solidFill>
          <a:ln>
            <a:noFill/>
          </a:ln>
        </p:spPr>
        <p:txBody>
          <a:bodyPr anchorCtr="0" anchor="ctr" bIns="122150" lIns="122150" spcFirstLastPara="1" rIns="122150" wrap="square" tIns="122150">
            <a:noAutofit/>
          </a:bodyPr>
          <a:lstStyle/>
          <a:p>
            <a:pPr indent="0" lvl="0" marL="0" rtl="0" algn="l">
              <a:lnSpc>
                <a:spcPct val="115000"/>
              </a:lnSpc>
              <a:spcBef>
                <a:spcPts val="800"/>
              </a:spcBef>
              <a:spcAft>
                <a:spcPts val="300"/>
              </a:spcAft>
              <a:buNone/>
            </a:pPr>
            <a:r>
              <a:rPr lang="es" sz="1800">
                <a:solidFill>
                  <a:srgbClr val="FFFFFF"/>
                </a:solidFill>
                <a:latin typeface="Saira Condensed SemiBold"/>
                <a:ea typeface="Saira Condensed SemiBold"/>
                <a:cs typeface="Saira Condensed SemiBold"/>
                <a:sym typeface="Saira Condensed SemiBold"/>
              </a:rPr>
              <a:t> HIV Infected Patient &amp; Transplant Recipient </a:t>
            </a:r>
            <a:r>
              <a:rPr lang="es" sz="1800">
                <a:solidFill>
                  <a:srgbClr val="FFFFFF"/>
                </a:solidFill>
                <a:latin typeface="Saira Condensed SemiBold"/>
                <a:ea typeface="Saira Condensed SemiBold"/>
                <a:cs typeface="Saira Condensed SemiBold"/>
                <a:sym typeface="Saira Condensed SemiBold"/>
              </a:rPr>
              <a:t> </a:t>
            </a:r>
            <a:endParaRPr sz="2700">
              <a:solidFill>
                <a:srgbClr val="FFFFFF"/>
              </a:solidFill>
              <a:latin typeface="Saira Condensed SemiBold"/>
              <a:ea typeface="Saira Condensed SemiBold"/>
              <a:cs typeface="Saira Condensed SemiBold"/>
              <a:sym typeface="Saira Condensed SemiBold"/>
            </a:endParaRPr>
          </a:p>
        </p:txBody>
      </p:sp>
      <p:sp>
        <p:nvSpPr>
          <p:cNvPr id="1219" name="Google Shape;1219;p24"/>
          <p:cNvSpPr txBox="1"/>
          <p:nvPr/>
        </p:nvSpPr>
        <p:spPr>
          <a:xfrm>
            <a:off x="64400" y="3126204"/>
            <a:ext cx="821400" cy="16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8000">
                <a:solidFill>
                  <a:srgbClr val="754255"/>
                </a:solidFill>
                <a:latin typeface="Mada"/>
                <a:ea typeface="Mada"/>
                <a:cs typeface="Mada"/>
                <a:sym typeface="Mada"/>
              </a:rPr>
              <a:t>2 </a:t>
            </a:r>
            <a:endParaRPr b="1" sz="8000">
              <a:solidFill>
                <a:srgbClr val="754255"/>
              </a:solidFill>
              <a:latin typeface="Mada"/>
              <a:ea typeface="Mada"/>
              <a:cs typeface="Mada"/>
              <a:sym typeface="Mada"/>
            </a:endParaRPr>
          </a:p>
        </p:txBody>
      </p:sp>
      <p:sp>
        <p:nvSpPr>
          <p:cNvPr id="1220" name="Google Shape;1220;p24"/>
          <p:cNvSpPr txBox="1"/>
          <p:nvPr/>
        </p:nvSpPr>
        <p:spPr>
          <a:xfrm>
            <a:off x="258363" y="4060654"/>
            <a:ext cx="7164600" cy="1514700"/>
          </a:xfrm>
          <a:prstGeom prst="rect">
            <a:avLst/>
          </a:prstGeom>
          <a:noFill/>
          <a:ln>
            <a:noFill/>
          </a:ln>
        </p:spPr>
        <p:txBody>
          <a:bodyPr anchorCtr="0" anchor="t" bIns="91425" lIns="91425" spcFirstLastPara="1" rIns="91425" wrap="square" tIns="91425">
            <a:noAutofit/>
          </a:bodyPr>
          <a:lstStyle/>
          <a:p>
            <a:pPr indent="0" lvl="0" marL="50800" rtl="0" algn="l">
              <a:lnSpc>
                <a:spcPct val="115000"/>
              </a:lnSpc>
              <a:spcBef>
                <a:spcPts val="500"/>
              </a:spcBef>
              <a:spcAft>
                <a:spcPts val="0"/>
              </a:spcAft>
              <a:buNone/>
            </a:pPr>
            <a:r>
              <a:rPr lang="es">
                <a:solidFill>
                  <a:srgbClr val="4675AB"/>
                </a:solidFill>
                <a:latin typeface="Saira Condensed SemiBold"/>
                <a:ea typeface="Saira Condensed SemiBold"/>
                <a:cs typeface="Saira Condensed SemiBold"/>
                <a:sym typeface="Saira Condensed SemiBold"/>
              </a:rPr>
              <a:t>According to CDC recommendations:</a:t>
            </a:r>
            <a:endParaRPr>
              <a:solidFill>
                <a:srgbClr val="4675AB"/>
              </a:solidFill>
              <a:latin typeface="Saira Condensed SemiBold"/>
              <a:ea typeface="Saira Condensed SemiBold"/>
              <a:cs typeface="Saira Condensed SemiBold"/>
              <a:sym typeface="Saira Condensed SemiBold"/>
            </a:endParaRPr>
          </a:p>
          <a:p>
            <a:pPr indent="-317500" lvl="0" marL="457200" rtl="0" algn="l">
              <a:lnSpc>
                <a:spcPct val="115000"/>
              </a:lnSpc>
              <a:spcBef>
                <a:spcPts val="500"/>
              </a:spcBef>
              <a:spcAft>
                <a:spcPts val="0"/>
              </a:spcAft>
              <a:buClr>
                <a:srgbClr val="404040"/>
              </a:buClr>
              <a:buSzPts val="1400"/>
              <a:buFont typeface="Saira Condensed"/>
              <a:buChar char="●"/>
            </a:pPr>
            <a:r>
              <a:rPr lang="es">
                <a:solidFill>
                  <a:srgbClr val="404040"/>
                </a:solidFill>
                <a:latin typeface="Saira Condensed"/>
                <a:ea typeface="Saira Condensed"/>
                <a:cs typeface="Saira Condensed"/>
                <a:sym typeface="Saira Condensed"/>
              </a:rPr>
              <a:t>Studies of the HPV quadrivalent vaccine in HIV-infected adult men and women aged 16 to 23 years , boys and girls aged 7 to 12 years suggest that it is both immunogenic and safe in these populations.</a:t>
            </a:r>
            <a:endParaRPr>
              <a:solidFill>
                <a:srgbClr val="4FADF3"/>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04040"/>
              </a:buClr>
              <a:buSzPts val="1400"/>
              <a:buFont typeface="Saira Condensed"/>
              <a:buChar char="●"/>
            </a:pPr>
            <a:r>
              <a:rPr lang="es">
                <a:solidFill>
                  <a:srgbClr val="404040"/>
                </a:solidFill>
                <a:latin typeface="Saira Condensed"/>
                <a:ea typeface="Saira Condensed"/>
                <a:cs typeface="Saira Condensed"/>
                <a:sym typeface="Saira Condensed"/>
              </a:rPr>
              <a:t>Efficacy data are not yet available.</a:t>
            </a:r>
            <a:endParaRPr>
              <a:solidFill>
                <a:srgbClr val="404040"/>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04040"/>
              </a:buClr>
              <a:buSzPts val="1400"/>
              <a:buFont typeface="Saira Condensed"/>
              <a:buChar char="●"/>
            </a:pPr>
            <a:r>
              <a:rPr lang="es">
                <a:solidFill>
                  <a:srgbClr val="404040"/>
                </a:solidFill>
                <a:latin typeface="Saira Condensed"/>
                <a:ea typeface="Saira Condensed"/>
                <a:cs typeface="Saira Condensed"/>
                <a:sym typeface="Saira Condensed"/>
              </a:rPr>
              <a:t>For solid organ transplant recipient, It is safe to be given </a:t>
            </a:r>
            <a:r>
              <a:rPr lang="es">
                <a:solidFill>
                  <a:srgbClr val="CC0000"/>
                </a:solidFill>
                <a:latin typeface="Saira Condensed"/>
                <a:ea typeface="Saira Condensed"/>
                <a:cs typeface="Saira Condensed"/>
                <a:sym typeface="Saira Condensed"/>
              </a:rPr>
              <a:t>3 to 6 months following transplantation</a:t>
            </a:r>
            <a:endParaRPr>
              <a:solidFill>
                <a:srgbClr val="CC0000"/>
              </a:solidFill>
              <a:latin typeface="Saira Condensed"/>
              <a:ea typeface="Saira Condensed"/>
              <a:cs typeface="Saira Condensed"/>
              <a:sym typeface="Saira Condensed"/>
            </a:endParaRPr>
          </a:p>
          <a:p>
            <a:pPr indent="0" lvl="0" marL="50800" rtl="0" algn="l">
              <a:lnSpc>
                <a:spcPct val="115000"/>
              </a:lnSpc>
              <a:spcBef>
                <a:spcPts val="500"/>
              </a:spcBef>
              <a:spcAft>
                <a:spcPts val="0"/>
              </a:spcAft>
              <a:buNone/>
            </a:pPr>
            <a:r>
              <a:t/>
            </a:r>
            <a:endParaRPr>
              <a:solidFill>
                <a:srgbClr val="404040"/>
              </a:solidFill>
              <a:latin typeface="Saira Condensed"/>
              <a:ea typeface="Saira Condensed"/>
              <a:cs typeface="Saira Condensed"/>
              <a:sym typeface="Saira Condensed"/>
            </a:endParaRPr>
          </a:p>
          <a:p>
            <a:pPr indent="0" lvl="0" marL="50800" rtl="0" algn="l">
              <a:lnSpc>
                <a:spcPct val="115000"/>
              </a:lnSpc>
              <a:spcBef>
                <a:spcPts val="500"/>
              </a:spcBef>
              <a:spcAft>
                <a:spcPts val="0"/>
              </a:spcAft>
              <a:buNone/>
            </a:pPr>
            <a:r>
              <a:t/>
            </a:r>
            <a:endParaRPr>
              <a:solidFill>
                <a:srgbClr val="404040"/>
              </a:solidFill>
              <a:latin typeface="Saira Condensed"/>
              <a:ea typeface="Saira Condensed"/>
              <a:cs typeface="Saira Condensed"/>
              <a:sym typeface="Saira Condensed"/>
            </a:endParaRPr>
          </a:p>
          <a:p>
            <a:pPr indent="0" lvl="0" marL="50800" rtl="0" algn="l">
              <a:lnSpc>
                <a:spcPct val="115000"/>
              </a:lnSpc>
              <a:spcBef>
                <a:spcPts val="500"/>
              </a:spcBef>
              <a:spcAft>
                <a:spcPts val="300"/>
              </a:spcAft>
              <a:buNone/>
            </a:pPr>
            <a:r>
              <a:t/>
            </a:r>
            <a:endParaRPr>
              <a:solidFill>
                <a:srgbClr val="404040"/>
              </a:solidFill>
              <a:latin typeface="Saira Condensed"/>
              <a:ea typeface="Saira Condensed"/>
              <a:cs typeface="Saira Condensed"/>
              <a:sym typeface="Saira Condensed"/>
            </a:endParaRPr>
          </a:p>
        </p:txBody>
      </p:sp>
      <p:sp>
        <p:nvSpPr>
          <p:cNvPr id="1221" name="Google Shape;1221;p24"/>
          <p:cNvSpPr/>
          <p:nvPr/>
        </p:nvSpPr>
        <p:spPr>
          <a:xfrm>
            <a:off x="240338" y="5988329"/>
            <a:ext cx="7164600" cy="2915400"/>
          </a:xfrm>
          <a:prstGeom prst="roundRect">
            <a:avLst>
              <a:gd fmla="val 16667" name="adj"/>
            </a:avLst>
          </a:prstGeom>
          <a:noFill/>
          <a:ln cap="flat" cmpd="sng" w="19050">
            <a:solidFill>
              <a:srgbClr val="FF787F"/>
            </a:solidFill>
            <a:prstDash val="solid"/>
            <a:round/>
            <a:headEnd len="sm" w="sm" type="none"/>
            <a:tailEnd len="sm" w="sm" type="none"/>
          </a:ln>
        </p:spPr>
        <p:txBody>
          <a:bodyPr anchorCtr="0" anchor="b" bIns="122150" lIns="122150" spcFirstLastPara="1" rIns="122150" wrap="square" tIns="122150">
            <a:noAutofit/>
          </a:bodyPr>
          <a:lstStyle/>
          <a:p>
            <a:pPr indent="0" lvl="0" marL="0" rtl="0" algn="l">
              <a:lnSpc>
                <a:spcPct val="115000"/>
              </a:lnSpc>
              <a:spcBef>
                <a:spcPts val="500"/>
              </a:spcBef>
              <a:spcAft>
                <a:spcPts val="300"/>
              </a:spcAft>
              <a:buNone/>
            </a:pPr>
            <a:r>
              <a:t/>
            </a:r>
            <a:endParaRPr>
              <a:solidFill>
                <a:srgbClr val="434343"/>
              </a:solidFill>
              <a:latin typeface="Saira Condensed"/>
              <a:ea typeface="Saira Condensed"/>
              <a:cs typeface="Saira Condensed"/>
              <a:sym typeface="Saira Condensed"/>
            </a:endParaRPr>
          </a:p>
        </p:txBody>
      </p:sp>
      <p:sp>
        <p:nvSpPr>
          <p:cNvPr id="1222" name="Google Shape;1222;p24"/>
          <p:cNvSpPr/>
          <p:nvPr/>
        </p:nvSpPr>
        <p:spPr>
          <a:xfrm>
            <a:off x="433788" y="5736504"/>
            <a:ext cx="1345200" cy="486600"/>
          </a:xfrm>
          <a:prstGeom prst="roundRect">
            <a:avLst>
              <a:gd fmla="val 16667" name="adj"/>
            </a:avLst>
          </a:prstGeom>
          <a:solidFill>
            <a:srgbClr val="F56E7C"/>
          </a:solidFill>
          <a:ln>
            <a:noFill/>
          </a:ln>
        </p:spPr>
        <p:txBody>
          <a:bodyPr anchorCtr="0" anchor="ctr" bIns="122150" lIns="122150" spcFirstLastPara="1" rIns="122150" wrap="square" tIns="122150">
            <a:noAutofit/>
          </a:bodyPr>
          <a:lstStyle/>
          <a:p>
            <a:pPr indent="0" lvl="0" marL="0" rtl="0" algn="l">
              <a:lnSpc>
                <a:spcPct val="115000"/>
              </a:lnSpc>
              <a:spcBef>
                <a:spcPts val="800"/>
              </a:spcBef>
              <a:spcAft>
                <a:spcPts val="300"/>
              </a:spcAft>
              <a:buNone/>
            </a:pPr>
            <a:r>
              <a:rPr lang="es" sz="1800">
                <a:solidFill>
                  <a:srgbClr val="FFFFFF"/>
                </a:solidFill>
                <a:latin typeface="Saira Condensed SemiBold"/>
                <a:ea typeface="Saira Condensed SemiBold"/>
                <a:cs typeface="Saira Condensed SemiBold"/>
                <a:sym typeface="Saira Condensed SemiBold"/>
              </a:rPr>
              <a:t>  Pregnancy</a:t>
            </a:r>
            <a:r>
              <a:rPr lang="es" sz="1800">
                <a:solidFill>
                  <a:srgbClr val="FFFFFF"/>
                </a:solidFill>
                <a:latin typeface="Saira Condensed SemiBold"/>
                <a:ea typeface="Saira Condensed SemiBold"/>
                <a:cs typeface="Saira Condensed SemiBold"/>
                <a:sym typeface="Saira Condensed SemiBold"/>
              </a:rPr>
              <a:t>  </a:t>
            </a:r>
            <a:endParaRPr sz="2700">
              <a:solidFill>
                <a:srgbClr val="FFFFFF"/>
              </a:solidFill>
              <a:latin typeface="Saira Condensed SemiBold"/>
              <a:ea typeface="Saira Condensed SemiBold"/>
              <a:cs typeface="Saira Condensed SemiBold"/>
              <a:sym typeface="Saira Condensed SemiBold"/>
            </a:endParaRPr>
          </a:p>
        </p:txBody>
      </p:sp>
      <p:sp>
        <p:nvSpPr>
          <p:cNvPr id="1223" name="Google Shape;1223;p24"/>
          <p:cNvSpPr txBox="1"/>
          <p:nvPr/>
        </p:nvSpPr>
        <p:spPr>
          <a:xfrm>
            <a:off x="46387" y="5194254"/>
            <a:ext cx="821400" cy="16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8000">
                <a:solidFill>
                  <a:srgbClr val="754255"/>
                </a:solidFill>
                <a:latin typeface="Mada"/>
                <a:ea typeface="Mada"/>
                <a:cs typeface="Mada"/>
                <a:sym typeface="Mada"/>
              </a:rPr>
              <a:t>3</a:t>
            </a:r>
            <a:endParaRPr b="1" sz="8000">
              <a:solidFill>
                <a:srgbClr val="754255"/>
              </a:solidFill>
              <a:latin typeface="Mada"/>
              <a:ea typeface="Mada"/>
              <a:cs typeface="Mada"/>
              <a:sym typeface="Mada"/>
            </a:endParaRPr>
          </a:p>
        </p:txBody>
      </p:sp>
      <p:sp>
        <p:nvSpPr>
          <p:cNvPr id="1224" name="Google Shape;1224;p24"/>
          <p:cNvSpPr txBox="1"/>
          <p:nvPr/>
        </p:nvSpPr>
        <p:spPr>
          <a:xfrm>
            <a:off x="351113" y="6128704"/>
            <a:ext cx="7164600" cy="2652300"/>
          </a:xfrm>
          <a:prstGeom prst="rect">
            <a:avLst/>
          </a:prstGeom>
          <a:noFill/>
          <a:ln>
            <a:noFill/>
          </a:ln>
        </p:spPr>
        <p:txBody>
          <a:bodyPr anchorCtr="0" anchor="t" bIns="91425" lIns="91425" spcFirstLastPara="1" rIns="91425" wrap="square" tIns="91425">
            <a:noAutofit/>
          </a:bodyPr>
          <a:lstStyle/>
          <a:p>
            <a:pPr indent="0" lvl="0" marL="50800" rtl="0" algn="l">
              <a:lnSpc>
                <a:spcPct val="115000"/>
              </a:lnSpc>
              <a:spcBef>
                <a:spcPts val="500"/>
              </a:spcBef>
              <a:spcAft>
                <a:spcPts val="0"/>
              </a:spcAft>
              <a:buNone/>
            </a:pPr>
            <a:r>
              <a:rPr lang="es" sz="1300">
                <a:solidFill>
                  <a:srgbClr val="4675AB"/>
                </a:solidFill>
                <a:latin typeface="Saira Condensed SemiBold"/>
                <a:ea typeface="Saira Condensed SemiBold"/>
                <a:cs typeface="Saira Condensed SemiBold"/>
                <a:sym typeface="Saira Condensed SemiBold"/>
              </a:rPr>
              <a:t>According to CDC recommendations:</a:t>
            </a:r>
            <a:endParaRPr sz="1300">
              <a:solidFill>
                <a:srgbClr val="4675AB"/>
              </a:solidFill>
              <a:latin typeface="Saira Condensed SemiBold"/>
              <a:ea typeface="Saira Condensed SemiBold"/>
              <a:cs typeface="Saira Condensed SemiBold"/>
              <a:sym typeface="Saira Condensed SemiBold"/>
            </a:endParaRPr>
          </a:p>
          <a:p>
            <a:pPr indent="-311150" lvl="0" marL="457200" rtl="0" algn="l">
              <a:lnSpc>
                <a:spcPct val="115000"/>
              </a:lnSpc>
              <a:spcBef>
                <a:spcPts val="500"/>
              </a:spcBef>
              <a:spcAft>
                <a:spcPts val="0"/>
              </a:spcAft>
              <a:buClr>
                <a:srgbClr val="434343"/>
              </a:buClr>
              <a:buSzPts val="1300"/>
              <a:buFont typeface="Saira Condensed"/>
              <a:buChar char="●"/>
            </a:pPr>
            <a:r>
              <a:rPr lang="es" sz="1300">
                <a:solidFill>
                  <a:srgbClr val="CC0000"/>
                </a:solidFill>
                <a:latin typeface="Saira Condensed"/>
                <a:ea typeface="Saira Condensed"/>
                <a:cs typeface="Saira Condensed"/>
                <a:sym typeface="Saira Condensed"/>
              </a:rPr>
              <a:t>Not recommended</a:t>
            </a:r>
            <a:r>
              <a:rPr baseline="30000" lang="es" sz="1300">
                <a:solidFill>
                  <a:srgbClr val="CC0000"/>
                </a:solidFill>
                <a:latin typeface="Saira Condensed"/>
                <a:ea typeface="Saira Condensed"/>
                <a:cs typeface="Saira Condensed"/>
                <a:sym typeface="Saira Condensed"/>
              </a:rPr>
              <a:t>1</a:t>
            </a:r>
            <a:r>
              <a:rPr lang="es" sz="1300">
                <a:solidFill>
                  <a:srgbClr val="434343"/>
                </a:solidFill>
                <a:latin typeface="Saira Condensed"/>
                <a:ea typeface="Saira Condensed"/>
                <a:cs typeface="Saira Condensed"/>
                <a:sym typeface="Saira Condensed"/>
              </a:rPr>
              <a:t> given that safety in this setting has not been thoroughly evaluated.</a:t>
            </a:r>
            <a:endParaRPr sz="1300">
              <a:solidFill>
                <a:srgbClr val="434343"/>
              </a:solidFill>
              <a:latin typeface="Saira Condensed"/>
              <a:ea typeface="Saira Condensed"/>
              <a:cs typeface="Saira Condensed"/>
              <a:sym typeface="Saira Condensed"/>
            </a:endParaRPr>
          </a:p>
          <a:p>
            <a:pPr indent="-311150" lvl="0" marL="457200" rtl="0" algn="l">
              <a:lnSpc>
                <a:spcPct val="115000"/>
              </a:lnSpc>
              <a:spcBef>
                <a:spcPts val="0"/>
              </a:spcBef>
              <a:spcAft>
                <a:spcPts val="0"/>
              </a:spcAft>
              <a:buClr>
                <a:srgbClr val="434343"/>
              </a:buClr>
              <a:buSzPts val="1300"/>
              <a:buFont typeface="Saira Condensed"/>
              <a:buChar char="●"/>
            </a:pPr>
            <a:r>
              <a:rPr lang="es" sz="1300">
                <a:solidFill>
                  <a:srgbClr val="434343"/>
                </a:solidFill>
                <a:latin typeface="Saira Condensed"/>
                <a:ea typeface="Saira Condensed"/>
                <a:cs typeface="Saira Condensed"/>
                <a:sym typeface="Saira Condensed"/>
              </a:rPr>
              <a:t>If a woman is found to be pregnant after initiating the vaccination series, the remainder of the three-dose regimen</a:t>
            </a:r>
            <a:r>
              <a:rPr baseline="30000" lang="es" sz="1300">
                <a:solidFill>
                  <a:srgbClr val="434343"/>
                </a:solidFill>
                <a:latin typeface="Saira Condensed"/>
                <a:ea typeface="Saira Condensed"/>
                <a:cs typeface="Saira Condensed"/>
                <a:sym typeface="Saira Condensed"/>
              </a:rPr>
              <a:t>2</a:t>
            </a:r>
            <a:r>
              <a:rPr lang="es" sz="1300">
                <a:solidFill>
                  <a:srgbClr val="434343"/>
                </a:solidFill>
                <a:latin typeface="Saira Condensed"/>
                <a:ea typeface="Saira Condensed"/>
                <a:cs typeface="Saira Condensed"/>
                <a:sym typeface="Saira Condensed"/>
              </a:rPr>
              <a:t> </a:t>
            </a:r>
            <a:r>
              <a:rPr lang="es" sz="1300" u="sng">
                <a:solidFill>
                  <a:srgbClr val="434343"/>
                </a:solidFill>
                <a:latin typeface="Saira Condensed"/>
                <a:ea typeface="Saira Condensed"/>
                <a:cs typeface="Saira Condensed"/>
                <a:sym typeface="Saira Condensed"/>
              </a:rPr>
              <a:t>should be delayed until after completion of the pregnancy</a:t>
            </a:r>
            <a:r>
              <a:rPr lang="es" sz="1300">
                <a:solidFill>
                  <a:srgbClr val="6AA84F"/>
                </a:solidFill>
                <a:latin typeface="Saira Condensed"/>
                <a:ea typeface="Saira Condensed"/>
                <a:cs typeface="Saira Condensed"/>
                <a:sym typeface="Saira Condensed"/>
              </a:rPr>
              <a:t>, but she should continue taking the doses after.</a:t>
            </a:r>
            <a:endParaRPr sz="1300">
              <a:solidFill>
                <a:srgbClr val="6AA84F"/>
              </a:solidFill>
              <a:latin typeface="Saira Condensed"/>
              <a:ea typeface="Saira Condensed"/>
              <a:cs typeface="Saira Condensed"/>
              <a:sym typeface="Saira Condensed"/>
            </a:endParaRPr>
          </a:p>
          <a:p>
            <a:pPr indent="-311150" lvl="0" marL="457200" rtl="0" algn="l">
              <a:lnSpc>
                <a:spcPct val="115000"/>
              </a:lnSpc>
              <a:spcBef>
                <a:spcPts val="0"/>
              </a:spcBef>
              <a:spcAft>
                <a:spcPts val="0"/>
              </a:spcAft>
              <a:buClr>
                <a:srgbClr val="434343"/>
              </a:buClr>
              <a:buSzPts val="1300"/>
              <a:buFont typeface="Saira Condensed"/>
              <a:buChar char="●"/>
            </a:pPr>
            <a:r>
              <a:rPr lang="es" sz="1300">
                <a:solidFill>
                  <a:srgbClr val="434343"/>
                </a:solidFill>
                <a:latin typeface="Saira Condensed"/>
                <a:ea typeface="Saira Condensed"/>
                <a:cs typeface="Saira Condensed"/>
                <a:sym typeface="Saira Condensed"/>
              </a:rPr>
              <a:t>In quadrivalent HPV vaccine trials, the composite rate of adverse pregnancy outcome (spontaneous abortion, late fetal death, congenital anomaly) was similar for the 3819 females who became pregnant and controls who did not receive the vaccine (22.6 versus 23.1%)</a:t>
            </a:r>
            <a:endParaRPr sz="1300">
              <a:solidFill>
                <a:srgbClr val="434343"/>
              </a:solidFill>
              <a:latin typeface="Saira Condensed"/>
              <a:ea typeface="Saira Condensed"/>
              <a:cs typeface="Saira Condensed"/>
              <a:sym typeface="Saira Condensed"/>
            </a:endParaRPr>
          </a:p>
          <a:p>
            <a:pPr indent="-311150" lvl="0" marL="457200" rtl="0" algn="l">
              <a:lnSpc>
                <a:spcPct val="115000"/>
              </a:lnSpc>
              <a:spcBef>
                <a:spcPts val="0"/>
              </a:spcBef>
              <a:spcAft>
                <a:spcPts val="0"/>
              </a:spcAft>
              <a:buClr>
                <a:srgbClr val="434343"/>
              </a:buClr>
              <a:buSzPts val="1300"/>
              <a:buFont typeface="Saira Condensed"/>
              <a:buChar char="●"/>
            </a:pPr>
            <a:r>
              <a:rPr lang="es" sz="1300">
                <a:solidFill>
                  <a:srgbClr val="434343"/>
                </a:solidFill>
                <a:latin typeface="Saira Condensed"/>
                <a:ea typeface="Saira Condensed"/>
                <a:cs typeface="Saira Condensed"/>
                <a:sym typeface="Saira Condensed"/>
              </a:rPr>
              <a:t>Similarly reassuring findings have been reported for the bivalent HPV vaccine and for the 9-valent HPV vaccine, although data are more limited.</a:t>
            </a:r>
            <a:endParaRPr sz="1300">
              <a:solidFill>
                <a:srgbClr val="434343"/>
              </a:solidFill>
              <a:latin typeface="Saira Condensed"/>
              <a:ea typeface="Saira Condensed"/>
              <a:cs typeface="Saira Condensed"/>
              <a:sym typeface="Saira Condensed"/>
            </a:endParaRPr>
          </a:p>
          <a:p>
            <a:pPr indent="-311150" lvl="0" marL="457200" rtl="0" algn="l">
              <a:lnSpc>
                <a:spcPct val="115000"/>
              </a:lnSpc>
              <a:spcBef>
                <a:spcPts val="0"/>
              </a:spcBef>
              <a:spcAft>
                <a:spcPts val="0"/>
              </a:spcAft>
              <a:buClr>
                <a:srgbClr val="434343"/>
              </a:buClr>
              <a:buSzPts val="1300"/>
              <a:buFont typeface="Saira Condensed"/>
              <a:buChar char="●"/>
            </a:pPr>
            <a:r>
              <a:rPr lang="es" sz="1300">
                <a:solidFill>
                  <a:srgbClr val="434343"/>
                </a:solidFill>
                <a:latin typeface="Saira Condensed"/>
                <a:ea typeface="Saira Condensed"/>
                <a:cs typeface="Saira Condensed"/>
                <a:sym typeface="Saira Condensed"/>
              </a:rPr>
              <a:t>Safe in lactating females as it does not affect the infant breastfeeding.</a:t>
            </a:r>
            <a:endParaRPr sz="1300">
              <a:solidFill>
                <a:srgbClr val="4675AB"/>
              </a:solidFill>
              <a:latin typeface="Saira Condensed SemiBold"/>
              <a:ea typeface="Saira Condensed SemiBold"/>
              <a:cs typeface="Saira Condensed SemiBold"/>
              <a:sym typeface="Saira Condensed SemiBold"/>
            </a:endParaRPr>
          </a:p>
          <a:p>
            <a:pPr indent="0" lvl="0" marL="50800" rtl="0" algn="l">
              <a:lnSpc>
                <a:spcPct val="115000"/>
              </a:lnSpc>
              <a:spcBef>
                <a:spcPts val="500"/>
              </a:spcBef>
              <a:spcAft>
                <a:spcPts val="0"/>
              </a:spcAft>
              <a:buNone/>
            </a:pPr>
            <a:r>
              <a:t/>
            </a:r>
            <a:endParaRPr sz="1300">
              <a:solidFill>
                <a:srgbClr val="404040"/>
              </a:solidFill>
              <a:latin typeface="Saira Condensed"/>
              <a:ea typeface="Saira Condensed"/>
              <a:cs typeface="Saira Condensed"/>
              <a:sym typeface="Saira Condensed"/>
            </a:endParaRPr>
          </a:p>
          <a:p>
            <a:pPr indent="0" lvl="0" marL="50800" rtl="0" algn="l">
              <a:lnSpc>
                <a:spcPct val="115000"/>
              </a:lnSpc>
              <a:spcBef>
                <a:spcPts val="500"/>
              </a:spcBef>
              <a:spcAft>
                <a:spcPts val="0"/>
              </a:spcAft>
              <a:buNone/>
            </a:pPr>
            <a:r>
              <a:t/>
            </a:r>
            <a:endParaRPr sz="1300">
              <a:solidFill>
                <a:srgbClr val="404040"/>
              </a:solidFill>
              <a:latin typeface="Saira Condensed"/>
              <a:ea typeface="Saira Condensed"/>
              <a:cs typeface="Saira Condensed"/>
              <a:sym typeface="Saira Condensed"/>
            </a:endParaRPr>
          </a:p>
          <a:p>
            <a:pPr indent="0" lvl="0" marL="50800" rtl="0" algn="l">
              <a:lnSpc>
                <a:spcPct val="115000"/>
              </a:lnSpc>
              <a:spcBef>
                <a:spcPts val="500"/>
              </a:spcBef>
              <a:spcAft>
                <a:spcPts val="300"/>
              </a:spcAft>
              <a:buNone/>
            </a:pPr>
            <a:r>
              <a:t/>
            </a:r>
            <a:endParaRPr sz="1300">
              <a:solidFill>
                <a:srgbClr val="404040"/>
              </a:solidFill>
              <a:latin typeface="Saira Condensed"/>
              <a:ea typeface="Saira Condensed"/>
              <a:cs typeface="Saira Condensed"/>
              <a:sym typeface="Saira Condensed"/>
            </a:endParaRPr>
          </a:p>
        </p:txBody>
      </p:sp>
      <p:sp>
        <p:nvSpPr>
          <p:cNvPr id="1225" name="Google Shape;1225;p24"/>
          <p:cNvSpPr txBox="1"/>
          <p:nvPr/>
        </p:nvSpPr>
        <p:spPr>
          <a:xfrm>
            <a:off x="67199" y="10093893"/>
            <a:ext cx="7427700" cy="17115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500"/>
              </a:spcBef>
              <a:spcAft>
                <a:spcPts val="0"/>
              </a:spcAft>
              <a:buClr>
                <a:srgbClr val="6AA84F"/>
              </a:buClr>
              <a:buSzPts val="900"/>
              <a:buFont typeface="Saira Condensed"/>
              <a:buAutoNum type="arabicPeriod"/>
            </a:pPr>
            <a:r>
              <a:rPr lang="es" sz="900">
                <a:solidFill>
                  <a:srgbClr val="6AA84F"/>
                </a:solidFill>
                <a:latin typeface="Saira Condensed"/>
                <a:ea typeface="Saira Condensed"/>
                <a:cs typeface="Saira Condensed"/>
                <a:sym typeface="Saira Condensed"/>
              </a:rPr>
              <a:t>E</a:t>
            </a:r>
            <a:r>
              <a:rPr lang="es" sz="900">
                <a:solidFill>
                  <a:srgbClr val="6AA84F"/>
                </a:solidFill>
                <a:latin typeface="Saira Condensed"/>
                <a:ea typeface="Saira Condensed"/>
                <a:cs typeface="Saira Condensed"/>
                <a:sym typeface="Saira Condensed"/>
              </a:rPr>
              <a:t>ven though it is not live </a:t>
            </a:r>
            <a:r>
              <a:rPr lang="es" sz="900">
                <a:solidFill>
                  <a:srgbClr val="6AA84F"/>
                </a:solidFill>
                <a:latin typeface="Saira Condensed"/>
                <a:ea typeface="Saira Condensed"/>
                <a:cs typeface="Saira Condensed"/>
                <a:sym typeface="Saira Condensed"/>
              </a:rPr>
              <a:t>attenuated, but rather a dead virus.</a:t>
            </a:r>
            <a:endParaRPr sz="900">
              <a:solidFill>
                <a:srgbClr val="6AA84F"/>
              </a:solidFill>
              <a:latin typeface="Saira Condensed"/>
              <a:ea typeface="Saira Condensed"/>
              <a:cs typeface="Saira Condensed"/>
              <a:sym typeface="Saira Condensed"/>
            </a:endParaRPr>
          </a:p>
          <a:p>
            <a:pPr indent="-285750" lvl="0" marL="457200" rtl="0" algn="l">
              <a:lnSpc>
                <a:spcPct val="115000"/>
              </a:lnSpc>
              <a:spcBef>
                <a:spcPts val="0"/>
              </a:spcBef>
              <a:spcAft>
                <a:spcPts val="0"/>
              </a:spcAft>
              <a:buClr>
                <a:srgbClr val="6AA84F"/>
              </a:buClr>
              <a:buSzPts val="900"/>
              <a:buFont typeface="Saira Condensed"/>
              <a:buAutoNum type="arabicPeriod"/>
            </a:pPr>
            <a:r>
              <a:rPr lang="es" sz="900">
                <a:solidFill>
                  <a:srgbClr val="6AA84F"/>
                </a:solidFill>
                <a:latin typeface="Saira Condensed"/>
                <a:ea typeface="Saira Condensed"/>
                <a:cs typeface="Saira Condensed"/>
                <a:sym typeface="Saira Condensed"/>
              </a:rPr>
              <a:t>If by mistake a woman received a dose and found to be pregnant, we don’t terminate the pregnancy because of it.</a:t>
            </a:r>
            <a:endParaRPr sz="900">
              <a:solidFill>
                <a:srgbClr val="6AA84F"/>
              </a:solidFill>
              <a:latin typeface="Saira Condensed"/>
              <a:ea typeface="Saira Condensed"/>
              <a:cs typeface="Saira Condensed"/>
              <a:sym typeface="Saira Condensed"/>
            </a:endParaRPr>
          </a:p>
        </p:txBody>
      </p:sp>
      <p:sp>
        <p:nvSpPr>
          <p:cNvPr id="1226" name="Google Shape;1226;p24"/>
          <p:cNvSpPr txBox="1"/>
          <p:nvPr/>
        </p:nvSpPr>
        <p:spPr>
          <a:xfrm>
            <a:off x="67200" y="9010475"/>
            <a:ext cx="7427700" cy="10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100">
                <a:solidFill>
                  <a:srgbClr val="999999"/>
                </a:solidFill>
                <a:latin typeface="Saira Condensed"/>
                <a:ea typeface="Saira Condensed"/>
                <a:cs typeface="Saira Condensed"/>
                <a:sym typeface="Saira Condensed"/>
              </a:rPr>
              <a:t>Explanations</a:t>
            </a:r>
            <a:r>
              <a:rPr lang="es" sz="1100">
                <a:solidFill>
                  <a:srgbClr val="999999"/>
                </a:solidFill>
                <a:latin typeface="Saira Condensed"/>
                <a:ea typeface="Saira Condensed"/>
                <a:cs typeface="Saira Condensed"/>
                <a:sym typeface="Saira Condensed"/>
              </a:rPr>
              <a:t> to the doctor’s note: </a:t>
            </a:r>
            <a:endParaRPr sz="1100">
              <a:solidFill>
                <a:srgbClr val="999999"/>
              </a:solidFill>
              <a:latin typeface="Saira Condensed"/>
              <a:ea typeface="Saira Condensed"/>
              <a:cs typeface="Saira Condensed"/>
              <a:sym typeface="Saira Condensed"/>
            </a:endParaRPr>
          </a:p>
          <a:p>
            <a:pPr indent="-298450" lvl="0" marL="457200" rtl="0" algn="l">
              <a:spcBef>
                <a:spcPts val="0"/>
              </a:spcBef>
              <a:spcAft>
                <a:spcPts val="0"/>
              </a:spcAft>
              <a:buClr>
                <a:srgbClr val="999999"/>
              </a:buClr>
              <a:buSzPts val="1100"/>
              <a:buChar char="●"/>
            </a:pPr>
            <a:r>
              <a:rPr lang="es" sz="1100">
                <a:solidFill>
                  <a:srgbClr val="999999"/>
                </a:solidFill>
                <a:latin typeface="Saira Condensed"/>
                <a:ea typeface="Saira Condensed"/>
                <a:cs typeface="Saira Condensed"/>
                <a:sym typeface="Saira Condensed"/>
              </a:rPr>
              <a:t>Primary Prevention</a:t>
            </a:r>
            <a:r>
              <a:rPr lang="es" sz="1100">
                <a:solidFill>
                  <a:srgbClr val="999999"/>
                </a:solidFill>
                <a:latin typeface="Saira Condensed"/>
                <a:ea typeface="Saira Condensed"/>
                <a:cs typeface="Saira Condensed"/>
                <a:sym typeface="Saira Condensed"/>
              </a:rPr>
              <a:t>:</a:t>
            </a:r>
            <a:r>
              <a:rPr lang="es" sz="1100">
                <a:solidFill>
                  <a:srgbClr val="999999"/>
                </a:solidFill>
                <a:latin typeface="Saira Condensed"/>
                <a:ea typeface="Saira Condensed"/>
                <a:cs typeface="Saira Condensed"/>
                <a:sym typeface="Saira Condensed"/>
              </a:rPr>
              <a:t> trying to prevent yourself from getting a disease (e.g. HPV Vaccine) </a:t>
            </a:r>
            <a:endParaRPr sz="1100">
              <a:solidFill>
                <a:srgbClr val="999999"/>
              </a:solidFill>
              <a:latin typeface="Saira Condensed"/>
              <a:ea typeface="Saira Condensed"/>
              <a:cs typeface="Saira Condensed"/>
              <a:sym typeface="Saira Condensed"/>
            </a:endParaRPr>
          </a:p>
          <a:p>
            <a:pPr indent="-298450" lvl="0" marL="457200" rtl="0" algn="l">
              <a:spcBef>
                <a:spcPts val="0"/>
              </a:spcBef>
              <a:spcAft>
                <a:spcPts val="0"/>
              </a:spcAft>
              <a:buClr>
                <a:srgbClr val="999999"/>
              </a:buClr>
              <a:buSzPts val="1100"/>
              <a:buChar char="●"/>
            </a:pPr>
            <a:r>
              <a:rPr lang="es" sz="1100">
                <a:solidFill>
                  <a:srgbClr val="999999"/>
                </a:solidFill>
                <a:latin typeface="Saira Condensed"/>
                <a:ea typeface="Saira Condensed"/>
                <a:cs typeface="Saira Condensed"/>
                <a:sym typeface="Saira Condensed"/>
              </a:rPr>
              <a:t>Secondary Prevention: trying to detect a disease early and prevent it from getting worse (e.g. treating the </a:t>
            </a:r>
            <a:r>
              <a:rPr lang="es" sz="1100">
                <a:solidFill>
                  <a:srgbClr val="999999"/>
                </a:solidFill>
                <a:latin typeface="Saira Condensed"/>
                <a:ea typeface="Saira Condensed"/>
                <a:cs typeface="Saira Condensed"/>
                <a:sym typeface="Saira Condensed"/>
              </a:rPr>
              <a:t>precancerous</a:t>
            </a:r>
            <a:r>
              <a:rPr lang="es" sz="1100">
                <a:solidFill>
                  <a:srgbClr val="999999"/>
                </a:solidFill>
                <a:latin typeface="Saira Condensed"/>
                <a:ea typeface="Saira Condensed"/>
                <a:cs typeface="Saira Condensed"/>
                <a:sym typeface="Saira Condensed"/>
              </a:rPr>
              <a:t> lesions)</a:t>
            </a:r>
            <a:endParaRPr sz="1100">
              <a:solidFill>
                <a:srgbClr val="999999"/>
              </a:solidFill>
              <a:latin typeface="Saira Condensed"/>
              <a:ea typeface="Saira Condensed"/>
              <a:cs typeface="Saira Condensed"/>
              <a:sym typeface="Saira Condensed"/>
            </a:endParaRPr>
          </a:p>
          <a:p>
            <a:pPr indent="-298450" lvl="0" marL="457200" rtl="0" algn="l">
              <a:spcBef>
                <a:spcPts val="0"/>
              </a:spcBef>
              <a:spcAft>
                <a:spcPts val="0"/>
              </a:spcAft>
              <a:buClr>
                <a:srgbClr val="999999"/>
              </a:buClr>
              <a:buSzPts val="1100"/>
              <a:buChar char="●"/>
            </a:pPr>
            <a:r>
              <a:rPr lang="es" sz="1100">
                <a:solidFill>
                  <a:srgbClr val="999999"/>
                </a:solidFill>
                <a:latin typeface="Saira Condensed"/>
                <a:ea typeface="Saira Condensed"/>
                <a:cs typeface="Saira Condensed"/>
                <a:sym typeface="Saira Condensed"/>
              </a:rPr>
              <a:t>Tertiary Prevention: trying to improve your quality of life and reduce the symptoms of a disease you already have (e.g. treating the cervical cancer) </a:t>
            </a:r>
            <a:endParaRPr sz="1300">
              <a:solidFill>
                <a:srgbClr val="999999"/>
              </a:solidFill>
              <a:latin typeface="Saira Condensed"/>
              <a:ea typeface="Saira Condensed"/>
              <a:cs typeface="Saira Condensed"/>
              <a:sym typeface="Saira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30" name="Shape 1230"/>
        <p:cNvGrpSpPr/>
        <p:nvPr/>
      </p:nvGrpSpPr>
      <p:grpSpPr>
        <a:xfrm>
          <a:off x="0" y="0"/>
          <a:ext cx="0" cy="0"/>
          <a:chOff x="0" y="0"/>
          <a:chExt cx="0" cy="0"/>
        </a:xfrm>
      </p:grpSpPr>
      <p:sp>
        <p:nvSpPr>
          <p:cNvPr id="1231" name="Google Shape;1231;p25"/>
          <p:cNvSpPr txBox="1"/>
          <p:nvPr/>
        </p:nvSpPr>
        <p:spPr>
          <a:xfrm>
            <a:off x="62400" y="6018650"/>
            <a:ext cx="73707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40000"/>
              </a:lnSpc>
              <a:spcBef>
                <a:spcPts val="2400"/>
              </a:spcBef>
              <a:spcAft>
                <a:spcPts val="0"/>
              </a:spcAft>
              <a:buClr>
                <a:srgbClr val="4675AB"/>
              </a:buClr>
              <a:buSzPts val="1400"/>
              <a:buFont typeface="Saira Condensed SemiBold"/>
              <a:buChar char="●"/>
            </a:pPr>
            <a:r>
              <a:rPr lang="es" u="sng">
                <a:solidFill>
                  <a:srgbClr val="4675AB"/>
                </a:solidFill>
                <a:highlight>
                  <a:schemeClr val="lt1"/>
                </a:highlight>
                <a:latin typeface="Saira Condensed SemiBold"/>
                <a:ea typeface="Saira Condensed SemiBold"/>
                <a:cs typeface="Saira Condensed SemiBold"/>
                <a:sym typeface="Saira Condensed SemiBold"/>
                <a:hlinkClick r:id="rId3"/>
              </a:rPr>
              <a:t>Long-term Persistence of anti-HPV-16 and -18 Antibodies Induced by Vaccination With the AS04-adjuvanted Cervical Cancer Vaccine: Modeling of Sustained Antibody Responses</a:t>
            </a:r>
            <a:endParaRPr>
              <a:solidFill>
                <a:srgbClr val="4675AB"/>
              </a:solidFill>
              <a:highlight>
                <a:schemeClr val="lt1"/>
              </a:highlight>
              <a:latin typeface="Saira Condensed SemiBold"/>
              <a:ea typeface="Saira Condensed SemiBold"/>
              <a:cs typeface="Saira Condensed SemiBold"/>
              <a:sym typeface="Saira Condensed SemiBold"/>
            </a:endParaRPr>
          </a:p>
          <a:p>
            <a:pPr indent="-317500" lvl="0" marL="457200" rtl="0" algn="l">
              <a:lnSpc>
                <a:spcPct val="140000"/>
              </a:lnSpc>
              <a:spcBef>
                <a:spcPts val="0"/>
              </a:spcBef>
              <a:spcAft>
                <a:spcPts val="0"/>
              </a:spcAft>
              <a:buClr>
                <a:srgbClr val="4675AB"/>
              </a:buClr>
              <a:buSzPts val="1400"/>
              <a:buFont typeface="Saira Condensed SemiBold"/>
              <a:buChar char="●"/>
            </a:pPr>
            <a:r>
              <a:rPr lang="es">
                <a:solidFill>
                  <a:srgbClr val="4675AB"/>
                </a:solidFill>
                <a:highlight>
                  <a:schemeClr val="lt1"/>
                </a:highlight>
                <a:latin typeface="Saira Condensed SemiBold"/>
                <a:ea typeface="Saira Condensed SemiBold"/>
                <a:cs typeface="Saira Condensed SemiBold"/>
                <a:sym typeface="Saira Condensed SemiBold"/>
              </a:rPr>
              <a:t>Results:</a:t>
            </a:r>
            <a:r>
              <a:rPr lang="es">
                <a:solidFill>
                  <a:srgbClr val="434343"/>
                </a:solidFill>
                <a:highlight>
                  <a:schemeClr val="lt1"/>
                </a:highlight>
                <a:latin typeface="Saira Condensed SemiBold"/>
                <a:ea typeface="Saira Condensed SemiBold"/>
                <a:cs typeface="Saira Condensed SemiBold"/>
                <a:sym typeface="Saira Condensed SemiBold"/>
              </a:rPr>
              <a:t> </a:t>
            </a:r>
            <a:endParaRPr>
              <a:solidFill>
                <a:srgbClr val="434343"/>
              </a:solidFill>
              <a:highlight>
                <a:schemeClr val="lt1"/>
              </a:highlight>
              <a:latin typeface="Saira Condensed SemiBold"/>
              <a:ea typeface="Saira Condensed SemiBold"/>
              <a:cs typeface="Saira Condensed SemiBold"/>
              <a:sym typeface="Saira Condensed SemiBold"/>
            </a:endParaRPr>
          </a:p>
          <a:p>
            <a:pPr indent="-317500" lvl="1" marL="719999"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HPV-16 and -18 antibodies </a:t>
            </a:r>
            <a:r>
              <a:rPr lang="es">
                <a:solidFill>
                  <a:srgbClr val="CC0000"/>
                </a:solidFill>
                <a:latin typeface="Saira Condensed"/>
                <a:ea typeface="Saira Condensed"/>
                <a:cs typeface="Saira Condensed"/>
                <a:sym typeface="Saira Condensed"/>
              </a:rPr>
              <a:t>peaked at Month 7 </a:t>
            </a:r>
            <a:r>
              <a:rPr lang="es">
                <a:solidFill>
                  <a:srgbClr val="434343"/>
                </a:solidFill>
                <a:latin typeface="Saira Condensed"/>
                <a:ea typeface="Saira Condensed"/>
                <a:cs typeface="Saira Condensed"/>
                <a:sym typeface="Saira Condensed"/>
              </a:rPr>
              <a:t>and gradually plateaued at Months 18–24 and remained stable through 6.4 years.</a:t>
            </a:r>
            <a:endParaRPr>
              <a:solidFill>
                <a:srgbClr val="434343"/>
              </a:solidFill>
              <a:latin typeface="Saira Condensed"/>
              <a:ea typeface="Saira Condensed"/>
              <a:cs typeface="Saira Condensed"/>
              <a:sym typeface="Saira Condensed"/>
            </a:endParaRPr>
          </a:p>
          <a:p>
            <a:pPr indent="-317500" lvl="1" marL="719999"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Mean antibody levels at the last time point were several fold higher than those associated with natural infection.</a:t>
            </a:r>
            <a:endParaRPr>
              <a:solidFill>
                <a:srgbClr val="434343"/>
              </a:solidFill>
              <a:latin typeface="Saira Condensed"/>
              <a:ea typeface="Saira Condensed"/>
              <a:cs typeface="Saira Condensed"/>
              <a:sym typeface="Saira Condensed"/>
            </a:endParaRPr>
          </a:p>
          <a:p>
            <a:pPr indent="-317500" lvl="1" marL="719999"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The study predict that HPV-16 and -18 mean antibody levels will remain well above those associated with natural infection for at least 20 years</a:t>
            </a:r>
            <a:endParaRPr>
              <a:solidFill>
                <a:srgbClr val="434343"/>
              </a:solidFill>
              <a:latin typeface="Saira Condensed"/>
              <a:ea typeface="Saira Condensed"/>
              <a:cs typeface="Saira Condensed"/>
              <a:sym typeface="Saira Condensed"/>
            </a:endParaRPr>
          </a:p>
        </p:txBody>
      </p:sp>
      <p:sp>
        <p:nvSpPr>
          <p:cNvPr id="1232" name="Google Shape;1232;p25"/>
          <p:cNvSpPr txBox="1"/>
          <p:nvPr>
            <p:ph idx="4294967295" type="sldNum"/>
          </p:nvPr>
        </p:nvSpPr>
        <p:spPr>
          <a:xfrm>
            <a:off x="7051225" y="10230325"/>
            <a:ext cx="438900" cy="396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s" sz="1400">
                <a:latin typeface="Saira Condensed Medium"/>
                <a:ea typeface="Saira Condensed Medium"/>
                <a:cs typeface="Saira Condensed Medium"/>
                <a:sym typeface="Saira Condensed Medium"/>
              </a:rPr>
              <a:t>#8</a:t>
            </a:r>
            <a:endParaRPr sz="1400">
              <a:latin typeface="Saira Condensed Medium"/>
              <a:ea typeface="Saira Condensed Medium"/>
              <a:cs typeface="Saira Condensed Medium"/>
              <a:sym typeface="Saira Condensed Medium"/>
            </a:endParaRPr>
          </a:p>
        </p:txBody>
      </p:sp>
      <p:cxnSp>
        <p:nvCxnSpPr>
          <p:cNvPr id="1233" name="Google Shape;1233;p25"/>
          <p:cNvCxnSpPr/>
          <p:nvPr/>
        </p:nvCxnSpPr>
        <p:spPr>
          <a:xfrm flipH="1" rot="10800000">
            <a:off x="-3" y="10168413"/>
            <a:ext cx="743100" cy="5100"/>
          </a:xfrm>
          <a:prstGeom prst="straightConnector1">
            <a:avLst/>
          </a:prstGeom>
          <a:noFill/>
          <a:ln cap="flat" cmpd="sng" w="19050">
            <a:solidFill>
              <a:srgbClr val="434343"/>
            </a:solidFill>
            <a:prstDash val="solid"/>
            <a:round/>
            <a:headEnd len="med" w="med" type="none"/>
            <a:tailEnd len="med" w="med" type="none"/>
          </a:ln>
        </p:spPr>
      </p:cxnSp>
      <p:sp>
        <p:nvSpPr>
          <p:cNvPr id="1234" name="Google Shape;1234;p25"/>
          <p:cNvSpPr/>
          <p:nvPr/>
        </p:nvSpPr>
        <p:spPr>
          <a:xfrm>
            <a:off x="0" y="0"/>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5"/>
          <p:cNvSpPr/>
          <p:nvPr/>
        </p:nvSpPr>
        <p:spPr>
          <a:xfrm>
            <a:off x="0" y="10626925"/>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5"/>
          <p:cNvSpPr/>
          <p:nvPr/>
        </p:nvSpPr>
        <p:spPr>
          <a:xfrm rot="5400000">
            <a:off x="-5309400" y="5291400"/>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5"/>
          <p:cNvSpPr/>
          <p:nvPr/>
        </p:nvSpPr>
        <p:spPr>
          <a:xfrm rot="5400000">
            <a:off x="2198725" y="5304463"/>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5"/>
          <p:cNvSpPr txBox="1"/>
          <p:nvPr>
            <p:ph type="title"/>
          </p:nvPr>
        </p:nvSpPr>
        <p:spPr>
          <a:xfrm>
            <a:off x="72025" y="3581638"/>
            <a:ext cx="2481300" cy="471900"/>
          </a:xfrm>
          <a:prstGeom prst="rect">
            <a:avLst/>
          </a:prstGeom>
        </p:spPr>
        <p:txBody>
          <a:bodyPr anchorCtr="0" anchor="b" bIns="91425" lIns="91425" spcFirstLastPara="1" rIns="91425" wrap="square" tIns="91425">
            <a:noAutofit/>
          </a:bodyPr>
          <a:lstStyle/>
          <a:p>
            <a:pPr indent="0" lvl="0" marL="0" rtl="0" algn="l">
              <a:lnSpc>
                <a:spcPct val="115000"/>
              </a:lnSpc>
              <a:spcBef>
                <a:spcPts val="800"/>
              </a:spcBef>
              <a:spcAft>
                <a:spcPts val="300"/>
              </a:spcAft>
              <a:buNone/>
            </a:pPr>
            <a:r>
              <a:rPr lang="es" sz="2000">
                <a:solidFill>
                  <a:srgbClr val="F56E7C"/>
                </a:solidFill>
                <a:latin typeface="Saira Condensed SemiBold"/>
                <a:ea typeface="Saira Condensed SemiBold"/>
                <a:cs typeface="Saira Condensed SemiBold"/>
                <a:sym typeface="Saira Condensed SemiBold"/>
              </a:rPr>
              <a:t>Duration of protection</a:t>
            </a:r>
            <a:r>
              <a:rPr baseline="30000" lang="es" sz="2000">
                <a:solidFill>
                  <a:srgbClr val="F56E7C"/>
                </a:solidFill>
                <a:latin typeface="Saira Condensed SemiBold"/>
                <a:ea typeface="Saira Condensed SemiBold"/>
                <a:cs typeface="Saira Condensed SemiBold"/>
                <a:sym typeface="Saira Condensed SemiBold"/>
              </a:rPr>
              <a:t>2</a:t>
            </a:r>
            <a:endParaRPr baseline="30000" sz="2000">
              <a:solidFill>
                <a:srgbClr val="6AA84F"/>
              </a:solidFill>
              <a:latin typeface="Trebuchet MS"/>
              <a:ea typeface="Trebuchet MS"/>
              <a:cs typeface="Trebuchet MS"/>
              <a:sym typeface="Trebuchet MS"/>
            </a:endParaRPr>
          </a:p>
        </p:txBody>
      </p:sp>
      <p:cxnSp>
        <p:nvCxnSpPr>
          <p:cNvPr id="1239" name="Google Shape;1239;p25"/>
          <p:cNvCxnSpPr/>
          <p:nvPr/>
        </p:nvCxnSpPr>
        <p:spPr>
          <a:xfrm>
            <a:off x="70810" y="4003326"/>
            <a:ext cx="1613100" cy="0"/>
          </a:xfrm>
          <a:prstGeom prst="straightConnector1">
            <a:avLst/>
          </a:prstGeom>
          <a:noFill/>
          <a:ln cap="flat" cmpd="sng" w="19050">
            <a:solidFill>
              <a:srgbClr val="434343"/>
            </a:solidFill>
            <a:prstDash val="solid"/>
            <a:round/>
            <a:headEnd len="med" w="med" type="none"/>
            <a:tailEnd len="med" w="med" type="none"/>
          </a:ln>
        </p:spPr>
      </p:cxnSp>
      <p:sp>
        <p:nvSpPr>
          <p:cNvPr id="1240" name="Google Shape;1240;p25"/>
          <p:cNvSpPr txBox="1"/>
          <p:nvPr/>
        </p:nvSpPr>
        <p:spPr>
          <a:xfrm>
            <a:off x="70800" y="4003338"/>
            <a:ext cx="7420500" cy="17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500"/>
              </a:spcBef>
              <a:spcAft>
                <a:spcPts val="0"/>
              </a:spcAft>
              <a:buNone/>
            </a:pPr>
            <a:r>
              <a:rPr lang="es">
                <a:solidFill>
                  <a:srgbClr val="4675AB"/>
                </a:solidFill>
                <a:latin typeface="Saira Condensed SemiBold"/>
                <a:ea typeface="Saira Condensed SemiBold"/>
                <a:cs typeface="Saira Condensed SemiBold"/>
                <a:sym typeface="Saira Condensed SemiBold"/>
              </a:rPr>
              <a:t>According To CDC guidelines dec 2016:</a:t>
            </a:r>
            <a:endParaRPr>
              <a:solidFill>
                <a:srgbClr val="4675AB"/>
              </a:solidFill>
              <a:latin typeface="Saira Condensed SemiBold"/>
              <a:ea typeface="Saira Condensed SemiBold"/>
              <a:cs typeface="Saira Condensed SemiBold"/>
              <a:sym typeface="Saira Condensed SemiBold"/>
            </a:endParaRPr>
          </a:p>
          <a:p>
            <a:pPr indent="-317500" lvl="0" marL="457200" rtl="0" algn="l">
              <a:lnSpc>
                <a:spcPct val="115000"/>
              </a:lnSpc>
              <a:spcBef>
                <a:spcPts val="50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In all clinical trials persistent antibody levels and protection against HPV infection have been </a:t>
            </a:r>
            <a:r>
              <a:rPr lang="es">
                <a:solidFill>
                  <a:srgbClr val="CC0000"/>
                </a:solidFill>
                <a:latin typeface="Saira Condensed"/>
                <a:ea typeface="Saira Condensed"/>
                <a:cs typeface="Saira Condensed"/>
                <a:sym typeface="Saira Condensed"/>
              </a:rPr>
              <a:t>reported up to 10 years</a:t>
            </a:r>
            <a:r>
              <a:rPr lang="es">
                <a:solidFill>
                  <a:srgbClr val="434343"/>
                </a:solidFill>
                <a:latin typeface="Saira Condensed"/>
                <a:ea typeface="Saira Condensed"/>
                <a:cs typeface="Saira Condensed"/>
                <a:sym typeface="Saira Condensed"/>
              </a:rPr>
              <a:t> following vaccination. Of note, the precise level of antibody needed for protection against infection is unknown.</a:t>
            </a:r>
            <a:endParaRPr>
              <a:solidFill>
                <a:srgbClr val="434343"/>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Further data will become available in the future as female and male participants in vaccine studies are followed over time.</a:t>
            </a:r>
            <a:endParaRPr>
              <a:solidFill>
                <a:srgbClr val="434343"/>
              </a:solidFill>
              <a:latin typeface="Saira Condensed"/>
              <a:ea typeface="Saira Condensed"/>
              <a:cs typeface="Saira Condensed"/>
              <a:sym typeface="Saira Condensed"/>
            </a:endParaRPr>
          </a:p>
          <a:p>
            <a:pPr indent="0" lvl="0" marL="0" rtl="0" algn="l">
              <a:lnSpc>
                <a:spcPct val="115000"/>
              </a:lnSpc>
              <a:spcBef>
                <a:spcPts val="500"/>
              </a:spcBef>
              <a:spcAft>
                <a:spcPts val="300"/>
              </a:spcAft>
              <a:buNone/>
            </a:pPr>
            <a:r>
              <a:t/>
            </a:r>
            <a:endParaRPr>
              <a:solidFill>
                <a:srgbClr val="404040"/>
              </a:solidFill>
              <a:latin typeface="Saira Condensed"/>
              <a:ea typeface="Saira Condensed"/>
              <a:cs typeface="Saira Condensed"/>
              <a:sym typeface="Saira Condensed"/>
            </a:endParaRPr>
          </a:p>
        </p:txBody>
      </p:sp>
      <p:pic>
        <p:nvPicPr>
          <p:cNvPr id="1241" name="Google Shape;1241;p25"/>
          <p:cNvPicPr preferRelativeResize="0"/>
          <p:nvPr/>
        </p:nvPicPr>
        <p:blipFill rotWithShape="1">
          <a:blip r:embed="rId4">
            <a:alphaModFix/>
          </a:blip>
          <a:srcRect b="21672" l="29223" r="27951" t="12211"/>
          <a:stretch/>
        </p:blipFill>
        <p:spPr>
          <a:xfrm rot="-1606005">
            <a:off x="4935737" y="6655714"/>
            <a:ext cx="188327" cy="314000"/>
          </a:xfrm>
          <a:prstGeom prst="rect">
            <a:avLst/>
          </a:prstGeom>
          <a:noFill/>
          <a:ln>
            <a:noFill/>
          </a:ln>
        </p:spPr>
      </p:pic>
      <p:sp>
        <p:nvSpPr>
          <p:cNvPr id="1242" name="Google Shape;1242;p25"/>
          <p:cNvSpPr txBox="1"/>
          <p:nvPr/>
        </p:nvSpPr>
        <p:spPr>
          <a:xfrm>
            <a:off x="819401" y="898375"/>
            <a:ext cx="6597600" cy="435300"/>
          </a:xfrm>
          <a:prstGeom prst="rect">
            <a:avLst/>
          </a:prstGeom>
          <a:noFill/>
          <a:ln cap="flat" cmpd="sng" w="9525">
            <a:solidFill>
              <a:srgbClr val="434343"/>
            </a:solidFill>
            <a:prstDash val="solid"/>
            <a:round/>
            <a:headEnd len="sm" w="sm" type="none"/>
            <a:tailEnd len="sm" w="sm" type="none"/>
          </a:ln>
        </p:spPr>
        <p:txBody>
          <a:bodyPr anchorCtr="0" anchor="ctr" bIns="121950" lIns="121950" spcFirstLastPara="1" rIns="121950" wrap="square" tIns="121950">
            <a:noAutofit/>
          </a:bodyPr>
          <a:lstStyle/>
          <a:p>
            <a:pPr indent="-317500" lvl="0" marL="269999" rtl="0" algn="l">
              <a:lnSpc>
                <a:spcPct val="115000"/>
              </a:lnSpc>
              <a:spcBef>
                <a:spcPts val="50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Individuals younger than 15 years should receive 2 doses of HPV vaccine at least 6 months apart.</a:t>
            </a:r>
            <a:endParaRPr sz="1900">
              <a:latin typeface="Exo"/>
              <a:ea typeface="Exo"/>
              <a:cs typeface="Exo"/>
              <a:sym typeface="Exo"/>
            </a:endParaRPr>
          </a:p>
        </p:txBody>
      </p:sp>
      <p:sp>
        <p:nvSpPr>
          <p:cNvPr id="1243" name="Google Shape;1243;p25"/>
          <p:cNvSpPr txBox="1"/>
          <p:nvPr/>
        </p:nvSpPr>
        <p:spPr>
          <a:xfrm>
            <a:off x="819400" y="1482401"/>
            <a:ext cx="6597600" cy="1295700"/>
          </a:xfrm>
          <a:prstGeom prst="rect">
            <a:avLst/>
          </a:prstGeom>
          <a:noFill/>
          <a:ln cap="flat" cmpd="sng" w="9525">
            <a:solidFill>
              <a:srgbClr val="434343"/>
            </a:solidFill>
            <a:prstDash val="solid"/>
            <a:round/>
            <a:headEnd len="sm" w="sm" type="none"/>
            <a:tailEnd len="sm" w="sm" type="none"/>
          </a:ln>
        </p:spPr>
        <p:txBody>
          <a:bodyPr anchorCtr="0" anchor="ctr" bIns="121950" lIns="121950" spcFirstLastPara="1" rIns="121950" wrap="square" tIns="121950">
            <a:noAutofit/>
          </a:bodyPr>
          <a:lstStyle/>
          <a:p>
            <a:pPr indent="-317500" lvl="0" marL="269999" rtl="0" algn="l">
              <a:lnSpc>
                <a:spcPct val="115000"/>
              </a:lnSpc>
              <a:spcBef>
                <a:spcPts val="50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Individuals 15 years or older should receive 3 doses of HPV vaccine over a minimum of 24 weeks, The minimum interval between the first two doses is 4 weeks and the minimum interval between the second and third doses is 12 weeks.</a:t>
            </a:r>
            <a:endParaRPr>
              <a:solidFill>
                <a:srgbClr val="434343"/>
              </a:solidFill>
              <a:latin typeface="Saira Condensed"/>
              <a:ea typeface="Saira Condensed"/>
              <a:cs typeface="Saira Condensed"/>
              <a:sym typeface="Saira Condensed"/>
            </a:endParaRPr>
          </a:p>
          <a:p>
            <a:pPr indent="-317500" lvl="0" marL="269999"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Gardasil and Gardasil 9 are administered in 3 doses at time 0, 2, and 6 months of follow-up.</a:t>
            </a:r>
            <a:endParaRPr>
              <a:solidFill>
                <a:srgbClr val="434343"/>
              </a:solidFill>
              <a:latin typeface="Saira Condensed"/>
              <a:ea typeface="Saira Condensed"/>
              <a:cs typeface="Saira Condensed"/>
              <a:sym typeface="Saira Condensed"/>
            </a:endParaRPr>
          </a:p>
          <a:p>
            <a:pPr indent="-317500" lvl="0" marL="269999" rtl="0" algn="l">
              <a:lnSpc>
                <a:spcPct val="115000"/>
              </a:lnSpc>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Cervarix is administered, at time 0, 1, and 6 months of follow-up.</a:t>
            </a:r>
            <a:endParaRPr sz="1900">
              <a:latin typeface="Exo"/>
              <a:ea typeface="Exo"/>
              <a:cs typeface="Exo"/>
              <a:sym typeface="Exo"/>
            </a:endParaRPr>
          </a:p>
        </p:txBody>
      </p:sp>
      <p:sp>
        <p:nvSpPr>
          <p:cNvPr id="1244" name="Google Shape;1244;p25"/>
          <p:cNvSpPr txBox="1"/>
          <p:nvPr/>
        </p:nvSpPr>
        <p:spPr>
          <a:xfrm>
            <a:off x="797300" y="2926825"/>
            <a:ext cx="6597600" cy="532200"/>
          </a:xfrm>
          <a:prstGeom prst="rect">
            <a:avLst/>
          </a:prstGeom>
          <a:noFill/>
          <a:ln cap="flat" cmpd="sng" w="9525">
            <a:solidFill>
              <a:srgbClr val="434343"/>
            </a:solidFill>
            <a:prstDash val="solid"/>
            <a:round/>
            <a:headEnd len="sm" w="sm" type="none"/>
            <a:tailEnd len="sm" w="sm" type="none"/>
          </a:ln>
        </p:spPr>
        <p:txBody>
          <a:bodyPr anchorCtr="0" anchor="ctr" bIns="121950" lIns="121950" spcFirstLastPara="1" rIns="121950" wrap="square" tIns="121950">
            <a:noAutofit/>
          </a:bodyPr>
          <a:lstStyle/>
          <a:p>
            <a:pPr indent="-317500" lvl="0" marL="269999" rtl="0" algn="l">
              <a:spcBef>
                <a:spcPts val="0"/>
              </a:spcBef>
              <a:spcAft>
                <a:spcPts val="0"/>
              </a:spcAft>
              <a:buClr>
                <a:srgbClr val="434343"/>
              </a:buClr>
              <a:buSzPts val="1400"/>
              <a:buFont typeface="Saira Condensed"/>
              <a:buChar char="●"/>
            </a:pPr>
            <a:r>
              <a:rPr lang="es">
                <a:solidFill>
                  <a:srgbClr val="434343"/>
                </a:solidFill>
                <a:latin typeface="Saira Condensed"/>
                <a:ea typeface="Saira Condensed"/>
                <a:cs typeface="Saira Condensed"/>
                <a:sym typeface="Saira Condensed"/>
              </a:rPr>
              <a:t>If the vaccination series is interrupted for any length of time, it can be resumed without restarting the series.</a:t>
            </a:r>
            <a:endParaRPr sz="1900">
              <a:latin typeface="Exo"/>
              <a:ea typeface="Exo"/>
              <a:cs typeface="Exo"/>
              <a:sym typeface="Exo"/>
            </a:endParaRPr>
          </a:p>
        </p:txBody>
      </p:sp>
      <p:sp>
        <p:nvSpPr>
          <p:cNvPr id="1245" name="Google Shape;1245;p25"/>
          <p:cNvSpPr txBox="1"/>
          <p:nvPr>
            <p:ph type="title"/>
          </p:nvPr>
        </p:nvSpPr>
        <p:spPr>
          <a:xfrm>
            <a:off x="71400" y="107601"/>
            <a:ext cx="7420500" cy="471900"/>
          </a:xfrm>
          <a:prstGeom prst="rect">
            <a:avLst/>
          </a:prstGeom>
        </p:spPr>
        <p:txBody>
          <a:bodyPr anchorCtr="0" anchor="b" bIns="91425" lIns="91425" spcFirstLastPara="1" rIns="91425" wrap="square" tIns="91425">
            <a:noAutofit/>
          </a:bodyPr>
          <a:lstStyle/>
          <a:p>
            <a:pPr indent="0" lvl="0" marL="0" rtl="0" algn="l">
              <a:lnSpc>
                <a:spcPct val="115000"/>
              </a:lnSpc>
              <a:spcBef>
                <a:spcPts val="800"/>
              </a:spcBef>
              <a:spcAft>
                <a:spcPts val="300"/>
              </a:spcAft>
              <a:buNone/>
            </a:pPr>
            <a:r>
              <a:rPr lang="es" sz="2000">
                <a:solidFill>
                  <a:srgbClr val="F56E7C"/>
                </a:solidFill>
                <a:latin typeface="Saira Condensed SemiBold"/>
                <a:ea typeface="Saira Condensed SemiBold"/>
                <a:cs typeface="Saira Condensed SemiBold"/>
                <a:sym typeface="Saira Condensed SemiBold"/>
              </a:rPr>
              <a:t>Vaccine Dose and Administration</a:t>
            </a:r>
            <a:r>
              <a:rPr baseline="30000" lang="es" sz="2000">
                <a:solidFill>
                  <a:srgbClr val="F56E7C"/>
                </a:solidFill>
                <a:latin typeface="Saira Condensed SemiBold"/>
                <a:ea typeface="Saira Condensed SemiBold"/>
                <a:cs typeface="Saira Condensed SemiBold"/>
                <a:sym typeface="Saira Condensed SemiBold"/>
              </a:rPr>
              <a:t>1</a:t>
            </a:r>
            <a:endParaRPr baseline="30000" sz="2000">
              <a:solidFill>
                <a:srgbClr val="F56E7C"/>
              </a:solidFill>
              <a:latin typeface="Trebuchet MS"/>
              <a:ea typeface="Trebuchet MS"/>
              <a:cs typeface="Trebuchet MS"/>
              <a:sym typeface="Trebuchet MS"/>
            </a:endParaRPr>
          </a:p>
        </p:txBody>
      </p:sp>
      <p:cxnSp>
        <p:nvCxnSpPr>
          <p:cNvPr id="1246" name="Google Shape;1246;p25"/>
          <p:cNvCxnSpPr/>
          <p:nvPr/>
        </p:nvCxnSpPr>
        <p:spPr>
          <a:xfrm>
            <a:off x="70185" y="529289"/>
            <a:ext cx="1613100" cy="0"/>
          </a:xfrm>
          <a:prstGeom prst="straightConnector1">
            <a:avLst/>
          </a:prstGeom>
          <a:noFill/>
          <a:ln cap="flat" cmpd="sng" w="19050">
            <a:solidFill>
              <a:srgbClr val="434343"/>
            </a:solidFill>
            <a:prstDash val="solid"/>
            <a:round/>
            <a:headEnd len="med" w="med" type="none"/>
            <a:tailEnd len="med" w="med" type="none"/>
          </a:ln>
        </p:spPr>
      </p:cxnSp>
      <p:sp>
        <p:nvSpPr>
          <p:cNvPr id="1247" name="Google Shape;1247;p25"/>
          <p:cNvSpPr/>
          <p:nvPr/>
        </p:nvSpPr>
        <p:spPr>
          <a:xfrm rot="5400000">
            <a:off x="-499209" y="1730201"/>
            <a:ext cx="2075472" cy="800099"/>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248" name="Google Shape;1248;p25"/>
          <p:cNvSpPr txBox="1"/>
          <p:nvPr/>
        </p:nvSpPr>
        <p:spPr>
          <a:xfrm rot="-5400000">
            <a:off x="-1128550" y="1888750"/>
            <a:ext cx="3000000" cy="471900"/>
          </a:xfrm>
          <a:prstGeom prst="rect">
            <a:avLst/>
          </a:prstGeom>
          <a:noFill/>
          <a:ln>
            <a:noFill/>
          </a:ln>
        </p:spPr>
        <p:txBody>
          <a:bodyPr anchorCtr="0" anchor="t" bIns="91425" lIns="91425" spcFirstLastPara="1" rIns="91425" wrap="square" tIns="91425">
            <a:noAutofit/>
          </a:bodyPr>
          <a:lstStyle/>
          <a:p>
            <a:pPr indent="0" lvl="0" marL="50800" rtl="0" algn="ctr">
              <a:lnSpc>
                <a:spcPct val="115000"/>
              </a:lnSpc>
              <a:spcBef>
                <a:spcPts val="500"/>
              </a:spcBef>
              <a:spcAft>
                <a:spcPts val="0"/>
              </a:spcAft>
              <a:buNone/>
            </a:pPr>
            <a:r>
              <a:rPr lang="es">
                <a:solidFill>
                  <a:srgbClr val="FFFFFF"/>
                </a:solidFill>
                <a:latin typeface="Saira Condensed SemiBold"/>
                <a:ea typeface="Saira Condensed SemiBold"/>
                <a:cs typeface="Saira Condensed SemiBold"/>
                <a:sym typeface="Saira Condensed SemiBold"/>
              </a:rPr>
              <a:t>According To CDC guidelines </a:t>
            </a:r>
            <a:endParaRPr>
              <a:solidFill>
                <a:srgbClr val="FFFFFF"/>
              </a:solidFill>
              <a:latin typeface="Saira Condensed SemiBold"/>
              <a:ea typeface="Saira Condensed SemiBold"/>
              <a:cs typeface="Saira Condensed SemiBold"/>
              <a:sym typeface="Saira Condensed SemiBold"/>
            </a:endParaRPr>
          </a:p>
          <a:p>
            <a:pPr indent="0" lvl="0" marL="50800" rtl="0" algn="ctr">
              <a:lnSpc>
                <a:spcPct val="115000"/>
              </a:lnSpc>
              <a:spcBef>
                <a:spcPts val="500"/>
              </a:spcBef>
              <a:spcAft>
                <a:spcPts val="300"/>
              </a:spcAft>
              <a:buNone/>
            </a:pPr>
            <a:r>
              <a:rPr lang="es">
                <a:solidFill>
                  <a:srgbClr val="FFFFFF"/>
                </a:solidFill>
                <a:latin typeface="Saira Condensed SemiBold"/>
                <a:ea typeface="Saira Condensed SemiBold"/>
                <a:cs typeface="Saira Condensed SemiBold"/>
                <a:sym typeface="Saira Condensed SemiBold"/>
              </a:rPr>
              <a:t>dec 2016</a:t>
            </a:r>
            <a:endParaRPr>
              <a:solidFill>
                <a:srgbClr val="FFFFFF"/>
              </a:solidFill>
            </a:endParaRPr>
          </a:p>
        </p:txBody>
      </p:sp>
      <p:sp>
        <p:nvSpPr>
          <p:cNvPr id="1249" name="Google Shape;1249;p25"/>
          <p:cNvSpPr txBox="1"/>
          <p:nvPr>
            <p:ph type="title"/>
          </p:nvPr>
        </p:nvSpPr>
        <p:spPr>
          <a:xfrm>
            <a:off x="72650" y="5856550"/>
            <a:ext cx="4585200" cy="471900"/>
          </a:xfrm>
          <a:prstGeom prst="rect">
            <a:avLst/>
          </a:prstGeom>
        </p:spPr>
        <p:txBody>
          <a:bodyPr anchorCtr="0" anchor="b" bIns="91425" lIns="91425" spcFirstLastPara="1" rIns="91425" wrap="square" tIns="91425">
            <a:noAutofit/>
          </a:bodyPr>
          <a:lstStyle/>
          <a:p>
            <a:pPr indent="0" lvl="0" marL="0" rtl="0" algn="l">
              <a:lnSpc>
                <a:spcPct val="115000"/>
              </a:lnSpc>
              <a:spcBef>
                <a:spcPts val="800"/>
              </a:spcBef>
              <a:spcAft>
                <a:spcPts val="300"/>
              </a:spcAft>
              <a:buNone/>
            </a:pPr>
            <a:r>
              <a:rPr lang="es" sz="2000">
                <a:solidFill>
                  <a:srgbClr val="F56E7C"/>
                </a:solidFill>
                <a:latin typeface="Saira Condensed SemiBold"/>
                <a:ea typeface="Saira Condensed SemiBold"/>
                <a:cs typeface="Saira Condensed SemiBold"/>
                <a:sym typeface="Saira Condensed SemiBold"/>
              </a:rPr>
              <a:t>Study Regarding the duration </a:t>
            </a:r>
            <a:r>
              <a:rPr lang="es" sz="2000">
                <a:solidFill>
                  <a:srgbClr val="F56E7C"/>
                </a:solidFill>
                <a:latin typeface="Saira Condensed SemiBold"/>
                <a:ea typeface="Saira Condensed SemiBold"/>
                <a:cs typeface="Saira Condensed SemiBold"/>
                <a:sym typeface="Saira Condensed SemiBold"/>
              </a:rPr>
              <a:t>of protection </a:t>
            </a:r>
            <a:endParaRPr sz="2000">
              <a:solidFill>
                <a:srgbClr val="F56E7C"/>
              </a:solidFill>
              <a:latin typeface="Trebuchet MS"/>
              <a:ea typeface="Trebuchet MS"/>
              <a:cs typeface="Trebuchet MS"/>
              <a:sym typeface="Trebuchet MS"/>
            </a:endParaRPr>
          </a:p>
        </p:txBody>
      </p:sp>
      <p:cxnSp>
        <p:nvCxnSpPr>
          <p:cNvPr id="1250" name="Google Shape;1250;p25"/>
          <p:cNvCxnSpPr/>
          <p:nvPr/>
        </p:nvCxnSpPr>
        <p:spPr>
          <a:xfrm>
            <a:off x="71422" y="6278226"/>
            <a:ext cx="1613100" cy="0"/>
          </a:xfrm>
          <a:prstGeom prst="straightConnector1">
            <a:avLst/>
          </a:prstGeom>
          <a:noFill/>
          <a:ln cap="flat" cmpd="sng" w="19050">
            <a:solidFill>
              <a:srgbClr val="434343"/>
            </a:solidFill>
            <a:prstDash val="solid"/>
            <a:round/>
            <a:headEnd len="med" w="med" type="none"/>
            <a:tailEnd len="med" w="med" type="none"/>
          </a:ln>
        </p:spPr>
      </p:cxnSp>
      <p:sp>
        <p:nvSpPr>
          <p:cNvPr id="1251" name="Google Shape;1251;p25"/>
          <p:cNvSpPr txBox="1"/>
          <p:nvPr/>
        </p:nvSpPr>
        <p:spPr>
          <a:xfrm>
            <a:off x="-1" y="10076630"/>
            <a:ext cx="7427700" cy="17115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500"/>
              </a:spcBef>
              <a:spcAft>
                <a:spcPts val="0"/>
              </a:spcAft>
              <a:buClr>
                <a:srgbClr val="6AA84F"/>
              </a:buClr>
              <a:buSzPts val="900"/>
              <a:buFont typeface="Saira Condensed"/>
              <a:buAutoNum type="arabicPeriod"/>
            </a:pPr>
            <a:r>
              <a:rPr lang="es" sz="900">
                <a:solidFill>
                  <a:srgbClr val="6AA84F"/>
                </a:solidFill>
                <a:latin typeface="Saira Condensed"/>
                <a:ea typeface="Saira Condensed"/>
                <a:cs typeface="Saira Condensed"/>
                <a:sym typeface="Saira Condensed"/>
              </a:rPr>
              <a:t>I</a:t>
            </a:r>
            <a:r>
              <a:rPr lang="es" sz="900">
                <a:solidFill>
                  <a:srgbClr val="6AA84F"/>
                </a:solidFill>
                <a:latin typeface="Saira Condensed"/>
                <a:ea typeface="Saira Condensed"/>
                <a:cs typeface="Saira Condensed"/>
                <a:sym typeface="Saira Condensed"/>
              </a:rPr>
              <a:t>deally, the second dose should be given 1-2 months after the first (and no later than 5 months). Then the 3rd dose is given 4 months after the second.</a:t>
            </a:r>
            <a:endParaRPr sz="900">
              <a:solidFill>
                <a:srgbClr val="6AA84F"/>
              </a:solidFill>
              <a:latin typeface="Saira Condensed"/>
              <a:ea typeface="Saira Condensed"/>
              <a:cs typeface="Saira Condensed"/>
              <a:sym typeface="Saira Condensed"/>
            </a:endParaRPr>
          </a:p>
          <a:p>
            <a:pPr indent="-285750" lvl="0" marL="457200" rtl="0" algn="l">
              <a:lnSpc>
                <a:spcPct val="115000"/>
              </a:lnSpc>
              <a:spcBef>
                <a:spcPts val="0"/>
              </a:spcBef>
              <a:spcAft>
                <a:spcPts val="0"/>
              </a:spcAft>
              <a:buClr>
                <a:srgbClr val="6AA84F"/>
              </a:buClr>
              <a:buSzPts val="900"/>
              <a:buFont typeface="Saira Condensed"/>
              <a:buAutoNum type="arabicPeriod"/>
            </a:pPr>
            <a:r>
              <a:rPr lang="es" sz="900">
                <a:solidFill>
                  <a:srgbClr val="6AA84F"/>
                </a:solidFill>
                <a:latin typeface="Saira Condensed"/>
                <a:ea typeface="Saira Condensed"/>
                <a:cs typeface="Saira Condensed"/>
                <a:sym typeface="Saira Condensed"/>
              </a:rPr>
              <a:t>For about 20-30 years</a:t>
            </a:r>
            <a:endParaRPr sz="900">
              <a:solidFill>
                <a:srgbClr val="6AA84F"/>
              </a:solidFill>
              <a:latin typeface="Saira Condensed"/>
              <a:ea typeface="Saira Condensed"/>
              <a:cs typeface="Saira Condensed"/>
              <a:sym typeface="Saira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55" name="Shape 1255"/>
        <p:cNvGrpSpPr/>
        <p:nvPr/>
      </p:nvGrpSpPr>
      <p:grpSpPr>
        <a:xfrm>
          <a:off x="0" y="0"/>
          <a:ext cx="0" cy="0"/>
          <a:chOff x="0" y="0"/>
          <a:chExt cx="0" cy="0"/>
        </a:xfrm>
      </p:grpSpPr>
      <p:sp>
        <p:nvSpPr>
          <p:cNvPr id="1256" name="Google Shape;1256;p26"/>
          <p:cNvSpPr txBox="1"/>
          <p:nvPr>
            <p:ph idx="4294967295" type="sldNum"/>
          </p:nvPr>
        </p:nvSpPr>
        <p:spPr>
          <a:xfrm>
            <a:off x="7051225" y="10230325"/>
            <a:ext cx="438900" cy="396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s" sz="1400">
                <a:latin typeface="Saira Condensed Medium"/>
                <a:ea typeface="Saira Condensed Medium"/>
                <a:cs typeface="Saira Condensed Medium"/>
                <a:sym typeface="Saira Condensed Medium"/>
              </a:rPr>
              <a:t>#9</a:t>
            </a:r>
            <a:endParaRPr sz="1400">
              <a:latin typeface="Saira Condensed Medium"/>
              <a:ea typeface="Saira Condensed Medium"/>
              <a:cs typeface="Saira Condensed Medium"/>
              <a:sym typeface="Saira Condensed Medium"/>
            </a:endParaRPr>
          </a:p>
        </p:txBody>
      </p:sp>
      <p:cxnSp>
        <p:nvCxnSpPr>
          <p:cNvPr id="1257" name="Google Shape;1257;p26"/>
          <p:cNvCxnSpPr/>
          <p:nvPr/>
        </p:nvCxnSpPr>
        <p:spPr>
          <a:xfrm flipH="1" rot="10800000">
            <a:off x="-3" y="10168413"/>
            <a:ext cx="743100" cy="5100"/>
          </a:xfrm>
          <a:prstGeom prst="straightConnector1">
            <a:avLst/>
          </a:prstGeom>
          <a:noFill/>
          <a:ln cap="flat" cmpd="sng" w="19050">
            <a:solidFill>
              <a:srgbClr val="434343"/>
            </a:solidFill>
            <a:prstDash val="solid"/>
            <a:round/>
            <a:headEnd len="med" w="med" type="none"/>
            <a:tailEnd len="med" w="med" type="none"/>
          </a:ln>
        </p:spPr>
      </p:cxnSp>
      <p:sp>
        <p:nvSpPr>
          <p:cNvPr id="1258" name="Google Shape;1258;p26"/>
          <p:cNvSpPr/>
          <p:nvPr/>
        </p:nvSpPr>
        <p:spPr>
          <a:xfrm>
            <a:off x="0" y="0"/>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6"/>
          <p:cNvSpPr/>
          <p:nvPr/>
        </p:nvSpPr>
        <p:spPr>
          <a:xfrm>
            <a:off x="0" y="10626925"/>
            <a:ext cx="7562100" cy="62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6"/>
          <p:cNvSpPr/>
          <p:nvPr/>
        </p:nvSpPr>
        <p:spPr>
          <a:xfrm rot="5400000">
            <a:off x="-5309400" y="5291400"/>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6"/>
          <p:cNvSpPr/>
          <p:nvPr/>
        </p:nvSpPr>
        <p:spPr>
          <a:xfrm rot="5400000">
            <a:off x="2198725" y="5304463"/>
            <a:ext cx="10663200" cy="80400"/>
          </a:xfrm>
          <a:prstGeom prst="rect">
            <a:avLst/>
          </a:pr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6"/>
          <p:cNvSpPr txBox="1"/>
          <p:nvPr>
            <p:ph type="title"/>
          </p:nvPr>
        </p:nvSpPr>
        <p:spPr>
          <a:xfrm>
            <a:off x="44075" y="174125"/>
            <a:ext cx="1688100" cy="471900"/>
          </a:xfrm>
          <a:prstGeom prst="rect">
            <a:avLst/>
          </a:prstGeom>
        </p:spPr>
        <p:txBody>
          <a:bodyPr anchorCtr="0" anchor="b" bIns="91425" lIns="91425" spcFirstLastPara="1" rIns="91425" wrap="square" tIns="91425">
            <a:noAutofit/>
          </a:bodyPr>
          <a:lstStyle/>
          <a:p>
            <a:pPr indent="0" lvl="0" marL="0" rtl="0" algn="l">
              <a:lnSpc>
                <a:spcPct val="115000"/>
              </a:lnSpc>
              <a:spcBef>
                <a:spcPts val="800"/>
              </a:spcBef>
              <a:spcAft>
                <a:spcPts val="300"/>
              </a:spcAft>
              <a:buNone/>
            </a:pPr>
            <a:r>
              <a:rPr lang="es" sz="2000">
                <a:solidFill>
                  <a:srgbClr val="F56E7C"/>
                </a:solidFill>
                <a:latin typeface="Saira Condensed SemiBold"/>
                <a:ea typeface="Saira Condensed SemiBold"/>
                <a:cs typeface="Saira Condensed SemiBold"/>
                <a:sym typeface="Saira Condensed SemiBold"/>
              </a:rPr>
              <a:t>Vaccine Safety </a:t>
            </a:r>
            <a:endParaRPr sz="2000">
              <a:solidFill>
                <a:srgbClr val="F56E7C"/>
              </a:solidFill>
              <a:latin typeface="Trebuchet MS"/>
              <a:ea typeface="Trebuchet MS"/>
              <a:cs typeface="Trebuchet MS"/>
              <a:sym typeface="Trebuchet MS"/>
            </a:endParaRPr>
          </a:p>
        </p:txBody>
      </p:sp>
      <p:cxnSp>
        <p:nvCxnSpPr>
          <p:cNvPr id="1263" name="Google Shape;1263;p26"/>
          <p:cNvCxnSpPr/>
          <p:nvPr/>
        </p:nvCxnSpPr>
        <p:spPr>
          <a:xfrm>
            <a:off x="44085" y="579338"/>
            <a:ext cx="1613100" cy="0"/>
          </a:xfrm>
          <a:prstGeom prst="straightConnector1">
            <a:avLst/>
          </a:prstGeom>
          <a:noFill/>
          <a:ln cap="flat" cmpd="sng" w="19050">
            <a:solidFill>
              <a:srgbClr val="434343"/>
            </a:solidFill>
            <a:prstDash val="solid"/>
            <a:round/>
            <a:headEnd len="med" w="med" type="none"/>
            <a:tailEnd len="med" w="med" type="none"/>
          </a:ln>
        </p:spPr>
      </p:cxnSp>
      <p:sp>
        <p:nvSpPr>
          <p:cNvPr id="1264" name="Google Shape;1264;p26"/>
          <p:cNvSpPr txBox="1"/>
          <p:nvPr/>
        </p:nvSpPr>
        <p:spPr>
          <a:xfrm>
            <a:off x="62400" y="526204"/>
            <a:ext cx="7401000" cy="30000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500"/>
              </a:spcBef>
              <a:spcAft>
                <a:spcPts val="0"/>
              </a:spcAft>
              <a:buClr>
                <a:srgbClr val="CC0000"/>
              </a:buClr>
              <a:buSzPts val="1300"/>
              <a:buFont typeface="Saira Condensed"/>
              <a:buChar char="●"/>
            </a:pPr>
            <a:r>
              <a:rPr lang="es" sz="1300">
                <a:solidFill>
                  <a:srgbClr val="CC0000"/>
                </a:solidFill>
                <a:latin typeface="Saira Condensed"/>
                <a:ea typeface="Saira Condensed"/>
                <a:cs typeface="Saira Condensed"/>
                <a:sym typeface="Saira Condensed"/>
              </a:rPr>
              <a:t>All vaccines use virus-like particles (VLPs), which mimic the viral capsid.</a:t>
            </a:r>
            <a:endParaRPr sz="1300">
              <a:solidFill>
                <a:srgbClr val="CC0000"/>
              </a:solidFill>
              <a:latin typeface="Saira Condensed"/>
              <a:ea typeface="Saira Condensed"/>
              <a:cs typeface="Saira Condensed"/>
              <a:sym typeface="Saira Condensed"/>
            </a:endParaRPr>
          </a:p>
          <a:p>
            <a:pPr indent="-311150" lvl="0" marL="457200" rtl="0" algn="l">
              <a:lnSpc>
                <a:spcPct val="115000"/>
              </a:lnSpc>
              <a:spcBef>
                <a:spcPts val="0"/>
              </a:spcBef>
              <a:spcAft>
                <a:spcPts val="0"/>
              </a:spcAft>
              <a:buClr>
                <a:srgbClr val="404040"/>
              </a:buClr>
              <a:buSzPts val="1300"/>
              <a:buFont typeface="Saira Condensed"/>
              <a:buChar char="●"/>
            </a:pPr>
            <a:r>
              <a:rPr lang="es" sz="1300">
                <a:solidFill>
                  <a:srgbClr val="CC0000"/>
                </a:solidFill>
                <a:latin typeface="Saira Condensed"/>
                <a:ea typeface="Saira Condensed"/>
                <a:cs typeface="Saira Condensed"/>
                <a:sym typeface="Saira Condensed"/>
              </a:rPr>
              <a:t>VLPs do not contain genetic material</a:t>
            </a:r>
            <a:r>
              <a:rPr lang="es" sz="1300">
                <a:solidFill>
                  <a:srgbClr val="404040"/>
                </a:solidFill>
                <a:latin typeface="Saira Condensed"/>
                <a:ea typeface="Saira Condensed"/>
                <a:cs typeface="Saira Condensed"/>
                <a:sym typeface="Saira Condensed"/>
              </a:rPr>
              <a:t> and are produced in biologic systems, which have well-established safety records </a:t>
            </a:r>
            <a:endParaRPr sz="1300">
              <a:solidFill>
                <a:srgbClr val="404040"/>
              </a:solidFill>
              <a:latin typeface="Saira Condensed"/>
              <a:ea typeface="Saira Condensed"/>
              <a:cs typeface="Saira Condensed"/>
              <a:sym typeface="Saira Condensed"/>
            </a:endParaRPr>
          </a:p>
          <a:p>
            <a:pPr indent="-311150" lvl="0" marL="457200" rtl="0" algn="l">
              <a:lnSpc>
                <a:spcPct val="115000"/>
              </a:lnSpc>
              <a:spcBef>
                <a:spcPts val="0"/>
              </a:spcBef>
              <a:spcAft>
                <a:spcPts val="0"/>
              </a:spcAft>
              <a:buClr>
                <a:srgbClr val="6AA84F"/>
              </a:buClr>
              <a:buSzPts val="1300"/>
              <a:buFont typeface="Saira Condensed"/>
              <a:buChar char="●"/>
            </a:pPr>
            <a:r>
              <a:rPr lang="es" sz="1300">
                <a:solidFill>
                  <a:srgbClr val="6AA84F"/>
                </a:solidFill>
                <a:latin typeface="Saira Condensed"/>
                <a:ea typeface="Saira Condensed"/>
                <a:cs typeface="Saira Condensed"/>
                <a:sym typeface="Saira Condensed"/>
              </a:rPr>
              <a:t>The vaccine is very safe, the only side effects are pain at the site of injection and possibly flu-like symptoms.</a:t>
            </a:r>
            <a:endParaRPr sz="1300">
              <a:solidFill>
                <a:srgbClr val="6AA84F"/>
              </a:solidFill>
              <a:latin typeface="Saira Condensed"/>
              <a:ea typeface="Saira Condensed"/>
              <a:cs typeface="Saira Condensed"/>
              <a:sym typeface="Saira Condensed"/>
            </a:endParaRPr>
          </a:p>
        </p:txBody>
      </p:sp>
      <p:sp>
        <p:nvSpPr>
          <p:cNvPr id="1265" name="Google Shape;1265;p26"/>
          <p:cNvSpPr txBox="1"/>
          <p:nvPr/>
        </p:nvSpPr>
        <p:spPr>
          <a:xfrm>
            <a:off x="62400" y="1447800"/>
            <a:ext cx="7401000" cy="334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500"/>
              </a:spcBef>
              <a:spcAft>
                <a:spcPts val="0"/>
              </a:spcAft>
              <a:buNone/>
            </a:pPr>
            <a:r>
              <a:rPr lang="es" sz="1600">
                <a:solidFill>
                  <a:srgbClr val="4675AB"/>
                </a:solidFill>
                <a:latin typeface="Saira Condensed SemiBold"/>
                <a:ea typeface="Saira Condensed SemiBold"/>
                <a:cs typeface="Saira Condensed SemiBold"/>
                <a:sym typeface="Saira Condensed SemiBold"/>
              </a:rPr>
              <a:t>Quadrivalent vaccine (Gardasil)</a:t>
            </a:r>
            <a:endParaRPr sz="1600">
              <a:solidFill>
                <a:srgbClr val="4675AB"/>
              </a:solidFill>
              <a:latin typeface="Saira Condensed SemiBold"/>
              <a:ea typeface="Saira Condensed SemiBold"/>
              <a:cs typeface="Saira Condensed SemiBold"/>
              <a:sym typeface="Saira Condensed SemiBold"/>
            </a:endParaRPr>
          </a:p>
          <a:p>
            <a:pPr indent="-317500" lvl="0" marL="457200" rtl="0" algn="l">
              <a:lnSpc>
                <a:spcPct val="115000"/>
              </a:lnSpc>
              <a:spcBef>
                <a:spcPts val="500"/>
              </a:spcBef>
              <a:spcAft>
                <a:spcPts val="0"/>
              </a:spcAft>
              <a:buClr>
                <a:srgbClr val="4675AB"/>
              </a:buClr>
              <a:buSzPts val="1400"/>
              <a:buFont typeface="Saira Condensed SemiBold"/>
              <a:buChar char="●"/>
            </a:pPr>
            <a:r>
              <a:rPr lang="es">
                <a:solidFill>
                  <a:srgbClr val="4675AB"/>
                </a:solidFill>
                <a:latin typeface="Saira Condensed SemiBold"/>
                <a:ea typeface="Saira Condensed SemiBold"/>
                <a:cs typeface="Saira Condensed SemiBold"/>
                <a:sym typeface="Saira Condensed SemiBold"/>
              </a:rPr>
              <a:t>Prelicensure data:</a:t>
            </a:r>
            <a:endParaRPr>
              <a:solidFill>
                <a:srgbClr val="4675AB"/>
              </a:solidFill>
              <a:latin typeface="Saira Condensed SemiBold"/>
              <a:ea typeface="Saira Condensed SemiBold"/>
              <a:cs typeface="Saira Condensed SemiBold"/>
              <a:sym typeface="Saira Condensed SemiBold"/>
            </a:endParaRPr>
          </a:p>
          <a:p>
            <a:pPr indent="-317500" lvl="1" marL="719999" rtl="0" algn="l">
              <a:lnSpc>
                <a:spcPct val="115000"/>
              </a:lnSpc>
              <a:spcBef>
                <a:spcPts val="0"/>
              </a:spcBef>
              <a:spcAft>
                <a:spcPts val="0"/>
              </a:spcAft>
              <a:buClr>
                <a:srgbClr val="C27BA0"/>
              </a:buClr>
              <a:buSzPts val="1400"/>
              <a:buFont typeface="Saira Condensed SemiBold"/>
              <a:buChar char="○"/>
            </a:pPr>
            <a:r>
              <a:rPr lang="es">
                <a:solidFill>
                  <a:srgbClr val="C27BA0"/>
                </a:solidFill>
                <a:latin typeface="Saira Condensed"/>
                <a:ea typeface="Saira Condensed"/>
                <a:cs typeface="Saira Condensed"/>
                <a:sym typeface="Saira Condensed"/>
              </a:rPr>
              <a:t>The safety profile of the quadrivalent vaccine was evaluated in diverse populations of females from resource-rich and resource-limited settings .</a:t>
            </a:r>
            <a:endParaRPr>
              <a:solidFill>
                <a:srgbClr val="C27BA0"/>
              </a:solidFill>
              <a:latin typeface="Saira Condensed"/>
              <a:ea typeface="Saira Condensed"/>
              <a:cs typeface="Saira Condensed"/>
              <a:sym typeface="Saira Condensed"/>
            </a:endParaRPr>
          </a:p>
          <a:p>
            <a:pPr indent="-317500" lvl="1" marL="719999" rtl="0" algn="l">
              <a:lnSpc>
                <a:spcPct val="115000"/>
              </a:lnSpc>
              <a:spcBef>
                <a:spcPts val="0"/>
              </a:spcBef>
              <a:spcAft>
                <a:spcPts val="0"/>
              </a:spcAft>
              <a:buClr>
                <a:srgbClr val="C27BA0"/>
              </a:buClr>
              <a:buSzPts val="1400"/>
              <a:buFont typeface="Saira Condensed SemiBold"/>
              <a:buChar char="○"/>
            </a:pPr>
            <a:r>
              <a:rPr lang="es">
                <a:solidFill>
                  <a:srgbClr val="C27BA0"/>
                </a:solidFill>
                <a:latin typeface="Saira Condensed"/>
                <a:ea typeface="Saira Condensed"/>
                <a:cs typeface="Saira Condensed"/>
                <a:sym typeface="Saira Condensed"/>
              </a:rPr>
              <a:t>Mild injection site reactions were the most commonly observed adverse events.</a:t>
            </a:r>
            <a:endParaRPr>
              <a:solidFill>
                <a:srgbClr val="C27BA0"/>
              </a:solidFill>
              <a:latin typeface="Saira Condensed"/>
              <a:ea typeface="Saira Condensed"/>
              <a:cs typeface="Saira Condensed"/>
              <a:sym typeface="Saira Condensed"/>
            </a:endParaRPr>
          </a:p>
          <a:p>
            <a:pPr indent="-317500" lvl="1" marL="719999" rtl="0" algn="l">
              <a:lnSpc>
                <a:spcPct val="115000"/>
              </a:lnSpc>
              <a:spcBef>
                <a:spcPts val="0"/>
              </a:spcBef>
              <a:spcAft>
                <a:spcPts val="0"/>
              </a:spcAft>
              <a:buClr>
                <a:srgbClr val="C27BA0"/>
              </a:buClr>
              <a:buSzPts val="1400"/>
              <a:buFont typeface="Saira Condensed SemiBold"/>
              <a:buChar char="○"/>
            </a:pPr>
            <a:r>
              <a:rPr lang="es">
                <a:solidFill>
                  <a:srgbClr val="C27BA0"/>
                </a:solidFill>
                <a:latin typeface="Saira Condensed"/>
                <a:ea typeface="Saira Condensed"/>
                <a:cs typeface="Saira Condensed"/>
                <a:sym typeface="Saira Condensed"/>
              </a:rPr>
              <a:t>The safety profile of quadrivalent vaccine in males was reported to be similar to that of studies in females.</a:t>
            </a:r>
            <a:endParaRPr>
              <a:solidFill>
                <a:srgbClr val="C27BA0"/>
              </a:solidFill>
              <a:latin typeface="Saira Condensed"/>
              <a:ea typeface="Saira Condensed"/>
              <a:cs typeface="Saira Condensed"/>
              <a:sym typeface="Saira Condensed"/>
            </a:endParaRPr>
          </a:p>
          <a:p>
            <a:pPr indent="-317500" lvl="0" marL="457200" rtl="0" algn="l">
              <a:lnSpc>
                <a:spcPct val="115000"/>
              </a:lnSpc>
              <a:spcBef>
                <a:spcPts val="0"/>
              </a:spcBef>
              <a:spcAft>
                <a:spcPts val="0"/>
              </a:spcAft>
              <a:buClr>
                <a:srgbClr val="4675AB"/>
              </a:buClr>
              <a:buSzPts val="1400"/>
              <a:buFont typeface="Saira Condensed SemiBold"/>
              <a:buChar char="●"/>
            </a:pPr>
            <a:r>
              <a:rPr lang="es">
                <a:solidFill>
                  <a:srgbClr val="4675AB"/>
                </a:solidFill>
                <a:latin typeface="Saira Condensed SemiBold"/>
                <a:ea typeface="Saira Condensed SemiBold"/>
                <a:cs typeface="Saira Condensed SemiBold"/>
                <a:sym typeface="Saira Condensed SemiBold"/>
              </a:rPr>
              <a:t>Postlicensure data:</a:t>
            </a:r>
            <a:endParaRPr>
              <a:solidFill>
                <a:srgbClr val="4675AB"/>
              </a:solidFill>
              <a:latin typeface="Saira Condensed SemiBold"/>
              <a:ea typeface="Saira Condensed SemiBold"/>
              <a:cs typeface="Saira Condensed SemiBold"/>
              <a:sym typeface="Saira Condensed SemiBold"/>
            </a:endParaRPr>
          </a:p>
          <a:p>
            <a:pPr indent="-317500" lvl="1" marL="719999" rtl="0" algn="l">
              <a:lnSpc>
                <a:spcPct val="115000"/>
              </a:lnSpc>
              <a:spcBef>
                <a:spcPts val="0"/>
              </a:spcBef>
              <a:spcAft>
                <a:spcPts val="0"/>
              </a:spcAft>
              <a:buClr>
                <a:srgbClr val="C27BA0"/>
              </a:buClr>
              <a:buSzPts val="1400"/>
              <a:buFont typeface="Saira Condensed SemiBold"/>
              <a:buChar char="○"/>
            </a:pPr>
            <a:r>
              <a:rPr lang="es">
                <a:solidFill>
                  <a:srgbClr val="C27BA0"/>
                </a:solidFill>
                <a:latin typeface="Saira Condensed"/>
                <a:ea typeface="Saira Condensed"/>
                <a:cs typeface="Saira Condensed"/>
                <a:sym typeface="Saira Condensed"/>
              </a:rPr>
              <a:t>In the U.S, adverse events following immunization are collected and analyzed within the Vaccine Adverse Event Reporting System (VAERS), following HPV vaccine are compared with background rates following other immunizations.</a:t>
            </a:r>
            <a:endParaRPr>
              <a:solidFill>
                <a:srgbClr val="C27BA0"/>
              </a:solidFill>
              <a:latin typeface="Saira Condensed"/>
              <a:ea typeface="Saira Condensed"/>
              <a:cs typeface="Saira Condensed"/>
              <a:sym typeface="Saira Condensed"/>
            </a:endParaRPr>
          </a:p>
          <a:p>
            <a:pPr indent="-317500" lvl="1" marL="719999" rtl="0" algn="l">
              <a:lnSpc>
                <a:spcPct val="115000"/>
              </a:lnSpc>
              <a:spcBef>
                <a:spcPts val="0"/>
              </a:spcBef>
              <a:spcAft>
                <a:spcPts val="0"/>
              </a:spcAft>
              <a:buClr>
                <a:srgbClr val="C27BA0"/>
              </a:buClr>
              <a:buSzPts val="1400"/>
              <a:buFont typeface="Saira Condensed SemiBold"/>
              <a:buChar char="○"/>
            </a:pPr>
            <a:r>
              <a:rPr lang="es">
                <a:solidFill>
                  <a:srgbClr val="C27BA0"/>
                </a:solidFill>
                <a:latin typeface="Saira Condensed"/>
                <a:ea typeface="Saira Condensed"/>
                <a:cs typeface="Saira Condensed"/>
                <a:sym typeface="Saira Condensed"/>
              </a:rPr>
              <a:t>Between June 2006 and March 2013, approximately 57 million doses of quadrivalent HPV vaccines were distributed.</a:t>
            </a:r>
            <a:endParaRPr>
              <a:solidFill>
                <a:srgbClr val="C27BA0"/>
              </a:solidFill>
              <a:latin typeface="Saira Condensed"/>
              <a:ea typeface="Saira Condensed"/>
              <a:cs typeface="Saira Condensed"/>
              <a:sym typeface="Saira Condensed"/>
            </a:endParaRPr>
          </a:p>
          <a:p>
            <a:pPr indent="-317500" lvl="1" marL="719999" rtl="0" algn="l">
              <a:lnSpc>
                <a:spcPct val="115000"/>
              </a:lnSpc>
              <a:spcBef>
                <a:spcPts val="0"/>
              </a:spcBef>
              <a:spcAft>
                <a:spcPts val="0"/>
              </a:spcAft>
              <a:buClr>
                <a:srgbClr val="C27BA0"/>
              </a:buClr>
              <a:buSzPts val="1400"/>
              <a:buFont typeface="Saira Condensed SemiBold"/>
              <a:buChar char="○"/>
            </a:pPr>
            <a:r>
              <a:rPr lang="es">
                <a:solidFill>
                  <a:srgbClr val="C27BA0"/>
                </a:solidFill>
                <a:latin typeface="Saira Condensed"/>
                <a:ea typeface="Saira Condensed"/>
                <a:cs typeface="Saira Condensed"/>
                <a:sym typeface="Saira Condensed"/>
              </a:rPr>
              <a:t>Reports of adverse events to VAERS have been consistent with the pre-licensure data:</a:t>
            </a:r>
            <a:endParaRPr>
              <a:solidFill>
                <a:srgbClr val="C27BA0"/>
              </a:solidFill>
              <a:latin typeface="Saira Condensed"/>
              <a:ea typeface="Saira Condensed"/>
              <a:cs typeface="Saira Condensed"/>
              <a:sym typeface="Saira Condensed"/>
            </a:endParaRPr>
          </a:p>
          <a:p>
            <a:pPr indent="-317499" lvl="2" marL="899999" rtl="0" algn="l">
              <a:lnSpc>
                <a:spcPct val="115000"/>
              </a:lnSpc>
              <a:spcBef>
                <a:spcPts val="0"/>
              </a:spcBef>
              <a:spcAft>
                <a:spcPts val="0"/>
              </a:spcAft>
              <a:buClr>
                <a:srgbClr val="C27BA0"/>
              </a:buClr>
              <a:buSzPts val="1400"/>
              <a:buFont typeface="Saira Condensed SemiBold"/>
              <a:buChar char="■"/>
            </a:pPr>
            <a:r>
              <a:rPr lang="es">
                <a:solidFill>
                  <a:srgbClr val="C27BA0"/>
                </a:solidFill>
                <a:latin typeface="Saira Condensed"/>
                <a:ea typeface="Saira Condensed"/>
                <a:cs typeface="Saira Condensed"/>
                <a:sym typeface="Saira Condensed"/>
              </a:rPr>
              <a:t>From 2006 to 2013, VAERS received 21,194 reports of adverse events following HPV immunization among females The vast majority (92 %) were considered mild. The proportion of events reported as serious peaked in 2008.</a:t>
            </a:r>
            <a:endParaRPr>
              <a:solidFill>
                <a:srgbClr val="C27BA0"/>
              </a:solidFill>
              <a:latin typeface="Saira Condensed"/>
              <a:ea typeface="Saira Condensed"/>
              <a:cs typeface="Saira Condensed"/>
              <a:sym typeface="Saira Condensed"/>
            </a:endParaRPr>
          </a:p>
          <a:p>
            <a:pPr indent="-317499" lvl="2" marL="899999" rtl="0" algn="l">
              <a:lnSpc>
                <a:spcPct val="115000"/>
              </a:lnSpc>
              <a:spcBef>
                <a:spcPts val="0"/>
              </a:spcBef>
              <a:spcAft>
                <a:spcPts val="0"/>
              </a:spcAft>
              <a:buClr>
                <a:srgbClr val="C27BA0"/>
              </a:buClr>
              <a:buSzPts val="1400"/>
              <a:buFont typeface="Saira Condensed SemiBold"/>
              <a:buChar char="■"/>
            </a:pPr>
            <a:r>
              <a:rPr lang="es">
                <a:solidFill>
                  <a:srgbClr val="C27BA0"/>
                </a:solidFill>
                <a:latin typeface="Saira Condensed"/>
                <a:ea typeface="Saira Condensed"/>
                <a:cs typeface="Saira Condensed"/>
                <a:sym typeface="Saira Condensed"/>
              </a:rPr>
              <a:t>VTE rates reported to the VAERS were higher for quadrivalent vaccine than other vaccines, of the 31 patients with thromboembolism reported through 2008, 90 % had a known risk factor (ie, estrogen-containing birth control pills or a family history of clotting disorder)</a:t>
            </a:r>
            <a:endParaRPr>
              <a:solidFill>
                <a:srgbClr val="C27BA0"/>
              </a:solidFill>
              <a:latin typeface="Saira Condensed"/>
              <a:ea typeface="Saira Condensed"/>
              <a:cs typeface="Saira Condensed"/>
              <a:sym typeface="Saira Condensed"/>
            </a:endParaRPr>
          </a:p>
          <a:p>
            <a:pPr indent="-317499" lvl="2" marL="899999" rtl="0" algn="l">
              <a:lnSpc>
                <a:spcPct val="115000"/>
              </a:lnSpc>
              <a:spcBef>
                <a:spcPts val="0"/>
              </a:spcBef>
              <a:spcAft>
                <a:spcPts val="0"/>
              </a:spcAft>
              <a:buClr>
                <a:srgbClr val="C27BA0"/>
              </a:buClr>
              <a:buSzPts val="1400"/>
              <a:buFont typeface="Saira Condensed SemiBold"/>
              <a:buChar char="■"/>
            </a:pPr>
            <a:r>
              <a:rPr lang="es">
                <a:solidFill>
                  <a:srgbClr val="C27BA0"/>
                </a:solidFill>
                <a:latin typeface="Saira Condensed"/>
                <a:ea typeface="Saira Condensed"/>
                <a:cs typeface="Saira Condensed"/>
                <a:sym typeface="Saira Condensed"/>
              </a:rPr>
              <a:t>Anaphylaxis had also been reported following administration of the quadrivalent vaccine </a:t>
            </a:r>
            <a:endParaRPr>
              <a:solidFill>
                <a:srgbClr val="434343"/>
              </a:solidFill>
              <a:latin typeface="Saira Condensed"/>
              <a:ea typeface="Saira Condensed"/>
              <a:cs typeface="Saira Condensed"/>
              <a:sym typeface="Saira Condensed"/>
            </a:endParaRPr>
          </a:p>
          <a:p>
            <a:pPr indent="-317499" lvl="2" marL="899999" rtl="0" algn="l">
              <a:lnSpc>
                <a:spcPct val="115000"/>
              </a:lnSpc>
              <a:spcBef>
                <a:spcPts val="0"/>
              </a:spcBef>
              <a:spcAft>
                <a:spcPts val="0"/>
              </a:spcAft>
              <a:buClr>
                <a:srgbClr val="434343"/>
              </a:buClr>
              <a:buSzPts val="1400"/>
              <a:buFont typeface="Saira Condensed SemiBold"/>
              <a:buChar char="■"/>
            </a:pPr>
            <a:r>
              <a:rPr lang="es">
                <a:solidFill>
                  <a:srgbClr val="434343"/>
                </a:solidFill>
                <a:latin typeface="Saira Condensed"/>
                <a:ea typeface="Saira Condensed"/>
                <a:cs typeface="Saira Condensed"/>
                <a:sym typeface="Saira Condensed"/>
              </a:rPr>
              <a:t>Among serious events, headache, nausea, vomiting, fatigue, dizziness, syncope, and generalized weakness were the most frequently reported.</a:t>
            </a:r>
            <a:endParaRPr>
              <a:solidFill>
                <a:srgbClr val="434343"/>
              </a:solidFill>
              <a:latin typeface="Saira Condensed"/>
              <a:ea typeface="Saira Condensed"/>
              <a:cs typeface="Saira Condensed"/>
              <a:sym typeface="Saira Condensed"/>
            </a:endParaRPr>
          </a:p>
          <a:p>
            <a:pPr indent="-317499" lvl="2" marL="899999" rtl="0" algn="l">
              <a:lnSpc>
                <a:spcPct val="115000"/>
              </a:lnSpc>
              <a:spcBef>
                <a:spcPts val="0"/>
              </a:spcBef>
              <a:spcAft>
                <a:spcPts val="0"/>
              </a:spcAft>
              <a:buClr>
                <a:srgbClr val="434343"/>
              </a:buClr>
              <a:buSzPts val="1400"/>
              <a:buFont typeface="Saira Condensed SemiBold"/>
              <a:buChar char="■"/>
            </a:pPr>
            <a:r>
              <a:rPr lang="es">
                <a:solidFill>
                  <a:srgbClr val="434343"/>
                </a:solidFill>
                <a:latin typeface="Saira Condensed"/>
                <a:ea typeface="Saira Condensed"/>
                <a:cs typeface="Saira Condensed"/>
                <a:sym typeface="Saira Condensed"/>
              </a:rPr>
              <a:t>There is no increased risk of Guillain-Barré Syndrome compared with other vaccines in similar age groups</a:t>
            </a:r>
            <a:endParaRPr>
              <a:solidFill>
                <a:srgbClr val="434343"/>
              </a:solidFill>
              <a:latin typeface="Saira Condensed"/>
              <a:ea typeface="Saira Condensed"/>
              <a:cs typeface="Saira Condensed"/>
              <a:sym typeface="Saira Condensed"/>
            </a:endParaRPr>
          </a:p>
          <a:p>
            <a:pPr indent="-317499" lvl="2" marL="899999" rtl="0" algn="l">
              <a:lnSpc>
                <a:spcPct val="115000"/>
              </a:lnSpc>
              <a:spcBef>
                <a:spcPts val="0"/>
              </a:spcBef>
              <a:spcAft>
                <a:spcPts val="0"/>
              </a:spcAft>
              <a:buClr>
                <a:srgbClr val="434343"/>
              </a:buClr>
              <a:buSzPts val="1400"/>
              <a:buFont typeface="Saira Condensed SemiBold"/>
              <a:buChar char="■"/>
            </a:pPr>
            <a:r>
              <a:rPr lang="es">
                <a:solidFill>
                  <a:srgbClr val="434343"/>
                </a:solidFill>
                <a:latin typeface="Saira Condensed"/>
                <a:ea typeface="Saira Condensed"/>
                <a:cs typeface="Saira Condensed"/>
                <a:sym typeface="Saira Condensed"/>
              </a:rPr>
              <a:t>Through 2011, 72 post-vaccination deaths had been reported, of which 34 were confirmed. There was no unusual pattern or clustering to the deaths that would suggest that they were caused by the vaccine </a:t>
            </a:r>
            <a:endParaRPr>
              <a:solidFill>
                <a:srgbClr val="434343"/>
              </a:solidFill>
              <a:latin typeface="Saira Condensed"/>
              <a:ea typeface="Saira Condensed"/>
              <a:cs typeface="Saira Condensed"/>
              <a:sym typeface="Saira Condensed"/>
            </a:endParaRPr>
          </a:p>
          <a:p>
            <a:pPr indent="0" lvl="0" marL="0" rtl="0" algn="l">
              <a:lnSpc>
                <a:spcPct val="115000"/>
              </a:lnSpc>
              <a:spcBef>
                <a:spcPts val="500"/>
              </a:spcBef>
              <a:spcAft>
                <a:spcPts val="300"/>
              </a:spcAft>
              <a:buNone/>
            </a:pPr>
            <a:r>
              <a:t/>
            </a:r>
            <a:endParaRPr>
              <a:solidFill>
                <a:schemeClr val="dk1"/>
              </a:solidFill>
              <a:latin typeface="Saira Condensed"/>
              <a:ea typeface="Saira Condensed"/>
              <a:cs typeface="Saira Condensed"/>
              <a:sym typeface="Saira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inical Case 01-2019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