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10688400" cx="7920000"/>
  <p:notesSz cx="6858000" cy="9144000"/>
  <p:embeddedFontLst>
    <p:embeddedFont>
      <p:font typeface="Roboto Slab"/>
      <p:regular r:id="rId19"/>
      <p:bold r:id="rId20"/>
    </p:embeddedFont>
    <p:embeddedFont>
      <p:font typeface="Fira Sans Extra Condensed Medium"/>
      <p:regular r:id="rId21"/>
      <p:bold r:id="rId22"/>
      <p:italic r:id="rId23"/>
      <p:boldItalic r:id="rId24"/>
    </p:embeddedFont>
    <p:embeddedFont>
      <p:font typeface="Lora"/>
      <p:regular r:id="rId25"/>
      <p:bold r:id="rId26"/>
      <p:italic r:id="rId27"/>
      <p:boldItalic r:id="rId28"/>
    </p:embeddedFont>
    <p:embeddedFont>
      <p:font typeface="Pacifico"/>
      <p:regular r:id="rId29"/>
    </p:embeddedFont>
    <p:embeddedFont>
      <p:font typeface="Catamaran Light"/>
      <p:regular r:id="rId30"/>
      <p:bold r:id="rId31"/>
    </p:embeddedFont>
    <p:embeddedFont>
      <p:font typeface="Pompiere"/>
      <p:regular r:id="rId32"/>
    </p:embeddedFont>
    <p:embeddedFont>
      <p:font typeface="DM Sans"/>
      <p:regular r:id="rId33"/>
      <p:bold r:id="rId34"/>
      <p:italic r:id="rId35"/>
      <p:boldItalic r:id="rId36"/>
    </p:embeddedFont>
    <p:embeddedFont>
      <p:font typeface="Patrick Hand SC"/>
      <p:regular r:id="rId37"/>
    </p:embeddedFont>
    <p:embeddedFont>
      <p:font typeface="CG Time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6">
          <p15:clr>
            <a:srgbClr val="A4A3A4"/>
          </p15:clr>
        </p15:guide>
        <p15:guide id="2" pos="24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CAA0DEA-F505-4EF6-A4D3-D0820AC063F9}">
  <a:tblStyle styleId="{9CAA0DEA-F505-4EF6-A4D3-D0820AC063F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66" orient="horz"/>
        <p:guide pos="249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GTimes-italic.fntdata"/><Relationship Id="rId20" Type="http://schemas.openxmlformats.org/officeDocument/2006/relationships/font" Target="fonts/RobotoSlab-bold.fntdata"/><Relationship Id="rId41" Type="http://schemas.openxmlformats.org/officeDocument/2006/relationships/font" Target="fonts/CGTimes-boldItalic.fntdata"/><Relationship Id="rId22" Type="http://schemas.openxmlformats.org/officeDocument/2006/relationships/font" Target="fonts/FiraSansExtraCondensedMedium-bold.fntdata"/><Relationship Id="rId21" Type="http://schemas.openxmlformats.org/officeDocument/2006/relationships/font" Target="fonts/FiraSansExtraCondensedMedium-regular.fntdata"/><Relationship Id="rId24" Type="http://schemas.openxmlformats.org/officeDocument/2006/relationships/font" Target="fonts/FiraSansExtraCondensedMedium-boldItalic.fntdata"/><Relationship Id="rId23" Type="http://schemas.openxmlformats.org/officeDocument/2006/relationships/font" Target="fonts/FiraSansExtraCondensedMedium-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ora-bold.fntdata"/><Relationship Id="rId25" Type="http://schemas.openxmlformats.org/officeDocument/2006/relationships/font" Target="fonts/Lora-regular.fntdata"/><Relationship Id="rId28" Type="http://schemas.openxmlformats.org/officeDocument/2006/relationships/font" Target="fonts/Lora-boldItalic.fntdata"/><Relationship Id="rId27" Type="http://schemas.openxmlformats.org/officeDocument/2006/relationships/font" Target="fonts/Lora-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Pacific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atamaranLight-bold.fntdata"/><Relationship Id="rId30" Type="http://schemas.openxmlformats.org/officeDocument/2006/relationships/font" Target="fonts/CatamaranLight-regular.fntdata"/><Relationship Id="rId11" Type="http://schemas.openxmlformats.org/officeDocument/2006/relationships/slide" Target="slides/slide5.xml"/><Relationship Id="rId33" Type="http://schemas.openxmlformats.org/officeDocument/2006/relationships/font" Target="fonts/DMSans-regular.fntdata"/><Relationship Id="rId10" Type="http://schemas.openxmlformats.org/officeDocument/2006/relationships/slide" Target="slides/slide4.xml"/><Relationship Id="rId32" Type="http://schemas.openxmlformats.org/officeDocument/2006/relationships/font" Target="fonts/Pompiere-regular.fntdata"/><Relationship Id="rId13" Type="http://schemas.openxmlformats.org/officeDocument/2006/relationships/slide" Target="slides/slide7.xml"/><Relationship Id="rId35" Type="http://schemas.openxmlformats.org/officeDocument/2006/relationships/font" Target="fonts/DMSans-italic.fntdata"/><Relationship Id="rId12" Type="http://schemas.openxmlformats.org/officeDocument/2006/relationships/slide" Target="slides/slide6.xml"/><Relationship Id="rId34" Type="http://schemas.openxmlformats.org/officeDocument/2006/relationships/font" Target="fonts/DMSans-bold.fntdata"/><Relationship Id="rId15" Type="http://schemas.openxmlformats.org/officeDocument/2006/relationships/slide" Target="slides/slide9.xml"/><Relationship Id="rId37" Type="http://schemas.openxmlformats.org/officeDocument/2006/relationships/font" Target="fonts/PatrickHandSC-regular.fntdata"/><Relationship Id="rId14" Type="http://schemas.openxmlformats.org/officeDocument/2006/relationships/slide" Target="slides/slide8.xml"/><Relationship Id="rId36" Type="http://schemas.openxmlformats.org/officeDocument/2006/relationships/font" Target="fonts/DMSans-boldItalic.fntdata"/><Relationship Id="rId17" Type="http://schemas.openxmlformats.org/officeDocument/2006/relationships/slide" Target="slides/slide11.xml"/><Relationship Id="rId39" Type="http://schemas.openxmlformats.org/officeDocument/2006/relationships/font" Target="fonts/CGTimes-bold.fntdata"/><Relationship Id="rId16" Type="http://schemas.openxmlformats.org/officeDocument/2006/relationships/slide" Target="slides/slide10.xml"/><Relationship Id="rId38" Type="http://schemas.openxmlformats.org/officeDocument/2006/relationships/font" Target="fonts/CGTimes-regular.fntdata"/><Relationship Id="rId19" Type="http://schemas.openxmlformats.org/officeDocument/2006/relationships/font" Target="fonts/RobotoSlab-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p: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g71c31206b5_0_399: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71c31206b5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71c31206b5_0_402: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71c31206b5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84174c9fb0_0_4: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84174c9fb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71c31206b5_0_39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71c31206b5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g8407c64f63_0_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8407c64f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61373dc564de8e5_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61373dc564de8e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7fdcdb2dd0_0_1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7fdcdb2dd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7fdcdb2dd0_0_5: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7fdcdb2dd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7fdcdb2dd0_0_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7fdcdb2d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g5f9f30595e04fd86_5: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5f9f30595e04fd8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71c31206b5_0_396: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71c31206b5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flipH="1">
            <a:off x="3318678" y="4021060"/>
            <a:ext cx="3977700" cy="3703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sp>
        <p:nvSpPr>
          <p:cNvPr id="10" name="Google Shape;10;p2"/>
          <p:cNvSpPr txBox="1"/>
          <p:nvPr>
            <p:ph idx="1" type="subTitle"/>
          </p:nvPr>
        </p:nvSpPr>
        <p:spPr>
          <a:xfrm flipH="1">
            <a:off x="5592378" y="7531649"/>
            <a:ext cx="1704000" cy="77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800"/>
              <a:buNone/>
              <a:defRPr sz="1400"/>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p:txBody>
      </p:sp>
      <p:grpSp>
        <p:nvGrpSpPr>
          <p:cNvPr id="11" name="Google Shape;11;p2"/>
          <p:cNvGrpSpPr/>
          <p:nvPr/>
        </p:nvGrpSpPr>
        <p:grpSpPr>
          <a:xfrm>
            <a:off x="726461" y="1546740"/>
            <a:ext cx="3813354" cy="5626009"/>
            <a:chOff x="838772" y="744341"/>
            <a:chExt cx="4402902" cy="2707415"/>
          </a:xfrm>
        </p:grpSpPr>
        <p:sp>
          <p:nvSpPr>
            <p:cNvPr id="12" name="Google Shape;12;p2"/>
            <p:cNvSpPr/>
            <p:nvPr/>
          </p:nvSpPr>
          <p:spPr>
            <a:xfrm>
              <a:off x="2521176" y="744341"/>
              <a:ext cx="111728" cy="102414"/>
            </a:xfrm>
            <a:custGeom>
              <a:rect b="b" l="l" r="r" t="t"/>
              <a:pathLst>
                <a:path extrusionOk="0" h="2045" w="2231">
                  <a:moveTo>
                    <a:pt x="1115" y="1"/>
                  </a:moveTo>
                  <a:cubicBezTo>
                    <a:pt x="1057" y="1"/>
                    <a:pt x="999" y="31"/>
                    <a:pt x="970" y="91"/>
                  </a:cubicBezTo>
                  <a:lnTo>
                    <a:pt x="765" y="501"/>
                  </a:lnTo>
                  <a:cubicBezTo>
                    <a:pt x="741" y="552"/>
                    <a:pt x="695" y="583"/>
                    <a:pt x="645" y="590"/>
                  </a:cubicBezTo>
                  <a:lnTo>
                    <a:pt x="191" y="657"/>
                  </a:lnTo>
                  <a:cubicBezTo>
                    <a:pt x="56" y="676"/>
                    <a:pt x="1" y="843"/>
                    <a:pt x="98" y="936"/>
                  </a:cubicBezTo>
                  <a:lnTo>
                    <a:pt x="428" y="1258"/>
                  </a:lnTo>
                  <a:cubicBezTo>
                    <a:pt x="466" y="1292"/>
                    <a:pt x="482" y="1347"/>
                    <a:pt x="474" y="1401"/>
                  </a:cubicBezTo>
                  <a:lnTo>
                    <a:pt x="396" y="1850"/>
                  </a:lnTo>
                  <a:cubicBezTo>
                    <a:pt x="378" y="1958"/>
                    <a:pt x="462" y="2044"/>
                    <a:pt x="557" y="2044"/>
                  </a:cubicBezTo>
                  <a:cubicBezTo>
                    <a:pt x="582" y="2044"/>
                    <a:pt x="608" y="2038"/>
                    <a:pt x="633" y="2025"/>
                  </a:cubicBezTo>
                  <a:lnTo>
                    <a:pt x="1040" y="1812"/>
                  </a:lnTo>
                  <a:cubicBezTo>
                    <a:pt x="1063" y="1801"/>
                    <a:pt x="1089" y="1795"/>
                    <a:pt x="1115" y="1795"/>
                  </a:cubicBezTo>
                  <a:cubicBezTo>
                    <a:pt x="1142" y="1795"/>
                    <a:pt x="1168" y="1801"/>
                    <a:pt x="1191" y="1812"/>
                  </a:cubicBezTo>
                  <a:lnTo>
                    <a:pt x="1598" y="2025"/>
                  </a:lnTo>
                  <a:cubicBezTo>
                    <a:pt x="1623" y="2038"/>
                    <a:pt x="1649" y="2044"/>
                    <a:pt x="1674" y="2044"/>
                  </a:cubicBezTo>
                  <a:cubicBezTo>
                    <a:pt x="1769" y="2044"/>
                    <a:pt x="1853" y="1958"/>
                    <a:pt x="1835" y="1850"/>
                  </a:cubicBezTo>
                  <a:lnTo>
                    <a:pt x="1757" y="1401"/>
                  </a:lnTo>
                  <a:cubicBezTo>
                    <a:pt x="1749" y="1347"/>
                    <a:pt x="1765" y="1292"/>
                    <a:pt x="1804" y="1258"/>
                  </a:cubicBezTo>
                  <a:lnTo>
                    <a:pt x="2133" y="936"/>
                  </a:lnTo>
                  <a:cubicBezTo>
                    <a:pt x="2230" y="843"/>
                    <a:pt x="2176" y="676"/>
                    <a:pt x="2040" y="657"/>
                  </a:cubicBezTo>
                  <a:lnTo>
                    <a:pt x="1586" y="590"/>
                  </a:lnTo>
                  <a:cubicBezTo>
                    <a:pt x="1536" y="583"/>
                    <a:pt x="1490" y="552"/>
                    <a:pt x="1466" y="501"/>
                  </a:cubicBezTo>
                  <a:lnTo>
                    <a:pt x="1261" y="91"/>
                  </a:lnTo>
                  <a:cubicBezTo>
                    <a:pt x="1232" y="31"/>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027131"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8772"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773252" y="1818243"/>
              <a:ext cx="66907" cy="61198"/>
            </a:xfrm>
            <a:custGeom>
              <a:rect b="b" l="l" r="r" t="t"/>
              <a:pathLst>
                <a:path extrusionOk="0" h="1222" w="1336">
                  <a:moveTo>
                    <a:pt x="668" y="1"/>
                  </a:moveTo>
                  <a:cubicBezTo>
                    <a:pt x="633" y="1"/>
                    <a:pt x="598" y="19"/>
                    <a:pt x="579" y="56"/>
                  </a:cubicBezTo>
                  <a:lnTo>
                    <a:pt x="459" y="301"/>
                  </a:lnTo>
                  <a:cubicBezTo>
                    <a:pt x="443" y="328"/>
                    <a:pt x="416" y="351"/>
                    <a:pt x="385" y="355"/>
                  </a:cubicBezTo>
                  <a:lnTo>
                    <a:pt x="113" y="394"/>
                  </a:lnTo>
                  <a:cubicBezTo>
                    <a:pt x="36" y="405"/>
                    <a:pt x="1" y="502"/>
                    <a:pt x="59" y="560"/>
                  </a:cubicBezTo>
                  <a:lnTo>
                    <a:pt x="257" y="750"/>
                  </a:lnTo>
                  <a:cubicBezTo>
                    <a:pt x="280" y="773"/>
                    <a:pt x="292" y="804"/>
                    <a:pt x="284" y="839"/>
                  </a:cubicBezTo>
                  <a:lnTo>
                    <a:pt x="237" y="1106"/>
                  </a:lnTo>
                  <a:cubicBezTo>
                    <a:pt x="228" y="1172"/>
                    <a:pt x="278" y="1222"/>
                    <a:pt x="336" y="1222"/>
                  </a:cubicBezTo>
                  <a:cubicBezTo>
                    <a:pt x="351" y="1222"/>
                    <a:pt x="366" y="1219"/>
                    <a:pt x="381" y="1212"/>
                  </a:cubicBezTo>
                  <a:lnTo>
                    <a:pt x="621" y="1083"/>
                  </a:lnTo>
                  <a:cubicBezTo>
                    <a:pt x="637" y="1076"/>
                    <a:pt x="652" y="1072"/>
                    <a:pt x="668" y="1072"/>
                  </a:cubicBezTo>
                  <a:cubicBezTo>
                    <a:pt x="684" y="1072"/>
                    <a:pt x="699" y="1076"/>
                    <a:pt x="715" y="1083"/>
                  </a:cubicBezTo>
                  <a:lnTo>
                    <a:pt x="955" y="1212"/>
                  </a:lnTo>
                  <a:cubicBezTo>
                    <a:pt x="969" y="1219"/>
                    <a:pt x="985" y="1222"/>
                    <a:pt x="999" y="1222"/>
                  </a:cubicBezTo>
                  <a:cubicBezTo>
                    <a:pt x="1057" y="1222"/>
                    <a:pt x="1108" y="1172"/>
                    <a:pt x="1098" y="1106"/>
                  </a:cubicBezTo>
                  <a:lnTo>
                    <a:pt x="1051" y="839"/>
                  </a:lnTo>
                  <a:cubicBezTo>
                    <a:pt x="1048" y="804"/>
                    <a:pt x="1056" y="773"/>
                    <a:pt x="1079" y="750"/>
                  </a:cubicBezTo>
                  <a:lnTo>
                    <a:pt x="1277" y="560"/>
                  </a:lnTo>
                  <a:cubicBezTo>
                    <a:pt x="1335" y="502"/>
                    <a:pt x="1300" y="405"/>
                    <a:pt x="1223" y="394"/>
                  </a:cubicBezTo>
                  <a:lnTo>
                    <a:pt x="951" y="355"/>
                  </a:lnTo>
                  <a:cubicBezTo>
                    <a:pt x="920" y="351"/>
                    <a:pt x="893" y="328"/>
                    <a:pt x="877" y="301"/>
                  </a:cubicBezTo>
                  <a:lnTo>
                    <a:pt x="757" y="56"/>
                  </a:lnTo>
                  <a:cubicBezTo>
                    <a:pt x="738" y="19"/>
                    <a:pt x="703" y="1"/>
                    <a:pt x="6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1405550" y="3390608"/>
              <a:ext cx="66807" cy="61148"/>
            </a:xfrm>
            <a:custGeom>
              <a:rect b="b" l="l" r="r" t="t"/>
              <a:pathLst>
                <a:path extrusionOk="0" h="1221" w="1334">
                  <a:moveTo>
                    <a:pt x="667" y="1"/>
                  </a:moveTo>
                  <a:cubicBezTo>
                    <a:pt x="632" y="1"/>
                    <a:pt x="597" y="19"/>
                    <a:pt x="577" y="56"/>
                  </a:cubicBezTo>
                  <a:lnTo>
                    <a:pt x="457" y="299"/>
                  </a:lnTo>
                  <a:cubicBezTo>
                    <a:pt x="446" y="326"/>
                    <a:pt x="415" y="346"/>
                    <a:pt x="384" y="354"/>
                  </a:cubicBezTo>
                  <a:lnTo>
                    <a:pt x="112" y="393"/>
                  </a:lnTo>
                  <a:cubicBezTo>
                    <a:pt x="35" y="405"/>
                    <a:pt x="1" y="501"/>
                    <a:pt x="58" y="559"/>
                  </a:cubicBezTo>
                  <a:lnTo>
                    <a:pt x="256" y="750"/>
                  </a:lnTo>
                  <a:cubicBezTo>
                    <a:pt x="280" y="773"/>
                    <a:pt x="291" y="804"/>
                    <a:pt x="283" y="834"/>
                  </a:cubicBezTo>
                  <a:lnTo>
                    <a:pt x="237" y="1106"/>
                  </a:lnTo>
                  <a:cubicBezTo>
                    <a:pt x="227" y="1171"/>
                    <a:pt x="277" y="1221"/>
                    <a:pt x="335" y="1221"/>
                  </a:cubicBezTo>
                  <a:cubicBezTo>
                    <a:pt x="350" y="1221"/>
                    <a:pt x="365" y="1218"/>
                    <a:pt x="380" y="1210"/>
                  </a:cubicBezTo>
                  <a:lnTo>
                    <a:pt x="620" y="1083"/>
                  </a:lnTo>
                  <a:cubicBezTo>
                    <a:pt x="636" y="1075"/>
                    <a:pt x="652" y="1071"/>
                    <a:pt x="667" y="1071"/>
                  </a:cubicBezTo>
                  <a:cubicBezTo>
                    <a:pt x="683" y="1071"/>
                    <a:pt x="698" y="1075"/>
                    <a:pt x="713" y="1083"/>
                  </a:cubicBezTo>
                  <a:lnTo>
                    <a:pt x="954" y="1210"/>
                  </a:lnTo>
                  <a:cubicBezTo>
                    <a:pt x="969" y="1218"/>
                    <a:pt x="985" y="1221"/>
                    <a:pt x="999" y="1221"/>
                  </a:cubicBezTo>
                  <a:cubicBezTo>
                    <a:pt x="1057" y="1221"/>
                    <a:pt x="1106" y="1171"/>
                    <a:pt x="1098" y="1106"/>
                  </a:cubicBezTo>
                  <a:lnTo>
                    <a:pt x="1051" y="834"/>
                  </a:lnTo>
                  <a:cubicBezTo>
                    <a:pt x="1047" y="804"/>
                    <a:pt x="1055" y="773"/>
                    <a:pt x="1078" y="750"/>
                  </a:cubicBezTo>
                  <a:lnTo>
                    <a:pt x="1275" y="559"/>
                  </a:lnTo>
                  <a:cubicBezTo>
                    <a:pt x="1334" y="501"/>
                    <a:pt x="1299" y="405"/>
                    <a:pt x="1221" y="393"/>
                  </a:cubicBezTo>
                  <a:lnTo>
                    <a:pt x="950" y="354"/>
                  </a:lnTo>
                  <a:cubicBezTo>
                    <a:pt x="919" y="346"/>
                    <a:pt x="892" y="326"/>
                    <a:pt x="876" y="299"/>
                  </a:cubicBezTo>
                  <a:lnTo>
                    <a:pt x="756" y="56"/>
                  </a:lnTo>
                  <a:cubicBezTo>
                    <a:pt x="737" y="19"/>
                    <a:pt x="702" y="1"/>
                    <a:pt x="6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5175018"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5043203" y="3027566"/>
              <a:ext cx="115384" cy="106019"/>
            </a:xfrm>
            <a:custGeom>
              <a:rect b="b" l="l" r="r" t="t"/>
              <a:pathLst>
                <a:path extrusionOk="0" h="2117" w="2304">
                  <a:moveTo>
                    <a:pt x="1152" y="1"/>
                  </a:moveTo>
                  <a:cubicBezTo>
                    <a:pt x="1092" y="1"/>
                    <a:pt x="1032" y="33"/>
                    <a:pt x="1001" y="97"/>
                  </a:cubicBezTo>
                  <a:lnTo>
                    <a:pt x="791" y="520"/>
                  </a:lnTo>
                  <a:cubicBezTo>
                    <a:pt x="764" y="570"/>
                    <a:pt x="718" y="605"/>
                    <a:pt x="664" y="613"/>
                  </a:cubicBezTo>
                  <a:lnTo>
                    <a:pt x="194" y="683"/>
                  </a:lnTo>
                  <a:cubicBezTo>
                    <a:pt x="54" y="702"/>
                    <a:pt x="0" y="872"/>
                    <a:pt x="101" y="969"/>
                  </a:cubicBezTo>
                  <a:lnTo>
                    <a:pt x="439" y="1303"/>
                  </a:lnTo>
                  <a:cubicBezTo>
                    <a:pt x="478" y="1341"/>
                    <a:pt x="496" y="1396"/>
                    <a:pt x="489" y="1450"/>
                  </a:cubicBezTo>
                  <a:lnTo>
                    <a:pt x="408" y="1919"/>
                  </a:lnTo>
                  <a:cubicBezTo>
                    <a:pt x="389" y="2027"/>
                    <a:pt x="477" y="2116"/>
                    <a:pt x="575" y="2116"/>
                  </a:cubicBezTo>
                  <a:cubicBezTo>
                    <a:pt x="601" y="2116"/>
                    <a:pt x="626" y="2110"/>
                    <a:pt x="652" y="2098"/>
                  </a:cubicBezTo>
                  <a:lnTo>
                    <a:pt x="1070" y="1876"/>
                  </a:lnTo>
                  <a:cubicBezTo>
                    <a:pt x="1095" y="1863"/>
                    <a:pt x="1123" y="1856"/>
                    <a:pt x="1150" y="1856"/>
                  </a:cubicBezTo>
                  <a:cubicBezTo>
                    <a:pt x="1177" y="1856"/>
                    <a:pt x="1204" y="1863"/>
                    <a:pt x="1229" y="1876"/>
                  </a:cubicBezTo>
                  <a:lnTo>
                    <a:pt x="1648" y="2098"/>
                  </a:lnTo>
                  <a:cubicBezTo>
                    <a:pt x="1673" y="2110"/>
                    <a:pt x="1699" y="2116"/>
                    <a:pt x="1725" y="2116"/>
                  </a:cubicBezTo>
                  <a:cubicBezTo>
                    <a:pt x="1825" y="2116"/>
                    <a:pt x="1915" y="2027"/>
                    <a:pt x="1897" y="1919"/>
                  </a:cubicBezTo>
                  <a:lnTo>
                    <a:pt x="1815" y="1450"/>
                  </a:lnTo>
                  <a:cubicBezTo>
                    <a:pt x="1807" y="1396"/>
                    <a:pt x="1822" y="1341"/>
                    <a:pt x="1865" y="1303"/>
                  </a:cubicBezTo>
                  <a:lnTo>
                    <a:pt x="2203" y="969"/>
                  </a:lnTo>
                  <a:cubicBezTo>
                    <a:pt x="2303" y="872"/>
                    <a:pt x="2249" y="702"/>
                    <a:pt x="2110" y="683"/>
                  </a:cubicBezTo>
                  <a:lnTo>
                    <a:pt x="1641" y="613"/>
                  </a:lnTo>
                  <a:cubicBezTo>
                    <a:pt x="1586" y="605"/>
                    <a:pt x="1536" y="570"/>
                    <a:pt x="1512" y="520"/>
                  </a:cubicBezTo>
                  <a:lnTo>
                    <a:pt x="1303" y="97"/>
                  </a:lnTo>
                  <a:cubicBezTo>
                    <a:pt x="1272" y="33"/>
                    <a:pt x="1212" y="1"/>
                    <a:pt x="11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456383"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117114"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116764"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022209"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5" name="Shape 105"/>
        <p:cNvGrpSpPr/>
        <p:nvPr/>
      </p:nvGrpSpPr>
      <p:grpSpPr>
        <a:xfrm>
          <a:off x="0" y="0"/>
          <a:ext cx="0" cy="0"/>
          <a:chOff x="0" y="0"/>
          <a:chExt cx="0" cy="0"/>
        </a:xfrm>
      </p:grpSpPr>
      <p:sp>
        <p:nvSpPr>
          <p:cNvPr id="106" name="Google Shape;106;p11"/>
          <p:cNvSpPr txBox="1"/>
          <p:nvPr>
            <p:ph idx="1" type="subTitle"/>
          </p:nvPr>
        </p:nvSpPr>
        <p:spPr>
          <a:xfrm>
            <a:off x="1502734" y="6659288"/>
            <a:ext cx="4914600" cy="124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07" name="Google Shape;107;p11"/>
          <p:cNvSpPr txBox="1"/>
          <p:nvPr>
            <p:ph hasCustomPrompt="1" type="title"/>
          </p:nvPr>
        </p:nvSpPr>
        <p:spPr>
          <a:xfrm>
            <a:off x="889528" y="3669507"/>
            <a:ext cx="6141000" cy="2561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9600"/>
              <a:buNone/>
              <a:defRPr sz="9600">
                <a:solidFill>
                  <a:schemeClr val="lt1"/>
                </a:solidFill>
              </a:defRPr>
            </a:lvl1pPr>
            <a:lvl2pPr lvl="1"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2pPr>
            <a:lvl3pPr lvl="2"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3pPr>
            <a:lvl4pPr lvl="3"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4pPr>
            <a:lvl5pPr lvl="4"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5pPr>
            <a:lvl6pPr lvl="5"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6pPr>
            <a:lvl7pPr lvl="6"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7pPr>
            <a:lvl8pPr lvl="7"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8pPr>
            <a:lvl9pPr lvl="8"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9pPr>
          </a:lstStyle>
          <a:p>
            <a:r>
              <a:t>xx%</a:t>
            </a:r>
          </a:p>
        </p:txBody>
      </p:sp>
      <p:grpSp>
        <p:nvGrpSpPr>
          <p:cNvPr id="108" name="Google Shape;108;p11"/>
          <p:cNvGrpSpPr/>
          <p:nvPr/>
        </p:nvGrpSpPr>
        <p:grpSpPr>
          <a:xfrm>
            <a:off x="623454" y="927033"/>
            <a:ext cx="3813354" cy="3682399"/>
            <a:chOff x="3982947" y="764924"/>
            <a:chExt cx="4402902" cy="1772088"/>
          </a:xfrm>
        </p:grpSpPr>
        <p:sp>
          <p:nvSpPr>
            <p:cNvPr id="109" name="Google Shape;109;p1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noFill/>
      </p:bgPr>
    </p:bg>
    <p:spTree>
      <p:nvGrpSpPr>
        <p:cNvPr id="116" name="Shape 116"/>
        <p:cNvGrpSpPr/>
        <p:nvPr/>
      </p:nvGrpSpPr>
      <p:grpSpPr>
        <a:xfrm>
          <a:off x="0" y="0"/>
          <a:ext cx="0" cy="0"/>
          <a:chOff x="0" y="0"/>
          <a:chExt cx="0" cy="0"/>
        </a:xfrm>
      </p:grpSpPr>
      <p:sp>
        <p:nvSpPr>
          <p:cNvPr id="117" name="Google Shape;117;p12"/>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18" name="Google Shape;118;p12"/>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19" name="Google Shape;119;p12"/>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bg>
      <p:bgPr>
        <a:solidFill>
          <a:srgbClr val="FFFFFF"/>
        </a:solidFill>
      </p:bgPr>
    </p:bg>
    <p:spTree>
      <p:nvGrpSpPr>
        <p:cNvPr id="120" name="Shape 120"/>
        <p:cNvGrpSpPr/>
        <p:nvPr/>
      </p:nvGrpSpPr>
      <p:grpSpPr>
        <a:xfrm>
          <a:off x="0" y="0"/>
          <a:ext cx="0" cy="0"/>
          <a:chOff x="0" y="0"/>
          <a:chExt cx="0" cy="0"/>
        </a:xfrm>
      </p:grpSpPr>
      <p:cxnSp>
        <p:nvCxnSpPr>
          <p:cNvPr id="121" name="Google Shape;121;p13"/>
          <p:cNvCxnSpPr/>
          <p:nvPr/>
        </p:nvCxnSpPr>
        <p:spPr>
          <a:xfrm>
            <a:off x="3953635" y="1661398"/>
            <a:ext cx="10800" cy="7562400"/>
          </a:xfrm>
          <a:prstGeom prst="straightConnector1">
            <a:avLst/>
          </a:prstGeom>
          <a:noFill/>
          <a:ln cap="flat" cmpd="sng" w="28575">
            <a:solidFill>
              <a:srgbClr val="741B47"/>
            </a:solidFill>
            <a:prstDash val="solid"/>
            <a:round/>
            <a:headEnd len="med" w="med" type="none"/>
            <a:tailEnd len="med" w="med" type="none"/>
          </a:ln>
        </p:spPr>
      </p:cxnSp>
      <p:sp>
        <p:nvSpPr>
          <p:cNvPr id="122" name="Google Shape;122;p13"/>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23" name="Google Shape;123;p13"/>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24" name="Google Shape;124;p13"/>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long list">
  <p:cSld name="BLANK_1">
    <p:bg>
      <p:bgPr>
        <a:solidFill>
          <a:schemeClr val="dk1"/>
        </a:solidFill>
      </p:bgPr>
    </p:bg>
    <p:spTree>
      <p:nvGrpSpPr>
        <p:cNvPr id="125" name="Shape 125"/>
        <p:cNvGrpSpPr/>
        <p:nvPr/>
      </p:nvGrpSpPr>
      <p:grpSpPr>
        <a:xfrm>
          <a:off x="0" y="0"/>
          <a:ext cx="0" cy="0"/>
          <a:chOff x="0" y="0"/>
          <a:chExt cx="0" cy="0"/>
        </a:xfrm>
      </p:grpSpPr>
      <p:sp>
        <p:nvSpPr>
          <p:cNvPr id="126" name="Google Shape;126;p14"/>
          <p:cNvSpPr txBox="1"/>
          <p:nvPr>
            <p:ph idx="1" type="body"/>
          </p:nvPr>
        </p:nvSpPr>
        <p:spPr>
          <a:xfrm>
            <a:off x="623622" y="2596148"/>
            <a:ext cx="6672600" cy="66624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7" name="Google Shape;127;p1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BLANK_1_2">
    <p:bg>
      <p:bgPr>
        <a:solidFill>
          <a:schemeClr val="dk1"/>
        </a:solidFill>
      </p:bgPr>
    </p:bg>
    <p:spTree>
      <p:nvGrpSpPr>
        <p:cNvPr id="128" name="Shape 128"/>
        <p:cNvGrpSpPr/>
        <p:nvPr/>
      </p:nvGrpSpPr>
      <p:grpSpPr>
        <a:xfrm>
          <a:off x="0" y="0"/>
          <a:ext cx="0" cy="0"/>
          <a:chOff x="0" y="0"/>
          <a:chExt cx="0" cy="0"/>
        </a:xfrm>
      </p:grpSpPr>
      <p:grpSp>
        <p:nvGrpSpPr>
          <p:cNvPr id="129" name="Google Shape;129;p15"/>
          <p:cNvGrpSpPr/>
          <p:nvPr/>
        </p:nvGrpSpPr>
        <p:grpSpPr>
          <a:xfrm>
            <a:off x="4335306" y="5933468"/>
            <a:ext cx="4647917" cy="4773048"/>
            <a:chOff x="5005549" y="2855375"/>
            <a:chExt cx="5366490" cy="2296943"/>
          </a:xfrm>
        </p:grpSpPr>
        <p:sp>
          <p:nvSpPr>
            <p:cNvPr id="130" name="Google Shape;130;p15"/>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 name="Google Shape;133;p15"/>
          <p:cNvSpPr txBox="1"/>
          <p:nvPr>
            <p:ph type="ctrTitle"/>
          </p:nvPr>
        </p:nvSpPr>
        <p:spPr>
          <a:xfrm>
            <a:off x="623622"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4" name="Google Shape;134;p15"/>
          <p:cNvSpPr txBox="1"/>
          <p:nvPr>
            <p:ph idx="1" type="subTitle"/>
          </p:nvPr>
        </p:nvSpPr>
        <p:spPr>
          <a:xfrm>
            <a:off x="623622"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5" name="Google Shape;135;p15"/>
          <p:cNvSpPr txBox="1"/>
          <p:nvPr>
            <p:ph hasCustomPrompt="1" idx="2" type="title"/>
          </p:nvPr>
        </p:nvSpPr>
        <p:spPr>
          <a:xfrm>
            <a:off x="623622"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36" name="Google Shape;136;p15"/>
          <p:cNvSpPr txBox="1"/>
          <p:nvPr>
            <p:ph idx="3" type="ctrTitle"/>
          </p:nvPr>
        </p:nvSpPr>
        <p:spPr>
          <a:xfrm>
            <a:off x="4885234"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7" name="Google Shape;137;p15"/>
          <p:cNvSpPr txBox="1"/>
          <p:nvPr>
            <p:ph idx="4" type="subTitle"/>
          </p:nvPr>
        </p:nvSpPr>
        <p:spPr>
          <a:xfrm>
            <a:off x="4885234"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8" name="Google Shape;138;p15"/>
          <p:cNvSpPr txBox="1"/>
          <p:nvPr>
            <p:ph hasCustomPrompt="1" idx="5" type="title"/>
          </p:nvPr>
        </p:nvSpPr>
        <p:spPr>
          <a:xfrm>
            <a:off x="4885234"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5"/>
          <p:cNvSpPr txBox="1"/>
          <p:nvPr>
            <p:ph idx="6" type="ctrTitle"/>
          </p:nvPr>
        </p:nvSpPr>
        <p:spPr>
          <a:xfrm>
            <a:off x="623622"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0" name="Google Shape;140;p15"/>
          <p:cNvSpPr txBox="1"/>
          <p:nvPr>
            <p:ph idx="7" type="subTitle"/>
          </p:nvPr>
        </p:nvSpPr>
        <p:spPr>
          <a:xfrm>
            <a:off x="623622"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1" name="Google Shape;141;p15"/>
          <p:cNvSpPr txBox="1"/>
          <p:nvPr>
            <p:ph hasCustomPrompt="1" idx="8" type="title"/>
          </p:nvPr>
        </p:nvSpPr>
        <p:spPr>
          <a:xfrm>
            <a:off x="623622"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42" name="Google Shape;142;p15"/>
          <p:cNvSpPr txBox="1"/>
          <p:nvPr>
            <p:ph idx="9" type="ctrTitle"/>
          </p:nvPr>
        </p:nvSpPr>
        <p:spPr>
          <a:xfrm>
            <a:off x="4885234"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3" name="Google Shape;143;p15"/>
          <p:cNvSpPr txBox="1"/>
          <p:nvPr>
            <p:ph idx="13" type="subTitle"/>
          </p:nvPr>
        </p:nvSpPr>
        <p:spPr>
          <a:xfrm>
            <a:off x="4885234"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4" name="Google Shape;144;p15"/>
          <p:cNvSpPr txBox="1"/>
          <p:nvPr>
            <p:ph hasCustomPrompt="1" idx="14" type="title"/>
          </p:nvPr>
        </p:nvSpPr>
        <p:spPr>
          <a:xfrm>
            <a:off x="4885234"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5"/>
          <p:cNvSpPr txBox="1"/>
          <p:nvPr>
            <p:ph idx="15" type="ctrTitle"/>
          </p:nvPr>
        </p:nvSpPr>
        <p:spPr>
          <a:xfrm>
            <a:off x="623622" y="7925856"/>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6" name="Google Shape;146;p15"/>
          <p:cNvSpPr txBox="1"/>
          <p:nvPr>
            <p:ph idx="16" type="subTitle"/>
          </p:nvPr>
        </p:nvSpPr>
        <p:spPr>
          <a:xfrm>
            <a:off x="623622" y="8494721"/>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7" name="Google Shape;147;p15"/>
          <p:cNvSpPr txBox="1"/>
          <p:nvPr>
            <p:ph hasCustomPrompt="1" idx="17" type="title"/>
          </p:nvPr>
        </p:nvSpPr>
        <p:spPr>
          <a:xfrm>
            <a:off x="623622" y="6791476"/>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5"/>
          <p:cNvGrpSpPr/>
          <p:nvPr/>
        </p:nvGrpSpPr>
        <p:grpSpPr>
          <a:xfrm>
            <a:off x="623454" y="419696"/>
            <a:ext cx="3813354" cy="3682399"/>
            <a:chOff x="3982947" y="764924"/>
            <a:chExt cx="4402902" cy="1772088"/>
          </a:xfrm>
        </p:grpSpPr>
        <p:sp>
          <p:nvSpPr>
            <p:cNvPr id="149" name="Google Shape;149;p1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hree columns">
  <p:cSld name="BLANK_1_1">
    <p:bg>
      <p:bgPr>
        <a:solidFill>
          <a:schemeClr val="dk1"/>
        </a:solidFill>
      </p:bgPr>
    </p:bg>
    <p:spTree>
      <p:nvGrpSpPr>
        <p:cNvPr id="156" name="Shape 156"/>
        <p:cNvGrpSpPr/>
        <p:nvPr/>
      </p:nvGrpSpPr>
      <p:grpSpPr>
        <a:xfrm>
          <a:off x="0" y="0"/>
          <a:ext cx="0" cy="0"/>
          <a:chOff x="0" y="0"/>
          <a:chExt cx="0" cy="0"/>
        </a:xfrm>
      </p:grpSpPr>
      <p:grpSp>
        <p:nvGrpSpPr>
          <p:cNvPr id="157" name="Google Shape;157;p16"/>
          <p:cNvGrpSpPr/>
          <p:nvPr/>
        </p:nvGrpSpPr>
        <p:grpSpPr>
          <a:xfrm>
            <a:off x="-6141" y="4614236"/>
            <a:ext cx="7925737" cy="6073914"/>
            <a:chOff x="-7091" y="2220518"/>
            <a:chExt cx="9151065" cy="2922962"/>
          </a:xfrm>
        </p:grpSpPr>
        <p:sp>
          <p:nvSpPr>
            <p:cNvPr id="158" name="Google Shape;158;p16"/>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9" name="Google Shape;159;p16"/>
            <p:cNvGrpSpPr/>
            <p:nvPr/>
          </p:nvGrpSpPr>
          <p:grpSpPr>
            <a:xfrm>
              <a:off x="720053" y="4703864"/>
              <a:ext cx="545456" cy="283819"/>
              <a:chOff x="510100" y="3797400"/>
              <a:chExt cx="734225" cy="821950"/>
            </a:xfrm>
          </p:grpSpPr>
          <p:sp>
            <p:nvSpPr>
              <p:cNvPr id="160" name="Google Shape;160;p16"/>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6"/>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2" name="Google Shape;162;p16"/>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63" name="Google Shape;163;p16"/>
          <p:cNvSpPr txBox="1"/>
          <p:nvPr>
            <p:ph idx="2" type="ctrTitle"/>
          </p:nvPr>
        </p:nvSpPr>
        <p:spPr>
          <a:xfrm>
            <a:off x="847521"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64" name="Google Shape;164;p16"/>
          <p:cNvSpPr txBox="1"/>
          <p:nvPr>
            <p:ph idx="1" type="subTitle"/>
          </p:nvPr>
        </p:nvSpPr>
        <p:spPr>
          <a:xfrm>
            <a:off x="623665"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65" name="Google Shape;165;p16"/>
          <p:cNvSpPr txBox="1"/>
          <p:nvPr>
            <p:ph idx="3" type="ctrTitle"/>
          </p:nvPr>
        </p:nvSpPr>
        <p:spPr>
          <a:xfrm>
            <a:off x="325519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66" name="Google Shape;166;p16"/>
          <p:cNvSpPr txBox="1"/>
          <p:nvPr>
            <p:ph idx="4" type="subTitle"/>
          </p:nvPr>
        </p:nvSpPr>
        <p:spPr>
          <a:xfrm>
            <a:off x="3027133"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67" name="Google Shape;167;p16"/>
          <p:cNvSpPr txBox="1"/>
          <p:nvPr>
            <p:ph idx="5" type="ctrTitle"/>
          </p:nvPr>
        </p:nvSpPr>
        <p:spPr>
          <a:xfrm>
            <a:off x="566287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68" name="Google Shape;168;p16"/>
          <p:cNvSpPr txBox="1"/>
          <p:nvPr>
            <p:ph idx="6" type="subTitle"/>
          </p:nvPr>
        </p:nvSpPr>
        <p:spPr>
          <a:xfrm>
            <a:off x="5439029"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grpSp>
        <p:nvGrpSpPr>
          <p:cNvPr id="169" name="Google Shape;169;p16"/>
          <p:cNvGrpSpPr/>
          <p:nvPr/>
        </p:nvGrpSpPr>
        <p:grpSpPr>
          <a:xfrm>
            <a:off x="623454" y="927033"/>
            <a:ext cx="3813354" cy="3682399"/>
            <a:chOff x="3982947" y="764924"/>
            <a:chExt cx="4402902" cy="1772088"/>
          </a:xfrm>
        </p:grpSpPr>
        <p:sp>
          <p:nvSpPr>
            <p:cNvPr id="170" name="Google Shape;170;p1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BLANK_1_1_1">
    <p:bg>
      <p:bgPr>
        <a:solidFill>
          <a:schemeClr val="dk1"/>
        </a:solidFill>
      </p:bgPr>
    </p:bg>
    <p:spTree>
      <p:nvGrpSpPr>
        <p:cNvPr id="177" name="Shape 177"/>
        <p:cNvGrpSpPr/>
        <p:nvPr/>
      </p:nvGrpSpPr>
      <p:grpSpPr>
        <a:xfrm>
          <a:off x="0" y="0"/>
          <a:ext cx="0" cy="0"/>
          <a:chOff x="0" y="0"/>
          <a:chExt cx="0" cy="0"/>
        </a:xfrm>
      </p:grpSpPr>
      <p:grpSp>
        <p:nvGrpSpPr>
          <p:cNvPr id="178" name="Google Shape;178;p17"/>
          <p:cNvGrpSpPr/>
          <p:nvPr/>
        </p:nvGrpSpPr>
        <p:grpSpPr>
          <a:xfrm>
            <a:off x="-49086" y="2380747"/>
            <a:ext cx="7972642" cy="8473154"/>
            <a:chOff x="-56675" y="1145692"/>
            <a:chExt cx="9205221" cy="4077553"/>
          </a:xfrm>
        </p:grpSpPr>
        <p:sp>
          <p:nvSpPr>
            <p:cNvPr id="179" name="Google Shape;179;p17"/>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 name="Google Shape;180;p17"/>
            <p:cNvGrpSpPr/>
            <p:nvPr/>
          </p:nvGrpSpPr>
          <p:grpSpPr>
            <a:xfrm rot="10637337">
              <a:off x="449973" y="3757208"/>
              <a:ext cx="1594500" cy="934544"/>
              <a:chOff x="6829525" y="3715075"/>
              <a:chExt cx="1594469" cy="934526"/>
            </a:xfrm>
          </p:grpSpPr>
          <p:sp>
            <p:nvSpPr>
              <p:cNvPr id="181" name="Google Shape;181;p17"/>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7"/>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 name="Google Shape;183;p17"/>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 name="Google Shape;184;p17"/>
          <p:cNvSpPr txBox="1"/>
          <p:nvPr>
            <p:ph type="ctrTitle"/>
          </p:nvPr>
        </p:nvSpPr>
        <p:spPr>
          <a:xfrm>
            <a:off x="1452238" y="6778827"/>
            <a:ext cx="5015400" cy="12006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SzPts val="1400"/>
              <a:buNone/>
              <a:defRPr sz="2400"/>
            </a:lvl1pPr>
            <a:lvl2pPr lvl="1" rtl="0" algn="ctr">
              <a:spcBef>
                <a:spcPts val="0"/>
              </a:spcBef>
              <a:spcAft>
                <a:spcPts val="0"/>
              </a:spcAft>
              <a:buSzPts val="1400"/>
              <a:buFont typeface="DM Sans"/>
              <a:buNone/>
              <a:defRPr sz="1400">
                <a:latin typeface="DM Sans"/>
                <a:ea typeface="DM Sans"/>
                <a:cs typeface="DM Sans"/>
                <a:sym typeface="DM Sans"/>
              </a:defRPr>
            </a:lvl2pPr>
            <a:lvl3pPr lvl="2" rtl="0" algn="ctr">
              <a:spcBef>
                <a:spcPts val="0"/>
              </a:spcBef>
              <a:spcAft>
                <a:spcPts val="0"/>
              </a:spcAft>
              <a:buSzPts val="1400"/>
              <a:buFont typeface="DM Sans"/>
              <a:buNone/>
              <a:defRPr sz="1400">
                <a:latin typeface="DM Sans"/>
                <a:ea typeface="DM Sans"/>
                <a:cs typeface="DM Sans"/>
                <a:sym typeface="DM Sans"/>
              </a:defRPr>
            </a:lvl3pPr>
            <a:lvl4pPr lvl="3" rtl="0" algn="ctr">
              <a:spcBef>
                <a:spcPts val="0"/>
              </a:spcBef>
              <a:spcAft>
                <a:spcPts val="0"/>
              </a:spcAft>
              <a:buSzPts val="1400"/>
              <a:buFont typeface="DM Sans"/>
              <a:buNone/>
              <a:defRPr sz="1400">
                <a:latin typeface="DM Sans"/>
                <a:ea typeface="DM Sans"/>
                <a:cs typeface="DM Sans"/>
                <a:sym typeface="DM Sans"/>
              </a:defRPr>
            </a:lvl4pPr>
            <a:lvl5pPr lvl="4" rtl="0" algn="ctr">
              <a:spcBef>
                <a:spcPts val="0"/>
              </a:spcBef>
              <a:spcAft>
                <a:spcPts val="0"/>
              </a:spcAft>
              <a:buSzPts val="1400"/>
              <a:buFont typeface="DM Sans"/>
              <a:buNone/>
              <a:defRPr sz="1400">
                <a:latin typeface="DM Sans"/>
                <a:ea typeface="DM Sans"/>
                <a:cs typeface="DM Sans"/>
                <a:sym typeface="DM Sans"/>
              </a:defRPr>
            </a:lvl5pPr>
            <a:lvl6pPr lvl="5" rtl="0" algn="ctr">
              <a:spcBef>
                <a:spcPts val="0"/>
              </a:spcBef>
              <a:spcAft>
                <a:spcPts val="0"/>
              </a:spcAft>
              <a:buSzPts val="1400"/>
              <a:buFont typeface="DM Sans"/>
              <a:buNone/>
              <a:defRPr sz="1400">
                <a:latin typeface="DM Sans"/>
                <a:ea typeface="DM Sans"/>
                <a:cs typeface="DM Sans"/>
                <a:sym typeface="DM Sans"/>
              </a:defRPr>
            </a:lvl6pPr>
            <a:lvl7pPr lvl="6" rtl="0" algn="ctr">
              <a:spcBef>
                <a:spcPts val="0"/>
              </a:spcBef>
              <a:spcAft>
                <a:spcPts val="0"/>
              </a:spcAft>
              <a:buSzPts val="1400"/>
              <a:buFont typeface="DM Sans"/>
              <a:buNone/>
              <a:defRPr sz="1400">
                <a:latin typeface="DM Sans"/>
                <a:ea typeface="DM Sans"/>
                <a:cs typeface="DM Sans"/>
                <a:sym typeface="DM Sans"/>
              </a:defRPr>
            </a:lvl7pPr>
            <a:lvl8pPr lvl="7" rtl="0" algn="ctr">
              <a:spcBef>
                <a:spcPts val="0"/>
              </a:spcBef>
              <a:spcAft>
                <a:spcPts val="0"/>
              </a:spcAft>
              <a:buSzPts val="1400"/>
              <a:buFont typeface="DM Sans"/>
              <a:buNone/>
              <a:defRPr sz="1400">
                <a:latin typeface="DM Sans"/>
                <a:ea typeface="DM Sans"/>
                <a:cs typeface="DM Sans"/>
                <a:sym typeface="DM Sans"/>
              </a:defRPr>
            </a:lvl8pPr>
            <a:lvl9pPr lvl="8" rtl="0" algn="ctr">
              <a:spcBef>
                <a:spcPts val="0"/>
              </a:spcBef>
              <a:spcAft>
                <a:spcPts val="0"/>
              </a:spcAft>
              <a:buSzPts val="1400"/>
              <a:buFont typeface="DM Sans"/>
              <a:buNone/>
              <a:defRPr sz="1400">
                <a:latin typeface="DM Sans"/>
                <a:ea typeface="DM Sans"/>
                <a:cs typeface="DM Sans"/>
                <a:sym typeface="DM Sans"/>
              </a:defRPr>
            </a:lvl9pPr>
          </a:lstStyle>
          <a:p/>
        </p:txBody>
      </p:sp>
      <p:sp>
        <p:nvSpPr>
          <p:cNvPr id="185" name="Google Shape;185;p17"/>
          <p:cNvSpPr txBox="1"/>
          <p:nvPr>
            <p:ph idx="1" type="subTitle"/>
          </p:nvPr>
        </p:nvSpPr>
        <p:spPr>
          <a:xfrm>
            <a:off x="1452238" y="2328080"/>
            <a:ext cx="5015400" cy="4063500"/>
          </a:xfrm>
          <a:prstGeom prst="rect">
            <a:avLst/>
          </a:prstGeom>
          <a:noFill/>
        </p:spPr>
        <p:txBody>
          <a:bodyPr anchorCtr="0" anchor="b" bIns="91425" lIns="91425" spcFirstLastPara="1" rIns="91425" wrap="square" tIns="91425">
            <a:noAutofit/>
          </a:bodyPr>
          <a:lstStyle>
            <a:lvl1pPr lvl="0" rtl="0" algn="ctr">
              <a:lnSpc>
                <a:spcPct val="100000"/>
              </a:lnSpc>
              <a:spcBef>
                <a:spcPts val="0"/>
              </a:spcBef>
              <a:spcAft>
                <a:spcPts val="0"/>
              </a:spcAft>
              <a:buNone/>
              <a:defRPr sz="2200"/>
            </a:lvl1pPr>
            <a:lvl2pPr lvl="1" rtl="0" algn="ctr">
              <a:lnSpc>
                <a:spcPct val="100000"/>
              </a:lnSpc>
              <a:spcBef>
                <a:spcPts val="0"/>
              </a:spcBef>
              <a:spcAft>
                <a:spcPts val="0"/>
              </a:spcAft>
              <a:buNone/>
              <a:defRPr sz="2200"/>
            </a:lvl2pPr>
            <a:lvl3pPr lvl="2" rtl="0" algn="ctr">
              <a:lnSpc>
                <a:spcPct val="100000"/>
              </a:lnSpc>
              <a:spcBef>
                <a:spcPts val="0"/>
              </a:spcBef>
              <a:spcAft>
                <a:spcPts val="0"/>
              </a:spcAft>
              <a:buNone/>
              <a:defRPr sz="2200"/>
            </a:lvl3pPr>
            <a:lvl4pPr lvl="3" rtl="0" algn="ctr">
              <a:lnSpc>
                <a:spcPct val="100000"/>
              </a:lnSpc>
              <a:spcBef>
                <a:spcPts val="0"/>
              </a:spcBef>
              <a:spcAft>
                <a:spcPts val="0"/>
              </a:spcAft>
              <a:buNone/>
              <a:defRPr sz="2200"/>
            </a:lvl4pPr>
            <a:lvl5pPr lvl="4" rtl="0" algn="ctr">
              <a:lnSpc>
                <a:spcPct val="100000"/>
              </a:lnSpc>
              <a:spcBef>
                <a:spcPts val="0"/>
              </a:spcBef>
              <a:spcAft>
                <a:spcPts val="0"/>
              </a:spcAft>
              <a:buNone/>
              <a:defRPr sz="2200"/>
            </a:lvl5pPr>
            <a:lvl6pPr lvl="5" rtl="0" algn="ctr">
              <a:lnSpc>
                <a:spcPct val="100000"/>
              </a:lnSpc>
              <a:spcBef>
                <a:spcPts val="0"/>
              </a:spcBef>
              <a:spcAft>
                <a:spcPts val="0"/>
              </a:spcAft>
              <a:buNone/>
              <a:defRPr sz="2200"/>
            </a:lvl6pPr>
            <a:lvl7pPr lvl="6" rtl="0" algn="ctr">
              <a:lnSpc>
                <a:spcPct val="100000"/>
              </a:lnSpc>
              <a:spcBef>
                <a:spcPts val="0"/>
              </a:spcBef>
              <a:spcAft>
                <a:spcPts val="0"/>
              </a:spcAft>
              <a:buNone/>
              <a:defRPr sz="2200"/>
            </a:lvl7pPr>
            <a:lvl8pPr lvl="7" rtl="0" algn="ctr">
              <a:lnSpc>
                <a:spcPct val="100000"/>
              </a:lnSpc>
              <a:spcBef>
                <a:spcPts val="0"/>
              </a:spcBef>
              <a:spcAft>
                <a:spcPts val="0"/>
              </a:spcAft>
              <a:buNone/>
              <a:defRPr sz="2200"/>
            </a:lvl8pPr>
            <a:lvl9pPr lvl="8" rtl="0" algn="ctr">
              <a:lnSpc>
                <a:spcPct val="100000"/>
              </a:lnSpc>
              <a:spcBef>
                <a:spcPts val="0"/>
              </a:spcBef>
              <a:spcAft>
                <a:spcPts val="0"/>
              </a:spcAft>
              <a:buNone/>
              <a:defRPr sz="2200"/>
            </a:lvl9pPr>
          </a:lstStyle>
          <a:p/>
        </p:txBody>
      </p:sp>
      <p:grpSp>
        <p:nvGrpSpPr>
          <p:cNvPr id="186" name="Google Shape;186;p17"/>
          <p:cNvGrpSpPr/>
          <p:nvPr/>
        </p:nvGrpSpPr>
        <p:grpSpPr>
          <a:xfrm>
            <a:off x="623454" y="927033"/>
            <a:ext cx="3813354" cy="3682399"/>
            <a:chOff x="3982947" y="764924"/>
            <a:chExt cx="4402902" cy="1772088"/>
          </a:xfrm>
        </p:grpSpPr>
        <p:sp>
          <p:nvSpPr>
            <p:cNvPr id="187" name="Google Shape;187;p1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p:cSld name="CAPTION_ONLY_2">
    <p:spTree>
      <p:nvGrpSpPr>
        <p:cNvPr id="194" name="Shape 194"/>
        <p:cNvGrpSpPr/>
        <p:nvPr/>
      </p:nvGrpSpPr>
      <p:grpSpPr>
        <a:xfrm>
          <a:off x="0" y="0"/>
          <a:ext cx="0" cy="0"/>
          <a:chOff x="0" y="0"/>
          <a:chExt cx="0" cy="0"/>
        </a:xfrm>
      </p:grpSpPr>
      <p:sp>
        <p:nvSpPr>
          <p:cNvPr id="195" name="Google Shape;195;p18"/>
          <p:cNvSpPr/>
          <p:nvPr/>
        </p:nvSpPr>
        <p:spPr>
          <a:xfrm rot="10800000">
            <a:off x="-6117" y="4614322"/>
            <a:ext cx="7926095" cy="6074035"/>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8"/>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197" name="Google Shape;197;p18"/>
          <p:cNvGrpSpPr/>
          <p:nvPr/>
        </p:nvGrpSpPr>
        <p:grpSpPr>
          <a:xfrm>
            <a:off x="623454" y="927033"/>
            <a:ext cx="3813354" cy="3682399"/>
            <a:chOff x="3982947" y="764924"/>
            <a:chExt cx="4402902" cy="1772088"/>
          </a:xfrm>
        </p:grpSpPr>
        <p:sp>
          <p:nvSpPr>
            <p:cNvPr id="198" name="Google Shape;198;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5" name="Google Shape;205;p18"/>
          <p:cNvGrpSpPr/>
          <p:nvPr/>
        </p:nvGrpSpPr>
        <p:grpSpPr>
          <a:xfrm>
            <a:off x="623454" y="927033"/>
            <a:ext cx="3813354" cy="3682399"/>
            <a:chOff x="3982947" y="764924"/>
            <a:chExt cx="4402902" cy="1772088"/>
          </a:xfrm>
        </p:grpSpPr>
        <p:sp>
          <p:nvSpPr>
            <p:cNvPr id="206" name="Google Shape;206;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3">
  <p:cSld name="CAPTION_ONLY_2_1">
    <p:spTree>
      <p:nvGrpSpPr>
        <p:cNvPr id="213" name="Shape 213"/>
        <p:cNvGrpSpPr/>
        <p:nvPr/>
      </p:nvGrpSpPr>
      <p:grpSpPr>
        <a:xfrm>
          <a:off x="0" y="0"/>
          <a:ext cx="0" cy="0"/>
          <a:chOff x="0" y="0"/>
          <a:chExt cx="0" cy="0"/>
        </a:xfrm>
      </p:grpSpPr>
      <p:sp>
        <p:nvSpPr>
          <p:cNvPr id="214" name="Google Shape;214;p19"/>
          <p:cNvSpPr/>
          <p:nvPr/>
        </p:nvSpPr>
        <p:spPr>
          <a:xfrm flipH="1">
            <a:off x="-189715" y="9036287"/>
            <a:ext cx="1626644" cy="167037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p:cSld name="CAPTION_ONLY_2_1_1">
    <p:spTree>
      <p:nvGrpSpPr>
        <p:cNvPr id="215" name="Shape 215"/>
        <p:cNvGrpSpPr/>
        <p:nvPr/>
      </p:nvGrpSpPr>
      <p:grpSpPr>
        <a:xfrm>
          <a:off x="0" y="0"/>
          <a:ext cx="0" cy="0"/>
          <a:chOff x="0" y="0"/>
          <a:chExt cx="0" cy="0"/>
        </a:xfrm>
      </p:grpSpPr>
      <p:sp>
        <p:nvSpPr>
          <p:cNvPr id="216" name="Google Shape;216;p2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17" name="Google Shape;217;p20"/>
          <p:cNvGrpSpPr/>
          <p:nvPr/>
        </p:nvGrpSpPr>
        <p:grpSpPr>
          <a:xfrm>
            <a:off x="623454" y="927033"/>
            <a:ext cx="3813354" cy="3682399"/>
            <a:chOff x="3982947" y="764924"/>
            <a:chExt cx="4402902" cy="1772088"/>
          </a:xfrm>
        </p:grpSpPr>
        <p:sp>
          <p:nvSpPr>
            <p:cNvPr id="218" name="Google Shape;218;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 name="Google Shape;225;p20"/>
          <p:cNvGrpSpPr/>
          <p:nvPr/>
        </p:nvGrpSpPr>
        <p:grpSpPr>
          <a:xfrm>
            <a:off x="623454" y="927033"/>
            <a:ext cx="3813354" cy="3682399"/>
            <a:chOff x="3982947" y="764924"/>
            <a:chExt cx="4402902" cy="1772088"/>
          </a:xfrm>
        </p:grpSpPr>
        <p:sp>
          <p:nvSpPr>
            <p:cNvPr id="226" name="Google Shape;226;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3" name="Google Shape;233;p20"/>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Google Shape;24;p3"/>
          <p:cNvSpPr/>
          <p:nvPr/>
        </p:nvSpPr>
        <p:spPr>
          <a:xfrm rot="5400000">
            <a:off x="-1621348" y="1559295"/>
            <a:ext cx="11489737" cy="8371146"/>
          </a:xfrm>
          <a:custGeom>
            <a:rect b="b" l="l" r="r" t="t"/>
            <a:pathLst>
              <a:path extrusionOk="0" h="45011" w="31789">
                <a:moveTo>
                  <a:pt x="14894" y="8041"/>
                </a:moveTo>
                <a:cubicBezTo>
                  <a:pt x="15260" y="8041"/>
                  <a:pt x="15519" y="8300"/>
                  <a:pt x="15519" y="8675"/>
                </a:cubicBezTo>
                <a:cubicBezTo>
                  <a:pt x="15519" y="9006"/>
                  <a:pt x="15260" y="9310"/>
                  <a:pt x="14894" y="9310"/>
                </a:cubicBezTo>
                <a:cubicBezTo>
                  <a:pt x="14554" y="9310"/>
                  <a:pt x="14295" y="9006"/>
                  <a:pt x="14295" y="8675"/>
                </a:cubicBezTo>
                <a:cubicBezTo>
                  <a:pt x="14295" y="8300"/>
                  <a:pt x="14554" y="8041"/>
                  <a:pt x="14894" y="8041"/>
                </a:cubicBezTo>
                <a:close/>
                <a:moveTo>
                  <a:pt x="15032" y="9718"/>
                </a:moveTo>
                <a:cubicBezTo>
                  <a:pt x="15110" y="9718"/>
                  <a:pt x="15187" y="9730"/>
                  <a:pt x="15260" y="9756"/>
                </a:cubicBezTo>
                <a:cubicBezTo>
                  <a:pt x="15930" y="10015"/>
                  <a:pt x="16082" y="11132"/>
                  <a:pt x="15671" y="12320"/>
                </a:cubicBezTo>
                <a:cubicBezTo>
                  <a:pt x="15278" y="13374"/>
                  <a:pt x="14566" y="14075"/>
                  <a:pt x="13944" y="14075"/>
                </a:cubicBezTo>
                <a:cubicBezTo>
                  <a:pt x="13860" y="14075"/>
                  <a:pt x="13777" y="14062"/>
                  <a:pt x="13697" y="14036"/>
                </a:cubicBezTo>
                <a:cubicBezTo>
                  <a:pt x="13062" y="13812"/>
                  <a:pt x="12919" y="12660"/>
                  <a:pt x="13330" y="11463"/>
                </a:cubicBezTo>
                <a:cubicBezTo>
                  <a:pt x="13725" y="10444"/>
                  <a:pt x="14435" y="9718"/>
                  <a:pt x="15032" y="9718"/>
                </a:cubicBezTo>
                <a:close/>
                <a:moveTo>
                  <a:pt x="25652" y="19352"/>
                </a:moveTo>
                <a:cubicBezTo>
                  <a:pt x="25751" y="19352"/>
                  <a:pt x="25839" y="19378"/>
                  <a:pt x="25910" y="19432"/>
                </a:cubicBezTo>
                <a:cubicBezTo>
                  <a:pt x="26205" y="19655"/>
                  <a:pt x="26133" y="20325"/>
                  <a:pt x="25722" y="20888"/>
                </a:cubicBezTo>
                <a:cubicBezTo>
                  <a:pt x="25411" y="21308"/>
                  <a:pt x="24997" y="21558"/>
                  <a:pt x="24683" y="21558"/>
                </a:cubicBezTo>
                <a:cubicBezTo>
                  <a:pt x="24582" y="21558"/>
                  <a:pt x="24492" y="21532"/>
                  <a:pt x="24418" y="21478"/>
                </a:cubicBezTo>
                <a:cubicBezTo>
                  <a:pt x="24087" y="21254"/>
                  <a:pt x="24194" y="20620"/>
                  <a:pt x="24605" y="20066"/>
                </a:cubicBezTo>
                <a:cubicBezTo>
                  <a:pt x="24918" y="19611"/>
                  <a:pt x="25338" y="19352"/>
                  <a:pt x="25652" y="19352"/>
                </a:cubicBezTo>
                <a:close/>
                <a:moveTo>
                  <a:pt x="24123" y="22184"/>
                </a:moveTo>
                <a:cubicBezTo>
                  <a:pt x="24418" y="22184"/>
                  <a:pt x="24641" y="22407"/>
                  <a:pt x="24641" y="22675"/>
                </a:cubicBezTo>
                <a:cubicBezTo>
                  <a:pt x="24641" y="22970"/>
                  <a:pt x="24418" y="23193"/>
                  <a:pt x="24123" y="23193"/>
                </a:cubicBezTo>
                <a:cubicBezTo>
                  <a:pt x="23864" y="23193"/>
                  <a:pt x="23640" y="22970"/>
                  <a:pt x="23640" y="22675"/>
                </a:cubicBezTo>
                <a:cubicBezTo>
                  <a:pt x="23640" y="22407"/>
                  <a:pt x="23864" y="22184"/>
                  <a:pt x="24123" y="22184"/>
                </a:cubicBezTo>
                <a:close/>
                <a:moveTo>
                  <a:pt x="5529" y="22612"/>
                </a:moveTo>
                <a:cubicBezTo>
                  <a:pt x="6237" y="22612"/>
                  <a:pt x="6796" y="22852"/>
                  <a:pt x="6960" y="23300"/>
                </a:cubicBezTo>
                <a:cubicBezTo>
                  <a:pt x="7219" y="23970"/>
                  <a:pt x="6362" y="24909"/>
                  <a:pt x="5102" y="25391"/>
                </a:cubicBezTo>
                <a:cubicBezTo>
                  <a:pt x="4640" y="25554"/>
                  <a:pt x="4178" y="25632"/>
                  <a:pt x="3766" y="25632"/>
                </a:cubicBezTo>
                <a:cubicBezTo>
                  <a:pt x="3048" y="25632"/>
                  <a:pt x="2483" y="25393"/>
                  <a:pt x="2341" y="24944"/>
                </a:cubicBezTo>
                <a:cubicBezTo>
                  <a:pt x="2082" y="24274"/>
                  <a:pt x="2904" y="23300"/>
                  <a:pt x="4209" y="22854"/>
                </a:cubicBezTo>
                <a:cubicBezTo>
                  <a:pt x="4668" y="22691"/>
                  <a:pt x="5123" y="22612"/>
                  <a:pt x="5529" y="22612"/>
                </a:cubicBezTo>
                <a:close/>
                <a:moveTo>
                  <a:pt x="25910" y="0"/>
                </a:moveTo>
                <a:cubicBezTo>
                  <a:pt x="24945" y="1305"/>
                  <a:pt x="23864" y="2457"/>
                  <a:pt x="22488" y="3199"/>
                </a:cubicBezTo>
                <a:cubicBezTo>
                  <a:pt x="20031" y="4583"/>
                  <a:pt x="16824" y="4655"/>
                  <a:pt x="14814" y="6629"/>
                </a:cubicBezTo>
                <a:cubicBezTo>
                  <a:pt x="13062" y="8336"/>
                  <a:pt x="12732" y="10980"/>
                  <a:pt x="12437" y="13401"/>
                </a:cubicBezTo>
                <a:cubicBezTo>
                  <a:pt x="12133" y="15823"/>
                  <a:pt x="11615" y="18467"/>
                  <a:pt x="9712" y="19950"/>
                </a:cubicBezTo>
                <a:cubicBezTo>
                  <a:pt x="7747" y="21514"/>
                  <a:pt x="4879" y="21371"/>
                  <a:pt x="2681" y="22595"/>
                </a:cubicBezTo>
                <a:cubicBezTo>
                  <a:pt x="1528" y="23265"/>
                  <a:pt x="635" y="24274"/>
                  <a:pt x="1" y="25427"/>
                </a:cubicBezTo>
                <a:lnTo>
                  <a:pt x="1" y="45010"/>
                </a:lnTo>
                <a:lnTo>
                  <a:pt x="31788" y="45010"/>
                </a:lnTo>
                <a:lnTo>
                  <a:pt x="31788" y="34137"/>
                </a:lnTo>
                <a:cubicBezTo>
                  <a:pt x="31494" y="33726"/>
                  <a:pt x="31234" y="33280"/>
                  <a:pt x="30931" y="32869"/>
                </a:cubicBezTo>
                <a:cubicBezTo>
                  <a:pt x="30369" y="32128"/>
                  <a:pt x="29596" y="31452"/>
                  <a:pt x="28689" y="31452"/>
                </a:cubicBezTo>
                <a:cubicBezTo>
                  <a:pt x="28645" y="31452"/>
                  <a:pt x="28600" y="31454"/>
                  <a:pt x="28554" y="31457"/>
                </a:cubicBezTo>
                <a:cubicBezTo>
                  <a:pt x="28229" y="31481"/>
                  <a:pt x="27899" y="31591"/>
                  <a:pt x="27595" y="31591"/>
                </a:cubicBezTo>
                <a:cubicBezTo>
                  <a:pt x="27449" y="31591"/>
                  <a:pt x="27309" y="31566"/>
                  <a:pt x="27178" y="31493"/>
                </a:cubicBezTo>
                <a:cubicBezTo>
                  <a:pt x="26955" y="31386"/>
                  <a:pt x="26803" y="31118"/>
                  <a:pt x="26687" y="30894"/>
                </a:cubicBezTo>
                <a:cubicBezTo>
                  <a:pt x="26205" y="29778"/>
                  <a:pt x="26169" y="28518"/>
                  <a:pt x="26616" y="27401"/>
                </a:cubicBezTo>
                <a:cubicBezTo>
                  <a:pt x="26839" y="26803"/>
                  <a:pt x="27178" y="26204"/>
                  <a:pt x="27062" y="25614"/>
                </a:cubicBezTo>
                <a:cubicBezTo>
                  <a:pt x="26875" y="24533"/>
                  <a:pt x="25427" y="24051"/>
                  <a:pt x="25311" y="23006"/>
                </a:cubicBezTo>
                <a:cubicBezTo>
                  <a:pt x="25240" y="22335"/>
                  <a:pt x="25722" y="21782"/>
                  <a:pt x="26062" y="21254"/>
                </a:cubicBezTo>
                <a:cubicBezTo>
                  <a:pt x="26910" y="19950"/>
                  <a:pt x="27178" y="18163"/>
                  <a:pt x="26205" y="16975"/>
                </a:cubicBezTo>
                <a:cubicBezTo>
                  <a:pt x="25838" y="16528"/>
                  <a:pt x="25311" y="16198"/>
                  <a:pt x="24864" y="15823"/>
                </a:cubicBezTo>
                <a:cubicBezTo>
                  <a:pt x="23676" y="14813"/>
                  <a:pt x="22935" y="13250"/>
                  <a:pt x="22935" y="11731"/>
                </a:cubicBezTo>
                <a:cubicBezTo>
                  <a:pt x="22890" y="10167"/>
                  <a:pt x="23605" y="8604"/>
                  <a:pt x="24793" y="7594"/>
                </a:cubicBezTo>
                <a:cubicBezTo>
                  <a:pt x="26240" y="6326"/>
                  <a:pt x="28367" y="5807"/>
                  <a:pt x="29296" y="4137"/>
                </a:cubicBezTo>
                <a:cubicBezTo>
                  <a:pt x="29635" y="3502"/>
                  <a:pt x="29778" y="2797"/>
                  <a:pt x="29966" y="2127"/>
                </a:cubicBezTo>
                <a:cubicBezTo>
                  <a:pt x="30189" y="1376"/>
                  <a:pt x="30484" y="670"/>
                  <a:pt x="30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ph type="title"/>
          </p:nvPr>
        </p:nvSpPr>
        <p:spPr>
          <a:xfrm>
            <a:off x="623622" y="5824747"/>
            <a:ext cx="5555700" cy="21900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 name="Google Shape;26;p3"/>
          <p:cNvSpPr txBox="1"/>
          <p:nvPr>
            <p:ph idx="1" type="subTitle"/>
          </p:nvPr>
        </p:nvSpPr>
        <p:spPr>
          <a:xfrm>
            <a:off x="623622" y="8268938"/>
            <a:ext cx="3813300" cy="10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 name="Google Shape;27;p3"/>
          <p:cNvSpPr txBox="1"/>
          <p:nvPr>
            <p:ph hasCustomPrompt="1" idx="2" type="title"/>
          </p:nvPr>
        </p:nvSpPr>
        <p:spPr>
          <a:xfrm>
            <a:off x="5477214" y="1122142"/>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grpSp>
        <p:nvGrpSpPr>
          <p:cNvPr id="28" name="Google Shape;28;p3"/>
          <p:cNvGrpSpPr/>
          <p:nvPr/>
        </p:nvGrpSpPr>
        <p:grpSpPr>
          <a:xfrm>
            <a:off x="623454" y="927033"/>
            <a:ext cx="3813354" cy="3682399"/>
            <a:chOff x="3982947" y="764924"/>
            <a:chExt cx="4402902" cy="1772088"/>
          </a:xfrm>
        </p:grpSpPr>
        <p:sp>
          <p:nvSpPr>
            <p:cNvPr id="29" name="Google Shape;29;p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1">
  <p:cSld name="CAPTION_ONLY_2_1_1_1">
    <p:spTree>
      <p:nvGrpSpPr>
        <p:cNvPr id="234" name="Shape 234"/>
        <p:cNvGrpSpPr/>
        <p:nvPr/>
      </p:nvGrpSpPr>
      <p:grpSpPr>
        <a:xfrm>
          <a:off x="0" y="0"/>
          <a:ext cx="0" cy="0"/>
          <a:chOff x="0" y="0"/>
          <a:chExt cx="0" cy="0"/>
        </a:xfrm>
      </p:grpSpPr>
      <p:grpSp>
        <p:nvGrpSpPr>
          <p:cNvPr id="235" name="Google Shape;235;p21"/>
          <p:cNvGrpSpPr/>
          <p:nvPr/>
        </p:nvGrpSpPr>
        <p:grpSpPr>
          <a:xfrm>
            <a:off x="623454" y="927033"/>
            <a:ext cx="3813354" cy="3682399"/>
            <a:chOff x="3982947" y="764924"/>
            <a:chExt cx="4402902" cy="1772088"/>
          </a:xfrm>
        </p:grpSpPr>
        <p:sp>
          <p:nvSpPr>
            <p:cNvPr id="236" name="Google Shape;236;p2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21"/>
          <p:cNvGrpSpPr/>
          <p:nvPr/>
        </p:nvGrpSpPr>
        <p:grpSpPr>
          <a:xfrm>
            <a:off x="-6141" y="4614236"/>
            <a:ext cx="7925737" cy="6073914"/>
            <a:chOff x="-7091" y="2220518"/>
            <a:chExt cx="9151065" cy="2922962"/>
          </a:xfrm>
        </p:grpSpPr>
        <p:sp>
          <p:nvSpPr>
            <p:cNvPr id="244" name="Google Shape;244;p21"/>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5" name="Google Shape;245;p21"/>
            <p:cNvGrpSpPr/>
            <p:nvPr/>
          </p:nvGrpSpPr>
          <p:grpSpPr>
            <a:xfrm>
              <a:off x="720053" y="4703864"/>
              <a:ext cx="545456" cy="283819"/>
              <a:chOff x="510100" y="3797400"/>
              <a:chExt cx="734225" cy="821950"/>
            </a:xfrm>
          </p:grpSpPr>
          <p:sp>
            <p:nvSpPr>
              <p:cNvPr id="246" name="Google Shape;246;p21"/>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1"/>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5">
  <p:cSld name="CAPTION_ONLY_2_1_1_1_1">
    <p:spTree>
      <p:nvGrpSpPr>
        <p:cNvPr id="248" name="Shape 248"/>
        <p:cNvGrpSpPr/>
        <p:nvPr/>
      </p:nvGrpSpPr>
      <p:grpSpPr>
        <a:xfrm>
          <a:off x="0" y="0"/>
          <a:ext cx="0" cy="0"/>
          <a:chOff x="0" y="0"/>
          <a:chExt cx="0" cy="0"/>
        </a:xfrm>
      </p:grpSpPr>
      <p:grpSp>
        <p:nvGrpSpPr>
          <p:cNvPr id="249" name="Google Shape;249;p22"/>
          <p:cNvGrpSpPr/>
          <p:nvPr/>
        </p:nvGrpSpPr>
        <p:grpSpPr>
          <a:xfrm>
            <a:off x="-49086" y="2380747"/>
            <a:ext cx="7972642" cy="8473154"/>
            <a:chOff x="-56675" y="1145692"/>
            <a:chExt cx="9205221" cy="4077553"/>
          </a:xfrm>
        </p:grpSpPr>
        <p:sp>
          <p:nvSpPr>
            <p:cNvPr id="250" name="Google Shape;250;p22"/>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1" name="Google Shape;251;p22"/>
            <p:cNvGrpSpPr/>
            <p:nvPr/>
          </p:nvGrpSpPr>
          <p:grpSpPr>
            <a:xfrm rot="10637337">
              <a:off x="449973" y="3757208"/>
              <a:ext cx="1594500" cy="934544"/>
              <a:chOff x="6829525" y="3715075"/>
              <a:chExt cx="1594469" cy="934526"/>
            </a:xfrm>
          </p:grpSpPr>
          <p:sp>
            <p:nvSpPr>
              <p:cNvPr id="252" name="Google Shape;252;p22"/>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2"/>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4" name="Google Shape;254;p22"/>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5" name="Google Shape;255;p22"/>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56" name="Google Shape;256;p22"/>
          <p:cNvGrpSpPr/>
          <p:nvPr/>
        </p:nvGrpSpPr>
        <p:grpSpPr>
          <a:xfrm>
            <a:off x="623454" y="927033"/>
            <a:ext cx="3813354" cy="3682399"/>
            <a:chOff x="3982947" y="764924"/>
            <a:chExt cx="4402902" cy="1772088"/>
          </a:xfrm>
        </p:grpSpPr>
        <p:sp>
          <p:nvSpPr>
            <p:cNvPr id="257" name="Google Shape;257;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 name="Google Shape;264;p22"/>
          <p:cNvGrpSpPr/>
          <p:nvPr/>
        </p:nvGrpSpPr>
        <p:grpSpPr>
          <a:xfrm>
            <a:off x="623454" y="927033"/>
            <a:ext cx="3813354" cy="3682399"/>
            <a:chOff x="3982947" y="764924"/>
            <a:chExt cx="4402902" cy="1772088"/>
          </a:xfrm>
        </p:grpSpPr>
        <p:sp>
          <p:nvSpPr>
            <p:cNvPr id="265" name="Google Shape;265;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
    <p:spTree>
      <p:nvGrpSpPr>
        <p:cNvPr id="272" name="Shape 272"/>
        <p:cNvGrpSpPr/>
        <p:nvPr/>
      </p:nvGrpSpPr>
      <p:grpSpPr>
        <a:xfrm>
          <a:off x="0" y="0"/>
          <a:ext cx="0" cy="0"/>
          <a:chOff x="0" y="0"/>
          <a:chExt cx="0" cy="0"/>
        </a:xfrm>
      </p:grpSpPr>
      <p:sp>
        <p:nvSpPr>
          <p:cNvPr id="273" name="Google Shape;273;p23"/>
          <p:cNvSpPr txBox="1"/>
          <p:nvPr>
            <p:ph type="title"/>
          </p:nvPr>
        </p:nvSpPr>
        <p:spPr>
          <a:xfrm>
            <a:off x="269976" y="924780"/>
            <a:ext cx="7380000" cy="1190100"/>
          </a:xfrm>
          <a:prstGeom prst="rect">
            <a:avLst/>
          </a:prstGeom>
        </p:spPr>
        <p:txBody>
          <a:bodyPr anchorCtr="0" anchor="t" bIns="91425" lIns="91425" spcFirstLastPara="1" rIns="91425" wrap="square" tIns="91425">
            <a:noAutofit/>
          </a:bodyPr>
          <a:lstStyle>
            <a:lvl1pPr lvl="0">
              <a:spcBef>
                <a:spcPts val="0"/>
              </a:spcBef>
              <a:spcAft>
                <a:spcPts val="0"/>
              </a:spcAft>
              <a:buNone/>
              <a:defRPr>
                <a:latin typeface="Catamaran Light"/>
                <a:ea typeface="Catamaran Light"/>
                <a:cs typeface="Catamaran Light"/>
                <a:sym typeface="Catamaran Light"/>
              </a:defRPr>
            </a:lvl1pPr>
            <a:lvl2pPr lvl="1">
              <a:spcBef>
                <a:spcPts val="0"/>
              </a:spcBef>
              <a:spcAft>
                <a:spcPts val="0"/>
              </a:spcAft>
              <a:buNone/>
              <a:defRPr>
                <a:latin typeface="Catamaran Light"/>
                <a:ea typeface="Catamaran Light"/>
                <a:cs typeface="Catamaran Light"/>
                <a:sym typeface="Catamaran Light"/>
              </a:defRPr>
            </a:lvl2pPr>
            <a:lvl3pPr lvl="2">
              <a:spcBef>
                <a:spcPts val="0"/>
              </a:spcBef>
              <a:spcAft>
                <a:spcPts val="0"/>
              </a:spcAft>
              <a:buNone/>
              <a:defRPr>
                <a:latin typeface="Catamaran Light"/>
                <a:ea typeface="Catamaran Light"/>
                <a:cs typeface="Catamaran Light"/>
                <a:sym typeface="Catamaran Light"/>
              </a:defRPr>
            </a:lvl3pPr>
            <a:lvl4pPr lvl="3">
              <a:spcBef>
                <a:spcPts val="0"/>
              </a:spcBef>
              <a:spcAft>
                <a:spcPts val="0"/>
              </a:spcAft>
              <a:buNone/>
              <a:defRPr>
                <a:latin typeface="Catamaran Light"/>
                <a:ea typeface="Catamaran Light"/>
                <a:cs typeface="Catamaran Light"/>
                <a:sym typeface="Catamaran Light"/>
              </a:defRPr>
            </a:lvl4pPr>
            <a:lvl5pPr lvl="4">
              <a:spcBef>
                <a:spcPts val="0"/>
              </a:spcBef>
              <a:spcAft>
                <a:spcPts val="0"/>
              </a:spcAft>
              <a:buNone/>
              <a:defRPr>
                <a:latin typeface="Catamaran Light"/>
                <a:ea typeface="Catamaran Light"/>
                <a:cs typeface="Catamaran Light"/>
                <a:sym typeface="Catamaran Light"/>
              </a:defRPr>
            </a:lvl5pPr>
            <a:lvl6pPr lvl="5">
              <a:spcBef>
                <a:spcPts val="0"/>
              </a:spcBef>
              <a:spcAft>
                <a:spcPts val="0"/>
              </a:spcAft>
              <a:buNone/>
              <a:defRPr>
                <a:latin typeface="Catamaran Light"/>
                <a:ea typeface="Catamaran Light"/>
                <a:cs typeface="Catamaran Light"/>
                <a:sym typeface="Catamaran Light"/>
              </a:defRPr>
            </a:lvl6pPr>
            <a:lvl7pPr lvl="6">
              <a:spcBef>
                <a:spcPts val="0"/>
              </a:spcBef>
              <a:spcAft>
                <a:spcPts val="0"/>
              </a:spcAft>
              <a:buNone/>
              <a:defRPr>
                <a:latin typeface="Catamaran Light"/>
                <a:ea typeface="Catamaran Light"/>
                <a:cs typeface="Catamaran Light"/>
                <a:sym typeface="Catamaran Light"/>
              </a:defRPr>
            </a:lvl7pPr>
            <a:lvl8pPr lvl="7">
              <a:spcBef>
                <a:spcPts val="0"/>
              </a:spcBef>
              <a:spcAft>
                <a:spcPts val="0"/>
              </a:spcAft>
              <a:buNone/>
              <a:defRPr>
                <a:latin typeface="Catamaran Light"/>
                <a:ea typeface="Catamaran Light"/>
                <a:cs typeface="Catamaran Light"/>
                <a:sym typeface="Catamaran Light"/>
              </a:defRPr>
            </a:lvl8pPr>
            <a:lvl9pPr lvl="8">
              <a:spcBef>
                <a:spcPts val="0"/>
              </a:spcBef>
              <a:spcAft>
                <a:spcPts val="0"/>
              </a:spcAft>
              <a:buNone/>
              <a:defRPr>
                <a:latin typeface="Catamaran Light"/>
                <a:ea typeface="Catamaran Light"/>
                <a:cs typeface="Catamaran Light"/>
                <a:sym typeface="Catamaran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p:cSld name="ONE_COLUMN_TEXT_1">
    <p:spTree>
      <p:nvGrpSpPr>
        <p:cNvPr id="274" name="Shape 274"/>
        <p:cNvGrpSpPr/>
        <p:nvPr/>
      </p:nvGrpSpPr>
      <p:grpSpPr>
        <a:xfrm>
          <a:off x="0" y="0"/>
          <a:ext cx="0" cy="0"/>
          <a:chOff x="0" y="0"/>
          <a:chExt cx="0" cy="0"/>
        </a:xfrm>
      </p:grpSpPr>
      <p:sp>
        <p:nvSpPr>
          <p:cNvPr id="275" name="Google Shape;275;p24"/>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 name="Google Shape;276;p24"/>
          <p:cNvPicPr preferRelativeResize="0"/>
          <p:nvPr/>
        </p:nvPicPr>
        <p:blipFill rotWithShape="1">
          <a:blip r:embed="rId2">
            <a:alphaModFix/>
          </a:blip>
          <a:srcRect b="0" l="0" r="0" t="9"/>
          <a:stretch/>
        </p:blipFill>
        <p:spPr>
          <a:xfrm>
            <a:off x="645363" y="6976670"/>
            <a:ext cx="4653482" cy="3492824"/>
          </a:xfrm>
          <a:prstGeom prst="rect">
            <a:avLst/>
          </a:prstGeom>
          <a:noFill/>
          <a:ln>
            <a:noFill/>
          </a:ln>
        </p:spPr>
      </p:pic>
      <p:sp>
        <p:nvSpPr>
          <p:cNvPr id="277" name="Google Shape;277;p24"/>
          <p:cNvSpPr/>
          <p:nvPr/>
        </p:nvSpPr>
        <p:spPr>
          <a:xfrm>
            <a:off x="-171300" y="1299950"/>
            <a:ext cx="8262600" cy="17493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4"/>
          <p:cNvSpPr/>
          <p:nvPr/>
        </p:nvSpPr>
        <p:spPr>
          <a:xfrm rot="10800000">
            <a:off x="1124844" y="130196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4"/>
          <p:cNvSpPr/>
          <p:nvPr/>
        </p:nvSpPr>
        <p:spPr>
          <a:xfrm rot="10800000">
            <a:off x="4647338" y="129921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4"/>
          <p:cNvSpPr txBox="1"/>
          <p:nvPr/>
        </p:nvSpPr>
        <p:spPr>
          <a:xfrm>
            <a:off x="1153025"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Khalid Alkhani </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p:txBody>
      </p:sp>
      <p:sp>
        <p:nvSpPr>
          <p:cNvPr id="281" name="Google Shape;281;p24"/>
          <p:cNvSpPr txBox="1"/>
          <p:nvPr/>
        </p:nvSpPr>
        <p:spPr>
          <a:xfrm>
            <a:off x="4661450"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Lama Alzamil</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t/>
            </a:r>
            <a:endParaRPr sz="2400">
              <a:solidFill>
                <a:srgbClr val="741B47"/>
              </a:solidFill>
              <a:latin typeface="Patrick Hand SC"/>
              <a:ea typeface="Patrick Hand SC"/>
              <a:cs typeface="Patrick Hand SC"/>
              <a:sym typeface="Patrick Hand SC"/>
            </a:endParaRPr>
          </a:p>
        </p:txBody>
      </p:sp>
      <p:sp>
        <p:nvSpPr>
          <p:cNvPr id="282" name="Google Shape;282;p24"/>
          <p:cNvSpPr txBox="1"/>
          <p:nvPr/>
        </p:nvSpPr>
        <p:spPr>
          <a:xfrm>
            <a:off x="2257200" y="64500"/>
            <a:ext cx="3405600" cy="122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7100">
                <a:solidFill>
                  <a:srgbClr val="741B47"/>
                </a:solidFill>
                <a:latin typeface="Pompiere"/>
                <a:ea typeface="Pompiere"/>
                <a:cs typeface="Pompiere"/>
                <a:sym typeface="Pompiere"/>
              </a:rPr>
              <a:t>Thank You!</a:t>
            </a:r>
            <a:endParaRPr sz="7100">
              <a:solidFill>
                <a:srgbClr val="741B47"/>
              </a:solidFill>
              <a:latin typeface="Pompiere"/>
              <a:ea typeface="Pompiere"/>
              <a:cs typeface="Pompiere"/>
              <a:sym typeface="Pompiere"/>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six columns">
  <p:cSld name="ONE_COLUMN_TEXT_1_1">
    <p:spTree>
      <p:nvGrpSpPr>
        <p:cNvPr id="283" name="Shape 283"/>
        <p:cNvGrpSpPr/>
        <p:nvPr/>
      </p:nvGrpSpPr>
      <p:grpSpPr>
        <a:xfrm>
          <a:off x="0" y="0"/>
          <a:ext cx="0" cy="0"/>
          <a:chOff x="0" y="0"/>
          <a:chExt cx="0" cy="0"/>
        </a:xfrm>
      </p:grpSpPr>
      <p:sp>
        <p:nvSpPr>
          <p:cNvPr id="284" name="Google Shape;284;p25"/>
          <p:cNvSpPr/>
          <p:nvPr/>
        </p:nvSpPr>
        <p:spPr>
          <a:xfrm rot="10800000">
            <a:off x="-6539" y="7721650"/>
            <a:ext cx="4378648" cy="2966854"/>
          </a:xfrm>
          <a:custGeom>
            <a:rect b="b" l="l" r="r" t="t"/>
            <a:pathLst>
              <a:path extrusionOk="0" h="10339" w="3661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5"/>
          <p:cNvSpPr txBox="1"/>
          <p:nvPr>
            <p:ph idx="1" type="subTitle"/>
          </p:nvPr>
        </p:nvSpPr>
        <p:spPr>
          <a:xfrm>
            <a:off x="623665"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286" name="Google Shape;286;p25"/>
          <p:cNvSpPr txBox="1"/>
          <p:nvPr>
            <p:ph idx="2" type="subTitle"/>
          </p:nvPr>
        </p:nvSpPr>
        <p:spPr>
          <a:xfrm>
            <a:off x="3027131"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287" name="Google Shape;287;p25"/>
          <p:cNvSpPr txBox="1"/>
          <p:nvPr>
            <p:ph idx="3" type="subTitle"/>
          </p:nvPr>
        </p:nvSpPr>
        <p:spPr>
          <a:xfrm>
            <a:off x="5439024"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288" name="Google Shape;288;p25"/>
          <p:cNvSpPr txBox="1"/>
          <p:nvPr>
            <p:ph idx="4" type="subTitle"/>
          </p:nvPr>
        </p:nvSpPr>
        <p:spPr>
          <a:xfrm>
            <a:off x="129310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289" name="Google Shape;289;p25"/>
          <p:cNvSpPr txBox="1"/>
          <p:nvPr>
            <p:ph idx="5" type="subTitle"/>
          </p:nvPr>
        </p:nvSpPr>
        <p:spPr>
          <a:xfrm>
            <a:off x="369661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290" name="Google Shape;290;p25"/>
          <p:cNvSpPr txBox="1"/>
          <p:nvPr>
            <p:ph idx="6" type="subTitle"/>
          </p:nvPr>
        </p:nvSpPr>
        <p:spPr>
          <a:xfrm>
            <a:off x="6108508"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291" name="Google Shape;291;p25"/>
          <p:cNvSpPr txBox="1"/>
          <p:nvPr>
            <p:ph idx="7" type="subTitle"/>
          </p:nvPr>
        </p:nvSpPr>
        <p:spPr>
          <a:xfrm>
            <a:off x="623665"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292" name="Google Shape;292;p25"/>
          <p:cNvSpPr txBox="1"/>
          <p:nvPr>
            <p:ph idx="8" type="subTitle"/>
          </p:nvPr>
        </p:nvSpPr>
        <p:spPr>
          <a:xfrm>
            <a:off x="3027131"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293" name="Google Shape;293;p25"/>
          <p:cNvSpPr txBox="1"/>
          <p:nvPr>
            <p:ph idx="9" type="subTitle"/>
          </p:nvPr>
        </p:nvSpPr>
        <p:spPr>
          <a:xfrm>
            <a:off x="5439024"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294" name="Google Shape;294;p25"/>
          <p:cNvSpPr txBox="1"/>
          <p:nvPr>
            <p:ph idx="13" type="subTitle"/>
          </p:nvPr>
        </p:nvSpPr>
        <p:spPr>
          <a:xfrm>
            <a:off x="129310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295" name="Google Shape;295;p25"/>
          <p:cNvSpPr txBox="1"/>
          <p:nvPr>
            <p:ph idx="14" type="subTitle"/>
          </p:nvPr>
        </p:nvSpPr>
        <p:spPr>
          <a:xfrm>
            <a:off x="369661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296" name="Google Shape;296;p25"/>
          <p:cNvSpPr txBox="1"/>
          <p:nvPr>
            <p:ph idx="15" type="subTitle"/>
          </p:nvPr>
        </p:nvSpPr>
        <p:spPr>
          <a:xfrm>
            <a:off x="6108508"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297" name="Google Shape;297;p2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98" name="Google Shape;298;p25"/>
          <p:cNvGrpSpPr/>
          <p:nvPr/>
        </p:nvGrpSpPr>
        <p:grpSpPr>
          <a:xfrm>
            <a:off x="623454" y="927033"/>
            <a:ext cx="3813354" cy="3682399"/>
            <a:chOff x="3982947" y="764924"/>
            <a:chExt cx="4402902" cy="1772088"/>
          </a:xfrm>
        </p:grpSpPr>
        <p:sp>
          <p:nvSpPr>
            <p:cNvPr id="299" name="Google Shape;299;p2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four columns">
  <p:cSld name="ONE_COLUMN_TEXT_1_1_1">
    <p:spTree>
      <p:nvGrpSpPr>
        <p:cNvPr id="306" name="Shape 306"/>
        <p:cNvGrpSpPr/>
        <p:nvPr/>
      </p:nvGrpSpPr>
      <p:grpSpPr>
        <a:xfrm>
          <a:off x="0" y="0"/>
          <a:ext cx="0" cy="0"/>
          <a:chOff x="0" y="0"/>
          <a:chExt cx="0" cy="0"/>
        </a:xfrm>
      </p:grpSpPr>
      <p:sp>
        <p:nvSpPr>
          <p:cNvPr id="307" name="Google Shape;307;p26"/>
          <p:cNvSpPr txBox="1"/>
          <p:nvPr>
            <p:ph idx="1" type="subTitle"/>
          </p:nvPr>
        </p:nvSpPr>
        <p:spPr>
          <a:xfrm>
            <a:off x="1433054" y="824285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08" name="Google Shape;308;p26"/>
          <p:cNvSpPr txBox="1"/>
          <p:nvPr>
            <p:ph idx="2" type="subTitle"/>
          </p:nvPr>
        </p:nvSpPr>
        <p:spPr>
          <a:xfrm>
            <a:off x="4950736" y="8242868"/>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09" name="Google Shape;309;p26"/>
          <p:cNvSpPr txBox="1"/>
          <p:nvPr>
            <p:ph idx="3" type="subTitle"/>
          </p:nvPr>
        </p:nvSpPr>
        <p:spPr>
          <a:xfrm>
            <a:off x="1433054" y="7539421"/>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10" name="Google Shape;310;p26"/>
          <p:cNvSpPr txBox="1"/>
          <p:nvPr>
            <p:ph idx="4" type="subTitle"/>
          </p:nvPr>
        </p:nvSpPr>
        <p:spPr>
          <a:xfrm>
            <a:off x="4950737" y="7539438"/>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11" name="Google Shape;311;p26"/>
          <p:cNvSpPr txBox="1"/>
          <p:nvPr>
            <p:ph idx="5" type="subTitle"/>
          </p:nvPr>
        </p:nvSpPr>
        <p:spPr>
          <a:xfrm>
            <a:off x="1433054" y="469584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12" name="Google Shape;312;p26"/>
          <p:cNvSpPr txBox="1"/>
          <p:nvPr>
            <p:ph idx="6" type="subTitle"/>
          </p:nvPr>
        </p:nvSpPr>
        <p:spPr>
          <a:xfrm>
            <a:off x="4950736" y="4695847"/>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13" name="Google Shape;313;p26"/>
          <p:cNvSpPr txBox="1"/>
          <p:nvPr>
            <p:ph idx="7" type="subTitle"/>
          </p:nvPr>
        </p:nvSpPr>
        <p:spPr>
          <a:xfrm>
            <a:off x="1433054"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14" name="Google Shape;314;p26"/>
          <p:cNvSpPr txBox="1"/>
          <p:nvPr>
            <p:ph idx="8" type="subTitle"/>
          </p:nvPr>
        </p:nvSpPr>
        <p:spPr>
          <a:xfrm>
            <a:off x="4950737"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15" name="Google Shape;315;p26"/>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16" name="Google Shape;316;p26"/>
          <p:cNvGrpSpPr/>
          <p:nvPr/>
        </p:nvGrpSpPr>
        <p:grpSpPr>
          <a:xfrm>
            <a:off x="623454" y="927033"/>
            <a:ext cx="3813354" cy="3682399"/>
            <a:chOff x="3982947" y="764924"/>
            <a:chExt cx="4402902" cy="1772088"/>
          </a:xfrm>
        </p:grpSpPr>
        <p:sp>
          <p:nvSpPr>
            <p:cNvPr id="317" name="Google Shape;317;p2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umbers and text">
  <p:cSld name="ONE_COLUMN_TEXT_1_1_1_1">
    <p:spTree>
      <p:nvGrpSpPr>
        <p:cNvPr id="324" name="Shape 324"/>
        <p:cNvGrpSpPr/>
        <p:nvPr/>
      </p:nvGrpSpPr>
      <p:grpSpPr>
        <a:xfrm>
          <a:off x="0" y="0"/>
          <a:ext cx="0" cy="0"/>
          <a:chOff x="0" y="0"/>
          <a:chExt cx="0" cy="0"/>
        </a:xfrm>
      </p:grpSpPr>
      <p:sp>
        <p:nvSpPr>
          <p:cNvPr id="325" name="Google Shape;325;p27"/>
          <p:cNvSpPr txBox="1"/>
          <p:nvPr>
            <p:ph idx="1" type="subTitle"/>
          </p:nvPr>
        </p:nvSpPr>
        <p:spPr>
          <a:xfrm>
            <a:off x="1502734" y="4819910"/>
            <a:ext cx="49146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6" name="Google Shape;326;p27"/>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27" name="Google Shape;327;p27"/>
          <p:cNvSpPr txBox="1"/>
          <p:nvPr>
            <p:ph idx="2" type="subTitle"/>
          </p:nvPr>
        </p:nvSpPr>
        <p:spPr>
          <a:xfrm>
            <a:off x="702094"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8" name="Google Shape;328;p27"/>
          <p:cNvSpPr txBox="1"/>
          <p:nvPr>
            <p:ph idx="3" type="subTitle"/>
          </p:nvPr>
        </p:nvSpPr>
        <p:spPr>
          <a:xfrm>
            <a:off x="4399751"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329" name="Google Shape;329;p27"/>
          <p:cNvGrpSpPr/>
          <p:nvPr/>
        </p:nvGrpSpPr>
        <p:grpSpPr>
          <a:xfrm>
            <a:off x="623454" y="927033"/>
            <a:ext cx="3813354" cy="3682399"/>
            <a:chOff x="3982947" y="764924"/>
            <a:chExt cx="4402902" cy="1772088"/>
          </a:xfrm>
        </p:grpSpPr>
        <p:sp>
          <p:nvSpPr>
            <p:cNvPr id="330" name="Google Shape;330;p2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7" name="Google Shape;337;p27"/>
          <p:cNvSpPr txBox="1"/>
          <p:nvPr>
            <p:ph hasCustomPrompt="1" idx="4" type="title"/>
          </p:nvPr>
        </p:nvSpPr>
        <p:spPr>
          <a:xfrm>
            <a:off x="2109272" y="2811395"/>
            <a:ext cx="3701400" cy="178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Font typeface="DM Sans"/>
              <a:buNone/>
              <a:defRPr sz="6000">
                <a:latin typeface="DM Sans"/>
                <a:ea typeface="DM Sans"/>
                <a:cs typeface="DM Sans"/>
                <a:sym typeface="DM Sans"/>
              </a:defRPr>
            </a:lvl2pPr>
            <a:lvl3pPr lvl="2" rtl="0" algn="ctr">
              <a:spcBef>
                <a:spcPts val="0"/>
              </a:spcBef>
              <a:spcAft>
                <a:spcPts val="0"/>
              </a:spcAft>
              <a:buSzPts val="6000"/>
              <a:buFont typeface="DM Sans"/>
              <a:buNone/>
              <a:defRPr sz="6000">
                <a:latin typeface="DM Sans"/>
                <a:ea typeface="DM Sans"/>
                <a:cs typeface="DM Sans"/>
                <a:sym typeface="DM Sans"/>
              </a:defRPr>
            </a:lvl3pPr>
            <a:lvl4pPr lvl="3" rtl="0" algn="ctr">
              <a:spcBef>
                <a:spcPts val="0"/>
              </a:spcBef>
              <a:spcAft>
                <a:spcPts val="0"/>
              </a:spcAft>
              <a:buSzPts val="6000"/>
              <a:buFont typeface="DM Sans"/>
              <a:buNone/>
              <a:defRPr sz="6000">
                <a:latin typeface="DM Sans"/>
                <a:ea typeface="DM Sans"/>
                <a:cs typeface="DM Sans"/>
                <a:sym typeface="DM Sans"/>
              </a:defRPr>
            </a:lvl4pPr>
            <a:lvl5pPr lvl="4" rtl="0" algn="ctr">
              <a:spcBef>
                <a:spcPts val="0"/>
              </a:spcBef>
              <a:spcAft>
                <a:spcPts val="0"/>
              </a:spcAft>
              <a:buSzPts val="6000"/>
              <a:buFont typeface="DM Sans"/>
              <a:buNone/>
              <a:defRPr sz="6000">
                <a:latin typeface="DM Sans"/>
                <a:ea typeface="DM Sans"/>
                <a:cs typeface="DM Sans"/>
                <a:sym typeface="DM Sans"/>
              </a:defRPr>
            </a:lvl5pPr>
            <a:lvl6pPr lvl="5" rtl="0" algn="ctr">
              <a:spcBef>
                <a:spcPts val="0"/>
              </a:spcBef>
              <a:spcAft>
                <a:spcPts val="0"/>
              </a:spcAft>
              <a:buSzPts val="6000"/>
              <a:buFont typeface="DM Sans"/>
              <a:buNone/>
              <a:defRPr sz="6000">
                <a:latin typeface="DM Sans"/>
                <a:ea typeface="DM Sans"/>
                <a:cs typeface="DM Sans"/>
                <a:sym typeface="DM Sans"/>
              </a:defRPr>
            </a:lvl6pPr>
            <a:lvl7pPr lvl="6" rtl="0" algn="ctr">
              <a:spcBef>
                <a:spcPts val="0"/>
              </a:spcBef>
              <a:spcAft>
                <a:spcPts val="0"/>
              </a:spcAft>
              <a:buSzPts val="6000"/>
              <a:buFont typeface="DM Sans"/>
              <a:buNone/>
              <a:defRPr sz="6000">
                <a:latin typeface="DM Sans"/>
                <a:ea typeface="DM Sans"/>
                <a:cs typeface="DM Sans"/>
                <a:sym typeface="DM Sans"/>
              </a:defRPr>
            </a:lvl7pPr>
            <a:lvl8pPr lvl="7" rtl="0" algn="ctr">
              <a:spcBef>
                <a:spcPts val="0"/>
              </a:spcBef>
              <a:spcAft>
                <a:spcPts val="0"/>
              </a:spcAft>
              <a:buSzPts val="6000"/>
              <a:buFont typeface="DM Sans"/>
              <a:buNone/>
              <a:defRPr sz="6000">
                <a:latin typeface="DM Sans"/>
                <a:ea typeface="DM Sans"/>
                <a:cs typeface="DM Sans"/>
                <a:sym typeface="DM Sans"/>
              </a:defRPr>
            </a:lvl8pPr>
            <a:lvl9pPr lvl="8" rtl="0" algn="ctr">
              <a:spcBef>
                <a:spcPts val="0"/>
              </a:spcBef>
              <a:spcAft>
                <a:spcPts val="0"/>
              </a:spcAft>
              <a:buSzPts val="6000"/>
              <a:buFont typeface="DM Sans"/>
              <a:buNone/>
              <a:defRPr sz="6000">
                <a:latin typeface="DM Sans"/>
                <a:ea typeface="DM Sans"/>
                <a:cs typeface="DM Sans"/>
                <a:sym typeface="DM Sans"/>
              </a:defRPr>
            </a:lvl9pPr>
          </a:lstStyle>
          <a:p>
            <a:r>
              <a:t>xx%</a:t>
            </a:r>
          </a:p>
        </p:txBody>
      </p:sp>
      <p:sp>
        <p:nvSpPr>
          <p:cNvPr id="338" name="Google Shape;338;p27"/>
          <p:cNvSpPr txBox="1"/>
          <p:nvPr>
            <p:ph hasCustomPrompt="1" idx="5" type="title"/>
          </p:nvPr>
        </p:nvSpPr>
        <p:spPr>
          <a:xfrm>
            <a:off x="4596204"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
        <p:nvSpPr>
          <p:cNvPr id="339" name="Google Shape;339;p27"/>
          <p:cNvSpPr txBox="1"/>
          <p:nvPr>
            <p:ph hasCustomPrompt="1" idx="6" type="title"/>
          </p:nvPr>
        </p:nvSpPr>
        <p:spPr>
          <a:xfrm>
            <a:off x="898535"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ONE_COLUMN_TEXT_1_1_1_1_1">
    <p:bg>
      <p:bgPr>
        <a:solidFill>
          <a:srgbClr val="F6F1F3"/>
        </a:solidFill>
      </p:bgPr>
    </p:bg>
    <p:spTree>
      <p:nvGrpSpPr>
        <p:cNvPr id="340" name="Shape 340"/>
        <p:cNvGrpSpPr/>
        <p:nvPr/>
      </p:nvGrpSpPr>
      <p:grpSpPr>
        <a:xfrm>
          <a:off x="0" y="0"/>
          <a:ext cx="0" cy="0"/>
          <a:chOff x="0" y="0"/>
          <a:chExt cx="0" cy="0"/>
        </a:xfrm>
      </p:grpSpPr>
      <p:grpSp>
        <p:nvGrpSpPr>
          <p:cNvPr id="341" name="Google Shape;341;p28"/>
          <p:cNvGrpSpPr/>
          <p:nvPr/>
        </p:nvGrpSpPr>
        <p:grpSpPr>
          <a:xfrm>
            <a:off x="-139707" y="7064900"/>
            <a:ext cx="3546713" cy="3641803"/>
            <a:chOff x="-199351" y="2855375"/>
            <a:chExt cx="5366490" cy="2296943"/>
          </a:xfrm>
        </p:grpSpPr>
        <p:grpSp>
          <p:nvGrpSpPr>
            <p:cNvPr id="342" name="Google Shape;342;p28"/>
            <p:cNvGrpSpPr/>
            <p:nvPr/>
          </p:nvGrpSpPr>
          <p:grpSpPr>
            <a:xfrm flipH="1">
              <a:off x="-199351" y="2855375"/>
              <a:ext cx="5366490" cy="2296943"/>
              <a:chOff x="5005549" y="2855375"/>
              <a:chExt cx="5366490" cy="2296943"/>
            </a:xfrm>
          </p:grpSpPr>
          <p:sp>
            <p:nvSpPr>
              <p:cNvPr id="343" name="Google Shape;343;p28"/>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8"/>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5" name="Google Shape;345;p28"/>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6" name="Google Shape;346;p28"/>
          <p:cNvSpPr txBox="1"/>
          <p:nvPr/>
        </p:nvSpPr>
        <p:spPr>
          <a:xfrm flipH="1">
            <a:off x="3453381" y="10001775"/>
            <a:ext cx="2142900" cy="726300"/>
          </a:xfrm>
          <a:prstGeom prst="rect">
            <a:avLst/>
          </a:prstGeom>
          <a:noFill/>
          <a:ln>
            <a:noFill/>
          </a:ln>
        </p:spPr>
        <p:txBody>
          <a:bodyPr anchorCtr="0" anchor="ctr" bIns="103300" lIns="103300" spcFirstLastPara="1" rIns="103300" wrap="square" tIns="103300">
            <a:noAutofit/>
          </a:bodyPr>
          <a:lstStyle/>
          <a:p>
            <a:pPr indent="0" lvl="0" marL="0" rtl="0" algn="l">
              <a:spcBef>
                <a:spcPts val="0"/>
              </a:spcBef>
              <a:spcAft>
                <a:spcPts val="0"/>
              </a:spcAft>
              <a:buNone/>
            </a:pPr>
            <a:r>
              <a:rPr b="1" lang="en-GB" sz="1000">
                <a:latin typeface="Lora"/>
                <a:ea typeface="Lora"/>
                <a:cs typeface="Lora"/>
                <a:sym typeface="Lora"/>
              </a:rPr>
              <a:t>Black: Original content</a:t>
            </a:r>
            <a:r>
              <a:rPr b="1" lang="en-GB" sz="1000">
                <a:solidFill>
                  <a:srgbClr val="38761D"/>
                </a:solidFill>
                <a:latin typeface="Lora"/>
                <a:ea typeface="Lora"/>
                <a:cs typeface="Lora"/>
                <a:sym typeface="Lora"/>
              </a:rPr>
              <a:t>     </a:t>
            </a:r>
            <a:r>
              <a:rPr b="1" lang="en-GB" sz="1000">
                <a:solidFill>
                  <a:srgbClr val="8E7CC3"/>
                </a:solidFill>
                <a:latin typeface="Lora"/>
                <a:ea typeface="Lora"/>
                <a:cs typeface="Lora"/>
                <a:sym typeface="Lora"/>
              </a:rPr>
              <a:t>   </a:t>
            </a:r>
            <a:endParaRPr b="1" sz="1000">
              <a:latin typeface="Lora"/>
              <a:ea typeface="Lora"/>
              <a:cs typeface="Lora"/>
              <a:sym typeface="Lora"/>
            </a:endParaRPr>
          </a:p>
          <a:p>
            <a:pPr indent="0" lvl="0" marL="0" rtl="0" algn="l">
              <a:spcBef>
                <a:spcPts val="0"/>
              </a:spcBef>
              <a:spcAft>
                <a:spcPts val="0"/>
              </a:spcAft>
              <a:buNone/>
            </a:pPr>
            <a:r>
              <a:rPr b="1" lang="en-GB" sz="1000">
                <a:solidFill>
                  <a:srgbClr val="FF0000"/>
                </a:solidFill>
                <a:latin typeface="Lora"/>
                <a:ea typeface="Lora"/>
                <a:cs typeface="Lora"/>
                <a:sym typeface="Lora"/>
              </a:rPr>
              <a:t>Red: Important</a:t>
            </a:r>
            <a:r>
              <a:rPr b="1" lang="en-GB" sz="1000">
                <a:solidFill>
                  <a:srgbClr val="B45F06"/>
                </a:solidFill>
                <a:latin typeface="Lora"/>
                <a:ea typeface="Lora"/>
                <a:cs typeface="Lora"/>
                <a:sym typeface="Lora"/>
              </a:rPr>
              <a:t>   </a:t>
            </a:r>
            <a:r>
              <a:rPr b="1" lang="en-GB" sz="1000">
                <a:solidFill>
                  <a:srgbClr val="8E7CC3"/>
                </a:solidFill>
                <a:latin typeface="Lora"/>
                <a:ea typeface="Lora"/>
                <a:cs typeface="Lora"/>
                <a:sym typeface="Lora"/>
              </a:rPr>
              <a:t>                      </a:t>
            </a:r>
            <a:endParaRPr b="1" sz="1000">
              <a:solidFill>
                <a:srgbClr val="666666"/>
              </a:solidFill>
              <a:latin typeface="Lora"/>
              <a:ea typeface="Lora"/>
              <a:cs typeface="Lora"/>
              <a:sym typeface="Lora"/>
            </a:endParaRPr>
          </a:p>
          <a:p>
            <a:pPr indent="0" lvl="0" marL="0" rtl="0" algn="l">
              <a:spcBef>
                <a:spcPts val="0"/>
              </a:spcBef>
              <a:spcAft>
                <a:spcPts val="0"/>
              </a:spcAft>
              <a:buClr>
                <a:srgbClr val="000000"/>
              </a:buClr>
              <a:buSzPts val="1200"/>
              <a:buFont typeface="Arial"/>
              <a:buNone/>
            </a:pPr>
            <a:r>
              <a:rPr b="1" lang="en-GB" sz="1000">
                <a:solidFill>
                  <a:srgbClr val="4A86E8"/>
                </a:solidFill>
                <a:latin typeface="Lora"/>
                <a:ea typeface="Lora"/>
                <a:cs typeface="Lora"/>
                <a:sym typeface="Lora"/>
              </a:rPr>
              <a:t>Blue: Males slides</a:t>
            </a:r>
            <a:endParaRPr b="1" sz="1000">
              <a:solidFill>
                <a:srgbClr val="4A86E8"/>
              </a:solidFill>
              <a:latin typeface="Lora"/>
              <a:ea typeface="Lora"/>
              <a:cs typeface="Lora"/>
              <a:sym typeface="Lora"/>
            </a:endParaRPr>
          </a:p>
        </p:txBody>
      </p:sp>
      <p:sp>
        <p:nvSpPr>
          <p:cNvPr id="347" name="Google Shape;347;p28"/>
          <p:cNvSpPr txBox="1"/>
          <p:nvPr/>
        </p:nvSpPr>
        <p:spPr>
          <a:xfrm>
            <a:off x="5062864" y="10017474"/>
            <a:ext cx="2556600" cy="694800"/>
          </a:xfrm>
          <a:prstGeom prst="rect">
            <a:avLst/>
          </a:prstGeom>
          <a:noFill/>
          <a:ln>
            <a:noFill/>
          </a:ln>
        </p:spPr>
        <p:txBody>
          <a:bodyPr anchorCtr="0" anchor="t" bIns="103300" lIns="103300" spcFirstLastPara="1" rIns="103300" wrap="square" tIns="103300">
            <a:noAutofit/>
          </a:bodyPr>
          <a:lstStyle/>
          <a:p>
            <a:pPr indent="0" lvl="0" marL="0" rtl="0" algn="l">
              <a:spcBef>
                <a:spcPts val="0"/>
              </a:spcBef>
              <a:spcAft>
                <a:spcPts val="0"/>
              </a:spcAft>
              <a:buClr>
                <a:srgbClr val="000000"/>
              </a:buClr>
              <a:buSzPts val="1100"/>
              <a:buFont typeface="Arial"/>
              <a:buNone/>
            </a:pPr>
            <a:r>
              <a:rPr b="1" lang="en-GB" sz="1000">
                <a:solidFill>
                  <a:srgbClr val="B45F06"/>
                </a:solidFill>
                <a:latin typeface="Lora"/>
                <a:ea typeface="Lora"/>
                <a:cs typeface="Lora"/>
                <a:sym typeface="Lora"/>
              </a:rPr>
              <a:t>Orange: Doctor notes</a:t>
            </a:r>
            <a:endParaRPr b="1" sz="1000">
              <a:solidFill>
                <a:srgbClr val="B45F06"/>
              </a:solidFill>
              <a:latin typeface="Lora"/>
              <a:ea typeface="Lora"/>
              <a:cs typeface="Lora"/>
              <a:sym typeface="Lora"/>
            </a:endParaRPr>
          </a:p>
          <a:p>
            <a:pPr indent="0" lvl="0" marL="0" rtl="0" algn="l">
              <a:spcBef>
                <a:spcPts val="0"/>
              </a:spcBef>
              <a:spcAft>
                <a:spcPts val="0"/>
              </a:spcAft>
              <a:buNone/>
            </a:pPr>
            <a:r>
              <a:rPr b="1" lang="en-GB" sz="1000">
                <a:solidFill>
                  <a:srgbClr val="999999"/>
                </a:solidFill>
                <a:latin typeface="Lora"/>
                <a:ea typeface="Lora"/>
                <a:cs typeface="Lora"/>
                <a:sym typeface="Lora"/>
              </a:rPr>
              <a:t>Grey: Extra/Robbins </a:t>
            </a:r>
            <a:endParaRPr b="1" sz="1000">
              <a:solidFill>
                <a:srgbClr val="38761D"/>
              </a:solidFill>
              <a:latin typeface="Lora"/>
              <a:ea typeface="Lora"/>
              <a:cs typeface="Lora"/>
              <a:sym typeface="Lora"/>
            </a:endParaRPr>
          </a:p>
          <a:p>
            <a:pPr indent="0" lvl="0" marL="0" rtl="0" algn="l">
              <a:spcBef>
                <a:spcPts val="0"/>
              </a:spcBef>
              <a:spcAft>
                <a:spcPts val="0"/>
              </a:spcAft>
              <a:buNone/>
            </a:pPr>
            <a:r>
              <a:rPr b="1" lang="en-GB" sz="1000">
                <a:solidFill>
                  <a:srgbClr val="38761D"/>
                </a:solidFill>
                <a:latin typeface="Lora"/>
                <a:ea typeface="Lora"/>
                <a:cs typeface="Lora"/>
                <a:sym typeface="Lora"/>
              </a:rPr>
              <a:t>Green: F</a:t>
            </a:r>
            <a:r>
              <a:rPr b="1" lang="en-GB" sz="1000">
                <a:solidFill>
                  <a:srgbClr val="38761D"/>
                </a:solidFill>
                <a:latin typeface="Lora"/>
                <a:ea typeface="Lora"/>
                <a:cs typeface="Lora"/>
                <a:sym typeface="Lora"/>
              </a:rPr>
              <a:t>emales slides  </a:t>
            </a:r>
            <a:r>
              <a:rPr b="1" lang="en-GB" sz="1000">
                <a:solidFill>
                  <a:srgbClr val="38761D"/>
                </a:solidFill>
                <a:latin typeface="CG Times"/>
                <a:ea typeface="CG Times"/>
                <a:cs typeface="CG Times"/>
                <a:sym typeface="CG Times"/>
              </a:rPr>
              <a:t>                        </a:t>
            </a:r>
            <a:endParaRPr b="1" sz="1000">
              <a:solidFill>
                <a:srgbClr val="38761D"/>
              </a:solidFill>
              <a:latin typeface="CG Times"/>
              <a:ea typeface="CG Times"/>
              <a:cs typeface="CG Times"/>
              <a:sym typeface="CG Times"/>
            </a:endParaRPr>
          </a:p>
        </p:txBody>
      </p:sp>
      <p:pic>
        <p:nvPicPr>
          <p:cNvPr id="348" name="Google Shape;348;p28"/>
          <p:cNvPicPr preferRelativeResize="0"/>
          <p:nvPr/>
        </p:nvPicPr>
        <p:blipFill>
          <a:blip r:embed="rId2">
            <a:alphaModFix/>
          </a:blip>
          <a:stretch>
            <a:fillRect/>
          </a:stretch>
        </p:blipFill>
        <p:spPr>
          <a:xfrm>
            <a:off x="28925" y="6589875"/>
            <a:ext cx="4555725" cy="4555725"/>
          </a:xfrm>
          <a:prstGeom prst="rect">
            <a:avLst/>
          </a:prstGeom>
          <a:noFill/>
          <a:ln>
            <a:noFill/>
          </a:ln>
        </p:spPr>
      </p:pic>
      <p:pic>
        <p:nvPicPr>
          <p:cNvPr id="349" name="Google Shape;349;p28"/>
          <p:cNvPicPr preferRelativeResize="0"/>
          <p:nvPr/>
        </p:nvPicPr>
        <p:blipFill rotWithShape="1">
          <a:blip r:embed="rId3">
            <a:alphaModFix/>
          </a:blip>
          <a:srcRect b="0" l="19248" r="15190" t="0"/>
          <a:stretch/>
        </p:blipFill>
        <p:spPr>
          <a:xfrm>
            <a:off x="6771450" y="174975"/>
            <a:ext cx="970000" cy="1077375"/>
          </a:xfrm>
          <a:prstGeom prst="rect">
            <a:avLst/>
          </a:prstGeom>
          <a:noFill/>
          <a:ln>
            <a:noFill/>
          </a:ln>
        </p:spPr>
      </p:pic>
      <p:pic>
        <p:nvPicPr>
          <p:cNvPr id="350" name="Google Shape;350;p28"/>
          <p:cNvPicPr preferRelativeResize="0"/>
          <p:nvPr/>
        </p:nvPicPr>
        <p:blipFill>
          <a:blip r:embed="rId4">
            <a:alphaModFix/>
          </a:blip>
          <a:stretch>
            <a:fillRect/>
          </a:stretch>
        </p:blipFill>
        <p:spPr>
          <a:xfrm>
            <a:off x="223800" y="228711"/>
            <a:ext cx="969900" cy="969900"/>
          </a:xfrm>
          <a:prstGeom prst="ellipse">
            <a:avLst/>
          </a:prstGeom>
          <a:noFill/>
          <a:ln>
            <a:noFill/>
          </a:ln>
          <a:effectLst>
            <a:outerShdw blurRad="57150" rotWithShape="0" algn="bl" dir="5400000" dist="19050">
              <a:srgbClr val="FFFFFF">
                <a:alpha val="50000"/>
              </a:srgbClr>
            </a:outerShdw>
          </a:effectLst>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351" name="Shape 351"/>
        <p:cNvGrpSpPr/>
        <p:nvPr/>
      </p:nvGrpSpPr>
      <p:grpSpPr>
        <a:xfrm>
          <a:off x="0" y="0"/>
          <a:ext cx="0" cy="0"/>
          <a:chOff x="0" y="0"/>
          <a:chExt cx="0" cy="0"/>
        </a:xfrm>
      </p:grpSpPr>
      <p:sp>
        <p:nvSpPr>
          <p:cNvPr id="352" name="Google Shape;352;p29"/>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53" name="Google Shape;353;p29"/>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4" name="Google Shape;354;p29"/>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p:cSld name="CUSTOM_2">
    <p:spTree>
      <p:nvGrpSpPr>
        <p:cNvPr id="355" name="Shape 355"/>
        <p:cNvGrpSpPr/>
        <p:nvPr/>
      </p:nvGrpSpPr>
      <p:grpSpPr>
        <a:xfrm>
          <a:off x="0" y="0"/>
          <a:ext cx="0" cy="0"/>
          <a:chOff x="0" y="0"/>
          <a:chExt cx="0" cy="0"/>
        </a:xfrm>
      </p:grpSpPr>
      <p:sp>
        <p:nvSpPr>
          <p:cNvPr id="356" name="Google Shape;356;p30"/>
          <p:cNvSpPr txBox="1"/>
          <p:nvPr>
            <p:ph type="title"/>
          </p:nvPr>
        </p:nvSpPr>
        <p:spPr>
          <a:xfrm>
            <a:off x="269976" y="924780"/>
            <a:ext cx="7380000" cy="1190100"/>
          </a:xfrm>
          <a:prstGeom prst="rect">
            <a:avLst/>
          </a:prstGeom>
        </p:spPr>
        <p:txBody>
          <a:bodyPr anchorCtr="0" anchor="t" bIns="91425" lIns="91425" spcFirstLastPara="1" rIns="91425" wrap="square" tIns="91425">
            <a:noAutofit/>
          </a:bodyPr>
          <a:lstStyle>
            <a:lvl1pPr lvl="0">
              <a:spcBef>
                <a:spcPts val="0"/>
              </a:spcBef>
              <a:spcAft>
                <a:spcPts val="0"/>
              </a:spcAft>
              <a:buNone/>
              <a:defRPr>
                <a:latin typeface="Catamaran Light"/>
                <a:ea typeface="Catamaran Light"/>
                <a:cs typeface="Catamaran Light"/>
                <a:sym typeface="Catamaran Light"/>
              </a:defRPr>
            </a:lvl1pPr>
            <a:lvl2pPr lvl="1">
              <a:spcBef>
                <a:spcPts val="0"/>
              </a:spcBef>
              <a:spcAft>
                <a:spcPts val="0"/>
              </a:spcAft>
              <a:buNone/>
              <a:defRPr>
                <a:latin typeface="Catamaran Light"/>
                <a:ea typeface="Catamaran Light"/>
                <a:cs typeface="Catamaran Light"/>
                <a:sym typeface="Catamaran Light"/>
              </a:defRPr>
            </a:lvl2pPr>
            <a:lvl3pPr lvl="2">
              <a:spcBef>
                <a:spcPts val="0"/>
              </a:spcBef>
              <a:spcAft>
                <a:spcPts val="0"/>
              </a:spcAft>
              <a:buNone/>
              <a:defRPr>
                <a:latin typeface="Catamaran Light"/>
                <a:ea typeface="Catamaran Light"/>
                <a:cs typeface="Catamaran Light"/>
                <a:sym typeface="Catamaran Light"/>
              </a:defRPr>
            </a:lvl3pPr>
            <a:lvl4pPr lvl="3">
              <a:spcBef>
                <a:spcPts val="0"/>
              </a:spcBef>
              <a:spcAft>
                <a:spcPts val="0"/>
              </a:spcAft>
              <a:buNone/>
              <a:defRPr>
                <a:latin typeface="Catamaran Light"/>
                <a:ea typeface="Catamaran Light"/>
                <a:cs typeface="Catamaran Light"/>
                <a:sym typeface="Catamaran Light"/>
              </a:defRPr>
            </a:lvl4pPr>
            <a:lvl5pPr lvl="4">
              <a:spcBef>
                <a:spcPts val="0"/>
              </a:spcBef>
              <a:spcAft>
                <a:spcPts val="0"/>
              </a:spcAft>
              <a:buNone/>
              <a:defRPr>
                <a:latin typeface="Catamaran Light"/>
                <a:ea typeface="Catamaran Light"/>
                <a:cs typeface="Catamaran Light"/>
                <a:sym typeface="Catamaran Light"/>
              </a:defRPr>
            </a:lvl5pPr>
            <a:lvl6pPr lvl="5">
              <a:spcBef>
                <a:spcPts val="0"/>
              </a:spcBef>
              <a:spcAft>
                <a:spcPts val="0"/>
              </a:spcAft>
              <a:buNone/>
              <a:defRPr>
                <a:latin typeface="Catamaran Light"/>
                <a:ea typeface="Catamaran Light"/>
                <a:cs typeface="Catamaran Light"/>
                <a:sym typeface="Catamaran Light"/>
              </a:defRPr>
            </a:lvl6pPr>
            <a:lvl7pPr lvl="6">
              <a:spcBef>
                <a:spcPts val="0"/>
              </a:spcBef>
              <a:spcAft>
                <a:spcPts val="0"/>
              </a:spcAft>
              <a:buNone/>
              <a:defRPr>
                <a:latin typeface="Catamaran Light"/>
                <a:ea typeface="Catamaran Light"/>
                <a:cs typeface="Catamaran Light"/>
                <a:sym typeface="Catamaran Light"/>
              </a:defRPr>
            </a:lvl7pPr>
            <a:lvl8pPr lvl="7">
              <a:spcBef>
                <a:spcPts val="0"/>
              </a:spcBef>
              <a:spcAft>
                <a:spcPts val="0"/>
              </a:spcAft>
              <a:buNone/>
              <a:defRPr>
                <a:latin typeface="Catamaran Light"/>
                <a:ea typeface="Catamaran Light"/>
                <a:cs typeface="Catamaran Light"/>
                <a:sym typeface="Catamaran Light"/>
              </a:defRPr>
            </a:lvl8pPr>
            <a:lvl9pPr lvl="8">
              <a:spcBef>
                <a:spcPts val="0"/>
              </a:spcBef>
              <a:spcAft>
                <a:spcPts val="0"/>
              </a:spcAft>
              <a:buNone/>
              <a:defRPr>
                <a:latin typeface="Catamaran Light"/>
                <a:ea typeface="Catamaran Light"/>
                <a:cs typeface="Catamaran Light"/>
                <a:sym typeface="Catamaran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6" name="Shape 36"/>
        <p:cNvGrpSpPr/>
        <p:nvPr/>
      </p:nvGrpSpPr>
      <p:grpSpPr>
        <a:xfrm>
          <a:off x="0" y="0"/>
          <a:ext cx="0" cy="0"/>
          <a:chOff x="0" y="0"/>
          <a:chExt cx="0" cy="0"/>
        </a:xfrm>
      </p:grpSpPr>
      <p:grpSp>
        <p:nvGrpSpPr>
          <p:cNvPr id="37" name="Google Shape;37;p4"/>
          <p:cNvGrpSpPr/>
          <p:nvPr/>
        </p:nvGrpSpPr>
        <p:grpSpPr>
          <a:xfrm>
            <a:off x="-1134010" y="5933468"/>
            <a:ext cx="4647917" cy="4773048"/>
            <a:chOff x="-199351" y="2855375"/>
            <a:chExt cx="5366490" cy="2296943"/>
          </a:xfrm>
        </p:grpSpPr>
        <p:grpSp>
          <p:nvGrpSpPr>
            <p:cNvPr id="38" name="Google Shape;38;p4"/>
            <p:cNvGrpSpPr/>
            <p:nvPr/>
          </p:nvGrpSpPr>
          <p:grpSpPr>
            <a:xfrm flipH="1">
              <a:off x="-199351" y="2855375"/>
              <a:ext cx="5366490" cy="2296943"/>
              <a:chOff x="5005549" y="2855375"/>
              <a:chExt cx="5366490" cy="2296943"/>
            </a:xfrm>
          </p:grpSpPr>
          <p:sp>
            <p:nvSpPr>
              <p:cNvPr id="39" name="Google Shape;39;p4"/>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4"/>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 name="Google Shape;42;p4"/>
          <p:cNvSpPr txBox="1"/>
          <p:nvPr>
            <p:ph idx="1" type="subTitle"/>
          </p:nvPr>
        </p:nvSpPr>
        <p:spPr>
          <a:xfrm flipH="1">
            <a:off x="623768" y="4901681"/>
            <a:ext cx="2450700" cy="433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43" name="Google Shape;43;p4"/>
          <p:cNvSpPr txBox="1"/>
          <p:nvPr>
            <p:ph type="title"/>
          </p:nvPr>
        </p:nvSpPr>
        <p:spPr>
          <a:xfrm>
            <a:off x="623633" y="1122142"/>
            <a:ext cx="2890500" cy="3473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lvl1pPr>
            <a:lvl2pPr lvl="1" rtl="0">
              <a:spcBef>
                <a:spcPts val="0"/>
              </a:spcBef>
              <a:spcAft>
                <a:spcPts val="0"/>
              </a:spcAft>
              <a:buNone/>
              <a:defRPr sz="4800">
                <a:latin typeface="Roboto Slab"/>
                <a:ea typeface="Roboto Slab"/>
                <a:cs typeface="Roboto Slab"/>
                <a:sym typeface="Roboto Slab"/>
              </a:defRPr>
            </a:lvl2pPr>
            <a:lvl3pPr lvl="2" rtl="0">
              <a:spcBef>
                <a:spcPts val="0"/>
              </a:spcBef>
              <a:spcAft>
                <a:spcPts val="0"/>
              </a:spcAft>
              <a:buNone/>
              <a:defRPr sz="4800">
                <a:latin typeface="Roboto Slab"/>
                <a:ea typeface="Roboto Slab"/>
                <a:cs typeface="Roboto Slab"/>
                <a:sym typeface="Roboto Slab"/>
              </a:defRPr>
            </a:lvl3pPr>
            <a:lvl4pPr lvl="3" rtl="0">
              <a:spcBef>
                <a:spcPts val="0"/>
              </a:spcBef>
              <a:spcAft>
                <a:spcPts val="0"/>
              </a:spcAft>
              <a:buNone/>
              <a:defRPr sz="4800">
                <a:latin typeface="Roboto Slab"/>
                <a:ea typeface="Roboto Slab"/>
                <a:cs typeface="Roboto Slab"/>
                <a:sym typeface="Roboto Slab"/>
              </a:defRPr>
            </a:lvl4pPr>
            <a:lvl5pPr lvl="4" rtl="0">
              <a:spcBef>
                <a:spcPts val="0"/>
              </a:spcBef>
              <a:spcAft>
                <a:spcPts val="0"/>
              </a:spcAft>
              <a:buNone/>
              <a:defRPr sz="4800">
                <a:latin typeface="Roboto Slab"/>
                <a:ea typeface="Roboto Slab"/>
                <a:cs typeface="Roboto Slab"/>
                <a:sym typeface="Roboto Slab"/>
              </a:defRPr>
            </a:lvl5pPr>
            <a:lvl6pPr lvl="5" rtl="0">
              <a:spcBef>
                <a:spcPts val="0"/>
              </a:spcBef>
              <a:spcAft>
                <a:spcPts val="0"/>
              </a:spcAft>
              <a:buNone/>
              <a:defRPr sz="4800">
                <a:latin typeface="Roboto Slab"/>
                <a:ea typeface="Roboto Slab"/>
                <a:cs typeface="Roboto Slab"/>
                <a:sym typeface="Roboto Slab"/>
              </a:defRPr>
            </a:lvl6pPr>
            <a:lvl7pPr lvl="6" rtl="0">
              <a:spcBef>
                <a:spcPts val="0"/>
              </a:spcBef>
              <a:spcAft>
                <a:spcPts val="0"/>
              </a:spcAft>
              <a:buNone/>
              <a:defRPr sz="4800">
                <a:latin typeface="Roboto Slab"/>
                <a:ea typeface="Roboto Slab"/>
                <a:cs typeface="Roboto Slab"/>
                <a:sym typeface="Roboto Slab"/>
              </a:defRPr>
            </a:lvl7pPr>
            <a:lvl8pPr lvl="7" rtl="0">
              <a:spcBef>
                <a:spcPts val="0"/>
              </a:spcBef>
              <a:spcAft>
                <a:spcPts val="0"/>
              </a:spcAft>
              <a:buNone/>
              <a:defRPr sz="4800">
                <a:latin typeface="Roboto Slab"/>
                <a:ea typeface="Roboto Slab"/>
                <a:cs typeface="Roboto Slab"/>
                <a:sym typeface="Roboto Slab"/>
              </a:defRPr>
            </a:lvl8pPr>
            <a:lvl9pPr lvl="8" rtl="0">
              <a:spcBef>
                <a:spcPts val="0"/>
              </a:spcBef>
              <a:spcAft>
                <a:spcPts val="0"/>
              </a:spcAft>
              <a:buNone/>
              <a:defRPr sz="4800">
                <a:latin typeface="Roboto Slab"/>
                <a:ea typeface="Roboto Slab"/>
                <a:cs typeface="Roboto Slab"/>
                <a:sym typeface="Roboto Slab"/>
              </a:defRPr>
            </a:lvl9pPr>
          </a:lstStyle>
          <a:p/>
        </p:txBody>
      </p:sp>
      <p:grpSp>
        <p:nvGrpSpPr>
          <p:cNvPr id="44" name="Google Shape;44;p4"/>
          <p:cNvGrpSpPr/>
          <p:nvPr/>
        </p:nvGrpSpPr>
        <p:grpSpPr>
          <a:xfrm>
            <a:off x="623454" y="927033"/>
            <a:ext cx="3813354" cy="3682399"/>
            <a:chOff x="3982947" y="764924"/>
            <a:chExt cx="4402902" cy="1772088"/>
          </a:xfrm>
        </p:grpSpPr>
        <p:sp>
          <p:nvSpPr>
            <p:cNvPr id="45" name="Google Shape;45;p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2">
    <p:spTree>
      <p:nvGrpSpPr>
        <p:cNvPr id="357" name="Shape 357"/>
        <p:cNvGrpSpPr/>
        <p:nvPr/>
      </p:nvGrpSpPr>
      <p:grpSpPr>
        <a:xfrm>
          <a:off x="0" y="0"/>
          <a:ext cx="0" cy="0"/>
          <a:chOff x="0" y="0"/>
          <a:chExt cx="0" cy="0"/>
        </a:xfrm>
      </p:grpSpPr>
      <p:sp>
        <p:nvSpPr>
          <p:cNvPr id="358" name="Google Shape;358;p31"/>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59" name="Google Shape;359;p31"/>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0" name="Google Shape;360;p31"/>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3">
  <p:cSld name="TITLE_3">
    <p:spTree>
      <p:nvGrpSpPr>
        <p:cNvPr id="361" name="Shape 361"/>
        <p:cNvGrpSpPr/>
        <p:nvPr/>
      </p:nvGrpSpPr>
      <p:grpSpPr>
        <a:xfrm>
          <a:off x="0" y="0"/>
          <a:ext cx="0" cy="0"/>
          <a:chOff x="0" y="0"/>
          <a:chExt cx="0" cy="0"/>
        </a:xfrm>
      </p:grpSpPr>
      <p:sp>
        <p:nvSpPr>
          <p:cNvPr id="362" name="Google Shape;362;p32"/>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63" name="Google Shape;363;p32"/>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4" name="Google Shape;364;p32"/>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2" name="Shape 52"/>
        <p:cNvGrpSpPr/>
        <p:nvPr/>
      </p:nvGrpSpPr>
      <p:grpSpPr>
        <a:xfrm>
          <a:off x="0" y="0"/>
          <a:ext cx="0" cy="0"/>
          <a:chOff x="0" y="0"/>
          <a:chExt cx="0" cy="0"/>
        </a:xfrm>
      </p:grpSpPr>
      <p:sp>
        <p:nvSpPr>
          <p:cNvPr id="53" name="Google Shape;53;p5"/>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txBox="1"/>
          <p:nvPr>
            <p:ph idx="1" type="subTitle"/>
          </p:nvPr>
        </p:nvSpPr>
        <p:spPr>
          <a:xfrm>
            <a:off x="4700551" y="4523567"/>
            <a:ext cx="2595900" cy="225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5" name="Google Shape;55;p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3000"/>
            </a:lvl1pPr>
            <a:lvl2pPr lvl="1" rtl="0">
              <a:spcBef>
                <a:spcPts val="0"/>
              </a:spcBef>
              <a:spcAft>
                <a:spcPts val="0"/>
              </a:spcAft>
              <a:buSzPts val="2400"/>
              <a:buFont typeface="DM Sans"/>
              <a:buNone/>
              <a:defRPr sz="2400">
                <a:latin typeface="DM Sans"/>
                <a:ea typeface="DM Sans"/>
                <a:cs typeface="DM Sans"/>
                <a:sym typeface="DM Sans"/>
              </a:defRPr>
            </a:lvl2pPr>
            <a:lvl3pPr lvl="2" rtl="0">
              <a:spcBef>
                <a:spcPts val="0"/>
              </a:spcBef>
              <a:spcAft>
                <a:spcPts val="0"/>
              </a:spcAft>
              <a:buSzPts val="2400"/>
              <a:buFont typeface="DM Sans"/>
              <a:buNone/>
              <a:defRPr sz="2400">
                <a:latin typeface="DM Sans"/>
                <a:ea typeface="DM Sans"/>
                <a:cs typeface="DM Sans"/>
                <a:sym typeface="DM Sans"/>
              </a:defRPr>
            </a:lvl3pPr>
            <a:lvl4pPr lvl="3" rtl="0">
              <a:spcBef>
                <a:spcPts val="0"/>
              </a:spcBef>
              <a:spcAft>
                <a:spcPts val="0"/>
              </a:spcAft>
              <a:buSzPts val="2400"/>
              <a:buFont typeface="DM Sans"/>
              <a:buNone/>
              <a:defRPr sz="2400">
                <a:latin typeface="DM Sans"/>
                <a:ea typeface="DM Sans"/>
                <a:cs typeface="DM Sans"/>
                <a:sym typeface="DM Sans"/>
              </a:defRPr>
            </a:lvl4pPr>
            <a:lvl5pPr lvl="4" rtl="0">
              <a:spcBef>
                <a:spcPts val="0"/>
              </a:spcBef>
              <a:spcAft>
                <a:spcPts val="0"/>
              </a:spcAft>
              <a:buSzPts val="2400"/>
              <a:buFont typeface="DM Sans"/>
              <a:buNone/>
              <a:defRPr sz="2400">
                <a:latin typeface="DM Sans"/>
                <a:ea typeface="DM Sans"/>
                <a:cs typeface="DM Sans"/>
                <a:sym typeface="DM Sans"/>
              </a:defRPr>
            </a:lvl5pPr>
            <a:lvl6pPr lvl="5" rtl="0">
              <a:spcBef>
                <a:spcPts val="0"/>
              </a:spcBef>
              <a:spcAft>
                <a:spcPts val="0"/>
              </a:spcAft>
              <a:buSzPts val="2400"/>
              <a:buFont typeface="DM Sans"/>
              <a:buNone/>
              <a:defRPr sz="2400">
                <a:latin typeface="DM Sans"/>
                <a:ea typeface="DM Sans"/>
                <a:cs typeface="DM Sans"/>
                <a:sym typeface="DM Sans"/>
              </a:defRPr>
            </a:lvl6pPr>
            <a:lvl7pPr lvl="6" rtl="0">
              <a:spcBef>
                <a:spcPts val="0"/>
              </a:spcBef>
              <a:spcAft>
                <a:spcPts val="0"/>
              </a:spcAft>
              <a:buSzPts val="2400"/>
              <a:buFont typeface="DM Sans"/>
              <a:buNone/>
              <a:defRPr sz="2400">
                <a:latin typeface="DM Sans"/>
                <a:ea typeface="DM Sans"/>
                <a:cs typeface="DM Sans"/>
                <a:sym typeface="DM Sans"/>
              </a:defRPr>
            </a:lvl7pPr>
            <a:lvl8pPr lvl="7" rtl="0">
              <a:spcBef>
                <a:spcPts val="0"/>
              </a:spcBef>
              <a:spcAft>
                <a:spcPts val="0"/>
              </a:spcAft>
              <a:buSzPts val="2400"/>
              <a:buFont typeface="DM Sans"/>
              <a:buNone/>
              <a:defRPr sz="2400">
                <a:latin typeface="DM Sans"/>
                <a:ea typeface="DM Sans"/>
                <a:cs typeface="DM Sans"/>
                <a:sym typeface="DM Sans"/>
              </a:defRPr>
            </a:lvl8pPr>
            <a:lvl9pPr lvl="8" rtl="0">
              <a:spcBef>
                <a:spcPts val="0"/>
              </a:spcBef>
              <a:spcAft>
                <a:spcPts val="0"/>
              </a:spcAft>
              <a:buSzPts val="2400"/>
              <a:buFont typeface="DM Sans"/>
              <a:buNone/>
              <a:defRPr sz="2400">
                <a:latin typeface="DM Sans"/>
                <a:ea typeface="DM Sans"/>
                <a:cs typeface="DM Sans"/>
                <a:sym typeface="DM Sans"/>
              </a:defRPr>
            </a:lvl9pPr>
          </a:lstStyle>
          <a:p/>
        </p:txBody>
      </p:sp>
      <p:sp>
        <p:nvSpPr>
          <p:cNvPr id="56" name="Google Shape;56;p5"/>
          <p:cNvSpPr txBox="1"/>
          <p:nvPr>
            <p:ph idx="2" type="subTitle"/>
          </p:nvPr>
        </p:nvSpPr>
        <p:spPr>
          <a:xfrm>
            <a:off x="4700465" y="8059653"/>
            <a:ext cx="2595900" cy="2229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7" name="Google Shape;57;p5"/>
          <p:cNvSpPr txBox="1"/>
          <p:nvPr>
            <p:ph idx="3" type="subTitle"/>
          </p:nvPr>
        </p:nvSpPr>
        <p:spPr>
          <a:xfrm>
            <a:off x="4700551" y="3666858"/>
            <a:ext cx="2595900" cy="854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sp>
        <p:nvSpPr>
          <p:cNvPr id="58" name="Google Shape;58;p5"/>
          <p:cNvSpPr txBox="1"/>
          <p:nvPr>
            <p:ph idx="4" type="subTitle"/>
          </p:nvPr>
        </p:nvSpPr>
        <p:spPr>
          <a:xfrm>
            <a:off x="4700465" y="7214904"/>
            <a:ext cx="2595900" cy="84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grpSp>
        <p:nvGrpSpPr>
          <p:cNvPr id="59" name="Google Shape;59;p5"/>
          <p:cNvGrpSpPr/>
          <p:nvPr/>
        </p:nvGrpSpPr>
        <p:grpSpPr>
          <a:xfrm>
            <a:off x="600456" y="1267004"/>
            <a:ext cx="3674662" cy="3548429"/>
            <a:chOff x="3982947" y="764924"/>
            <a:chExt cx="4402902" cy="1772088"/>
          </a:xfrm>
        </p:grpSpPr>
        <p:sp>
          <p:nvSpPr>
            <p:cNvPr id="60" name="Google Shape;60;p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7" name="Shape 6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68" name="Shape 68"/>
        <p:cNvGrpSpPr/>
        <p:nvPr/>
      </p:nvGrpSpPr>
      <p:grpSpPr>
        <a:xfrm>
          <a:off x="0" y="0"/>
          <a:ext cx="0" cy="0"/>
          <a:chOff x="0" y="0"/>
          <a:chExt cx="0" cy="0"/>
        </a:xfrm>
      </p:grpSpPr>
      <p:sp>
        <p:nvSpPr>
          <p:cNvPr id="69" name="Google Shape;69;p7"/>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7"/>
          <p:cNvSpPr txBox="1"/>
          <p:nvPr>
            <p:ph type="ctrTitle"/>
          </p:nvPr>
        </p:nvSpPr>
        <p:spPr>
          <a:xfrm>
            <a:off x="4734071" y="1683057"/>
            <a:ext cx="2562300" cy="2699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48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71" name="Google Shape;71;p7"/>
          <p:cNvSpPr txBox="1"/>
          <p:nvPr>
            <p:ph idx="1" type="subTitle"/>
          </p:nvPr>
        </p:nvSpPr>
        <p:spPr>
          <a:xfrm>
            <a:off x="3741472" y="5691077"/>
            <a:ext cx="3555000" cy="3583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400">
                <a:solidFill>
                  <a:srgbClr val="FFFFFF"/>
                </a:solidFill>
              </a:defRPr>
            </a:lvl1pPr>
            <a:lvl2pPr lvl="1" rtl="0" algn="r">
              <a:lnSpc>
                <a:spcPct val="100000"/>
              </a:lnSpc>
              <a:spcBef>
                <a:spcPts val="1600"/>
              </a:spcBef>
              <a:spcAft>
                <a:spcPts val="0"/>
              </a:spcAft>
              <a:buNone/>
              <a:defRPr sz="1400">
                <a:solidFill>
                  <a:srgbClr val="FFFFFF"/>
                </a:solidFill>
              </a:defRPr>
            </a:lvl2pPr>
            <a:lvl3pPr lvl="2" rtl="0" algn="r">
              <a:lnSpc>
                <a:spcPct val="100000"/>
              </a:lnSpc>
              <a:spcBef>
                <a:spcPts val="1600"/>
              </a:spcBef>
              <a:spcAft>
                <a:spcPts val="0"/>
              </a:spcAft>
              <a:buNone/>
              <a:defRPr sz="1400">
                <a:solidFill>
                  <a:srgbClr val="FFFFFF"/>
                </a:solidFill>
              </a:defRPr>
            </a:lvl3pPr>
            <a:lvl4pPr lvl="3" rtl="0" algn="r">
              <a:lnSpc>
                <a:spcPct val="100000"/>
              </a:lnSpc>
              <a:spcBef>
                <a:spcPts val="1600"/>
              </a:spcBef>
              <a:spcAft>
                <a:spcPts val="0"/>
              </a:spcAft>
              <a:buNone/>
              <a:defRPr sz="1400">
                <a:solidFill>
                  <a:srgbClr val="FFFFFF"/>
                </a:solidFill>
              </a:defRPr>
            </a:lvl4pPr>
            <a:lvl5pPr lvl="4" rtl="0" algn="r">
              <a:lnSpc>
                <a:spcPct val="100000"/>
              </a:lnSpc>
              <a:spcBef>
                <a:spcPts val="1600"/>
              </a:spcBef>
              <a:spcAft>
                <a:spcPts val="0"/>
              </a:spcAft>
              <a:buNone/>
              <a:defRPr sz="1400">
                <a:solidFill>
                  <a:srgbClr val="FFFFFF"/>
                </a:solidFill>
              </a:defRPr>
            </a:lvl5pPr>
            <a:lvl6pPr lvl="5" rtl="0" algn="r">
              <a:lnSpc>
                <a:spcPct val="100000"/>
              </a:lnSpc>
              <a:spcBef>
                <a:spcPts val="1600"/>
              </a:spcBef>
              <a:spcAft>
                <a:spcPts val="0"/>
              </a:spcAft>
              <a:buNone/>
              <a:defRPr sz="1400">
                <a:solidFill>
                  <a:srgbClr val="FFFFFF"/>
                </a:solidFill>
              </a:defRPr>
            </a:lvl6pPr>
            <a:lvl7pPr lvl="6" rtl="0" algn="r">
              <a:lnSpc>
                <a:spcPct val="100000"/>
              </a:lnSpc>
              <a:spcBef>
                <a:spcPts val="1600"/>
              </a:spcBef>
              <a:spcAft>
                <a:spcPts val="0"/>
              </a:spcAft>
              <a:buNone/>
              <a:defRPr sz="1400">
                <a:solidFill>
                  <a:srgbClr val="FFFFFF"/>
                </a:solidFill>
              </a:defRPr>
            </a:lvl7pPr>
            <a:lvl8pPr lvl="7" rtl="0" algn="r">
              <a:lnSpc>
                <a:spcPct val="100000"/>
              </a:lnSpc>
              <a:spcBef>
                <a:spcPts val="1600"/>
              </a:spcBef>
              <a:spcAft>
                <a:spcPts val="0"/>
              </a:spcAft>
              <a:buNone/>
              <a:defRPr sz="1400">
                <a:solidFill>
                  <a:srgbClr val="FFFFFF"/>
                </a:solidFill>
              </a:defRPr>
            </a:lvl8pPr>
            <a:lvl9pPr lvl="8" rtl="0" algn="r">
              <a:lnSpc>
                <a:spcPct val="100000"/>
              </a:lnSpc>
              <a:spcBef>
                <a:spcPts val="1600"/>
              </a:spcBef>
              <a:spcAft>
                <a:spcPts val="1600"/>
              </a:spcAft>
              <a:buNone/>
              <a:defRPr sz="1400">
                <a:solidFill>
                  <a:srgbClr val="FFFFFF"/>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2" name="Shape 72"/>
        <p:cNvGrpSpPr/>
        <p:nvPr/>
      </p:nvGrpSpPr>
      <p:grpSpPr>
        <a:xfrm>
          <a:off x="0" y="0"/>
          <a:ext cx="0" cy="0"/>
          <a:chOff x="0" y="0"/>
          <a:chExt cx="0" cy="0"/>
        </a:xfrm>
      </p:grpSpPr>
      <p:grpSp>
        <p:nvGrpSpPr>
          <p:cNvPr id="73" name="Google Shape;73;p8"/>
          <p:cNvGrpSpPr/>
          <p:nvPr/>
        </p:nvGrpSpPr>
        <p:grpSpPr>
          <a:xfrm>
            <a:off x="-16" y="8166"/>
            <a:ext cx="7933910" cy="10679941"/>
            <a:chOff x="-19" y="3930"/>
            <a:chExt cx="9160501" cy="5139529"/>
          </a:xfrm>
        </p:grpSpPr>
        <p:sp>
          <p:nvSpPr>
            <p:cNvPr id="74" name="Google Shape;74;p8"/>
            <p:cNvSpPr/>
            <p:nvPr/>
          </p:nvSpPr>
          <p:spPr>
            <a:xfrm flipH="1" rot="10800000">
              <a:off x="-19" y="3930"/>
              <a:ext cx="9160501" cy="5139529"/>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 name="Google Shape;75;p8"/>
            <p:cNvGrpSpPr/>
            <p:nvPr/>
          </p:nvGrpSpPr>
          <p:grpSpPr>
            <a:xfrm>
              <a:off x="510109" y="3797400"/>
              <a:ext cx="1076888" cy="821950"/>
              <a:chOff x="510100" y="3797400"/>
              <a:chExt cx="734225" cy="821950"/>
            </a:xfrm>
          </p:grpSpPr>
          <p:sp>
            <p:nvSpPr>
              <p:cNvPr id="76" name="Google Shape;76;p8"/>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8" name="Google Shape;78;p8"/>
          <p:cNvSpPr txBox="1"/>
          <p:nvPr>
            <p:ph type="title"/>
          </p:nvPr>
        </p:nvSpPr>
        <p:spPr>
          <a:xfrm>
            <a:off x="1778600" y="2728675"/>
            <a:ext cx="4277700" cy="52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Font typeface="DM Sans"/>
              <a:buNone/>
              <a:defRPr sz="4800">
                <a:latin typeface="DM Sans"/>
                <a:ea typeface="DM Sans"/>
                <a:cs typeface="DM Sans"/>
                <a:sym typeface="DM Sans"/>
              </a:defRPr>
            </a:lvl2pPr>
            <a:lvl3pPr lvl="2" rtl="0">
              <a:spcBef>
                <a:spcPts val="0"/>
              </a:spcBef>
              <a:spcAft>
                <a:spcPts val="0"/>
              </a:spcAft>
              <a:buSzPts val="4800"/>
              <a:buFont typeface="DM Sans"/>
              <a:buNone/>
              <a:defRPr sz="4800">
                <a:latin typeface="DM Sans"/>
                <a:ea typeface="DM Sans"/>
                <a:cs typeface="DM Sans"/>
                <a:sym typeface="DM Sans"/>
              </a:defRPr>
            </a:lvl3pPr>
            <a:lvl4pPr lvl="3" rtl="0">
              <a:spcBef>
                <a:spcPts val="0"/>
              </a:spcBef>
              <a:spcAft>
                <a:spcPts val="0"/>
              </a:spcAft>
              <a:buSzPts val="4800"/>
              <a:buFont typeface="DM Sans"/>
              <a:buNone/>
              <a:defRPr sz="4800">
                <a:latin typeface="DM Sans"/>
                <a:ea typeface="DM Sans"/>
                <a:cs typeface="DM Sans"/>
                <a:sym typeface="DM Sans"/>
              </a:defRPr>
            </a:lvl4pPr>
            <a:lvl5pPr lvl="4" rtl="0">
              <a:spcBef>
                <a:spcPts val="0"/>
              </a:spcBef>
              <a:spcAft>
                <a:spcPts val="0"/>
              </a:spcAft>
              <a:buSzPts val="4800"/>
              <a:buFont typeface="DM Sans"/>
              <a:buNone/>
              <a:defRPr sz="4800">
                <a:latin typeface="DM Sans"/>
                <a:ea typeface="DM Sans"/>
                <a:cs typeface="DM Sans"/>
                <a:sym typeface="DM Sans"/>
              </a:defRPr>
            </a:lvl5pPr>
            <a:lvl6pPr lvl="5" rtl="0">
              <a:spcBef>
                <a:spcPts val="0"/>
              </a:spcBef>
              <a:spcAft>
                <a:spcPts val="0"/>
              </a:spcAft>
              <a:buSzPts val="4800"/>
              <a:buFont typeface="DM Sans"/>
              <a:buNone/>
              <a:defRPr sz="4800">
                <a:latin typeface="DM Sans"/>
                <a:ea typeface="DM Sans"/>
                <a:cs typeface="DM Sans"/>
                <a:sym typeface="DM Sans"/>
              </a:defRPr>
            </a:lvl6pPr>
            <a:lvl7pPr lvl="6" rtl="0">
              <a:spcBef>
                <a:spcPts val="0"/>
              </a:spcBef>
              <a:spcAft>
                <a:spcPts val="0"/>
              </a:spcAft>
              <a:buSzPts val="4800"/>
              <a:buFont typeface="DM Sans"/>
              <a:buNone/>
              <a:defRPr sz="4800">
                <a:latin typeface="DM Sans"/>
                <a:ea typeface="DM Sans"/>
                <a:cs typeface="DM Sans"/>
                <a:sym typeface="DM Sans"/>
              </a:defRPr>
            </a:lvl7pPr>
            <a:lvl8pPr lvl="7" rtl="0">
              <a:spcBef>
                <a:spcPts val="0"/>
              </a:spcBef>
              <a:spcAft>
                <a:spcPts val="0"/>
              </a:spcAft>
              <a:buSzPts val="4800"/>
              <a:buFont typeface="DM Sans"/>
              <a:buNone/>
              <a:defRPr sz="4800">
                <a:latin typeface="DM Sans"/>
                <a:ea typeface="DM Sans"/>
                <a:cs typeface="DM Sans"/>
                <a:sym typeface="DM Sans"/>
              </a:defRPr>
            </a:lvl8pPr>
            <a:lvl9pPr lvl="8" rtl="0">
              <a:spcBef>
                <a:spcPts val="0"/>
              </a:spcBef>
              <a:spcAft>
                <a:spcPts val="0"/>
              </a:spcAft>
              <a:buSzPts val="4800"/>
              <a:buFont typeface="DM Sans"/>
              <a:buNone/>
              <a:defRPr sz="4800">
                <a:latin typeface="DM Sans"/>
                <a:ea typeface="DM Sans"/>
                <a:cs typeface="DM Sans"/>
                <a:sym typeface="DM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79" name="Shape 79"/>
        <p:cNvGrpSpPr/>
        <p:nvPr/>
      </p:nvGrpSpPr>
      <p:grpSpPr>
        <a:xfrm>
          <a:off x="0" y="0"/>
          <a:ext cx="0" cy="0"/>
          <a:chOff x="0" y="0"/>
          <a:chExt cx="0" cy="0"/>
        </a:xfrm>
      </p:grpSpPr>
      <p:sp>
        <p:nvSpPr>
          <p:cNvPr id="80" name="Google Shape;80;p9"/>
          <p:cNvSpPr txBox="1"/>
          <p:nvPr>
            <p:ph type="title"/>
          </p:nvPr>
        </p:nvSpPr>
        <p:spPr>
          <a:xfrm>
            <a:off x="3188896" y="5344191"/>
            <a:ext cx="4107300" cy="2190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1" name="Google Shape;81;p9"/>
          <p:cNvSpPr txBox="1"/>
          <p:nvPr>
            <p:ph idx="1" type="subTitle"/>
          </p:nvPr>
        </p:nvSpPr>
        <p:spPr>
          <a:xfrm>
            <a:off x="3189078" y="7534238"/>
            <a:ext cx="4107300" cy="1465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2" name="Google Shape;82;p9"/>
          <p:cNvSpPr txBox="1"/>
          <p:nvPr>
            <p:ph hasCustomPrompt="1" idx="2" type="title"/>
          </p:nvPr>
        </p:nvSpPr>
        <p:spPr>
          <a:xfrm>
            <a:off x="1442083" y="1577908"/>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3" name="Shape 83"/>
        <p:cNvGrpSpPr/>
        <p:nvPr/>
      </p:nvGrpSpPr>
      <p:grpSpPr>
        <a:xfrm>
          <a:off x="0" y="0"/>
          <a:ext cx="0" cy="0"/>
          <a:chOff x="0" y="0"/>
          <a:chExt cx="0" cy="0"/>
        </a:xfrm>
      </p:grpSpPr>
      <p:sp>
        <p:nvSpPr>
          <p:cNvPr id="84" name="Google Shape;84;p1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85" name="Google Shape;85;p10"/>
          <p:cNvGrpSpPr/>
          <p:nvPr/>
        </p:nvGrpSpPr>
        <p:grpSpPr>
          <a:xfrm>
            <a:off x="623454" y="927033"/>
            <a:ext cx="3813354" cy="3682399"/>
            <a:chOff x="3982947" y="764924"/>
            <a:chExt cx="4402902" cy="1772088"/>
          </a:xfrm>
        </p:grpSpPr>
        <p:sp>
          <p:nvSpPr>
            <p:cNvPr id="86" name="Google Shape;86;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10"/>
          <p:cNvGrpSpPr/>
          <p:nvPr/>
        </p:nvGrpSpPr>
        <p:grpSpPr>
          <a:xfrm>
            <a:off x="623454" y="927033"/>
            <a:ext cx="3813354" cy="3682399"/>
            <a:chOff x="3982947" y="764924"/>
            <a:chExt cx="4402902" cy="1772088"/>
          </a:xfrm>
        </p:grpSpPr>
        <p:sp>
          <p:nvSpPr>
            <p:cNvPr id="94" name="Google Shape;94;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 name="Google Shape;101;p10"/>
          <p:cNvGrpSpPr/>
          <p:nvPr/>
        </p:nvGrpSpPr>
        <p:grpSpPr>
          <a:xfrm>
            <a:off x="2820077" y="4014148"/>
            <a:ext cx="6620102" cy="6796425"/>
            <a:chOff x="5005549" y="2855375"/>
            <a:chExt cx="5366490" cy="2296943"/>
          </a:xfrm>
        </p:grpSpPr>
        <p:sp>
          <p:nvSpPr>
            <p:cNvPr id="102" name="Google Shape;102;p10"/>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0"/>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0"/>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EEE7E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9976" y="924780"/>
            <a:ext cx="7380000" cy="119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C1130"/>
              </a:buClr>
              <a:buSzPts val="2800"/>
              <a:buFont typeface="DM Sans"/>
              <a:buNone/>
              <a:defRPr b="1" sz="2800">
                <a:solidFill>
                  <a:srgbClr val="4C1130"/>
                </a:solidFill>
                <a:latin typeface="DM Sans"/>
                <a:ea typeface="DM Sans"/>
                <a:cs typeface="DM Sans"/>
                <a:sym typeface="DM Sans"/>
              </a:defRPr>
            </a:lvl1pPr>
            <a:lvl2pPr lvl="1" rtl="0">
              <a:spcBef>
                <a:spcPts val="0"/>
              </a:spcBef>
              <a:spcAft>
                <a:spcPts val="0"/>
              </a:spcAft>
              <a:buClr>
                <a:srgbClr val="4C1130"/>
              </a:buClr>
              <a:buSzPts val="2800"/>
              <a:buNone/>
              <a:defRPr b="1" sz="2800">
                <a:solidFill>
                  <a:srgbClr val="4C1130"/>
                </a:solidFill>
              </a:defRPr>
            </a:lvl2pPr>
            <a:lvl3pPr lvl="2" rtl="0">
              <a:spcBef>
                <a:spcPts val="0"/>
              </a:spcBef>
              <a:spcAft>
                <a:spcPts val="0"/>
              </a:spcAft>
              <a:buClr>
                <a:srgbClr val="4C1130"/>
              </a:buClr>
              <a:buSzPts val="2800"/>
              <a:buNone/>
              <a:defRPr b="1" sz="2800">
                <a:solidFill>
                  <a:srgbClr val="4C1130"/>
                </a:solidFill>
              </a:defRPr>
            </a:lvl3pPr>
            <a:lvl4pPr lvl="3" rtl="0">
              <a:spcBef>
                <a:spcPts val="0"/>
              </a:spcBef>
              <a:spcAft>
                <a:spcPts val="0"/>
              </a:spcAft>
              <a:buClr>
                <a:srgbClr val="4C1130"/>
              </a:buClr>
              <a:buSzPts val="2800"/>
              <a:buNone/>
              <a:defRPr b="1" sz="2800">
                <a:solidFill>
                  <a:srgbClr val="4C1130"/>
                </a:solidFill>
              </a:defRPr>
            </a:lvl4pPr>
            <a:lvl5pPr lvl="4" rtl="0">
              <a:spcBef>
                <a:spcPts val="0"/>
              </a:spcBef>
              <a:spcAft>
                <a:spcPts val="0"/>
              </a:spcAft>
              <a:buClr>
                <a:srgbClr val="4C1130"/>
              </a:buClr>
              <a:buSzPts val="2800"/>
              <a:buNone/>
              <a:defRPr b="1" sz="2800">
                <a:solidFill>
                  <a:srgbClr val="4C1130"/>
                </a:solidFill>
              </a:defRPr>
            </a:lvl5pPr>
            <a:lvl6pPr lvl="5" rtl="0">
              <a:spcBef>
                <a:spcPts val="0"/>
              </a:spcBef>
              <a:spcAft>
                <a:spcPts val="0"/>
              </a:spcAft>
              <a:buClr>
                <a:srgbClr val="4C1130"/>
              </a:buClr>
              <a:buSzPts val="2800"/>
              <a:buNone/>
              <a:defRPr b="1" sz="2800">
                <a:solidFill>
                  <a:srgbClr val="4C1130"/>
                </a:solidFill>
              </a:defRPr>
            </a:lvl6pPr>
            <a:lvl7pPr lvl="6" rtl="0">
              <a:spcBef>
                <a:spcPts val="0"/>
              </a:spcBef>
              <a:spcAft>
                <a:spcPts val="0"/>
              </a:spcAft>
              <a:buClr>
                <a:srgbClr val="4C1130"/>
              </a:buClr>
              <a:buSzPts val="2800"/>
              <a:buNone/>
              <a:defRPr b="1" sz="2800">
                <a:solidFill>
                  <a:srgbClr val="4C1130"/>
                </a:solidFill>
              </a:defRPr>
            </a:lvl7pPr>
            <a:lvl8pPr lvl="7" rtl="0">
              <a:spcBef>
                <a:spcPts val="0"/>
              </a:spcBef>
              <a:spcAft>
                <a:spcPts val="0"/>
              </a:spcAft>
              <a:buClr>
                <a:srgbClr val="4C1130"/>
              </a:buClr>
              <a:buSzPts val="2800"/>
              <a:buNone/>
              <a:defRPr b="1" sz="2800">
                <a:solidFill>
                  <a:srgbClr val="4C1130"/>
                </a:solidFill>
              </a:defRPr>
            </a:lvl8pPr>
            <a:lvl9pPr lvl="8" rtl="0">
              <a:spcBef>
                <a:spcPts val="0"/>
              </a:spcBef>
              <a:spcAft>
                <a:spcPts val="0"/>
              </a:spcAft>
              <a:buClr>
                <a:srgbClr val="4C1130"/>
              </a:buClr>
              <a:buSzPts val="2800"/>
              <a:buNone/>
              <a:defRPr b="1" sz="2800">
                <a:solidFill>
                  <a:srgbClr val="4C1130"/>
                </a:solidFill>
              </a:defRPr>
            </a:lvl9pPr>
          </a:lstStyle>
          <a:p/>
        </p:txBody>
      </p:sp>
      <p:sp>
        <p:nvSpPr>
          <p:cNvPr id="7" name="Google Shape;7;p1"/>
          <p:cNvSpPr txBox="1"/>
          <p:nvPr>
            <p:ph idx="1" type="body"/>
          </p:nvPr>
        </p:nvSpPr>
        <p:spPr>
          <a:xfrm>
            <a:off x="269976" y="2394889"/>
            <a:ext cx="7380000" cy="70995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4C1130"/>
              </a:buClr>
              <a:buSzPts val="1800"/>
              <a:buFont typeface="Catamaran Light"/>
              <a:buChar char="●"/>
              <a:defRPr sz="1800">
                <a:solidFill>
                  <a:srgbClr val="4C1130"/>
                </a:solidFill>
                <a:latin typeface="Catamaran Light"/>
                <a:ea typeface="Catamaran Light"/>
                <a:cs typeface="Catamaran Light"/>
                <a:sym typeface="Catamaran Light"/>
              </a:defRPr>
            </a:lvl1pPr>
            <a:lvl2pPr indent="-317500" lvl="1" marL="914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2pPr>
            <a:lvl3pPr indent="-317500" lvl="2" marL="1371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3pPr>
            <a:lvl4pPr indent="-317500" lvl="3" marL="18288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4pPr>
            <a:lvl5pPr indent="-317500" lvl="4" marL="22860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5pPr>
            <a:lvl6pPr indent="-317500" lvl="5" marL="27432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6pPr>
            <a:lvl7pPr indent="-317500" lvl="6" marL="3200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7pPr>
            <a:lvl8pPr indent="-317500" lvl="7" marL="3657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8pPr>
            <a:lvl9pPr indent="-317500" lvl="8" marL="4114800" rtl="0">
              <a:lnSpc>
                <a:spcPct val="115000"/>
              </a:lnSpc>
              <a:spcBef>
                <a:spcPts val="1600"/>
              </a:spcBef>
              <a:spcAft>
                <a:spcPts val="160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xml"/><Relationship Id="rId3" Type="http://schemas.openxmlformats.org/officeDocument/2006/relationships/hyperlink" Target="https://docs.google.com/presentation/d/1k-jIBso6iuOoGqolNPl-WEZD7pjfR1MBXGQLvMuEPC0/edit#slide=id.p"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24.png"/><Relationship Id="rId5" Type="http://schemas.openxmlformats.org/officeDocument/2006/relationships/image" Target="../media/image8.jpg"/><Relationship Id="rId6"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9.jpg"/><Relationship Id="rId4" Type="http://schemas.openxmlformats.org/officeDocument/2006/relationships/image" Target="../media/image16.jpg"/><Relationship Id="rId5" Type="http://schemas.openxmlformats.org/officeDocument/2006/relationships/image" Target="../media/image12.png"/><Relationship Id="rId6"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17.pn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33"/>
          <p:cNvSpPr txBox="1"/>
          <p:nvPr/>
        </p:nvSpPr>
        <p:spPr>
          <a:xfrm>
            <a:off x="0" y="2130538"/>
            <a:ext cx="7920000" cy="1681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4200">
                <a:solidFill>
                  <a:srgbClr val="741B47"/>
                </a:solidFill>
                <a:latin typeface="Lora"/>
                <a:ea typeface="Lora"/>
                <a:cs typeface="Lora"/>
                <a:sym typeface="Lora"/>
              </a:rPr>
              <a:t>Systemic Manifestations </a:t>
            </a:r>
            <a:endParaRPr b="1" sz="4200">
              <a:solidFill>
                <a:srgbClr val="741B47"/>
              </a:solidFill>
              <a:latin typeface="Lora"/>
              <a:ea typeface="Lora"/>
              <a:cs typeface="Lora"/>
              <a:sym typeface="Lora"/>
            </a:endParaRPr>
          </a:p>
          <a:p>
            <a:pPr indent="0" lvl="0" marL="0" rtl="0" algn="ctr">
              <a:lnSpc>
                <a:spcPct val="115000"/>
              </a:lnSpc>
              <a:spcBef>
                <a:spcPts val="0"/>
              </a:spcBef>
              <a:spcAft>
                <a:spcPts val="0"/>
              </a:spcAft>
              <a:buNone/>
            </a:pPr>
            <a:r>
              <a:rPr b="1" lang="en-GB" sz="4200">
                <a:solidFill>
                  <a:srgbClr val="741B47"/>
                </a:solidFill>
                <a:latin typeface="Lora"/>
                <a:ea typeface="Lora"/>
                <a:cs typeface="Lora"/>
                <a:sym typeface="Lora"/>
              </a:rPr>
              <a:t>of AIDS </a:t>
            </a:r>
            <a:endParaRPr b="1" sz="4200">
              <a:solidFill>
                <a:srgbClr val="741B47"/>
              </a:solidFill>
              <a:latin typeface="Lora"/>
              <a:ea typeface="Lora"/>
              <a:cs typeface="Lora"/>
              <a:sym typeface="Lora"/>
            </a:endParaRPr>
          </a:p>
        </p:txBody>
      </p:sp>
      <p:cxnSp>
        <p:nvCxnSpPr>
          <p:cNvPr id="370" name="Google Shape;370;p33"/>
          <p:cNvCxnSpPr/>
          <p:nvPr/>
        </p:nvCxnSpPr>
        <p:spPr>
          <a:xfrm>
            <a:off x="105125" y="4245625"/>
            <a:ext cx="2015100" cy="17400"/>
          </a:xfrm>
          <a:prstGeom prst="straightConnector1">
            <a:avLst/>
          </a:prstGeom>
          <a:noFill/>
          <a:ln cap="flat" cmpd="sng" w="28575">
            <a:solidFill>
              <a:srgbClr val="741B47"/>
            </a:solidFill>
            <a:prstDash val="solid"/>
            <a:round/>
            <a:headEnd len="med" w="med" type="none"/>
            <a:tailEnd len="med" w="med" type="none"/>
          </a:ln>
        </p:spPr>
      </p:cxnSp>
      <p:sp>
        <p:nvSpPr>
          <p:cNvPr id="371" name="Google Shape;371;p33"/>
          <p:cNvSpPr txBox="1"/>
          <p:nvPr/>
        </p:nvSpPr>
        <p:spPr>
          <a:xfrm>
            <a:off x="52575" y="3812125"/>
            <a:ext cx="26634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tamaran Light"/>
              <a:ea typeface="Catamaran Light"/>
              <a:cs typeface="Catamaran Light"/>
              <a:sym typeface="Catamaran Light"/>
            </a:endParaRPr>
          </a:p>
        </p:txBody>
      </p:sp>
      <p:sp>
        <p:nvSpPr>
          <p:cNvPr id="372" name="Google Shape;372;p33"/>
          <p:cNvSpPr txBox="1"/>
          <p:nvPr/>
        </p:nvSpPr>
        <p:spPr>
          <a:xfrm>
            <a:off x="105125" y="3812125"/>
            <a:ext cx="20151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A64D79"/>
                </a:solidFill>
                <a:latin typeface="Lora"/>
                <a:ea typeface="Lora"/>
                <a:cs typeface="Lora"/>
                <a:sym typeface="Lora"/>
              </a:rPr>
              <a:t>Objectives</a:t>
            </a:r>
            <a:endParaRPr b="1" sz="2400">
              <a:solidFill>
                <a:srgbClr val="A64D79"/>
              </a:solidFill>
              <a:latin typeface="Lora"/>
              <a:ea typeface="Lora"/>
              <a:cs typeface="Lora"/>
              <a:sym typeface="Lora"/>
            </a:endParaRPr>
          </a:p>
        </p:txBody>
      </p:sp>
      <p:sp>
        <p:nvSpPr>
          <p:cNvPr id="373" name="Google Shape;373;p33"/>
          <p:cNvSpPr/>
          <p:nvPr/>
        </p:nvSpPr>
        <p:spPr>
          <a:xfrm rot="10800000">
            <a:off x="6633625" y="1322875"/>
            <a:ext cx="1297500" cy="396300"/>
          </a:xfrm>
          <a:prstGeom prst="homePlate">
            <a:avLst>
              <a:gd fmla="val 50000"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3"/>
          <p:cNvSpPr txBox="1"/>
          <p:nvPr/>
        </p:nvSpPr>
        <p:spPr>
          <a:xfrm>
            <a:off x="6719725" y="1322875"/>
            <a:ext cx="1211400" cy="3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4C1130"/>
                </a:solidFill>
                <a:latin typeface="Lora"/>
                <a:ea typeface="Lora"/>
                <a:cs typeface="Lora"/>
                <a:sym typeface="Lora"/>
                <a:hlinkClick r:id="rId3"/>
              </a:rPr>
              <a:t>Editing file</a:t>
            </a:r>
            <a:endParaRPr b="1">
              <a:solidFill>
                <a:srgbClr val="741B47"/>
              </a:solidFill>
              <a:latin typeface="Lora"/>
              <a:ea typeface="Lora"/>
              <a:cs typeface="Lora"/>
              <a:sym typeface="Lora"/>
            </a:endParaRPr>
          </a:p>
        </p:txBody>
      </p:sp>
      <p:sp>
        <p:nvSpPr>
          <p:cNvPr id="375" name="Google Shape;375;p33"/>
          <p:cNvSpPr txBox="1"/>
          <p:nvPr/>
        </p:nvSpPr>
        <p:spPr>
          <a:xfrm>
            <a:off x="0" y="4286750"/>
            <a:ext cx="7558200" cy="24582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Understand the pathogenesis of AIDS syndrome</a:t>
            </a:r>
            <a:endParaRPr>
              <a:solidFill>
                <a:srgbClr val="741B47"/>
              </a:solidFill>
              <a:latin typeface="Lora"/>
              <a:ea typeface="Lora"/>
              <a:cs typeface="Lora"/>
              <a:sym typeface="Lora"/>
            </a:endParaRPr>
          </a:p>
          <a:p>
            <a:pPr indent="-317500" lvl="0" marL="4572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Recognize the systemic manifestations of AIDS with a special emphasis on Kaposi Sarcoma and opportunistic infections that can be encountered in AIDS patients</a:t>
            </a:r>
            <a:endParaRPr>
              <a:solidFill>
                <a:srgbClr val="741B47"/>
              </a:solidFill>
              <a:latin typeface="Lora"/>
              <a:ea typeface="Lora"/>
              <a:cs typeface="Lora"/>
              <a:sym typeface="Lora"/>
            </a:endParaRPr>
          </a:p>
        </p:txBody>
      </p:sp>
      <p:pic>
        <p:nvPicPr>
          <p:cNvPr id="376" name="Google Shape;376;p33"/>
          <p:cNvPicPr preferRelativeResize="0"/>
          <p:nvPr/>
        </p:nvPicPr>
        <p:blipFill>
          <a:blip r:embed="rId4">
            <a:alphaModFix/>
          </a:blip>
          <a:stretch>
            <a:fillRect/>
          </a:stretch>
        </p:blipFill>
        <p:spPr>
          <a:xfrm>
            <a:off x="6898362" y="9647625"/>
            <a:ext cx="854125" cy="854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42"/>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A64D79"/>
                </a:solidFill>
                <a:latin typeface="Lora"/>
                <a:ea typeface="Lora"/>
                <a:cs typeface="Lora"/>
                <a:sym typeface="Lora"/>
              </a:rPr>
              <a:t>Quiz</a:t>
            </a:r>
            <a:endParaRPr b="1" sz="3000">
              <a:solidFill>
                <a:srgbClr val="A64D79"/>
              </a:solidFill>
              <a:latin typeface="Lora"/>
              <a:ea typeface="Lora"/>
              <a:cs typeface="Lora"/>
              <a:sym typeface="Lora"/>
            </a:endParaRPr>
          </a:p>
        </p:txBody>
      </p:sp>
      <p:sp>
        <p:nvSpPr>
          <p:cNvPr id="493" name="Google Shape;493;p42"/>
          <p:cNvSpPr txBox="1"/>
          <p:nvPr/>
        </p:nvSpPr>
        <p:spPr>
          <a:xfrm>
            <a:off x="0" y="951900"/>
            <a:ext cx="3960000" cy="87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Lora"/>
                <a:ea typeface="Lora"/>
                <a:cs typeface="Lora"/>
                <a:sym typeface="Lora"/>
              </a:rPr>
              <a:t>1) </a:t>
            </a:r>
            <a:r>
              <a:rPr b="1" lang="en-GB" sz="1200">
                <a:latin typeface="Lora"/>
                <a:ea typeface="Lora"/>
                <a:cs typeface="Lora"/>
                <a:sym typeface="Lora"/>
              </a:rPr>
              <a:t>A 28-year-old woman with a 9-year history of injection drug use has developed a chronic watery diarrhea that has persisted for the past week. On physical examination, she is afebrile and has mild muscle wasting. Her body mass index is 18. Laboratory studies of her stool show cysts of </a:t>
            </a:r>
            <a:r>
              <a:rPr b="1" lang="en-GB" sz="1200">
                <a:latin typeface="Lora"/>
                <a:ea typeface="Lora"/>
                <a:cs typeface="Lora"/>
                <a:sym typeface="Lora"/>
              </a:rPr>
              <a:t>Cryptosporidium</a:t>
            </a:r>
            <a:r>
              <a:rPr b="1" lang="en-GB" sz="1200">
                <a:latin typeface="Lora"/>
                <a:ea typeface="Lora"/>
                <a:cs typeface="Lora"/>
                <a:sym typeface="Lora"/>
              </a:rPr>
              <a:t> parvum. One month later, she develops </a:t>
            </a:r>
            <a:r>
              <a:rPr b="1" lang="en-GB" sz="1200">
                <a:latin typeface="Lora"/>
                <a:ea typeface="Lora"/>
                <a:cs typeface="Lora"/>
                <a:sym typeface="Lora"/>
              </a:rPr>
              <a:t>cryptococcal</a:t>
            </a:r>
            <a:r>
              <a:rPr b="1" lang="en-GB" sz="1200">
                <a:latin typeface="Lora"/>
                <a:ea typeface="Lora"/>
                <a:cs typeface="Lora"/>
                <a:sym typeface="Lora"/>
              </a:rPr>
              <a:t> meningitis, which is treated successfully. Oral candidiasis is diagnosed 1 month later. This patient is at greatest risk of developing which of the following neoplasms?</a:t>
            </a:r>
            <a:endParaRPr b="1"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A-</a:t>
            </a:r>
            <a:r>
              <a:rPr lang="en-GB" sz="1200">
                <a:latin typeface="Lora"/>
                <a:ea typeface="Lora"/>
                <a:cs typeface="Lora"/>
                <a:sym typeface="Lora"/>
              </a:rPr>
              <a:t> Cerebral astrocytoma</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B- </a:t>
            </a:r>
            <a:r>
              <a:rPr lang="en-GB" sz="1200">
                <a:latin typeface="Lora"/>
                <a:ea typeface="Lora"/>
                <a:cs typeface="Lora"/>
                <a:sym typeface="Lora"/>
              </a:rPr>
              <a:t>Cervical clear cell carcinoma</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a:t>
            </a:r>
            <a:r>
              <a:rPr lang="en-GB" sz="1200">
                <a:latin typeface="Lora"/>
                <a:ea typeface="Lora"/>
                <a:cs typeface="Lora"/>
                <a:sym typeface="Lora"/>
              </a:rPr>
              <a:t> Cerebral non-Hodgkin lymphoma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D-</a:t>
            </a:r>
            <a:r>
              <a:rPr lang="en-GB" sz="1200">
                <a:latin typeface="Lora"/>
                <a:ea typeface="Lora"/>
                <a:cs typeface="Lora"/>
                <a:sym typeface="Lora"/>
              </a:rPr>
              <a:t> Pulmonary adenocarcinoma</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2) At 19 years of age, a previously healthy woman had an acute illness with fever, myalgia, sore throat, and mild erythematous rash over the abdomen and thighs. These symptoms abated after 1 month. She then remained healthy for 10 years. Now she has decreased visual acuity and pain in the right eye. Funduscopic examination shows findings of cytomegalovirus retinitis. Examination of her oral cavity shows thrush (candidiasis). Which of the following laboratory findings would most likely be present after her ocular problems began to appear?</a:t>
            </a:r>
            <a:endParaRPr b="1"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A- </a:t>
            </a:r>
            <a:r>
              <a:rPr lang="en-GB" sz="1200">
                <a:latin typeface="Lora"/>
                <a:ea typeface="Lora"/>
                <a:cs typeface="Lora"/>
                <a:sym typeface="Lora"/>
              </a:rPr>
              <a:t>ANA titer 1:1024</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B- </a:t>
            </a:r>
            <a:r>
              <a:rPr lang="en-GB" sz="1200">
                <a:latin typeface="Lora"/>
                <a:ea typeface="Lora"/>
                <a:cs typeface="Lora"/>
                <a:sym typeface="Lora"/>
              </a:rPr>
              <a:t>Anticentromere antibody titer 1:512</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 </a:t>
            </a:r>
            <a:r>
              <a:rPr lang="en-GB" sz="1200">
                <a:latin typeface="Lora"/>
                <a:ea typeface="Lora"/>
                <a:cs typeface="Lora"/>
                <a:sym typeface="Lora"/>
              </a:rPr>
              <a:t>CD4+ lymphocyte count 102/μL</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D-</a:t>
            </a:r>
            <a:r>
              <a:rPr lang="en-GB" sz="1200">
                <a:latin typeface="Lora"/>
                <a:ea typeface="Lora"/>
                <a:cs typeface="Lora"/>
                <a:sym typeface="Lora"/>
              </a:rPr>
              <a:t> Positive HLA-B27</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3)</a:t>
            </a:r>
            <a:r>
              <a:rPr b="1" lang="en-GB" sz="1200">
                <a:latin typeface="Lora"/>
                <a:ea typeface="Lora"/>
                <a:cs typeface="Lora"/>
                <a:sym typeface="Lora"/>
              </a:rPr>
              <a:t> In epidemiologic studies of HIV infection and AIDS, investigators noticed that certain individuals did not develop HIV infection despite known exposure to the virus under conditions that caused HIV disease in all other individuals similarly exposed. When CD4+ lymphocytes from resistant individuals are incubated with HIV-1, they fail to become infected. Such resistance to infection by HIV is most likely caused by a mutation affecting genes for which of the following cellular components?</a:t>
            </a:r>
            <a:endParaRPr b="1"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A- </a:t>
            </a:r>
            <a:r>
              <a:rPr lang="en-GB" sz="1200">
                <a:latin typeface="Lora"/>
                <a:ea typeface="Lora"/>
                <a:cs typeface="Lora"/>
                <a:sym typeface="Lora"/>
              </a:rPr>
              <a:t>CD28 receptor</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B- </a:t>
            </a:r>
            <a:r>
              <a:rPr lang="en-GB" sz="1200">
                <a:latin typeface="Lora"/>
                <a:ea typeface="Lora"/>
                <a:cs typeface="Lora"/>
                <a:sym typeface="Lora"/>
              </a:rPr>
              <a:t>Chemokine receptor</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 </a:t>
            </a:r>
            <a:r>
              <a:rPr lang="en-GB" sz="1200">
                <a:latin typeface="Lora"/>
                <a:ea typeface="Lora"/>
                <a:cs typeface="Lora"/>
                <a:sym typeface="Lora"/>
              </a:rPr>
              <a:t>Fc receptor</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D- </a:t>
            </a:r>
            <a:r>
              <a:rPr lang="en-GB" sz="1200">
                <a:latin typeface="Lora"/>
                <a:ea typeface="Lora"/>
                <a:cs typeface="Lora"/>
                <a:sym typeface="Lora"/>
              </a:rPr>
              <a:t>Interleukin-2 receptor</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E- </a:t>
            </a:r>
            <a:r>
              <a:rPr lang="en-GB" sz="1200">
                <a:latin typeface="Lora"/>
                <a:ea typeface="Lora"/>
                <a:cs typeface="Lora"/>
                <a:sym typeface="Lora"/>
              </a:rPr>
              <a:t>T cell receptor</a:t>
            </a:r>
            <a:endParaRPr sz="1200">
              <a:latin typeface="Lora"/>
              <a:ea typeface="Lora"/>
              <a:cs typeface="Lora"/>
              <a:sym typeface="Lora"/>
            </a:endParaRPr>
          </a:p>
          <a:p>
            <a:pPr indent="0" lvl="0" marL="0" rtl="0" algn="l">
              <a:spcBef>
                <a:spcPts val="0"/>
              </a:spcBef>
              <a:spcAft>
                <a:spcPts val="0"/>
              </a:spcAft>
              <a:buNone/>
            </a:pPr>
            <a:r>
              <a:t/>
            </a:r>
            <a:endParaRPr b="1"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p:txBody>
      </p:sp>
      <p:sp>
        <p:nvSpPr>
          <p:cNvPr id="494" name="Google Shape;494;p42"/>
          <p:cNvSpPr txBox="1"/>
          <p:nvPr/>
        </p:nvSpPr>
        <p:spPr>
          <a:xfrm rot="-5400000">
            <a:off x="1230175" y="9449550"/>
            <a:ext cx="728400" cy="14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D9D9D9"/>
                </a:solidFill>
                <a:latin typeface="Lora"/>
                <a:ea typeface="Lora"/>
                <a:cs typeface="Lora"/>
                <a:sym typeface="Lora"/>
              </a:rPr>
              <a:t>1- C</a:t>
            </a:r>
            <a:endParaRPr b="1">
              <a:solidFill>
                <a:srgbClr val="D9D9D9"/>
              </a:solidFill>
              <a:latin typeface="Lora"/>
              <a:ea typeface="Lora"/>
              <a:cs typeface="Lora"/>
              <a:sym typeface="Lora"/>
            </a:endParaRPr>
          </a:p>
          <a:p>
            <a:pPr indent="0" lvl="0" marL="0" rtl="0" algn="l">
              <a:spcBef>
                <a:spcPts val="0"/>
              </a:spcBef>
              <a:spcAft>
                <a:spcPts val="0"/>
              </a:spcAft>
              <a:buNone/>
            </a:pPr>
            <a:r>
              <a:rPr b="1" lang="en-GB">
                <a:solidFill>
                  <a:srgbClr val="D9D9D9"/>
                </a:solidFill>
                <a:latin typeface="Lora"/>
                <a:ea typeface="Lora"/>
                <a:cs typeface="Lora"/>
                <a:sym typeface="Lora"/>
              </a:rPr>
              <a:t>2- C</a:t>
            </a:r>
            <a:endParaRPr b="1">
              <a:solidFill>
                <a:srgbClr val="D9D9D9"/>
              </a:solidFill>
              <a:latin typeface="Lora"/>
              <a:ea typeface="Lora"/>
              <a:cs typeface="Lora"/>
              <a:sym typeface="Lora"/>
            </a:endParaRPr>
          </a:p>
          <a:p>
            <a:pPr indent="0" lvl="0" marL="0" rtl="0" algn="l">
              <a:spcBef>
                <a:spcPts val="0"/>
              </a:spcBef>
              <a:spcAft>
                <a:spcPts val="0"/>
              </a:spcAft>
              <a:buNone/>
            </a:pPr>
            <a:r>
              <a:rPr b="1" lang="en-GB">
                <a:solidFill>
                  <a:srgbClr val="D9D9D9"/>
                </a:solidFill>
                <a:latin typeface="Lora"/>
                <a:ea typeface="Lora"/>
                <a:cs typeface="Lora"/>
                <a:sym typeface="Lora"/>
              </a:rPr>
              <a:t>3- B</a:t>
            </a:r>
            <a:endParaRPr b="1">
              <a:solidFill>
                <a:srgbClr val="D9D9D9"/>
              </a:solidFill>
              <a:latin typeface="Lora"/>
              <a:ea typeface="Lora"/>
              <a:cs typeface="Lora"/>
              <a:sym typeface="Lora"/>
            </a:endParaRPr>
          </a:p>
          <a:p>
            <a:pPr indent="0" lvl="0" marL="0" rtl="0" algn="l">
              <a:spcBef>
                <a:spcPts val="0"/>
              </a:spcBef>
              <a:spcAft>
                <a:spcPts val="0"/>
              </a:spcAft>
              <a:buNone/>
            </a:pPr>
            <a:r>
              <a:rPr b="1" lang="en-GB">
                <a:solidFill>
                  <a:srgbClr val="D9D9D9"/>
                </a:solidFill>
                <a:latin typeface="Lora"/>
                <a:ea typeface="Lora"/>
                <a:cs typeface="Lora"/>
                <a:sym typeface="Lora"/>
              </a:rPr>
              <a:t>4- B</a:t>
            </a:r>
            <a:endParaRPr b="1">
              <a:solidFill>
                <a:srgbClr val="D9D9D9"/>
              </a:solidFill>
              <a:latin typeface="Lora"/>
              <a:ea typeface="Lora"/>
              <a:cs typeface="Lora"/>
              <a:sym typeface="Lora"/>
            </a:endParaRPr>
          </a:p>
          <a:p>
            <a:pPr indent="0" lvl="0" marL="0" rtl="0" algn="l">
              <a:spcBef>
                <a:spcPts val="0"/>
              </a:spcBef>
              <a:spcAft>
                <a:spcPts val="0"/>
              </a:spcAft>
              <a:buNone/>
            </a:pPr>
            <a:r>
              <a:rPr b="1" lang="en-GB">
                <a:solidFill>
                  <a:srgbClr val="D9D9D9"/>
                </a:solidFill>
                <a:latin typeface="Lora"/>
                <a:ea typeface="Lora"/>
                <a:cs typeface="Lora"/>
                <a:sym typeface="Lora"/>
              </a:rPr>
              <a:t>5- D</a:t>
            </a:r>
            <a:endParaRPr b="1">
              <a:solidFill>
                <a:srgbClr val="D9D9D9"/>
              </a:solidFill>
              <a:latin typeface="Lora"/>
              <a:ea typeface="Lora"/>
              <a:cs typeface="Lora"/>
              <a:sym typeface="Lora"/>
            </a:endParaRPr>
          </a:p>
          <a:p>
            <a:pPr indent="0" lvl="0" marL="0" rtl="0" algn="l">
              <a:spcBef>
                <a:spcPts val="0"/>
              </a:spcBef>
              <a:spcAft>
                <a:spcPts val="0"/>
              </a:spcAft>
              <a:buNone/>
            </a:pPr>
            <a:r>
              <a:rPr b="1" lang="en-GB">
                <a:solidFill>
                  <a:srgbClr val="D9D9D9"/>
                </a:solidFill>
                <a:latin typeface="Lora"/>
                <a:ea typeface="Lora"/>
                <a:cs typeface="Lora"/>
                <a:sym typeface="Lora"/>
              </a:rPr>
              <a:t>6- A</a:t>
            </a:r>
            <a:endParaRPr b="1">
              <a:solidFill>
                <a:srgbClr val="D9D9D9"/>
              </a:solidFill>
              <a:latin typeface="Lora"/>
              <a:ea typeface="Lora"/>
              <a:cs typeface="Lora"/>
              <a:sym typeface="Lora"/>
            </a:endParaRPr>
          </a:p>
          <a:p>
            <a:pPr indent="0" lvl="0" marL="0" rtl="0" algn="l">
              <a:spcBef>
                <a:spcPts val="0"/>
              </a:spcBef>
              <a:spcAft>
                <a:spcPts val="0"/>
              </a:spcAft>
              <a:buNone/>
            </a:pPr>
            <a:r>
              <a:t/>
            </a:r>
            <a:endParaRPr>
              <a:highlight>
                <a:srgbClr val="D9D9D9"/>
              </a:highlight>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
        <p:nvSpPr>
          <p:cNvPr id="495" name="Google Shape;495;p42"/>
          <p:cNvSpPr txBox="1"/>
          <p:nvPr/>
        </p:nvSpPr>
        <p:spPr>
          <a:xfrm>
            <a:off x="3960000" y="1054350"/>
            <a:ext cx="3960000" cy="87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Lora"/>
                <a:ea typeface="Lora"/>
                <a:cs typeface="Lora"/>
                <a:sym typeface="Lora"/>
              </a:rPr>
              <a:t>4</a:t>
            </a:r>
            <a:r>
              <a:rPr b="1" lang="en-GB" sz="1200">
                <a:latin typeface="Lora"/>
                <a:ea typeface="Lora"/>
                <a:cs typeface="Lora"/>
                <a:sym typeface="Lora"/>
              </a:rPr>
              <a:t>) </a:t>
            </a:r>
            <a:r>
              <a:rPr b="1" lang="en-GB" sz="1200">
                <a:latin typeface="Lora"/>
                <a:ea typeface="Lora"/>
                <a:cs typeface="Lora"/>
                <a:sym typeface="Lora"/>
              </a:rPr>
              <a:t>An epidemiologic study is conducted to determine risk factors for HIV infection. The study documents that individuals with coexisting sexually transmitted diseases such as chancroid are more likely to become HIV-positive. It is postulated that an inflamed mucosal surface is an ideal location for the transmission of HIV during sexual intercourse. Which of the following cells in these mucosal surfaces is most instrumental in transmitting HIV to CD4+ T lymphocytes?</a:t>
            </a:r>
            <a:endParaRPr b="1"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A-</a:t>
            </a:r>
            <a:r>
              <a:rPr lang="en-GB" sz="1200">
                <a:latin typeface="Lora"/>
                <a:ea typeface="Lora"/>
                <a:cs typeface="Lora"/>
                <a:sym typeface="Lora"/>
              </a:rPr>
              <a:t> CD8+ cells</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B-</a:t>
            </a:r>
            <a:r>
              <a:rPr lang="en-GB" sz="1200">
                <a:latin typeface="Lora"/>
                <a:ea typeface="Lora"/>
                <a:cs typeface="Lora"/>
                <a:sym typeface="Lora"/>
              </a:rPr>
              <a:t> Langerhans cells</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a:t>
            </a:r>
            <a:r>
              <a:rPr lang="en-GB" sz="1200">
                <a:latin typeface="Lora"/>
                <a:ea typeface="Lora"/>
                <a:cs typeface="Lora"/>
                <a:sym typeface="Lora"/>
              </a:rPr>
              <a:t> Natural killer cells</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D-</a:t>
            </a:r>
            <a:r>
              <a:rPr lang="en-GB" sz="1200">
                <a:latin typeface="Lora"/>
                <a:ea typeface="Lora"/>
                <a:cs typeface="Lora"/>
                <a:sym typeface="Lora"/>
              </a:rPr>
              <a:t> Neutrophils</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E-</a:t>
            </a:r>
            <a:r>
              <a:rPr lang="en-GB" sz="1200">
                <a:latin typeface="Lora"/>
                <a:ea typeface="Lora"/>
                <a:cs typeface="Lora"/>
                <a:sym typeface="Lora"/>
              </a:rPr>
              <a:t> Plasma cells</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5) A 17-year-old boy has been sexually active for the past 3 years. He has had fever, lymphadenopathy, and pharyngitis for the past 3 weeks. Serologic testing shows that he is HIV- positive. He is now currently healthy and is not an intravenous drug user. Which of the following is the most likely outcome of his disease within the next year?</a:t>
            </a:r>
            <a:endParaRPr b="1"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A- </a:t>
            </a:r>
            <a:r>
              <a:rPr lang="en-GB" sz="1200">
                <a:latin typeface="Lora"/>
                <a:ea typeface="Lora"/>
                <a:cs typeface="Lora"/>
                <a:sym typeface="Lora"/>
              </a:rPr>
              <a:t>Appearance of an extranodal non-Hodgkin lymphoma</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B-</a:t>
            </a:r>
            <a:r>
              <a:rPr lang="en-GB" sz="1200">
                <a:latin typeface="Lora"/>
                <a:ea typeface="Lora"/>
                <a:cs typeface="Lora"/>
                <a:sym typeface="Lora"/>
              </a:rPr>
              <a:t> Development of cryptococcal meningitis</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 </a:t>
            </a:r>
            <a:r>
              <a:rPr lang="en-GB" sz="1200">
                <a:latin typeface="Lora"/>
                <a:ea typeface="Lora"/>
                <a:cs typeface="Lora"/>
                <a:sym typeface="Lora"/>
              </a:rPr>
              <a:t>Seronegativity with repeat HIV testing</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D- </a:t>
            </a:r>
            <a:r>
              <a:rPr lang="en-GB" sz="1200">
                <a:latin typeface="Lora"/>
                <a:ea typeface="Lora"/>
                <a:cs typeface="Lora"/>
                <a:sym typeface="Lora"/>
              </a:rPr>
              <a:t>Transmission of infection with unprotected sex</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E- </a:t>
            </a:r>
            <a:r>
              <a:rPr lang="en-GB" sz="1200">
                <a:latin typeface="Lora"/>
                <a:ea typeface="Lora"/>
                <a:cs typeface="Lora"/>
                <a:sym typeface="Lora"/>
              </a:rPr>
              <a:t>Worsening cognitive and motor function </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6) A 40-year-old man has been infected with HIV for the past 10 years. During this time, he has had several bouts of oral candidiasis, but no major illnesses. He is now diagnosed with Kaposi sarcoma involving the skin. He has had a 7-kg weight loss in the past 6 months. Laboratory studies show the HIV-1 RNA viral load is currently 60,000 copies/mL. Which of the following types of cells is most depleted in his lymph nodes?</a:t>
            </a:r>
            <a:endParaRPr b="1"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A- </a:t>
            </a:r>
            <a:r>
              <a:rPr lang="en-GB" sz="1200">
                <a:latin typeface="Lora"/>
                <a:ea typeface="Lora"/>
                <a:cs typeface="Lora"/>
                <a:sym typeface="Lora"/>
              </a:rPr>
              <a:t>CD4+ lymphocyte</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B-</a:t>
            </a:r>
            <a:r>
              <a:rPr lang="en-GB" sz="1200">
                <a:latin typeface="Lora"/>
                <a:ea typeface="Lora"/>
                <a:cs typeface="Lora"/>
                <a:sym typeface="Lora"/>
              </a:rPr>
              <a:t> CD8+ lymphocyte</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a:t>
            </a:r>
            <a:r>
              <a:rPr lang="en-GB" sz="1200">
                <a:latin typeface="Lora"/>
                <a:ea typeface="Lora"/>
                <a:cs typeface="Lora"/>
                <a:sym typeface="Lora"/>
              </a:rPr>
              <a:t> CD19+ lymphocyte</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D-</a:t>
            </a:r>
            <a:r>
              <a:rPr lang="en-GB" sz="1200">
                <a:latin typeface="Lora"/>
                <a:ea typeface="Lora"/>
                <a:cs typeface="Lora"/>
                <a:sym typeface="Lora"/>
              </a:rPr>
              <a:t> Macrophage</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E-</a:t>
            </a:r>
            <a:r>
              <a:rPr lang="en-GB" sz="1200">
                <a:latin typeface="Lora"/>
                <a:ea typeface="Lora"/>
                <a:cs typeface="Lora"/>
                <a:sym typeface="Lora"/>
              </a:rPr>
              <a:t> Natural killer cell</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F-</a:t>
            </a:r>
            <a:r>
              <a:rPr lang="en-GB" sz="1200">
                <a:latin typeface="Lora"/>
                <a:ea typeface="Lora"/>
                <a:cs typeface="Lora"/>
                <a:sym typeface="Lora"/>
              </a:rPr>
              <a:t> Plasma cell</a:t>
            </a:r>
            <a:endParaRPr sz="1200">
              <a:latin typeface="Lora"/>
              <a:ea typeface="Lora"/>
              <a:cs typeface="Lora"/>
              <a:sym typeface="Lor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Google Shape;500;p43"/>
          <p:cNvSpPr txBox="1"/>
          <p:nvPr/>
        </p:nvSpPr>
        <p:spPr>
          <a:xfrm>
            <a:off x="0" y="3119325"/>
            <a:ext cx="7920000" cy="29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Team Subleader</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rgbClr val="741B47"/>
                </a:solidFill>
                <a:latin typeface="Pompiere"/>
                <a:ea typeface="Pompiere"/>
                <a:cs typeface="Pompiere"/>
                <a:sym typeface="Pompiere"/>
              </a:rPr>
              <a:t> </a:t>
            </a:r>
            <a:r>
              <a:rPr b="1" lang="en-GB" sz="3000">
                <a:solidFill>
                  <a:srgbClr val="741B47"/>
                </a:solidFill>
                <a:latin typeface="Pompiere"/>
                <a:ea typeface="Pompiere"/>
                <a:cs typeface="Pompiere"/>
                <a:sym typeface="Pompiere"/>
              </a:rPr>
              <a:t>Alhanouf Alhaluli</a:t>
            </a:r>
            <a:endParaRPr b="1" sz="3000">
              <a:solidFill>
                <a:srgbClr val="741B47"/>
              </a:solidFill>
              <a:latin typeface="Pompiere"/>
              <a:ea typeface="Pompiere"/>
              <a:cs typeface="Pompiere"/>
              <a:sym typeface="Pompiere"/>
            </a:endParaRPr>
          </a:p>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Done by the brilliant minds</a:t>
            </a:r>
            <a:endParaRPr sz="3000">
              <a:solidFill>
                <a:srgbClr val="A64D79"/>
              </a:solidFill>
              <a:latin typeface="Pompiere"/>
              <a:ea typeface="Pompiere"/>
              <a:cs typeface="Pompiere"/>
              <a:sym typeface="Pompiere"/>
            </a:endParaRPr>
          </a:p>
          <a:p>
            <a:pPr indent="0" lvl="0" marL="0" rtl="0" algn="ctr">
              <a:lnSpc>
                <a:spcPct val="150000"/>
              </a:lnSpc>
              <a:spcBef>
                <a:spcPts val="0"/>
              </a:spcBef>
              <a:spcAft>
                <a:spcPts val="0"/>
              </a:spcAft>
              <a:buNone/>
            </a:pPr>
            <a:r>
              <a:rPr b="1" lang="en-GB" sz="3000">
                <a:solidFill>
                  <a:schemeClr val="dk2"/>
                </a:solidFill>
                <a:latin typeface="Pompiere"/>
                <a:ea typeface="Pompiere"/>
                <a:cs typeface="Pompiere"/>
                <a:sym typeface="Pompiere"/>
              </a:rPr>
              <a:t>Alwaleed Alsaleh</a:t>
            </a:r>
            <a:endParaRPr b="1" sz="3000">
              <a:solidFill>
                <a:schemeClr val="dk2"/>
              </a:solidFill>
              <a:latin typeface="Pompiere"/>
              <a:ea typeface="Pompiere"/>
              <a:cs typeface="Pompiere"/>
              <a:sym typeface="Pompiere"/>
            </a:endParaRPr>
          </a:p>
          <a:p>
            <a:pPr indent="0" lvl="0" marL="0" rtl="0" algn="ctr">
              <a:lnSpc>
                <a:spcPct val="150000"/>
              </a:lnSpc>
              <a:spcBef>
                <a:spcPts val="0"/>
              </a:spcBef>
              <a:spcAft>
                <a:spcPts val="0"/>
              </a:spcAft>
              <a:buNone/>
            </a:pPr>
            <a:r>
              <a:rPr b="1" lang="en-GB" sz="3000">
                <a:solidFill>
                  <a:schemeClr val="dk2"/>
                </a:solidFill>
                <a:latin typeface="Pompiere"/>
                <a:ea typeface="Pompiere"/>
                <a:cs typeface="Pompiere"/>
                <a:sym typeface="Pompiere"/>
              </a:rPr>
              <a:t>Mohammed Al Haqbani</a:t>
            </a:r>
            <a:endParaRPr b="1" sz="2400">
              <a:solidFill>
                <a:srgbClr val="741B47"/>
              </a:solidFill>
              <a:latin typeface="Pompiere"/>
              <a:ea typeface="Pompiere"/>
              <a:cs typeface="Pompiere"/>
              <a:sym typeface="Pompiere"/>
            </a:endParaRPr>
          </a:p>
          <a:p>
            <a:pPr indent="0" lvl="0" marL="0" rtl="0" algn="ctr">
              <a:lnSpc>
                <a:spcPct val="115000"/>
              </a:lnSpc>
              <a:spcBef>
                <a:spcPts val="0"/>
              </a:spcBef>
              <a:spcAft>
                <a:spcPts val="0"/>
              </a:spcAft>
              <a:buNone/>
            </a:pPr>
            <a:r>
              <a:t/>
            </a:r>
            <a:endParaRPr sz="3000">
              <a:solidFill>
                <a:srgbClr val="A64D79"/>
              </a:solidFill>
              <a:latin typeface="Pompiere"/>
              <a:ea typeface="Pompiere"/>
              <a:cs typeface="Pompiere"/>
              <a:sym typeface="Pompiere"/>
            </a:endParaRPr>
          </a:p>
          <a:p>
            <a:pPr indent="0" lvl="0" marL="0" rtl="0" algn="l">
              <a:lnSpc>
                <a:spcPct val="115000"/>
              </a:lnSpc>
              <a:spcBef>
                <a:spcPts val="0"/>
              </a:spcBef>
              <a:spcAft>
                <a:spcPts val="0"/>
              </a:spcAft>
              <a:buNone/>
            </a:pPr>
            <a:r>
              <a:t/>
            </a:r>
            <a:endParaRPr b="1" sz="3000">
              <a:solidFill>
                <a:srgbClr val="741B47"/>
              </a:solidFill>
              <a:latin typeface="Pompiere"/>
              <a:ea typeface="Pompiere"/>
              <a:cs typeface="Pompiere"/>
              <a:sym typeface="Pompiere"/>
            </a:endParaRPr>
          </a:p>
          <a:p>
            <a:pPr indent="0" lvl="0" marL="0" rtl="0" algn="ctr">
              <a:lnSpc>
                <a:spcPct val="115000"/>
              </a:lnSpc>
              <a:spcBef>
                <a:spcPts val="0"/>
              </a:spcBef>
              <a:spcAft>
                <a:spcPts val="0"/>
              </a:spcAft>
              <a:buNone/>
            </a:pPr>
            <a:r>
              <a:t/>
            </a:r>
            <a:endParaRPr b="1" sz="3000">
              <a:solidFill>
                <a:srgbClr val="741B47"/>
              </a:solidFill>
              <a:latin typeface="Pompiere"/>
              <a:ea typeface="Pompiere"/>
              <a:cs typeface="Pompiere"/>
              <a:sym typeface="Pompier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44"/>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600">
                <a:solidFill>
                  <a:srgbClr val="A64D79"/>
                </a:solidFill>
                <a:latin typeface="Lora"/>
                <a:ea typeface="Lora"/>
                <a:cs typeface="Lora"/>
                <a:sym typeface="Lora"/>
              </a:rPr>
              <a:t>Farewell…حتوحشونا</a:t>
            </a:r>
            <a:endParaRPr b="1" sz="3600">
              <a:solidFill>
                <a:srgbClr val="A64D79"/>
              </a:solidFill>
              <a:latin typeface="Lora"/>
              <a:ea typeface="Lora"/>
              <a:cs typeface="Lora"/>
              <a:sym typeface="Lora"/>
            </a:endParaRPr>
          </a:p>
        </p:txBody>
      </p:sp>
      <p:sp>
        <p:nvSpPr>
          <p:cNvPr id="506" name="Google Shape;506;p44"/>
          <p:cNvSpPr txBox="1"/>
          <p:nvPr/>
        </p:nvSpPr>
        <p:spPr>
          <a:xfrm>
            <a:off x="770100" y="952738"/>
            <a:ext cx="6379800" cy="16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Pacifico"/>
                <a:ea typeface="Pacifico"/>
                <a:cs typeface="Pacifico"/>
                <a:sym typeface="Pacifico"/>
              </a:rPr>
              <a:t>Serving this wonderful batch through this team was a true pleasure. We hoped to have liced up to your expectation, and thank </a:t>
            </a:r>
            <a:r>
              <a:rPr lang="en-GB" sz="2400">
                <a:latin typeface="Pacifico"/>
                <a:ea typeface="Pacifico"/>
                <a:cs typeface="Pacifico"/>
                <a:sym typeface="Pacifico"/>
              </a:rPr>
              <a:t>you</a:t>
            </a:r>
            <a:r>
              <a:rPr lang="en-GB" sz="2400">
                <a:latin typeface="Pacifico"/>
                <a:ea typeface="Pacifico"/>
                <a:cs typeface="Pacifico"/>
                <a:sym typeface="Pacifico"/>
              </a:rPr>
              <a:t> for investing your trust in us...</a:t>
            </a:r>
            <a:endParaRPr sz="2400">
              <a:latin typeface="Pacifico"/>
              <a:ea typeface="Pacifico"/>
              <a:cs typeface="Pacifico"/>
              <a:sym typeface="Pacifico"/>
            </a:endParaRPr>
          </a:p>
        </p:txBody>
      </p:sp>
      <p:sp>
        <p:nvSpPr>
          <p:cNvPr id="507" name="Google Shape;507;p44"/>
          <p:cNvSpPr txBox="1"/>
          <p:nvPr/>
        </p:nvSpPr>
        <p:spPr>
          <a:xfrm>
            <a:off x="235625" y="4064825"/>
            <a:ext cx="3957000" cy="5745900"/>
          </a:xfrm>
          <a:prstGeom prst="rect">
            <a:avLst/>
          </a:prstGeom>
          <a:noFill/>
          <a:ln>
            <a:noFill/>
          </a:ln>
        </p:spPr>
        <p:txBody>
          <a:bodyPr anchorCtr="0" anchor="t" bIns="91425" lIns="91425" spcFirstLastPara="1" rIns="91425" wrap="square" tIns="91425">
            <a:noAutofit/>
          </a:bodyPr>
          <a:lstStyle/>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lt2"/>
                </a:solidFill>
                <a:latin typeface="Lora"/>
                <a:ea typeface="Lora"/>
                <a:cs typeface="Lora"/>
                <a:sym typeface="Lora"/>
              </a:rPr>
              <a:t>Alwaleed Alsaleh</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Abdulaziz Alshomar</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Omar Aldosari </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Mohammed ajarem</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Bader Aliyyar </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Omar Alotaibi </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Ahmed Alajlan</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Mohammed K Alqahtani</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Alwaleed Alarabi</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Muaath AlJehani</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Meshari Alzeer</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Suhail Basuhail</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Khalid Nagshabandi</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Mohaned Makkawi</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Mohammed ALHuqbani </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Aued Alanazi</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Abdullah Alhawamdeh</a:t>
            </a:r>
            <a:endParaRPr b="1" sz="1800">
              <a:solidFill>
                <a:schemeClr val="accent5"/>
              </a:solidFill>
              <a:latin typeface="Lora"/>
              <a:ea typeface="Lora"/>
              <a:cs typeface="Lora"/>
              <a:sym typeface="Lora"/>
            </a:endParaRPr>
          </a:p>
          <a:p>
            <a:pPr indent="-381000" lvl="0" marL="520700" rtl="0" algn="l">
              <a:lnSpc>
                <a:spcPct val="115000"/>
              </a:lnSpc>
              <a:spcBef>
                <a:spcPts val="0"/>
              </a:spcBef>
              <a:spcAft>
                <a:spcPts val="0"/>
              </a:spcAft>
              <a:buClr>
                <a:schemeClr val="accent5"/>
              </a:buClr>
              <a:buSzPts val="1800"/>
              <a:buFont typeface="Lora"/>
              <a:buChar char="●"/>
            </a:pPr>
            <a:r>
              <a:rPr b="1" lang="en-GB" sz="1800">
                <a:solidFill>
                  <a:schemeClr val="accent5"/>
                </a:solidFill>
                <a:latin typeface="Lora"/>
                <a:ea typeface="Lora"/>
                <a:cs typeface="Lora"/>
                <a:sym typeface="Lora"/>
              </a:rPr>
              <a:t>Abdullah Alghamdi</a:t>
            </a:r>
            <a:endParaRPr sz="1200">
              <a:solidFill>
                <a:schemeClr val="accent5"/>
              </a:solidFill>
            </a:endParaRPr>
          </a:p>
        </p:txBody>
      </p:sp>
      <p:sp>
        <p:nvSpPr>
          <p:cNvPr id="508" name="Google Shape;508;p44"/>
          <p:cNvSpPr txBox="1"/>
          <p:nvPr/>
        </p:nvSpPr>
        <p:spPr>
          <a:xfrm>
            <a:off x="770100" y="2635075"/>
            <a:ext cx="6379800" cy="7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0000"/>
                </a:solidFill>
                <a:latin typeface="Pacifico"/>
                <a:ea typeface="Pacifico"/>
                <a:cs typeface="Pacifico"/>
                <a:sym typeface="Pacifico"/>
              </a:rPr>
              <a:t>We would like to thank Our Amazing Academic leaders: Ibrahim &amp; Razan ...whom we </a:t>
            </a:r>
            <a:r>
              <a:rPr lang="en-GB">
                <a:solidFill>
                  <a:srgbClr val="FF0000"/>
                </a:solidFill>
                <a:latin typeface="Pacifico"/>
                <a:ea typeface="Pacifico"/>
                <a:cs typeface="Pacifico"/>
                <a:sym typeface="Pacifico"/>
              </a:rPr>
              <a:t>casually</a:t>
            </a:r>
            <a:r>
              <a:rPr lang="en-GB">
                <a:solidFill>
                  <a:srgbClr val="FF0000"/>
                </a:solidFill>
                <a:latin typeface="Pacifico"/>
                <a:ea typeface="Pacifico"/>
                <a:cs typeface="Pacifico"/>
                <a:sym typeface="Pacifico"/>
              </a:rPr>
              <a:t> have tested their </a:t>
            </a:r>
            <a:r>
              <a:rPr lang="en-GB">
                <a:solidFill>
                  <a:srgbClr val="FF0000"/>
                </a:solidFill>
                <a:latin typeface="Pacifico"/>
                <a:ea typeface="Pacifico"/>
                <a:cs typeface="Pacifico"/>
                <a:sym typeface="Pacifico"/>
              </a:rPr>
              <a:t>patients</a:t>
            </a:r>
            <a:endParaRPr>
              <a:solidFill>
                <a:srgbClr val="FF0000"/>
              </a:solidFill>
              <a:latin typeface="Pacifico"/>
              <a:ea typeface="Pacifico"/>
              <a:cs typeface="Pacifico"/>
              <a:sym typeface="Pacifico"/>
            </a:endParaRPr>
          </a:p>
        </p:txBody>
      </p:sp>
      <p:sp>
        <p:nvSpPr>
          <p:cNvPr id="509" name="Google Shape;509;p44"/>
          <p:cNvSpPr txBox="1"/>
          <p:nvPr/>
        </p:nvSpPr>
        <p:spPr>
          <a:xfrm>
            <a:off x="2070450" y="3320525"/>
            <a:ext cx="3779100" cy="7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4000">
                <a:latin typeface="Pacifico"/>
                <a:ea typeface="Pacifico"/>
                <a:cs typeface="Pacifico"/>
                <a:sym typeface="Pacifico"/>
              </a:rPr>
              <a:t>The Dream team</a:t>
            </a:r>
            <a:endParaRPr sz="4000">
              <a:latin typeface="Pacifico"/>
              <a:ea typeface="Pacifico"/>
              <a:cs typeface="Pacifico"/>
              <a:sym typeface="Pacifico"/>
            </a:endParaRPr>
          </a:p>
        </p:txBody>
      </p:sp>
      <p:sp>
        <p:nvSpPr>
          <p:cNvPr id="510" name="Google Shape;510;p44"/>
          <p:cNvSpPr txBox="1"/>
          <p:nvPr/>
        </p:nvSpPr>
        <p:spPr>
          <a:xfrm>
            <a:off x="518550" y="9810725"/>
            <a:ext cx="6882900" cy="7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Pacifico"/>
                <a:ea typeface="Pacifico"/>
                <a:cs typeface="Pacifico"/>
                <a:sym typeface="Pacifico"/>
              </a:rPr>
              <a:t>We would never forget our talented psychic: </a:t>
            </a:r>
            <a:r>
              <a:rPr b="1" lang="en-GB" sz="1800">
                <a:solidFill>
                  <a:srgbClr val="FF0000"/>
                </a:solidFill>
                <a:latin typeface="Lora"/>
                <a:ea typeface="Lora"/>
                <a:cs typeface="Lora"/>
                <a:sym typeface="Lora"/>
              </a:rPr>
              <a:t>Mashal abaalkhail 🔮</a:t>
            </a:r>
            <a:endParaRPr b="1" sz="1800">
              <a:solidFill>
                <a:srgbClr val="FF0000"/>
              </a:solidFill>
              <a:latin typeface="Lora"/>
              <a:ea typeface="Lora"/>
              <a:cs typeface="Lora"/>
              <a:sym typeface="Lora"/>
            </a:endParaRPr>
          </a:p>
        </p:txBody>
      </p:sp>
      <p:sp>
        <p:nvSpPr>
          <p:cNvPr id="511" name="Google Shape;511;p44"/>
          <p:cNvSpPr txBox="1"/>
          <p:nvPr/>
        </p:nvSpPr>
        <p:spPr>
          <a:xfrm>
            <a:off x="4435050" y="4064825"/>
            <a:ext cx="3957000" cy="5745900"/>
          </a:xfrm>
          <a:prstGeom prst="rect">
            <a:avLst/>
          </a:prstGeom>
          <a:noFill/>
          <a:ln>
            <a:noFill/>
          </a:ln>
        </p:spPr>
        <p:txBody>
          <a:bodyPr anchorCtr="0" anchor="t" bIns="91425" lIns="91425" spcFirstLastPara="1" rIns="91425" wrap="square" tIns="91425">
            <a:noAutofit/>
          </a:bodyPr>
          <a:lstStyle/>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Alhanouf Alhaluli</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Renad Alkanaan</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Raghad Alkhashan</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Danah Alhalees</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Deana Awartani</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Njood Alali</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Noura Alturki</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Taiba Alzaid</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Taif Alshammari</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Taef Alotaibi</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Deema Almaziad</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Joud Abudahesh</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Nouf Albrikan</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Nouf Alshammari</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Joud Aljebreen</a:t>
            </a:r>
            <a:endParaRPr b="1" sz="1800">
              <a:solidFill>
                <a:srgbClr val="A64D79"/>
              </a:solidFill>
              <a:latin typeface="Lora"/>
              <a:ea typeface="Lora"/>
              <a:cs typeface="Lora"/>
              <a:sym typeface="Lora"/>
            </a:endParaRPr>
          </a:p>
          <a:p>
            <a:pPr indent="-381000" lvl="0" marL="520700" rtl="0" algn="l">
              <a:lnSpc>
                <a:spcPct val="115000"/>
              </a:lnSpc>
              <a:spcBef>
                <a:spcPts val="0"/>
              </a:spcBef>
              <a:spcAft>
                <a:spcPts val="0"/>
              </a:spcAft>
              <a:buClr>
                <a:srgbClr val="A64D79"/>
              </a:buClr>
              <a:buSzPts val="1800"/>
              <a:buFont typeface="Lora"/>
              <a:buChar char="●"/>
            </a:pPr>
            <a:r>
              <a:rPr b="1" lang="en-GB" sz="1800">
                <a:solidFill>
                  <a:srgbClr val="A64D79"/>
                </a:solidFill>
                <a:latin typeface="Lora"/>
                <a:ea typeface="Lora"/>
                <a:cs typeface="Lora"/>
                <a:sym typeface="Lora"/>
              </a:rPr>
              <a:t>Sarah Alfaraj</a:t>
            </a:r>
            <a:endParaRPr b="1" sz="1800">
              <a:solidFill>
                <a:srgbClr val="A64D79"/>
              </a:solidFill>
              <a:latin typeface="Lora"/>
              <a:ea typeface="Lora"/>
              <a:cs typeface="Lora"/>
              <a:sym typeface="Lora"/>
            </a:endParaRPr>
          </a:p>
          <a:p>
            <a:pPr indent="0" lvl="0" marL="0" rtl="0" algn="l">
              <a:lnSpc>
                <a:spcPct val="115000"/>
              </a:lnSpc>
              <a:spcBef>
                <a:spcPts val="0"/>
              </a:spcBef>
              <a:spcAft>
                <a:spcPts val="0"/>
              </a:spcAft>
              <a:buNone/>
            </a:pPr>
            <a:r>
              <a:t/>
            </a:r>
            <a:endParaRPr b="1" sz="1800">
              <a:solidFill>
                <a:srgbClr val="A64D79"/>
              </a:solidFill>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34"/>
          <p:cNvSpPr txBox="1"/>
          <p:nvPr/>
        </p:nvSpPr>
        <p:spPr>
          <a:xfrm>
            <a:off x="1194175" y="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STDs </a:t>
            </a:r>
            <a:r>
              <a:rPr b="1" lang="en-GB" sz="1800">
                <a:solidFill>
                  <a:srgbClr val="E69138"/>
                </a:solidFill>
                <a:latin typeface="Lora"/>
                <a:ea typeface="Lora"/>
                <a:cs typeface="Lora"/>
                <a:sym typeface="Lora"/>
              </a:rPr>
              <a:t>“not part of objectives”</a:t>
            </a:r>
            <a:endParaRPr b="1" sz="1800">
              <a:solidFill>
                <a:srgbClr val="E69138"/>
              </a:solidFill>
              <a:latin typeface="Lora"/>
              <a:ea typeface="Lora"/>
              <a:cs typeface="Lora"/>
              <a:sym typeface="Lora"/>
            </a:endParaRPr>
          </a:p>
        </p:txBody>
      </p:sp>
      <p:sp>
        <p:nvSpPr>
          <p:cNvPr id="382" name="Google Shape;382;p34"/>
          <p:cNvSpPr txBox="1"/>
          <p:nvPr/>
        </p:nvSpPr>
        <p:spPr>
          <a:xfrm>
            <a:off x="20625" y="951900"/>
            <a:ext cx="7685700" cy="248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Gonorrhea  </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Caused by N. gonorrhoeae (gonococci)</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Symptomes:</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Female: </a:t>
            </a:r>
            <a:r>
              <a:rPr lang="en-GB">
                <a:latin typeface="Lora"/>
                <a:ea typeface="Lora"/>
                <a:cs typeface="Lora"/>
                <a:sym typeface="Lora"/>
              </a:rPr>
              <a:t> asymptomatic</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Male: </a:t>
            </a:r>
            <a:r>
              <a:rPr lang="en-GB">
                <a:latin typeface="Lora"/>
                <a:ea typeface="Lora"/>
                <a:cs typeface="Lora"/>
                <a:sym typeface="Lora"/>
              </a:rPr>
              <a:t>burning sensation in penis &amp; urethra, along with pus.</a:t>
            </a:r>
            <a:endParaRPr>
              <a:latin typeface="Lora"/>
              <a:ea typeface="Lora"/>
              <a:cs typeface="Lora"/>
              <a:sym typeface="Lora"/>
            </a:endParaRPr>
          </a:p>
          <a:p>
            <a:pPr indent="-317500" lvl="2" marL="1371600" rtl="0" algn="l">
              <a:lnSpc>
                <a:spcPct val="115000"/>
              </a:lnSpc>
              <a:spcBef>
                <a:spcPts val="0"/>
              </a:spcBef>
              <a:spcAft>
                <a:spcPts val="0"/>
              </a:spcAft>
              <a:buSzPts val="1400"/>
              <a:buFont typeface="Lora"/>
              <a:buChar char="■"/>
            </a:pPr>
            <a:r>
              <a:rPr lang="en-GB">
                <a:latin typeface="Lora"/>
                <a:ea typeface="Lora"/>
                <a:cs typeface="Lora"/>
                <a:sym typeface="Lora"/>
              </a:rPr>
              <a:t>Occurs few days after suspicious intercourse</a:t>
            </a:r>
            <a:r>
              <a:rPr lang="en-GB">
                <a:solidFill>
                  <a:srgbClr val="B7B7B7"/>
                </a:solidFill>
                <a:latin typeface="Lora"/>
                <a:ea typeface="Lora"/>
                <a:cs typeface="Lora"/>
                <a:sym typeface="Lora"/>
              </a:rPr>
              <a:t>...patient will deny</a:t>
            </a:r>
            <a:endParaRPr>
              <a:solidFill>
                <a:srgbClr val="B7B7B7"/>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Treated by: Ampicillin &amp; penicillin, with good prognosis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Chronic infection leads to infertility; rare, as it responds to therapy,</a:t>
            </a:r>
            <a:endParaRPr>
              <a:latin typeface="Lora"/>
              <a:ea typeface="Lora"/>
              <a:cs typeface="Lora"/>
              <a:sym typeface="Lora"/>
            </a:endParaRPr>
          </a:p>
          <a:p>
            <a:pPr indent="-196900" lvl="0" marL="378000" rtl="0" algn="l">
              <a:lnSpc>
                <a:spcPct val="115000"/>
              </a:lnSpc>
              <a:spcBef>
                <a:spcPts val="0"/>
              </a:spcBef>
              <a:spcAft>
                <a:spcPts val="0"/>
              </a:spcAft>
              <a:buClr>
                <a:srgbClr val="B7B7B7"/>
              </a:buClr>
              <a:buSzPts val="1400"/>
              <a:buFont typeface="Lora"/>
              <a:buChar char="●"/>
            </a:pPr>
            <a:r>
              <a:rPr lang="en-GB">
                <a:solidFill>
                  <a:srgbClr val="B7B7B7"/>
                </a:solidFill>
                <a:latin typeface="Lora"/>
                <a:ea typeface="Lora"/>
                <a:cs typeface="Lora"/>
                <a:sym typeface="Lora"/>
              </a:rPr>
              <a:t>Patient will usually go to private clinics to avoid scandals. </a:t>
            </a:r>
            <a:endParaRPr>
              <a:latin typeface="Lora"/>
              <a:ea typeface="Lora"/>
              <a:cs typeface="Lora"/>
              <a:sym typeface="Lora"/>
            </a:endParaRPr>
          </a:p>
        </p:txBody>
      </p:sp>
      <p:sp>
        <p:nvSpPr>
          <p:cNvPr id="383" name="Google Shape;383;p34"/>
          <p:cNvSpPr txBox="1"/>
          <p:nvPr/>
        </p:nvSpPr>
        <p:spPr>
          <a:xfrm>
            <a:off x="5357650" y="0"/>
            <a:ext cx="1520700" cy="8757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b="1" lang="en-GB" sz="1600">
                <a:solidFill>
                  <a:srgbClr val="741B47"/>
                </a:solidFill>
                <a:latin typeface="Lora"/>
                <a:ea typeface="Lora"/>
                <a:cs typeface="Lora"/>
                <a:sym typeface="Lora"/>
              </a:rPr>
              <a:t>الأمراض</a:t>
            </a:r>
            <a:r>
              <a:rPr b="1" lang="en-GB" sz="1600">
                <a:solidFill>
                  <a:srgbClr val="741B47"/>
                </a:solidFill>
                <a:latin typeface="Lora"/>
                <a:ea typeface="Lora"/>
                <a:cs typeface="Lora"/>
                <a:sym typeface="Lora"/>
              </a:rPr>
              <a:t>  الزهرية</a:t>
            </a:r>
            <a:r>
              <a:rPr b="1" lang="en-GB" sz="1600">
                <a:solidFill>
                  <a:srgbClr val="741B47"/>
                </a:solidFill>
                <a:latin typeface="Lora"/>
                <a:ea typeface="Lora"/>
                <a:cs typeface="Lora"/>
                <a:sym typeface="Lora"/>
              </a:rPr>
              <a:t> </a:t>
            </a:r>
            <a:r>
              <a:rPr b="1" lang="en-GB" sz="1600">
                <a:solidFill>
                  <a:srgbClr val="741B47"/>
                </a:solidFill>
                <a:latin typeface="Lora"/>
                <a:ea typeface="Lora"/>
                <a:cs typeface="Lora"/>
                <a:sym typeface="Lora"/>
              </a:rPr>
              <a:t>   </a:t>
            </a:r>
            <a:endParaRPr b="1" sz="1600">
              <a:solidFill>
                <a:srgbClr val="E69138"/>
              </a:solidFill>
              <a:latin typeface="Lora"/>
              <a:ea typeface="Lora"/>
              <a:cs typeface="Lora"/>
              <a:sym typeface="Lora"/>
            </a:endParaRPr>
          </a:p>
        </p:txBody>
      </p:sp>
      <p:sp>
        <p:nvSpPr>
          <p:cNvPr id="384" name="Google Shape;384;p34"/>
          <p:cNvSpPr txBox="1"/>
          <p:nvPr/>
        </p:nvSpPr>
        <p:spPr>
          <a:xfrm>
            <a:off x="20625" y="3784525"/>
            <a:ext cx="4638600" cy="176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Non-specific Urethritis</a:t>
            </a:r>
            <a:r>
              <a:rPr b="1" lang="en-GB" sz="1800">
                <a:solidFill>
                  <a:srgbClr val="A64D79"/>
                </a:solidFill>
                <a:latin typeface="Lora"/>
                <a:ea typeface="Lora"/>
                <a:cs typeface="Lora"/>
                <a:sym typeface="Lora"/>
              </a:rPr>
              <a:t>  </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Caused by </a:t>
            </a:r>
            <a:r>
              <a:rPr lang="en-GB">
                <a:latin typeface="Lora"/>
                <a:ea typeface="Lora"/>
                <a:cs typeface="Lora"/>
                <a:sym typeface="Lora"/>
              </a:rPr>
              <a:t>Chlamydial</a:t>
            </a:r>
            <a:r>
              <a:rPr lang="en-GB">
                <a:latin typeface="Lora"/>
                <a:ea typeface="Lora"/>
                <a:cs typeface="Lora"/>
                <a:sym typeface="Lora"/>
              </a:rPr>
              <a:t> infection (intracellular)</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Symptomes:</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Male: </a:t>
            </a:r>
            <a:r>
              <a:rPr lang="en-GB">
                <a:latin typeface="Lora"/>
                <a:ea typeface="Lora"/>
                <a:cs typeface="Lora"/>
                <a:sym typeface="Lora"/>
              </a:rPr>
              <a:t>burning sensation, and secretions.</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Female: </a:t>
            </a:r>
            <a:r>
              <a:rPr lang="en-GB">
                <a:latin typeface="Lora"/>
                <a:ea typeface="Lora"/>
                <a:cs typeface="Lora"/>
                <a:sym typeface="Lora"/>
              </a:rPr>
              <a:t>causes</a:t>
            </a:r>
            <a:r>
              <a:rPr b="1" lang="en-GB">
                <a:latin typeface="Lora"/>
                <a:ea typeface="Lora"/>
                <a:cs typeface="Lora"/>
                <a:sym typeface="Lora"/>
              </a:rPr>
              <a:t> </a:t>
            </a:r>
            <a:r>
              <a:rPr lang="en-GB">
                <a:latin typeface="Lora"/>
                <a:ea typeface="Lora"/>
                <a:cs typeface="Lora"/>
                <a:sym typeface="Lora"/>
              </a:rPr>
              <a:t>cervicitis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Treatment: Erythromycin &amp; tetracycline</a:t>
            </a:r>
            <a:endParaRPr>
              <a:latin typeface="Lora"/>
              <a:ea typeface="Lora"/>
              <a:cs typeface="Lora"/>
              <a:sym typeface="Lora"/>
            </a:endParaRPr>
          </a:p>
        </p:txBody>
      </p:sp>
      <p:sp>
        <p:nvSpPr>
          <p:cNvPr id="385" name="Google Shape;385;p34"/>
          <p:cNvSpPr txBox="1"/>
          <p:nvPr/>
        </p:nvSpPr>
        <p:spPr>
          <a:xfrm>
            <a:off x="1377925" y="773500"/>
            <a:ext cx="1134000" cy="42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latin typeface="Catamaran Light"/>
                <a:ea typeface="Catamaran Light"/>
                <a:cs typeface="Catamaran Light"/>
                <a:sym typeface="Catamaran Light"/>
              </a:rPr>
              <a:t>السيلان  البني</a:t>
            </a:r>
            <a:endParaRPr sz="1600">
              <a:latin typeface="Catamaran Light"/>
              <a:ea typeface="Catamaran Light"/>
              <a:cs typeface="Catamaran Light"/>
              <a:sym typeface="Catamaran Light"/>
            </a:endParaRPr>
          </a:p>
        </p:txBody>
      </p:sp>
      <p:sp>
        <p:nvSpPr>
          <p:cNvPr id="386" name="Google Shape;386;p34"/>
          <p:cNvSpPr txBox="1"/>
          <p:nvPr/>
        </p:nvSpPr>
        <p:spPr>
          <a:xfrm>
            <a:off x="-15225" y="5788725"/>
            <a:ext cx="7757400" cy="423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Syphilis </a:t>
            </a:r>
            <a:r>
              <a:rPr b="1" lang="en-GB" sz="1600">
                <a:latin typeface="Lora"/>
                <a:ea typeface="Lora"/>
                <a:cs typeface="Lora"/>
                <a:sym typeface="Lora"/>
              </a:rPr>
              <a:t>  الزهري</a:t>
            </a:r>
            <a:r>
              <a:rPr b="1" lang="en-GB" sz="1800">
                <a:solidFill>
                  <a:srgbClr val="A64D79"/>
                </a:solidFill>
                <a:latin typeface="Lora"/>
                <a:ea typeface="Lora"/>
                <a:cs typeface="Lora"/>
                <a:sym typeface="Lora"/>
              </a:rPr>
              <a:t> </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Caused by: Treponema pallidum اللولبية الشاحبة</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Detected by dark-field microscopy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Primary syphilis:  “chancres” </a:t>
            </a:r>
            <a:r>
              <a:rPr lang="en-GB">
                <a:latin typeface="Lora"/>
                <a:ea typeface="Lora"/>
                <a:cs typeface="Lora"/>
                <a:sym typeface="Lora"/>
              </a:rPr>
              <a:t>superficial painless ulcer (Pic A)</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Secondary syphilis: </a:t>
            </a:r>
            <a:r>
              <a:rPr lang="en-GB">
                <a:solidFill>
                  <a:srgbClr val="999999"/>
                </a:solidFill>
                <a:latin typeface="Lora"/>
                <a:ea typeface="Lora"/>
                <a:cs typeface="Lora"/>
                <a:sym typeface="Lora"/>
              </a:rPr>
              <a:t>4 weeks after primary if not treated</a:t>
            </a:r>
            <a:endParaRPr>
              <a:solidFill>
                <a:srgbClr val="999999"/>
              </a:solidFill>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Mucocutaneous lesions </a:t>
            </a:r>
            <a:r>
              <a:rPr lang="en-GB">
                <a:latin typeface="Lora"/>
                <a:ea typeface="Lora"/>
                <a:cs typeface="Lora"/>
                <a:sym typeface="Lora"/>
              </a:rPr>
              <a:t>(on palms &amp; soles)</a:t>
            </a:r>
            <a:r>
              <a:rPr lang="en-GB">
                <a:latin typeface="Lora"/>
                <a:ea typeface="Lora"/>
                <a:cs typeface="Lora"/>
                <a:sym typeface="Lora"/>
              </a:rPr>
              <a:t> Rich in plasma</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Lymphadenopathy</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Condyloma latum: (Pic B) </a:t>
            </a:r>
            <a:r>
              <a:rPr lang="en-GB">
                <a:latin typeface="Lora"/>
                <a:ea typeface="Lora"/>
                <a:cs typeface="Lora"/>
                <a:sym typeface="Lora"/>
              </a:rPr>
              <a:t>elevated lesion on moist areas (around anus, inner thigh..)</a:t>
            </a:r>
            <a:r>
              <a:rPr lang="en-GB">
                <a:latin typeface="Lora"/>
                <a:ea typeface="Lora"/>
                <a:cs typeface="Lora"/>
                <a:sym typeface="Lora"/>
              </a:rPr>
              <a:t> </a:t>
            </a:r>
            <a:r>
              <a:rPr lang="en-GB">
                <a:solidFill>
                  <a:srgbClr val="999999"/>
                </a:solidFill>
                <a:latin typeface="Lora"/>
                <a:ea typeface="Lora"/>
                <a:cs typeface="Lora"/>
                <a:sym typeface="Lora"/>
              </a:rPr>
              <a:t>can be seen in transplacental infection (newborns)</a:t>
            </a:r>
            <a:endParaRPr>
              <a:solidFill>
                <a:srgbClr val="99999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Tertiary Syphilis: </a:t>
            </a:r>
            <a:r>
              <a:rPr lang="en-GB">
                <a:solidFill>
                  <a:srgbClr val="999999"/>
                </a:solidFill>
                <a:latin typeface="Lora"/>
                <a:ea typeface="Lora"/>
                <a:cs typeface="Lora"/>
                <a:sym typeface="Lora"/>
              </a:rPr>
              <a:t>after</a:t>
            </a:r>
            <a:r>
              <a:rPr b="1" lang="en-GB">
                <a:latin typeface="Lora"/>
                <a:ea typeface="Lora"/>
                <a:cs typeface="Lora"/>
                <a:sym typeface="Lora"/>
              </a:rPr>
              <a:t> </a:t>
            </a:r>
            <a:r>
              <a:rPr lang="en-GB">
                <a:solidFill>
                  <a:srgbClr val="999999"/>
                </a:solidFill>
                <a:latin typeface="Lora"/>
                <a:ea typeface="Lora"/>
                <a:cs typeface="Lora"/>
                <a:sym typeface="Lora"/>
              </a:rPr>
              <a:t>more than one year if untreated</a:t>
            </a:r>
            <a:endParaRPr>
              <a:solidFill>
                <a:srgbClr val="999999"/>
              </a:solidFill>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Neurological symptoms </a:t>
            </a:r>
            <a:r>
              <a:rPr lang="en-GB">
                <a:latin typeface="Lora"/>
                <a:ea typeface="Lora"/>
                <a:cs typeface="Lora"/>
                <a:sym typeface="Lora"/>
              </a:rPr>
              <a:t>Tabes dorsalis </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CVS symptoms</a:t>
            </a:r>
            <a:endParaRPr b="1">
              <a:latin typeface="Lora"/>
              <a:ea typeface="Lora"/>
              <a:cs typeface="Lora"/>
              <a:sym typeface="Lora"/>
            </a:endParaRPr>
          </a:p>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Diagnosis</a:t>
            </a:r>
            <a:endParaRPr b="1" sz="16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VRDL: </a:t>
            </a:r>
            <a:r>
              <a:rPr lang="en-GB">
                <a:latin typeface="Lora"/>
                <a:ea typeface="Lora"/>
                <a:cs typeface="Lora"/>
                <a:sym typeface="Lora"/>
              </a:rPr>
              <a:t>serological test that tests positive in syphilis, false </a:t>
            </a:r>
            <a:endParaRPr>
              <a:latin typeface="Lora"/>
              <a:ea typeface="Lora"/>
              <a:cs typeface="Lora"/>
              <a:sym typeface="Lora"/>
            </a:endParaRPr>
          </a:p>
          <a:p>
            <a:pPr indent="0" lvl="0" marL="378000" rtl="0" algn="l">
              <a:lnSpc>
                <a:spcPct val="115000"/>
              </a:lnSpc>
              <a:spcBef>
                <a:spcPts val="0"/>
              </a:spcBef>
              <a:spcAft>
                <a:spcPts val="0"/>
              </a:spcAft>
              <a:buNone/>
            </a:pPr>
            <a:r>
              <a:rPr lang="en-GB">
                <a:latin typeface="Lora"/>
                <a:ea typeface="Lora"/>
                <a:cs typeface="Lora"/>
                <a:sym typeface="Lora"/>
              </a:rPr>
              <a:t>positive in autoimmune disease</a:t>
            </a:r>
            <a:endParaRPr>
              <a:latin typeface="Lora"/>
              <a:ea typeface="Lora"/>
              <a:cs typeface="Lora"/>
              <a:sym typeface="Lora"/>
            </a:endParaRPr>
          </a:p>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Treatment: </a:t>
            </a:r>
            <a:r>
              <a:rPr lang="en-GB">
                <a:latin typeface="Lora"/>
                <a:ea typeface="Lora"/>
                <a:cs typeface="Lora"/>
                <a:sym typeface="Lora"/>
              </a:rPr>
              <a:t>large doses of penicillin</a:t>
            </a:r>
            <a:endParaRPr>
              <a:latin typeface="Lora"/>
              <a:ea typeface="Lora"/>
              <a:cs typeface="Lora"/>
              <a:sym typeface="Lora"/>
            </a:endParaRPr>
          </a:p>
        </p:txBody>
      </p:sp>
      <p:pic>
        <p:nvPicPr>
          <p:cNvPr id="387" name="Google Shape;387;p34"/>
          <p:cNvPicPr preferRelativeResize="0"/>
          <p:nvPr/>
        </p:nvPicPr>
        <p:blipFill>
          <a:blip r:embed="rId3">
            <a:alphaModFix/>
          </a:blip>
          <a:stretch>
            <a:fillRect/>
          </a:stretch>
        </p:blipFill>
        <p:spPr>
          <a:xfrm>
            <a:off x="5482118" y="8993650"/>
            <a:ext cx="1967481" cy="875700"/>
          </a:xfrm>
          <a:prstGeom prst="rect">
            <a:avLst/>
          </a:prstGeom>
          <a:noFill/>
          <a:ln>
            <a:noFill/>
          </a:ln>
        </p:spPr>
      </p:pic>
      <p:sp>
        <p:nvSpPr>
          <p:cNvPr id="388" name="Google Shape;388;p34"/>
          <p:cNvSpPr txBox="1"/>
          <p:nvPr/>
        </p:nvSpPr>
        <p:spPr>
          <a:xfrm>
            <a:off x="5482125" y="9715125"/>
            <a:ext cx="503700" cy="4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ora"/>
                <a:ea typeface="Lora"/>
                <a:cs typeface="Lora"/>
                <a:sym typeface="Lora"/>
              </a:rPr>
              <a:t>B</a:t>
            </a:r>
            <a:endParaRPr b="1">
              <a:latin typeface="Lora"/>
              <a:ea typeface="Lora"/>
              <a:cs typeface="Lora"/>
              <a:sym typeface="Lora"/>
            </a:endParaRPr>
          </a:p>
        </p:txBody>
      </p:sp>
      <p:pic>
        <p:nvPicPr>
          <p:cNvPr id="389" name="Google Shape;389;p34"/>
          <p:cNvPicPr preferRelativeResize="0"/>
          <p:nvPr/>
        </p:nvPicPr>
        <p:blipFill rotWithShape="1">
          <a:blip r:embed="rId4">
            <a:alphaModFix/>
          </a:blip>
          <a:srcRect b="0" l="10498" r="0" t="0"/>
          <a:stretch/>
        </p:blipFill>
        <p:spPr>
          <a:xfrm>
            <a:off x="6500425" y="6413900"/>
            <a:ext cx="846401" cy="1228974"/>
          </a:xfrm>
          <a:prstGeom prst="rect">
            <a:avLst/>
          </a:prstGeom>
          <a:noFill/>
          <a:ln>
            <a:noFill/>
          </a:ln>
        </p:spPr>
      </p:pic>
      <p:pic>
        <p:nvPicPr>
          <p:cNvPr id="390" name="Google Shape;390;p34"/>
          <p:cNvPicPr preferRelativeResize="0"/>
          <p:nvPr/>
        </p:nvPicPr>
        <p:blipFill>
          <a:blip r:embed="rId5">
            <a:alphaModFix/>
          </a:blip>
          <a:stretch>
            <a:fillRect/>
          </a:stretch>
        </p:blipFill>
        <p:spPr>
          <a:xfrm>
            <a:off x="6427975" y="5486950"/>
            <a:ext cx="991299" cy="717901"/>
          </a:xfrm>
          <a:prstGeom prst="rect">
            <a:avLst/>
          </a:prstGeom>
          <a:noFill/>
          <a:ln>
            <a:noFill/>
          </a:ln>
        </p:spPr>
      </p:pic>
      <p:sp>
        <p:nvSpPr>
          <p:cNvPr id="391" name="Google Shape;391;p34"/>
          <p:cNvSpPr txBox="1"/>
          <p:nvPr/>
        </p:nvSpPr>
        <p:spPr>
          <a:xfrm>
            <a:off x="6427975" y="5486950"/>
            <a:ext cx="503700" cy="5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FFFFFF"/>
                </a:solidFill>
                <a:latin typeface="Lora"/>
                <a:ea typeface="Lora"/>
                <a:cs typeface="Lora"/>
                <a:sym typeface="Lora"/>
              </a:rPr>
              <a:t>A</a:t>
            </a:r>
            <a:endParaRPr b="1">
              <a:solidFill>
                <a:srgbClr val="FFFFFF"/>
              </a:solidFill>
              <a:latin typeface="Lora"/>
              <a:ea typeface="Lora"/>
              <a:cs typeface="Lora"/>
              <a:sym typeface="Lor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Google Shape;396;p35"/>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Introduction to HIV</a:t>
            </a:r>
            <a:endParaRPr b="1" sz="3000">
              <a:solidFill>
                <a:srgbClr val="741B47"/>
              </a:solidFill>
              <a:latin typeface="Lora"/>
              <a:ea typeface="Lora"/>
              <a:cs typeface="Lora"/>
              <a:sym typeface="Lora"/>
            </a:endParaRPr>
          </a:p>
        </p:txBody>
      </p:sp>
      <p:sp>
        <p:nvSpPr>
          <p:cNvPr id="397" name="Google Shape;397;p35"/>
          <p:cNvSpPr txBox="1"/>
          <p:nvPr/>
        </p:nvSpPr>
        <p:spPr>
          <a:xfrm>
            <a:off x="20625" y="951900"/>
            <a:ext cx="7685700" cy="2628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Introduction</a:t>
            </a:r>
            <a:r>
              <a:rPr lang="en-GB">
                <a:solidFill>
                  <a:srgbClr val="999999"/>
                </a:solidFill>
                <a:latin typeface="Lora"/>
                <a:ea typeface="Lora"/>
                <a:cs typeface="Lora"/>
                <a:sym typeface="Lora"/>
              </a:rPr>
              <a:t> this is not AIDS</a:t>
            </a:r>
            <a:endParaRPr>
              <a:solidFill>
                <a:srgbClr val="99999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Human Immunodeficiency Virus (</a:t>
            </a:r>
            <a:r>
              <a:rPr b="1" lang="en-GB">
                <a:solidFill>
                  <a:srgbClr val="FF0000"/>
                </a:solidFill>
                <a:latin typeface="Lora"/>
                <a:ea typeface="Lora"/>
                <a:cs typeface="Lora"/>
                <a:sym typeface="Lora"/>
              </a:rPr>
              <a:t>HIV</a:t>
            </a:r>
            <a:r>
              <a:rPr lang="en-GB">
                <a:latin typeface="Lora"/>
                <a:ea typeface="Lora"/>
                <a:cs typeface="Lora"/>
                <a:sym typeface="Lora"/>
              </a:rPr>
              <a:t>) is the causative agent for AIDS.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All HIV infected patients are at a risk of developing deadly illnesses caused by </a:t>
            </a:r>
            <a:r>
              <a:rPr b="1" lang="en-GB">
                <a:latin typeface="Lora"/>
                <a:ea typeface="Lora"/>
                <a:cs typeface="Lora"/>
                <a:sym typeface="Lora"/>
              </a:rPr>
              <a:t>opportunistic infections and tumors.</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HIV is a </a:t>
            </a:r>
            <a:r>
              <a:rPr b="1" lang="en-GB">
                <a:latin typeface="Lora"/>
                <a:ea typeface="Lora"/>
                <a:cs typeface="Lora"/>
                <a:sym typeface="Lora"/>
              </a:rPr>
              <a:t>retrovirus</a:t>
            </a:r>
            <a:r>
              <a:rPr lang="en-GB">
                <a:latin typeface="Lora"/>
                <a:ea typeface="Lora"/>
                <a:cs typeface="Lora"/>
                <a:sym typeface="Lora"/>
              </a:rPr>
              <a:t> from lentivirus family that contains single stranded RNA. HIV is divided into:</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HIV-1</a:t>
            </a:r>
            <a:r>
              <a:rPr lang="en-GB">
                <a:latin typeface="Lora"/>
                <a:ea typeface="Lora"/>
                <a:cs typeface="Lora"/>
                <a:sym typeface="Lora"/>
              </a:rPr>
              <a:t>: </a:t>
            </a:r>
            <a:r>
              <a:rPr b="1" lang="en-GB">
                <a:latin typeface="Lora"/>
                <a:ea typeface="Lora"/>
                <a:cs typeface="Lora"/>
                <a:sym typeface="Lora"/>
              </a:rPr>
              <a:t>most common</a:t>
            </a:r>
            <a:r>
              <a:rPr lang="en-GB">
                <a:latin typeface="Lora"/>
                <a:ea typeface="Lora"/>
                <a:cs typeface="Lora"/>
                <a:sym typeface="Lora"/>
              </a:rPr>
              <a:t> (worldwide epidemic) areas: </a:t>
            </a:r>
            <a:r>
              <a:rPr lang="en-GB">
                <a:solidFill>
                  <a:srgbClr val="3C4043"/>
                </a:solidFill>
                <a:highlight>
                  <a:srgbClr val="FFFFFF"/>
                </a:highlight>
                <a:latin typeface="Lora"/>
                <a:ea typeface="Lora"/>
                <a:cs typeface="Lora"/>
                <a:sym typeface="Lora"/>
              </a:rPr>
              <a:t>America, Europe, Central Africa</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HIV-2</a:t>
            </a:r>
            <a:r>
              <a:rPr lang="en-GB">
                <a:latin typeface="Lora"/>
                <a:ea typeface="Lora"/>
                <a:cs typeface="Lora"/>
                <a:sym typeface="Lora"/>
              </a:rPr>
              <a:t>: less common ( fo</a:t>
            </a:r>
            <a:r>
              <a:rPr lang="en-GB">
                <a:latin typeface="Lora"/>
                <a:ea typeface="Lora"/>
                <a:cs typeface="Lora"/>
                <a:sym typeface="Lora"/>
              </a:rPr>
              <a:t>und in: </a:t>
            </a:r>
            <a:r>
              <a:rPr lang="en-GB">
                <a:solidFill>
                  <a:srgbClr val="3C4043"/>
                </a:solidFill>
                <a:highlight>
                  <a:srgbClr val="FFFFFF"/>
                </a:highlight>
                <a:latin typeface="Lora"/>
                <a:ea typeface="Lora"/>
                <a:cs typeface="Lora"/>
                <a:sym typeface="Lora"/>
              </a:rPr>
              <a:t>West Africa, Southeast Africa, India)</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HIV Structure</a:t>
            </a:r>
            <a:endParaRPr b="1" sz="1800">
              <a:solidFill>
                <a:schemeClr val="lt2"/>
              </a:solidFill>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pic>
        <p:nvPicPr>
          <p:cNvPr id="398" name="Google Shape;398;p35"/>
          <p:cNvPicPr preferRelativeResize="0"/>
          <p:nvPr/>
        </p:nvPicPr>
        <p:blipFill>
          <a:blip r:embed="rId3">
            <a:alphaModFix/>
          </a:blip>
          <a:stretch>
            <a:fillRect/>
          </a:stretch>
        </p:blipFill>
        <p:spPr>
          <a:xfrm>
            <a:off x="69525" y="3580150"/>
            <a:ext cx="3202351" cy="2799401"/>
          </a:xfrm>
          <a:prstGeom prst="rect">
            <a:avLst/>
          </a:prstGeom>
          <a:noFill/>
          <a:ln>
            <a:noFill/>
          </a:ln>
        </p:spPr>
      </p:pic>
      <p:sp>
        <p:nvSpPr>
          <p:cNvPr id="399" name="Google Shape;399;p35"/>
          <p:cNvSpPr/>
          <p:nvPr/>
        </p:nvSpPr>
        <p:spPr>
          <a:xfrm>
            <a:off x="3988175" y="3811375"/>
            <a:ext cx="3718200" cy="6420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Lora"/>
                <a:ea typeface="Lora"/>
                <a:cs typeface="Lora"/>
                <a:sym typeface="Lora"/>
              </a:rPr>
              <a:t>Viral genome:</a:t>
            </a:r>
            <a:r>
              <a:rPr lang="en-GB">
                <a:latin typeface="Lora"/>
                <a:ea typeface="Lora"/>
                <a:cs typeface="Lora"/>
                <a:sym typeface="Lora"/>
              </a:rPr>
              <a:t> 2 short RNA strands</a:t>
            </a:r>
            <a:endParaRPr>
              <a:latin typeface="Lora"/>
              <a:ea typeface="Lora"/>
              <a:cs typeface="Lora"/>
              <a:sym typeface="Lora"/>
            </a:endParaRPr>
          </a:p>
        </p:txBody>
      </p:sp>
      <p:sp>
        <p:nvSpPr>
          <p:cNvPr id="400" name="Google Shape;400;p35"/>
          <p:cNvSpPr/>
          <p:nvPr/>
        </p:nvSpPr>
        <p:spPr>
          <a:xfrm>
            <a:off x="3988175" y="4546650"/>
            <a:ext cx="3718200" cy="6420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FF0000"/>
                </a:solidFill>
                <a:latin typeface="Lora"/>
                <a:ea typeface="Lora"/>
                <a:cs typeface="Lora"/>
                <a:sym typeface="Lora"/>
              </a:rPr>
              <a:t>Enzymes:</a:t>
            </a:r>
            <a:r>
              <a:rPr lang="en-GB">
                <a:solidFill>
                  <a:srgbClr val="FF0000"/>
                </a:solidFill>
                <a:latin typeface="Lora"/>
                <a:ea typeface="Lora"/>
                <a:cs typeface="Lora"/>
                <a:sym typeface="Lora"/>
              </a:rPr>
              <a:t> </a:t>
            </a:r>
            <a:r>
              <a:rPr lang="en-GB">
                <a:latin typeface="Lora"/>
                <a:ea typeface="Lora"/>
                <a:cs typeface="Lora"/>
                <a:sym typeface="Lora"/>
              </a:rPr>
              <a:t>Reverse transcriptase, protease, ribonuclease and integrase</a:t>
            </a:r>
            <a:endParaRPr>
              <a:latin typeface="Lora"/>
              <a:ea typeface="Lora"/>
              <a:cs typeface="Lora"/>
              <a:sym typeface="Lora"/>
            </a:endParaRPr>
          </a:p>
        </p:txBody>
      </p:sp>
      <p:sp>
        <p:nvSpPr>
          <p:cNvPr id="401" name="Google Shape;401;p35"/>
          <p:cNvSpPr/>
          <p:nvPr/>
        </p:nvSpPr>
        <p:spPr>
          <a:xfrm>
            <a:off x="3988175" y="5281925"/>
            <a:ext cx="3718200" cy="6420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Lora"/>
                <a:ea typeface="Lora"/>
                <a:cs typeface="Lora"/>
                <a:sym typeface="Lora"/>
              </a:rPr>
              <a:t>Envelop:</a:t>
            </a:r>
            <a:r>
              <a:rPr lang="en-GB">
                <a:latin typeface="Lora"/>
                <a:ea typeface="Lora"/>
                <a:cs typeface="Lora"/>
                <a:sym typeface="Lora"/>
              </a:rPr>
              <a:t> Outer lipid envelope with glycoproteins 41 and 120</a:t>
            </a:r>
            <a:endParaRPr>
              <a:latin typeface="Lora"/>
              <a:ea typeface="Lora"/>
              <a:cs typeface="Lora"/>
              <a:sym typeface="Lora"/>
            </a:endParaRPr>
          </a:p>
        </p:txBody>
      </p:sp>
      <p:sp>
        <p:nvSpPr>
          <p:cNvPr id="402" name="Google Shape;402;p35"/>
          <p:cNvSpPr txBox="1"/>
          <p:nvPr/>
        </p:nvSpPr>
        <p:spPr>
          <a:xfrm>
            <a:off x="20625" y="6191050"/>
            <a:ext cx="7685700" cy="3803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HIV infection</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Any CD4+ cell can be infected by HIV. Target cells include: blood monocytes and tissue </a:t>
            </a:r>
            <a:r>
              <a:rPr b="1" lang="en-GB">
                <a:solidFill>
                  <a:srgbClr val="FF0000"/>
                </a:solidFill>
                <a:latin typeface="Lora"/>
                <a:ea typeface="Lora"/>
                <a:cs typeface="Lora"/>
                <a:sym typeface="Lora"/>
              </a:rPr>
              <a:t>macrophages, T lymphocytes, Langerhans cells in skin</a:t>
            </a:r>
            <a:r>
              <a:rPr lang="en-GB">
                <a:latin typeface="Lora"/>
                <a:ea typeface="Lora"/>
                <a:cs typeface="Lora"/>
                <a:sym typeface="Lora"/>
              </a:rPr>
              <a:t>, B lymphocytes, Natural Killer lymphocytes, Dendritic cells, hematopoietic stem cells, endothelial cells, microglial cells in brain, gastrointestinal epithelial cells.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Macrophage and Langerhan cells</a:t>
            </a:r>
            <a:r>
              <a:rPr lang="en-GB">
                <a:latin typeface="Lora"/>
                <a:ea typeface="Lora"/>
                <a:cs typeface="Lora"/>
                <a:sym typeface="Lora"/>
              </a:rPr>
              <a:t> are important </a:t>
            </a:r>
            <a:r>
              <a:rPr b="1" lang="en-GB">
                <a:latin typeface="Lora"/>
                <a:ea typeface="Lora"/>
                <a:cs typeface="Lora"/>
                <a:sym typeface="Lora"/>
              </a:rPr>
              <a:t>reservoir</a:t>
            </a:r>
            <a:r>
              <a:rPr lang="en-GB">
                <a:latin typeface="Lora"/>
                <a:ea typeface="Lora"/>
                <a:cs typeface="Lora"/>
                <a:sym typeface="Lora"/>
              </a:rPr>
              <a:t> for CNS involvement as they cross the BBB. They can spread the virus elsewhere in the body but unlike T-cells they </a:t>
            </a:r>
            <a:r>
              <a:rPr b="1" lang="en-GB">
                <a:latin typeface="Lora"/>
                <a:ea typeface="Lora"/>
                <a:cs typeface="Lora"/>
                <a:sym typeface="Lora"/>
              </a:rPr>
              <a:t>cannot get destroyed</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Once the infection extends to the lymph nodes, the HIV virions are trapped in the  processes of follicular dendritic cells </a:t>
            </a:r>
            <a:r>
              <a:rPr b="1" lang="en-GB">
                <a:solidFill>
                  <a:srgbClr val="FF0000"/>
                </a:solidFill>
                <a:latin typeface="Lora"/>
                <a:ea typeface="Lora"/>
                <a:cs typeface="Lora"/>
                <a:sym typeface="Lora"/>
              </a:rPr>
              <a:t>FDCs</a:t>
            </a:r>
            <a:r>
              <a:rPr lang="en-GB">
                <a:latin typeface="Lora"/>
                <a:ea typeface="Lora"/>
                <a:cs typeface="Lora"/>
                <a:sym typeface="Lora"/>
              </a:rPr>
              <a:t> and will pass the infection to the T-cells.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HIV has the ability to </a:t>
            </a:r>
            <a:r>
              <a:rPr b="1" lang="en-GB">
                <a:latin typeface="Lora"/>
                <a:ea typeface="Lora"/>
                <a:cs typeface="Lora"/>
                <a:sym typeface="Lora"/>
              </a:rPr>
              <a:t>mutate easily</a:t>
            </a:r>
            <a:r>
              <a:rPr lang="en-GB">
                <a:latin typeface="Lora"/>
                <a:ea typeface="Lora"/>
                <a:cs typeface="Lora"/>
                <a:sym typeface="Lora"/>
              </a:rPr>
              <a:t> which leads to the rise of different variants of HIV inside a human, increasing its resistance to drug therapy</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403" name="Google Shape;403;p35"/>
          <p:cNvSpPr/>
          <p:nvPr/>
        </p:nvSpPr>
        <p:spPr>
          <a:xfrm>
            <a:off x="3423800" y="3869500"/>
            <a:ext cx="477000" cy="484500"/>
          </a:xfrm>
          <a:prstGeom prst="heptagon">
            <a:avLst>
              <a:gd fmla="val 102572" name="hf"/>
              <a:gd fmla="val 105210" name="vf"/>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FFFFFF"/>
                </a:solidFill>
                <a:latin typeface="Trebuchet MS"/>
                <a:ea typeface="Trebuchet MS"/>
                <a:cs typeface="Trebuchet MS"/>
                <a:sym typeface="Trebuchet MS"/>
              </a:rPr>
              <a:t>1</a:t>
            </a:r>
            <a:endParaRPr b="1" sz="2600">
              <a:solidFill>
                <a:srgbClr val="FFFFFF"/>
              </a:solidFill>
              <a:latin typeface="Trebuchet MS"/>
              <a:ea typeface="Trebuchet MS"/>
              <a:cs typeface="Trebuchet MS"/>
              <a:sym typeface="Trebuchet MS"/>
            </a:endParaRPr>
          </a:p>
        </p:txBody>
      </p:sp>
      <p:sp>
        <p:nvSpPr>
          <p:cNvPr id="404" name="Google Shape;404;p35"/>
          <p:cNvSpPr/>
          <p:nvPr/>
        </p:nvSpPr>
        <p:spPr>
          <a:xfrm>
            <a:off x="3423800" y="4643350"/>
            <a:ext cx="477000" cy="484500"/>
          </a:xfrm>
          <a:prstGeom prst="heptagon">
            <a:avLst>
              <a:gd fmla="val 102572" name="hf"/>
              <a:gd fmla="val 105210" name="vf"/>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FFFFFF"/>
                </a:solidFill>
                <a:latin typeface="Trebuchet MS"/>
                <a:ea typeface="Trebuchet MS"/>
                <a:cs typeface="Trebuchet MS"/>
                <a:sym typeface="Trebuchet MS"/>
              </a:rPr>
              <a:t>2</a:t>
            </a:r>
            <a:endParaRPr b="1" sz="2600">
              <a:solidFill>
                <a:srgbClr val="FFFFFF"/>
              </a:solidFill>
              <a:latin typeface="Trebuchet MS"/>
              <a:ea typeface="Trebuchet MS"/>
              <a:cs typeface="Trebuchet MS"/>
              <a:sym typeface="Trebuchet MS"/>
            </a:endParaRPr>
          </a:p>
        </p:txBody>
      </p:sp>
      <p:sp>
        <p:nvSpPr>
          <p:cNvPr id="405" name="Google Shape;405;p35"/>
          <p:cNvSpPr/>
          <p:nvPr/>
        </p:nvSpPr>
        <p:spPr>
          <a:xfrm>
            <a:off x="3423800" y="5360675"/>
            <a:ext cx="477000" cy="484500"/>
          </a:xfrm>
          <a:prstGeom prst="heptagon">
            <a:avLst>
              <a:gd fmla="val 102572" name="hf"/>
              <a:gd fmla="val 105210" name="vf"/>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FFFFFF"/>
                </a:solidFill>
                <a:latin typeface="Trebuchet MS"/>
                <a:ea typeface="Trebuchet MS"/>
                <a:cs typeface="Trebuchet MS"/>
                <a:sym typeface="Trebuchet MS"/>
              </a:rPr>
              <a:t>3</a:t>
            </a:r>
            <a:endParaRPr b="1" sz="2600">
              <a:solidFill>
                <a:srgbClr val="FFFFFF"/>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36"/>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HIV Pathogenesis</a:t>
            </a:r>
            <a:endParaRPr b="1" sz="3000">
              <a:solidFill>
                <a:srgbClr val="741B47"/>
              </a:solidFill>
              <a:latin typeface="Lora"/>
              <a:ea typeface="Lora"/>
              <a:cs typeface="Lora"/>
              <a:sym typeface="Lora"/>
            </a:endParaRPr>
          </a:p>
        </p:txBody>
      </p:sp>
      <p:sp>
        <p:nvSpPr>
          <p:cNvPr id="411" name="Google Shape;411;p36"/>
          <p:cNvSpPr txBox="1"/>
          <p:nvPr/>
        </p:nvSpPr>
        <p:spPr>
          <a:xfrm>
            <a:off x="0" y="829600"/>
            <a:ext cx="3833700" cy="49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HIV Life Cycle and Pathogenesis</a:t>
            </a:r>
            <a:endParaRPr b="1" sz="1800">
              <a:solidFill>
                <a:srgbClr val="A64D79"/>
              </a:solidFill>
              <a:latin typeface="Lora"/>
              <a:ea typeface="Lora"/>
              <a:cs typeface="Lora"/>
              <a:sym typeface="Lora"/>
            </a:endParaRPr>
          </a:p>
          <a:p>
            <a:pPr indent="0" lvl="0" marL="0" rtl="0" algn="l">
              <a:lnSpc>
                <a:spcPct val="115000"/>
              </a:lnSpc>
              <a:spcBef>
                <a:spcPts val="0"/>
              </a:spcBef>
              <a:spcAft>
                <a:spcPts val="0"/>
              </a:spcAft>
              <a:buNone/>
            </a:pPr>
            <a:r>
              <a:t/>
            </a:r>
            <a:endParaRPr sz="1200">
              <a:latin typeface="Lora"/>
              <a:ea typeface="Lora"/>
              <a:cs typeface="Lora"/>
              <a:sym typeface="Lora"/>
            </a:endParaRPr>
          </a:p>
          <a:p>
            <a:pPr indent="0" lvl="0" marL="0" rtl="0" algn="l">
              <a:lnSpc>
                <a:spcPct val="115000"/>
              </a:lnSpc>
              <a:spcBef>
                <a:spcPts val="0"/>
              </a:spcBef>
              <a:spcAft>
                <a:spcPts val="0"/>
              </a:spcAft>
              <a:buNone/>
            </a:pPr>
            <a:r>
              <a:t/>
            </a:r>
            <a:endParaRPr b="1" sz="1200">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pic>
        <p:nvPicPr>
          <p:cNvPr id="412" name="Google Shape;412;p36"/>
          <p:cNvPicPr preferRelativeResize="0"/>
          <p:nvPr/>
        </p:nvPicPr>
        <p:blipFill>
          <a:blip r:embed="rId3">
            <a:alphaModFix/>
          </a:blip>
          <a:stretch>
            <a:fillRect/>
          </a:stretch>
        </p:blipFill>
        <p:spPr>
          <a:xfrm>
            <a:off x="1248700" y="1249650"/>
            <a:ext cx="5422597" cy="3410976"/>
          </a:xfrm>
          <a:prstGeom prst="rect">
            <a:avLst/>
          </a:prstGeom>
          <a:noFill/>
          <a:ln>
            <a:noFill/>
          </a:ln>
        </p:spPr>
      </p:pic>
      <p:pic>
        <p:nvPicPr>
          <p:cNvPr id="413" name="Google Shape;413;p36"/>
          <p:cNvPicPr preferRelativeResize="0"/>
          <p:nvPr/>
        </p:nvPicPr>
        <p:blipFill rotWithShape="1">
          <a:blip r:embed="rId4">
            <a:alphaModFix/>
          </a:blip>
          <a:srcRect b="31954" l="18168" r="36056" t="21082"/>
          <a:stretch/>
        </p:blipFill>
        <p:spPr>
          <a:xfrm>
            <a:off x="5863674" y="6350425"/>
            <a:ext cx="1932998" cy="1239426"/>
          </a:xfrm>
          <a:prstGeom prst="rect">
            <a:avLst/>
          </a:prstGeom>
          <a:noFill/>
          <a:ln>
            <a:noFill/>
          </a:ln>
        </p:spPr>
      </p:pic>
      <p:sp>
        <p:nvSpPr>
          <p:cNvPr id="414" name="Google Shape;414;p36"/>
          <p:cNvSpPr txBox="1"/>
          <p:nvPr/>
        </p:nvSpPr>
        <p:spPr>
          <a:xfrm>
            <a:off x="0" y="7218475"/>
            <a:ext cx="7433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chemeClr val="lt2"/>
                </a:solidFill>
                <a:latin typeface="Lora"/>
                <a:ea typeface="Lora"/>
                <a:cs typeface="Lora"/>
                <a:sym typeface="Lora"/>
              </a:rPr>
              <a:t>2- Virus Replication</a:t>
            </a:r>
            <a:endParaRPr b="1">
              <a:solidFill>
                <a:schemeClr val="lt2"/>
              </a:solidFill>
              <a:latin typeface="Lora"/>
              <a:ea typeface="Lora"/>
              <a:cs typeface="Lora"/>
              <a:sym typeface="Lora"/>
            </a:endParaRPr>
          </a:p>
          <a:p>
            <a:pPr indent="-184200" lvl="0" marL="378000" rtl="0" algn="l">
              <a:lnSpc>
                <a:spcPct val="115000"/>
              </a:lnSpc>
              <a:spcBef>
                <a:spcPts val="0"/>
              </a:spcBef>
              <a:spcAft>
                <a:spcPts val="0"/>
              </a:spcAft>
              <a:buSzPts val="1200"/>
              <a:buFont typeface="Lora"/>
              <a:buChar char="●"/>
            </a:pPr>
            <a:r>
              <a:rPr lang="en-GB" sz="1200">
                <a:latin typeface="Lora"/>
                <a:ea typeface="Lora"/>
                <a:cs typeface="Lora"/>
                <a:sym typeface="Lora"/>
              </a:rPr>
              <a:t>Retroviruses </a:t>
            </a:r>
            <a:r>
              <a:rPr b="1" lang="en-GB" sz="1200">
                <a:latin typeface="Lora"/>
                <a:ea typeface="Lora"/>
                <a:cs typeface="Lora"/>
                <a:sym typeface="Lora"/>
              </a:rPr>
              <a:t>cannot replicate on their own</a:t>
            </a:r>
            <a:r>
              <a:rPr lang="en-GB" sz="1200">
                <a:latin typeface="Lora"/>
                <a:ea typeface="Lora"/>
                <a:cs typeface="Lora"/>
                <a:sym typeface="Lora"/>
              </a:rPr>
              <a:t> because they contain RNA only. </a:t>
            </a:r>
            <a:endParaRPr sz="1200">
              <a:latin typeface="Lora"/>
              <a:ea typeface="Lora"/>
              <a:cs typeface="Lora"/>
              <a:sym typeface="Lora"/>
            </a:endParaRPr>
          </a:p>
          <a:p>
            <a:pPr indent="-184200" lvl="0" marL="378000" rtl="0" algn="l">
              <a:lnSpc>
                <a:spcPct val="115000"/>
              </a:lnSpc>
              <a:spcBef>
                <a:spcPts val="0"/>
              </a:spcBef>
              <a:spcAft>
                <a:spcPts val="0"/>
              </a:spcAft>
              <a:buSzPts val="1200"/>
              <a:buFont typeface="Lora"/>
              <a:buChar char="●"/>
            </a:pPr>
            <a:r>
              <a:rPr lang="en-GB" sz="1200">
                <a:latin typeface="Lora"/>
                <a:ea typeface="Lora"/>
                <a:cs typeface="Lora"/>
                <a:sym typeface="Lora"/>
              </a:rPr>
              <a:t>Once HIV infects a cell it uses its </a:t>
            </a:r>
            <a:r>
              <a:rPr b="1" lang="en-GB" sz="1200">
                <a:solidFill>
                  <a:srgbClr val="FF0000"/>
                </a:solidFill>
                <a:latin typeface="Lora"/>
                <a:ea typeface="Lora"/>
                <a:cs typeface="Lora"/>
                <a:sym typeface="Lora"/>
              </a:rPr>
              <a:t>reverse transcriptase enzyme</a:t>
            </a:r>
            <a:r>
              <a:rPr lang="en-GB" sz="1200">
                <a:latin typeface="Lora"/>
                <a:ea typeface="Lora"/>
                <a:cs typeface="Lora"/>
                <a:sym typeface="Lora"/>
              </a:rPr>
              <a:t> to convert its RNA into a proviral DNA.</a:t>
            </a:r>
            <a:endParaRPr sz="1200">
              <a:latin typeface="Lora"/>
              <a:ea typeface="Lora"/>
              <a:cs typeface="Lora"/>
              <a:sym typeface="Lora"/>
            </a:endParaRPr>
          </a:p>
          <a:p>
            <a:pPr indent="-184200" lvl="0" marL="378000" rtl="0" algn="l">
              <a:lnSpc>
                <a:spcPct val="115000"/>
              </a:lnSpc>
              <a:spcBef>
                <a:spcPts val="0"/>
              </a:spcBef>
              <a:spcAft>
                <a:spcPts val="0"/>
              </a:spcAft>
              <a:buSzPts val="1200"/>
              <a:buFont typeface="Lora"/>
              <a:buChar char="●"/>
            </a:pPr>
            <a:r>
              <a:rPr lang="en-GB" sz="1200">
                <a:latin typeface="Lora"/>
                <a:ea typeface="Lora"/>
                <a:cs typeface="Lora"/>
                <a:sym typeface="Lora"/>
              </a:rPr>
              <a:t>The proviral DNA is inserted into the host genomic DNA using </a:t>
            </a:r>
            <a:r>
              <a:rPr b="1" lang="en-GB" sz="1200">
                <a:solidFill>
                  <a:srgbClr val="FF0000"/>
                </a:solidFill>
                <a:latin typeface="Lora"/>
                <a:ea typeface="Lora"/>
                <a:cs typeface="Lora"/>
                <a:sym typeface="Lora"/>
              </a:rPr>
              <a:t>integrase enzyme. </a:t>
            </a:r>
            <a:endParaRPr b="1" sz="1200">
              <a:solidFill>
                <a:srgbClr val="FF0000"/>
              </a:solidFill>
              <a:latin typeface="Lora"/>
              <a:ea typeface="Lora"/>
              <a:cs typeface="Lora"/>
              <a:sym typeface="Lora"/>
            </a:endParaRPr>
          </a:p>
          <a:p>
            <a:pPr indent="-184200" lvl="0" marL="378000" rtl="0" algn="l">
              <a:lnSpc>
                <a:spcPct val="115000"/>
              </a:lnSpc>
              <a:spcBef>
                <a:spcPts val="0"/>
              </a:spcBef>
              <a:spcAft>
                <a:spcPts val="0"/>
              </a:spcAft>
              <a:buSzPts val="1200"/>
              <a:buFont typeface="Lora"/>
              <a:buChar char="●"/>
            </a:pPr>
            <a:r>
              <a:rPr lang="en-GB" sz="1200">
                <a:latin typeface="Lora"/>
                <a:ea typeface="Lora"/>
                <a:cs typeface="Lora"/>
                <a:sym typeface="Lora"/>
              </a:rPr>
              <a:t>Once the proviral DNA is integrated, the HIV is replicated by the host cells to produce addition virion.</a:t>
            </a:r>
            <a:endParaRPr sz="1200">
              <a:latin typeface="Lora"/>
              <a:ea typeface="Lora"/>
              <a:cs typeface="Lora"/>
              <a:sym typeface="Lora"/>
            </a:endParaRPr>
          </a:p>
          <a:p>
            <a:pPr indent="0" lvl="0" marL="378000" rtl="0" algn="l">
              <a:lnSpc>
                <a:spcPct val="115000"/>
              </a:lnSpc>
              <a:spcBef>
                <a:spcPts val="0"/>
              </a:spcBef>
              <a:spcAft>
                <a:spcPts val="0"/>
              </a:spcAft>
              <a:buNone/>
            </a:pPr>
            <a:r>
              <a:t/>
            </a:r>
            <a:endParaRPr sz="1200">
              <a:latin typeface="Lora"/>
              <a:ea typeface="Lora"/>
              <a:cs typeface="Lora"/>
              <a:sym typeface="Lora"/>
            </a:endParaRPr>
          </a:p>
          <a:p>
            <a:pPr indent="0" lvl="0" marL="0" rtl="0" algn="l">
              <a:lnSpc>
                <a:spcPct val="115000"/>
              </a:lnSpc>
              <a:spcBef>
                <a:spcPts val="0"/>
              </a:spcBef>
              <a:spcAft>
                <a:spcPts val="0"/>
              </a:spcAft>
              <a:buNone/>
            </a:pPr>
            <a:r>
              <a:rPr b="1" lang="en-GB">
                <a:solidFill>
                  <a:schemeClr val="lt2"/>
                </a:solidFill>
                <a:latin typeface="Lora"/>
                <a:ea typeface="Lora"/>
                <a:cs typeface="Lora"/>
                <a:sym typeface="Lora"/>
              </a:rPr>
              <a:t>3- Virus Release</a:t>
            </a:r>
            <a:endParaRPr b="1">
              <a:solidFill>
                <a:schemeClr val="lt2"/>
              </a:solidFill>
              <a:latin typeface="Lora"/>
              <a:ea typeface="Lora"/>
              <a:cs typeface="Lora"/>
              <a:sym typeface="Lora"/>
            </a:endParaRPr>
          </a:p>
          <a:p>
            <a:pPr indent="-184200" lvl="0" marL="378000" rtl="0" algn="l">
              <a:lnSpc>
                <a:spcPct val="115000"/>
              </a:lnSpc>
              <a:spcBef>
                <a:spcPts val="0"/>
              </a:spcBef>
              <a:spcAft>
                <a:spcPts val="0"/>
              </a:spcAft>
              <a:buSzPts val="1200"/>
              <a:buFont typeface="Lora"/>
              <a:buChar char="●"/>
            </a:pPr>
            <a:r>
              <a:rPr lang="en-GB" sz="1200">
                <a:latin typeface="Lora"/>
                <a:ea typeface="Lora"/>
                <a:cs typeface="Lora"/>
                <a:sym typeface="Lora"/>
              </a:rPr>
              <a:t>Viral components assemble together and form virions. And can be released </a:t>
            </a:r>
            <a:endParaRPr sz="1200">
              <a:latin typeface="Lora"/>
              <a:ea typeface="Lora"/>
              <a:cs typeface="Lora"/>
              <a:sym typeface="Lora"/>
            </a:endParaRPr>
          </a:p>
          <a:p>
            <a:pPr indent="0" lvl="0" marL="378000" rtl="0" algn="l">
              <a:lnSpc>
                <a:spcPct val="115000"/>
              </a:lnSpc>
              <a:spcBef>
                <a:spcPts val="0"/>
              </a:spcBef>
              <a:spcAft>
                <a:spcPts val="0"/>
              </a:spcAft>
              <a:buNone/>
            </a:pPr>
            <a:r>
              <a:rPr lang="en-GB" sz="1200">
                <a:latin typeface="Lora"/>
                <a:ea typeface="Lora"/>
                <a:cs typeface="Lora"/>
                <a:sym typeface="Lora"/>
              </a:rPr>
              <a:t>whether through: </a:t>
            </a:r>
            <a:r>
              <a:rPr b="1" lang="en-GB" sz="1200">
                <a:highlight>
                  <a:srgbClr val="F4CCCC"/>
                </a:highlight>
                <a:latin typeface="Lora"/>
                <a:ea typeface="Lora"/>
                <a:cs typeface="Lora"/>
                <a:sym typeface="Lora"/>
              </a:rPr>
              <a:t>budding</a:t>
            </a:r>
            <a:r>
              <a:rPr lang="en-GB" sz="1200">
                <a:latin typeface="Lora"/>
                <a:ea typeface="Lora"/>
                <a:cs typeface="Lora"/>
                <a:sym typeface="Lora"/>
              </a:rPr>
              <a:t> or through </a:t>
            </a:r>
            <a:r>
              <a:rPr b="1" lang="en-GB" sz="1200">
                <a:latin typeface="Lora"/>
                <a:ea typeface="Lora"/>
                <a:cs typeface="Lora"/>
                <a:sym typeface="Lora"/>
              </a:rPr>
              <a:t>lysis of the infected cells.</a:t>
            </a:r>
            <a:endParaRPr b="1" sz="1200">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415" name="Google Shape;415;p36"/>
          <p:cNvSpPr txBox="1"/>
          <p:nvPr/>
        </p:nvSpPr>
        <p:spPr>
          <a:xfrm>
            <a:off x="0" y="4660625"/>
            <a:ext cx="71928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chemeClr val="lt2"/>
                </a:solidFill>
                <a:latin typeface="Lora"/>
                <a:ea typeface="Lora"/>
                <a:cs typeface="Lora"/>
                <a:sym typeface="Lora"/>
              </a:rPr>
              <a:t>1- Virus Entry</a:t>
            </a:r>
            <a:endParaRPr b="1">
              <a:solidFill>
                <a:schemeClr val="lt2"/>
              </a:solidFill>
              <a:latin typeface="Lora"/>
              <a:ea typeface="Lora"/>
              <a:cs typeface="Lora"/>
              <a:sym typeface="Lora"/>
            </a:endParaRPr>
          </a:p>
          <a:p>
            <a:pPr indent="-184200" lvl="0" marL="378000" rtl="0" algn="l">
              <a:lnSpc>
                <a:spcPct val="115000"/>
              </a:lnSpc>
              <a:spcBef>
                <a:spcPts val="0"/>
              </a:spcBef>
              <a:spcAft>
                <a:spcPts val="0"/>
              </a:spcAft>
              <a:buSzPts val="1200"/>
              <a:buFont typeface="Lora"/>
              <a:buChar char="●"/>
            </a:pPr>
            <a:r>
              <a:rPr lang="en-GB" sz="1200">
                <a:latin typeface="Lora"/>
                <a:ea typeface="Lora"/>
                <a:cs typeface="Lora"/>
                <a:sym typeface="Lora"/>
              </a:rPr>
              <a:t> HIV is shown to cross the mucosa of the genital tract and infect CD4+ cells. The probability of getting infected depends on both the </a:t>
            </a:r>
            <a:r>
              <a:rPr b="1" lang="en-GB" sz="1200">
                <a:latin typeface="Lora"/>
                <a:ea typeface="Lora"/>
                <a:cs typeface="Lora"/>
                <a:sym typeface="Lora"/>
              </a:rPr>
              <a:t>number of virions</a:t>
            </a:r>
            <a:r>
              <a:rPr lang="en-GB" sz="1200">
                <a:latin typeface="Lora"/>
                <a:ea typeface="Lora"/>
                <a:cs typeface="Lora"/>
                <a:sym typeface="Lora"/>
              </a:rPr>
              <a:t> in the body fluid and the </a:t>
            </a:r>
            <a:r>
              <a:rPr b="1" lang="en-GB" sz="1200">
                <a:latin typeface="Lora"/>
                <a:ea typeface="Lora"/>
                <a:cs typeface="Lora"/>
                <a:sym typeface="Lora"/>
              </a:rPr>
              <a:t>number of receptors</a:t>
            </a:r>
            <a:r>
              <a:rPr lang="en-GB" sz="1200">
                <a:latin typeface="Lora"/>
                <a:ea typeface="Lora"/>
                <a:cs typeface="Lora"/>
                <a:sym typeface="Lora"/>
              </a:rPr>
              <a:t> in the CD4+ cells.</a:t>
            </a:r>
            <a:endParaRPr sz="1200">
              <a:latin typeface="Lora"/>
              <a:ea typeface="Lora"/>
              <a:cs typeface="Lora"/>
              <a:sym typeface="Lora"/>
            </a:endParaRPr>
          </a:p>
          <a:p>
            <a:pPr indent="-184200" lvl="0" marL="378000" rtl="0" algn="l">
              <a:lnSpc>
                <a:spcPct val="115000"/>
              </a:lnSpc>
              <a:spcBef>
                <a:spcPts val="0"/>
              </a:spcBef>
              <a:spcAft>
                <a:spcPts val="0"/>
              </a:spcAft>
              <a:buSzPts val="1200"/>
              <a:buFont typeface="Lora"/>
              <a:buChar char="●"/>
            </a:pPr>
            <a:r>
              <a:rPr lang="en-GB" sz="1200">
                <a:latin typeface="Lora"/>
                <a:ea typeface="Lora"/>
                <a:cs typeface="Lora"/>
                <a:sym typeface="Lora"/>
              </a:rPr>
              <a:t>The  gp120 on the HIV binds to </a:t>
            </a:r>
            <a:r>
              <a:rPr b="1" lang="en-GB" sz="1200">
                <a:solidFill>
                  <a:srgbClr val="FF0000"/>
                </a:solidFill>
                <a:latin typeface="Lora"/>
                <a:ea typeface="Lora"/>
                <a:cs typeface="Lora"/>
                <a:sym typeface="Lora"/>
              </a:rPr>
              <a:t>CD4 receptors</a:t>
            </a:r>
            <a:r>
              <a:rPr lang="en-GB" sz="1200">
                <a:latin typeface="Lora"/>
                <a:ea typeface="Lora"/>
                <a:cs typeface="Lora"/>
                <a:sym typeface="Lora"/>
              </a:rPr>
              <a:t> </a:t>
            </a:r>
            <a:r>
              <a:rPr lang="en-GB" sz="1200">
                <a:solidFill>
                  <a:srgbClr val="666666"/>
                </a:solidFill>
                <a:latin typeface="Lora"/>
                <a:ea typeface="Lora"/>
                <a:cs typeface="Lora"/>
                <a:sym typeface="Lora"/>
              </a:rPr>
              <a:t>(found on T-cells, macrophages, and other APCs) </a:t>
            </a:r>
            <a:r>
              <a:rPr lang="en-GB" sz="1200">
                <a:latin typeface="Lora"/>
                <a:ea typeface="Lora"/>
                <a:cs typeface="Lora"/>
                <a:sym typeface="Lora"/>
              </a:rPr>
              <a:t>and facilitate the viral entry.</a:t>
            </a:r>
            <a:endParaRPr sz="1200">
              <a:latin typeface="Lora"/>
              <a:ea typeface="Lora"/>
              <a:cs typeface="Lora"/>
              <a:sym typeface="Lora"/>
            </a:endParaRPr>
          </a:p>
          <a:p>
            <a:pPr indent="-184200" lvl="0" marL="378000" rtl="0" algn="l">
              <a:lnSpc>
                <a:spcPct val="115000"/>
              </a:lnSpc>
              <a:spcBef>
                <a:spcPts val="0"/>
              </a:spcBef>
              <a:spcAft>
                <a:spcPts val="0"/>
              </a:spcAft>
              <a:buSzPts val="1200"/>
              <a:buFont typeface="Lora"/>
              <a:buChar char="●"/>
            </a:pPr>
            <a:r>
              <a:rPr lang="en-GB" sz="1200">
                <a:latin typeface="Lora"/>
                <a:ea typeface="Lora"/>
                <a:cs typeface="Lora"/>
                <a:sym typeface="Lora"/>
              </a:rPr>
              <a:t> In addition, gp120 also binds to two co-receptors </a:t>
            </a:r>
            <a:r>
              <a:rPr lang="en-GB" sz="1200">
                <a:latin typeface="Lora"/>
                <a:ea typeface="Lora"/>
                <a:cs typeface="Lora"/>
                <a:sym typeface="Lora"/>
              </a:rPr>
              <a:t>CXCR4</a:t>
            </a:r>
            <a:r>
              <a:rPr baseline="30000" lang="en-GB" sz="1200">
                <a:latin typeface="Lora"/>
                <a:ea typeface="Lora"/>
                <a:cs typeface="Lora"/>
                <a:sym typeface="Lora"/>
              </a:rPr>
              <a:t>1</a:t>
            </a:r>
            <a:r>
              <a:rPr lang="en-GB" sz="1200">
                <a:latin typeface="Lora"/>
                <a:ea typeface="Lora"/>
                <a:cs typeface="Lora"/>
                <a:sym typeface="Lora"/>
              </a:rPr>
              <a:t> and </a:t>
            </a:r>
            <a:r>
              <a:rPr lang="en-GB" sz="1200">
                <a:latin typeface="Lora"/>
                <a:ea typeface="Lora"/>
                <a:cs typeface="Lora"/>
                <a:sym typeface="Lora"/>
              </a:rPr>
              <a:t>CCR5</a:t>
            </a:r>
            <a:r>
              <a:rPr baseline="30000" lang="en-GB" sz="1200">
                <a:latin typeface="Lora"/>
                <a:ea typeface="Lora"/>
                <a:cs typeface="Lora"/>
                <a:sym typeface="Lora"/>
              </a:rPr>
              <a:t>2</a:t>
            </a:r>
            <a:r>
              <a:rPr lang="en-GB" sz="1200">
                <a:latin typeface="Lora"/>
                <a:ea typeface="Lora"/>
                <a:cs typeface="Lora"/>
                <a:sym typeface="Lora"/>
              </a:rPr>
              <a:t> on the host cell surface, which assist in the entry of the virus.</a:t>
            </a:r>
            <a:endParaRPr/>
          </a:p>
        </p:txBody>
      </p:sp>
      <p:sp>
        <p:nvSpPr>
          <p:cNvPr id="416" name="Google Shape;416;p36"/>
          <p:cNvSpPr txBox="1"/>
          <p:nvPr/>
        </p:nvSpPr>
        <p:spPr>
          <a:xfrm>
            <a:off x="81100" y="10023425"/>
            <a:ext cx="60498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latin typeface="Lora"/>
                <a:ea typeface="Lora"/>
                <a:cs typeface="Lora"/>
                <a:sym typeface="Lora"/>
              </a:rPr>
              <a:t>1. Receptor on T cells.</a:t>
            </a:r>
            <a:endParaRPr sz="900">
              <a:latin typeface="Lora"/>
              <a:ea typeface="Lora"/>
              <a:cs typeface="Lora"/>
              <a:sym typeface="Lora"/>
            </a:endParaRPr>
          </a:p>
          <a:p>
            <a:pPr indent="0" lvl="0" marL="0" rtl="0" algn="l">
              <a:spcBef>
                <a:spcPts val="0"/>
              </a:spcBef>
              <a:spcAft>
                <a:spcPts val="0"/>
              </a:spcAft>
              <a:buNone/>
            </a:pPr>
            <a:r>
              <a:rPr lang="en-GB" sz="900">
                <a:latin typeface="Lora"/>
                <a:ea typeface="Lora"/>
                <a:cs typeface="Lora"/>
                <a:sym typeface="Lora"/>
              </a:rPr>
              <a:t>2. Receptor on Macrophages and other monocytic lineage cells.</a:t>
            </a:r>
            <a:endParaRPr sz="900">
              <a:latin typeface="Lora"/>
              <a:ea typeface="Lora"/>
              <a:cs typeface="Lora"/>
              <a:sym typeface="Lora"/>
            </a:endParaRPr>
          </a:p>
        </p:txBody>
      </p:sp>
      <p:pic>
        <p:nvPicPr>
          <p:cNvPr id="417" name="Google Shape;417;p36"/>
          <p:cNvPicPr preferRelativeResize="0"/>
          <p:nvPr/>
        </p:nvPicPr>
        <p:blipFill>
          <a:blip r:embed="rId5">
            <a:alphaModFix/>
          </a:blip>
          <a:stretch>
            <a:fillRect/>
          </a:stretch>
        </p:blipFill>
        <p:spPr>
          <a:xfrm>
            <a:off x="6326375" y="8799455"/>
            <a:ext cx="1470301" cy="1059155"/>
          </a:xfrm>
          <a:prstGeom prst="rect">
            <a:avLst/>
          </a:prstGeom>
          <a:noFill/>
          <a:ln>
            <a:noFill/>
          </a:ln>
        </p:spPr>
      </p:pic>
      <p:sp>
        <p:nvSpPr>
          <p:cNvPr id="418" name="Google Shape;418;p36"/>
          <p:cNvSpPr/>
          <p:nvPr/>
        </p:nvSpPr>
        <p:spPr>
          <a:xfrm>
            <a:off x="7015175" y="8970175"/>
            <a:ext cx="192900" cy="2001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9" name="Google Shape;419;p36"/>
          <p:cNvCxnSpPr>
            <a:stCxn id="417" idx="1"/>
          </p:cNvCxnSpPr>
          <p:nvPr/>
        </p:nvCxnSpPr>
        <p:spPr>
          <a:xfrm>
            <a:off x="6326375" y="9329032"/>
            <a:ext cx="0" cy="0"/>
          </a:xfrm>
          <a:prstGeom prst="straightConnector1">
            <a:avLst/>
          </a:prstGeom>
          <a:noFill/>
          <a:ln cap="flat" cmpd="sng" w="9525">
            <a:solidFill>
              <a:schemeClr val="dk2"/>
            </a:solidFill>
            <a:prstDash val="solid"/>
            <a:round/>
            <a:headEnd len="med" w="med" type="none"/>
            <a:tailEnd len="med" w="med" type="none"/>
          </a:ln>
        </p:spPr>
      </p:cxnSp>
      <p:cxnSp>
        <p:nvCxnSpPr>
          <p:cNvPr id="420" name="Google Shape;420;p36"/>
          <p:cNvCxnSpPr/>
          <p:nvPr/>
        </p:nvCxnSpPr>
        <p:spPr>
          <a:xfrm flipH="1" rot="10800000">
            <a:off x="6105575" y="9344032"/>
            <a:ext cx="428700" cy="200100"/>
          </a:xfrm>
          <a:prstGeom prst="straightConnector1">
            <a:avLst/>
          </a:prstGeom>
          <a:noFill/>
          <a:ln cap="flat" cmpd="sng" w="9525">
            <a:solidFill>
              <a:srgbClr val="0000FF"/>
            </a:solidFill>
            <a:prstDash val="solid"/>
            <a:round/>
            <a:headEnd len="med" w="med" type="none"/>
            <a:tailEnd len="med" w="med" type="stealth"/>
          </a:ln>
        </p:spPr>
      </p:cxnSp>
      <p:sp>
        <p:nvSpPr>
          <p:cNvPr id="421" name="Google Shape;421;p36"/>
          <p:cNvSpPr txBox="1"/>
          <p:nvPr/>
        </p:nvSpPr>
        <p:spPr>
          <a:xfrm>
            <a:off x="6324600" y="9877425"/>
            <a:ext cx="1514400" cy="28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highlight>
                  <a:srgbClr val="CFE2F3"/>
                </a:highlight>
                <a:latin typeface="Lora"/>
                <a:ea typeface="Lora"/>
                <a:cs typeface="Lora"/>
                <a:sym typeface="Lora"/>
              </a:rPr>
              <a:t>Target cell</a:t>
            </a:r>
            <a:endParaRPr b="1" sz="1000">
              <a:highlight>
                <a:srgbClr val="CFE2F3"/>
              </a:highlight>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37"/>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Modes of transmission </a:t>
            </a:r>
            <a:endParaRPr b="1" sz="3000">
              <a:solidFill>
                <a:srgbClr val="741B47"/>
              </a:solidFill>
              <a:latin typeface="Lora"/>
              <a:ea typeface="Lora"/>
              <a:cs typeface="Lora"/>
              <a:sym typeface="Lora"/>
            </a:endParaRPr>
          </a:p>
        </p:txBody>
      </p:sp>
      <p:pic>
        <p:nvPicPr>
          <p:cNvPr id="427" name="Google Shape;427;p37"/>
          <p:cNvPicPr preferRelativeResize="0"/>
          <p:nvPr/>
        </p:nvPicPr>
        <p:blipFill>
          <a:blip r:embed="rId3">
            <a:alphaModFix/>
          </a:blip>
          <a:stretch>
            <a:fillRect/>
          </a:stretch>
        </p:blipFill>
        <p:spPr>
          <a:xfrm>
            <a:off x="1420587" y="6274574"/>
            <a:ext cx="4717626" cy="1589100"/>
          </a:xfrm>
          <a:prstGeom prst="rect">
            <a:avLst/>
          </a:prstGeom>
          <a:noFill/>
          <a:ln>
            <a:noFill/>
          </a:ln>
        </p:spPr>
      </p:pic>
      <p:sp>
        <p:nvSpPr>
          <p:cNvPr id="428" name="Google Shape;428;p37"/>
          <p:cNvSpPr txBox="1"/>
          <p:nvPr/>
        </p:nvSpPr>
        <p:spPr>
          <a:xfrm>
            <a:off x="0" y="951900"/>
            <a:ext cx="7558800" cy="704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Modes of Transmission </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AutoNum type="arabicPeriod"/>
            </a:pPr>
            <a:r>
              <a:rPr lang="en-GB">
                <a:latin typeface="Lora"/>
                <a:ea typeface="Lora"/>
                <a:cs typeface="Lora"/>
                <a:sym typeface="Lora"/>
              </a:rPr>
              <a:t>HIV is primarily spread as a </a:t>
            </a:r>
            <a:r>
              <a:rPr b="1" lang="en-GB">
                <a:solidFill>
                  <a:srgbClr val="FF0000"/>
                </a:solidFill>
                <a:latin typeface="Lora"/>
                <a:ea typeface="Lora"/>
                <a:cs typeface="Lora"/>
                <a:sym typeface="Lora"/>
              </a:rPr>
              <a:t>sexually transmissible disease.</a:t>
            </a:r>
            <a:endParaRPr b="1">
              <a:solidFill>
                <a:srgbClr val="FF0000"/>
              </a:solidFill>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Transmission of HIV can occur from male to male, male to female, and female to male. Female to female transmission remains extremely rare.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AutoNum type="arabicPeriod" startAt="2"/>
            </a:pPr>
            <a:r>
              <a:rPr b="1" lang="en-GB">
                <a:latin typeface="Lora"/>
                <a:ea typeface="Lora"/>
                <a:cs typeface="Lora"/>
                <a:sym typeface="Lora"/>
              </a:rPr>
              <a:t>Parenteral routes:</a:t>
            </a:r>
            <a:endParaRPr b="1">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IV drug users</a:t>
            </a:r>
            <a:r>
              <a:rPr lang="en-GB">
                <a:latin typeface="Lora"/>
                <a:ea typeface="Lora"/>
                <a:cs typeface="Lora"/>
                <a:sym typeface="Lora"/>
              </a:rPr>
              <a:t> sharing infected needles. Tattoo needles that are not disinfected.</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Health care workers</a:t>
            </a:r>
            <a:r>
              <a:rPr lang="en-GB">
                <a:latin typeface="Lora"/>
                <a:ea typeface="Lora"/>
                <a:cs typeface="Lora"/>
                <a:sym typeface="Lora"/>
              </a:rPr>
              <a:t> with percutaneous exposures (needle puncture) to HIV-containing blood.</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Persons receiving </a:t>
            </a:r>
            <a:r>
              <a:rPr b="1" lang="en-GB">
                <a:latin typeface="Lora"/>
                <a:ea typeface="Lora"/>
                <a:cs typeface="Lora"/>
                <a:sym typeface="Lora"/>
              </a:rPr>
              <a:t>multiple blood transfusions</a:t>
            </a:r>
            <a:r>
              <a:rPr lang="en-GB">
                <a:latin typeface="Lora"/>
                <a:ea typeface="Lora"/>
                <a:cs typeface="Lora"/>
                <a:sym typeface="Lora"/>
              </a:rPr>
              <a:t>, e.g. </a:t>
            </a:r>
            <a:r>
              <a:rPr b="1" lang="en-GB">
                <a:solidFill>
                  <a:srgbClr val="FF0000"/>
                </a:solidFill>
                <a:latin typeface="Lora"/>
                <a:ea typeface="Lora"/>
                <a:cs typeface="Lora"/>
                <a:sym typeface="Lora"/>
              </a:rPr>
              <a:t>hemophiliacs</a:t>
            </a:r>
            <a:r>
              <a:rPr lang="en-GB">
                <a:latin typeface="Lora"/>
                <a:ea typeface="Lora"/>
                <a:cs typeface="Lora"/>
                <a:sym typeface="Lora"/>
              </a:rPr>
              <a:t>. Less common now due to blood screening.</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HIV can be present in blood, genital secretions, and breast milk.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Urine, sweat, tears, saliva, are not clinically important due to low concentration of HIV there.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AutoNum type="arabicPeriod" startAt="3"/>
            </a:pPr>
            <a:r>
              <a:rPr b="1" lang="en-GB">
                <a:latin typeface="Lora"/>
                <a:ea typeface="Lora"/>
                <a:cs typeface="Lora"/>
                <a:sym typeface="Lora"/>
              </a:rPr>
              <a:t>Congenital Infection: </a:t>
            </a:r>
            <a:r>
              <a:rPr lang="en-GB">
                <a:latin typeface="Lora"/>
                <a:ea typeface="Lora"/>
                <a:cs typeface="Lora"/>
                <a:sym typeface="Lora"/>
              </a:rPr>
              <a:t>perinatally or in infancy.</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Transplacental infection</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During delivery through birth canal</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Infection through breastfeeding</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Does not</a:t>
            </a:r>
            <a:r>
              <a:rPr lang="en-GB">
                <a:latin typeface="Lora"/>
                <a:ea typeface="Lora"/>
                <a:cs typeface="Lora"/>
                <a:sym typeface="Lora"/>
              </a:rPr>
              <a:t> spread by casual contact in public places, workplace, or household, nor by insect vector.</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There is </a:t>
            </a:r>
            <a:r>
              <a:rPr b="1" lang="en-GB">
                <a:latin typeface="Lora"/>
                <a:ea typeface="Lora"/>
                <a:cs typeface="Lora"/>
                <a:sym typeface="Lora"/>
              </a:rPr>
              <a:t>no vaccine </a:t>
            </a:r>
            <a:r>
              <a:rPr lang="en-GB">
                <a:latin typeface="Lora"/>
                <a:ea typeface="Lora"/>
                <a:cs typeface="Lora"/>
                <a:sym typeface="Lora"/>
              </a:rPr>
              <a:t>to prevent HIV infection.</a:t>
            </a:r>
            <a:endParaRPr>
              <a:latin typeface="Lora"/>
              <a:ea typeface="Lora"/>
              <a:cs typeface="Lora"/>
              <a:sym typeface="Lora"/>
            </a:endParaRPr>
          </a:p>
        </p:txBody>
      </p:sp>
      <p:sp>
        <p:nvSpPr>
          <p:cNvPr id="429" name="Google Shape;429;p37"/>
          <p:cNvSpPr txBox="1"/>
          <p:nvPr/>
        </p:nvSpPr>
        <p:spPr>
          <a:xfrm>
            <a:off x="0" y="7863675"/>
            <a:ext cx="7388100" cy="237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Diagnosis </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Test for HIV antibodies is done with a </a:t>
            </a:r>
            <a:r>
              <a:rPr b="1" lang="en-GB">
                <a:latin typeface="Lora"/>
                <a:ea typeface="Lora"/>
                <a:cs typeface="Lora"/>
                <a:sym typeface="Lora"/>
              </a:rPr>
              <a:t>rapid test</a:t>
            </a:r>
            <a:r>
              <a:rPr lang="en-GB">
                <a:latin typeface="Lora"/>
                <a:ea typeface="Lora"/>
                <a:cs typeface="Lora"/>
                <a:sym typeface="Lora"/>
              </a:rPr>
              <a:t> using an </a:t>
            </a:r>
            <a:r>
              <a:rPr b="1" lang="en-GB">
                <a:solidFill>
                  <a:srgbClr val="FF0000"/>
                </a:solidFill>
                <a:latin typeface="Lora"/>
                <a:ea typeface="Lora"/>
                <a:cs typeface="Lora"/>
                <a:sym typeface="Lora"/>
              </a:rPr>
              <a:t>(ELISA) </a:t>
            </a:r>
            <a:r>
              <a:rPr lang="en-GB">
                <a:latin typeface="Lora"/>
                <a:ea typeface="Lora"/>
                <a:cs typeface="Lora"/>
                <a:sym typeface="Lora"/>
              </a:rPr>
              <a:t>technique.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If rapid test is </a:t>
            </a:r>
            <a:r>
              <a:rPr b="1" lang="en-GB">
                <a:latin typeface="Lora"/>
                <a:ea typeface="Lora"/>
                <a:cs typeface="Lora"/>
                <a:sym typeface="Lora"/>
              </a:rPr>
              <a:t>positive</a:t>
            </a:r>
            <a:r>
              <a:rPr lang="en-GB">
                <a:latin typeface="Lora"/>
                <a:ea typeface="Lora"/>
                <a:cs typeface="Lora"/>
                <a:sym typeface="Lora"/>
              </a:rPr>
              <a:t>, then the next step is to:</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b="1" lang="en-GB">
                <a:latin typeface="Lora"/>
                <a:ea typeface="Lora"/>
                <a:cs typeface="Lora"/>
                <a:sym typeface="Lora"/>
              </a:rPr>
              <a:t>Confirm</a:t>
            </a:r>
            <a:r>
              <a:rPr lang="en-GB">
                <a:latin typeface="Lora"/>
                <a:ea typeface="Lora"/>
                <a:cs typeface="Lora"/>
                <a:sym typeface="Lora"/>
              </a:rPr>
              <a:t> HIV infection with Western blot or immunofluorescence assay (IFA) </a:t>
            </a:r>
            <a:r>
              <a:rPr lang="en-GB">
                <a:solidFill>
                  <a:srgbClr val="E69138"/>
                </a:solidFill>
                <a:latin typeface="Lora"/>
                <a:ea typeface="Lora"/>
                <a:cs typeface="Lora"/>
                <a:sym typeface="Lora"/>
              </a:rPr>
              <a:t>or PCR</a:t>
            </a:r>
            <a:endParaRPr>
              <a:solidFill>
                <a:srgbClr val="E69138"/>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average HIV-infected person may take up to several weeks to become seropositive (Window period) </a:t>
            </a:r>
            <a:r>
              <a:rPr lang="en-GB">
                <a:solidFill>
                  <a:srgbClr val="999999"/>
                </a:solidFill>
                <a:latin typeface="Lora"/>
                <a:ea typeface="Lora"/>
                <a:cs typeface="Lora"/>
                <a:sym typeface="Lora"/>
              </a:rPr>
              <a:t>(</a:t>
            </a:r>
            <a:r>
              <a:rPr lang="en-GB">
                <a:solidFill>
                  <a:srgbClr val="999999"/>
                </a:solidFill>
                <a:latin typeface="Lora"/>
                <a:ea typeface="Lora"/>
                <a:cs typeface="Lora"/>
                <a:sym typeface="Lora"/>
              </a:rPr>
              <a:t>in</a:t>
            </a:r>
            <a:r>
              <a:rPr lang="en-GB">
                <a:latin typeface="Lora"/>
                <a:ea typeface="Lora"/>
                <a:cs typeface="Lora"/>
                <a:sym typeface="Lora"/>
              </a:rPr>
              <a:t> </a:t>
            </a:r>
            <a:r>
              <a:rPr lang="en-GB">
                <a:solidFill>
                  <a:srgbClr val="999999"/>
                </a:solidFill>
                <a:latin typeface="Lora"/>
                <a:ea typeface="Lora"/>
                <a:cs typeface="Lora"/>
                <a:sym typeface="Lora"/>
              </a:rPr>
              <a:t>some </a:t>
            </a:r>
            <a:r>
              <a:rPr lang="en-GB">
                <a:solidFill>
                  <a:srgbClr val="999999"/>
                </a:solidFill>
                <a:latin typeface="Lora"/>
                <a:ea typeface="Lora"/>
                <a:cs typeface="Lora"/>
                <a:sym typeface="Lora"/>
              </a:rPr>
              <a:t>reports</a:t>
            </a:r>
            <a:r>
              <a:rPr lang="en-GB">
                <a:solidFill>
                  <a:srgbClr val="999999"/>
                </a:solidFill>
                <a:latin typeface="Lora"/>
                <a:ea typeface="Lora"/>
                <a:cs typeface="Lora"/>
                <a:sym typeface="Lora"/>
              </a:rPr>
              <a:t> up to 15 months)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38"/>
          <p:cNvSpPr/>
          <p:nvPr/>
        </p:nvSpPr>
        <p:spPr>
          <a:xfrm>
            <a:off x="158831" y="8488550"/>
            <a:ext cx="3140400" cy="1779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8"/>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HIV &amp; AIDS</a:t>
            </a:r>
            <a:endParaRPr b="1" sz="3000">
              <a:solidFill>
                <a:srgbClr val="741B47"/>
              </a:solidFill>
              <a:latin typeface="Lora"/>
              <a:ea typeface="Lora"/>
              <a:cs typeface="Lora"/>
              <a:sym typeface="Lora"/>
            </a:endParaRPr>
          </a:p>
        </p:txBody>
      </p:sp>
      <p:sp>
        <p:nvSpPr>
          <p:cNvPr id="436" name="Google Shape;436;p38"/>
          <p:cNvSpPr txBox="1"/>
          <p:nvPr/>
        </p:nvSpPr>
        <p:spPr>
          <a:xfrm>
            <a:off x="0" y="844575"/>
            <a:ext cx="5984400" cy="219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Clinical presentation</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Primary HIV infection may go </a:t>
            </a:r>
            <a:r>
              <a:rPr b="1" lang="en-GB">
                <a:latin typeface="Lora"/>
                <a:ea typeface="Lora"/>
                <a:cs typeface="Lora"/>
                <a:sym typeface="Lora"/>
              </a:rPr>
              <a:t>unnoticed</a:t>
            </a:r>
            <a:r>
              <a:rPr lang="en-GB">
                <a:latin typeface="Lora"/>
                <a:ea typeface="Lora"/>
                <a:cs typeface="Lora"/>
                <a:sym typeface="Lora"/>
              </a:rPr>
              <a:t> (asymptomatic) in at least half of cases.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In others produce a </a:t>
            </a:r>
            <a:r>
              <a:rPr b="1" lang="en-GB">
                <a:latin typeface="Lora"/>
                <a:ea typeface="Lora"/>
                <a:cs typeface="Lora"/>
                <a:sym typeface="Lora"/>
              </a:rPr>
              <a:t>mild disease</a:t>
            </a:r>
            <a:r>
              <a:rPr lang="en-GB">
                <a:latin typeface="Lora"/>
                <a:ea typeface="Lora"/>
                <a:cs typeface="Lora"/>
                <a:sym typeface="Lora"/>
              </a:rPr>
              <a:t> which quickly subsides, or produce an </a:t>
            </a:r>
            <a:r>
              <a:rPr b="1" lang="en-GB">
                <a:latin typeface="Lora"/>
                <a:ea typeface="Lora"/>
                <a:cs typeface="Lora"/>
                <a:sym typeface="Lora"/>
              </a:rPr>
              <a:t>acute HIV infection</a:t>
            </a:r>
            <a:r>
              <a:rPr lang="en-GB">
                <a:latin typeface="Lora"/>
                <a:ea typeface="Lora"/>
                <a:cs typeface="Lora"/>
                <a:sym typeface="Lora"/>
              </a:rPr>
              <a:t>:</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fever, generalized lymphadenopathy, pharyngitis, rash, arthralgia and diarrhea. </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These symptoms diminish over 1 to 2 months.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followed by a long </a:t>
            </a:r>
            <a:r>
              <a:rPr b="1" lang="en-GB">
                <a:latin typeface="Lora"/>
                <a:ea typeface="Lora"/>
                <a:cs typeface="Lora"/>
                <a:sym typeface="Lora"/>
              </a:rPr>
              <a:t>"latent" period</a:t>
            </a:r>
            <a:r>
              <a:rPr lang="en-GB">
                <a:latin typeface="Lora"/>
                <a:ea typeface="Lora"/>
                <a:cs typeface="Lora"/>
                <a:sym typeface="Lora"/>
              </a:rPr>
              <a:t> lasting years (8-10 years) before AIDS.</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pic>
        <p:nvPicPr>
          <p:cNvPr id="437" name="Google Shape;437;p38"/>
          <p:cNvPicPr preferRelativeResize="0"/>
          <p:nvPr/>
        </p:nvPicPr>
        <p:blipFill>
          <a:blip r:embed="rId3">
            <a:alphaModFix/>
          </a:blip>
          <a:stretch>
            <a:fillRect/>
          </a:stretch>
        </p:blipFill>
        <p:spPr>
          <a:xfrm>
            <a:off x="5886923" y="1248631"/>
            <a:ext cx="1935599" cy="3798842"/>
          </a:xfrm>
          <a:prstGeom prst="rect">
            <a:avLst/>
          </a:prstGeom>
          <a:noFill/>
          <a:ln>
            <a:noFill/>
          </a:ln>
        </p:spPr>
      </p:pic>
      <p:sp>
        <p:nvSpPr>
          <p:cNvPr id="438" name="Google Shape;438;p38"/>
          <p:cNvSpPr txBox="1"/>
          <p:nvPr/>
        </p:nvSpPr>
        <p:spPr>
          <a:xfrm>
            <a:off x="0" y="5460000"/>
            <a:ext cx="7920000" cy="243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Pathogenesis of AIDS/clinical AIDS</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progression to AIDS is marked by the </a:t>
            </a:r>
            <a:r>
              <a:rPr lang="en-GB">
                <a:latin typeface="Lora"/>
                <a:ea typeface="Lora"/>
                <a:cs typeface="Lora"/>
                <a:sym typeface="Lora"/>
              </a:rPr>
              <a:t>appearance of </a:t>
            </a:r>
            <a:r>
              <a:rPr b="1" lang="en-GB">
                <a:solidFill>
                  <a:srgbClr val="FF0000"/>
                </a:solidFill>
                <a:latin typeface="Lora"/>
                <a:ea typeface="Lora"/>
                <a:cs typeface="Lora"/>
                <a:sym typeface="Lora"/>
              </a:rPr>
              <a:t>syncytia-forming (SI) </a:t>
            </a:r>
            <a:r>
              <a:rPr lang="en-GB">
                <a:latin typeface="Lora"/>
                <a:ea typeface="Lora"/>
                <a:cs typeface="Lora"/>
                <a:sym typeface="Lora"/>
              </a:rPr>
              <a:t>variants of HIV in about half of HIV infected patients.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SI variants are associated with faster CD4+ cell decline. “</a:t>
            </a:r>
            <a:r>
              <a:rPr lang="en-GB">
                <a:solidFill>
                  <a:srgbClr val="999999"/>
                </a:solidFill>
                <a:latin typeface="Lora"/>
                <a:ea typeface="Lora"/>
                <a:cs typeface="Lora"/>
                <a:sym typeface="Lora"/>
              </a:rPr>
              <a:t>Patient reaches AIDS faster”</a:t>
            </a:r>
            <a:endParaRPr>
              <a:solidFill>
                <a:srgbClr val="99999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signs and symptoms of AIDS correlates with the CD4+ lymphocyte count.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CD4+ lymphocyte count </a:t>
            </a:r>
            <a:r>
              <a:rPr b="1" lang="en-GB">
                <a:solidFill>
                  <a:srgbClr val="FF0000"/>
                </a:solidFill>
                <a:latin typeface="Lora"/>
                <a:ea typeface="Lora"/>
                <a:cs typeface="Lora"/>
                <a:sym typeface="Lora"/>
              </a:rPr>
              <a:t>less than 200/microliter = AIDS.</a:t>
            </a:r>
            <a:endParaRPr b="1">
              <a:solidFill>
                <a:srgbClr val="FF000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Opportunistic infections and neoplasms of AIDS appear.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CD4+ T-cells to CD8+ T-cells ratio reduced, often to less than 1.0; </a:t>
            </a:r>
            <a:endParaRPr>
              <a:latin typeface="Lora"/>
              <a:ea typeface="Lora"/>
              <a:cs typeface="Lora"/>
              <a:sym typeface="Lora"/>
            </a:endParaRPr>
          </a:p>
          <a:p>
            <a:pPr indent="0" lvl="0" marL="378000" rtl="0" algn="l">
              <a:lnSpc>
                <a:spcPct val="115000"/>
              </a:lnSpc>
              <a:spcBef>
                <a:spcPts val="0"/>
              </a:spcBef>
              <a:spcAft>
                <a:spcPts val="0"/>
              </a:spcAft>
              <a:buNone/>
            </a:pPr>
            <a:r>
              <a:rPr lang="en-GB">
                <a:latin typeface="Lora"/>
                <a:ea typeface="Lora"/>
                <a:cs typeface="Lora"/>
                <a:sym typeface="Lora"/>
              </a:rPr>
              <a:t>where the normal ratio is about 3:1. </a:t>
            </a:r>
            <a:endParaRPr>
              <a:solidFill>
                <a:srgbClr val="999999"/>
              </a:solidFill>
              <a:latin typeface="Lora"/>
              <a:ea typeface="Lora"/>
              <a:cs typeface="Lora"/>
              <a:sym typeface="Lora"/>
            </a:endParaRPr>
          </a:p>
        </p:txBody>
      </p:sp>
      <p:pic>
        <p:nvPicPr>
          <p:cNvPr id="439" name="Google Shape;439;p38"/>
          <p:cNvPicPr preferRelativeResize="0"/>
          <p:nvPr/>
        </p:nvPicPr>
        <p:blipFill rotWithShape="1">
          <a:blip r:embed="rId4">
            <a:alphaModFix/>
          </a:blip>
          <a:srcRect b="27781" l="6123" r="34196" t="20685"/>
          <a:stretch/>
        </p:blipFill>
        <p:spPr>
          <a:xfrm>
            <a:off x="1059713" y="3374200"/>
            <a:ext cx="3864974" cy="2085800"/>
          </a:xfrm>
          <a:prstGeom prst="rect">
            <a:avLst/>
          </a:prstGeom>
          <a:noFill/>
          <a:ln>
            <a:noFill/>
          </a:ln>
        </p:spPr>
      </p:pic>
      <p:sp>
        <p:nvSpPr>
          <p:cNvPr id="440" name="Google Shape;440;p38"/>
          <p:cNvSpPr txBox="1"/>
          <p:nvPr/>
        </p:nvSpPr>
        <p:spPr>
          <a:xfrm>
            <a:off x="0" y="8139025"/>
            <a:ext cx="5325300" cy="170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666666"/>
                </a:solidFill>
                <a:latin typeface="Lora"/>
                <a:ea typeface="Lora"/>
                <a:cs typeface="Lora"/>
                <a:sym typeface="Lora"/>
              </a:rPr>
              <a:t>Acquired immunodeficiency in not AIDS </a:t>
            </a:r>
            <a:endParaRPr b="1">
              <a:solidFill>
                <a:srgbClr val="666666"/>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Acquired (Secondary) immunodeficiency can be found in many conditions including cancer, metabolic diseases, malnutrition, and </a:t>
            </a:r>
            <a:r>
              <a:rPr b="1" lang="en-GB">
                <a:latin typeface="Lora"/>
                <a:ea typeface="Lora"/>
                <a:cs typeface="Lora"/>
                <a:sym typeface="Lora"/>
              </a:rPr>
              <a:t>most importantly AIDS, </a:t>
            </a:r>
            <a:r>
              <a:rPr lang="en-GB">
                <a:latin typeface="Lora"/>
                <a:ea typeface="Lora"/>
                <a:cs typeface="Lora"/>
                <a:sym typeface="Lora"/>
              </a:rPr>
              <a:t>however AIDs is not the only cause. Here are some common causes and their mechanisms.</a:t>
            </a:r>
            <a:endParaRPr>
              <a:latin typeface="Lora"/>
              <a:ea typeface="Lora"/>
              <a:cs typeface="Lora"/>
              <a:sym typeface="Lora"/>
            </a:endParaRPr>
          </a:p>
        </p:txBody>
      </p:sp>
      <p:pic>
        <p:nvPicPr>
          <p:cNvPr id="441" name="Google Shape;441;p38"/>
          <p:cNvPicPr preferRelativeResize="0"/>
          <p:nvPr/>
        </p:nvPicPr>
        <p:blipFill>
          <a:blip r:embed="rId5">
            <a:alphaModFix/>
          </a:blip>
          <a:stretch>
            <a:fillRect/>
          </a:stretch>
        </p:blipFill>
        <p:spPr>
          <a:xfrm>
            <a:off x="5567150" y="7732935"/>
            <a:ext cx="2205800" cy="1207215"/>
          </a:xfrm>
          <a:prstGeom prst="rect">
            <a:avLst/>
          </a:prstGeom>
          <a:noFill/>
          <a:ln>
            <a:noFill/>
          </a:ln>
        </p:spPr>
      </p:pic>
      <p:pic>
        <p:nvPicPr>
          <p:cNvPr id="442" name="Google Shape;442;p38"/>
          <p:cNvPicPr preferRelativeResize="0"/>
          <p:nvPr/>
        </p:nvPicPr>
        <p:blipFill>
          <a:blip r:embed="rId6">
            <a:alphaModFix/>
          </a:blip>
          <a:stretch>
            <a:fillRect/>
          </a:stretch>
        </p:blipFill>
        <p:spPr>
          <a:xfrm>
            <a:off x="5936503" y="9098501"/>
            <a:ext cx="1836446" cy="13171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39"/>
          <p:cNvSpPr/>
          <p:nvPr/>
        </p:nvSpPr>
        <p:spPr>
          <a:xfrm>
            <a:off x="2528475" y="9549450"/>
            <a:ext cx="3025800" cy="660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9"/>
          <p:cNvSpPr txBox="1"/>
          <p:nvPr/>
        </p:nvSpPr>
        <p:spPr>
          <a:xfrm>
            <a:off x="1470300" y="2714197"/>
            <a:ext cx="4979400" cy="66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Infections</a:t>
            </a:r>
            <a:endParaRPr b="1" sz="3000">
              <a:solidFill>
                <a:srgbClr val="741B47"/>
              </a:solidFill>
              <a:latin typeface="Lora"/>
              <a:ea typeface="Lora"/>
              <a:cs typeface="Lora"/>
              <a:sym typeface="Lora"/>
            </a:endParaRPr>
          </a:p>
        </p:txBody>
      </p:sp>
      <p:sp>
        <p:nvSpPr>
          <p:cNvPr id="449" name="Google Shape;449;p39"/>
          <p:cNvSpPr txBox="1"/>
          <p:nvPr/>
        </p:nvSpPr>
        <p:spPr>
          <a:xfrm>
            <a:off x="0" y="3112675"/>
            <a:ext cx="6612900" cy="461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Pneumocystis Jiroveci</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Pneumocystis jiroveci (P. carinii) is the </a:t>
            </a:r>
            <a:r>
              <a:rPr b="1" lang="en-GB">
                <a:solidFill>
                  <a:srgbClr val="FF0000"/>
                </a:solidFill>
                <a:latin typeface="Lora"/>
                <a:ea typeface="Lora"/>
                <a:cs typeface="Lora"/>
                <a:sym typeface="Lora"/>
              </a:rPr>
              <a:t>most frequent</a:t>
            </a:r>
            <a:r>
              <a:rPr lang="en-GB">
                <a:latin typeface="Lora"/>
                <a:ea typeface="Lora"/>
                <a:cs typeface="Lora"/>
                <a:sym typeface="Lora"/>
              </a:rPr>
              <a:t> opportunistic infection seen in AIDS. It commonly produces a</a:t>
            </a:r>
            <a:r>
              <a:rPr b="1" lang="en-GB">
                <a:solidFill>
                  <a:srgbClr val="FF0000"/>
                </a:solidFill>
                <a:latin typeface="Lora"/>
                <a:ea typeface="Lora"/>
                <a:cs typeface="Lora"/>
                <a:sym typeface="Lora"/>
              </a:rPr>
              <a:t> p</a:t>
            </a:r>
            <a:r>
              <a:rPr b="1" lang="en-GB">
                <a:solidFill>
                  <a:srgbClr val="FF0000"/>
                </a:solidFill>
                <a:latin typeface="Lora"/>
                <a:ea typeface="Lora"/>
                <a:cs typeface="Lora"/>
                <a:sym typeface="Lora"/>
              </a:rPr>
              <a:t>neumonia</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diagnosis is made histologically by finding the organisms in </a:t>
            </a:r>
            <a:endParaRPr>
              <a:latin typeface="Lora"/>
              <a:ea typeface="Lora"/>
              <a:cs typeface="Lora"/>
              <a:sym typeface="Lora"/>
            </a:endParaRPr>
          </a:p>
          <a:p>
            <a:pPr indent="0" lvl="0" marL="378000" rtl="0" algn="l">
              <a:lnSpc>
                <a:spcPct val="115000"/>
              </a:lnSpc>
              <a:spcBef>
                <a:spcPts val="0"/>
              </a:spcBef>
              <a:spcAft>
                <a:spcPts val="0"/>
              </a:spcAft>
              <a:buNone/>
            </a:pPr>
            <a:r>
              <a:rPr b="1" lang="en-GB">
                <a:latin typeface="Lora"/>
                <a:ea typeface="Lora"/>
                <a:cs typeface="Lora"/>
                <a:sym typeface="Lora"/>
              </a:rPr>
              <a:t>cytology</a:t>
            </a:r>
            <a:r>
              <a:rPr lang="en-GB">
                <a:latin typeface="Lora"/>
                <a:ea typeface="Lora"/>
                <a:cs typeface="Lora"/>
                <a:sym typeface="Lora"/>
              </a:rPr>
              <a:t> (bronchoalveolar lavage) or biopsy (transbronchial biopsy) material from the lung.</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In the lung, there is </a:t>
            </a:r>
            <a:r>
              <a:rPr b="1" lang="en-GB">
                <a:solidFill>
                  <a:srgbClr val="FF0000"/>
                </a:solidFill>
                <a:highlight>
                  <a:srgbClr val="F4CCCC"/>
                </a:highlight>
                <a:latin typeface="Lora"/>
                <a:ea typeface="Lora"/>
                <a:cs typeface="Lora"/>
                <a:sym typeface="Lora"/>
              </a:rPr>
              <a:t>soap bubble like</a:t>
            </a:r>
            <a:r>
              <a:rPr lang="en-GB">
                <a:latin typeface="Lora"/>
                <a:ea typeface="Lora"/>
                <a:cs typeface="Lora"/>
                <a:sym typeface="Lora"/>
              </a:rPr>
              <a:t> intra alveolar exudate </a:t>
            </a:r>
            <a:endParaRPr>
              <a:latin typeface="Lora"/>
              <a:ea typeface="Lora"/>
              <a:cs typeface="Lora"/>
              <a:sym typeface="Lora"/>
            </a:endParaRPr>
          </a:p>
          <a:p>
            <a:pPr indent="0" lvl="0" marL="378000" rtl="0" algn="l">
              <a:lnSpc>
                <a:spcPct val="115000"/>
              </a:lnSpc>
              <a:spcBef>
                <a:spcPts val="0"/>
              </a:spcBef>
              <a:spcAft>
                <a:spcPts val="0"/>
              </a:spcAft>
              <a:buNone/>
            </a:pPr>
            <a:r>
              <a:rPr lang="en-GB">
                <a:latin typeface="Lora"/>
                <a:ea typeface="Lora"/>
                <a:cs typeface="Lora"/>
                <a:sym typeface="Lora"/>
              </a:rPr>
              <a:t>(cotton candy exudate) and the organism appears as cyst like </a:t>
            </a:r>
            <a:endParaRPr>
              <a:latin typeface="Lora"/>
              <a:ea typeface="Lora"/>
              <a:cs typeface="Lora"/>
              <a:sym typeface="Lora"/>
            </a:endParaRPr>
          </a:p>
          <a:p>
            <a:pPr indent="0" lvl="0" marL="378000" rtl="0" algn="l">
              <a:lnSpc>
                <a:spcPct val="115000"/>
              </a:lnSpc>
              <a:spcBef>
                <a:spcPts val="0"/>
              </a:spcBef>
              <a:spcAft>
                <a:spcPts val="0"/>
              </a:spcAft>
              <a:buNone/>
            </a:pPr>
            <a:r>
              <a:rPr lang="en-GB">
                <a:latin typeface="Lora"/>
                <a:ea typeface="Lora"/>
                <a:cs typeface="Lora"/>
                <a:sym typeface="Lora"/>
              </a:rPr>
              <a:t>structures that are positive to </a:t>
            </a:r>
            <a:r>
              <a:rPr b="1" lang="en-GB">
                <a:latin typeface="Lora"/>
                <a:ea typeface="Lora"/>
                <a:cs typeface="Lora"/>
                <a:sym typeface="Lora"/>
              </a:rPr>
              <a:t>silver stain. </a:t>
            </a:r>
            <a:endParaRPr b="1">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Cytomegalovirus </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CMV infection is seen in AIDS. It causes </a:t>
            </a:r>
            <a:r>
              <a:rPr b="1" lang="en-GB">
                <a:latin typeface="Lora"/>
                <a:ea typeface="Lora"/>
                <a:cs typeface="Lora"/>
                <a:sym typeface="Lora"/>
              </a:rPr>
              <a:t>pneumonia</a:t>
            </a:r>
            <a:r>
              <a:rPr lang="en-GB">
                <a:latin typeface="Lora"/>
                <a:ea typeface="Lora"/>
                <a:cs typeface="Lora"/>
                <a:sym typeface="Lora"/>
              </a:rPr>
              <a:t> and it can also cause serious diseases in the brain and gastrointestinal tract.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is also a common cause for </a:t>
            </a:r>
            <a:r>
              <a:rPr b="1" lang="en-GB">
                <a:latin typeface="Lora"/>
                <a:ea typeface="Lora"/>
                <a:cs typeface="Lora"/>
                <a:sym typeface="Lora"/>
              </a:rPr>
              <a:t>retinitis</a:t>
            </a:r>
            <a:r>
              <a:rPr lang="en-GB">
                <a:latin typeface="Lora"/>
                <a:ea typeface="Lora"/>
                <a:cs typeface="Lora"/>
                <a:sym typeface="Lora"/>
              </a:rPr>
              <a:t> and blindness in persons with AIDS.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Histology (pic C): Long arrow: </a:t>
            </a:r>
            <a:r>
              <a:rPr lang="en-GB">
                <a:latin typeface="Lora"/>
                <a:ea typeface="Lora"/>
                <a:cs typeface="Lora"/>
                <a:sym typeface="Lora"/>
              </a:rPr>
              <a:t>prominent nucleus. </a:t>
            </a:r>
            <a:r>
              <a:rPr b="1" lang="en-GB">
                <a:latin typeface="Lora"/>
                <a:ea typeface="Lora"/>
                <a:cs typeface="Lora"/>
                <a:sym typeface="Lora"/>
              </a:rPr>
              <a:t>Short Arrow: </a:t>
            </a:r>
            <a:r>
              <a:rPr lang="en-GB">
                <a:latin typeface="Lora"/>
                <a:ea typeface="Lora"/>
                <a:cs typeface="Lora"/>
                <a:sym typeface="Lora"/>
              </a:rPr>
              <a:t>ill defined cytoplasmic inclusions </a:t>
            </a:r>
            <a:endParaRPr b="1">
              <a:latin typeface="Lora"/>
              <a:ea typeface="Lora"/>
              <a:cs typeface="Lora"/>
              <a:sym typeface="Lora"/>
            </a:endParaRPr>
          </a:p>
        </p:txBody>
      </p:sp>
      <p:pic>
        <p:nvPicPr>
          <p:cNvPr id="450" name="Google Shape;450;p39"/>
          <p:cNvPicPr preferRelativeResize="0"/>
          <p:nvPr/>
        </p:nvPicPr>
        <p:blipFill>
          <a:blip r:embed="rId3">
            <a:alphaModFix/>
          </a:blip>
          <a:stretch>
            <a:fillRect/>
          </a:stretch>
        </p:blipFill>
        <p:spPr>
          <a:xfrm>
            <a:off x="6540078" y="4159082"/>
            <a:ext cx="1341446" cy="985166"/>
          </a:xfrm>
          <a:prstGeom prst="rect">
            <a:avLst/>
          </a:prstGeom>
          <a:noFill/>
          <a:ln>
            <a:noFill/>
          </a:ln>
        </p:spPr>
      </p:pic>
      <p:pic>
        <p:nvPicPr>
          <p:cNvPr id="451" name="Google Shape;451;p39"/>
          <p:cNvPicPr preferRelativeResize="0"/>
          <p:nvPr/>
        </p:nvPicPr>
        <p:blipFill>
          <a:blip r:embed="rId4">
            <a:alphaModFix/>
          </a:blip>
          <a:stretch>
            <a:fillRect/>
          </a:stretch>
        </p:blipFill>
        <p:spPr>
          <a:xfrm>
            <a:off x="6533850" y="5313535"/>
            <a:ext cx="1344643" cy="985028"/>
          </a:xfrm>
          <a:prstGeom prst="rect">
            <a:avLst/>
          </a:prstGeom>
          <a:noFill/>
          <a:ln>
            <a:noFill/>
          </a:ln>
        </p:spPr>
      </p:pic>
      <p:sp>
        <p:nvSpPr>
          <p:cNvPr id="452" name="Google Shape;452;p39"/>
          <p:cNvSpPr txBox="1"/>
          <p:nvPr/>
        </p:nvSpPr>
        <p:spPr>
          <a:xfrm>
            <a:off x="6536884" y="3934738"/>
            <a:ext cx="1167900" cy="22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900">
                <a:latin typeface="Lora"/>
                <a:ea typeface="Lora"/>
                <a:cs typeface="Lora"/>
                <a:sym typeface="Lora"/>
              </a:rPr>
              <a:t>H &amp; E stain</a:t>
            </a:r>
            <a:endParaRPr b="1" sz="900">
              <a:latin typeface="Lora"/>
              <a:ea typeface="Lora"/>
              <a:cs typeface="Lora"/>
              <a:sym typeface="Lora"/>
            </a:endParaRPr>
          </a:p>
        </p:txBody>
      </p:sp>
      <p:sp>
        <p:nvSpPr>
          <p:cNvPr id="453" name="Google Shape;453;p39"/>
          <p:cNvSpPr txBox="1"/>
          <p:nvPr/>
        </p:nvSpPr>
        <p:spPr>
          <a:xfrm>
            <a:off x="6536884" y="5087333"/>
            <a:ext cx="1341300" cy="17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900">
                <a:latin typeface="Lora"/>
                <a:ea typeface="Lora"/>
                <a:cs typeface="Lora"/>
                <a:sym typeface="Lora"/>
              </a:rPr>
              <a:t>Silver stain</a:t>
            </a:r>
            <a:endParaRPr b="1" sz="900">
              <a:latin typeface="Lora"/>
              <a:ea typeface="Lora"/>
              <a:cs typeface="Lora"/>
              <a:sym typeface="Lora"/>
            </a:endParaRPr>
          </a:p>
        </p:txBody>
      </p:sp>
      <p:sp>
        <p:nvSpPr>
          <p:cNvPr id="454" name="Google Shape;454;p39"/>
          <p:cNvSpPr/>
          <p:nvPr/>
        </p:nvSpPr>
        <p:spPr>
          <a:xfrm>
            <a:off x="7033886" y="4228009"/>
            <a:ext cx="613800" cy="4818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9"/>
          <p:cNvSpPr txBox="1"/>
          <p:nvPr/>
        </p:nvSpPr>
        <p:spPr>
          <a:xfrm>
            <a:off x="0" y="7589077"/>
            <a:ext cx="7920000" cy="2758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Mycobacterial infections</a:t>
            </a:r>
            <a:r>
              <a:rPr b="1" lang="en-GB" sz="1800">
                <a:solidFill>
                  <a:schemeClr val="lt2"/>
                </a:solidFill>
                <a:latin typeface="Lora"/>
                <a:ea typeface="Lora"/>
                <a:cs typeface="Lora"/>
                <a:sym typeface="Lora"/>
              </a:rPr>
              <a:t> </a:t>
            </a:r>
            <a:endParaRPr>
              <a:solidFill>
                <a:srgbClr val="99999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Mycobacterium avium complex (MAC) infection. </a:t>
            </a:r>
            <a:r>
              <a:rPr b="1" lang="en-GB">
                <a:solidFill>
                  <a:srgbClr val="B45F06"/>
                </a:solidFill>
                <a:latin typeface="Lora"/>
                <a:ea typeface="Lora"/>
                <a:cs typeface="Lora"/>
                <a:sym typeface="Lora"/>
              </a:rPr>
              <a:t>(opportunistic)</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Mycobacterium Leprae: Leprosy disease; </a:t>
            </a:r>
            <a:r>
              <a:rPr lang="en-GB">
                <a:solidFill>
                  <a:srgbClr val="999999"/>
                </a:solidFill>
                <a:latin typeface="Lora"/>
                <a:ea typeface="Lora"/>
                <a:cs typeface="Lora"/>
                <a:sym typeface="Lora"/>
              </a:rPr>
              <a:t>(Acid-fast bacilli) </a:t>
            </a:r>
            <a:r>
              <a:rPr lang="en-GB">
                <a:latin typeface="Lora"/>
                <a:ea typeface="Lora"/>
                <a:cs typeface="Lora"/>
                <a:sym typeface="Lora"/>
              </a:rPr>
              <a:t>(pic D)</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Mycobacterium </a:t>
            </a:r>
            <a:r>
              <a:rPr lang="en-GB">
                <a:latin typeface="Lora"/>
                <a:ea typeface="Lora"/>
                <a:cs typeface="Lora"/>
                <a:sym typeface="Lora"/>
              </a:rPr>
              <a:t>tuberculosis</a:t>
            </a:r>
            <a:r>
              <a:rPr lang="en-GB">
                <a:latin typeface="Lora"/>
                <a:ea typeface="Lora"/>
                <a:cs typeface="Lora"/>
                <a:sym typeface="Lora"/>
              </a:rPr>
              <a:t>. (Secondary Tb: </a:t>
            </a:r>
            <a:r>
              <a:rPr lang="en-GB">
                <a:solidFill>
                  <a:srgbClr val="999999"/>
                </a:solidFill>
                <a:latin typeface="Lora"/>
                <a:ea typeface="Lora"/>
                <a:cs typeface="Lora"/>
                <a:sym typeface="Lora"/>
              </a:rPr>
              <a:t>bilateral &amp; affect upper poles</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Definitive diagnosis of mycobacterial disease is made by </a:t>
            </a:r>
            <a:r>
              <a:rPr b="1" lang="en-GB">
                <a:latin typeface="Lora"/>
                <a:ea typeface="Lora"/>
                <a:cs typeface="Lora"/>
                <a:sym typeface="Lora"/>
              </a:rPr>
              <a:t>culture and PCR.</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No caseating granuloma; </a:t>
            </a:r>
            <a:r>
              <a:rPr lang="en-GB">
                <a:latin typeface="Lora"/>
                <a:ea typeface="Lora"/>
                <a:cs typeface="Lora"/>
                <a:sym typeface="Lora"/>
              </a:rPr>
              <a:t>as there is depletion of CD4+ cells.</a:t>
            </a:r>
            <a:endParaRPr>
              <a:latin typeface="Lora"/>
              <a:ea typeface="Lora"/>
              <a:cs typeface="Lora"/>
              <a:sym typeface="Lora"/>
            </a:endParaRPr>
          </a:p>
          <a:p>
            <a:pPr indent="0" lvl="0" marL="0" rtl="0" algn="l">
              <a:lnSpc>
                <a:spcPct val="115000"/>
              </a:lnSpc>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None/>
            </a:pPr>
            <a:r>
              <a:rPr b="1" lang="en-GB" sz="1800">
                <a:solidFill>
                  <a:schemeClr val="lt2"/>
                </a:solidFill>
                <a:latin typeface="Lora"/>
                <a:ea typeface="Lora"/>
                <a:cs typeface="Lora"/>
                <a:sym typeface="Lora"/>
              </a:rPr>
              <a:t>Fungal Infections</a:t>
            </a:r>
            <a:endParaRPr b="1" sz="1800">
              <a:solidFill>
                <a:schemeClr val="lt2"/>
              </a:solidFill>
              <a:latin typeface="Lora"/>
              <a:ea typeface="Lora"/>
              <a:cs typeface="Lora"/>
              <a:sym typeface="Lora"/>
            </a:endParaRPr>
          </a:p>
          <a:p>
            <a:pPr indent="-196900" lvl="0" marL="378000" rtl="0" algn="l">
              <a:spcBef>
                <a:spcPts val="0"/>
              </a:spcBef>
              <a:spcAft>
                <a:spcPts val="0"/>
              </a:spcAft>
              <a:buSzPts val="1400"/>
              <a:buFont typeface="Lora"/>
              <a:buChar char="●"/>
            </a:pPr>
            <a:r>
              <a:rPr lang="en-GB">
                <a:latin typeface="Lora"/>
                <a:ea typeface="Lora"/>
                <a:cs typeface="Lora"/>
                <a:sym typeface="Lora"/>
              </a:rPr>
              <a:t>Candidiasis of the esophagus, trachea, bronchi, or lungs.</a:t>
            </a:r>
            <a:endParaRPr>
              <a:latin typeface="Lora"/>
              <a:ea typeface="Lora"/>
              <a:cs typeface="Lora"/>
              <a:sym typeface="Lora"/>
            </a:endParaRPr>
          </a:p>
          <a:p>
            <a:pPr indent="-196900" lvl="0" marL="378000" rtl="0" algn="l">
              <a:spcBef>
                <a:spcPts val="0"/>
              </a:spcBef>
              <a:spcAft>
                <a:spcPts val="0"/>
              </a:spcAft>
              <a:buSzPts val="1400"/>
              <a:buFont typeface="Lora"/>
              <a:buChar char="●"/>
            </a:pPr>
            <a:r>
              <a:rPr b="1" lang="en-GB">
                <a:solidFill>
                  <a:srgbClr val="FF0000"/>
                </a:solidFill>
                <a:latin typeface="Lora"/>
                <a:ea typeface="Lora"/>
                <a:cs typeface="Lora"/>
                <a:sym typeface="Lora"/>
              </a:rPr>
              <a:t>Cryptococcus neoformans </a:t>
            </a:r>
            <a:r>
              <a:rPr lang="en-GB">
                <a:latin typeface="Lora"/>
                <a:ea typeface="Lora"/>
                <a:cs typeface="Lora"/>
                <a:sym typeface="Lora"/>
              </a:rPr>
              <a:t>(produces pneumonia and meningitis), Histoplasma capsulatum, and Coccidioides immitis.</a:t>
            </a:r>
            <a:endParaRPr b="1" sz="1800">
              <a:solidFill>
                <a:schemeClr val="lt2"/>
              </a:solidFill>
              <a:latin typeface="Lora"/>
              <a:ea typeface="Lora"/>
              <a:cs typeface="Lora"/>
              <a:sym typeface="Lora"/>
            </a:endParaRPr>
          </a:p>
          <a:p>
            <a:pPr indent="0" lvl="0" marL="0" rtl="0" algn="l">
              <a:spcBef>
                <a:spcPts val="0"/>
              </a:spcBef>
              <a:spcAft>
                <a:spcPts val="0"/>
              </a:spcAft>
              <a:buNone/>
            </a:pPr>
            <a:r>
              <a:t/>
            </a:r>
            <a:endParaRPr b="1" sz="1800">
              <a:solidFill>
                <a:schemeClr val="lt2"/>
              </a:solidFill>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
        <p:nvSpPr>
          <p:cNvPr id="456" name="Google Shape;456;p39"/>
          <p:cNvSpPr txBox="1"/>
          <p:nvPr/>
        </p:nvSpPr>
        <p:spPr>
          <a:xfrm>
            <a:off x="0" y="892900"/>
            <a:ext cx="7920000" cy="182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Acquired Immunodeficiency Syndrome (AIDS) </a:t>
            </a:r>
            <a:r>
              <a:rPr b="1" lang="en-GB">
                <a:solidFill>
                  <a:srgbClr val="FF0000"/>
                </a:solidFill>
                <a:latin typeface="Lora"/>
                <a:ea typeface="Lora"/>
                <a:cs typeface="Lora"/>
                <a:sym typeface="Lora"/>
              </a:rPr>
              <a:t>= &lt; 200 CD4+/ mm³</a:t>
            </a:r>
            <a:endParaRPr b="1">
              <a:solidFill>
                <a:srgbClr val="FF000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a:t>
            </a:r>
            <a:r>
              <a:rPr lang="en-GB">
                <a:latin typeface="Lora"/>
                <a:ea typeface="Lora"/>
                <a:cs typeface="Lora"/>
                <a:sym typeface="Lora"/>
              </a:rPr>
              <a:t>linical AIDS is reached years after the initial infection and is marked by the development of one or more of the typical opportunistic infections or neoplasms common to AIDS.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Following are some of the more common </a:t>
            </a:r>
            <a:r>
              <a:rPr b="1" lang="en-GB">
                <a:latin typeface="Lora"/>
                <a:ea typeface="Lora"/>
                <a:cs typeface="Lora"/>
                <a:sym typeface="Lora"/>
              </a:rPr>
              <a:t>complications</a:t>
            </a:r>
            <a:r>
              <a:rPr lang="en-GB">
                <a:latin typeface="Lora"/>
                <a:ea typeface="Lora"/>
                <a:cs typeface="Lora"/>
                <a:sym typeface="Lora"/>
              </a:rPr>
              <a:t> seen in AIDS:</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Infections</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Neoplasms</a:t>
            </a:r>
            <a:endParaRPr>
              <a:latin typeface="Lora"/>
              <a:ea typeface="Lora"/>
              <a:cs typeface="Lora"/>
              <a:sym typeface="Lora"/>
            </a:endParaRPr>
          </a:p>
        </p:txBody>
      </p:sp>
      <p:sp>
        <p:nvSpPr>
          <p:cNvPr id="457" name="Google Shape;457;p39"/>
          <p:cNvSpPr txBox="1"/>
          <p:nvPr/>
        </p:nvSpPr>
        <p:spPr>
          <a:xfrm>
            <a:off x="1470300" y="118797"/>
            <a:ext cx="4979400" cy="66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Complications of AIDS</a:t>
            </a:r>
            <a:endParaRPr b="1" sz="3000">
              <a:solidFill>
                <a:srgbClr val="741B47"/>
              </a:solidFill>
              <a:latin typeface="Lora"/>
              <a:ea typeface="Lora"/>
              <a:cs typeface="Lora"/>
              <a:sym typeface="Lora"/>
            </a:endParaRPr>
          </a:p>
        </p:txBody>
      </p:sp>
      <p:pic>
        <p:nvPicPr>
          <p:cNvPr id="458" name="Google Shape;458;p39"/>
          <p:cNvPicPr preferRelativeResize="0"/>
          <p:nvPr/>
        </p:nvPicPr>
        <p:blipFill rotWithShape="1">
          <a:blip r:embed="rId5">
            <a:alphaModFix/>
          </a:blip>
          <a:srcRect b="0" l="0" r="52084" t="0"/>
          <a:stretch/>
        </p:blipFill>
        <p:spPr>
          <a:xfrm>
            <a:off x="6575159" y="6738925"/>
            <a:ext cx="1271291" cy="985051"/>
          </a:xfrm>
          <a:prstGeom prst="rect">
            <a:avLst/>
          </a:prstGeom>
          <a:noFill/>
          <a:ln>
            <a:noFill/>
          </a:ln>
        </p:spPr>
      </p:pic>
      <p:sp>
        <p:nvSpPr>
          <p:cNvPr id="459" name="Google Shape;459;p39"/>
          <p:cNvSpPr txBox="1"/>
          <p:nvPr/>
        </p:nvSpPr>
        <p:spPr>
          <a:xfrm>
            <a:off x="6540075" y="6738925"/>
            <a:ext cx="374700" cy="4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ora"/>
                <a:ea typeface="Lora"/>
                <a:cs typeface="Lora"/>
                <a:sym typeface="Lora"/>
              </a:rPr>
              <a:t>C</a:t>
            </a:r>
            <a:endParaRPr b="1">
              <a:latin typeface="Lora"/>
              <a:ea typeface="Lora"/>
              <a:cs typeface="Lora"/>
              <a:sym typeface="Lora"/>
            </a:endParaRPr>
          </a:p>
        </p:txBody>
      </p:sp>
      <p:pic>
        <p:nvPicPr>
          <p:cNvPr id="460" name="Google Shape;460;p39"/>
          <p:cNvPicPr preferRelativeResize="0"/>
          <p:nvPr/>
        </p:nvPicPr>
        <p:blipFill>
          <a:blip r:embed="rId6">
            <a:alphaModFix/>
          </a:blip>
          <a:stretch>
            <a:fillRect/>
          </a:stretch>
        </p:blipFill>
        <p:spPr>
          <a:xfrm>
            <a:off x="6836902" y="7966605"/>
            <a:ext cx="919574" cy="812345"/>
          </a:xfrm>
          <a:prstGeom prst="rect">
            <a:avLst/>
          </a:prstGeom>
          <a:noFill/>
          <a:ln>
            <a:noFill/>
          </a:ln>
        </p:spPr>
      </p:pic>
      <p:cxnSp>
        <p:nvCxnSpPr>
          <p:cNvPr id="461" name="Google Shape;461;p39"/>
          <p:cNvCxnSpPr/>
          <p:nvPr/>
        </p:nvCxnSpPr>
        <p:spPr>
          <a:xfrm flipH="1" rot="10800000">
            <a:off x="6896100" y="7367675"/>
            <a:ext cx="262200" cy="180900"/>
          </a:xfrm>
          <a:prstGeom prst="straightConnector1">
            <a:avLst/>
          </a:prstGeom>
          <a:noFill/>
          <a:ln cap="flat" cmpd="sng" w="19050">
            <a:solidFill>
              <a:srgbClr val="000000"/>
            </a:solidFill>
            <a:prstDash val="solid"/>
            <a:round/>
            <a:headEnd len="med" w="med" type="none"/>
            <a:tailEnd len="med" w="med" type="stealth"/>
          </a:ln>
        </p:spPr>
      </p:cxnSp>
      <p:cxnSp>
        <p:nvCxnSpPr>
          <p:cNvPr id="462" name="Google Shape;462;p39"/>
          <p:cNvCxnSpPr/>
          <p:nvPr/>
        </p:nvCxnSpPr>
        <p:spPr>
          <a:xfrm rot="10800000">
            <a:off x="7291500" y="7424675"/>
            <a:ext cx="61800" cy="162000"/>
          </a:xfrm>
          <a:prstGeom prst="straightConnector1">
            <a:avLst/>
          </a:prstGeom>
          <a:noFill/>
          <a:ln cap="flat" cmpd="sng" w="19050">
            <a:solidFill>
              <a:srgbClr val="000000"/>
            </a:solidFill>
            <a:prstDash val="solid"/>
            <a:round/>
            <a:headEnd len="med" w="med" type="none"/>
            <a:tailEnd len="med" w="med" type="stealth"/>
          </a:ln>
        </p:spPr>
      </p:cxnSp>
      <p:sp>
        <p:nvSpPr>
          <p:cNvPr id="463" name="Google Shape;463;p39"/>
          <p:cNvSpPr/>
          <p:nvPr/>
        </p:nvSpPr>
        <p:spPr>
          <a:xfrm>
            <a:off x="7291500" y="5510950"/>
            <a:ext cx="216600" cy="2244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9"/>
          <p:cNvSpPr txBox="1"/>
          <p:nvPr/>
        </p:nvSpPr>
        <p:spPr>
          <a:xfrm>
            <a:off x="6839850" y="7966600"/>
            <a:ext cx="374700" cy="4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ora"/>
                <a:ea typeface="Lora"/>
                <a:cs typeface="Lora"/>
                <a:sym typeface="Lora"/>
              </a:rPr>
              <a:t>D</a:t>
            </a:r>
            <a:endParaRPr b="1">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Google Shape;469;p40"/>
          <p:cNvSpPr txBox="1"/>
          <p:nvPr/>
        </p:nvSpPr>
        <p:spPr>
          <a:xfrm>
            <a:off x="1334238" y="4740425"/>
            <a:ext cx="4979400" cy="76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Neoplasms</a:t>
            </a:r>
            <a:endParaRPr b="1" sz="3000">
              <a:solidFill>
                <a:srgbClr val="741B47"/>
              </a:solidFill>
              <a:latin typeface="Lora"/>
              <a:ea typeface="Lora"/>
              <a:cs typeface="Lora"/>
              <a:sym typeface="Lora"/>
            </a:endParaRPr>
          </a:p>
        </p:txBody>
      </p:sp>
      <p:sp>
        <p:nvSpPr>
          <p:cNvPr id="470" name="Google Shape;470;p40"/>
          <p:cNvSpPr txBox="1"/>
          <p:nvPr/>
        </p:nvSpPr>
        <p:spPr>
          <a:xfrm>
            <a:off x="-47937" y="5419050"/>
            <a:ext cx="5991000" cy="191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Kaposi's</a:t>
            </a:r>
            <a:r>
              <a:rPr b="1" lang="en-GB" sz="1800">
                <a:solidFill>
                  <a:srgbClr val="A64D79"/>
                </a:solidFill>
                <a:latin typeface="Lora"/>
                <a:ea typeface="Lora"/>
                <a:cs typeface="Lora"/>
                <a:sym typeface="Lora"/>
              </a:rPr>
              <a:t> sarcoma</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It is a sarcoma of the </a:t>
            </a:r>
            <a:r>
              <a:rPr b="1" lang="en-GB">
                <a:latin typeface="Lora"/>
                <a:ea typeface="Lora"/>
                <a:cs typeface="Lora"/>
                <a:sym typeface="Lora"/>
              </a:rPr>
              <a:t>blood vessels.</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Visceral organs can also be involved with Kaposi's sarcoma.</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P</a:t>
            </a:r>
            <a:r>
              <a:rPr lang="en-GB">
                <a:latin typeface="Lora"/>
                <a:ea typeface="Lora"/>
                <a:cs typeface="Lora"/>
                <a:sym typeface="Lora"/>
              </a:rPr>
              <a:t>roduces </a:t>
            </a:r>
            <a:r>
              <a:rPr b="1" lang="en-GB">
                <a:solidFill>
                  <a:srgbClr val="FF0000"/>
                </a:solidFill>
                <a:latin typeface="Lora"/>
                <a:ea typeface="Lora"/>
                <a:cs typeface="Lora"/>
                <a:sym typeface="Lora"/>
              </a:rPr>
              <a:t>reddish purple patches </a:t>
            </a:r>
            <a:r>
              <a:rPr lang="en-GB">
                <a:latin typeface="Lora"/>
                <a:ea typeface="Lora"/>
                <a:cs typeface="Lora"/>
                <a:sym typeface="Lora"/>
              </a:rPr>
              <a:t>or nodules over the skin. (A)</a:t>
            </a:r>
            <a:endParaRPr b="1">
              <a:solidFill>
                <a:schemeClr val="accent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It is associated with HHV-8 and on histology, it shows </a:t>
            </a:r>
            <a:r>
              <a:rPr lang="en-GB">
                <a:latin typeface="Lora"/>
                <a:ea typeface="Lora"/>
                <a:cs typeface="Lora"/>
                <a:sym typeface="Lora"/>
              </a:rPr>
              <a:t>malignant </a:t>
            </a:r>
            <a:r>
              <a:rPr b="1" lang="en-GB">
                <a:solidFill>
                  <a:srgbClr val="FF0000"/>
                </a:solidFill>
                <a:latin typeface="Lora"/>
                <a:ea typeface="Lora"/>
                <a:cs typeface="Lora"/>
                <a:sym typeface="Lora"/>
              </a:rPr>
              <a:t>spindle cells </a:t>
            </a:r>
            <a:r>
              <a:rPr lang="en-GB">
                <a:latin typeface="Lora"/>
                <a:ea typeface="Lora"/>
                <a:cs typeface="Lora"/>
                <a:sym typeface="Lora"/>
              </a:rPr>
              <a:t>of vascular origin.</a:t>
            </a:r>
            <a:endParaRPr b="1">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Diagnosed with </a:t>
            </a:r>
            <a:r>
              <a:rPr b="1" lang="en-GB">
                <a:latin typeface="Lora"/>
                <a:ea typeface="Lora"/>
                <a:cs typeface="Lora"/>
                <a:sym typeface="Lora"/>
              </a:rPr>
              <a:t>skin biopsy.</a:t>
            </a:r>
            <a:endParaRPr>
              <a:latin typeface="Lora"/>
              <a:ea typeface="Lora"/>
              <a:cs typeface="Lora"/>
              <a:sym typeface="Lora"/>
            </a:endParaRPr>
          </a:p>
        </p:txBody>
      </p:sp>
      <p:pic>
        <p:nvPicPr>
          <p:cNvPr id="471" name="Google Shape;471;p40"/>
          <p:cNvPicPr preferRelativeResize="0"/>
          <p:nvPr/>
        </p:nvPicPr>
        <p:blipFill>
          <a:blip r:embed="rId3">
            <a:alphaModFix/>
          </a:blip>
          <a:stretch>
            <a:fillRect/>
          </a:stretch>
        </p:blipFill>
        <p:spPr>
          <a:xfrm>
            <a:off x="3959988" y="11167775"/>
            <a:ext cx="1979924" cy="1508225"/>
          </a:xfrm>
          <a:prstGeom prst="rect">
            <a:avLst/>
          </a:prstGeom>
          <a:noFill/>
          <a:ln>
            <a:noFill/>
          </a:ln>
        </p:spPr>
      </p:pic>
      <p:sp>
        <p:nvSpPr>
          <p:cNvPr id="472" name="Google Shape;472;p40"/>
          <p:cNvSpPr txBox="1"/>
          <p:nvPr/>
        </p:nvSpPr>
        <p:spPr>
          <a:xfrm>
            <a:off x="-47937" y="7504475"/>
            <a:ext cx="5666400" cy="142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Lymphoma</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Malignant lymphomas are seen with AIDS.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They are commonly </a:t>
            </a:r>
            <a:r>
              <a:rPr b="1" lang="en-GB">
                <a:latin typeface="Lora"/>
                <a:ea typeface="Lora"/>
                <a:cs typeface="Lora"/>
                <a:sym typeface="Lora"/>
              </a:rPr>
              <a:t>diffuse large </a:t>
            </a:r>
            <a:r>
              <a:rPr b="1" lang="en-GB">
                <a:latin typeface="Lora"/>
                <a:ea typeface="Lora"/>
                <a:cs typeface="Lora"/>
                <a:sym typeface="Lora"/>
              </a:rPr>
              <a:t>B-cell non-Hodgkin's lymphoma.</a:t>
            </a:r>
            <a:r>
              <a:rPr b="1" lang="en-GB">
                <a:latin typeface="Lora"/>
                <a:ea typeface="Lora"/>
                <a:cs typeface="Lora"/>
                <a:sym typeface="Lora"/>
              </a:rPr>
              <a:t> (B)</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They are typically of </a:t>
            </a:r>
            <a:r>
              <a:rPr b="1" lang="en-GB">
                <a:latin typeface="Lora"/>
                <a:ea typeface="Lora"/>
                <a:cs typeface="Lora"/>
                <a:sym typeface="Lora"/>
              </a:rPr>
              <a:t>high grade</a:t>
            </a:r>
            <a:r>
              <a:rPr lang="en-GB">
                <a:latin typeface="Lora"/>
                <a:ea typeface="Lora"/>
                <a:cs typeface="Lora"/>
                <a:sym typeface="Lora"/>
              </a:rPr>
              <a:t> and often in the </a:t>
            </a:r>
            <a:r>
              <a:rPr b="1" lang="en-GB">
                <a:latin typeface="Lora"/>
                <a:ea typeface="Lora"/>
                <a:cs typeface="Lora"/>
                <a:sym typeface="Lora"/>
              </a:rPr>
              <a:t>brain.</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They are very aggressive and respond poorly to therapy.</a:t>
            </a:r>
            <a:endParaRPr>
              <a:latin typeface="Lora"/>
              <a:ea typeface="Lora"/>
              <a:cs typeface="Lora"/>
              <a:sym typeface="Lora"/>
            </a:endParaRPr>
          </a:p>
        </p:txBody>
      </p:sp>
      <p:sp>
        <p:nvSpPr>
          <p:cNvPr id="473" name="Google Shape;473;p40"/>
          <p:cNvSpPr txBox="1"/>
          <p:nvPr/>
        </p:nvSpPr>
        <p:spPr>
          <a:xfrm>
            <a:off x="1470300" y="75675"/>
            <a:ext cx="4979400" cy="76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Complications of AIDS</a:t>
            </a:r>
            <a:endParaRPr b="1" sz="3000">
              <a:solidFill>
                <a:srgbClr val="741B47"/>
              </a:solidFill>
              <a:latin typeface="Lora"/>
              <a:ea typeface="Lora"/>
              <a:cs typeface="Lora"/>
              <a:sym typeface="Lora"/>
            </a:endParaRPr>
          </a:p>
        </p:txBody>
      </p:sp>
      <p:sp>
        <p:nvSpPr>
          <p:cNvPr id="474" name="Google Shape;474;p40"/>
          <p:cNvSpPr txBox="1"/>
          <p:nvPr/>
        </p:nvSpPr>
        <p:spPr>
          <a:xfrm>
            <a:off x="0" y="952450"/>
            <a:ext cx="7647900" cy="36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chemeClr val="lt2"/>
                </a:solidFill>
                <a:latin typeface="Lora"/>
                <a:ea typeface="Lora"/>
                <a:cs typeface="Lora"/>
                <a:sym typeface="Lora"/>
              </a:rPr>
              <a:t>Toxoplasmosis</a:t>
            </a:r>
            <a:endParaRPr b="1" sz="1800">
              <a:solidFill>
                <a:schemeClr val="lt2"/>
              </a:solidFill>
              <a:latin typeface="Lora"/>
              <a:ea typeface="Lora"/>
              <a:cs typeface="Lora"/>
              <a:sym typeface="Lora"/>
            </a:endParaRPr>
          </a:p>
          <a:p>
            <a:pPr indent="-196900" lvl="0" marL="378000" rtl="0" algn="l">
              <a:spcBef>
                <a:spcPts val="0"/>
              </a:spcBef>
              <a:spcAft>
                <a:spcPts val="0"/>
              </a:spcAft>
              <a:buSzPts val="1400"/>
              <a:buFont typeface="Lora"/>
              <a:buChar char="●"/>
            </a:pPr>
            <a:r>
              <a:rPr lang="en-GB">
                <a:latin typeface="Lora"/>
                <a:ea typeface="Lora"/>
                <a:cs typeface="Lora"/>
                <a:sym typeface="Lora"/>
              </a:rPr>
              <a:t>Caused by  Toxoplasma gondii is a protozoan parasite that most often leads to infection of the brain with AIDS.</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rPr b="1" lang="en-GB" sz="1800">
                <a:solidFill>
                  <a:schemeClr val="lt2"/>
                </a:solidFill>
                <a:latin typeface="Lora"/>
                <a:ea typeface="Lora"/>
                <a:cs typeface="Lora"/>
                <a:sym typeface="Lora"/>
              </a:rPr>
              <a:t>Cryptosporidium and </a:t>
            </a:r>
            <a:r>
              <a:rPr b="1" lang="en-GB" sz="1800">
                <a:solidFill>
                  <a:schemeClr val="lt2"/>
                </a:solidFill>
                <a:latin typeface="Lora"/>
                <a:ea typeface="Lora"/>
                <a:cs typeface="Lora"/>
                <a:sym typeface="Lora"/>
              </a:rPr>
              <a:t>Microsporidia</a:t>
            </a:r>
            <a:endParaRPr b="1" sz="1800">
              <a:solidFill>
                <a:schemeClr val="lt2"/>
              </a:solidFill>
              <a:latin typeface="Lora"/>
              <a:ea typeface="Lora"/>
              <a:cs typeface="Lora"/>
              <a:sym typeface="Lora"/>
            </a:endParaRPr>
          </a:p>
          <a:p>
            <a:pPr indent="-196900" lvl="0" marL="378000" rtl="0" algn="l">
              <a:spcBef>
                <a:spcPts val="0"/>
              </a:spcBef>
              <a:spcAft>
                <a:spcPts val="0"/>
              </a:spcAft>
              <a:buSzPts val="1400"/>
              <a:buFont typeface="Lora"/>
              <a:buChar char="●"/>
            </a:pPr>
            <a:r>
              <a:rPr lang="en-GB">
                <a:latin typeface="Lora"/>
                <a:ea typeface="Lora"/>
                <a:cs typeface="Lora"/>
                <a:sym typeface="Lora"/>
              </a:rPr>
              <a:t> Produce voluminous watery diarrhea in patients with AIDS</a:t>
            </a:r>
            <a:endParaRPr>
              <a:latin typeface="Lora"/>
              <a:ea typeface="Lora"/>
              <a:cs typeface="Lora"/>
              <a:sym typeface="Lora"/>
            </a:endParaRPr>
          </a:p>
          <a:p>
            <a:pPr indent="-196900" lvl="0" marL="378000" rtl="0" algn="l">
              <a:spcBef>
                <a:spcPts val="0"/>
              </a:spcBef>
              <a:spcAft>
                <a:spcPts val="0"/>
              </a:spcAft>
              <a:buSzPts val="1400"/>
              <a:buFont typeface="Lora"/>
              <a:buChar char="●"/>
            </a:pPr>
            <a:r>
              <a:rPr lang="en-GB">
                <a:latin typeface="Lora"/>
                <a:ea typeface="Lora"/>
                <a:cs typeface="Lora"/>
                <a:sym typeface="Lora"/>
              </a:rPr>
              <a:t>Could also affect the CNS</a:t>
            </a:r>
            <a:endParaRPr>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None/>
            </a:pPr>
            <a:r>
              <a:rPr b="1" lang="en-GB" sz="1800">
                <a:solidFill>
                  <a:schemeClr val="lt2"/>
                </a:solidFill>
                <a:latin typeface="Lora"/>
                <a:ea typeface="Lora"/>
                <a:cs typeface="Lora"/>
                <a:sym typeface="Lora"/>
              </a:rPr>
              <a:t>Herpes simplex Virus</a:t>
            </a:r>
            <a:endParaRPr b="1" sz="1800">
              <a:solidFill>
                <a:schemeClr val="lt2"/>
              </a:solidFill>
              <a:latin typeface="Lora"/>
              <a:ea typeface="Lora"/>
              <a:cs typeface="Lora"/>
              <a:sym typeface="Lora"/>
            </a:endParaRPr>
          </a:p>
          <a:p>
            <a:pPr indent="-196900" lvl="0" marL="378000" rtl="0" algn="l">
              <a:spcBef>
                <a:spcPts val="0"/>
              </a:spcBef>
              <a:spcAft>
                <a:spcPts val="0"/>
              </a:spcAft>
              <a:buSzPts val="1400"/>
              <a:buFont typeface="Lora"/>
              <a:buChar char="●"/>
            </a:pPr>
            <a:r>
              <a:rPr lang="en-GB">
                <a:latin typeface="Lora"/>
                <a:ea typeface="Lora"/>
                <a:cs typeface="Lora"/>
                <a:sym typeface="Lora"/>
              </a:rPr>
              <a:t>Infection in the mucosa</a:t>
            </a:r>
            <a:endParaRPr>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None/>
            </a:pPr>
            <a:r>
              <a:rPr b="1" lang="en-GB" sz="1800">
                <a:solidFill>
                  <a:schemeClr val="lt2"/>
                </a:solidFill>
                <a:latin typeface="Lora"/>
                <a:ea typeface="Lora"/>
                <a:cs typeface="Lora"/>
                <a:sym typeface="Lora"/>
              </a:rPr>
              <a:t>Aspergillosis</a:t>
            </a:r>
            <a:endParaRPr b="1" sz="1800">
              <a:solidFill>
                <a:schemeClr val="lt2"/>
              </a:solidFill>
              <a:latin typeface="Lora"/>
              <a:ea typeface="Lora"/>
              <a:cs typeface="Lora"/>
              <a:sym typeface="Lora"/>
            </a:endParaRPr>
          </a:p>
          <a:p>
            <a:pPr indent="-196900" lvl="0" marL="378000" rtl="0" algn="l">
              <a:spcBef>
                <a:spcPts val="0"/>
              </a:spcBef>
              <a:spcAft>
                <a:spcPts val="0"/>
              </a:spcAft>
              <a:buSzPts val="1400"/>
              <a:buFont typeface="Lora"/>
              <a:buChar char="●"/>
            </a:pPr>
            <a:r>
              <a:rPr lang="en-GB">
                <a:latin typeface="Lora"/>
                <a:ea typeface="Lora"/>
                <a:cs typeface="Lora"/>
                <a:sym typeface="Lora"/>
              </a:rPr>
              <a:t>Especially in the lung.</a:t>
            </a:r>
            <a:endParaRPr>
              <a:latin typeface="Lora"/>
              <a:ea typeface="Lora"/>
              <a:cs typeface="Lora"/>
              <a:sym typeface="Lora"/>
            </a:endParaRPr>
          </a:p>
          <a:p>
            <a:pPr indent="0" lvl="0" marL="0" rtl="0" algn="l">
              <a:spcBef>
                <a:spcPts val="0"/>
              </a:spcBef>
              <a:spcAft>
                <a:spcPts val="0"/>
              </a:spcAft>
              <a:buNone/>
            </a:pPr>
            <a:r>
              <a:t/>
            </a:r>
            <a:endParaRPr sz="1000">
              <a:latin typeface="Lora"/>
              <a:ea typeface="Lora"/>
              <a:cs typeface="Lora"/>
              <a:sym typeface="Lora"/>
            </a:endParaRPr>
          </a:p>
          <a:p>
            <a:pPr indent="0" lvl="0" marL="0" rtl="0" algn="l">
              <a:spcBef>
                <a:spcPts val="0"/>
              </a:spcBef>
              <a:spcAft>
                <a:spcPts val="0"/>
              </a:spcAft>
              <a:buNone/>
            </a:pPr>
            <a:r>
              <a:rPr b="1" lang="en-GB" sz="1800">
                <a:solidFill>
                  <a:schemeClr val="lt2"/>
                </a:solidFill>
                <a:latin typeface="Lora"/>
                <a:ea typeface="Lora"/>
                <a:cs typeface="Lora"/>
                <a:sym typeface="Lora"/>
              </a:rPr>
              <a:t>Viral HIV encephalitis</a:t>
            </a:r>
            <a:endParaRPr b="1" sz="1800">
              <a:solidFill>
                <a:schemeClr val="lt2"/>
              </a:solidFill>
              <a:latin typeface="Lora"/>
              <a:ea typeface="Lora"/>
              <a:cs typeface="Lora"/>
              <a:sym typeface="Lora"/>
            </a:endParaRPr>
          </a:p>
          <a:p>
            <a:pPr indent="0" lvl="0" marL="0" rtl="0" algn="l">
              <a:spcBef>
                <a:spcPts val="1000"/>
              </a:spcBef>
              <a:spcAft>
                <a:spcPts val="0"/>
              </a:spcAft>
              <a:buNone/>
            </a:pPr>
            <a:r>
              <a:rPr b="1" lang="en-GB" sz="1800">
                <a:solidFill>
                  <a:schemeClr val="lt2"/>
                </a:solidFill>
                <a:latin typeface="Lora"/>
                <a:ea typeface="Lora"/>
                <a:cs typeface="Lora"/>
                <a:sym typeface="Lora"/>
              </a:rPr>
              <a:t>Syphilis (primary, secondary and tertiary)</a:t>
            </a:r>
            <a:endParaRPr/>
          </a:p>
        </p:txBody>
      </p:sp>
      <p:sp>
        <p:nvSpPr>
          <p:cNvPr id="475" name="Google Shape;475;p40"/>
          <p:cNvSpPr/>
          <p:nvPr/>
        </p:nvSpPr>
        <p:spPr>
          <a:xfrm>
            <a:off x="246925" y="9405175"/>
            <a:ext cx="2297400" cy="99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0"/>
          <p:cNvSpPr txBox="1"/>
          <p:nvPr/>
        </p:nvSpPr>
        <p:spPr>
          <a:xfrm>
            <a:off x="2363825" y="8932175"/>
            <a:ext cx="2938200" cy="1508100"/>
          </a:xfrm>
          <a:prstGeom prst="rect">
            <a:avLst/>
          </a:prstGeom>
          <a:noFill/>
          <a:ln>
            <a:noFill/>
          </a:ln>
        </p:spPr>
        <p:txBody>
          <a:bodyPr anchorCtr="0" anchor="t" bIns="91425" lIns="91425" spcFirstLastPara="1" rIns="91425" wrap="square" tIns="91425">
            <a:noAutofit/>
          </a:bodyPr>
          <a:lstStyle/>
          <a:p>
            <a:pPr indent="0" lvl="0" marL="0" rtl="1" algn="ctr">
              <a:spcBef>
                <a:spcPts val="0"/>
              </a:spcBef>
              <a:spcAft>
                <a:spcPts val="0"/>
              </a:spcAft>
              <a:buNone/>
            </a:pPr>
            <a:r>
              <a:rPr lang="en-GB" sz="9600"/>
              <a:t>عال...</a:t>
            </a:r>
            <a:endParaRPr sz="9600"/>
          </a:p>
        </p:txBody>
      </p:sp>
      <p:pic>
        <p:nvPicPr>
          <p:cNvPr id="477" name="Google Shape;477;p40"/>
          <p:cNvPicPr preferRelativeResize="0"/>
          <p:nvPr/>
        </p:nvPicPr>
        <p:blipFill>
          <a:blip r:embed="rId4">
            <a:alphaModFix/>
          </a:blip>
          <a:stretch>
            <a:fillRect/>
          </a:stretch>
        </p:blipFill>
        <p:spPr>
          <a:xfrm>
            <a:off x="5943075" y="5718288"/>
            <a:ext cx="1870849" cy="1316719"/>
          </a:xfrm>
          <a:prstGeom prst="rect">
            <a:avLst/>
          </a:prstGeom>
          <a:noFill/>
          <a:ln>
            <a:noFill/>
          </a:ln>
        </p:spPr>
      </p:pic>
      <p:sp>
        <p:nvSpPr>
          <p:cNvPr id="478" name="Google Shape;478;p40"/>
          <p:cNvSpPr txBox="1"/>
          <p:nvPr/>
        </p:nvSpPr>
        <p:spPr>
          <a:xfrm>
            <a:off x="5943075" y="5718300"/>
            <a:ext cx="4080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ora"/>
                <a:ea typeface="Lora"/>
                <a:cs typeface="Lora"/>
                <a:sym typeface="Lora"/>
              </a:rPr>
              <a:t>A</a:t>
            </a:r>
            <a:endParaRPr b="1">
              <a:latin typeface="Lora"/>
              <a:ea typeface="Lora"/>
              <a:cs typeface="Lora"/>
              <a:sym typeface="Lora"/>
            </a:endParaRPr>
          </a:p>
        </p:txBody>
      </p:sp>
      <p:pic>
        <p:nvPicPr>
          <p:cNvPr id="479" name="Google Shape;479;p40"/>
          <p:cNvPicPr preferRelativeResize="0"/>
          <p:nvPr/>
        </p:nvPicPr>
        <p:blipFill>
          <a:blip r:embed="rId5">
            <a:alphaModFix/>
          </a:blip>
          <a:stretch>
            <a:fillRect/>
          </a:stretch>
        </p:blipFill>
        <p:spPr>
          <a:xfrm>
            <a:off x="5943072" y="7419873"/>
            <a:ext cx="1870851" cy="1217666"/>
          </a:xfrm>
          <a:prstGeom prst="rect">
            <a:avLst/>
          </a:prstGeom>
          <a:noFill/>
          <a:ln>
            <a:noFill/>
          </a:ln>
        </p:spPr>
      </p:pic>
      <p:sp>
        <p:nvSpPr>
          <p:cNvPr id="480" name="Google Shape;480;p40"/>
          <p:cNvSpPr txBox="1"/>
          <p:nvPr/>
        </p:nvSpPr>
        <p:spPr>
          <a:xfrm>
            <a:off x="5943075" y="7419875"/>
            <a:ext cx="4080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FFFFFF"/>
                </a:solidFill>
                <a:latin typeface="Lora"/>
                <a:ea typeface="Lora"/>
                <a:cs typeface="Lora"/>
                <a:sym typeface="Lora"/>
              </a:rPr>
              <a:t>B</a:t>
            </a:r>
            <a:endParaRPr b="1">
              <a:solidFill>
                <a:srgbClr val="FFFFFF"/>
              </a:solidFill>
              <a:latin typeface="Lora"/>
              <a:ea typeface="Lora"/>
              <a:cs typeface="Lora"/>
              <a:sym typeface="Lora"/>
            </a:endParaRPr>
          </a:p>
        </p:txBody>
      </p:sp>
      <p:sp>
        <p:nvSpPr>
          <p:cNvPr id="481" name="Google Shape;481;p40"/>
          <p:cNvSpPr txBox="1"/>
          <p:nvPr/>
        </p:nvSpPr>
        <p:spPr>
          <a:xfrm>
            <a:off x="5821300" y="8729246"/>
            <a:ext cx="2114400" cy="47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Lora"/>
                <a:ea typeface="Lora"/>
                <a:cs typeface="Lora"/>
                <a:sym typeface="Lora"/>
              </a:rPr>
              <a:t>large nuclei with open chromatin and prominent nucleoli</a:t>
            </a:r>
            <a:endParaRPr sz="1000">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41"/>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A64D79"/>
                </a:solidFill>
                <a:latin typeface="Lora"/>
                <a:ea typeface="Lora"/>
                <a:cs typeface="Lora"/>
                <a:sym typeface="Lora"/>
              </a:rPr>
              <a:t>Summary</a:t>
            </a:r>
            <a:endParaRPr b="1" sz="3000">
              <a:solidFill>
                <a:srgbClr val="A64D79"/>
              </a:solidFill>
              <a:latin typeface="Lora"/>
              <a:ea typeface="Lora"/>
              <a:cs typeface="Lora"/>
              <a:sym typeface="Lora"/>
            </a:endParaRPr>
          </a:p>
        </p:txBody>
      </p:sp>
      <p:graphicFrame>
        <p:nvGraphicFramePr>
          <p:cNvPr id="487" name="Google Shape;487;p41"/>
          <p:cNvGraphicFramePr/>
          <p:nvPr/>
        </p:nvGraphicFramePr>
        <p:xfrm>
          <a:off x="361700" y="1069984"/>
          <a:ext cx="3000000" cy="3000000"/>
        </p:xfrm>
        <a:graphic>
          <a:graphicData uri="http://schemas.openxmlformats.org/drawingml/2006/table">
            <a:tbl>
              <a:tblPr>
                <a:noFill/>
                <a:tableStyleId>{9CAA0DEA-F505-4EF6-A4D3-D0820AC063F9}</a:tableStyleId>
              </a:tblPr>
              <a:tblGrid>
                <a:gridCol w="1293775"/>
                <a:gridCol w="5902825"/>
              </a:tblGrid>
              <a:tr h="467175">
                <a:tc gridSpan="2">
                  <a:txBody>
                    <a:bodyPr/>
                    <a:lstStyle/>
                    <a:p>
                      <a:pPr indent="0" lvl="0" marL="0" rtl="0" algn="ctr">
                        <a:spcBef>
                          <a:spcPts val="0"/>
                        </a:spcBef>
                        <a:spcAft>
                          <a:spcPts val="0"/>
                        </a:spcAft>
                        <a:buNone/>
                      </a:pPr>
                      <a:r>
                        <a:rPr b="1" lang="en-GB" sz="1800">
                          <a:solidFill>
                            <a:srgbClr val="FFFFFF"/>
                          </a:solidFill>
                          <a:latin typeface="Lora"/>
                          <a:ea typeface="Lora"/>
                          <a:cs typeface="Lora"/>
                          <a:sym typeface="Lora"/>
                        </a:rPr>
                        <a:t>HIV</a:t>
                      </a:r>
                      <a:endParaRPr b="1" sz="1800">
                        <a:solidFill>
                          <a:srgbClr val="FFFFFF"/>
                        </a:solidFill>
                        <a:latin typeface="Lora"/>
                        <a:ea typeface="Lora"/>
                        <a:cs typeface="Lora"/>
                        <a:sym typeface="Lora"/>
                      </a:endParaRPr>
                    </a:p>
                  </a:txBody>
                  <a:tcPr marT="91425" marB="91425" marR="91425" marL="91425" anchor="ctr">
                    <a:solidFill>
                      <a:srgbClr val="741B47"/>
                    </a:solidFill>
                  </a:tcPr>
                </a:tc>
                <a:tc hMerge="1"/>
              </a:tr>
              <a:tr h="961525">
                <a:tc>
                  <a:txBody>
                    <a:bodyPr/>
                    <a:lstStyle/>
                    <a:p>
                      <a:pPr indent="0" lvl="0" marL="0" rtl="0" algn="ctr">
                        <a:spcBef>
                          <a:spcPts val="0"/>
                        </a:spcBef>
                        <a:spcAft>
                          <a:spcPts val="0"/>
                        </a:spcAft>
                        <a:buNone/>
                      </a:pPr>
                      <a:r>
                        <a:rPr b="1" lang="en-GB">
                          <a:solidFill>
                            <a:srgbClr val="741B47"/>
                          </a:solidFill>
                          <a:latin typeface="Lora"/>
                          <a:ea typeface="Lora"/>
                          <a:cs typeface="Lora"/>
                          <a:sym typeface="Lora"/>
                        </a:rPr>
                        <a:t>General informations</a:t>
                      </a:r>
                      <a:endParaRPr b="1">
                        <a:solidFill>
                          <a:srgbClr val="741B47"/>
                        </a:solidFill>
                        <a:latin typeface="Lora"/>
                        <a:ea typeface="Lora"/>
                        <a:cs typeface="Lora"/>
                        <a:sym typeface="Lora"/>
                      </a:endParaRPr>
                    </a:p>
                  </a:txBody>
                  <a:tcPr marT="91425" marB="91425" marR="91425" marL="91425" anchor="ctr">
                    <a:solidFill>
                      <a:srgbClr val="EAD1DC"/>
                    </a:solidFill>
                  </a:tcPr>
                </a:tc>
                <a:tc>
                  <a:txBody>
                    <a:bodyPr/>
                    <a:lstStyle/>
                    <a:p>
                      <a:pPr indent="-171500" lvl="0" marL="378000" rtl="0" algn="l">
                        <a:spcBef>
                          <a:spcPts val="0"/>
                        </a:spcBef>
                        <a:spcAft>
                          <a:spcPts val="0"/>
                        </a:spcAft>
                        <a:buSzPts val="1000"/>
                        <a:buFont typeface="Lora"/>
                        <a:buChar char="●"/>
                      </a:pPr>
                      <a:r>
                        <a:rPr lang="en-GB" sz="1000">
                          <a:latin typeface="Lora"/>
                          <a:ea typeface="Lora"/>
                          <a:cs typeface="Lora"/>
                          <a:sym typeface="Lora"/>
                        </a:rPr>
                        <a:t>Human Immunodeficiency Virus (HIV) is the causative agent for AIDS</a:t>
                      </a:r>
                      <a:endParaRPr sz="1000">
                        <a:latin typeface="Lora"/>
                        <a:ea typeface="Lora"/>
                        <a:cs typeface="Lora"/>
                        <a:sym typeface="Lora"/>
                      </a:endParaRPr>
                    </a:p>
                    <a:p>
                      <a:pPr indent="-171500" lvl="0" marL="378000" rtl="0" algn="l">
                        <a:spcBef>
                          <a:spcPts val="0"/>
                        </a:spcBef>
                        <a:spcAft>
                          <a:spcPts val="0"/>
                        </a:spcAft>
                        <a:buSzPts val="1000"/>
                        <a:buFont typeface="Lora"/>
                        <a:buChar char="●"/>
                      </a:pPr>
                      <a:r>
                        <a:rPr lang="en-GB" sz="1000">
                          <a:latin typeface="Lora"/>
                          <a:ea typeface="Lora"/>
                          <a:cs typeface="Lora"/>
                          <a:sym typeface="Lora"/>
                        </a:rPr>
                        <a:t>HIV is a </a:t>
                      </a:r>
                      <a:r>
                        <a:rPr b="1" lang="en-GB" sz="1000">
                          <a:latin typeface="Lora"/>
                          <a:ea typeface="Lora"/>
                          <a:cs typeface="Lora"/>
                          <a:sym typeface="Lora"/>
                        </a:rPr>
                        <a:t>retrovirus</a:t>
                      </a:r>
                      <a:r>
                        <a:rPr lang="en-GB" sz="1000">
                          <a:latin typeface="Lora"/>
                          <a:ea typeface="Lora"/>
                          <a:cs typeface="Lora"/>
                          <a:sym typeface="Lora"/>
                        </a:rPr>
                        <a:t> from lentivirus family that contains single stranded RNA. HIV is divided into:</a:t>
                      </a:r>
                      <a:endParaRPr sz="1000">
                        <a:latin typeface="Lora"/>
                        <a:ea typeface="Lora"/>
                        <a:cs typeface="Lora"/>
                        <a:sym typeface="Lora"/>
                      </a:endParaRPr>
                    </a:p>
                    <a:p>
                      <a:pPr indent="-292100" lvl="1" marL="914400" rtl="0" algn="l">
                        <a:spcBef>
                          <a:spcPts val="0"/>
                        </a:spcBef>
                        <a:spcAft>
                          <a:spcPts val="0"/>
                        </a:spcAft>
                        <a:buSzPts val="1000"/>
                        <a:buFont typeface="Lora"/>
                        <a:buChar char="○"/>
                      </a:pPr>
                      <a:r>
                        <a:rPr lang="en-GB" sz="1000">
                          <a:latin typeface="Lora"/>
                          <a:ea typeface="Lora"/>
                          <a:cs typeface="Lora"/>
                          <a:sym typeface="Lora"/>
                        </a:rPr>
                        <a:t>HIV-1: </a:t>
                      </a:r>
                      <a:r>
                        <a:rPr b="1" lang="en-GB" sz="1000">
                          <a:latin typeface="Lora"/>
                          <a:ea typeface="Lora"/>
                          <a:cs typeface="Lora"/>
                          <a:sym typeface="Lora"/>
                        </a:rPr>
                        <a:t>most common</a:t>
                      </a:r>
                      <a:r>
                        <a:rPr lang="en-GB" sz="1000">
                          <a:latin typeface="Lora"/>
                          <a:ea typeface="Lora"/>
                          <a:cs typeface="Lora"/>
                          <a:sym typeface="Lora"/>
                        </a:rPr>
                        <a:t> (worldwide epidemic)</a:t>
                      </a:r>
                      <a:endParaRPr sz="1000">
                        <a:latin typeface="Lora"/>
                        <a:ea typeface="Lora"/>
                        <a:cs typeface="Lora"/>
                        <a:sym typeface="Lora"/>
                      </a:endParaRPr>
                    </a:p>
                    <a:p>
                      <a:pPr indent="-292100" lvl="1" marL="914400" rtl="0" algn="l">
                        <a:spcBef>
                          <a:spcPts val="0"/>
                        </a:spcBef>
                        <a:spcAft>
                          <a:spcPts val="0"/>
                        </a:spcAft>
                        <a:buSzPts val="1000"/>
                        <a:buFont typeface="Lora"/>
                        <a:buChar char="○"/>
                      </a:pPr>
                      <a:r>
                        <a:rPr lang="en-GB" sz="1000">
                          <a:latin typeface="Lora"/>
                          <a:ea typeface="Lora"/>
                          <a:cs typeface="Lora"/>
                          <a:sym typeface="Lora"/>
                        </a:rPr>
                        <a:t>HIV-2: less common</a:t>
                      </a:r>
                      <a:endParaRPr sz="1000">
                        <a:latin typeface="Lora"/>
                        <a:ea typeface="Lora"/>
                        <a:cs typeface="Lora"/>
                        <a:sym typeface="Lora"/>
                      </a:endParaRPr>
                    </a:p>
                  </a:txBody>
                  <a:tcPr marT="91425" marB="91425" marR="91425" marL="91425" anchor="ctr"/>
                </a:tc>
              </a:tr>
              <a:tr h="651350">
                <a:tc>
                  <a:txBody>
                    <a:bodyPr/>
                    <a:lstStyle/>
                    <a:p>
                      <a:pPr indent="0" lvl="0" marL="0" rtl="0" algn="ctr">
                        <a:spcBef>
                          <a:spcPts val="0"/>
                        </a:spcBef>
                        <a:spcAft>
                          <a:spcPts val="0"/>
                        </a:spcAft>
                        <a:buNone/>
                      </a:pPr>
                      <a:r>
                        <a:rPr b="1" lang="en-GB">
                          <a:solidFill>
                            <a:srgbClr val="741B47"/>
                          </a:solidFill>
                          <a:latin typeface="Lora"/>
                          <a:ea typeface="Lora"/>
                          <a:cs typeface="Lora"/>
                          <a:sym typeface="Lora"/>
                        </a:rPr>
                        <a:t>Structure</a:t>
                      </a:r>
                      <a:endParaRPr b="1">
                        <a:solidFill>
                          <a:srgbClr val="741B47"/>
                        </a:solidFill>
                        <a:latin typeface="Lora"/>
                        <a:ea typeface="Lora"/>
                        <a:cs typeface="Lora"/>
                        <a:sym typeface="Lora"/>
                      </a:endParaRPr>
                    </a:p>
                  </a:txBody>
                  <a:tcPr marT="91425" marB="91425" marR="91425" marL="91425" anchor="ctr">
                    <a:solidFill>
                      <a:srgbClr val="EAD1DC"/>
                    </a:solidFill>
                  </a:tcPr>
                </a:tc>
                <a:tc>
                  <a:txBody>
                    <a:bodyPr/>
                    <a:lstStyle/>
                    <a:p>
                      <a:pPr indent="-292100" lvl="0" marL="457200" rtl="0" algn="l">
                        <a:spcBef>
                          <a:spcPts val="0"/>
                        </a:spcBef>
                        <a:spcAft>
                          <a:spcPts val="0"/>
                        </a:spcAft>
                        <a:buSzPts val="1000"/>
                        <a:buFont typeface="Lora"/>
                        <a:buChar char="●"/>
                      </a:pPr>
                      <a:r>
                        <a:rPr b="1" lang="en-GB" sz="1000">
                          <a:latin typeface="Lora"/>
                          <a:ea typeface="Lora"/>
                          <a:cs typeface="Lora"/>
                          <a:sym typeface="Lora"/>
                        </a:rPr>
                        <a:t>Viral genome:</a:t>
                      </a:r>
                      <a:r>
                        <a:rPr lang="en-GB" sz="1000">
                          <a:latin typeface="Lora"/>
                          <a:ea typeface="Lora"/>
                          <a:cs typeface="Lora"/>
                          <a:sym typeface="Lora"/>
                        </a:rPr>
                        <a:t> 2 short RNA strands</a:t>
                      </a:r>
                      <a:endParaRPr sz="1000">
                        <a:latin typeface="Lora"/>
                        <a:ea typeface="Lora"/>
                        <a:cs typeface="Lora"/>
                        <a:sym typeface="Lora"/>
                      </a:endParaRPr>
                    </a:p>
                    <a:p>
                      <a:pPr indent="-292100" lvl="0" marL="457200" rtl="0" algn="l">
                        <a:spcBef>
                          <a:spcPts val="0"/>
                        </a:spcBef>
                        <a:spcAft>
                          <a:spcPts val="0"/>
                        </a:spcAft>
                        <a:buSzPts val="1000"/>
                        <a:buFont typeface="Lora"/>
                        <a:buChar char="●"/>
                      </a:pPr>
                      <a:r>
                        <a:rPr b="1" lang="en-GB" sz="1000">
                          <a:latin typeface="Lora"/>
                          <a:ea typeface="Lora"/>
                          <a:cs typeface="Lora"/>
                          <a:sym typeface="Lora"/>
                        </a:rPr>
                        <a:t>Enzymes:</a:t>
                      </a:r>
                      <a:r>
                        <a:rPr lang="en-GB" sz="1000">
                          <a:latin typeface="Lora"/>
                          <a:ea typeface="Lora"/>
                          <a:cs typeface="Lora"/>
                          <a:sym typeface="Lora"/>
                        </a:rPr>
                        <a:t> Reverse transcriptase, protease, ribonuclease and integrase</a:t>
                      </a:r>
                      <a:endParaRPr sz="1000">
                        <a:latin typeface="Lora"/>
                        <a:ea typeface="Lora"/>
                        <a:cs typeface="Lora"/>
                        <a:sym typeface="Lora"/>
                      </a:endParaRPr>
                    </a:p>
                    <a:p>
                      <a:pPr indent="-292100" lvl="0" marL="457200" rtl="0" algn="l">
                        <a:spcBef>
                          <a:spcPts val="0"/>
                        </a:spcBef>
                        <a:spcAft>
                          <a:spcPts val="0"/>
                        </a:spcAft>
                        <a:buSzPts val="1000"/>
                        <a:buFont typeface="Lora"/>
                        <a:buChar char="●"/>
                      </a:pPr>
                      <a:r>
                        <a:rPr b="1" lang="en-GB" sz="1000">
                          <a:latin typeface="Lora"/>
                          <a:ea typeface="Lora"/>
                          <a:cs typeface="Lora"/>
                          <a:sym typeface="Lora"/>
                        </a:rPr>
                        <a:t>Envelop:</a:t>
                      </a:r>
                      <a:r>
                        <a:rPr lang="en-GB" sz="1000">
                          <a:latin typeface="Lora"/>
                          <a:ea typeface="Lora"/>
                          <a:cs typeface="Lora"/>
                          <a:sym typeface="Lora"/>
                        </a:rPr>
                        <a:t> Outer lipid envelope with glycoproteins 41 and 120</a:t>
                      </a:r>
                      <a:endParaRPr sz="1000">
                        <a:latin typeface="Lora"/>
                        <a:ea typeface="Lora"/>
                        <a:cs typeface="Lora"/>
                        <a:sym typeface="Lora"/>
                      </a:endParaRPr>
                    </a:p>
                  </a:txBody>
                  <a:tcPr marT="91425" marB="91425" marR="91425" marL="91425" anchor="ctr"/>
                </a:tc>
              </a:tr>
              <a:tr h="651350">
                <a:tc>
                  <a:txBody>
                    <a:bodyPr/>
                    <a:lstStyle/>
                    <a:p>
                      <a:pPr indent="0" lvl="0" marL="0" rtl="0" algn="ctr">
                        <a:spcBef>
                          <a:spcPts val="0"/>
                        </a:spcBef>
                        <a:spcAft>
                          <a:spcPts val="0"/>
                        </a:spcAft>
                        <a:buNone/>
                      </a:pPr>
                      <a:r>
                        <a:rPr b="1" lang="en-GB">
                          <a:solidFill>
                            <a:srgbClr val="741B47"/>
                          </a:solidFill>
                          <a:latin typeface="Lora"/>
                          <a:ea typeface="Lora"/>
                          <a:cs typeface="Lora"/>
                          <a:sym typeface="Lora"/>
                        </a:rPr>
                        <a:t>Infection</a:t>
                      </a:r>
                      <a:endParaRPr b="1">
                        <a:solidFill>
                          <a:srgbClr val="741B47"/>
                        </a:solidFill>
                        <a:latin typeface="Lora"/>
                        <a:ea typeface="Lora"/>
                        <a:cs typeface="Lora"/>
                        <a:sym typeface="Lora"/>
                      </a:endParaRPr>
                    </a:p>
                  </a:txBody>
                  <a:tcPr marT="91425" marB="91425" marR="91425" marL="91425" anchor="ctr">
                    <a:solidFill>
                      <a:srgbClr val="EAD1DC"/>
                    </a:solidFill>
                  </a:tcPr>
                </a:tc>
                <a:tc>
                  <a:txBody>
                    <a:bodyPr/>
                    <a:lstStyle/>
                    <a:p>
                      <a:pPr indent="-171500" lvl="0" marL="378000" rtl="0" algn="l">
                        <a:spcBef>
                          <a:spcPts val="0"/>
                        </a:spcBef>
                        <a:spcAft>
                          <a:spcPts val="0"/>
                        </a:spcAft>
                        <a:buSzPts val="1000"/>
                        <a:buFont typeface="Lora"/>
                        <a:buChar char="●"/>
                      </a:pPr>
                      <a:r>
                        <a:rPr lang="en-GB" sz="1000">
                          <a:latin typeface="Lora"/>
                          <a:ea typeface="Lora"/>
                          <a:cs typeface="Lora"/>
                          <a:sym typeface="Lora"/>
                        </a:rPr>
                        <a:t>Any CD4+ cell can be infected by HIV. Target cells include: </a:t>
                      </a:r>
                      <a:r>
                        <a:rPr lang="en-GB" sz="1000">
                          <a:solidFill>
                            <a:srgbClr val="FF0000"/>
                          </a:solidFill>
                          <a:latin typeface="Lora"/>
                          <a:ea typeface="Lora"/>
                          <a:cs typeface="Lora"/>
                          <a:sym typeface="Lora"/>
                        </a:rPr>
                        <a:t>T lymphocytes, macrophages, Langerhans cells</a:t>
                      </a:r>
                      <a:r>
                        <a:rPr lang="en-GB" sz="1000">
                          <a:latin typeface="Lora"/>
                          <a:ea typeface="Lora"/>
                          <a:cs typeface="Lora"/>
                          <a:sym typeface="Lora"/>
                        </a:rPr>
                        <a:t>, B lymphocytes, Natural Killer lymphocytes, Dendritic cells, hematopoietic stem cells, endothelial cells, microglial cells… etc.</a:t>
                      </a:r>
                      <a:endParaRPr sz="1000">
                        <a:latin typeface="Lora"/>
                        <a:ea typeface="Lora"/>
                        <a:cs typeface="Lora"/>
                        <a:sym typeface="Lora"/>
                      </a:endParaRPr>
                    </a:p>
                  </a:txBody>
                  <a:tcPr marT="91425" marB="91425" marR="91425" marL="91425" anchor="ctr"/>
                </a:tc>
              </a:tr>
              <a:tr h="1426775">
                <a:tc>
                  <a:txBody>
                    <a:bodyPr/>
                    <a:lstStyle/>
                    <a:p>
                      <a:pPr indent="0" lvl="0" marL="0" rtl="0" algn="ctr">
                        <a:spcBef>
                          <a:spcPts val="0"/>
                        </a:spcBef>
                        <a:spcAft>
                          <a:spcPts val="0"/>
                        </a:spcAft>
                        <a:buNone/>
                      </a:pPr>
                      <a:r>
                        <a:rPr b="1" lang="en-GB" sz="1300">
                          <a:solidFill>
                            <a:srgbClr val="741B47"/>
                          </a:solidFill>
                          <a:latin typeface="Lora"/>
                          <a:ea typeface="Lora"/>
                          <a:cs typeface="Lora"/>
                          <a:sym typeface="Lora"/>
                        </a:rPr>
                        <a:t>Pathogenesis</a:t>
                      </a:r>
                      <a:r>
                        <a:rPr b="1" lang="en-GB" sz="1300">
                          <a:solidFill>
                            <a:srgbClr val="741B47"/>
                          </a:solidFill>
                          <a:latin typeface="Lora"/>
                          <a:ea typeface="Lora"/>
                          <a:cs typeface="Lora"/>
                          <a:sym typeface="Lora"/>
                        </a:rPr>
                        <a:t> </a:t>
                      </a:r>
                      <a:endParaRPr b="1" sz="1300">
                        <a:solidFill>
                          <a:srgbClr val="741B47"/>
                        </a:solidFill>
                        <a:latin typeface="Lora"/>
                        <a:ea typeface="Lora"/>
                        <a:cs typeface="Lora"/>
                        <a:sym typeface="Lora"/>
                      </a:endParaRPr>
                    </a:p>
                  </a:txBody>
                  <a:tcPr marT="91425" marB="91425" marR="91425" marL="91425" anchor="ctr">
                    <a:solidFill>
                      <a:srgbClr val="EAD1DC"/>
                    </a:solidFill>
                  </a:tcPr>
                </a:tc>
                <a:tc>
                  <a:txBody>
                    <a:bodyPr/>
                    <a:lstStyle/>
                    <a:p>
                      <a:pPr indent="0" lvl="0" marL="0" rtl="0" algn="l">
                        <a:spcBef>
                          <a:spcPts val="0"/>
                        </a:spcBef>
                        <a:spcAft>
                          <a:spcPts val="0"/>
                        </a:spcAft>
                        <a:buNone/>
                      </a:pPr>
                      <a:r>
                        <a:rPr b="1" lang="en-GB" sz="1000">
                          <a:solidFill>
                            <a:schemeClr val="lt2"/>
                          </a:solidFill>
                          <a:latin typeface="Lora"/>
                          <a:ea typeface="Lora"/>
                          <a:cs typeface="Lora"/>
                          <a:sym typeface="Lora"/>
                        </a:rPr>
                        <a:t>1- Virus Entry</a:t>
                      </a:r>
                      <a:endParaRPr b="1" sz="1000">
                        <a:solidFill>
                          <a:schemeClr val="lt2"/>
                        </a:solidFill>
                        <a:latin typeface="Lora"/>
                        <a:ea typeface="Lora"/>
                        <a:cs typeface="Lora"/>
                        <a:sym typeface="Lora"/>
                      </a:endParaRPr>
                    </a:p>
                    <a:p>
                      <a:pPr indent="-292100" lvl="0" marL="457200" rtl="0" algn="l">
                        <a:spcBef>
                          <a:spcPts val="0"/>
                        </a:spcBef>
                        <a:spcAft>
                          <a:spcPts val="0"/>
                        </a:spcAft>
                        <a:buSzPts val="1000"/>
                        <a:buFont typeface="Lora"/>
                        <a:buChar char="●"/>
                      </a:pPr>
                      <a:r>
                        <a:rPr lang="en-GB" sz="1000">
                          <a:latin typeface="Lora"/>
                          <a:ea typeface="Lora"/>
                          <a:cs typeface="Lora"/>
                          <a:sym typeface="Lora"/>
                        </a:rPr>
                        <a:t>Cross the mucosa and Infect CD4+</a:t>
                      </a:r>
                      <a:endParaRPr sz="1000">
                        <a:latin typeface="Lora"/>
                        <a:ea typeface="Lora"/>
                        <a:cs typeface="Lora"/>
                        <a:sym typeface="Lora"/>
                      </a:endParaRPr>
                    </a:p>
                    <a:p>
                      <a:pPr indent="-292100" lvl="0" marL="457200" rtl="0" algn="l">
                        <a:spcBef>
                          <a:spcPts val="0"/>
                        </a:spcBef>
                        <a:spcAft>
                          <a:spcPts val="0"/>
                        </a:spcAft>
                        <a:buSzPts val="1000"/>
                        <a:buFont typeface="Lora"/>
                        <a:buChar char="●"/>
                      </a:pPr>
                      <a:r>
                        <a:rPr lang="en-GB" sz="1000">
                          <a:latin typeface="Lora"/>
                          <a:ea typeface="Lora"/>
                          <a:cs typeface="Lora"/>
                          <a:sym typeface="Lora"/>
                        </a:rPr>
                        <a:t>gp120 binds to CD4+ receptors and facilitate viral entry.</a:t>
                      </a:r>
                      <a:endParaRPr sz="1000">
                        <a:latin typeface="Lora"/>
                        <a:ea typeface="Lora"/>
                        <a:cs typeface="Lora"/>
                        <a:sym typeface="Lora"/>
                      </a:endParaRPr>
                    </a:p>
                    <a:p>
                      <a:pPr indent="0" lvl="0" marL="0" rtl="0" algn="l">
                        <a:spcBef>
                          <a:spcPts val="0"/>
                        </a:spcBef>
                        <a:spcAft>
                          <a:spcPts val="0"/>
                        </a:spcAft>
                        <a:buNone/>
                      </a:pPr>
                      <a:r>
                        <a:rPr b="1" lang="en-GB" sz="1000">
                          <a:solidFill>
                            <a:schemeClr val="lt2"/>
                          </a:solidFill>
                          <a:latin typeface="Lora"/>
                          <a:ea typeface="Lora"/>
                          <a:cs typeface="Lora"/>
                          <a:sym typeface="Lora"/>
                        </a:rPr>
                        <a:t>2- Virus Replication</a:t>
                      </a:r>
                      <a:endParaRPr b="1" sz="1000">
                        <a:solidFill>
                          <a:schemeClr val="lt2"/>
                        </a:solidFill>
                        <a:latin typeface="Lora"/>
                        <a:ea typeface="Lora"/>
                        <a:cs typeface="Lora"/>
                        <a:sym typeface="Lora"/>
                      </a:endParaRPr>
                    </a:p>
                    <a:p>
                      <a:pPr indent="-292100" lvl="0" marL="457200" rtl="0" algn="l">
                        <a:spcBef>
                          <a:spcPts val="0"/>
                        </a:spcBef>
                        <a:spcAft>
                          <a:spcPts val="0"/>
                        </a:spcAft>
                        <a:buSzPts val="1000"/>
                        <a:buFont typeface="Lora"/>
                        <a:buChar char="●"/>
                      </a:pPr>
                      <a:r>
                        <a:rPr lang="en-GB" sz="1000">
                          <a:latin typeface="Lora"/>
                          <a:ea typeface="Lora"/>
                          <a:cs typeface="Lora"/>
                          <a:sym typeface="Lora"/>
                        </a:rPr>
                        <a:t>HIV infects a cell it uses its reverse transcriptase enzyme to convert its RNA into a proviral DNA.</a:t>
                      </a:r>
                      <a:endParaRPr sz="1000">
                        <a:latin typeface="Lora"/>
                        <a:ea typeface="Lora"/>
                        <a:cs typeface="Lora"/>
                        <a:sym typeface="Lora"/>
                      </a:endParaRPr>
                    </a:p>
                    <a:p>
                      <a:pPr indent="0" lvl="0" marL="0" rtl="0" algn="l">
                        <a:spcBef>
                          <a:spcPts val="0"/>
                        </a:spcBef>
                        <a:spcAft>
                          <a:spcPts val="0"/>
                        </a:spcAft>
                        <a:buNone/>
                      </a:pPr>
                      <a:r>
                        <a:rPr b="1" lang="en-GB" sz="1000">
                          <a:solidFill>
                            <a:schemeClr val="lt2"/>
                          </a:solidFill>
                          <a:latin typeface="Lora"/>
                          <a:ea typeface="Lora"/>
                          <a:cs typeface="Lora"/>
                          <a:sym typeface="Lora"/>
                        </a:rPr>
                        <a:t>3- Virus Release</a:t>
                      </a:r>
                      <a:endParaRPr b="1" sz="1000">
                        <a:solidFill>
                          <a:schemeClr val="lt2"/>
                        </a:solidFill>
                        <a:latin typeface="Lora"/>
                        <a:ea typeface="Lora"/>
                        <a:cs typeface="Lora"/>
                        <a:sym typeface="Lora"/>
                      </a:endParaRPr>
                    </a:p>
                    <a:p>
                      <a:pPr indent="-292100" lvl="0" marL="457200" rtl="0" algn="l">
                        <a:spcBef>
                          <a:spcPts val="0"/>
                        </a:spcBef>
                        <a:spcAft>
                          <a:spcPts val="0"/>
                        </a:spcAft>
                        <a:buSzPts val="1000"/>
                        <a:buFont typeface="Lora"/>
                        <a:buChar char="●"/>
                      </a:pPr>
                      <a:r>
                        <a:rPr lang="en-GB" sz="1000">
                          <a:latin typeface="Lora"/>
                          <a:ea typeface="Lora"/>
                          <a:cs typeface="Lora"/>
                          <a:sym typeface="Lora"/>
                        </a:rPr>
                        <a:t>through: </a:t>
                      </a:r>
                      <a:r>
                        <a:rPr b="1" lang="en-GB" sz="1000">
                          <a:latin typeface="Lora"/>
                          <a:ea typeface="Lora"/>
                          <a:cs typeface="Lora"/>
                          <a:sym typeface="Lora"/>
                        </a:rPr>
                        <a:t>budding</a:t>
                      </a:r>
                      <a:r>
                        <a:rPr lang="en-GB" sz="1000">
                          <a:latin typeface="Lora"/>
                          <a:ea typeface="Lora"/>
                          <a:cs typeface="Lora"/>
                          <a:sym typeface="Lora"/>
                        </a:rPr>
                        <a:t> or through </a:t>
                      </a:r>
                      <a:r>
                        <a:rPr b="1" lang="en-GB" sz="1000">
                          <a:latin typeface="Lora"/>
                          <a:ea typeface="Lora"/>
                          <a:cs typeface="Lora"/>
                          <a:sym typeface="Lora"/>
                        </a:rPr>
                        <a:t>lysis of the infected cells</a:t>
                      </a:r>
                      <a:endParaRPr sz="1000">
                        <a:latin typeface="Lora"/>
                        <a:ea typeface="Lora"/>
                        <a:cs typeface="Lora"/>
                        <a:sym typeface="Lora"/>
                      </a:endParaRPr>
                    </a:p>
                  </a:txBody>
                  <a:tcPr marT="91425" marB="91425" marR="91425" marL="91425" anchor="ctr"/>
                </a:tc>
              </a:tr>
              <a:tr h="806425">
                <a:tc>
                  <a:txBody>
                    <a:bodyPr/>
                    <a:lstStyle/>
                    <a:p>
                      <a:pPr indent="0" lvl="0" marL="0" rtl="0" algn="ctr">
                        <a:spcBef>
                          <a:spcPts val="0"/>
                        </a:spcBef>
                        <a:spcAft>
                          <a:spcPts val="0"/>
                        </a:spcAft>
                        <a:buNone/>
                      </a:pPr>
                      <a:r>
                        <a:rPr b="1" lang="en-GB" sz="1300">
                          <a:solidFill>
                            <a:srgbClr val="741B47"/>
                          </a:solidFill>
                          <a:latin typeface="Lora"/>
                          <a:ea typeface="Lora"/>
                          <a:cs typeface="Lora"/>
                          <a:sym typeface="Lora"/>
                        </a:rPr>
                        <a:t>Modes of transmission</a:t>
                      </a:r>
                      <a:endParaRPr b="1" sz="1300">
                        <a:solidFill>
                          <a:srgbClr val="741B47"/>
                        </a:solidFill>
                        <a:latin typeface="Lora"/>
                        <a:ea typeface="Lora"/>
                        <a:cs typeface="Lora"/>
                        <a:sym typeface="Lora"/>
                      </a:endParaRPr>
                    </a:p>
                  </a:txBody>
                  <a:tcPr marT="91425" marB="91425" marR="91425" marL="91425" anchor="ctr">
                    <a:solidFill>
                      <a:srgbClr val="EAD1DC"/>
                    </a:solidFill>
                  </a:tcPr>
                </a:tc>
                <a:tc>
                  <a:txBody>
                    <a:bodyPr/>
                    <a:lstStyle/>
                    <a:p>
                      <a:pPr indent="-292100" lvl="0" marL="457200" rtl="0" algn="l">
                        <a:spcBef>
                          <a:spcPts val="0"/>
                        </a:spcBef>
                        <a:spcAft>
                          <a:spcPts val="0"/>
                        </a:spcAft>
                        <a:buSzPts val="1000"/>
                        <a:buFont typeface="Lora"/>
                        <a:buAutoNum type="arabicPeriod"/>
                      </a:pPr>
                      <a:r>
                        <a:rPr b="1" lang="en-GB" sz="1000">
                          <a:latin typeface="Lora"/>
                          <a:ea typeface="Lora"/>
                          <a:cs typeface="Lora"/>
                          <a:sym typeface="Lora"/>
                        </a:rPr>
                        <a:t>Sexually: </a:t>
                      </a:r>
                      <a:r>
                        <a:rPr lang="en-GB" sz="1000">
                          <a:latin typeface="Lora"/>
                          <a:ea typeface="Lora"/>
                          <a:cs typeface="Lora"/>
                          <a:sym typeface="Lora"/>
                        </a:rPr>
                        <a:t>unprotected sex</a:t>
                      </a:r>
                      <a:endParaRPr sz="1000">
                        <a:latin typeface="Lora"/>
                        <a:ea typeface="Lora"/>
                        <a:cs typeface="Lora"/>
                        <a:sym typeface="Lora"/>
                      </a:endParaRPr>
                    </a:p>
                    <a:p>
                      <a:pPr indent="-292100" lvl="0" marL="457200" rtl="0" algn="l">
                        <a:spcBef>
                          <a:spcPts val="0"/>
                        </a:spcBef>
                        <a:spcAft>
                          <a:spcPts val="0"/>
                        </a:spcAft>
                        <a:buSzPts val="1000"/>
                        <a:buFont typeface="Lora"/>
                        <a:buAutoNum type="arabicPeriod"/>
                      </a:pPr>
                      <a:r>
                        <a:rPr b="1" lang="en-GB" sz="1000">
                          <a:latin typeface="Lora"/>
                          <a:ea typeface="Lora"/>
                          <a:cs typeface="Lora"/>
                          <a:sym typeface="Lora"/>
                        </a:rPr>
                        <a:t>Parenteral: </a:t>
                      </a:r>
                      <a:r>
                        <a:rPr lang="en-GB" sz="1000">
                          <a:latin typeface="Lora"/>
                          <a:ea typeface="Lora"/>
                          <a:cs typeface="Lora"/>
                          <a:sym typeface="Lora"/>
                        </a:rPr>
                        <a:t>IV drug users, health care workers with percutaneous exposures, blood transfusions. </a:t>
                      </a:r>
                      <a:endParaRPr sz="1000">
                        <a:latin typeface="Lora"/>
                        <a:ea typeface="Lora"/>
                        <a:cs typeface="Lora"/>
                        <a:sym typeface="Lora"/>
                      </a:endParaRPr>
                    </a:p>
                    <a:p>
                      <a:pPr indent="-292100" lvl="0" marL="457200" rtl="0" algn="l">
                        <a:spcBef>
                          <a:spcPts val="0"/>
                        </a:spcBef>
                        <a:spcAft>
                          <a:spcPts val="0"/>
                        </a:spcAft>
                        <a:buSzPts val="1000"/>
                        <a:buFont typeface="Lora"/>
                        <a:buAutoNum type="arabicPeriod"/>
                      </a:pPr>
                      <a:r>
                        <a:rPr b="1" lang="en-GB" sz="1000">
                          <a:latin typeface="Lora"/>
                          <a:ea typeface="Lora"/>
                          <a:cs typeface="Lora"/>
                          <a:sym typeface="Lora"/>
                        </a:rPr>
                        <a:t>Congenital infections: </a:t>
                      </a:r>
                      <a:r>
                        <a:rPr lang="en-GB" sz="1000">
                          <a:latin typeface="Lora"/>
                          <a:ea typeface="Lora"/>
                          <a:cs typeface="Lora"/>
                          <a:sym typeface="Lora"/>
                        </a:rPr>
                        <a:t>pregnancy, at time of delivery, breastfeeding.</a:t>
                      </a:r>
                      <a:endParaRPr sz="1000">
                        <a:latin typeface="Lora"/>
                        <a:ea typeface="Lora"/>
                        <a:cs typeface="Lora"/>
                        <a:sym typeface="Lora"/>
                      </a:endParaRPr>
                    </a:p>
                  </a:txBody>
                  <a:tcPr marT="91425" marB="91425" marR="91425" marL="91425" anchor="ctr"/>
                </a:tc>
              </a:tr>
              <a:tr h="806425">
                <a:tc>
                  <a:txBody>
                    <a:bodyPr/>
                    <a:lstStyle/>
                    <a:p>
                      <a:pPr indent="0" lvl="0" marL="0" rtl="0" algn="ctr">
                        <a:spcBef>
                          <a:spcPts val="0"/>
                        </a:spcBef>
                        <a:spcAft>
                          <a:spcPts val="0"/>
                        </a:spcAft>
                        <a:buNone/>
                      </a:pPr>
                      <a:r>
                        <a:rPr b="1" lang="en-GB" sz="1300">
                          <a:solidFill>
                            <a:srgbClr val="741B47"/>
                          </a:solidFill>
                          <a:latin typeface="Lora"/>
                          <a:ea typeface="Lora"/>
                          <a:cs typeface="Lora"/>
                          <a:sym typeface="Lora"/>
                        </a:rPr>
                        <a:t>Diagnosis </a:t>
                      </a:r>
                      <a:endParaRPr b="1" sz="1300">
                        <a:solidFill>
                          <a:srgbClr val="741B47"/>
                        </a:solidFill>
                        <a:latin typeface="Lora"/>
                        <a:ea typeface="Lora"/>
                        <a:cs typeface="Lora"/>
                        <a:sym typeface="Lora"/>
                      </a:endParaRPr>
                    </a:p>
                  </a:txBody>
                  <a:tcPr marT="91425" marB="91425" marR="91425" marL="91425" anchor="ctr">
                    <a:lnB cap="flat" cmpd="sng" w="9525">
                      <a:solidFill>
                        <a:srgbClr val="9E9E9E"/>
                      </a:solidFill>
                      <a:prstDash val="solid"/>
                      <a:round/>
                      <a:headEnd len="sm" w="sm" type="none"/>
                      <a:tailEnd len="sm" w="sm" type="none"/>
                    </a:lnB>
                    <a:solidFill>
                      <a:srgbClr val="EAD1DC"/>
                    </a:solidFill>
                  </a:tcPr>
                </a:tc>
                <a:tc>
                  <a:txBody>
                    <a:bodyPr/>
                    <a:lstStyle/>
                    <a:p>
                      <a:pPr indent="-171500" lvl="0" marL="378000" rtl="0" algn="l">
                        <a:spcBef>
                          <a:spcPts val="0"/>
                        </a:spcBef>
                        <a:spcAft>
                          <a:spcPts val="0"/>
                        </a:spcAft>
                        <a:buSzPts val="1000"/>
                        <a:buFont typeface="Lora"/>
                        <a:buChar char="●"/>
                      </a:pPr>
                      <a:r>
                        <a:rPr lang="en-GB" sz="1000">
                          <a:latin typeface="Lora"/>
                          <a:ea typeface="Lora"/>
                          <a:cs typeface="Lora"/>
                          <a:sym typeface="Lora"/>
                        </a:rPr>
                        <a:t>Test for HIV antibodies is done with a rapid test using an enzyme-linked immunosorbent assay (ELISA) technique.</a:t>
                      </a:r>
                      <a:endParaRPr sz="1000">
                        <a:latin typeface="Lora"/>
                        <a:ea typeface="Lora"/>
                        <a:cs typeface="Lora"/>
                        <a:sym typeface="Lora"/>
                      </a:endParaRPr>
                    </a:p>
                    <a:p>
                      <a:pPr indent="-171500" lvl="0" marL="378000" rtl="0" algn="l">
                        <a:spcBef>
                          <a:spcPts val="0"/>
                        </a:spcBef>
                        <a:spcAft>
                          <a:spcPts val="0"/>
                        </a:spcAft>
                        <a:buSzPts val="1000"/>
                        <a:buFont typeface="Lora"/>
                        <a:buChar char="●"/>
                      </a:pPr>
                      <a:r>
                        <a:rPr lang="en-GB" sz="1000">
                          <a:latin typeface="Lora"/>
                          <a:ea typeface="Lora"/>
                          <a:cs typeface="Lora"/>
                          <a:sym typeface="Lora"/>
                        </a:rPr>
                        <a:t>If rapid test is positive, then the next step is to:</a:t>
                      </a:r>
                      <a:endParaRPr sz="1000">
                        <a:latin typeface="Lora"/>
                        <a:ea typeface="Lora"/>
                        <a:cs typeface="Lora"/>
                        <a:sym typeface="Lora"/>
                      </a:endParaRPr>
                    </a:p>
                    <a:p>
                      <a:pPr indent="-171499" lvl="1" marL="557999" rtl="0" algn="l">
                        <a:spcBef>
                          <a:spcPts val="0"/>
                        </a:spcBef>
                        <a:spcAft>
                          <a:spcPts val="0"/>
                        </a:spcAft>
                        <a:buSzPts val="1000"/>
                        <a:buFont typeface="Lora"/>
                        <a:buChar char="○"/>
                      </a:pPr>
                      <a:r>
                        <a:rPr lang="en-GB" sz="1000">
                          <a:latin typeface="Lora"/>
                          <a:ea typeface="Lora"/>
                          <a:cs typeface="Lora"/>
                          <a:sym typeface="Lora"/>
                        </a:rPr>
                        <a:t>  Confirm HIV infection with Western blot or immunofluorescence assay (IFA)</a:t>
                      </a:r>
                      <a:endParaRPr b="1" sz="1000">
                        <a:latin typeface="Lora"/>
                        <a:ea typeface="Lora"/>
                        <a:cs typeface="Lora"/>
                        <a:sym typeface="Lora"/>
                      </a:endParaRPr>
                    </a:p>
                  </a:txBody>
                  <a:tcPr marT="91425" marB="91425" marR="91425" marL="91425" anchor="ctr">
                    <a:lnB cap="flat" cmpd="sng" w="9525">
                      <a:solidFill>
                        <a:srgbClr val="9E9E9E"/>
                      </a:solidFill>
                      <a:prstDash val="solid"/>
                      <a:round/>
                      <a:headEnd len="sm" w="sm" type="none"/>
                      <a:tailEnd len="sm" w="sm" type="none"/>
                    </a:lnB>
                  </a:tcPr>
                </a:tc>
              </a:tr>
              <a:tr h="467175">
                <a:tc gridSpan="2">
                  <a:txBody>
                    <a:bodyPr/>
                    <a:lstStyle/>
                    <a:p>
                      <a:pPr indent="0" lvl="0" marL="0" rtl="0" algn="ctr">
                        <a:spcBef>
                          <a:spcPts val="0"/>
                        </a:spcBef>
                        <a:spcAft>
                          <a:spcPts val="0"/>
                        </a:spcAft>
                        <a:buNone/>
                      </a:pPr>
                      <a:r>
                        <a:rPr b="1" lang="en-GB" sz="1800">
                          <a:solidFill>
                            <a:srgbClr val="FFFFFF"/>
                          </a:solidFill>
                          <a:latin typeface="Lora"/>
                          <a:ea typeface="Lora"/>
                          <a:cs typeface="Lora"/>
                          <a:sym typeface="Lora"/>
                        </a:rPr>
                        <a:t>AIDs</a:t>
                      </a:r>
                      <a:endParaRPr b="1" sz="1800">
                        <a:solidFill>
                          <a:srgbClr val="FFFFFF"/>
                        </a:solidFill>
                        <a:latin typeface="Lora"/>
                        <a:ea typeface="Lora"/>
                        <a:cs typeface="Lora"/>
                        <a:sym typeface="Lor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41B47"/>
                    </a:solidFill>
                  </a:tcPr>
                </a:tc>
                <a:tc hMerge="1"/>
              </a:tr>
              <a:tr h="1058450">
                <a:tc>
                  <a:txBody>
                    <a:bodyPr/>
                    <a:lstStyle/>
                    <a:p>
                      <a:pPr indent="0" lvl="0" marL="0" rtl="0" algn="ctr">
                        <a:spcBef>
                          <a:spcPts val="0"/>
                        </a:spcBef>
                        <a:spcAft>
                          <a:spcPts val="0"/>
                        </a:spcAft>
                        <a:buNone/>
                      </a:pPr>
                      <a:r>
                        <a:rPr b="1" lang="en-GB" sz="1300">
                          <a:solidFill>
                            <a:srgbClr val="741B47"/>
                          </a:solidFill>
                          <a:latin typeface="Lora"/>
                          <a:ea typeface="Lora"/>
                          <a:cs typeface="Lora"/>
                          <a:sym typeface="Lora"/>
                        </a:rPr>
                        <a:t>Pathogenesis</a:t>
                      </a:r>
                      <a:endParaRPr b="1" sz="1300">
                        <a:solidFill>
                          <a:srgbClr val="741B47"/>
                        </a:solidFill>
                        <a:latin typeface="Lora"/>
                        <a:ea typeface="Lora"/>
                        <a:cs typeface="Lora"/>
                        <a:sym typeface="Lora"/>
                      </a:endParaRPr>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AD1DC"/>
                    </a:solidFill>
                  </a:tcPr>
                </a:tc>
                <a:tc>
                  <a:txBody>
                    <a:bodyPr/>
                    <a:lstStyle/>
                    <a:p>
                      <a:pPr indent="-171500" lvl="0" marL="378000" rtl="0" algn="l">
                        <a:lnSpc>
                          <a:spcPct val="115000"/>
                        </a:lnSpc>
                        <a:spcBef>
                          <a:spcPts val="0"/>
                        </a:spcBef>
                        <a:spcAft>
                          <a:spcPts val="0"/>
                        </a:spcAft>
                        <a:buSzPts val="1000"/>
                        <a:buFont typeface="Lora"/>
                        <a:buChar char="●"/>
                      </a:pPr>
                      <a:r>
                        <a:rPr lang="en-GB" sz="1000">
                          <a:latin typeface="Lora"/>
                          <a:ea typeface="Lora"/>
                          <a:cs typeface="Lora"/>
                          <a:sym typeface="Lora"/>
                        </a:rPr>
                        <a:t>The development of signs and symptoms of AIDS correlates with the CD4+ lymphocyte count. </a:t>
                      </a:r>
                      <a:endParaRPr sz="1000">
                        <a:latin typeface="Lora"/>
                        <a:ea typeface="Lora"/>
                        <a:cs typeface="Lora"/>
                        <a:sym typeface="Lora"/>
                      </a:endParaRPr>
                    </a:p>
                    <a:p>
                      <a:pPr indent="-171500" lvl="0" marL="378000" rtl="0" algn="l">
                        <a:lnSpc>
                          <a:spcPct val="115000"/>
                        </a:lnSpc>
                        <a:spcBef>
                          <a:spcPts val="0"/>
                        </a:spcBef>
                        <a:spcAft>
                          <a:spcPts val="0"/>
                        </a:spcAft>
                        <a:buSzPts val="1000"/>
                        <a:buFont typeface="Lora"/>
                        <a:buChar char="●"/>
                      </a:pPr>
                      <a:r>
                        <a:rPr lang="en-GB" sz="1000">
                          <a:latin typeface="Lora"/>
                          <a:ea typeface="Lora"/>
                          <a:cs typeface="Lora"/>
                          <a:sym typeface="Lora"/>
                        </a:rPr>
                        <a:t>CD4+ lymphocyte count less than 200/microliter = AIDS</a:t>
                      </a:r>
                      <a:endParaRPr sz="1000">
                        <a:latin typeface="Lora"/>
                        <a:ea typeface="Lora"/>
                        <a:cs typeface="Lora"/>
                        <a:sym typeface="Lora"/>
                      </a:endParaRPr>
                    </a:p>
                    <a:p>
                      <a:pPr indent="-171500" lvl="0" marL="378000" rtl="0" algn="l">
                        <a:lnSpc>
                          <a:spcPct val="115000"/>
                        </a:lnSpc>
                        <a:spcBef>
                          <a:spcPts val="0"/>
                        </a:spcBef>
                        <a:spcAft>
                          <a:spcPts val="0"/>
                        </a:spcAft>
                        <a:buSzPts val="1000"/>
                        <a:buFont typeface="Lora"/>
                        <a:buChar char="●"/>
                      </a:pPr>
                      <a:r>
                        <a:rPr lang="en-GB" sz="1000">
                          <a:latin typeface="Lora"/>
                          <a:ea typeface="Lora"/>
                          <a:cs typeface="Lora"/>
                          <a:sym typeface="Lora"/>
                        </a:rPr>
                        <a:t>opportunistic infections and neoplasms of AIDS appear. </a:t>
                      </a:r>
                      <a:endParaRPr sz="1000">
                        <a:latin typeface="Lora"/>
                        <a:ea typeface="Lora"/>
                        <a:cs typeface="Lora"/>
                        <a:sym typeface="Lora"/>
                      </a:endParaRPr>
                    </a:p>
                    <a:p>
                      <a:pPr indent="-171500" lvl="0" marL="378000" rtl="0" algn="l">
                        <a:lnSpc>
                          <a:spcPct val="115000"/>
                        </a:lnSpc>
                        <a:spcBef>
                          <a:spcPts val="0"/>
                        </a:spcBef>
                        <a:spcAft>
                          <a:spcPts val="0"/>
                        </a:spcAft>
                        <a:buSzPts val="1000"/>
                        <a:buFont typeface="Lora"/>
                        <a:buChar char="●"/>
                      </a:pPr>
                      <a:r>
                        <a:rPr lang="en-GB" sz="1000">
                          <a:latin typeface="Lora"/>
                          <a:ea typeface="Lora"/>
                          <a:cs typeface="Lora"/>
                          <a:sym typeface="Lora"/>
                        </a:rPr>
                        <a:t>CD4+ T-cells to CD8+ T-cells ratio reduced,  often to less than 1.0.</a:t>
                      </a:r>
                      <a:endParaRPr sz="1000">
                        <a:latin typeface="Lora"/>
                        <a:ea typeface="Lora"/>
                        <a:cs typeface="Lora"/>
                        <a:sym typeface="Lora"/>
                      </a:endParaRPr>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232925">
                <a:tc>
                  <a:txBody>
                    <a:bodyPr/>
                    <a:lstStyle/>
                    <a:p>
                      <a:pPr indent="0" lvl="0" marL="0" rtl="0" algn="ctr">
                        <a:spcBef>
                          <a:spcPts val="0"/>
                        </a:spcBef>
                        <a:spcAft>
                          <a:spcPts val="0"/>
                        </a:spcAft>
                        <a:buNone/>
                      </a:pPr>
                      <a:r>
                        <a:rPr b="1" lang="en-GB" sz="1300">
                          <a:solidFill>
                            <a:srgbClr val="741B47"/>
                          </a:solidFill>
                          <a:latin typeface="Lora"/>
                          <a:ea typeface="Lora"/>
                          <a:cs typeface="Lora"/>
                          <a:sym typeface="Lora"/>
                        </a:rPr>
                        <a:t>Infections</a:t>
                      </a:r>
                      <a:endParaRPr b="1" sz="1300">
                        <a:solidFill>
                          <a:srgbClr val="741B47"/>
                        </a:solidFill>
                        <a:latin typeface="Lora"/>
                        <a:ea typeface="Lora"/>
                        <a:cs typeface="Lora"/>
                        <a:sym typeface="Lora"/>
                      </a:endParaRPr>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AD1DC"/>
                    </a:solidFill>
                  </a:tcPr>
                </a:tc>
                <a:tc>
                  <a:txBody>
                    <a:bodyPr/>
                    <a:lstStyle/>
                    <a:p>
                      <a:pPr indent="-292100" lvl="0" marL="457200" rtl="0" algn="l">
                        <a:lnSpc>
                          <a:spcPct val="115000"/>
                        </a:lnSpc>
                        <a:spcBef>
                          <a:spcPts val="0"/>
                        </a:spcBef>
                        <a:spcAft>
                          <a:spcPts val="0"/>
                        </a:spcAft>
                        <a:buClr>
                          <a:schemeClr val="lt2"/>
                        </a:buClr>
                        <a:buSzPts val="1000"/>
                        <a:buFont typeface="Lora"/>
                        <a:buAutoNum type="arabicPeriod"/>
                      </a:pPr>
                      <a:r>
                        <a:rPr b="1" lang="en-GB" sz="1000">
                          <a:solidFill>
                            <a:schemeClr val="lt2"/>
                          </a:solidFill>
                          <a:latin typeface="Lora"/>
                          <a:ea typeface="Lora"/>
                          <a:cs typeface="Lora"/>
                          <a:sym typeface="Lora"/>
                        </a:rPr>
                        <a:t>Pneumocystis Jiroveci: </a:t>
                      </a:r>
                      <a:r>
                        <a:rPr b="1" lang="en-GB" sz="1000">
                          <a:solidFill>
                            <a:srgbClr val="FF0000"/>
                          </a:solidFill>
                          <a:latin typeface="Lora"/>
                          <a:ea typeface="Lora"/>
                          <a:cs typeface="Lora"/>
                          <a:sym typeface="Lora"/>
                        </a:rPr>
                        <a:t>most frequent</a:t>
                      </a:r>
                      <a:r>
                        <a:rPr lang="en-GB" sz="1000">
                          <a:latin typeface="Lora"/>
                          <a:ea typeface="Lora"/>
                          <a:cs typeface="Lora"/>
                          <a:sym typeface="Lora"/>
                        </a:rPr>
                        <a:t> opportunistic infection seen in AIDS. It commonly produces a</a:t>
                      </a:r>
                      <a:r>
                        <a:rPr b="1" lang="en-GB" sz="1000">
                          <a:solidFill>
                            <a:srgbClr val="FF0000"/>
                          </a:solidFill>
                          <a:latin typeface="Lora"/>
                          <a:ea typeface="Lora"/>
                          <a:cs typeface="Lora"/>
                          <a:sym typeface="Lora"/>
                        </a:rPr>
                        <a:t> pulmonary infection</a:t>
                      </a:r>
                      <a:r>
                        <a:rPr lang="en-GB" sz="1000">
                          <a:latin typeface="Lora"/>
                          <a:ea typeface="Lora"/>
                          <a:cs typeface="Lora"/>
                          <a:sym typeface="Lora"/>
                        </a:rPr>
                        <a:t>. In the lung, there is </a:t>
                      </a:r>
                      <a:r>
                        <a:rPr b="1" lang="en-GB" sz="1000">
                          <a:highlight>
                            <a:srgbClr val="F4CCCC"/>
                          </a:highlight>
                          <a:latin typeface="Lora"/>
                          <a:ea typeface="Lora"/>
                          <a:cs typeface="Lora"/>
                          <a:sym typeface="Lora"/>
                        </a:rPr>
                        <a:t>soap bubble like</a:t>
                      </a:r>
                      <a:r>
                        <a:rPr lang="en-GB" sz="1000">
                          <a:latin typeface="Lora"/>
                          <a:ea typeface="Lora"/>
                          <a:cs typeface="Lora"/>
                          <a:sym typeface="Lora"/>
                        </a:rPr>
                        <a:t> intra alveolar exudate.</a:t>
                      </a:r>
                      <a:endParaRPr sz="1000">
                        <a:latin typeface="Lora"/>
                        <a:ea typeface="Lora"/>
                        <a:cs typeface="Lora"/>
                        <a:sym typeface="Lora"/>
                      </a:endParaRPr>
                    </a:p>
                    <a:p>
                      <a:pPr indent="-292100" lvl="0" marL="457200" rtl="0" algn="l">
                        <a:lnSpc>
                          <a:spcPct val="115000"/>
                        </a:lnSpc>
                        <a:spcBef>
                          <a:spcPts val="0"/>
                        </a:spcBef>
                        <a:spcAft>
                          <a:spcPts val="0"/>
                        </a:spcAft>
                        <a:buClr>
                          <a:schemeClr val="lt2"/>
                        </a:buClr>
                        <a:buSzPts val="1000"/>
                        <a:buFont typeface="Lora"/>
                        <a:buAutoNum type="arabicPeriod"/>
                      </a:pPr>
                      <a:r>
                        <a:rPr b="1" lang="en-GB" sz="1000">
                          <a:solidFill>
                            <a:schemeClr val="lt2"/>
                          </a:solidFill>
                          <a:latin typeface="Lora"/>
                          <a:ea typeface="Lora"/>
                          <a:cs typeface="Lora"/>
                          <a:sym typeface="Lora"/>
                        </a:rPr>
                        <a:t>Cytomegalovirus.  3. Mycobacterial infections  4.Fungal Infections. 5. Toxoplasmosis</a:t>
                      </a:r>
                      <a:endParaRPr b="1" sz="1000">
                        <a:solidFill>
                          <a:schemeClr val="lt2"/>
                        </a:solidFill>
                        <a:latin typeface="Lora"/>
                        <a:ea typeface="Lora"/>
                        <a:cs typeface="Lora"/>
                        <a:sym typeface="Lora"/>
                      </a:endParaRPr>
                    </a:p>
                    <a:p>
                      <a:pPr indent="0" lvl="0" marL="0" rtl="0" algn="l">
                        <a:lnSpc>
                          <a:spcPct val="115000"/>
                        </a:lnSpc>
                        <a:spcBef>
                          <a:spcPts val="0"/>
                        </a:spcBef>
                        <a:spcAft>
                          <a:spcPts val="0"/>
                        </a:spcAft>
                        <a:buNone/>
                      </a:pPr>
                      <a:r>
                        <a:rPr b="1" lang="en-GB" sz="1000">
                          <a:solidFill>
                            <a:schemeClr val="lt2"/>
                          </a:solidFill>
                          <a:latin typeface="Lora"/>
                          <a:ea typeface="Lora"/>
                          <a:cs typeface="Lora"/>
                          <a:sym typeface="Lora"/>
                        </a:rPr>
                        <a:t>    6.       Cryptosporidium and Microsporidium 7. Herpes simplex Virus. 8. Aspergillosis</a:t>
                      </a:r>
                      <a:endParaRPr b="1" sz="1000">
                        <a:solidFill>
                          <a:schemeClr val="lt2"/>
                        </a:solidFill>
                        <a:latin typeface="Lora"/>
                        <a:ea typeface="Lora"/>
                        <a:cs typeface="Lora"/>
                        <a:sym typeface="Lora"/>
                      </a:endParaRPr>
                    </a:p>
                    <a:p>
                      <a:pPr indent="0" lvl="0" marL="0" rtl="0" algn="l">
                        <a:lnSpc>
                          <a:spcPct val="115000"/>
                        </a:lnSpc>
                        <a:spcBef>
                          <a:spcPts val="0"/>
                        </a:spcBef>
                        <a:spcAft>
                          <a:spcPts val="0"/>
                        </a:spcAft>
                        <a:buNone/>
                      </a:pPr>
                      <a:r>
                        <a:rPr b="1" lang="en-GB" sz="1000">
                          <a:solidFill>
                            <a:schemeClr val="lt2"/>
                          </a:solidFill>
                          <a:latin typeface="Lora"/>
                          <a:ea typeface="Lora"/>
                          <a:cs typeface="Lora"/>
                          <a:sym typeface="Lora"/>
                        </a:rPr>
                        <a:t>    9.       Viral HIV encephalitis  10. Syphilis (primary, secondary and tertiary)</a:t>
                      </a:r>
                      <a:endParaRPr b="1" sz="1000">
                        <a:solidFill>
                          <a:schemeClr val="lt2"/>
                        </a:solidFill>
                        <a:latin typeface="Lora"/>
                        <a:ea typeface="Lora"/>
                        <a:cs typeface="Lora"/>
                        <a:sym typeface="Lora"/>
                      </a:endParaRPr>
                    </a:p>
                  </a:txBody>
                  <a:tcPr marT="91425" marB="91425" marR="91425" marL="914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20475">
                <a:tc>
                  <a:txBody>
                    <a:bodyPr/>
                    <a:lstStyle/>
                    <a:p>
                      <a:pPr indent="0" lvl="0" marL="0" rtl="0" algn="ctr">
                        <a:spcBef>
                          <a:spcPts val="0"/>
                        </a:spcBef>
                        <a:spcAft>
                          <a:spcPts val="0"/>
                        </a:spcAft>
                        <a:buNone/>
                      </a:pPr>
                      <a:r>
                        <a:rPr b="1" lang="en-GB" sz="1300">
                          <a:solidFill>
                            <a:srgbClr val="741B47"/>
                          </a:solidFill>
                          <a:latin typeface="Lora"/>
                          <a:ea typeface="Lora"/>
                          <a:cs typeface="Lora"/>
                          <a:sym typeface="Lora"/>
                        </a:rPr>
                        <a:t>Neoplasms </a:t>
                      </a:r>
                      <a:endParaRPr b="1" sz="1300">
                        <a:solidFill>
                          <a:srgbClr val="741B47"/>
                        </a:solidFill>
                        <a:latin typeface="Lora"/>
                        <a:ea typeface="Lora"/>
                        <a:cs typeface="Lora"/>
                        <a:sym typeface="Lora"/>
                      </a:endParaRPr>
                    </a:p>
                  </a:txBody>
                  <a:tcPr marT="91425" marB="91425" marR="91425" marL="91425" anchor="ctr">
                    <a:lnT cap="flat" cmpd="sng" w="9525">
                      <a:solidFill>
                        <a:srgbClr val="9E9E9E"/>
                      </a:solidFill>
                      <a:prstDash val="solid"/>
                      <a:round/>
                      <a:headEnd len="sm" w="sm" type="none"/>
                      <a:tailEnd len="sm" w="sm" type="none"/>
                    </a:lnT>
                    <a:solidFill>
                      <a:srgbClr val="EAD1DC"/>
                    </a:solidFill>
                  </a:tcPr>
                </a:tc>
                <a:tc>
                  <a:txBody>
                    <a:bodyPr/>
                    <a:lstStyle/>
                    <a:p>
                      <a:pPr indent="-292100" lvl="0" marL="457200" rtl="0" algn="l">
                        <a:lnSpc>
                          <a:spcPct val="115000"/>
                        </a:lnSpc>
                        <a:spcBef>
                          <a:spcPts val="0"/>
                        </a:spcBef>
                        <a:spcAft>
                          <a:spcPts val="0"/>
                        </a:spcAft>
                        <a:buClr>
                          <a:schemeClr val="lt2"/>
                        </a:buClr>
                        <a:buSzPts val="1000"/>
                        <a:buFont typeface="Lora"/>
                        <a:buAutoNum type="arabicPeriod"/>
                      </a:pPr>
                      <a:r>
                        <a:rPr b="1" lang="en-GB" sz="1000">
                          <a:solidFill>
                            <a:schemeClr val="lt2"/>
                          </a:solidFill>
                          <a:latin typeface="Lora"/>
                          <a:ea typeface="Lora"/>
                          <a:cs typeface="Lora"/>
                          <a:sym typeface="Lora"/>
                        </a:rPr>
                        <a:t>Kaposi's sarcoma: </a:t>
                      </a:r>
                      <a:r>
                        <a:rPr lang="en-GB" sz="1000">
                          <a:latin typeface="Lora"/>
                          <a:ea typeface="Lora"/>
                          <a:cs typeface="Lora"/>
                          <a:sym typeface="Lora"/>
                        </a:rPr>
                        <a:t>Produces </a:t>
                      </a:r>
                      <a:r>
                        <a:rPr b="1" lang="en-GB" sz="1000">
                          <a:solidFill>
                            <a:srgbClr val="FF0000"/>
                          </a:solidFill>
                          <a:latin typeface="Lora"/>
                          <a:ea typeface="Lora"/>
                          <a:cs typeface="Lora"/>
                          <a:sym typeface="Lora"/>
                        </a:rPr>
                        <a:t>reddish purple patches </a:t>
                      </a:r>
                      <a:r>
                        <a:rPr lang="en-GB" sz="1000">
                          <a:latin typeface="Lora"/>
                          <a:ea typeface="Lora"/>
                          <a:cs typeface="Lora"/>
                          <a:sym typeface="Lora"/>
                        </a:rPr>
                        <a:t>or nodules over the skin.</a:t>
                      </a:r>
                      <a:endParaRPr sz="1000">
                        <a:latin typeface="Lora"/>
                        <a:ea typeface="Lora"/>
                        <a:cs typeface="Lora"/>
                        <a:sym typeface="Lora"/>
                      </a:endParaRPr>
                    </a:p>
                    <a:p>
                      <a:pPr indent="-292100" lvl="0" marL="457200" rtl="0" algn="l">
                        <a:lnSpc>
                          <a:spcPct val="115000"/>
                        </a:lnSpc>
                        <a:spcBef>
                          <a:spcPts val="0"/>
                        </a:spcBef>
                        <a:spcAft>
                          <a:spcPts val="0"/>
                        </a:spcAft>
                        <a:buClr>
                          <a:schemeClr val="lt2"/>
                        </a:buClr>
                        <a:buSzPts val="1000"/>
                        <a:buFont typeface="Lora"/>
                        <a:buAutoNum type="arabicPeriod"/>
                      </a:pPr>
                      <a:r>
                        <a:rPr b="1" lang="en-GB" sz="1000">
                          <a:solidFill>
                            <a:schemeClr val="lt2"/>
                          </a:solidFill>
                          <a:latin typeface="Lora"/>
                          <a:ea typeface="Lora"/>
                          <a:cs typeface="Lora"/>
                          <a:sym typeface="Lora"/>
                        </a:rPr>
                        <a:t>Lymphoma: </a:t>
                      </a:r>
                      <a:r>
                        <a:rPr lang="en-GB" sz="1000">
                          <a:latin typeface="Lora"/>
                          <a:ea typeface="Lora"/>
                          <a:cs typeface="Lora"/>
                          <a:sym typeface="Lora"/>
                        </a:rPr>
                        <a:t>typically of </a:t>
                      </a:r>
                      <a:r>
                        <a:rPr b="1" lang="en-GB" sz="1000">
                          <a:latin typeface="Lora"/>
                          <a:ea typeface="Lora"/>
                          <a:cs typeface="Lora"/>
                          <a:sym typeface="Lora"/>
                        </a:rPr>
                        <a:t>high grade</a:t>
                      </a:r>
                      <a:r>
                        <a:rPr lang="en-GB" sz="1000">
                          <a:latin typeface="Lora"/>
                          <a:ea typeface="Lora"/>
                          <a:cs typeface="Lora"/>
                          <a:sym typeface="Lora"/>
                        </a:rPr>
                        <a:t> and often in the </a:t>
                      </a:r>
                      <a:r>
                        <a:rPr b="1" lang="en-GB" sz="1000">
                          <a:latin typeface="Lora"/>
                          <a:ea typeface="Lora"/>
                          <a:cs typeface="Lora"/>
                          <a:sym typeface="Lora"/>
                        </a:rPr>
                        <a:t>brain.</a:t>
                      </a:r>
                      <a:endParaRPr sz="1000">
                        <a:latin typeface="Lora"/>
                        <a:ea typeface="Lora"/>
                        <a:cs typeface="Lora"/>
                        <a:sym typeface="Lora"/>
                      </a:endParaRPr>
                    </a:p>
                  </a:txBody>
                  <a:tcPr marT="91425" marB="91425" marR="91425" marL="91425" anchor="ctr">
                    <a:lnT cap="flat" cmpd="sng" w="9525">
                      <a:solidFill>
                        <a:srgbClr val="9E9E9E"/>
                      </a:solidFill>
                      <a:prstDash val="solid"/>
                      <a:round/>
                      <a:headEnd len="sm" w="sm" type="none"/>
                      <a:tailEnd len="sm" w="sm" type="none"/>
                    </a:lnT>
                    <a:solidFill>
                      <a:srgbClr val="FFFFFF"/>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Scientific Project Proposal by Slidesgo">
  <a:themeElements>
    <a:clrScheme name="Simple Light">
      <a:dk1>
        <a:srgbClr val="EEE7EA"/>
      </a:dk1>
      <a:lt1>
        <a:srgbClr val="4C1130"/>
      </a:lt1>
      <a:dk2>
        <a:srgbClr val="741B47"/>
      </a:dk2>
      <a:lt2>
        <a:srgbClr val="A64D79"/>
      </a:lt2>
      <a:accent1>
        <a:srgbClr val="C27BA0"/>
      </a:accent1>
      <a:accent2>
        <a:srgbClr val="D5A6BD"/>
      </a:accent2>
      <a:accent3>
        <a:srgbClr val="EAD1DC"/>
      </a:accent3>
      <a:accent4>
        <a:srgbClr val="C27BA0"/>
      </a:accent4>
      <a:accent5>
        <a:srgbClr val="A64D79"/>
      </a:accent5>
      <a:accent6>
        <a:srgbClr val="741B47"/>
      </a:accent6>
      <a:hlink>
        <a:srgbClr val="4C1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