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06" r:id="rId5"/>
    <p:sldMasterId id="214748370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y="10688400" cx="7920000"/>
  <p:notesSz cx="6858000" cy="9144000"/>
  <p:embeddedFontLst>
    <p:embeddedFont>
      <p:font typeface="Roboto Slab"/>
      <p:regular r:id="rId20"/>
      <p:bold r:id="rId21"/>
    </p:embeddedFont>
    <p:embeddedFont>
      <p:font typeface="Fira Sans Extra Condensed Medium"/>
      <p:regular r:id="rId22"/>
      <p:bold r:id="rId23"/>
      <p:italic r:id="rId24"/>
      <p:boldItalic r:id="rId25"/>
    </p:embeddedFont>
    <p:embeddedFont>
      <p:font typeface="Mada"/>
      <p:regular r:id="rId26"/>
      <p:bold r:id="rId27"/>
    </p:embeddedFont>
    <p:embeddedFont>
      <p:font typeface="Lora"/>
      <p:regular r:id="rId28"/>
      <p:bold r:id="rId29"/>
      <p:italic r:id="rId30"/>
      <p:boldItalic r:id="rId31"/>
    </p:embeddedFont>
    <p:embeddedFont>
      <p:font typeface="Catamaran Light"/>
      <p:regular r:id="rId32"/>
      <p:bold r:id="rId33"/>
    </p:embeddedFont>
    <p:embeddedFont>
      <p:font typeface="Pompiere"/>
      <p:regular r:id="rId34"/>
    </p:embeddedFont>
    <p:embeddedFont>
      <p:font typeface="DM Sans"/>
      <p:regular r:id="rId35"/>
      <p:bold r:id="rId36"/>
      <p:italic r:id="rId37"/>
      <p:boldItalic r:id="rId38"/>
    </p:embeddedFont>
    <p:embeddedFont>
      <p:font typeface="Patrick Hand SC"/>
      <p:regular r:id="rId39"/>
    </p:embeddedFont>
    <p:embeddedFont>
      <p:font typeface="CG Time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6">
          <p15:clr>
            <a:srgbClr val="A4A3A4"/>
          </p15:clr>
        </p15:guide>
        <p15:guide id="2" pos="24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EC14F36-CF1F-4858-894F-E5A54A86343B}">
  <a:tblStyle styleId="{EEC14F36-CF1F-4858-894F-E5A54A86343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66" orient="horz"/>
        <p:guide pos="249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GTimes-regular.fntdata"/><Relationship Id="rId20" Type="http://schemas.openxmlformats.org/officeDocument/2006/relationships/font" Target="fonts/RobotoSlab-regular.fntdata"/><Relationship Id="rId42" Type="http://schemas.openxmlformats.org/officeDocument/2006/relationships/font" Target="fonts/CGTimes-italic.fntdata"/><Relationship Id="rId41" Type="http://schemas.openxmlformats.org/officeDocument/2006/relationships/font" Target="fonts/CGTimes-bold.fntdata"/><Relationship Id="rId22" Type="http://schemas.openxmlformats.org/officeDocument/2006/relationships/font" Target="fonts/FiraSansExtraCondensedMedium-regular.fntdata"/><Relationship Id="rId21" Type="http://schemas.openxmlformats.org/officeDocument/2006/relationships/font" Target="fonts/RobotoSlab-bold.fntdata"/><Relationship Id="rId43" Type="http://schemas.openxmlformats.org/officeDocument/2006/relationships/font" Target="fonts/CGTimes-boldItalic.fntdata"/><Relationship Id="rId24" Type="http://schemas.openxmlformats.org/officeDocument/2006/relationships/font" Target="fonts/FiraSansExtraCondensedMedium-italic.fntdata"/><Relationship Id="rId23" Type="http://schemas.openxmlformats.org/officeDocument/2006/relationships/font" Target="fonts/FiraSansExtraCondensed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Mada-regular.fntdata"/><Relationship Id="rId25" Type="http://schemas.openxmlformats.org/officeDocument/2006/relationships/font" Target="fonts/FiraSansExtraCondensedMedium-boldItalic.fntdata"/><Relationship Id="rId28" Type="http://schemas.openxmlformats.org/officeDocument/2006/relationships/font" Target="fonts/Lora-regular.fntdata"/><Relationship Id="rId27" Type="http://schemas.openxmlformats.org/officeDocument/2006/relationships/font" Target="fonts/Mada-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Lora-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ora-boldItalic.fntdata"/><Relationship Id="rId30" Type="http://schemas.openxmlformats.org/officeDocument/2006/relationships/font" Target="fonts/Lora-italic.fntdata"/><Relationship Id="rId11" Type="http://schemas.openxmlformats.org/officeDocument/2006/relationships/slide" Target="slides/slide4.xml"/><Relationship Id="rId33" Type="http://schemas.openxmlformats.org/officeDocument/2006/relationships/font" Target="fonts/CatamaranLight-bold.fntdata"/><Relationship Id="rId10" Type="http://schemas.openxmlformats.org/officeDocument/2006/relationships/slide" Target="slides/slide3.xml"/><Relationship Id="rId32" Type="http://schemas.openxmlformats.org/officeDocument/2006/relationships/font" Target="fonts/CatamaranLight-regular.fntdata"/><Relationship Id="rId13" Type="http://schemas.openxmlformats.org/officeDocument/2006/relationships/slide" Target="slides/slide6.xml"/><Relationship Id="rId35" Type="http://schemas.openxmlformats.org/officeDocument/2006/relationships/font" Target="fonts/DMSans-regular.fntdata"/><Relationship Id="rId12" Type="http://schemas.openxmlformats.org/officeDocument/2006/relationships/slide" Target="slides/slide5.xml"/><Relationship Id="rId34" Type="http://schemas.openxmlformats.org/officeDocument/2006/relationships/font" Target="fonts/Pompiere-regular.fntdata"/><Relationship Id="rId15" Type="http://schemas.openxmlformats.org/officeDocument/2006/relationships/slide" Target="slides/slide8.xml"/><Relationship Id="rId37" Type="http://schemas.openxmlformats.org/officeDocument/2006/relationships/font" Target="fonts/DMSans-italic.fntdata"/><Relationship Id="rId14" Type="http://schemas.openxmlformats.org/officeDocument/2006/relationships/slide" Target="slides/slide7.xml"/><Relationship Id="rId36" Type="http://schemas.openxmlformats.org/officeDocument/2006/relationships/font" Target="fonts/DMSans-bold.fntdata"/><Relationship Id="rId17" Type="http://schemas.openxmlformats.org/officeDocument/2006/relationships/slide" Target="slides/slide10.xml"/><Relationship Id="rId39" Type="http://schemas.openxmlformats.org/officeDocument/2006/relationships/font" Target="fonts/PatrickHandSC-regular.fntdata"/><Relationship Id="rId16" Type="http://schemas.openxmlformats.org/officeDocument/2006/relationships/slide" Target="slides/slide9.xml"/><Relationship Id="rId38" Type="http://schemas.openxmlformats.org/officeDocument/2006/relationships/font" Target="fonts/DMSans-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6" name="Shape 786"/>
        <p:cNvGrpSpPr/>
        <p:nvPr/>
      </p:nvGrpSpPr>
      <p:grpSpPr>
        <a:xfrm>
          <a:off x="0" y="0"/>
          <a:ext cx="0" cy="0"/>
          <a:chOff x="0" y="0"/>
          <a:chExt cx="0" cy="0"/>
        </a:xfrm>
      </p:grpSpPr>
      <p:sp>
        <p:nvSpPr>
          <p:cNvPr id="787" name="Google Shape;787;p: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0" name="Shape 890"/>
        <p:cNvGrpSpPr/>
        <p:nvPr/>
      </p:nvGrpSpPr>
      <p:grpSpPr>
        <a:xfrm>
          <a:off x="0" y="0"/>
          <a:ext cx="0" cy="0"/>
          <a:chOff x="0" y="0"/>
          <a:chExt cx="0" cy="0"/>
        </a:xfrm>
      </p:grpSpPr>
      <p:sp>
        <p:nvSpPr>
          <p:cNvPr id="891" name="Google Shape;891;g71c4ff83b4_0_823: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71c4ff83b4_0_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8" name="Shape 898"/>
        <p:cNvGrpSpPr/>
        <p:nvPr/>
      </p:nvGrpSpPr>
      <p:grpSpPr>
        <a:xfrm>
          <a:off x="0" y="0"/>
          <a:ext cx="0" cy="0"/>
          <a:chOff x="0" y="0"/>
          <a:chExt cx="0" cy="0"/>
        </a:xfrm>
      </p:grpSpPr>
      <p:sp>
        <p:nvSpPr>
          <p:cNvPr id="899" name="Google Shape;899;g71c4ff83b4_0_404: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71c4ff83b4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6" name="Shape 906"/>
        <p:cNvGrpSpPr/>
        <p:nvPr/>
      </p:nvGrpSpPr>
      <p:grpSpPr>
        <a:xfrm>
          <a:off x="0" y="0"/>
          <a:ext cx="0" cy="0"/>
          <a:chOff x="0" y="0"/>
          <a:chExt cx="0" cy="0"/>
        </a:xfrm>
      </p:grpSpPr>
      <p:sp>
        <p:nvSpPr>
          <p:cNvPr id="907" name="Google Shape;907;g71c4ff83b4_0_407: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71c4ff83b4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8" name="Shape 798"/>
        <p:cNvGrpSpPr/>
        <p:nvPr/>
      </p:nvGrpSpPr>
      <p:grpSpPr>
        <a:xfrm>
          <a:off x="0" y="0"/>
          <a:ext cx="0" cy="0"/>
          <a:chOff x="0" y="0"/>
          <a:chExt cx="0" cy="0"/>
        </a:xfrm>
      </p:grpSpPr>
      <p:sp>
        <p:nvSpPr>
          <p:cNvPr id="799" name="Google Shape;799;g71c4ff83b4_0_39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71c4ff83b4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3" name="Shape 813"/>
        <p:cNvGrpSpPr/>
        <p:nvPr/>
      </p:nvGrpSpPr>
      <p:grpSpPr>
        <a:xfrm>
          <a:off x="0" y="0"/>
          <a:ext cx="0" cy="0"/>
          <a:chOff x="0" y="0"/>
          <a:chExt cx="0" cy="0"/>
        </a:xfrm>
      </p:grpSpPr>
      <p:sp>
        <p:nvSpPr>
          <p:cNvPr id="814" name="Google Shape;814;g72e8c1837b_0_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72e8c183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g72e8c1837b_0_18: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72e8c1837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Google Shape;832;g72e8c1837b_0_32: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72e8c1837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Google Shape;840;g72e8c1837b_0_4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72e8c1837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0" name="Shape 860"/>
        <p:cNvGrpSpPr/>
        <p:nvPr/>
      </p:nvGrpSpPr>
      <p:grpSpPr>
        <a:xfrm>
          <a:off x="0" y="0"/>
          <a:ext cx="0" cy="0"/>
          <a:chOff x="0" y="0"/>
          <a:chExt cx="0" cy="0"/>
        </a:xfrm>
      </p:grpSpPr>
      <p:sp>
        <p:nvSpPr>
          <p:cNvPr id="861" name="Google Shape;861;g72e8c1837b_0_7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72e8c1837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0" name="Shape 870"/>
        <p:cNvGrpSpPr/>
        <p:nvPr/>
      </p:nvGrpSpPr>
      <p:grpSpPr>
        <a:xfrm>
          <a:off x="0" y="0"/>
          <a:ext cx="0" cy="0"/>
          <a:chOff x="0" y="0"/>
          <a:chExt cx="0" cy="0"/>
        </a:xfrm>
      </p:grpSpPr>
      <p:sp>
        <p:nvSpPr>
          <p:cNvPr id="871" name="Google Shape;871;g72e8c1837b_0_9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72e8c1837b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3" name="Shape 883"/>
        <p:cNvGrpSpPr/>
        <p:nvPr/>
      </p:nvGrpSpPr>
      <p:grpSpPr>
        <a:xfrm>
          <a:off x="0" y="0"/>
          <a:ext cx="0" cy="0"/>
          <a:chOff x="0" y="0"/>
          <a:chExt cx="0" cy="0"/>
        </a:xfrm>
      </p:grpSpPr>
      <p:sp>
        <p:nvSpPr>
          <p:cNvPr id="884" name="Google Shape;884;g72e8c1837b_0_119: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72e8c1837b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flipH="1">
            <a:off x="3318678" y="4021060"/>
            <a:ext cx="3977700" cy="370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10" name="Google Shape;10;p2"/>
          <p:cNvSpPr txBox="1"/>
          <p:nvPr>
            <p:ph idx="1" type="subTitle"/>
          </p:nvPr>
        </p:nvSpPr>
        <p:spPr>
          <a:xfrm flipH="1">
            <a:off x="5592378" y="7531649"/>
            <a:ext cx="1704000" cy="77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800"/>
              <a:buNone/>
              <a:defRPr sz="1400"/>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grpSp>
        <p:nvGrpSpPr>
          <p:cNvPr id="11" name="Google Shape;11;p2"/>
          <p:cNvGrpSpPr/>
          <p:nvPr/>
        </p:nvGrpSpPr>
        <p:grpSpPr>
          <a:xfrm>
            <a:off x="726461" y="1546740"/>
            <a:ext cx="3813354" cy="5626009"/>
            <a:chOff x="838772" y="744341"/>
            <a:chExt cx="4402902" cy="2707415"/>
          </a:xfrm>
        </p:grpSpPr>
        <p:sp>
          <p:nvSpPr>
            <p:cNvPr id="12" name="Google Shape;12;p2"/>
            <p:cNvSpPr/>
            <p:nvPr/>
          </p:nvSpPr>
          <p:spPr>
            <a:xfrm>
              <a:off x="2521176" y="744341"/>
              <a:ext cx="111728" cy="102414"/>
            </a:xfrm>
            <a:custGeom>
              <a:rect b="b" l="l" r="r" t="t"/>
              <a:pathLst>
                <a:path extrusionOk="0" h="2045" w="2231">
                  <a:moveTo>
                    <a:pt x="1115" y="1"/>
                  </a:moveTo>
                  <a:cubicBezTo>
                    <a:pt x="1057" y="1"/>
                    <a:pt x="999" y="31"/>
                    <a:pt x="970" y="91"/>
                  </a:cubicBezTo>
                  <a:lnTo>
                    <a:pt x="765" y="501"/>
                  </a:lnTo>
                  <a:cubicBezTo>
                    <a:pt x="741" y="552"/>
                    <a:pt x="695" y="583"/>
                    <a:pt x="645" y="590"/>
                  </a:cubicBezTo>
                  <a:lnTo>
                    <a:pt x="191" y="657"/>
                  </a:lnTo>
                  <a:cubicBezTo>
                    <a:pt x="56" y="676"/>
                    <a:pt x="1" y="843"/>
                    <a:pt x="98" y="936"/>
                  </a:cubicBezTo>
                  <a:lnTo>
                    <a:pt x="428" y="1258"/>
                  </a:lnTo>
                  <a:cubicBezTo>
                    <a:pt x="466" y="1292"/>
                    <a:pt x="482" y="1347"/>
                    <a:pt x="474" y="1401"/>
                  </a:cubicBezTo>
                  <a:lnTo>
                    <a:pt x="396" y="1850"/>
                  </a:lnTo>
                  <a:cubicBezTo>
                    <a:pt x="378" y="1958"/>
                    <a:pt x="462" y="2044"/>
                    <a:pt x="557" y="2044"/>
                  </a:cubicBezTo>
                  <a:cubicBezTo>
                    <a:pt x="582" y="2044"/>
                    <a:pt x="608" y="2038"/>
                    <a:pt x="633" y="2025"/>
                  </a:cubicBezTo>
                  <a:lnTo>
                    <a:pt x="1040" y="1812"/>
                  </a:lnTo>
                  <a:cubicBezTo>
                    <a:pt x="1063" y="1801"/>
                    <a:pt x="1089" y="1795"/>
                    <a:pt x="1115" y="1795"/>
                  </a:cubicBezTo>
                  <a:cubicBezTo>
                    <a:pt x="1142" y="1795"/>
                    <a:pt x="1168" y="1801"/>
                    <a:pt x="1191" y="1812"/>
                  </a:cubicBezTo>
                  <a:lnTo>
                    <a:pt x="1598" y="2025"/>
                  </a:lnTo>
                  <a:cubicBezTo>
                    <a:pt x="1623" y="2038"/>
                    <a:pt x="1649" y="2044"/>
                    <a:pt x="1674" y="2044"/>
                  </a:cubicBezTo>
                  <a:cubicBezTo>
                    <a:pt x="1769" y="2044"/>
                    <a:pt x="1853" y="1958"/>
                    <a:pt x="1835" y="1850"/>
                  </a:cubicBezTo>
                  <a:lnTo>
                    <a:pt x="1757" y="1401"/>
                  </a:lnTo>
                  <a:cubicBezTo>
                    <a:pt x="1749" y="1347"/>
                    <a:pt x="1765" y="1292"/>
                    <a:pt x="1804" y="1258"/>
                  </a:cubicBezTo>
                  <a:lnTo>
                    <a:pt x="2133" y="936"/>
                  </a:lnTo>
                  <a:cubicBezTo>
                    <a:pt x="2230" y="843"/>
                    <a:pt x="2176" y="676"/>
                    <a:pt x="2040" y="657"/>
                  </a:cubicBezTo>
                  <a:lnTo>
                    <a:pt x="1586" y="590"/>
                  </a:lnTo>
                  <a:cubicBezTo>
                    <a:pt x="1536" y="583"/>
                    <a:pt x="1490" y="552"/>
                    <a:pt x="1466" y="501"/>
                  </a:cubicBezTo>
                  <a:lnTo>
                    <a:pt x="1261" y="91"/>
                  </a:lnTo>
                  <a:cubicBezTo>
                    <a:pt x="1232" y="31"/>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027131"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8772"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773252" y="1818243"/>
              <a:ext cx="66907" cy="61198"/>
            </a:xfrm>
            <a:custGeom>
              <a:rect b="b" l="l" r="r" t="t"/>
              <a:pathLst>
                <a:path extrusionOk="0" h="1222" w="1336">
                  <a:moveTo>
                    <a:pt x="668" y="1"/>
                  </a:moveTo>
                  <a:cubicBezTo>
                    <a:pt x="633" y="1"/>
                    <a:pt x="598" y="19"/>
                    <a:pt x="579" y="56"/>
                  </a:cubicBezTo>
                  <a:lnTo>
                    <a:pt x="459" y="301"/>
                  </a:lnTo>
                  <a:cubicBezTo>
                    <a:pt x="443" y="328"/>
                    <a:pt x="416" y="351"/>
                    <a:pt x="385" y="355"/>
                  </a:cubicBezTo>
                  <a:lnTo>
                    <a:pt x="113" y="394"/>
                  </a:lnTo>
                  <a:cubicBezTo>
                    <a:pt x="36" y="405"/>
                    <a:pt x="1" y="502"/>
                    <a:pt x="59" y="560"/>
                  </a:cubicBezTo>
                  <a:lnTo>
                    <a:pt x="257" y="750"/>
                  </a:lnTo>
                  <a:cubicBezTo>
                    <a:pt x="280" y="773"/>
                    <a:pt x="292" y="804"/>
                    <a:pt x="284" y="839"/>
                  </a:cubicBezTo>
                  <a:lnTo>
                    <a:pt x="237" y="1106"/>
                  </a:lnTo>
                  <a:cubicBezTo>
                    <a:pt x="228" y="1172"/>
                    <a:pt x="278" y="1222"/>
                    <a:pt x="336" y="1222"/>
                  </a:cubicBezTo>
                  <a:cubicBezTo>
                    <a:pt x="351" y="1222"/>
                    <a:pt x="366" y="1219"/>
                    <a:pt x="381" y="1212"/>
                  </a:cubicBezTo>
                  <a:lnTo>
                    <a:pt x="621" y="1083"/>
                  </a:lnTo>
                  <a:cubicBezTo>
                    <a:pt x="637" y="1076"/>
                    <a:pt x="652" y="1072"/>
                    <a:pt x="668" y="1072"/>
                  </a:cubicBezTo>
                  <a:cubicBezTo>
                    <a:pt x="684" y="1072"/>
                    <a:pt x="699" y="1076"/>
                    <a:pt x="715" y="1083"/>
                  </a:cubicBezTo>
                  <a:lnTo>
                    <a:pt x="955" y="1212"/>
                  </a:lnTo>
                  <a:cubicBezTo>
                    <a:pt x="969" y="1219"/>
                    <a:pt x="985" y="1222"/>
                    <a:pt x="999" y="1222"/>
                  </a:cubicBezTo>
                  <a:cubicBezTo>
                    <a:pt x="1057" y="1222"/>
                    <a:pt x="1108" y="1172"/>
                    <a:pt x="1098" y="1106"/>
                  </a:cubicBezTo>
                  <a:lnTo>
                    <a:pt x="1051" y="839"/>
                  </a:lnTo>
                  <a:cubicBezTo>
                    <a:pt x="1048" y="804"/>
                    <a:pt x="1056" y="773"/>
                    <a:pt x="1079" y="750"/>
                  </a:cubicBezTo>
                  <a:lnTo>
                    <a:pt x="1277" y="560"/>
                  </a:lnTo>
                  <a:cubicBezTo>
                    <a:pt x="1335" y="502"/>
                    <a:pt x="1300" y="405"/>
                    <a:pt x="1223" y="394"/>
                  </a:cubicBezTo>
                  <a:lnTo>
                    <a:pt x="951" y="355"/>
                  </a:lnTo>
                  <a:cubicBezTo>
                    <a:pt x="920" y="351"/>
                    <a:pt x="893" y="328"/>
                    <a:pt x="877" y="301"/>
                  </a:cubicBezTo>
                  <a:lnTo>
                    <a:pt x="757" y="56"/>
                  </a:lnTo>
                  <a:cubicBezTo>
                    <a:pt x="738" y="19"/>
                    <a:pt x="703" y="1"/>
                    <a:pt x="6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405550" y="3390608"/>
              <a:ext cx="66807" cy="61148"/>
            </a:xfrm>
            <a:custGeom>
              <a:rect b="b" l="l" r="r" t="t"/>
              <a:pathLst>
                <a:path extrusionOk="0" h="1221" w="1334">
                  <a:moveTo>
                    <a:pt x="667" y="1"/>
                  </a:moveTo>
                  <a:cubicBezTo>
                    <a:pt x="632" y="1"/>
                    <a:pt x="597" y="19"/>
                    <a:pt x="577" y="56"/>
                  </a:cubicBezTo>
                  <a:lnTo>
                    <a:pt x="457" y="299"/>
                  </a:lnTo>
                  <a:cubicBezTo>
                    <a:pt x="446" y="326"/>
                    <a:pt x="415" y="346"/>
                    <a:pt x="384" y="354"/>
                  </a:cubicBezTo>
                  <a:lnTo>
                    <a:pt x="112" y="393"/>
                  </a:lnTo>
                  <a:cubicBezTo>
                    <a:pt x="35" y="405"/>
                    <a:pt x="1" y="501"/>
                    <a:pt x="58" y="559"/>
                  </a:cubicBezTo>
                  <a:lnTo>
                    <a:pt x="256" y="750"/>
                  </a:lnTo>
                  <a:cubicBezTo>
                    <a:pt x="280" y="773"/>
                    <a:pt x="291" y="804"/>
                    <a:pt x="283" y="834"/>
                  </a:cubicBezTo>
                  <a:lnTo>
                    <a:pt x="237" y="1106"/>
                  </a:lnTo>
                  <a:cubicBezTo>
                    <a:pt x="227" y="1171"/>
                    <a:pt x="277" y="1221"/>
                    <a:pt x="335" y="1221"/>
                  </a:cubicBezTo>
                  <a:cubicBezTo>
                    <a:pt x="350" y="1221"/>
                    <a:pt x="365" y="1218"/>
                    <a:pt x="380" y="1210"/>
                  </a:cubicBezTo>
                  <a:lnTo>
                    <a:pt x="620" y="1083"/>
                  </a:lnTo>
                  <a:cubicBezTo>
                    <a:pt x="636" y="1075"/>
                    <a:pt x="652" y="1071"/>
                    <a:pt x="667" y="1071"/>
                  </a:cubicBezTo>
                  <a:cubicBezTo>
                    <a:pt x="683" y="1071"/>
                    <a:pt x="698" y="1075"/>
                    <a:pt x="713" y="1083"/>
                  </a:cubicBezTo>
                  <a:lnTo>
                    <a:pt x="954" y="1210"/>
                  </a:lnTo>
                  <a:cubicBezTo>
                    <a:pt x="969" y="1218"/>
                    <a:pt x="985" y="1221"/>
                    <a:pt x="999" y="1221"/>
                  </a:cubicBezTo>
                  <a:cubicBezTo>
                    <a:pt x="1057" y="1221"/>
                    <a:pt x="1106" y="1171"/>
                    <a:pt x="1098" y="1106"/>
                  </a:cubicBezTo>
                  <a:lnTo>
                    <a:pt x="1051" y="834"/>
                  </a:lnTo>
                  <a:cubicBezTo>
                    <a:pt x="1047" y="804"/>
                    <a:pt x="1055" y="773"/>
                    <a:pt x="1078" y="750"/>
                  </a:cubicBezTo>
                  <a:lnTo>
                    <a:pt x="1275" y="559"/>
                  </a:lnTo>
                  <a:cubicBezTo>
                    <a:pt x="1334" y="501"/>
                    <a:pt x="1299" y="405"/>
                    <a:pt x="1221" y="393"/>
                  </a:cubicBezTo>
                  <a:lnTo>
                    <a:pt x="950" y="354"/>
                  </a:lnTo>
                  <a:cubicBezTo>
                    <a:pt x="919" y="346"/>
                    <a:pt x="892" y="326"/>
                    <a:pt x="876" y="299"/>
                  </a:cubicBezTo>
                  <a:lnTo>
                    <a:pt x="756" y="56"/>
                  </a:lnTo>
                  <a:cubicBezTo>
                    <a:pt x="737" y="19"/>
                    <a:pt x="702" y="1"/>
                    <a:pt x="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5175018"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5043203" y="3027566"/>
              <a:ext cx="115384" cy="106019"/>
            </a:xfrm>
            <a:custGeom>
              <a:rect b="b" l="l" r="r" t="t"/>
              <a:pathLst>
                <a:path extrusionOk="0" h="2117" w="2304">
                  <a:moveTo>
                    <a:pt x="1152" y="1"/>
                  </a:moveTo>
                  <a:cubicBezTo>
                    <a:pt x="1092" y="1"/>
                    <a:pt x="1032" y="33"/>
                    <a:pt x="1001" y="97"/>
                  </a:cubicBezTo>
                  <a:lnTo>
                    <a:pt x="791" y="520"/>
                  </a:lnTo>
                  <a:cubicBezTo>
                    <a:pt x="764" y="570"/>
                    <a:pt x="718" y="605"/>
                    <a:pt x="664" y="613"/>
                  </a:cubicBezTo>
                  <a:lnTo>
                    <a:pt x="194" y="683"/>
                  </a:lnTo>
                  <a:cubicBezTo>
                    <a:pt x="54" y="702"/>
                    <a:pt x="0" y="872"/>
                    <a:pt x="101" y="969"/>
                  </a:cubicBezTo>
                  <a:lnTo>
                    <a:pt x="439" y="1303"/>
                  </a:lnTo>
                  <a:cubicBezTo>
                    <a:pt x="478" y="1341"/>
                    <a:pt x="496" y="1396"/>
                    <a:pt x="489" y="1450"/>
                  </a:cubicBezTo>
                  <a:lnTo>
                    <a:pt x="408" y="1919"/>
                  </a:lnTo>
                  <a:cubicBezTo>
                    <a:pt x="389" y="2027"/>
                    <a:pt x="477" y="2116"/>
                    <a:pt x="575" y="2116"/>
                  </a:cubicBezTo>
                  <a:cubicBezTo>
                    <a:pt x="601" y="2116"/>
                    <a:pt x="626" y="2110"/>
                    <a:pt x="652" y="2098"/>
                  </a:cubicBezTo>
                  <a:lnTo>
                    <a:pt x="1070" y="1876"/>
                  </a:lnTo>
                  <a:cubicBezTo>
                    <a:pt x="1095" y="1863"/>
                    <a:pt x="1123" y="1856"/>
                    <a:pt x="1150" y="1856"/>
                  </a:cubicBezTo>
                  <a:cubicBezTo>
                    <a:pt x="1177" y="1856"/>
                    <a:pt x="1204" y="1863"/>
                    <a:pt x="1229" y="1876"/>
                  </a:cubicBezTo>
                  <a:lnTo>
                    <a:pt x="1648" y="2098"/>
                  </a:lnTo>
                  <a:cubicBezTo>
                    <a:pt x="1673" y="2110"/>
                    <a:pt x="1699" y="2116"/>
                    <a:pt x="1725" y="2116"/>
                  </a:cubicBezTo>
                  <a:cubicBezTo>
                    <a:pt x="1825" y="2116"/>
                    <a:pt x="1915" y="2027"/>
                    <a:pt x="1897" y="1919"/>
                  </a:cubicBezTo>
                  <a:lnTo>
                    <a:pt x="1815" y="1450"/>
                  </a:lnTo>
                  <a:cubicBezTo>
                    <a:pt x="1807" y="1396"/>
                    <a:pt x="1822" y="1341"/>
                    <a:pt x="1865" y="1303"/>
                  </a:cubicBezTo>
                  <a:lnTo>
                    <a:pt x="2203" y="969"/>
                  </a:lnTo>
                  <a:cubicBezTo>
                    <a:pt x="2303" y="872"/>
                    <a:pt x="2249" y="702"/>
                    <a:pt x="2110" y="683"/>
                  </a:cubicBezTo>
                  <a:lnTo>
                    <a:pt x="1641" y="613"/>
                  </a:lnTo>
                  <a:cubicBezTo>
                    <a:pt x="1586" y="605"/>
                    <a:pt x="1536" y="570"/>
                    <a:pt x="1512" y="520"/>
                  </a:cubicBezTo>
                  <a:lnTo>
                    <a:pt x="1303" y="97"/>
                  </a:lnTo>
                  <a:cubicBezTo>
                    <a:pt x="1272" y="33"/>
                    <a:pt x="1212" y="1"/>
                    <a:pt x="1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456383"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117114"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116764"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022209"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2" name="Shape 122"/>
        <p:cNvGrpSpPr/>
        <p:nvPr/>
      </p:nvGrpSpPr>
      <p:grpSpPr>
        <a:xfrm>
          <a:off x="0" y="0"/>
          <a:ext cx="0" cy="0"/>
          <a:chOff x="0" y="0"/>
          <a:chExt cx="0" cy="0"/>
        </a:xfrm>
      </p:grpSpPr>
      <p:sp>
        <p:nvSpPr>
          <p:cNvPr id="123" name="Google Shape;123;p11"/>
          <p:cNvSpPr txBox="1"/>
          <p:nvPr>
            <p:ph idx="1" type="subTitle"/>
          </p:nvPr>
        </p:nvSpPr>
        <p:spPr>
          <a:xfrm>
            <a:off x="1502734" y="6659288"/>
            <a:ext cx="4914600" cy="124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24" name="Google Shape;124;p11"/>
          <p:cNvSpPr txBox="1"/>
          <p:nvPr>
            <p:ph hasCustomPrompt="1" type="title"/>
          </p:nvPr>
        </p:nvSpPr>
        <p:spPr>
          <a:xfrm>
            <a:off x="889528" y="3669507"/>
            <a:ext cx="6141000" cy="2561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9600"/>
              <a:buNone/>
              <a:defRPr sz="9600">
                <a:solidFill>
                  <a:schemeClr val="lt1"/>
                </a:solidFill>
              </a:defRPr>
            </a:lvl1pPr>
            <a:lvl2pPr lvl="1"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2pPr>
            <a:lvl3pPr lvl="2"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3pPr>
            <a:lvl4pPr lvl="3"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4pPr>
            <a:lvl5pPr lvl="4"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5pPr>
            <a:lvl6pPr lvl="5"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6pPr>
            <a:lvl7pPr lvl="6"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7pPr>
            <a:lvl8pPr lvl="7"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8pPr>
            <a:lvl9pPr lvl="8"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9pPr>
          </a:lstStyle>
          <a:p>
            <a:r>
              <a:t>xx%</a:t>
            </a:r>
          </a:p>
        </p:txBody>
      </p:sp>
      <p:grpSp>
        <p:nvGrpSpPr>
          <p:cNvPr id="125" name="Google Shape;125;p11"/>
          <p:cNvGrpSpPr/>
          <p:nvPr/>
        </p:nvGrpSpPr>
        <p:grpSpPr>
          <a:xfrm>
            <a:off x="623454" y="927033"/>
            <a:ext cx="3813354" cy="3682399"/>
            <a:chOff x="3982947" y="764924"/>
            <a:chExt cx="4402902" cy="1772088"/>
          </a:xfrm>
        </p:grpSpPr>
        <p:sp>
          <p:nvSpPr>
            <p:cNvPr id="126" name="Google Shape;126;p1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133" name="Shape 133"/>
        <p:cNvGrpSpPr/>
        <p:nvPr/>
      </p:nvGrpSpPr>
      <p:grpSpPr>
        <a:xfrm>
          <a:off x="0" y="0"/>
          <a:ext cx="0" cy="0"/>
          <a:chOff x="0" y="0"/>
          <a:chExt cx="0" cy="0"/>
        </a:xfrm>
      </p:grpSpPr>
      <p:sp>
        <p:nvSpPr>
          <p:cNvPr id="134" name="Google Shape;134;p12"/>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35" name="Google Shape;135;p12"/>
          <p:cNvCxnSpPr/>
          <p:nvPr/>
        </p:nvCxnSpPr>
        <p:spPr>
          <a:xfrm flipH="1">
            <a:off x="357762" y="99255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36" name="Google Shape;136;p12"/>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bg>
      <p:bgPr>
        <a:solidFill>
          <a:srgbClr val="FFFFFF"/>
        </a:solidFill>
      </p:bgPr>
    </p:bg>
    <p:spTree>
      <p:nvGrpSpPr>
        <p:cNvPr id="137" name="Shape 137"/>
        <p:cNvGrpSpPr/>
        <p:nvPr/>
      </p:nvGrpSpPr>
      <p:grpSpPr>
        <a:xfrm>
          <a:off x="0" y="0"/>
          <a:ext cx="0" cy="0"/>
          <a:chOff x="0" y="0"/>
          <a:chExt cx="0" cy="0"/>
        </a:xfrm>
      </p:grpSpPr>
      <p:cxnSp>
        <p:nvCxnSpPr>
          <p:cNvPr id="138" name="Google Shape;138;p13"/>
          <p:cNvCxnSpPr/>
          <p:nvPr/>
        </p:nvCxnSpPr>
        <p:spPr>
          <a:xfrm>
            <a:off x="3953635" y="1661398"/>
            <a:ext cx="10800" cy="7562400"/>
          </a:xfrm>
          <a:prstGeom prst="straightConnector1">
            <a:avLst/>
          </a:prstGeom>
          <a:noFill/>
          <a:ln cap="flat" cmpd="sng" w="28575">
            <a:solidFill>
              <a:srgbClr val="741B47"/>
            </a:solidFill>
            <a:prstDash val="solid"/>
            <a:round/>
            <a:headEnd len="med" w="med" type="none"/>
            <a:tailEnd len="med" w="med" type="none"/>
          </a:ln>
        </p:spPr>
      </p:cxnSp>
      <p:sp>
        <p:nvSpPr>
          <p:cNvPr id="139" name="Google Shape;139;p13"/>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40" name="Google Shape;140;p13"/>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41" name="Google Shape;141;p13"/>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long list">
  <p:cSld name="BLANK_1">
    <p:bg>
      <p:bgPr>
        <a:solidFill>
          <a:schemeClr val="dk1"/>
        </a:solidFill>
      </p:bgPr>
    </p:bg>
    <p:spTree>
      <p:nvGrpSpPr>
        <p:cNvPr id="142" name="Shape 142"/>
        <p:cNvGrpSpPr/>
        <p:nvPr/>
      </p:nvGrpSpPr>
      <p:grpSpPr>
        <a:xfrm>
          <a:off x="0" y="0"/>
          <a:ext cx="0" cy="0"/>
          <a:chOff x="0" y="0"/>
          <a:chExt cx="0" cy="0"/>
        </a:xfrm>
      </p:grpSpPr>
      <p:sp>
        <p:nvSpPr>
          <p:cNvPr id="143" name="Google Shape;143;p14"/>
          <p:cNvSpPr txBox="1"/>
          <p:nvPr>
            <p:ph idx="1" type="body"/>
          </p:nvPr>
        </p:nvSpPr>
        <p:spPr>
          <a:xfrm>
            <a:off x="623622" y="2596148"/>
            <a:ext cx="6672600" cy="66624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4" name="Google Shape;144;p1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BLANK_1_2">
    <p:bg>
      <p:bgPr>
        <a:solidFill>
          <a:schemeClr val="dk1"/>
        </a:solidFill>
      </p:bgPr>
    </p:bg>
    <p:spTree>
      <p:nvGrpSpPr>
        <p:cNvPr id="145" name="Shape 145"/>
        <p:cNvGrpSpPr/>
        <p:nvPr/>
      </p:nvGrpSpPr>
      <p:grpSpPr>
        <a:xfrm>
          <a:off x="0" y="0"/>
          <a:ext cx="0" cy="0"/>
          <a:chOff x="0" y="0"/>
          <a:chExt cx="0" cy="0"/>
        </a:xfrm>
      </p:grpSpPr>
      <p:grpSp>
        <p:nvGrpSpPr>
          <p:cNvPr id="146" name="Google Shape;146;p15"/>
          <p:cNvGrpSpPr/>
          <p:nvPr/>
        </p:nvGrpSpPr>
        <p:grpSpPr>
          <a:xfrm>
            <a:off x="4335306" y="5933468"/>
            <a:ext cx="4647917" cy="4773048"/>
            <a:chOff x="5005549" y="2855375"/>
            <a:chExt cx="5366490" cy="2296943"/>
          </a:xfrm>
        </p:grpSpPr>
        <p:sp>
          <p:nvSpPr>
            <p:cNvPr id="147" name="Google Shape;147;p15"/>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5"/>
          <p:cNvSpPr txBox="1"/>
          <p:nvPr>
            <p:ph type="ctrTitle"/>
          </p:nvPr>
        </p:nvSpPr>
        <p:spPr>
          <a:xfrm>
            <a:off x="623622"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 name="Google Shape;151;p15"/>
          <p:cNvSpPr txBox="1"/>
          <p:nvPr>
            <p:ph idx="1" type="subTitle"/>
          </p:nvPr>
        </p:nvSpPr>
        <p:spPr>
          <a:xfrm>
            <a:off x="623622"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2" name="Google Shape;152;p15"/>
          <p:cNvSpPr txBox="1"/>
          <p:nvPr>
            <p:ph hasCustomPrompt="1" idx="2" type="title"/>
          </p:nvPr>
        </p:nvSpPr>
        <p:spPr>
          <a:xfrm>
            <a:off x="623622"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3" name="Google Shape;153;p15"/>
          <p:cNvSpPr txBox="1"/>
          <p:nvPr>
            <p:ph idx="3" type="ctrTitle"/>
          </p:nvPr>
        </p:nvSpPr>
        <p:spPr>
          <a:xfrm>
            <a:off x="4885234"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4" name="Google Shape;154;p15"/>
          <p:cNvSpPr txBox="1"/>
          <p:nvPr>
            <p:ph idx="4" type="subTitle"/>
          </p:nvPr>
        </p:nvSpPr>
        <p:spPr>
          <a:xfrm>
            <a:off x="4885234"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5" name="Google Shape;155;p15"/>
          <p:cNvSpPr txBox="1"/>
          <p:nvPr>
            <p:ph hasCustomPrompt="1" idx="5" type="title"/>
          </p:nvPr>
        </p:nvSpPr>
        <p:spPr>
          <a:xfrm>
            <a:off x="4885234"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6" name="Google Shape;156;p15"/>
          <p:cNvSpPr txBox="1"/>
          <p:nvPr>
            <p:ph idx="6" type="ctrTitle"/>
          </p:nvPr>
        </p:nvSpPr>
        <p:spPr>
          <a:xfrm>
            <a:off x="623622"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7" name="Google Shape;157;p15"/>
          <p:cNvSpPr txBox="1"/>
          <p:nvPr>
            <p:ph idx="7" type="subTitle"/>
          </p:nvPr>
        </p:nvSpPr>
        <p:spPr>
          <a:xfrm>
            <a:off x="623622"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8" name="Google Shape;158;p15"/>
          <p:cNvSpPr txBox="1"/>
          <p:nvPr>
            <p:ph hasCustomPrompt="1" idx="8" type="title"/>
          </p:nvPr>
        </p:nvSpPr>
        <p:spPr>
          <a:xfrm>
            <a:off x="623622"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9" name="Google Shape;159;p15"/>
          <p:cNvSpPr txBox="1"/>
          <p:nvPr>
            <p:ph idx="9" type="ctrTitle"/>
          </p:nvPr>
        </p:nvSpPr>
        <p:spPr>
          <a:xfrm>
            <a:off x="4885234"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0" name="Google Shape;160;p15"/>
          <p:cNvSpPr txBox="1"/>
          <p:nvPr>
            <p:ph idx="13" type="subTitle"/>
          </p:nvPr>
        </p:nvSpPr>
        <p:spPr>
          <a:xfrm>
            <a:off x="4885234"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1" name="Google Shape;161;p15"/>
          <p:cNvSpPr txBox="1"/>
          <p:nvPr>
            <p:ph hasCustomPrompt="1" idx="14" type="title"/>
          </p:nvPr>
        </p:nvSpPr>
        <p:spPr>
          <a:xfrm>
            <a:off x="4885234"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2" name="Google Shape;162;p15"/>
          <p:cNvSpPr txBox="1"/>
          <p:nvPr>
            <p:ph idx="15" type="ctrTitle"/>
          </p:nvPr>
        </p:nvSpPr>
        <p:spPr>
          <a:xfrm>
            <a:off x="623622" y="7925856"/>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3" name="Google Shape;163;p15"/>
          <p:cNvSpPr txBox="1"/>
          <p:nvPr>
            <p:ph idx="16" type="subTitle"/>
          </p:nvPr>
        </p:nvSpPr>
        <p:spPr>
          <a:xfrm>
            <a:off x="623622" y="8494721"/>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4" name="Google Shape;164;p15"/>
          <p:cNvSpPr txBox="1"/>
          <p:nvPr>
            <p:ph hasCustomPrompt="1" idx="17" type="title"/>
          </p:nvPr>
        </p:nvSpPr>
        <p:spPr>
          <a:xfrm>
            <a:off x="623622" y="6791476"/>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165" name="Google Shape;165;p15"/>
          <p:cNvGrpSpPr/>
          <p:nvPr/>
        </p:nvGrpSpPr>
        <p:grpSpPr>
          <a:xfrm>
            <a:off x="623454" y="419696"/>
            <a:ext cx="3813354" cy="3682399"/>
            <a:chOff x="3982947" y="764924"/>
            <a:chExt cx="4402902" cy="1772088"/>
          </a:xfrm>
        </p:grpSpPr>
        <p:sp>
          <p:nvSpPr>
            <p:cNvPr id="166" name="Google Shape;166;p1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hree columns">
  <p:cSld name="BLANK_1_1">
    <p:bg>
      <p:bgPr>
        <a:solidFill>
          <a:schemeClr val="dk1"/>
        </a:solidFill>
      </p:bgPr>
    </p:bg>
    <p:spTree>
      <p:nvGrpSpPr>
        <p:cNvPr id="173" name="Shape 173"/>
        <p:cNvGrpSpPr/>
        <p:nvPr/>
      </p:nvGrpSpPr>
      <p:grpSpPr>
        <a:xfrm>
          <a:off x="0" y="0"/>
          <a:ext cx="0" cy="0"/>
          <a:chOff x="0" y="0"/>
          <a:chExt cx="0" cy="0"/>
        </a:xfrm>
      </p:grpSpPr>
      <p:grpSp>
        <p:nvGrpSpPr>
          <p:cNvPr id="174" name="Google Shape;174;p16"/>
          <p:cNvGrpSpPr/>
          <p:nvPr/>
        </p:nvGrpSpPr>
        <p:grpSpPr>
          <a:xfrm>
            <a:off x="-6141" y="4614236"/>
            <a:ext cx="7925737" cy="6073914"/>
            <a:chOff x="-7091" y="2220518"/>
            <a:chExt cx="9151065" cy="2922962"/>
          </a:xfrm>
        </p:grpSpPr>
        <p:sp>
          <p:nvSpPr>
            <p:cNvPr id="175" name="Google Shape;175;p16"/>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16"/>
            <p:cNvGrpSpPr/>
            <p:nvPr/>
          </p:nvGrpSpPr>
          <p:grpSpPr>
            <a:xfrm>
              <a:off x="720053" y="4703864"/>
              <a:ext cx="545456" cy="283819"/>
              <a:chOff x="510100" y="3797400"/>
              <a:chExt cx="734225" cy="821950"/>
            </a:xfrm>
          </p:grpSpPr>
          <p:sp>
            <p:nvSpPr>
              <p:cNvPr id="177" name="Google Shape;177;p16"/>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9" name="Google Shape;179;p16"/>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0" name="Google Shape;180;p16"/>
          <p:cNvSpPr txBox="1"/>
          <p:nvPr>
            <p:ph idx="2" type="ctrTitle"/>
          </p:nvPr>
        </p:nvSpPr>
        <p:spPr>
          <a:xfrm>
            <a:off x="847521"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1" name="Google Shape;181;p16"/>
          <p:cNvSpPr txBox="1"/>
          <p:nvPr>
            <p:ph idx="1" type="subTitle"/>
          </p:nvPr>
        </p:nvSpPr>
        <p:spPr>
          <a:xfrm>
            <a:off x="623665"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2" name="Google Shape;182;p16"/>
          <p:cNvSpPr txBox="1"/>
          <p:nvPr>
            <p:ph idx="3" type="ctrTitle"/>
          </p:nvPr>
        </p:nvSpPr>
        <p:spPr>
          <a:xfrm>
            <a:off x="325519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3" name="Google Shape;183;p16"/>
          <p:cNvSpPr txBox="1"/>
          <p:nvPr>
            <p:ph idx="4" type="subTitle"/>
          </p:nvPr>
        </p:nvSpPr>
        <p:spPr>
          <a:xfrm>
            <a:off x="3027133"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4" name="Google Shape;184;p16"/>
          <p:cNvSpPr txBox="1"/>
          <p:nvPr>
            <p:ph idx="5" type="ctrTitle"/>
          </p:nvPr>
        </p:nvSpPr>
        <p:spPr>
          <a:xfrm>
            <a:off x="566287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5" name="Google Shape;185;p16"/>
          <p:cNvSpPr txBox="1"/>
          <p:nvPr>
            <p:ph idx="6" type="subTitle"/>
          </p:nvPr>
        </p:nvSpPr>
        <p:spPr>
          <a:xfrm>
            <a:off x="5439029"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grpSp>
        <p:nvGrpSpPr>
          <p:cNvPr id="186" name="Google Shape;186;p16"/>
          <p:cNvGrpSpPr/>
          <p:nvPr/>
        </p:nvGrpSpPr>
        <p:grpSpPr>
          <a:xfrm>
            <a:off x="623454" y="927033"/>
            <a:ext cx="3813354" cy="3682399"/>
            <a:chOff x="3982947" y="764924"/>
            <a:chExt cx="4402902" cy="1772088"/>
          </a:xfrm>
        </p:grpSpPr>
        <p:sp>
          <p:nvSpPr>
            <p:cNvPr id="187" name="Google Shape;187;p1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BLANK_1_1_1">
    <p:bg>
      <p:bgPr>
        <a:solidFill>
          <a:schemeClr val="dk1"/>
        </a:solidFill>
      </p:bgPr>
    </p:bg>
    <p:spTree>
      <p:nvGrpSpPr>
        <p:cNvPr id="194" name="Shape 194"/>
        <p:cNvGrpSpPr/>
        <p:nvPr/>
      </p:nvGrpSpPr>
      <p:grpSpPr>
        <a:xfrm>
          <a:off x="0" y="0"/>
          <a:ext cx="0" cy="0"/>
          <a:chOff x="0" y="0"/>
          <a:chExt cx="0" cy="0"/>
        </a:xfrm>
      </p:grpSpPr>
      <p:grpSp>
        <p:nvGrpSpPr>
          <p:cNvPr id="195" name="Google Shape;195;p17"/>
          <p:cNvGrpSpPr/>
          <p:nvPr/>
        </p:nvGrpSpPr>
        <p:grpSpPr>
          <a:xfrm>
            <a:off x="-49086" y="2380747"/>
            <a:ext cx="7972642" cy="8473154"/>
            <a:chOff x="-56675" y="1145692"/>
            <a:chExt cx="9205221" cy="4077553"/>
          </a:xfrm>
        </p:grpSpPr>
        <p:sp>
          <p:nvSpPr>
            <p:cNvPr id="196" name="Google Shape;196;p17"/>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 name="Google Shape;197;p17"/>
            <p:cNvGrpSpPr/>
            <p:nvPr/>
          </p:nvGrpSpPr>
          <p:grpSpPr>
            <a:xfrm rot="10637337">
              <a:off x="449973" y="3757208"/>
              <a:ext cx="1594500" cy="934544"/>
              <a:chOff x="6829525" y="3715075"/>
              <a:chExt cx="1594469" cy="934526"/>
            </a:xfrm>
          </p:grpSpPr>
          <p:sp>
            <p:nvSpPr>
              <p:cNvPr id="198" name="Google Shape;198;p17"/>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7"/>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 name="Google Shape;200;p17"/>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 name="Google Shape;201;p17"/>
          <p:cNvSpPr txBox="1"/>
          <p:nvPr>
            <p:ph type="ctrTitle"/>
          </p:nvPr>
        </p:nvSpPr>
        <p:spPr>
          <a:xfrm>
            <a:off x="1452238" y="6778827"/>
            <a:ext cx="5015400" cy="12006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SzPts val="1400"/>
              <a:buNone/>
              <a:defRPr sz="2400"/>
            </a:lvl1pPr>
            <a:lvl2pPr lvl="1" rtl="0" algn="ctr">
              <a:spcBef>
                <a:spcPts val="0"/>
              </a:spcBef>
              <a:spcAft>
                <a:spcPts val="0"/>
              </a:spcAft>
              <a:buSzPts val="1400"/>
              <a:buFont typeface="DM Sans"/>
              <a:buNone/>
              <a:defRPr sz="1400">
                <a:latin typeface="DM Sans"/>
                <a:ea typeface="DM Sans"/>
                <a:cs typeface="DM Sans"/>
                <a:sym typeface="DM Sans"/>
              </a:defRPr>
            </a:lvl2pPr>
            <a:lvl3pPr lvl="2" rtl="0" algn="ctr">
              <a:spcBef>
                <a:spcPts val="0"/>
              </a:spcBef>
              <a:spcAft>
                <a:spcPts val="0"/>
              </a:spcAft>
              <a:buSzPts val="1400"/>
              <a:buFont typeface="DM Sans"/>
              <a:buNone/>
              <a:defRPr sz="1400">
                <a:latin typeface="DM Sans"/>
                <a:ea typeface="DM Sans"/>
                <a:cs typeface="DM Sans"/>
                <a:sym typeface="DM Sans"/>
              </a:defRPr>
            </a:lvl3pPr>
            <a:lvl4pPr lvl="3" rtl="0" algn="ctr">
              <a:spcBef>
                <a:spcPts val="0"/>
              </a:spcBef>
              <a:spcAft>
                <a:spcPts val="0"/>
              </a:spcAft>
              <a:buSzPts val="1400"/>
              <a:buFont typeface="DM Sans"/>
              <a:buNone/>
              <a:defRPr sz="1400">
                <a:latin typeface="DM Sans"/>
                <a:ea typeface="DM Sans"/>
                <a:cs typeface="DM Sans"/>
                <a:sym typeface="DM Sans"/>
              </a:defRPr>
            </a:lvl4pPr>
            <a:lvl5pPr lvl="4" rtl="0" algn="ctr">
              <a:spcBef>
                <a:spcPts val="0"/>
              </a:spcBef>
              <a:spcAft>
                <a:spcPts val="0"/>
              </a:spcAft>
              <a:buSzPts val="1400"/>
              <a:buFont typeface="DM Sans"/>
              <a:buNone/>
              <a:defRPr sz="1400">
                <a:latin typeface="DM Sans"/>
                <a:ea typeface="DM Sans"/>
                <a:cs typeface="DM Sans"/>
                <a:sym typeface="DM Sans"/>
              </a:defRPr>
            </a:lvl5pPr>
            <a:lvl6pPr lvl="5" rtl="0" algn="ctr">
              <a:spcBef>
                <a:spcPts val="0"/>
              </a:spcBef>
              <a:spcAft>
                <a:spcPts val="0"/>
              </a:spcAft>
              <a:buSzPts val="1400"/>
              <a:buFont typeface="DM Sans"/>
              <a:buNone/>
              <a:defRPr sz="1400">
                <a:latin typeface="DM Sans"/>
                <a:ea typeface="DM Sans"/>
                <a:cs typeface="DM Sans"/>
                <a:sym typeface="DM Sans"/>
              </a:defRPr>
            </a:lvl6pPr>
            <a:lvl7pPr lvl="6" rtl="0" algn="ctr">
              <a:spcBef>
                <a:spcPts val="0"/>
              </a:spcBef>
              <a:spcAft>
                <a:spcPts val="0"/>
              </a:spcAft>
              <a:buSzPts val="1400"/>
              <a:buFont typeface="DM Sans"/>
              <a:buNone/>
              <a:defRPr sz="1400">
                <a:latin typeface="DM Sans"/>
                <a:ea typeface="DM Sans"/>
                <a:cs typeface="DM Sans"/>
                <a:sym typeface="DM Sans"/>
              </a:defRPr>
            </a:lvl7pPr>
            <a:lvl8pPr lvl="7" rtl="0" algn="ctr">
              <a:spcBef>
                <a:spcPts val="0"/>
              </a:spcBef>
              <a:spcAft>
                <a:spcPts val="0"/>
              </a:spcAft>
              <a:buSzPts val="1400"/>
              <a:buFont typeface="DM Sans"/>
              <a:buNone/>
              <a:defRPr sz="1400">
                <a:latin typeface="DM Sans"/>
                <a:ea typeface="DM Sans"/>
                <a:cs typeface="DM Sans"/>
                <a:sym typeface="DM Sans"/>
              </a:defRPr>
            </a:lvl8pPr>
            <a:lvl9pPr lvl="8" rtl="0" algn="ctr">
              <a:spcBef>
                <a:spcPts val="0"/>
              </a:spcBef>
              <a:spcAft>
                <a:spcPts val="0"/>
              </a:spcAft>
              <a:buSzPts val="1400"/>
              <a:buFont typeface="DM Sans"/>
              <a:buNone/>
              <a:defRPr sz="1400">
                <a:latin typeface="DM Sans"/>
                <a:ea typeface="DM Sans"/>
                <a:cs typeface="DM Sans"/>
                <a:sym typeface="DM Sans"/>
              </a:defRPr>
            </a:lvl9pPr>
          </a:lstStyle>
          <a:p/>
        </p:txBody>
      </p:sp>
      <p:sp>
        <p:nvSpPr>
          <p:cNvPr id="202" name="Google Shape;202;p17"/>
          <p:cNvSpPr txBox="1"/>
          <p:nvPr>
            <p:ph idx="1" type="subTitle"/>
          </p:nvPr>
        </p:nvSpPr>
        <p:spPr>
          <a:xfrm>
            <a:off x="1452238" y="2328080"/>
            <a:ext cx="5015400" cy="4063500"/>
          </a:xfrm>
          <a:prstGeom prst="rect">
            <a:avLst/>
          </a:prstGeom>
          <a:noFill/>
        </p:spPr>
        <p:txBody>
          <a:bodyPr anchorCtr="0" anchor="b" bIns="91425" lIns="91425" spcFirstLastPara="1" rIns="91425" wrap="square" tIns="91425">
            <a:noAutofit/>
          </a:bodyPr>
          <a:lstStyle>
            <a:lvl1pPr lvl="0" rtl="0" algn="ctr">
              <a:lnSpc>
                <a:spcPct val="100000"/>
              </a:lnSpc>
              <a:spcBef>
                <a:spcPts val="0"/>
              </a:spcBef>
              <a:spcAft>
                <a:spcPts val="0"/>
              </a:spcAft>
              <a:buNone/>
              <a:defRPr sz="2200"/>
            </a:lvl1pPr>
            <a:lvl2pPr lvl="1" rtl="0" algn="ctr">
              <a:lnSpc>
                <a:spcPct val="100000"/>
              </a:lnSpc>
              <a:spcBef>
                <a:spcPts val="0"/>
              </a:spcBef>
              <a:spcAft>
                <a:spcPts val="0"/>
              </a:spcAft>
              <a:buNone/>
              <a:defRPr sz="2200"/>
            </a:lvl2pPr>
            <a:lvl3pPr lvl="2" rtl="0" algn="ctr">
              <a:lnSpc>
                <a:spcPct val="100000"/>
              </a:lnSpc>
              <a:spcBef>
                <a:spcPts val="0"/>
              </a:spcBef>
              <a:spcAft>
                <a:spcPts val="0"/>
              </a:spcAft>
              <a:buNone/>
              <a:defRPr sz="2200"/>
            </a:lvl3pPr>
            <a:lvl4pPr lvl="3" rtl="0" algn="ctr">
              <a:lnSpc>
                <a:spcPct val="100000"/>
              </a:lnSpc>
              <a:spcBef>
                <a:spcPts val="0"/>
              </a:spcBef>
              <a:spcAft>
                <a:spcPts val="0"/>
              </a:spcAft>
              <a:buNone/>
              <a:defRPr sz="2200"/>
            </a:lvl4pPr>
            <a:lvl5pPr lvl="4" rtl="0" algn="ctr">
              <a:lnSpc>
                <a:spcPct val="100000"/>
              </a:lnSpc>
              <a:spcBef>
                <a:spcPts val="0"/>
              </a:spcBef>
              <a:spcAft>
                <a:spcPts val="0"/>
              </a:spcAft>
              <a:buNone/>
              <a:defRPr sz="2200"/>
            </a:lvl5pPr>
            <a:lvl6pPr lvl="5" rtl="0" algn="ctr">
              <a:lnSpc>
                <a:spcPct val="100000"/>
              </a:lnSpc>
              <a:spcBef>
                <a:spcPts val="0"/>
              </a:spcBef>
              <a:spcAft>
                <a:spcPts val="0"/>
              </a:spcAft>
              <a:buNone/>
              <a:defRPr sz="2200"/>
            </a:lvl6pPr>
            <a:lvl7pPr lvl="6" rtl="0" algn="ctr">
              <a:lnSpc>
                <a:spcPct val="100000"/>
              </a:lnSpc>
              <a:spcBef>
                <a:spcPts val="0"/>
              </a:spcBef>
              <a:spcAft>
                <a:spcPts val="0"/>
              </a:spcAft>
              <a:buNone/>
              <a:defRPr sz="2200"/>
            </a:lvl7pPr>
            <a:lvl8pPr lvl="7" rtl="0" algn="ctr">
              <a:lnSpc>
                <a:spcPct val="100000"/>
              </a:lnSpc>
              <a:spcBef>
                <a:spcPts val="0"/>
              </a:spcBef>
              <a:spcAft>
                <a:spcPts val="0"/>
              </a:spcAft>
              <a:buNone/>
              <a:defRPr sz="2200"/>
            </a:lvl8pPr>
            <a:lvl9pPr lvl="8" rtl="0" algn="ctr">
              <a:lnSpc>
                <a:spcPct val="100000"/>
              </a:lnSpc>
              <a:spcBef>
                <a:spcPts val="0"/>
              </a:spcBef>
              <a:spcAft>
                <a:spcPts val="0"/>
              </a:spcAft>
              <a:buNone/>
              <a:defRPr sz="2200"/>
            </a:lvl9pPr>
          </a:lstStyle>
          <a:p/>
        </p:txBody>
      </p:sp>
      <p:grpSp>
        <p:nvGrpSpPr>
          <p:cNvPr id="203" name="Google Shape;203;p17"/>
          <p:cNvGrpSpPr/>
          <p:nvPr/>
        </p:nvGrpSpPr>
        <p:grpSpPr>
          <a:xfrm>
            <a:off x="623454" y="927033"/>
            <a:ext cx="3813354" cy="3682399"/>
            <a:chOff x="3982947" y="764924"/>
            <a:chExt cx="4402902" cy="1772088"/>
          </a:xfrm>
        </p:grpSpPr>
        <p:sp>
          <p:nvSpPr>
            <p:cNvPr id="204" name="Google Shape;204;p1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CAPTION_ONLY_2">
    <p:spTree>
      <p:nvGrpSpPr>
        <p:cNvPr id="211" name="Shape 211"/>
        <p:cNvGrpSpPr/>
        <p:nvPr/>
      </p:nvGrpSpPr>
      <p:grpSpPr>
        <a:xfrm>
          <a:off x="0" y="0"/>
          <a:ext cx="0" cy="0"/>
          <a:chOff x="0" y="0"/>
          <a:chExt cx="0" cy="0"/>
        </a:xfrm>
      </p:grpSpPr>
      <p:sp>
        <p:nvSpPr>
          <p:cNvPr id="212" name="Google Shape;212;p18"/>
          <p:cNvSpPr/>
          <p:nvPr/>
        </p:nvSpPr>
        <p:spPr>
          <a:xfrm rot="10800000">
            <a:off x="-6117" y="4614322"/>
            <a:ext cx="7926095" cy="6074035"/>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8"/>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14" name="Google Shape;214;p18"/>
          <p:cNvGrpSpPr/>
          <p:nvPr/>
        </p:nvGrpSpPr>
        <p:grpSpPr>
          <a:xfrm>
            <a:off x="623454" y="927033"/>
            <a:ext cx="3813354" cy="3682399"/>
            <a:chOff x="3982947" y="764924"/>
            <a:chExt cx="4402902" cy="1772088"/>
          </a:xfrm>
        </p:grpSpPr>
        <p:sp>
          <p:nvSpPr>
            <p:cNvPr id="215" name="Google Shape;215;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 name="Google Shape;222;p18"/>
          <p:cNvGrpSpPr/>
          <p:nvPr/>
        </p:nvGrpSpPr>
        <p:grpSpPr>
          <a:xfrm>
            <a:off x="623454" y="927033"/>
            <a:ext cx="3813354" cy="3682399"/>
            <a:chOff x="3982947" y="764924"/>
            <a:chExt cx="4402902" cy="1772088"/>
          </a:xfrm>
        </p:grpSpPr>
        <p:sp>
          <p:nvSpPr>
            <p:cNvPr id="223" name="Google Shape;223;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3">
  <p:cSld name="CAPTION_ONLY_2_1">
    <p:spTree>
      <p:nvGrpSpPr>
        <p:cNvPr id="230" name="Shape 230"/>
        <p:cNvGrpSpPr/>
        <p:nvPr/>
      </p:nvGrpSpPr>
      <p:grpSpPr>
        <a:xfrm>
          <a:off x="0" y="0"/>
          <a:ext cx="0" cy="0"/>
          <a:chOff x="0" y="0"/>
          <a:chExt cx="0" cy="0"/>
        </a:xfrm>
      </p:grpSpPr>
      <p:sp>
        <p:nvSpPr>
          <p:cNvPr id="231" name="Google Shape;231;p19"/>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32" name="Google Shape;232;p19"/>
          <p:cNvGrpSpPr/>
          <p:nvPr/>
        </p:nvGrpSpPr>
        <p:grpSpPr>
          <a:xfrm>
            <a:off x="623454" y="927033"/>
            <a:ext cx="3813354" cy="3682399"/>
            <a:chOff x="3982947" y="764924"/>
            <a:chExt cx="4402902" cy="1772088"/>
          </a:xfrm>
        </p:grpSpPr>
        <p:sp>
          <p:nvSpPr>
            <p:cNvPr id="233" name="Google Shape;233;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623454" y="927033"/>
            <a:ext cx="3813354" cy="3682399"/>
            <a:chOff x="3982947" y="764924"/>
            <a:chExt cx="4402902" cy="1772088"/>
          </a:xfrm>
        </p:grpSpPr>
        <p:sp>
          <p:nvSpPr>
            <p:cNvPr id="241" name="Google Shape;241;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19"/>
          <p:cNvSpPr/>
          <p:nvPr/>
        </p:nvSpPr>
        <p:spPr>
          <a:xfrm flipH="1">
            <a:off x="-189715" y="9036287"/>
            <a:ext cx="1626644" cy="167037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p:cSld name="CAPTION_ONLY_2_1_1">
    <p:spTree>
      <p:nvGrpSpPr>
        <p:cNvPr id="249" name="Shape 249"/>
        <p:cNvGrpSpPr/>
        <p:nvPr/>
      </p:nvGrpSpPr>
      <p:grpSpPr>
        <a:xfrm>
          <a:off x="0" y="0"/>
          <a:ext cx="0" cy="0"/>
          <a:chOff x="0" y="0"/>
          <a:chExt cx="0" cy="0"/>
        </a:xfrm>
      </p:grpSpPr>
      <p:sp>
        <p:nvSpPr>
          <p:cNvPr id="250" name="Google Shape;250;p2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51" name="Google Shape;251;p20"/>
          <p:cNvGrpSpPr/>
          <p:nvPr/>
        </p:nvGrpSpPr>
        <p:grpSpPr>
          <a:xfrm>
            <a:off x="623454" y="927033"/>
            <a:ext cx="3813354" cy="3682399"/>
            <a:chOff x="3982947" y="764924"/>
            <a:chExt cx="4402902" cy="1772088"/>
          </a:xfrm>
        </p:grpSpPr>
        <p:sp>
          <p:nvSpPr>
            <p:cNvPr id="252" name="Google Shape;252;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20"/>
          <p:cNvGrpSpPr/>
          <p:nvPr/>
        </p:nvGrpSpPr>
        <p:grpSpPr>
          <a:xfrm>
            <a:off x="623454" y="927033"/>
            <a:ext cx="3813354" cy="3682399"/>
            <a:chOff x="3982947" y="764924"/>
            <a:chExt cx="4402902" cy="1772088"/>
          </a:xfrm>
        </p:grpSpPr>
        <p:sp>
          <p:nvSpPr>
            <p:cNvPr id="260" name="Google Shape;260;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 name="Google Shape;267;p20"/>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3"/>
          <p:cNvSpPr/>
          <p:nvPr/>
        </p:nvSpPr>
        <p:spPr>
          <a:xfrm rot="5400000">
            <a:off x="-1621348" y="1559295"/>
            <a:ext cx="11489737" cy="8371146"/>
          </a:xfrm>
          <a:custGeom>
            <a:rect b="b" l="l" r="r" t="t"/>
            <a:pathLst>
              <a:path extrusionOk="0" h="45011" w="31789">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ph type="title"/>
          </p:nvPr>
        </p:nvSpPr>
        <p:spPr>
          <a:xfrm>
            <a:off x="623622" y="5824747"/>
            <a:ext cx="5555700" cy="21900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 name="Google Shape;26;p3"/>
          <p:cNvSpPr txBox="1"/>
          <p:nvPr>
            <p:ph idx="1" type="subTitle"/>
          </p:nvPr>
        </p:nvSpPr>
        <p:spPr>
          <a:xfrm>
            <a:off x="623622" y="8268938"/>
            <a:ext cx="3813300" cy="10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 name="Google Shape;27;p3"/>
          <p:cNvSpPr txBox="1"/>
          <p:nvPr>
            <p:ph hasCustomPrompt="1" idx="2" type="title"/>
          </p:nvPr>
        </p:nvSpPr>
        <p:spPr>
          <a:xfrm>
            <a:off x="5477214" y="1122142"/>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grpSp>
        <p:nvGrpSpPr>
          <p:cNvPr id="28" name="Google Shape;28;p3"/>
          <p:cNvGrpSpPr/>
          <p:nvPr/>
        </p:nvGrpSpPr>
        <p:grpSpPr>
          <a:xfrm>
            <a:off x="623454" y="927033"/>
            <a:ext cx="3813354" cy="3682399"/>
            <a:chOff x="3982947" y="764924"/>
            <a:chExt cx="4402902" cy="1772088"/>
          </a:xfrm>
        </p:grpSpPr>
        <p:sp>
          <p:nvSpPr>
            <p:cNvPr id="29" name="Google Shape;29;p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1">
  <p:cSld name="CAPTION_ONLY_2_1_1_1">
    <p:spTree>
      <p:nvGrpSpPr>
        <p:cNvPr id="268" name="Shape 268"/>
        <p:cNvGrpSpPr/>
        <p:nvPr/>
      </p:nvGrpSpPr>
      <p:grpSpPr>
        <a:xfrm>
          <a:off x="0" y="0"/>
          <a:ext cx="0" cy="0"/>
          <a:chOff x="0" y="0"/>
          <a:chExt cx="0" cy="0"/>
        </a:xfrm>
      </p:grpSpPr>
      <p:grpSp>
        <p:nvGrpSpPr>
          <p:cNvPr id="269" name="Google Shape;269;p21"/>
          <p:cNvGrpSpPr/>
          <p:nvPr/>
        </p:nvGrpSpPr>
        <p:grpSpPr>
          <a:xfrm>
            <a:off x="623454" y="927033"/>
            <a:ext cx="3813354" cy="3682399"/>
            <a:chOff x="3982947" y="764924"/>
            <a:chExt cx="4402902" cy="1772088"/>
          </a:xfrm>
        </p:grpSpPr>
        <p:sp>
          <p:nvSpPr>
            <p:cNvPr id="270" name="Google Shape;270;p2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21"/>
          <p:cNvGrpSpPr/>
          <p:nvPr/>
        </p:nvGrpSpPr>
        <p:grpSpPr>
          <a:xfrm>
            <a:off x="-6141" y="4614236"/>
            <a:ext cx="7925737" cy="6073914"/>
            <a:chOff x="-7091" y="2220518"/>
            <a:chExt cx="9151065" cy="2922962"/>
          </a:xfrm>
        </p:grpSpPr>
        <p:sp>
          <p:nvSpPr>
            <p:cNvPr id="278" name="Google Shape;278;p21"/>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9" name="Google Shape;279;p21"/>
            <p:cNvGrpSpPr/>
            <p:nvPr/>
          </p:nvGrpSpPr>
          <p:grpSpPr>
            <a:xfrm>
              <a:off x="720053" y="4703864"/>
              <a:ext cx="545456" cy="283819"/>
              <a:chOff x="510100" y="3797400"/>
              <a:chExt cx="734225" cy="821950"/>
            </a:xfrm>
          </p:grpSpPr>
          <p:sp>
            <p:nvSpPr>
              <p:cNvPr id="280" name="Google Shape;280;p21"/>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1"/>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5">
  <p:cSld name="CAPTION_ONLY_2_1_1_1_1">
    <p:spTree>
      <p:nvGrpSpPr>
        <p:cNvPr id="282" name="Shape 282"/>
        <p:cNvGrpSpPr/>
        <p:nvPr/>
      </p:nvGrpSpPr>
      <p:grpSpPr>
        <a:xfrm>
          <a:off x="0" y="0"/>
          <a:ext cx="0" cy="0"/>
          <a:chOff x="0" y="0"/>
          <a:chExt cx="0" cy="0"/>
        </a:xfrm>
      </p:grpSpPr>
      <p:grpSp>
        <p:nvGrpSpPr>
          <p:cNvPr id="283" name="Google Shape;283;p22"/>
          <p:cNvGrpSpPr/>
          <p:nvPr/>
        </p:nvGrpSpPr>
        <p:grpSpPr>
          <a:xfrm>
            <a:off x="-49086" y="2380747"/>
            <a:ext cx="7972642" cy="8473154"/>
            <a:chOff x="-56675" y="1145692"/>
            <a:chExt cx="9205221" cy="4077553"/>
          </a:xfrm>
        </p:grpSpPr>
        <p:sp>
          <p:nvSpPr>
            <p:cNvPr id="284" name="Google Shape;284;p22"/>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 name="Google Shape;285;p22"/>
            <p:cNvGrpSpPr/>
            <p:nvPr/>
          </p:nvGrpSpPr>
          <p:grpSpPr>
            <a:xfrm rot="10637337">
              <a:off x="449973" y="3757208"/>
              <a:ext cx="1594500" cy="934544"/>
              <a:chOff x="6829525" y="3715075"/>
              <a:chExt cx="1594469" cy="934526"/>
            </a:xfrm>
          </p:grpSpPr>
          <p:sp>
            <p:nvSpPr>
              <p:cNvPr id="286" name="Google Shape;286;p22"/>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22"/>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22"/>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90" name="Google Shape;290;p22"/>
          <p:cNvGrpSpPr/>
          <p:nvPr/>
        </p:nvGrpSpPr>
        <p:grpSpPr>
          <a:xfrm>
            <a:off x="623454" y="927033"/>
            <a:ext cx="3813354" cy="3682399"/>
            <a:chOff x="3982947" y="764924"/>
            <a:chExt cx="4402902" cy="1772088"/>
          </a:xfrm>
        </p:grpSpPr>
        <p:sp>
          <p:nvSpPr>
            <p:cNvPr id="291" name="Google Shape;291;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 name="Google Shape;298;p22"/>
          <p:cNvGrpSpPr/>
          <p:nvPr/>
        </p:nvGrpSpPr>
        <p:grpSpPr>
          <a:xfrm>
            <a:off x="623454" y="927033"/>
            <a:ext cx="3813354" cy="3682399"/>
            <a:chOff x="3982947" y="764924"/>
            <a:chExt cx="4402902" cy="1772088"/>
          </a:xfrm>
        </p:grpSpPr>
        <p:sp>
          <p:nvSpPr>
            <p:cNvPr id="299" name="Google Shape;299;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ONE_COLUMN_TEXT_1">
    <p:spTree>
      <p:nvGrpSpPr>
        <p:cNvPr id="306" name="Shape 306"/>
        <p:cNvGrpSpPr/>
        <p:nvPr/>
      </p:nvGrpSpPr>
      <p:grpSpPr>
        <a:xfrm>
          <a:off x="0" y="0"/>
          <a:ext cx="0" cy="0"/>
          <a:chOff x="0" y="0"/>
          <a:chExt cx="0" cy="0"/>
        </a:xfrm>
      </p:grpSpPr>
      <p:sp>
        <p:nvSpPr>
          <p:cNvPr id="307" name="Google Shape;307;p23"/>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8" name="Google Shape;308;p23"/>
          <p:cNvPicPr preferRelativeResize="0"/>
          <p:nvPr/>
        </p:nvPicPr>
        <p:blipFill rotWithShape="1">
          <a:blip r:embed="rId2">
            <a:alphaModFix/>
          </a:blip>
          <a:srcRect b="0" l="0" r="0" t="9"/>
          <a:stretch/>
        </p:blipFill>
        <p:spPr>
          <a:xfrm>
            <a:off x="645363" y="6976670"/>
            <a:ext cx="4653482" cy="3492824"/>
          </a:xfrm>
          <a:prstGeom prst="rect">
            <a:avLst/>
          </a:prstGeom>
          <a:noFill/>
          <a:ln>
            <a:noFill/>
          </a:ln>
        </p:spPr>
      </p:pic>
      <p:sp>
        <p:nvSpPr>
          <p:cNvPr id="309" name="Google Shape;309;p23"/>
          <p:cNvSpPr/>
          <p:nvPr/>
        </p:nvSpPr>
        <p:spPr>
          <a:xfrm>
            <a:off x="-171300" y="1299950"/>
            <a:ext cx="8262600" cy="17493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rot="10800000">
            <a:off x="1124844" y="130196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rot="10800000">
            <a:off x="4647338" y="129921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txBox="1"/>
          <p:nvPr/>
        </p:nvSpPr>
        <p:spPr>
          <a:xfrm>
            <a:off x="1153025"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Khalid Alkhani </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p:txBody>
      </p:sp>
      <p:sp>
        <p:nvSpPr>
          <p:cNvPr id="313" name="Google Shape;313;p23"/>
          <p:cNvSpPr txBox="1"/>
          <p:nvPr/>
        </p:nvSpPr>
        <p:spPr>
          <a:xfrm>
            <a:off x="4661450"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Lama Alzamil</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t/>
            </a:r>
            <a:endParaRPr sz="2400">
              <a:solidFill>
                <a:srgbClr val="741B47"/>
              </a:solidFill>
              <a:latin typeface="Patrick Hand SC"/>
              <a:ea typeface="Patrick Hand SC"/>
              <a:cs typeface="Patrick Hand SC"/>
              <a:sym typeface="Patrick Hand SC"/>
            </a:endParaRPr>
          </a:p>
        </p:txBody>
      </p:sp>
      <p:sp>
        <p:nvSpPr>
          <p:cNvPr id="314" name="Google Shape;314;p23"/>
          <p:cNvSpPr txBox="1"/>
          <p:nvPr/>
        </p:nvSpPr>
        <p:spPr>
          <a:xfrm>
            <a:off x="2257200" y="64500"/>
            <a:ext cx="3405600" cy="122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100">
                <a:solidFill>
                  <a:srgbClr val="741B47"/>
                </a:solidFill>
                <a:latin typeface="Pompiere"/>
                <a:ea typeface="Pompiere"/>
                <a:cs typeface="Pompiere"/>
                <a:sym typeface="Pompiere"/>
              </a:rPr>
              <a:t>Thank You!</a:t>
            </a:r>
            <a:endParaRPr sz="7100">
              <a:solidFill>
                <a:srgbClr val="741B47"/>
              </a:solidFill>
              <a:latin typeface="Pompiere"/>
              <a:ea typeface="Pompiere"/>
              <a:cs typeface="Pompiere"/>
              <a:sym typeface="Pompiere"/>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six columns">
  <p:cSld name="ONE_COLUMN_TEXT_1_1">
    <p:spTree>
      <p:nvGrpSpPr>
        <p:cNvPr id="315" name="Shape 315"/>
        <p:cNvGrpSpPr/>
        <p:nvPr/>
      </p:nvGrpSpPr>
      <p:grpSpPr>
        <a:xfrm>
          <a:off x="0" y="0"/>
          <a:ext cx="0" cy="0"/>
          <a:chOff x="0" y="0"/>
          <a:chExt cx="0" cy="0"/>
        </a:xfrm>
      </p:grpSpPr>
      <p:sp>
        <p:nvSpPr>
          <p:cNvPr id="316" name="Google Shape;316;p24"/>
          <p:cNvSpPr/>
          <p:nvPr/>
        </p:nvSpPr>
        <p:spPr>
          <a:xfrm rot="10800000">
            <a:off x="-6539" y="7721650"/>
            <a:ext cx="4378648" cy="2966854"/>
          </a:xfrm>
          <a:custGeom>
            <a:rect b="b" l="l" r="r" t="t"/>
            <a:pathLst>
              <a:path extrusionOk="0" h="10339" w="3661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ph idx="1" type="subTitle"/>
          </p:nvPr>
        </p:nvSpPr>
        <p:spPr>
          <a:xfrm>
            <a:off x="623665"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18" name="Google Shape;318;p24"/>
          <p:cNvSpPr txBox="1"/>
          <p:nvPr>
            <p:ph idx="2" type="subTitle"/>
          </p:nvPr>
        </p:nvSpPr>
        <p:spPr>
          <a:xfrm>
            <a:off x="3027131"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19" name="Google Shape;319;p24"/>
          <p:cNvSpPr txBox="1"/>
          <p:nvPr>
            <p:ph idx="3" type="subTitle"/>
          </p:nvPr>
        </p:nvSpPr>
        <p:spPr>
          <a:xfrm>
            <a:off x="5439024"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0" name="Google Shape;320;p24"/>
          <p:cNvSpPr txBox="1"/>
          <p:nvPr>
            <p:ph idx="4" type="subTitle"/>
          </p:nvPr>
        </p:nvSpPr>
        <p:spPr>
          <a:xfrm>
            <a:off x="129310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1" name="Google Shape;321;p24"/>
          <p:cNvSpPr txBox="1"/>
          <p:nvPr>
            <p:ph idx="5" type="subTitle"/>
          </p:nvPr>
        </p:nvSpPr>
        <p:spPr>
          <a:xfrm>
            <a:off x="369661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2" name="Google Shape;322;p24"/>
          <p:cNvSpPr txBox="1"/>
          <p:nvPr>
            <p:ph idx="6" type="subTitle"/>
          </p:nvPr>
        </p:nvSpPr>
        <p:spPr>
          <a:xfrm>
            <a:off x="6108508"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3" name="Google Shape;323;p24"/>
          <p:cNvSpPr txBox="1"/>
          <p:nvPr>
            <p:ph idx="7" type="subTitle"/>
          </p:nvPr>
        </p:nvSpPr>
        <p:spPr>
          <a:xfrm>
            <a:off x="623665"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4" name="Google Shape;324;p24"/>
          <p:cNvSpPr txBox="1"/>
          <p:nvPr>
            <p:ph idx="8" type="subTitle"/>
          </p:nvPr>
        </p:nvSpPr>
        <p:spPr>
          <a:xfrm>
            <a:off x="3027131"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5" name="Google Shape;325;p24"/>
          <p:cNvSpPr txBox="1"/>
          <p:nvPr>
            <p:ph idx="9" type="subTitle"/>
          </p:nvPr>
        </p:nvSpPr>
        <p:spPr>
          <a:xfrm>
            <a:off x="5439024"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6" name="Google Shape;326;p24"/>
          <p:cNvSpPr txBox="1"/>
          <p:nvPr>
            <p:ph idx="13" type="subTitle"/>
          </p:nvPr>
        </p:nvSpPr>
        <p:spPr>
          <a:xfrm>
            <a:off x="129310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7" name="Google Shape;327;p24"/>
          <p:cNvSpPr txBox="1"/>
          <p:nvPr>
            <p:ph idx="14" type="subTitle"/>
          </p:nvPr>
        </p:nvSpPr>
        <p:spPr>
          <a:xfrm>
            <a:off x="369661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8" name="Google Shape;328;p24"/>
          <p:cNvSpPr txBox="1"/>
          <p:nvPr>
            <p:ph idx="15" type="subTitle"/>
          </p:nvPr>
        </p:nvSpPr>
        <p:spPr>
          <a:xfrm>
            <a:off x="6108508"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9" name="Google Shape;329;p2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30" name="Google Shape;330;p24"/>
          <p:cNvGrpSpPr/>
          <p:nvPr/>
        </p:nvGrpSpPr>
        <p:grpSpPr>
          <a:xfrm>
            <a:off x="623454" y="927033"/>
            <a:ext cx="3813354" cy="3682399"/>
            <a:chOff x="3982947" y="764924"/>
            <a:chExt cx="4402902" cy="1772088"/>
          </a:xfrm>
        </p:grpSpPr>
        <p:sp>
          <p:nvSpPr>
            <p:cNvPr id="331" name="Google Shape;331;p2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four columns">
  <p:cSld name="ONE_COLUMN_TEXT_1_1_1">
    <p:spTree>
      <p:nvGrpSpPr>
        <p:cNvPr id="338" name="Shape 338"/>
        <p:cNvGrpSpPr/>
        <p:nvPr/>
      </p:nvGrpSpPr>
      <p:grpSpPr>
        <a:xfrm>
          <a:off x="0" y="0"/>
          <a:ext cx="0" cy="0"/>
          <a:chOff x="0" y="0"/>
          <a:chExt cx="0" cy="0"/>
        </a:xfrm>
      </p:grpSpPr>
      <p:sp>
        <p:nvSpPr>
          <p:cNvPr id="339" name="Google Shape;339;p25"/>
          <p:cNvSpPr txBox="1"/>
          <p:nvPr>
            <p:ph idx="1" type="subTitle"/>
          </p:nvPr>
        </p:nvSpPr>
        <p:spPr>
          <a:xfrm>
            <a:off x="1433054" y="824285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0" name="Google Shape;340;p25"/>
          <p:cNvSpPr txBox="1"/>
          <p:nvPr>
            <p:ph idx="2" type="subTitle"/>
          </p:nvPr>
        </p:nvSpPr>
        <p:spPr>
          <a:xfrm>
            <a:off x="4950736" y="8242868"/>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1" name="Google Shape;341;p25"/>
          <p:cNvSpPr txBox="1"/>
          <p:nvPr>
            <p:ph idx="3" type="subTitle"/>
          </p:nvPr>
        </p:nvSpPr>
        <p:spPr>
          <a:xfrm>
            <a:off x="1433054" y="7539421"/>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2" name="Google Shape;342;p25"/>
          <p:cNvSpPr txBox="1"/>
          <p:nvPr>
            <p:ph idx="4" type="subTitle"/>
          </p:nvPr>
        </p:nvSpPr>
        <p:spPr>
          <a:xfrm>
            <a:off x="4950737" y="7539438"/>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3" name="Google Shape;343;p25"/>
          <p:cNvSpPr txBox="1"/>
          <p:nvPr>
            <p:ph idx="5" type="subTitle"/>
          </p:nvPr>
        </p:nvSpPr>
        <p:spPr>
          <a:xfrm>
            <a:off x="1433054" y="469584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4" name="Google Shape;344;p25"/>
          <p:cNvSpPr txBox="1"/>
          <p:nvPr>
            <p:ph idx="6" type="subTitle"/>
          </p:nvPr>
        </p:nvSpPr>
        <p:spPr>
          <a:xfrm>
            <a:off x="4950736" y="4695847"/>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5" name="Google Shape;345;p25"/>
          <p:cNvSpPr txBox="1"/>
          <p:nvPr>
            <p:ph idx="7" type="subTitle"/>
          </p:nvPr>
        </p:nvSpPr>
        <p:spPr>
          <a:xfrm>
            <a:off x="1433054"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6" name="Google Shape;346;p25"/>
          <p:cNvSpPr txBox="1"/>
          <p:nvPr>
            <p:ph idx="8" type="subTitle"/>
          </p:nvPr>
        </p:nvSpPr>
        <p:spPr>
          <a:xfrm>
            <a:off x="4950737"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7" name="Google Shape;347;p2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48" name="Google Shape;348;p25"/>
          <p:cNvGrpSpPr/>
          <p:nvPr/>
        </p:nvGrpSpPr>
        <p:grpSpPr>
          <a:xfrm>
            <a:off x="623454" y="927033"/>
            <a:ext cx="3813354" cy="3682399"/>
            <a:chOff x="3982947" y="764924"/>
            <a:chExt cx="4402902" cy="1772088"/>
          </a:xfrm>
        </p:grpSpPr>
        <p:sp>
          <p:nvSpPr>
            <p:cNvPr id="349" name="Google Shape;349;p2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umbers and text">
  <p:cSld name="ONE_COLUMN_TEXT_1_1_1_1">
    <p:spTree>
      <p:nvGrpSpPr>
        <p:cNvPr id="356" name="Shape 356"/>
        <p:cNvGrpSpPr/>
        <p:nvPr/>
      </p:nvGrpSpPr>
      <p:grpSpPr>
        <a:xfrm>
          <a:off x="0" y="0"/>
          <a:ext cx="0" cy="0"/>
          <a:chOff x="0" y="0"/>
          <a:chExt cx="0" cy="0"/>
        </a:xfrm>
      </p:grpSpPr>
      <p:sp>
        <p:nvSpPr>
          <p:cNvPr id="357" name="Google Shape;357;p26"/>
          <p:cNvSpPr txBox="1"/>
          <p:nvPr>
            <p:ph idx="1" type="subTitle"/>
          </p:nvPr>
        </p:nvSpPr>
        <p:spPr>
          <a:xfrm>
            <a:off x="1502734" y="4819910"/>
            <a:ext cx="49146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8" name="Google Shape;358;p2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9" name="Google Shape;359;p26"/>
          <p:cNvSpPr txBox="1"/>
          <p:nvPr>
            <p:ph idx="2" type="subTitle"/>
          </p:nvPr>
        </p:nvSpPr>
        <p:spPr>
          <a:xfrm>
            <a:off x="702094"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0" name="Google Shape;360;p26"/>
          <p:cNvSpPr txBox="1"/>
          <p:nvPr>
            <p:ph idx="3" type="subTitle"/>
          </p:nvPr>
        </p:nvSpPr>
        <p:spPr>
          <a:xfrm>
            <a:off x="4399751"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61" name="Google Shape;361;p26"/>
          <p:cNvGrpSpPr/>
          <p:nvPr/>
        </p:nvGrpSpPr>
        <p:grpSpPr>
          <a:xfrm>
            <a:off x="623454" y="927033"/>
            <a:ext cx="3813354" cy="3682399"/>
            <a:chOff x="3982947" y="764924"/>
            <a:chExt cx="4402902" cy="1772088"/>
          </a:xfrm>
        </p:grpSpPr>
        <p:sp>
          <p:nvSpPr>
            <p:cNvPr id="362" name="Google Shape;362;p2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26"/>
          <p:cNvSpPr txBox="1"/>
          <p:nvPr>
            <p:ph hasCustomPrompt="1" idx="4" type="title"/>
          </p:nvPr>
        </p:nvSpPr>
        <p:spPr>
          <a:xfrm>
            <a:off x="2109272" y="2811395"/>
            <a:ext cx="3701400" cy="178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DM Sans"/>
              <a:buNone/>
              <a:defRPr sz="6000">
                <a:latin typeface="DM Sans"/>
                <a:ea typeface="DM Sans"/>
                <a:cs typeface="DM Sans"/>
                <a:sym typeface="DM Sans"/>
              </a:defRPr>
            </a:lvl2pPr>
            <a:lvl3pPr lvl="2" rtl="0" algn="ctr">
              <a:spcBef>
                <a:spcPts val="0"/>
              </a:spcBef>
              <a:spcAft>
                <a:spcPts val="0"/>
              </a:spcAft>
              <a:buSzPts val="6000"/>
              <a:buFont typeface="DM Sans"/>
              <a:buNone/>
              <a:defRPr sz="6000">
                <a:latin typeface="DM Sans"/>
                <a:ea typeface="DM Sans"/>
                <a:cs typeface="DM Sans"/>
                <a:sym typeface="DM Sans"/>
              </a:defRPr>
            </a:lvl3pPr>
            <a:lvl4pPr lvl="3" rtl="0" algn="ctr">
              <a:spcBef>
                <a:spcPts val="0"/>
              </a:spcBef>
              <a:spcAft>
                <a:spcPts val="0"/>
              </a:spcAft>
              <a:buSzPts val="6000"/>
              <a:buFont typeface="DM Sans"/>
              <a:buNone/>
              <a:defRPr sz="6000">
                <a:latin typeface="DM Sans"/>
                <a:ea typeface="DM Sans"/>
                <a:cs typeface="DM Sans"/>
                <a:sym typeface="DM Sans"/>
              </a:defRPr>
            </a:lvl4pPr>
            <a:lvl5pPr lvl="4" rtl="0" algn="ctr">
              <a:spcBef>
                <a:spcPts val="0"/>
              </a:spcBef>
              <a:spcAft>
                <a:spcPts val="0"/>
              </a:spcAft>
              <a:buSzPts val="6000"/>
              <a:buFont typeface="DM Sans"/>
              <a:buNone/>
              <a:defRPr sz="6000">
                <a:latin typeface="DM Sans"/>
                <a:ea typeface="DM Sans"/>
                <a:cs typeface="DM Sans"/>
                <a:sym typeface="DM Sans"/>
              </a:defRPr>
            </a:lvl5pPr>
            <a:lvl6pPr lvl="5" rtl="0" algn="ctr">
              <a:spcBef>
                <a:spcPts val="0"/>
              </a:spcBef>
              <a:spcAft>
                <a:spcPts val="0"/>
              </a:spcAft>
              <a:buSzPts val="6000"/>
              <a:buFont typeface="DM Sans"/>
              <a:buNone/>
              <a:defRPr sz="6000">
                <a:latin typeface="DM Sans"/>
                <a:ea typeface="DM Sans"/>
                <a:cs typeface="DM Sans"/>
                <a:sym typeface="DM Sans"/>
              </a:defRPr>
            </a:lvl6pPr>
            <a:lvl7pPr lvl="6" rtl="0" algn="ctr">
              <a:spcBef>
                <a:spcPts val="0"/>
              </a:spcBef>
              <a:spcAft>
                <a:spcPts val="0"/>
              </a:spcAft>
              <a:buSzPts val="6000"/>
              <a:buFont typeface="DM Sans"/>
              <a:buNone/>
              <a:defRPr sz="6000">
                <a:latin typeface="DM Sans"/>
                <a:ea typeface="DM Sans"/>
                <a:cs typeface="DM Sans"/>
                <a:sym typeface="DM Sans"/>
              </a:defRPr>
            </a:lvl7pPr>
            <a:lvl8pPr lvl="7" rtl="0" algn="ctr">
              <a:spcBef>
                <a:spcPts val="0"/>
              </a:spcBef>
              <a:spcAft>
                <a:spcPts val="0"/>
              </a:spcAft>
              <a:buSzPts val="6000"/>
              <a:buFont typeface="DM Sans"/>
              <a:buNone/>
              <a:defRPr sz="6000">
                <a:latin typeface="DM Sans"/>
                <a:ea typeface="DM Sans"/>
                <a:cs typeface="DM Sans"/>
                <a:sym typeface="DM Sans"/>
              </a:defRPr>
            </a:lvl8pPr>
            <a:lvl9pPr lvl="8" rtl="0" algn="ctr">
              <a:spcBef>
                <a:spcPts val="0"/>
              </a:spcBef>
              <a:spcAft>
                <a:spcPts val="0"/>
              </a:spcAft>
              <a:buSzPts val="6000"/>
              <a:buFont typeface="DM Sans"/>
              <a:buNone/>
              <a:defRPr sz="6000">
                <a:latin typeface="DM Sans"/>
                <a:ea typeface="DM Sans"/>
                <a:cs typeface="DM Sans"/>
                <a:sym typeface="DM Sans"/>
              </a:defRPr>
            </a:lvl9pPr>
          </a:lstStyle>
          <a:p>
            <a:r>
              <a:t>xx%</a:t>
            </a:r>
          </a:p>
        </p:txBody>
      </p:sp>
      <p:sp>
        <p:nvSpPr>
          <p:cNvPr id="370" name="Google Shape;370;p26"/>
          <p:cNvSpPr txBox="1"/>
          <p:nvPr>
            <p:ph hasCustomPrompt="1" idx="5" type="title"/>
          </p:nvPr>
        </p:nvSpPr>
        <p:spPr>
          <a:xfrm>
            <a:off x="4596204"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
        <p:nvSpPr>
          <p:cNvPr id="371" name="Google Shape;371;p26"/>
          <p:cNvSpPr txBox="1"/>
          <p:nvPr>
            <p:ph hasCustomPrompt="1" idx="6" type="title"/>
          </p:nvPr>
        </p:nvSpPr>
        <p:spPr>
          <a:xfrm>
            <a:off x="898535"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ONE_COLUMN_TEXT_1_1_1_1_1">
    <p:bg>
      <p:bgPr>
        <a:solidFill>
          <a:srgbClr val="F6F1F3"/>
        </a:solidFill>
      </p:bgPr>
    </p:bg>
    <p:spTree>
      <p:nvGrpSpPr>
        <p:cNvPr id="372" name="Shape 372"/>
        <p:cNvGrpSpPr/>
        <p:nvPr/>
      </p:nvGrpSpPr>
      <p:grpSpPr>
        <a:xfrm>
          <a:off x="0" y="0"/>
          <a:ext cx="0" cy="0"/>
          <a:chOff x="0" y="0"/>
          <a:chExt cx="0" cy="0"/>
        </a:xfrm>
      </p:grpSpPr>
      <p:grpSp>
        <p:nvGrpSpPr>
          <p:cNvPr id="373" name="Google Shape;373;p27"/>
          <p:cNvGrpSpPr/>
          <p:nvPr/>
        </p:nvGrpSpPr>
        <p:grpSpPr>
          <a:xfrm>
            <a:off x="-139707" y="7064900"/>
            <a:ext cx="3546713" cy="3641803"/>
            <a:chOff x="-199351" y="2855375"/>
            <a:chExt cx="5366490" cy="2296943"/>
          </a:xfrm>
        </p:grpSpPr>
        <p:grpSp>
          <p:nvGrpSpPr>
            <p:cNvPr id="374" name="Google Shape;374;p27"/>
            <p:cNvGrpSpPr/>
            <p:nvPr/>
          </p:nvGrpSpPr>
          <p:grpSpPr>
            <a:xfrm flipH="1">
              <a:off x="-199351" y="2855375"/>
              <a:ext cx="5366490" cy="2296943"/>
              <a:chOff x="5005549" y="2855375"/>
              <a:chExt cx="5366490" cy="2296943"/>
            </a:xfrm>
          </p:grpSpPr>
          <p:sp>
            <p:nvSpPr>
              <p:cNvPr id="375" name="Google Shape;375;p27"/>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7"/>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7" name="Google Shape;377;p27"/>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27"/>
          <p:cNvSpPr txBox="1"/>
          <p:nvPr/>
        </p:nvSpPr>
        <p:spPr>
          <a:xfrm flipH="1">
            <a:off x="3453381" y="10001775"/>
            <a:ext cx="2142900" cy="726300"/>
          </a:xfrm>
          <a:prstGeom prst="rect">
            <a:avLst/>
          </a:prstGeom>
          <a:noFill/>
          <a:ln>
            <a:noFill/>
          </a:ln>
        </p:spPr>
        <p:txBody>
          <a:bodyPr anchorCtr="0" anchor="ctr" bIns="103300" lIns="103300" spcFirstLastPara="1" rIns="103300" wrap="square" tIns="103300">
            <a:noAutofit/>
          </a:bodyPr>
          <a:lstStyle/>
          <a:p>
            <a:pPr indent="0" lvl="0" marL="0" rtl="0" algn="l">
              <a:spcBef>
                <a:spcPts val="0"/>
              </a:spcBef>
              <a:spcAft>
                <a:spcPts val="0"/>
              </a:spcAft>
              <a:buNone/>
            </a:pPr>
            <a:r>
              <a:rPr b="1" lang="en-GB" sz="1000">
                <a:latin typeface="Lora"/>
                <a:ea typeface="Lora"/>
                <a:cs typeface="Lora"/>
                <a:sym typeface="Lora"/>
              </a:rPr>
              <a:t>Black: Original content</a:t>
            </a:r>
            <a:r>
              <a:rPr b="1" lang="en-GB" sz="1000">
                <a:solidFill>
                  <a:srgbClr val="38761D"/>
                </a:solidFill>
                <a:latin typeface="Lora"/>
                <a:ea typeface="Lora"/>
                <a:cs typeface="Lora"/>
                <a:sym typeface="Lora"/>
              </a:rPr>
              <a:t>     </a:t>
            </a:r>
            <a:r>
              <a:rPr b="1" lang="en-GB" sz="1000">
                <a:solidFill>
                  <a:srgbClr val="8E7CC3"/>
                </a:solidFill>
                <a:latin typeface="Lora"/>
                <a:ea typeface="Lora"/>
                <a:cs typeface="Lora"/>
                <a:sym typeface="Lora"/>
              </a:rPr>
              <a:t>   </a:t>
            </a:r>
            <a:endParaRPr b="1" sz="1000">
              <a:latin typeface="Lora"/>
              <a:ea typeface="Lora"/>
              <a:cs typeface="Lora"/>
              <a:sym typeface="Lora"/>
            </a:endParaRPr>
          </a:p>
          <a:p>
            <a:pPr indent="0" lvl="0" marL="0" rtl="0" algn="l">
              <a:spcBef>
                <a:spcPts val="0"/>
              </a:spcBef>
              <a:spcAft>
                <a:spcPts val="0"/>
              </a:spcAft>
              <a:buNone/>
            </a:pPr>
            <a:r>
              <a:rPr b="1" lang="en-GB" sz="1000">
                <a:solidFill>
                  <a:srgbClr val="FF0000"/>
                </a:solidFill>
                <a:latin typeface="Lora"/>
                <a:ea typeface="Lora"/>
                <a:cs typeface="Lora"/>
                <a:sym typeface="Lora"/>
              </a:rPr>
              <a:t>Red: Important</a:t>
            </a:r>
            <a:r>
              <a:rPr b="1" lang="en-GB" sz="1000">
                <a:solidFill>
                  <a:srgbClr val="B45F06"/>
                </a:solidFill>
                <a:latin typeface="Lora"/>
                <a:ea typeface="Lora"/>
                <a:cs typeface="Lora"/>
                <a:sym typeface="Lora"/>
              </a:rPr>
              <a:t>   </a:t>
            </a:r>
            <a:r>
              <a:rPr b="1" lang="en-GB" sz="1000">
                <a:solidFill>
                  <a:srgbClr val="8E7CC3"/>
                </a:solidFill>
                <a:latin typeface="Lora"/>
                <a:ea typeface="Lora"/>
                <a:cs typeface="Lora"/>
                <a:sym typeface="Lora"/>
              </a:rPr>
              <a:t>                      </a:t>
            </a:r>
            <a:endParaRPr b="1" sz="1000">
              <a:solidFill>
                <a:srgbClr val="666666"/>
              </a:solidFill>
              <a:latin typeface="Lora"/>
              <a:ea typeface="Lora"/>
              <a:cs typeface="Lora"/>
              <a:sym typeface="Lora"/>
            </a:endParaRPr>
          </a:p>
          <a:p>
            <a:pPr indent="0" lvl="0" marL="0" rtl="0" algn="l">
              <a:spcBef>
                <a:spcPts val="0"/>
              </a:spcBef>
              <a:spcAft>
                <a:spcPts val="0"/>
              </a:spcAft>
              <a:buClr>
                <a:srgbClr val="000000"/>
              </a:buClr>
              <a:buSzPts val="1200"/>
              <a:buFont typeface="Arial"/>
              <a:buNone/>
            </a:pPr>
            <a:r>
              <a:rPr b="1" lang="en-GB" sz="1000">
                <a:solidFill>
                  <a:srgbClr val="4A86E8"/>
                </a:solidFill>
                <a:latin typeface="Lora"/>
                <a:ea typeface="Lora"/>
                <a:cs typeface="Lora"/>
                <a:sym typeface="Lora"/>
              </a:rPr>
              <a:t>Blue: Males slides</a:t>
            </a:r>
            <a:endParaRPr b="1" sz="1000">
              <a:solidFill>
                <a:srgbClr val="4A86E8"/>
              </a:solidFill>
              <a:latin typeface="Lora"/>
              <a:ea typeface="Lora"/>
              <a:cs typeface="Lora"/>
              <a:sym typeface="Lora"/>
            </a:endParaRPr>
          </a:p>
        </p:txBody>
      </p:sp>
      <p:sp>
        <p:nvSpPr>
          <p:cNvPr id="379" name="Google Shape;379;p27"/>
          <p:cNvSpPr txBox="1"/>
          <p:nvPr/>
        </p:nvSpPr>
        <p:spPr>
          <a:xfrm>
            <a:off x="5062864" y="10017474"/>
            <a:ext cx="2556600" cy="694800"/>
          </a:xfrm>
          <a:prstGeom prst="rect">
            <a:avLst/>
          </a:prstGeom>
          <a:noFill/>
          <a:ln>
            <a:noFill/>
          </a:ln>
        </p:spPr>
        <p:txBody>
          <a:bodyPr anchorCtr="0" anchor="t" bIns="103300" lIns="103300" spcFirstLastPara="1" rIns="103300" wrap="square" tIns="103300">
            <a:noAutofit/>
          </a:bodyPr>
          <a:lstStyle/>
          <a:p>
            <a:pPr indent="0" lvl="0" marL="0" rtl="0" algn="l">
              <a:spcBef>
                <a:spcPts val="0"/>
              </a:spcBef>
              <a:spcAft>
                <a:spcPts val="0"/>
              </a:spcAft>
              <a:buClr>
                <a:srgbClr val="000000"/>
              </a:buClr>
              <a:buSzPts val="1100"/>
              <a:buFont typeface="Arial"/>
              <a:buNone/>
            </a:pPr>
            <a:r>
              <a:rPr b="1" lang="en-GB" sz="1000">
                <a:solidFill>
                  <a:srgbClr val="B45F06"/>
                </a:solidFill>
                <a:latin typeface="Lora"/>
                <a:ea typeface="Lora"/>
                <a:cs typeface="Lora"/>
                <a:sym typeface="Lora"/>
              </a:rPr>
              <a:t>Orange: Doctor notes</a:t>
            </a:r>
            <a:endParaRPr b="1" sz="1000">
              <a:solidFill>
                <a:srgbClr val="B45F06"/>
              </a:solidFill>
              <a:latin typeface="Lora"/>
              <a:ea typeface="Lora"/>
              <a:cs typeface="Lora"/>
              <a:sym typeface="Lora"/>
            </a:endParaRPr>
          </a:p>
          <a:p>
            <a:pPr indent="0" lvl="0" marL="0" rtl="0" algn="l">
              <a:spcBef>
                <a:spcPts val="0"/>
              </a:spcBef>
              <a:spcAft>
                <a:spcPts val="0"/>
              </a:spcAft>
              <a:buNone/>
            </a:pPr>
            <a:r>
              <a:rPr b="1" lang="en-GB" sz="1000">
                <a:solidFill>
                  <a:srgbClr val="999999"/>
                </a:solidFill>
                <a:latin typeface="Lora"/>
                <a:ea typeface="Lora"/>
                <a:cs typeface="Lora"/>
                <a:sym typeface="Lora"/>
              </a:rPr>
              <a:t>Grey: Extra/Robbins </a:t>
            </a:r>
            <a:endParaRPr b="1" sz="1000">
              <a:solidFill>
                <a:srgbClr val="38761D"/>
              </a:solidFill>
              <a:latin typeface="Lora"/>
              <a:ea typeface="Lora"/>
              <a:cs typeface="Lora"/>
              <a:sym typeface="Lora"/>
            </a:endParaRPr>
          </a:p>
          <a:p>
            <a:pPr indent="0" lvl="0" marL="0" rtl="0" algn="l">
              <a:spcBef>
                <a:spcPts val="0"/>
              </a:spcBef>
              <a:spcAft>
                <a:spcPts val="0"/>
              </a:spcAft>
              <a:buNone/>
            </a:pPr>
            <a:r>
              <a:rPr b="1" lang="en-GB" sz="1000">
                <a:solidFill>
                  <a:srgbClr val="38761D"/>
                </a:solidFill>
                <a:latin typeface="Lora"/>
                <a:ea typeface="Lora"/>
                <a:cs typeface="Lora"/>
                <a:sym typeface="Lora"/>
              </a:rPr>
              <a:t>Green: F</a:t>
            </a:r>
            <a:r>
              <a:rPr b="1" lang="en-GB" sz="1000">
                <a:solidFill>
                  <a:srgbClr val="38761D"/>
                </a:solidFill>
                <a:latin typeface="Lora"/>
                <a:ea typeface="Lora"/>
                <a:cs typeface="Lora"/>
                <a:sym typeface="Lora"/>
              </a:rPr>
              <a:t>emales slides  </a:t>
            </a:r>
            <a:r>
              <a:rPr b="1" lang="en-GB" sz="1000">
                <a:solidFill>
                  <a:srgbClr val="38761D"/>
                </a:solidFill>
                <a:latin typeface="CG Times"/>
                <a:ea typeface="CG Times"/>
                <a:cs typeface="CG Times"/>
                <a:sym typeface="CG Times"/>
              </a:rPr>
              <a:t>                        </a:t>
            </a:r>
            <a:endParaRPr b="1" sz="1000">
              <a:solidFill>
                <a:srgbClr val="38761D"/>
              </a:solidFill>
              <a:latin typeface="CG Times"/>
              <a:ea typeface="CG Times"/>
              <a:cs typeface="CG Times"/>
              <a:sym typeface="CG Times"/>
            </a:endParaRPr>
          </a:p>
        </p:txBody>
      </p:sp>
      <p:pic>
        <p:nvPicPr>
          <p:cNvPr id="380" name="Google Shape;380;p27"/>
          <p:cNvPicPr preferRelativeResize="0"/>
          <p:nvPr/>
        </p:nvPicPr>
        <p:blipFill>
          <a:blip r:embed="rId2">
            <a:alphaModFix/>
          </a:blip>
          <a:stretch>
            <a:fillRect/>
          </a:stretch>
        </p:blipFill>
        <p:spPr>
          <a:xfrm>
            <a:off x="28925" y="6589875"/>
            <a:ext cx="4555725" cy="4555725"/>
          </a:xfrm>
          <a:prstGeom prst="rect">
            <a:avLst/>
          </a:prstGeom>
          <a:noFill/>
          <a:ln>
            <a:noFill/>
          </a:ln>
        </p:spPr>
      </p:pic>
      <p:pic>
        <p:nvPicPr>
          <p:cNvPr id="381" name="Google Shape;381;p27"/>
          <p:cNvPicPr preferRelativeResize="0"/>
          <p:nvPr/>
        </p:nvPicPr>
        <p:blipFill>
          <a:blip r:embed="rId3">
            <a:alphaModFix/>
          </a:blip>
          <a:stretch>
            <a:fillRect/>
          </a:stretch>
        </p:blipFill>
        <p:spPr>
          <a:xfrm>
            <a:off x="0" y="340424"/>
            <a:ext cx="1604751" cy="616500"/>
          </a:xfrm>
          <a:prstGeom prst="rect">
            <a:avLst/>
          </a:prstGeom>
          <a:noFill/>
          <a:ln>
            <a:noFill/>
          </a:ln>
        </p:spPr>
      </p:pic>
      <p:pic>
        <p:nvPicPr>
          <p:cNvPr id="382" name="Google Shape;382;p27"/>
          <p:cNvPicPr preferRelativeResize="0"/>
          <p:nvPr/>
        </p:nvPicPr>
        <p:blipFill rotWithShape="1">
          <a:blip r:embed="rId4">
            <a:alphaModFix/>
          </a:blip>
          <a:srcRect b="0" l="19248" r="15190" t="0"/>
          <a:stretch/>
        </p:blipFill>
        <p:spPr>
          <a:xfrm>
            <a:off x="6771450" y="174975"/>
            <a:ext cx="970000" cy="10773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383" name="Shape 383"/>
        <p:cNvGrpSpPr/>
        <p:nvPr/>
      </p:nvGrpSpPr>
      <p:grpSpPr>
        <a:xfrm>
          <a:off x="0" y="0"/>
          <a:ext cx="0" cy="0"/>
          <a:chOff x="0" y="0"/>
          <a:chExt cx="0" cy="0"/>
        </a:xfrm>
      </p:grpSpPr>
      <p:sp>
        <p:nvSpPr>
          <p:cNvPr id="384" name="Google Shape;384;p28"/>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5" name="Google Shape;385;p28"/>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6" name="Google Shape;386;p28"/>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2">
    <p:spTree>
      <p:nvGrpSpPr>
        <p:cNvPr id="387" name="Shape 387"/>
        <p:cNvGrpSpPr/>
        <p:nvPr/>
      </p:nvGrpSpPr>
      <p:grpSpPr>
        <a:xfrm>
          <a:off x="0" y="0"/>
          <a:ext cx="0" cy="0"/>
          <a:chOff x="0" y="0"/>
          <a:chExt cx="0" cy="0"/>
        </a:xfrm>
      </p:grpSpPr>
      <p:sp>
        <p:nvSpPr>
          <p:cNvPr id="388" name="Google Shape;388;p29"/>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9" name="Google Shape;389;p29"/>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0" name="Google Shape;390;p29"/>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p:cSld name="TITLE_3">
    <p:spTree>
      <p:nvGrpSpPr>
        <p:cNvPr id="391" name="Shape 391"/>
        <p:cNvGrpSpPr/>
        <p:nvPr/>
      </p:nvGrpSpPr>
      <p:grpSpPr>
        <a:xfrm>
          <a:off x="0" y="0"/>
          <a:ext cx="0" cy="0"/>
          <a:chOff x="0" y="0"/>
          <a:chExt cx="0" cy="0"/>
        </a:xfrm>
      </p:grpSpPr>
      <p:sp>
        <p:nvSpPr>
          <p:cNvPr id="392" name="Google Shape;392;p30"/>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3" name="Google Shape;393;p30"/>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4" name="Google Shape;394;p30"/>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6" name="Shape 36"/>
        <p:cNvGrpSpPr/>
        <p:nvPr/>
      </p:nvGrpSpPr>
      <p:grpSpPr>
        <a:xfrm>
          <a:off x="0" y="0"/>
          <a:ext cx="0" cy="0"/>
          <a:chOff x="0" y="0"/>
          <a:chExt cx="0" cy="0"/>
        </a:xfrm>
      </p:grpSpPr>
      <p:grpSp>
        <p:nvGrpSpPr>
          <p:cNvPr id="37" name="Google Shape;37;p4"/>
          <p:cNvGrpSpPr/>
          <p:nvPr/>
        </p:nvGrpSpPr>
        <p:grpSpPr>
          <a:xfrm>
            <a:off x="-1134010" y="5933468"/>
            <a:ext cx="4647917" cy="4773048"/>
            <a:chOff x="-199351" y="2855375"/>
            <a:chExt cx="5366490" cy="2296943"/>
          </a:xfrm>
        </p:grpSpPr>
        <p:grpSp>
          <p:nvGrpSpPr>
            <p:cNvPr id="38" name="Google Shape;38;p4"/>
            <p:cNvGrpSpPr/>
            <p:nvPr/>
          </p:nvGrpSpPr>
          <p:grpSpPr>
            <a:xfrm flipH="1">
              <a:off x="-199351" y="2855375"/>
              <a:ext cx="5366490" cy="2296943"/>
              <a:chOff x="5005549" y="2855375"/>
              <a:chExt cx="5366490" cy="2296943"/>
            </a:xfrm>
          </p:grpSpPr>
          <p:sp>
            <p:nvSpPr>
              <p:cNvPr id="39" name="Google Shape;39;p4"/>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4"/>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 name="Google Shape;42;p4"/>
          <p:cNvSpPr txBox="1"/>
          <p:nvPr>
            <p:ph idx="1" type="subTitle"/>
          </p:nvPr>
        </p:nvSpPr>
        <p:spPr>
          <a:xfrm flipH="1">
            <a:off x="623768" y="4901681"/>
            <a:ext cx="2450700" cy="433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43" name="Google Shape;43;p4"/>
          <p:cNvSpPr txBox="1"/>
          <p:nvPr>
            <p:ph type="title"/>
          </p:nvPr>
        </p:nvSpPr>
        <p:spPr>
          <a:xfrm>
            <a:off x="623633" y="1122142"/>
            <a:ext cx="2890500" cy="3473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lvl1pPr>
            <a:lvl2pPr lvl="1" rtl="0">
              <a:spcBef>
                <a:spcPts val="0"/>
              </a:spcBef>
              <a:spcAft>
                <a:spcPts val="0"/>
              </a:spcAft>
              <a:buNone/>
              <a:defRPr sz="4800">
                <a:latin typeface="Roboto Slab"/>
                <a:ea typeface="Roboto Slab"/>
                <a:cs typeface="Roboto Slab"/>
                <a:sym typeface="Roboto Slab"/>
              </a:defRPr>
            </a:lvl2pPr>
            <a:lvl3pPr lvl="2" rtl="0">
              <a:spcBef>
                <a:spcPts val="0"/>
              </a:spcBef>
              <a:spcAft>
                <a:spcPts val="0"/>
              </a:spcAft>
              <a:buNone/>
              <a:defRPr sz="4800">
                <a:latin typeface="Roboto Slab"/>
                <a:ea typeface="Roboto Slab"/>
                <a:cs typeface="Roboto Slab"/>
                <a:sym typeface="Roboto Slab"/>
              </a:defRPr>
            </a:lvl3pPr>
            <a:lvl4pPr lvl="3" rtl="0">
              <a:spcBef>
                <a:spcPts val="0"/>
              </a:spcBef>
              <a:spcAft>
                <a:spcPts val="0"/>
              </a:spcAft>
              <a:buNone/>
              <a:defRPr sz="4800">
                <a:latin typeface="Roboto Slab"/>
                <a:ea typeface="Roboto Slab"/>
                <a:cs typeface="Roboto Slab"/>
                <a:sym typeface="Roboto Slab"/>
              </a:defRPr>
            </a:lvl4pPr>
            <a:lvl5pPr lvl="4" rtl="0">
              <a:spcBef>
                <a:spcPts val="0"/>
              </a:spcBef>
              <a:spcAft>
                <a:spcPts val="0"/>
              </a:spcAft>
              <a:buNone/>
              <a:defRPr sz="4800">
                <a:latin typeface="Roboto Slab"/>
                <a:ea typeface="Roboto Slab"/>
                <a:cs typeface="Roboto Slab"/>
                <a:sym typeface="Roboto Slab"/>
              </a:defRPr>
            </a:lvl5pPr>
            <a:lvl6pPr lvl="5" rtl="0">
              <a:spcBef>
                <a:spcPts val="0"/>
              </a:spcBef>
              <a:spcAft>
                <a:spcPts val="0"/>
              </a:spcAft>
              <a:buNone/>
              <a:defRPr sz="4800">
                <a:latin typeface="Roboto Slab"/>
                <a:ea typeface="Roboto Slab"/>
                <a:cs typeface="Roboto Slab"/>
                <a:sym typeface="Roboto Slab"/>
              </a:defRPr>
            </a:lvl6pPr>
            <a:lvl7pPr lvl="6" rtl="0">
              <a:spcBef>
                <a:spcPts val="0"/>
              </a:spcBef>
              <a:spcAft>
                <a:spcPts val="0"/>
              </a:spcAft>
              <a:buNone/>
              <a:defRPr sz="4800">
                <a:latin typeface="Roboto Slab"/>
                <a:ea typeface="Roboto Slab"/>
                <a:cs typeface="Roboto Slab"/>
                <a:sym typeface="Roboto Slab"/>
              </a:defRPr>
            </a:lvl7pPr>
            <a:lvl8pPr lvl="7" rtl="0">
              <a:spcBef>
                <a:spcPts val="0"/>
              </a:spcBef>
              <a:spcAft>
                <a:spcPts val="0"/>
              </a:spcAft>
              <a:buNone/>
              <a:defRPr sz="4800">
                <a:latin typeface="Roboto Slab"/>
                <a:ea typeface="Roboto Slab"/>
                <a:cs typeface="Roboto Slab"/>
                <a:sym typeface="Roboto Slab"/>
              </a:defRPr>
            </a:lvl8pPr>
            <a:lvl9pPr lvl="8" rtl="0">
              <a:spcBef>
                <a:spcPts val="0"/>
              </a:spcBef>
              <a:spcAft>
                <a:spcPts val="0"/>
              </a:spcAft>
              <a:buNone/>
              <a:defRPr sz="4800">
                <a:latin typeface="Roboto Slab"/>
                <a:ea typeface="Roboto Slab"/>
                <a:cs typeface="Roboto Slab"/>
                <a:sym typeface="Roboto Slab"/>
              </a:defRPr>
            </a:lvl9pPr>
          </a:lstStyle>
          <a:p/>
        </p:txBody>
      </p:sp>
      <p:grpSp>
        <p:nvGrpSpPr>
          <p:cNvPr id="44" name="Google Shape;44;p4"/>
          <p:cNvGrpSpPr/>
          <p:nvPr/>
        </p:nvGrpSpPr>
        <p:grpSpPr>
          <a:xfrm>
            <a:off x="623454" y="927033"/>
            <a:ext cx="3813354" cy="3682399"/>
            <a:chOff x="3982947" y="764924"/>
            <a:chExt cx="4402902" cy="1772088"/>
          </a:xfrm>
        </p:grpSpPr>
        <p:sp>
          <p:nvSpPr>
            <p:cNvPr id="45" name="Google Shape;45;p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98" name="Shape 398"/>
        <p:cNvGrpSpPr/>
        <p:nvPr/>
      </p:nvGrpSpPr>
      <p:grpSpPr>
        <a:xfrm>
          <a:off x="0" y="0"/>
          <a:ext cx="0" cy="0"/>
          <a:chOff x="0" y="0"/>
          <a:chExt cx="0" cy="0"/>
        </a:xfrm>
      </p:grpSpPr>
      <p:sp>
        <p:nvSpPr>
          <p:cNvPr id="399" name="Google Shape;399;p32"/>
          <p:cNvSpPr txBox="1"/>
          <p:nvPr>
            <p:ph type="ctrTitle"/>
          </p:nvPr>
        </p:nvSpPr>
        <p:spPr>
          <a:xfrm flipH="1">
            <a:off x="3318678" y="4021060"/>
            <a:ext cx="3977700" cy="370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400" name="Google Shape;400;p32"/>
          <p:cNvSpPr txBox="1"/>
          <p:nvPr>
            <p:ph idx="1" type="subTitle"/>
          </p:nvPr>
        </p:nvSpPr>
        <p:spPr>
          <a:xfrm flipH="1">
            <a:off x="5592378" y="7531649"/>
            <a:ext cx="1704000" cy="77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800"/>
              <a:buNone/>
              <a:defRPr sz="1400"/>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grpSp>
        <p:nvGrpSpPr>
          <p:cNvPr id="401" name="Google Shape;401;p32"/>
          <p:cNvGrpSpPr/>
          <p:nvPr/>
        </p:nvGrpSpPr>
        <p:grpSpPr>
          <a:xfrm>
            <a:off x="726461" y="1546740"/>
            <a:ext cx="3813354" cy="5626009"/>
            <a:chOff x="838772" y="744341"/>
            <a:chExt cx="4402902" cy="2707415"/>
          </a:xfrm>
        </p:grpSpPr>
        <p:sp>
          <p:nvSpPr>
            <p:cNvPr id="402" name="Google Shape;402;p32"/>
            <p:cNvSpPr/>
            <p:nvPr/>
          </p:nvSpPr>
          <p:spPr>
            <a:xfrm>
              <a:off x="2521176" y="744341"/>
              <a:ext cx="111728" cy="102414"/>
            </a:xfrm>
            <a:custGeom>
              <a:rect b="b" l="l" r="r" t="t"/>
              <a:pathLst>
                <a:path extrusionOk="0" h="2045" w="2231">
                  <a:moveTo>
                    <a:pt x="1115" y="1"/>
                  </a:moveTo>
                  <a:cubicBezTo>
                    <a:pt x="1057" y="1"/>
                    <a:pt x="999" y="31"/>
                    <a:pt x="970" y="91"/>
                  </a:cubicBezTo>
                  <a:lnTo>
                    <a:pt x="765" y="501"/>
                  </a:lnTo>
                  <a:cubicBezTo>
                    <a:pt x="741" y="552"/>
                    <a:pt x="695" y="583"/>
                    <a:pt x="645" y="590"/>
                  </a:cubicBezTo>
                  <a:lnTo>
                    <a:pt x="191" y="657"/>
                  </a:lnTo>
                  <a:cubicBezTo>
                    <a:pt x="56" y="676"/>
                    <a:pt x="1" y="843"/>
                    <a:pt x="98" y="936"/>
                  </a:cubicBezTo>
                  <a:lnTo>
                    <a:pt x="428" y="1258"/>
                  </a:lnTo>
                  <a:cubicBezTo>
                    <a:pt x="466" y="1292"/>
                    <a:pt x="482" y="1347"/>
                    <a:pt x="474" y="1401"/>
                  </a:cubicBezTo>
                  <a:lnTo>
                    <a:pt x="396" y="1850"/>
                  </a:lnTo>
                  <a:cubicBezTo>
                    <a:pt x="378" y="1958"/>
                    <a:pt x="462" y="2044"/>
                    <a:pt x="557" y="2044"/>
                  </a:cubicBezTo>
                  <a:cubicBezTo>
                    <a:pt x="582" y="2044"/>
                    <a:pt x="608" y="2038"/>
                    <a:pt x="633" y="2025"/>
                  </a:cubicBezTo>
                  <a:lnTo>
                    <a:pt x="1040" y="1812"/>
                  </a:lnTo>
                  <a:cubicBezTo>
                    <a:pt x="1063" y="1801"/>
                    <a:pt x="1089" y="1795"/>
                    <a:pt x="1115" y="1795"/>
                  </a:cubicBezTo>
                  <a:cubicBezTo>
                    <a:pt x="1142" y="1795"/>
                    <a:pt x="1168" y="1801"/>
                    <a:pt x="1191" y="1812"/>
                  </a:cubicBezTo>
                  <a:lnTo>
                    <a:pt x="1598" y="2025"/>
                  </a:lnTo>
                  <a:cubicBezTo>
                    <a:pt x="1623" y="2038"/>
                    <a:pt x="1649" y="2044"/>
                    <a:pt x="1674" y="2044"/>
                  </a:cubicBezTo>
                  <a:cubicBezTo>
                    <a:pt x="1769" y="2044"/>
                    <a:pt x="1853" y="1958"/>
                    <a:pt x="1835" y="1850"/>
                  </a:cubicBezTo>
                  <a:lnTo>
                    <a:pt x="1757" y="1401"/>
                  </a:lnTo>
                  <a:cubicBezTo>
                    <a:pt x="1749" y="1347"/>
                    <a:pt x="1765" y="1292"/>
                    <a:pt x="1804" y="1258"/>
                  </a:cubicBezTo>
                  <a:lnTo>
                    <a:pt x="2133" y="936"/>
                  </a:lnTo>
                  <a:cubicBezTo>
                    <a:pt x="2230" y="843"/>
                    <a:pt x="2176" y="676"/>
                    <a:pt x="2040" y="657"/>
                  </a:cubicBezTo>
                  <a:lnTo>
                    <a:pt x="1586" y="590"/>
                  </a:lnTo>
                  <a:cubicBezTo>
                    <a:pt x="1536" y="583"/>
                    <a:pt x="1490" y="552"/>
                    <a:pt x="1466" y="501"/>
                  </a:cubicBezTo>
                  <a:lnTo>
                    <a:pt x="1261" y="91"/>
                  </a:lnTo>
                  <a:cubicBezTo>
                    <a:pt x="1232" y="31"/>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2"/>
            <p:cNvSpPr/>
            <p:nvPr/>
          </p:nvSpPr>
          <p:spPr>
            <a:xfrm>
              <a:off x="1027131"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2"/>
            <p:cNvSpPr/>
            <p:nvPr/>
          </p:nvSpPr>
          <p:spPr>
            <a:xfrm>
              <a:off x="838772"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2"/>
            <p:cNvSpPr/>
            <p:nvPr/>
          </p:nvSpPr>
          <p:spPr>
            <a:xfrm>
              <a:off x="1773252" y="1818243"/>
              <a:ext cx="66907" cy="61198"/>
            </a:xfrm>
            <a:custGeom>
              <a:rect b="b" l="l" r="r" t="t"/>
              <a:pathLst>
                <a:path extrusionOk="0" h="1222" w="1336">
                  <a:moveTo>
                    <a:pt x="668" y="1"/>
                  </a:moveTo>
                  <a:cubicBezTo>
                    <a:pt x="633" y="1"/>
                    <a:pt x="598" y="19"/>
                    <a:pt x="579" y="56"/>
                  </a:cubicBezTo>
                  <a:lnTo>
                    <a:pt x="459" y="301"/>
                  </a:lnTo>
                  <a:cubicBezTo>
                    <a:pt x="443" y="328"/>
                    <a:pt x="416" y="351"/>
                    <a:pt x="385" y="355"/>
                  </a:cubicBezTo>
                  <a:lnTo>
                    <a:pt x="113" y="394"/>
                  </a:lnTo>
                  <a:cubicBezTo>
                    <a:pt x="36" y="405"/>
                    <a:pt x="1" y="502"/>
                    <a:pt x="59" y="560"/>
                  </a:cubicBezTo>
                  <a:lnTo>
                    <a:pt x="257" y="750"/>
                  </a:lnTo>
                  <a:cubicBezTo>
                    <a:pt x="280" y="773"/>
                    <a:pt x="292" y="804"/>
                    <a:pt x="284" y="839"/>
                  </a:cubicBezTo>
                  <a:lnTo>
                    <a:pt x="237" y="1106"/>
                  </a:lnTo>
                  <a:cubicBezTo>
                    <a:pt x="228" y="1172"/>
                    <a:pt x="278" y="1222"/>
                    <a:pt x="336" y="1222"/>
                  </a:cubicBezTo>
                  <a:cubicBezTo>
                    <a:pt x="351" y="1222"/>
                    <a:pt x="366" y="1219"/>
                    <a:pt x="381" y="1212"/>
                  </a:cubicBezTo>
                  <a:lnTo>
                    <a:pt x="621" y="1083"/>
                  </a:lnTo>
                  <a:cubicBezTo>
                    <a:pt x="637" y="1076"/>
                    <a:pt x="652" y="1072"/>
                    <a:pt x="668" y="1072"/>
                  </a:cubicBezTo>
                  <a:cubicBezTo>
                    <a:pt x="684" y="1072"/>
                    <a:pt x="699" y="1076"/>
                    <a:pt x="715" y="1083"/>
                  </a:cubicBezTo>
                  <a:lnTo>
                    <a:pt x="955" y="1212"/>
                  </a:lnTo>
                  <a:cubicBezTo>
                    <a:pt x="969" y="1219"/>
                    <a:pt x="985" y="1222"/>
                    <a:pt x="999" y="1222"/>
                  </a:cubicBezTo>
                  <a:cubicBezTo>
                    <a:pt x="1057" y="1222"/>
                    <a:pt x="1108" y="1172"/>
                    <a:pt x="1098" y="1106"/>
                  </a:cubicBezTo>
                  <a:lnTo>
                    <a:pt x="1051" y="839"/>
                  </a:lnTo>
                  <a:cubicBezTo>
                    <a:pt x="1048" y="804"/>
                    <a:pt x="1056" y="773"/>
                    <a:pt x="1079" y="750"/>
                  </a:cubicBezTo>
                  <a:lnTo>
                    <a:pt x="1277" y="560"/>
                  </a:lnTo>
                  <a:cubicBezTo>
                    <a:pt x="1335" y="502"/>
                    <a:pt x="1300" y="405"/>
                    <a:pt x="1223" y="394"/>
                  </a:cubicBezTo>
                  <a:lnTo>
                    <a:pt x="951" y="355"/>
                  </a:lnTo>
                  <a:cubicBezTo>
                    <a:pt x="920" y="351"/>
                    <a:pt x="893" y="328"/>
                    <a:pt x="877" y="301"/>
                  </a:cubicBezTo>
                  <a:lnTo>
                    <a:pt x="757" y="56"/>
                  </a:lnTo>
                  <a:cubicBezTo>
                    <a:pt x="738" y="19"/>
                    <a:pt x="703" y="1"/>
                    <a:pt x="6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2"/>
            <p:cNvSpPr/>
            <p:nvPr/>
          </p:nvSpPr>
          <p:spPr>
            <a:xfrm>
              <a:off x="1405550" y="3390608"/>
              <a:ext cx="66807" cy="61148"/>
            </a:xfrm>
            <a:custGeom>
              <a:rect b="b" l="l" r="r" t="t"/>
              <a:pathLst>
                <a:path extrusionOk="0" h="1221" w="1334">
                  <a:moveTo>
                    <a:pt x="667" y="1"/>
                  </a:moveTo>
                  <a:cubicBezTo>
                    <a:pt x="632" y="1"/>
                    <a:pt x="597" y="19"/>
                    <a:pt x="577" y="56"/>
                  </a:cubicBezTo>
                  <a:lnTo>
                    <a:pt x="457" y="299"/>
                  </a:lnTo>
                  <a:cubicBezTo>
                    <a:pt x="446" y="326"/>
                    <a:pt x="415" y="346"/>
                    <a:pt x="384" y="354"/>
                  </a:cubicBezTo>
                  <a:lnTo>
                    <a:pt x="112" y="393"/>
                  </a:lnTo>
                  <a:cubicBezTo>
                    <a:pt x="35" y="405"/>
                    <a:pt x="1" y="501"/>
                    <a:pt x="58" y="559"/>
                  </a:cubicBezTo>
                  <a:lnTo>
                    <a:pt x="256" y="750"/>
                  </a:lnTo>
                  <a:cubicBezTo>
                    <a:pt x="280" y="773"/>
                    <a:pt x="291" y="804"/>
                    <a:pt x="283" y="834"/>
                  </a:cubicBezTo>
                  <a:lnTo>
                    <a:pt x="237" y="1106"/>
                  </a:lnTo>
                  <a:cubicBezTo>
                    <a:pt x="227" y="1171"/>
                    <a:pt x="277" y="1221"/>
                    <a:pt x="335" y="1221"/>
                  </a:cubicBezTo>
                  <a:cubicBezTo>
                    <a:pt x="350" y="1221"/>
                    <a:pt x="365" y="1218"/>
                    <a:pt x="380" y="1210"/>
                  </a:cubicBezTo>
                  <a:lnTo>
                    <a:pt x="620" y="1083"/>
                  </a:lnTo>
                  <a:cubicBezTo>
                    <a:pt x="636" y="1075"/>
                    <a:pt x="652" y="1071"/>
                    <a:pt x="667" y="1071"/>
                  </a:cubicBezTo>
                  <a:cubicBezTo>
                    <a:pt x="683" y="1071"/>
                    <a:pt x="698" y="1075"/>
                    <a:pt x="713" y="1083"/>
                  </a:cubicBezTo>
                  <a:lnTo>
                    <a:pt x="954" y="1210"/>
                  </a:lnTo>
                  <a:cubicBezTo>
                    <a:pt x="969" y="1218"/>
                    <a:pt x="985" y="1221"/>
                    <a:pt x="999" y="1221"/>
                  </a:cubicBezTo>
                  <a:cubicBezTo>
                    <a:pt x="1057" y="1221"/>
                    <a:pt x="1106" y="1171"/>
                    <a:pt x="1098" y="1106"/>
                  </a:cubicBezTo>
                  <a:lnTo>
                    <a:pt x="1051" y="834"/>
                  </a:lnTo>
                  <a:cubicBezTo>
                    <a:pt x="1047" y="804"/>
                    <a:pt x="1055" y="773"/>
                    <a:pt x="1078" y="750"/>
                  </a:cubicBezTo>
                  <a:lnTo>
                    <a:pt x="1275" y="559"/>
                  </a:lnTo>
                  <a:cubicBezTo>
                    <a:pt x="1334" y="501"/>
                    <a:pt x="1299" y="405"/>
                    <a:pt x="1221" y="393"/>
                  </a:cubicBezTo>
                  <a:lnTo>
                    <a:pt x="950" y="354"/>
                  </a:lnTo>
                  <a:cubicBezTo>
                    <a:pt x="919" y="346"/>
                    <a:pt x="892" y="326"/>
                    <a:pt x="876" y="299"/>
                  </a:cubicBezTo>
                  <a:lnTo>
                    <a:pt x="756" y="56"/>
                  </a:lnTo>
                  <a:cubicBezTo>
                    <a:pt x="737" y="19"/>
                    <a:pt x="702" y="1"/>
                    <a:pt x="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2"/>
            <p:cNvSpPr/>
            <p:nvPr/>
          </p:nvSpPr>
          <p:spPr>
            <a:xfrm>
              <a:off x="5175018"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2"/>
            <p:cNvSpPr/>
            <p:nvPr/>
          </p:nvSpPr>
          <p:spPr>
            <a:xfrm>
              <a:off x="5043203" y="3027566"/>
              <a:ext cx="115384" cy="106019"/>
            </a:xfrm>
            <a:custGeom>
              <a:rect b="b" l="l" r="r" t="t"/>
              <a:pathLst>
                <a:path extrusionOk="0" h="2117" w="2304">
                  <a:moveTo>
                    <a:pt x="1152" y="1"/>
                  </a:moveTo>
                  <a:cubicBezTo>
                    <a:pt x="1092" y="1"/>
                    <a:pt x="1032" y="33"/>
                    <a:pt x="1001" y="97"/>
                  </a:cubicBezTo>
                  <a:lnTo>
                    <a:pt x="791" y="520"/>
                  </a:lnTo>
                  <a:cubicBezTo>
                    <a:pt x="764" y="570"/>
                    <a:pt x="718" y="605"/>
                    <a:pt x="664" y="613"/>
                  </a:cubicBezTo>
                  <a:lnTo>
                    <a:pt x="194" y="683"/>
                  </a:lnTo>
                  <a:cubicBezTo>
                    <a:pt x="54" y="702"/>
                    <a:pt x="0" y="872"/>
                    <a:pt x="101" y="969"/>
                  </a:cubicBezTo>
                  <a:lnTo>
                    <a:pt x="439" y="1303"/>
                  </a:lnTo>
                  <a:cubicBezTo>
                    <a:pt x="478" y="1341"/>
                    <a:pt x="496" y="1396"/>
                    <a:pt x="489" y="1450"/>
                  </a:cubicBezTo>
                  <a:lnTo>
                    <a:pt x="408" y="1919"/>
                  </a:lnTo>
                  <a:cubicBezTo>
                    <a:pt x="389" y="2027"/>
                    <a:pt x="477" y="2116"/>
                    <a:pt x="575" y="2116"/>
                  </a:cubicBezTo>
                  <a:cubicBezTo>
                    <a:pt x="601" y="2116"/>
                    <a:pt x="626" y="2110"/>
                    <a:pt x="652" y="2098"/>
                  </a:cubicBezTo>
                  <a:lnTo>
                    <a:pt x="1070" y="1876"/>
                  </a:lnTo>
                  <a:cubicBezTo>
                    <a:pt x="1095" y="1863"/>
                    <a:pt x="1123" y="1856"/>
                    <a:pt x="1150" y="1856"/>
                  </a:cubicBezTo>
                  <a:cubicBezTo>
                    <a:pt x="1177" y="1856"/>
                    <a:pt x="1204" y="1863"/>
                    <a:pt x="1229" y="1876"/>
                  </a:cubicBezTo>
                  <a:lnTo>
                    <a:pt x="1648" y="2098"/>
                  </a:lnTo>
                  <a:cubicBezTo>
                    <a:pt x="1673" y="2110"/>
                    <a:pt x="1699" y="2116"/>
                    <a:pt x="1725" y="2116"/>
                  </a:cubicBezTo>
                  <a:cubicBezTo>
                    <a:pt x="1825" y="2116"/>
                    <a:pt x="1915" y="2027"/>
                    <a:pt x="1897" y="1919"/>
                  </a:cubicBezTo>
                  <a:lnTo>
                    <a:pt x="1815" y="1450"/>
                  </a:lnTo>
                  <a:cubicBezTo>
                    <a:pt x="1807" y="1396"/>
                    <a:pt x="1822" y="1341"/>
                    <a:pt x="1865" y="1303"/>
                  </a:cubicBezTo>
                  <a:lnTo>
                    <a:pt x="2203" y="969"/>
                  </a:lnTo>
                  <a:cubicBezTo>
                    <a:pt x="2303" y="872"/>
                    <a:pt x="2249" y="702"/>
                    <a:pt x="2110" y="683"/>
                  </a:cubicBezTo>
                  <a:lnTo>
                    <a:pt x="1641" y="613"/>
                  </a:lnTo>
                  <a:cubicBezTo>
                    <a:pt x="1586" y="605"/>
                    <a:pt x="1536" y="570"/>
                    <a:pt x="1512" y="520"/>
                  </a:cubicBezTo>
                  <a:lnTo>
                    <a:pt x="1303" y="97"/>
                  </a:lnTo>
                  <a:cubicBezTo>
                    <a:pt x="1272" y="33"/>
                    <a:pt x="1212" y="1"/>
                    <a:pt x="1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2"/>
            <p:cNvSpPr/>
            <p:nvPr/>
          </p:nvSpPr>
          <p:spPr>
            <a:xfrm>
              <a:off x="1456383"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2"/>
            <p:cNvSpPr/>
            <p:nvPr/>
          </p:nvSpPr>
          <p:spPr>
            <a:xfrm>
              <a:off x="2117114"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2"/>
            <p:cNvSpPr/>
            <p:nvPr/>
          </p:nvSpPr>
          <p:spPr>
            <a:xfrm>
              <a:off x="2116764"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2"/>
            <p:cNvSpPr/>
            <p:nvPr/>
          </p:nvSpPr>
          <p:spPr>
            <a:xfrm>
              <a:off x="2022209"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13" name="Shape 413"/>
        <p:cNvGrpSpPr/>
        <p:nvPr/>
      </p:nvGrpSpPr>
      <p:grpSpPr>
        <a:xfrm>
          <a:off x="0" y="0"/>
          <a:ext cx="0" cy="0"/>
          <a:chOff x="0" y="0"/>
          <a:chExt cx="0" cy="0"/>
        </a:xfrm>
      </p:grpSpPr>
      <p:sp>
        <p:nvSpPr>
          <p:cNvPr id="414" name="Google Shape;414;p33"/>
          <p:cNvSpPr/>
          <p:nvPr/>
        </p:nvSpPr>
        <p:spPr>
          <a:xfrm rot="5400000">
            <a:off x="-1621348" y="1559295"/>
            <a:ext cx="11489737" cy="8371146"/>
          </a:xfrm>
          <a:custGeom>
            <a:rect b="b" l="l" r="r" t="t"/>
            <a:pathLst>
              <a:path extrusionOk="0" h="45011" w="31789">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3"/>
          <p:cNvSpPr txBox="1"/>
          <p:nvPr>
            <p:ph type="title"/>
          </p:nvPr>
        </p:nvSpPr>
        <p:spPr>
          <a:xfrm>
            <a:off x="623622" y="5824747"/>
            <a:ext cx="5555700" cy="21900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16" name="Google Shape;416;p33"/>
          <p:cNvSpPr txBox="1"/>
          <p:nvPr>
            <p:ph idx="1" type="subTitle"/>
          </p:nvPr>
        </p:nvSpPr>
        <p:spPr>
          <a:xfrm>
            <a:off x="623622" y="8268938"/>
            <a:ext cx="3813300" cy="10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7" name="Google Shape;417;p33"/>
          <p:cNvSpPr txBox="1"/>
          <p:nvPr>
            <p:ph hasCustomPrompt="1" idx="2" type="title"/>
          </p:nvPr>
        </p:nvSpPr>
        <p:spPr>
          <a:xfrm>
            <a:off x="5477214" y="1122142"/>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grpSp>
        <p:nvGrpSpPr>
          <p:cNvPr id="418" name="Google Shape;418;p33"/>
          <p:cNvGrpSpPr/>
          <p:nvPr/>
        </p:nvGrpSpPr>
        <p:grpSpPr>
          <a:xfrm>
            <a:off x="623454" y="927033"/>
            <a:ext cx="3813354" cy="3682399"/>
            <a:chOff x="3982947" y="764924"/>
            <a:chExt cx="4402902" cy="1772088"/>
          </a:xfrm>
        </p:grpSpPr>
        <p:sp>
          <p:nvSpPr>
            <p:cNvPr id="419" name="Google Shape;419;p3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26" name="Shape 426"/>
        <p:cNvGrpSpPr/>
        <p:nvPr/>
      </p:nvGrpSpPr>
      <p:grpSpPr>
        <a:xfrm>
          <a:off x="0" y="0"/>
          <a:ext cx="0" cy="0"/>
          <a:chOff x="0" y="0"/>
          <a:chExt cx="0" cy="0"/>
        </a:xfrm>
      </p:grpSpPr>
      <p:grpSp>
        <p:nvGrpSpPr>
          <p:cNvPr id="427" name="Google Shape;427;p34"/>
          <p:cNvGrpSpPr/>
          <p:nvPr/>
        </p:nvGrpSpPr>
        <p:grpSpPr>
          <a:xfrm>
            <a:off x="-1134010" y="5933468"/>
            <a:ext cx="4647917" cy="4773048"/>
            <a:chOff x="-199351" y="2855375"/>
            <a:chExt cx="5366490" cy="2296943"/>
          </a:xfrm>
        </p:grpSpPr>
        <p:grpSp>
          <p:nvGrpSpPr>
            <p:cNvPr id="428" name="Google Shape;428;p34"/>
            <p:cNvGrpSpPr/>
            <p:nvPr/>
          </p:nvGrpSpPr>
          <p:grpSpPr>
            <a:xfrm flipH="1">
              <a:off x="-199351" y="2855375"/>
              <a:ext cx="5366490" cy="2296943"/>
              <a:chOff x="5005549" y="2855375"/>
              <a:chExt cx="5366490" cy="2296943"/>
            </a:xfrm>
          </p:grpSpPr>
          <p:sp>
            <p:nvSpPr>
              <p:cNvPr id="429" name="Google Shape;429;p34"/>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4"/>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 name="Google Shape;431;p34"/>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2" name="Google Shape;432;p34"/>
          <p:cNvSpPr txBox="1"/>
          <p:nvPr>
            <p:ph idx="1" type="subTitle"/>
          </p:nvPr>
        </p:nvSpPr>
        <p:spPr>
          <a:xfrm flipH="1">
            <a:off x="623768" y="4901681"/>
            <a:ext cx="2450700" cy="433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433" name="Google Shape;433;p34"/>
          <p:cNvSpPr txBox="1"/>
          <p:nvPr>
            <p:ph type="title"/>
          </p:nvPr>
        </p:nvSpPr>
        <p:spPr>
          <a:xfrm>
            <a:off x="623633" y="1122142"/>
            <a:ext cx="2890500" cy="3473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lvl1pPr>
            <a:lvl2pPr lvl="1" rtl="0">
              <a:spcBef>
                <a:spcPts val="0"/>
              </a:spcBef>
              <a:spcAft>
                <a:spcPts val="0"/>
              </a:spcAft>
              <a:buNone/>
              <a:defRPr sz="4800">
                <a:latin typeface="Roboto Slab"/>
                <a:ea typeface="Roboto Slab"/>
                <a:cs typeface="Roboto Slab"/>
                <a:sym typeface="Roboto Slab"/>
              </a:defRPr>
            </a:lvl2pPr>
            <a:lvl3pPr lvl="2" rtl="0">
              <a:spcBef>
                <a:spcPts val="0"/>
              </a:spcBef>
              <a:spcAft>
                <a:spcPts val="0"/>
              </a:spcAft>
              <a:buNone/>
              <a:defRPr sz="4800">
                <a:latin typeface="Roboto Slab"/>
                <a:ea typeface="Roboto Slab"/>
                <a:cs typeface="Roboto Slab"/>
                <a:sym typeface="Roboto Slab"/>
              </a:defRPr>
            </a:lvl3pPr>
            <a:lvl4pPr lvl="3" rtl="0">
              <a:spcBef>
                <a:spcPts val="0"/>
              </a:spcBef>
              <a:spcAft>
                <a:spcPts val="0"/>
              </a:spcAft>
              <a:buNone/>
              <a:defRPr sz="4800">
                <a:latin typeface="Roboto Slab"/>
                <a:ea typeface="Roboto Slab"/>
                <a:cs typeface="Roboto Slab"/>
                <a:sym typeface="Roboto Slab"/>
              </a:defRPr>
            </a:lvl4pPr>
            <a:lvl5pPr lvl="4" rtl="0">
              <a:spcBef>
                <a:spcPts val="0"/>
              </a:spcBef>
              <a:spcAft>
                <a:spcPts val="0"/>
              </a:spcAft>
              <a:buNone/>
              <a:defRPr sz="4800">
                <a:latin typeface="Roboto Slab"/>
                <a:ea typeface="Roboto Slab"/>
                <a:cs typeface="Roboto Slab"/>
                <a:sym typeface="Roboto Slab"/>
              </a:defRPr>
            </a:lvl5pPr>
            <a:lvl6pPr lvl="5" rtl="0">
              <a:spcBef>
                <a:spcPts val="0"/>
              </a:spcBef>
              <a:spcAft>
                <a:spcPts val="0"/>
              </a:spcAft>
              <a:buNone/>
              <a:defRPr sz="4800">
                <a:latin typeface="Roboto Slab"/>
                <a:ea typeface="Roboto Slab"/>
                <a:cs typeface="Roboto Slab"/>
                <a:sym typeface="Roboto Slab"/>
              </a:defRPr>
            </a:lvl6pPr>
            <a:lvl7pPr lvl="6" rtl="0">
              <a:spcBef>
                <a:spcPts val="0"/>
              </a:spcBef>
              <a:spcAft>
                <a:spcPts val="0"/>
              </a:spcAft>
              <a:buNone/>
              <a:defRPr sz="4800">
                <a:latin typeface="Roboto Slab"/>
                <a:ea typeface="Roboto Slab"/>
                <a:cs typeface="Roboto Slab"/>
                <a:sym typeface="Roboto Slab"/>
              </a:defRPr>
            </a:lvl7pPr>
            <a:lvl8pPr lvl="7" rtl="0">
              <a:spcBef>
                <a:spcPts val="0"/>
              </a:spcBef>
              <a:spcAft>
                <a:spcPts val="0"/>
              </a:spcAft>
              <a:buNone/>
              <a:defRPr sz="4800">
                <a:latin typeface="Roboto Slab"/>
                <a:ea typeface="Roboto Slab"/>
                <a:cs typeface="Roboto Slab"/>
                <a:sym typeface="Roboto Slab"/>
              </a:defRPr>
            </a:lvl8pPr>
            <a:lvl9pPr lvl="8" rtl="0">
              <a:spcBef>
                <a:spcPts val="0"/>
              </a:spcBef>
              <a:spcAft>
                <a:spcPts val="0"/>
              </a:spcAft>
              <a:buNone/>
              <a:defRPr sz="4800">
                <a:latin typeface="Roboto Slab"/>
                <a:ea typeface="Roboto Slab"/>
                <a:cs typeface="Roboto Slab"/>
                <a:sym typeface="Roboto Slab"/>
              </a:defRPr>
            </a:lvl9pPr>
          </a:lstStyle>
          <a:p/>
        </p:txBody>
      </p:sp>
      <p:grpSp>
        <p:nvGrpSpPr>
          <p:cNvPr id="434" name="Google Shape;434;p34"/>
          <p:cNvGrpSpPr/>
          <p:nvPr/>
        </p:nvGrpSpPr>
        <p:grpSpPr>
          <a:xfrm>
            <a:off x="623454" y="927033"/>
            <a:ext cx="3813354" cy="3682399"/>
            <a:chOff x="3982947" y="764924"/>
            <a:chExt cx="4402902" cy="1772088"/>
          </a:xfrm>
        </p:grpSpPr>
        <p:sp>
          <p:nvSpPr>
            <p:cNvPr id="435" name="Google Shape;435;p3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42" name="Shape 442"/>
        <p:cNvGrpSpPr/>
        <p:nvPr/>
      </p:nvGrpSpPr>
      <p:grpSpPr>
        <a:xfrm>
          <a:off x="0" y="0"/>
          <a:ext cx="0" cy="0"/>
          <a:chOff x="0" y="0"/>
          <a:chExt cx="0" cy="0"/>
        </a:xfrm>
      </p:grpSpPr>
      <p:sp>
        <p:nvSpPr>
          <p:cNvPr id="443" name="Google Shape;443;p35"/>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5"/>
          <p:cNvSpPr txBox="1"/>
          <p:nvPr>
            <p:ph idx="1" type="subTitle"/>
          </p:nvPr>
        </p:nvSpPr>
        <p:spPr>
          <a:xfrm>
            <a:off x="4700551" y="4523567"/>
            <a:ext cx="2595900" cy="225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445" name="Google Shape;445;p3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3000"/>
            </a:lvl1pPr>
            <a:lvl2pPr lvl="1" rtl="0">
              <a:spcBef>
                <a:spcPts val="0"/>
              </a:spcBef>
              <a:spcAft>
                <a:spcPts val="0"/>
              </a:spcAft>
              <a:buSzPts val="2400"/>
              <a:buFont typeface="DM Sans"/>
              <a:buNone/>
              <a:defRPr sz="2400">
                <a:latin typeface="DM Sans"/>
                <a:ea typeface="DM Sans"/>
                <a:cs typeface="DM Sans"/>
                <a:sym typeface="DM Sans"/>
              </a:defRPr>
            </a:lvl2pPr>
            <a:lvl3pPr lvl="2" rtl="0">
              <a:spcBef>
                <a:spcPts val="0"/>
              </a:spcBef>
              <a:spcAft>
                <a:spcPts val="0"/>
              </a:spcAft>
              <a:buSzPts val="2400"/>
              <a:buFont typeface="DM Sans"/>
              <a:buNone/>
              <a:defRPr sz="2400">
                <a:latin typeface="DM Sans"/>
                <a:ea typeface="DM Sans"/>
                <a:cs typeface="DM Sans"/>
                <a:sym typeface="DM Sans"/>
              </a:defRPr>
            </a:lvl3pPr>
            <a:lvl4pPr lvl="3" rtl="0">
              <a:spcBef>
                <a:spcPts val="0"/>
              </a:spcBef>
              <a:spcAft>
                <a:spcPts val="0"/>
              </a:spcAft>
              <a:buSzPts val="2400"/>
              <a:buFont typeface="DM Sans"/>
              <a:buNone/>
              <a:defRPr sz="2400">
                <a:latin typeface="DM Sans"/>
                <a:ea typeface="DM Sans"/>
                <a:cs typeface="DM Sans"/>
                <a:sym typeface="DM Sans"/>
              </a:defRPr>
            </a:lvl4pPr>
            <a:lvl5pPr lvl="4" rtl="0">
              <a:spcBef>
                <a:spcPts val="0"/>
              </a:spcBef>
              <a:spcAft>
                <a:spcPts val="0"/>
              </a:spcAft>
              <a:buSzPts val="2400"/>
              <a:buFont typeface="DM Sans"/>
              <a:buNone/>
              <a:defRPr sz="2400">
                <a:latin typeface="DM Sans"/>
                <a:ea typeface="DM Sans"/>
                <a:cs typeface="DM Sans"/>
                <a:sym typeface="DM Sans"/>
              </a:defRPr>
            </a:lvl5pPr>
            <a:lvl6pPr lvl="5" rtl="0">
              <a:spcBef>
                <a:spcPts val="0"/>
              </a:spcBef>
              <a:spcAft>
                <a:spcPts val="0"/>
              </a:spcAft>
              <a:buSzPts val="2400"/>
              <a:buFont typeface="DM Sans"/>
              <a:buNone/>
              <a:defRPr sz="2400">
                <a:latin typeface="DM Sans"/>
                <a:ea typeface="DM Sans"/>
                <a:cs typeface="DM Sans"/>
                <a:sym typeface="DM Sans"/>
              </a:defRPr>
            </a:lvl6pPr>
            <a:lvl7pPr lvl="6" rtl="0">
              <a:spcBef>
                <a:spcPts val="0"/>
              </a:spcBef>
              <a:spcAft>
                <a:spcPts val="0"/>
              </a:spcAft>
              <a:buSzPts val="2400"/>
              <a:buFont typeface="DM Sans"/>
              <a:buNone/>
              <a:defRPr sz="2400">
                <a:latin typeface="DM Sans"/>
                <a:ea typeface="DM Sans"/>
                <a:cs typeface="DM Sans"/>
                <a:sym typeface="DM Sans"/>
              </a:defRPr>
            </a:lvl7pPr>
            <a:lvl8pPr lvl="7" rtl="0">
              <a:spcBef>
                <a:spcPts val="0"/>
              </a:spcBef>
              <a:spcAft>
                <a:spcPts val="0"/>
              </a:spcAft>
              <a:buSzPts val="2400"/>
              <a:buFont typeface="DM Sans"/>
              <a:buNone/>
              <a:defRPr sz="2400">
                <a:latin typeface="DM Sans"/>
                <a:ea typeface="DM Sans"/>
                <a:cs typeface="DM Sans"/>
                <a:sym typeface="DM Sans"/>
              </a:defRPr>
            </a:lvl8pPr>
            <a:lvl9pPr lvl="8" rtl="0">
              <a:spcBef>
                <a:spcPts val="0"/>
              </a:spcBef>
              <a:spcAft>
                <a:spcPts val="0"/>
              </a:spcAft>
              <a:buSzPts val="2400"/>
              <a:buFont typeface="DM Sans"/>
              <a:buNone/>
              <a:defRPr sz="2400">
                <a:latin typeface="DM Sans"/>
                <a:ea typeface="DM Sans"/>
                <a:cs typeface="DM Sans"/>
                <a:sym typeface="DM Sans"/>
              </a:defRPr>
            </a:lvl9pPr>
          </a:lstStyle>
          <a:p/>
        </p:txBody>
      </p:sp>
      <p:sp>
        <p:nvSpPr>
          <p:cNvPr id="446" name="Google Shape;446;p35"/>
          <p:cNvSpPr txBox="1"/>
          <p:nvPr>
            <p:ph idx="2" type="subTitle"/>
          </p:nvPr>
        </p:nvSpPr>
        <p:spPr>
          <a:xfrm>
            <a:off x="4700465" y="8059653"/>
            <a:ext cx="2595900" cy="222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447" name="Google Shape;447;p35"/>
          <p:cNvSpPr txBox="1"/>
          <p:nvPr>
            <p:ph idx="3" type="subTitle"/>
          </p:nvPr>
        </p:nvSpPr>
        <p:spPr>
          <a:xfrm>
            <a:off x="4700551" y="3666858"/>
            <a:ext cx="2595900" cy="85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sp>
        <p:nvSpPr>
          <p:cNvPr id="448" name="Google Shape;448;p35"/>
          <p:cNvSpPr txBox="1"/>
          <p:nvPr>
            <p:ph idx="4" type="subTitle"/>
          </p:nvPr>
        </p:nvSpPr>
        <p:spPr>
          <a:xfrm>
            <a:off x="4700465" y="7214904"/>
            <a:ext cx="2595900" cy="84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grpSp>
        <p:nvGrpSpPr>
          <p:cNvPr id="449" name="Google Shape;449;p35"/>
          <p:cNvGrpSpPr/>
          <p:nvPr/>
        </p:nvGrpSpPr>
        <p:grpSpPr>
          <a:xfrm>
            <a:off x="600456" y="1267004"/>
            <a:ext cx="3674662" cy="3548429"/>
            <a:chOff x="3982947" y="764924"/>
            <a:chExt cx="4402902" cy="1772088"/>
          </a:xfrm>
        </p:grpSpPr>
        <p:sp>
          <p:nvSpPr>
            <p:cNvPr id="450" name="Google Shape;450;p3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7" name="Shape 457"/>
        <p:cNvGrpSpPr/>
        <p:nvPr/>
      </p:nvGrpSpPr>
      <p:grpSpPr>
        <a:xfrm>
          <a:off x="0" y="0"/>
          <a:ext cx="0" cy="0"/>
          <a:chOff x="0" y="0"/>
          <a:chExt cx="0" cy="0"/>
        </a:xfrm>
      </p:grpSpPr>
      <p:sp>
        <p:nvSpPr>
          <p:cNvPr id="458" name="Google Shape;458;p3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459" name="Google Shape;459;p36"/>
          <p:cNvGrpSpPr/>
          <p:nvPr/>
        </p:nvGrpSpPr>
        <p:grpSpPr>
          <a:xfrm>
            <a:off x="623454" y="927033"/>
            <a:ext cx="3813354" cy="3682399"/>
            <a:chOff x="3982947" y="764924"/>
            <a:chExt cx="4402902" cy="1772088"/>
          </a:xfrm>
        </p:grpSpPr>
        <p:sp>
          <p:nvSpPr>
            <p:cNvPr id="460" name="Google Shape;460;p3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36"/>
          <p:cNvGrpSpPr/>
          <p:nvPr/>
        </p:nvGrpSpPr>
        <p:grpSpPr>
          <a:xfrm>
            <a:off x="623454" y="927033"/>
            <a:ext cx="3813354" cy="3682399"/>
            <a:chOff x="3982947" y="764924"/>
            <a:chExt cx="4402902" cy="1772088"/>
          </a:xfrm>
        </p:grpSpPr>
        <p:sp>
          <p:nvSpPr>
            <p:cNvPr id="468" name="Google Shape;468;p3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5" name="Shape 475"/>
        <p:cNvGrpSpPr/>
        <p:nvPr/>
      </p:nvGrpSpPr>
      <p:grpSpPr>
        <a:xfrm>
          <a:off x="0" y="0"/>
          <a:ext cx="0" cy="0"/>
          <a:chOff x="0" y="0"/>
          <a:chExt cx="0" cy="0"/>
        </a:xfrm>
      </p:grpSpPr>
      <p:sp>
        <p:nvSpPr>
          <p:cNvPr id="476" name="Google Shape;476;p37"/>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7"/>
          <p:cNvSpPr txBox="1"/>
          <p:nvPr>
            <p:ph type="ctrTitle"/>
          </p:nvPr>
        </p:nvSpPr>
        <p:spPr>
          <a:xfrm>
            <a:off x="4734071" y="1683057"/>
            <a:ext cx="2562300" cy="2699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48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478" name="Google Shape;478;p37"/>
          <p:cNvSpPr txBox="1"/>
          <p:nvPr>
            <p:ph idx="1" type="subTitle"/>
          </p:nvPr>
        </p:nvSpPr>
        <p:spPr>
          <a:xfrm>
            <a:off x="3741472" y="5691077"/>
            <a:ext cx="3555000" cy="3583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400">
                <a:solidFill>
                  <a:srgbClr val="FFFFFF"/>
                </a:solidFill>
              </a:defRPr>
            </a:lvl1pPr>
            <a:lvl2pPr lvl="1" rtl="0" algn="r">
              <a:lnSpc>
                <a:spcPct val="100000"/>
              </a:lnSpc>
              <a:spcBef>
                <a:spcPts val="1600"/>
              </a:spcBef>
              <a:spcAft>
                <a:spcPts val="0"/>
              </a:spcAft>
              <a:buNone/>
              <a:defRPr sz="1400">
                <a:solidFill>
                  <a:srgbClr val="FFFFFF"/>
                </a:solidFill>
              </a:defRPr>
            </a:lvl2pPr>
            <a:lvl3pPr lvl="2" rtl="0" algn="r">
              <a:lnSpc>
                <a:spcPct val="100000"/>
              </a:lnSpc>
              <a:spcBef>
                <a:spcPts val="1600"/>
              </a:spcBef>
              <a:spcAft>
                <a:spcPts val="0"/>
              </a:spcAft>
              <a:buNone/>
              <a:defRPr sz="1400">
                <a:solidFill>
                  <a:srgbClr val="FFFFFF"/>
                </a:solidFill>
              </a:defRPr>
            </a:lvl3pPr>
            <a:lvl4pPr lvl="3" rtl="0" algn="r">
              <a:lnSpc>
                <a:spcPct val="100000"/>
              </a:lnSpc>
              <a:spcBef>
                <a:spcPts val="1600"/>
              </a:spcBef>
              <a:spcAft>
                <a:spcPts val="0"/>
              </a:spcAft>
              <a:buNone/>
              <a:defRPr sz="1400">
                <a:solidFill>
                  <a:srgbClr val="FFFFFF"/>
                </a:solidFill>
              </a:defRPr>
            </a:lvl4pPr>
            <a:lvl5pPr lvl="4" rtl="0" algn="r">
              <a:lnSpc>
                <a:spcPct val="100000"/>
              </a:lnSpc>
              <a:spcBef>
                <a:spcPts val="1600"/>
              </a:spcBef>
              <a:spcAft>
                <a:spcPts val="0"/>
              </a:spcAft>
              <a:buNone/>
              <a:defRPr sz="1400">
                <a:solidFill>
                  <a:srgbClr val="FFFFFF"/>
                </a:solidFill>
              </a:defRPr>
            </a:lvl5pPr>
            <a:lvl6pPr lvl="5" rtl="0" algn="r">
              <a:lnSpc>
                <a:spcPct val="100000"/>
              </a:lnSpc>
              <a:spcBef>
                <a:spcPts val="1600"/>
              </a:spcBef>
              <a:spcAft>
                <a:spcPts val="0"/>
              </a:spcAft>
              <a:buNone/>
              <a:defRPr sz="1400">
                <a:solidFill>
                  <a:srgbClr val="FFFFFF"/>
                </a:solidFill>
              </a:defRPr>
            </a:lvl6pPr>
            <a:lvl7pPr lvl="6" rtl="0" algn="r">
              <a:lnSpc>
                <a:spcPct val="100000"/>
              </a:lnSpc>
              <a:spcBef>
                <a:spcPts val="1600"/>
              </a:spcBef>
              <a:spcAft>
                <a:spcPts val="0"/>
              </a:spcAft>
              <a:buNone/>
              <a:defRPr sz="1400">
                <a:solidFill>
                  <a:srgbClr val="FFFFFF"/>
                </a:solidFill>
              </a:defRPr>
            </a:lvl7pPr>
            <a:lvl8pPr lvl="7" rtl="0" algn="r">
              <a:lnSpc>
                <a:spcPct val="100000"/>
              </a:lnSpc>
              <a:spcBef>
                <a:spcPts val="1600"/>
              </a:spcBef>
              <a:spcAft>
                <a:spcPts val="0"/>
              </a:spcAft>
              <a:buNone/>
              <a:defRPr sz="1400">
                <a:solidFill>
                  <a:srgbClr val="FFFFFF"/>
                </a:solidFill>
              </a:defRPr>
            </a:lvl8pPr>
            <a:lvl9pPr lvl="8" rtl="0" algn="r">
              <a:lnSpc>
                <a:spcPct val="100000"/>
              </a:lnSpc>
              <a:spcBef>
                <a:spcPts val="1600"/>
              </a:spcBef>
              <a:spcAft>
                <a:spcPts val="1600"/>
              </a:spcAft>
              <a:buNone/>
              <a:defRPr sz="1400">
                <a:solidFill>
                  <a:srgbClr val="FFFFFF"/>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79" name="Shape 479"/>
        <p:cNvGrpSpPr/>
        <p:nvPr/>
      </p:nvGrpSpPr>
      <p:grpSpPr>
        <a:xfrm>
          <a:off x="0" y="0"/>
          <a:ext cx="0" cy="0"/>
          <a:chOff x="0" y="0"/>
          <a:chExt cx="0" cy="0"/>
        </a:xfrm>
      </p:grpSpPr>
      <p:grpSp>
        <p:nvGrpSpPr>
          <p:cNvPr id="480" name="Google Shape;480;p38"/>
          <p:cNvGrpSpPr/>
          <p:nvPr/>
        </p:nvGrpSpPr>
        <p:grpSpPr>
          <a:xfrm>
            <a:off x="-16" y="8166"/>
            <a:ext cx="7933910" cy="10679941"/>
            <a:chOff x="-19" y="3930"/>
            <a:chExt cx="9160501" cy="5139529"/>
          </a:xfrm>
        </p:grpSpPr>
        <p:sp>
          <p:nvSpPr>
            <p:cNvPr id="481" name="Google Shape;481;p38"/>
            <p:cNvSpPr/>
            <p:nvPr/>
          </p:nvSpPr>
          <p:spPr>
            <a:xfrm flipH="1" rot="10800000">
              <a:off x="-19" y="3930"/>
              <a:ext cx="9160501" cy="5139529"/>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2" name="Google Shape;482;p38"/>
            <p:cNvGrpSpPr/>
            <p:nvPr/>
          </p:nvGrpSpPr>
          <p:grpSpPr>
            <a:xfrm>
              <a:off x="510109" y="3797400"/>
              <a:ext cx="1076888" cy="821950"/>
              <a:chOff x="510100" y="3797400"/>
              <a:chExt cx="734225" cy="821950"/>
            </a:xfrm>
          </p:grpSpPr>
          <p:sp>
            <p:nvSpPr>
              <p:cNvPr id="483" name="Google Shape;483;p38"/>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8"/>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85" name="Google Shape;485;p38"/>
          <p:cNvSpPr txBox="1"/>
          <p:nvPr>
            <p:ph type="title"/>
          </p:nvPr>
        </p:nvSpPr>
        <p:spPr>
          <a:xfrm>
            <a:off x="1778600" y="2728675"/>
            <a:ext cx="4277700" cy="52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86" name="Shape 486"/>
        <p:cNvGrpSpPr/>
        <p:nvPr/>
      </p:nvGrpSpPr>
      <p:grpSpPr>
        <a:xfrm>
          <a:off x="0" y="0"/>
          <a:ext cx="0" cy="0"/>
          <a:chOff x="0" y="0"/>
          <a:chExt cx="0" cy="0"/>
        </a:xfrm>
      </p:grpSpPr>
      <p:sp>
        <p:nvSpPr>
          <p:cNvPr id="487" name="Google Shape;487;p39"/>
          <p:cNvSpPr txBox="1"/>
          <p:nvPr>
            <p:ph type="title"/>
          </p:nvPr>
        </p:nvSpPr>
        <p:spPr>
          <a:xfrm>
            <a:off x="3188896" y="5344191"/>
            <a:ext cx="4107300" cy="2190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88" name="Google Shape;488;p39"/>
          <p:cNvSpPr txBox="1"/>
          <p:nvPr>
            <p:ph idx="1" type="subTitle"/>
          </p:nvPr>
        </p:nvSpPr>
        <p:spPr>
          <a:xfrm>
            <a:off x="3189078" y="7534238"/>
            <a:ext cx="4107300" cy="1465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89" name="Google Shape;489;p39"/>
          <p:cNvSpPr txBox="1"/>
          <p:nvPr>
            <p:ph hasCustomPrompt="1" idx="2" type="title"/>
          </p:nvPr>
        </p:nvSpPr>
        <p:spPr>
          <a:xfrm>
            <a:off x="1442083" y="1577908"/>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0" name="Shape 490"/>
        <p:cNvGrpSpPr/>
        <p:nvPr/>
      </p:nvGrpSpPr>
      <p:grpSpPr>
        <a:xfrm>
          <a:off x="0" y="0"/>
          <a:ext cx="0" cy="0"/>
          <a:chOff x="0" y="0"/>
          <a:chExt cx="0" cy="0"/>
        </a:xfrm>
      </p:grpSpPr>
      <p:sp>
        <p:nvSpPr>
          <p:cNvPr id="491" name="Google Shape;491;p4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492" name="Google Shape;492;p40"/>
          <p:cNvGrpSpPr/>
          <p:nvPr/>
        </p:nvGrpSpPr>
        <p:grpSpPr>
          <a:xfrm>
            <a:off x="623454" y="927033"/>
            <a:ext cx="3813354" cy="3682399"/>
            <a:chOff x="3982947" y="764924"/>
            <a:chExt cx="4402902" cy="1772088"/>
          </a:xfrm>
        </p:grpSpPr>
        <p:sp>
          <p:nvSpPr>
            <p:cNvPr id="493" name="Google Shape;493;p4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0" name="Google Shape;500;p40"/>
          <p:cNvGrpSpPr/>
          <p:nvPr/>
        </p:nvGrpSpPr>
        <p:grpSpPr>
          <a:xfrm>
            <a:off x="623454" y="927033"/>
            <a:ext cx="3813354" cy="3682399"/>
            <a:chOff x="3982947" y="764924"/>
            <a:chExt cx="4402902" cy="1772088"/>
          </a:xfrm>
        </p:grpSpPr>
        <p:sp>
          <p:nvSpPr>
            <p:cNvPr id="501" name="Google Shape;501;p4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 name="Google Shape;508;p40"/>
          <p:cNvGrpSpPr/>
          <p:nvPr/>
        </p:nvGrpSpPr>
        <p:grpSpPr>
          <a:xfrm>
            <a:off x="2820077" y="4014148"/>
            <a:ext cx="6620102" cy="6796425"/>
            <a:chOff x="5005549" y="2855375"/>
            <a:chExt cx="5366490" cy="2296943"/>
          </a:xfrm>
        </p:grpSpPr>
        <p:sp>
          <p:nvSpPr>
            <p:cNvPr id="509" name="Google Shape;509;p40"/>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0"/>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0"/>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12" name="Shape 512"/>
        <p:cNvGrpSpPr/>
        <p:nvPr/>
      </p:nvGrpSpPr>
      <p:grpSpPr>
        <a:xfrm>
          <a:off x="0" y="0"/>
          <a:ext cx="0" cy="0"/>
          <a:chOff x="0" y="0"/>
          <a:chExt cx="0" cy="0"/>
        </a:xfrm>
      </p:grpSpPr>
      <p:sp>
        <p:nvSpPr>
          <p:cNvPr id="513" name="Google Shape;513;p41"/>
          <p:cNvSpPr txBox="1"/>
          <p:nvPr>
            <p:ph idx="1" type="subTitle"/>
          </p:nvPr>
        </p:nvSpPr>
        <p:spPr>
          <a:xfrm>
            <a:off x="1502734" y="6659288"/>
            <a:ext cx="4914600" cy="124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514" name="Google Shape;514;p41"/>
          <p:cNvSpPr txBox="1"/>
          <p:nvPr>
            <p:ph hasCustomPrompt="1" type="title"/>
          </p:nvPr>
        </p:nvSpPr>
        <p:spPr>
          <a:xfrm>
            <a:off x="889528" y="3669507"/>
            <a:ext cx="6141000" cy="2561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9600"/>
              <a:buNone/>
              <a:defRPr sz="9600">
                <a:solidFill>
                  <a:schemeClr val="lt1"/>
                </a:solidFill>
              </a:defRPr>
            </a:lvl1pPr>
            <a:lvl2pPr lvl="1"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2pPr>
            <a:lvl3pPr lvl="2"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3pPr>
            <a:lvl4pPr lvl="3"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4pPr>
            <a:lvl5pPr lvl="4"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5pPr>
            <a:lvl6pPr lvl="5"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6pPr>
            <a:lvl7pPr lvl="6"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7pPr>
            <a:lvl8pPr lvl="7"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8pPr>
            <a:lvl9pPr lvl="8"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9pPr>
          </a:lstStyle>
          <a:p>
            <a:r>
              <a:t>xx%</a:t>
            </a:r>
          </a:p>
        </p:txBody>
      </p:sp>
      <p:grpSp>
        <p:nvGrpSpPr>
          <p:cNvPr id="515" name="Google Shape;515;p41"/>
          <p:cNvGrpSpPr/>
          <p:nvPr/>
        </p:nvGrpSpPr>
        <p:grpSpPr>
          <a:xfrm>
            <a:off x="623454" y="927033"/>
            <a:ext cx="3813354" cy="3682399"/>
            <a:chOff x="3982947" y="764924"/>
            <a:chExt cx="4402902" cy="1772088"/>
          </a:xfrm>
        </p:grpSpPr>
        <p:sp>
          <p:nvSpPr>
            <p:cNvPr id="516" name="Google Shape;516;p4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2" name="Shape 52"/>
        <p:cNvGrpSpPr/>
        <p:nvPr/>
      </p:nvGrpSpPr>
      <p:grpSpPr>
        <a:xfrm>
          <a:off x="0" y="0"/>
          <a:ext cx="0" cy="0"/>
          <a:chOff x="0" y="0"/>
          <a:chExt cx="0" cy="0"/>
        </a:xfrm>
      </p:grpSpPr>
      <p:sp>
        <p:nvSpPr>
          <p:cNvPr id="53" name="Google Shape;53;p5"/>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txBox="1"/>
          <p:nvPr>
            <p:ph idx="1" type="subTitle"/>
          </p:nvPr>
        </p:nvSpPr>
        <p:spPr>
          <a:xfrm>
            <a:off x="4700551" y="4523567"/>
            <a:ext cx="2595900" cy="225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5" name="Google Shape;55;p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3000"/>
            </a:lvl1pPr>
            <a:lvl2pPr lvl="1" rtl="0">
              <a:spcBef>
                <a:spcPts val="0"/>
              </a:spcBef>
              <a:spcAft>
                <a:spcPts val="0"/>
              </a:spcAft>
              <a:buSzPts val="2400"/>
              <a:buFont typeface="DM Sans"/>
              <a:buNone/>
              <a:defRPr sz="2400">
                <a:latin typeface="DM Sans"/>
                <a:ea typeface="DM Sans"/>
                <a:cs typeface="DM Sans"/>
                <a:sym typeface="DM Sans"/>
              </a:defRPr>
            </a:lvl2pPr>
            <a:lvl3pPr lvl="2" rtl="0">
              <a:spcBef>
                <a:spcPts val="0"/>
              </a:spcBef>
              <a:spcAft>
                <a:spcPts val="0"/>
              </a:spcAft>
              <a:buSzPts val="2400"/>
              <a:buFont typeface="DM Sans"/>
              <a:buNone/>
              <a:defRPr sz="2400">
                <a:latin typeface="DM Sans"/>
                <a:ea typeface="DM Sans"/>
                <a:cs typeface="DM Sans"/>
                <a:sym typeface="DM Sans"/>
              </a:defRPr>
            </a:lvl3pPr>
            <a:lvl4pPr lvl="3" rtl="0">
              <a:spcBef>
                <a:spcPts val="0"/>
              </a:spcBef>
              <a:spcAft>
                <a:spcPts val="0"/>
              </a:spcAft>
              <a:buSzPts val="2400"/>
              <a:buFont typeface="DM Sans"/>
              <a:buNone/>
              <a:defRPr sz="2400">
                <a:latin typeface="DM Sans"/>
                <a:ea typeface="DM Sans"/>
                <a:cs typeface="DM Sans"/>
                <a:sym typeface="DM Sans"/>
              </a:defRPr>
            </a:lvl4pPr>
            <a:lvl5pPr lvl="4" rtl="0">
              <a:spcBef>
                <a:spcPts val="0"/>
              </a:spcBef>
              <a:spcAft>
                <a:spcPts val="0"/>
              </a:spcAft>
              <a:buSzPts val="2400"/>
              <a:buFont typeface="DM Sans"/>
              <a:buNone/>
              <a:defRPr sz="2400">
                <a:latin typeface="DM Sans"/>
                <a:ea typeface="DM Sans"/>
                <a:cs typeface="DM Sans"/>
                <a:sym typeface="DM Sans"/>
              </a:defRPr>
            </a:lvl5pPr>
            <a:lvl6pPr lvl="5" rtl="0">
              <a:spcBef>
                <a:spcPts val="0"/>
              </a:spcBef>
              <a:spcAft>
                <a:spcPts val="0"/>
              </a:spcAft>
              <a:buSzPts val="2400"/>
              <a:buFont typeface="DM Sans"/>
              <a:buNone/>
              <a:defRPr sz="2400">
                <a:latin typeface="DM Sans"/>
                <a:ea typeface="DM Sans"/>
                <a:cs typeface="DM Sans"/>
                <a:sym typeface="DM Sans"/>
              </a:defRPr>
            </a:lvl6pPr>
            <a:lvl7pPr lvl="6" rtl="0">
              <a:spcBef>
                <a:spcPts val="0"/>
              </a:spcBef>
              <a:spcAft>
                <a:spcPts val="0"/>
              </a:spcAft>
              <a:buSzPts val="2400"/>
              <a:buFont typeface="DM Sans"/>
              <a:buNone/>
              <a:defRPr sz="2400">
                <a:latin typeface="DM Sans"/>
                <a:ea typeface="DM Sans"/>
                <a:cs typeface="DM Sans"/>
                <a:sym typeface="DM Sans"/>
              </a:defRPr>
            </a:lvl7pPr>
            <a:lvl8pPr lvl="7" rtl="0">
              <a:spcBef>
                <a:spcPts val="0"/>
              </a:spcBef>
              <a:spcAft>
                <a:spcPts val="0"/>
              </a:spcAft>
              <a:buSzPts val="2400"/>
              <a:buFont typeface="DM Sans"/>
              <a:buNone/>
              <a:defRPr sz="2400">
                <a:latin typeface="DM Sans"/>
                <a:ea typeface="DM Sans"/>
                <a:cs typeface="DM Sans"/>
                <a:sym typeface="DM Sans"/>
              </a:defRPr>
            </a:lvl8pPr>
            <a:lvl9pPr lvl="8" rtl="0">
              <a:spcBef>
                <a:spcPts val="0"/>
              </a:spcBef>
              <a:spcAft>
                <a:spcPts val="0"/>
              </a:spcAft>
              <a:buSzPts val="2400"/>
              <a:buFont typeface="DM Sans"/>
              <a:buNone/>
              <a:defRPr sz="2400">
                <a:latin typeface="DM Sans"/>
                <a:ea typeface="DM Sans"/>
                <a:cs typeface="DM Sans"/>
                <a:sym typeface="DM Sans"/>
              </a:defRPr>
            </a:lvl9pPr>
          </a:lstStyle>
          <a:p/>
        </p:txBody>
      </p:sp>
      <p:sp>
        <p:nvSpPr>
          <p:cNvPr id="56" name="Google Shape;56;p5"/>
          <p:cNvSpPr txBox="1"/>
          <p:nvPr>
            <p:ph idx="2" type="subTitle"/>
          </p:nvPr>
        </p:nvSpPr>
        <p:spPr>
          <a:xfrm>
            <a:off x="4700465" y="8059653"/>
            <a:ext cx="2595900" cy="222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7" name="Google Shape;57;p5"/>
          <p:cNvSpPr txBox="1"/>
          <p:nvPr>
            <p:ph idx="3" type="subTitle"/>
          </p:nvPr>
        </p:nvSpPr>
        <p:spPr>
          <a:xfrm>
            <a:off x="4700551" y="3666858"/>
            <a:ext cx="2595900" cy="85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sp>
        <p:nvSpPr>
          <p:cNvPr id="58" name="Google Shape;58;p5"/>
          <p:cNvSpPr txBox="1"/>
          <p:nvPr>
            <p:ph idx="4" type="subTitle"/>
          </p:nvPr>
        </p:nvSpPr>
        <p:spPr>
          <a:xfrm>
            <a:off x="4700465" y="7214904"/>
            <a:ext cx="2595900" cy="84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grpSp>
        <p:nvGrpSpPr>
          <p:cNvPr id="59" name="Google Shape;59;p5"/>
          <p:cNvGrpSpPr/>
          <p:nvPr/>
        </p:nvGrpSpPr>
        <p:grpSpPr>
          <a:xfrm>
            <a:off x="600456" y="1267004"/>
            <a:ext cx="3674662" cy="3548429"/>
            <a:chOff x="3982947" y="764924"/>
            <a:chExt cx="4402902" cy="1772088"/>
          </a:xfrm>
        </p:grpSpPr>
        <p:sp>
          <p:nvSpPr>
            <p:cNvPr id="60" name="Google Shape;60;p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523" name="Shape 523"/>
        <p:cNvGrpSpPr/>
        <p:nvPr/>
      </p:nvGrpSpPr>
      <p:grpSpPr>
        <a:xfrm>
          <a:off x="0" y="0"/>
          <a:ext cx="0" cy="0"/>
          <a:chOff x="0" y="0"/>
          <a:chExt cx="0" cy="0"/>
        </a:xfrm>
      </p:grpSpPr>
      <p:sp>
        <p:nvSpPr>
          <p:cNvPr id="524" name="Google Shape;524;p42"/>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525" name="Google Shape;525;p42"/>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526" name="Google Shape;526;p42"/>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cxnSp>
        <p:nvCxnSpPr>
          <p:cNvPr id="527" name="Google Shape;527;p42"/>
          <p:cNvCxnSpPr/>
          <p:nvPr/>
        </p:nvCxnSpPr>
        <p:spPr>
          <a:xfrm>
            <a:off x="6888400" y="955500"/>
            <a:ext cx="0" cy="9229200"/>
          </a:xfrm>
          <a:prstGeom prst="straightConnector1">
            <a:avLst/>
          </a:prstGeom>
          <a:noFill/>
          <a:ln cap="flat" cmpd="sng" w="9525">
            <a:solidFill>
              <a:srgbClr val="666666"/>
            </a:solidFill>
            <a:prstDash val="solid"/>
            <a:round/>
            <a:headEnd len="med" w="med" type="none"/>
            <a:tailEnd len="med" w="med"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bg>
      <p:bgPr>
        <a:solidFill>
          <a:srgbClr val="FFFFFF"/>
        </a:solidFill>
      </p:bgPr>
    </p:bg>
    <p:spTree>
      <p:nvGrpSpPr>
        <p:cNvPr id="528" name="Shape 528"/>
        <p:cNvGrpSpPr/>
        <p:nvPr/>
      </p:nvGrpSpPr>
      <p:grpSpPr>
        <a:xfrm>
          <a:off x="0" y="0"/>
          <a:ext cx="0" cy="0"/>
          <a:chOff x="0" y="0"/>
          <a:chExt cx="0" cy="0"/>
        </a:xfrm>
      </p:grpSpPr>
      <p:sp>
        <p:nvSpPr>
          <p:cNvPr id="529" name="Google Shape;529;p43"/>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530" name="Google Shape;530;p43"/>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bg>
      <p:bgPr>
        <a:solidFill>
          <a:srgbClr val="FFFFFF"/>
        </a:solidFill>
      </p:bgPr>
    </p:bg>
    <p:spTree>
      <p:nvGrpSpPr>
        <p:cNvPr id="531" name="Shape 531"/>
        <p:cNvGrpSpPr/>
        <p:nvPr/>
      </p:nvGrpSpPr>
      <p:grpSpPr>
        <a:xfrm>
          <a:off x="0" y="0"/>
          <a:ext cx="0" cy="0"/>
          <a:chOff x="0" y="0"/>
          <a:chExt cx="0" cy="0"/>
        </a:xfrm>
      </p:grpSpPr>
      <p:cxnSp>
        <p:nvCxnSpPr>
          <p:cNvPr id="532" name="Google Shape;532;p44"/>
          <p:cNvCxnSpPr/>
          <p:nvPr/>
        </p:nvCxnSpPr>
        <p:spPr>
          <a:xfrm>
            <a:off x="3953635" y="1661398"/>
            <a:ext cx="10800" cy="7562400"/>
          </a:xfrm>
          <a:prstGeom prst="straightConnector1">
            <a:avLst/>
          </a:prstGeom>
          <a:noFill/>
          <a:ln cap="flat" cmpd="sng" w="28575">
            <a:solidFill>
              <a:srgbClr val="741B47"/>
            </a:solidFill>
            <a:prstDash val="solid"/>
            <a:round/>
            <a:headEnd len="med" w="med" type="none"/>
            <a:tailEnd len="med" w="med" type="none"/>
          </a:ln>
        </p:spPr>
      </p:cxnSp>
      <p:sp>
        <p:nvSpPr>
          <p:cNvPr id="533" name="Google Shape;533;p44"/>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534" name="Google Shape;534;p44"/>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535" name="Google Shape;535;p44"/>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long list">
  <p:cSld name="BLANK_1">
    <p:bg>
      <p:bgPr>
        <a:solidFill>
          <a:schemeClr val="dk1"/>
        </a:solidFill>
      </p:bgPr>
    </p:bg>
    <p:spTree>
      <p:nvGrpSpPr>
        <p:cNvPr id="536" name="Shape 536"/>
        <p:cNvGrpSpPr/>
        <p:nvPr/>
      </p:nvGrpSpPr>
      <p:grpSpPr>
        <a:xfrm>
          <a:off x="0" y="0"/>
          <a:ext cx="0" cy="0"/>
          <a:chOff x="0" y="0"/>
          <a:chExt cx="0" cy="0"/>
        </a:xfrm>
      </p:grpSpPr>
      <p:sp>
        <p:nvSpPr>
          <p:cNvPr id="537" name="Google Shape;537;p45"/>
          <p:cNvSpPr txBox="1"/>
          <p:nvPr>
            <p:ph idx="1" type="body"/>
          </p:nvPr>
        </p:nvSpPr>
        <p:spPr>
          <a:xfrm>
            <a:off x="623622" y="2596148"/>
            <a:ext cx="6672600" cy="66624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38" name="Google Shape;538;p4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BLANK_1_2">
    <p:bg>
      <p:bgPr>
        <a:solidFill>
          <a:schemeClr val="dk1"/>
        </a:solidFill>
      </p:bgPr>
    </p:bg>
    <p:spTree>
      <p:nvGrpSpPr>
        <p:cNvPr id="539" name="Shape 539"/>
        <p:cNvGrpSpPr/>
        <p:nvPr/>
      </p:nvGrpSpPr>
      <p:grpSpPr>
        <a:xfrm>
          <a:off x="0" y="0"/>
          <a:ext cx="0" cy="0"/>
          <a:chOff x="0" y="0"/>
          <a:chExt cx="0" cy="0"/>
        </a:xfrm>
      </p:grpSpPr>
      <p:grpSp>
        <p:nvGrpSpPr>
          <p:cNvPr id="540" name="Google Shape;540;p46"/>
          <p:cNvGrpSpPr/>
          <p:nvPr/>
        </p:nvGrpSpPr>
        <p:grpSpPr>
          <a:xfrm>
            <a:off x="4335306" y="5933468"/>
            <a:ext cx="4647917" cy="4773048"/>
            <a:chOff x="5005549" y="2855375"/>
            <a:chExt cx="5366490" cy="2296943"/>
          </a:xfrm>
        </p:grpSpPr>
        <p:sp>
          <p:nvSpPr>
            <p:cNvPr id="541" name="Google Shape;541;p46"/>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6"/>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6"/>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4" name="Google Shape;544;p46"/>
          <p:cNvSpPr txBox="1"/>
          <p:nvPr>
            <p:ph type="ctrTitle"/>
          </p:nvPr>
        </p:nvSpPr>
        <p:spPr>
          <a:xfrm>
            <a:off x="623622"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5" name="Google Shape;545;p46"/>
          <p:cNvSpPr txBox="1"/>
          <p:nvPr>
            <p:ph idx="1" type="subTitle"/>
          </p:nvPr>
        </p:nvSpPr>
        <p:spPr>
          <a:xfrm>
            <a:off x="623622"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46" name="Google Shape;546;p46"/>
          <p:cNvSpPr txBox="1"/>
          <p:nvPr>
            <p:ph hasCustomPrompt="1" idx="2" type="title"/>
          </p:nvPr>
        </p:nvSpPr>
        <p:spPr>
          <a:xfrm>
            <a:off x="623622"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47" name="Google Shape;547;p46"/>
          <p:cNvSpPr txBox="1"/>
          <p:nvPr>
            <p:ph idx="3" type="ctrTitle"/>
          </p:nvPr>
        </p:nvSpPr>
        <p:spPr>
          <a:xfrm>
            <a:off x="4885234"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8" name="Google Shape;548;p46"/>
          <p:cNvSpPr txBox="1"/>
          <p:nvPr>
            <p:ph idx="4" type="subTitle"/>
          </p:nvPr>
        </p:nvSpPr>
        <p:spPr>
          <a:xfrm>
            <a:off x="4885234"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49" name="Google Shape;549;p46"/>
          <p:cNvSpPr txBox="1"/>
          <p:nvPr>
            <p:ph hasCustomPrompt="1" idx="5" type="title"/>
          </p:nvPr>
        </p:nvSpPr>
        <p:spPr>
          <a:xfrm>
            <a:off x="4885234"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50" name="Google Shape;550;p46"/>
          <p:cNvSpPr txBox="1"/>
          <p:nvPr>
            <p:ph idx="6" type="ctrTitle"/>
          </p:nvPr>
        </p:nvSpPr>
        <p:spPr>
          <a:xfrm>
            <a:off x="623622"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51" name="Google Shape;551;p46"/>
          <p:cNvSpPr txBox="1"/>
          <p:nvPr>
            <p:ph idx="7" type="subTitle"/>
          </p:nvPr>
        </p:nvSpPr>
        <p:spPr>
          <a:xfrm>
            <a:off x="623622"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52" name="Google Shape;552;p46"/>
          <p:cNvSpPr txBox="1"/>
          <p:nvPr>
            <p:ph hasCustomPrompt="1" idx="8" type="title"/>
          </p:nvPr>
        </p:nvSpPr>
        <p:spPr>
          <a:xfrm>
            <a:off x="623622"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53" name="Google Shape;553;p46"/>
          <p:cNvSpPr txBox="1"/>
          <p:nvPr>
            <p:ph idx="9" type="ctrTitle"/>
          </p:nvPr>
        </p:nvSpPr>
        <p:spPr>
          <a:xfrm>
            <a:off x="4885234"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54" name="Google Shape;554;p46"/>
          <p:cNvSpPr txBox="1"/>
          <p:nvPr>
            <p:ph idx="13" type="subTitle"/>
          </p:nvPr>
        </p:nvSpPr>
        <p:spPr>
          <a:xfrm>
            <a:off x="4885234"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55" name="Google Shape;555;p46"/>
          <p:cNvSpPr txBox="1"/>
          <p:nvPr>
            <p:ph hasCustomPrompt="1" idx="14" type="title"/>
          </p:nvPr>
        </p:nvSpPr>
        <p:spPr>
          <a:xfrm>
            <a:off x="4885234"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56" name="Google Shape;556;p46"/>
          <p:cNvSpPr txBox="1"/>
          <p:nvPr>
            <p:ph idx="15" type="ctrTitle"/>
          </p:nvPr>
        </p:nvSpPr>
        <p:spPr>
          <a:xfrm>
            <a:off x="623622" y="7925856"/>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57" name="Google Shape;557;p46"/>
          <p:cNvSpPr txBox="1"/>
          <p:nvPr>
            <p:ph idx="16" type="subTitle"/>
          </p:nvPr>
        </p:nvSpPr>
        <p:spPr>
          <a:xfrm>
            <a:off x="623622" y="8494721"/>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58" name="Google Shape;558;p46"/>
          <p:cNvSpPr txBox="1"/>
          <p:nvPr>
            <p:ph hasCustomPrompt="1" idx="17" type="title"/>
          </p:nvPr>
        </p:nvSpPr>
        <p:spPr>
          <a:xfrm>
            <a:off x="623622" y="6791476"/>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559" name="Google Shape;559;p46"/>
          <p:cNvGrpSpPr/>
          <p:nvPr/>
        </p:nvGrpSpPr>
        <p:grpSpPr>
          <a:xfrm>
            <a:off x="623454" y="419696"/>
            <a:ext cx="3813354" cy="3682399"/>
            <a:chOff x="3982947" y="764924"/>
            <a:chExt cx="4402902" cy="1772088"/>
          </a:xfrm>
        </p:grpSpPr>
        <p:sp>
          <p:nvSpPr>
            <p:cNvPr id="560" name="Google Shape;560;p4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hree columns">
  <p:cSld name="BLANK_1_1">
    <p:bg>
      <p:bgPr>
        <a:solidFill>
          <a:schemeClr val="dk1"/>
        </a:solidFill>
      </p:bgPr>
    </p:bg>
    <p:spTree>
      <p:nvGrpSpPr>
        <p:cNvPr id="567" name="Shape 567"/>
        <p:cNvGrpSpPr/>
        <p:nvPr/>
      </p:nvGrpSpPr>
      <p:grpSpPr>
        <a:xfrm>
          <a:off x="0" y="0"/>
          <a:ext cx="0" cy="0"/>
          <a:chOff x="0" y="0"/>
          <a:chExt cx="0" cy="0"/>
        </a:xfrm>
      </p:grpSpPr>
      <p:grpSp>
        <p:nvGrpSpPr>
          <p:cNvPr id="568" name="Google Shape;568;p47"/>
          <p:cNvGrpSpPr/>
          <p:nvPr/>
        </p:nvGrpSpPr>
        <p:grpSpPr>
          <a:xfrm>
            <a:off x="-6141" y="4614236"/>
            <a:ext cx="7925737" cy="6073914"/>
            <a:chOff x="-7091" y="2220518"/>
            <a:chExt cx="9151065" cy="2922962"/>
          </a:xfrm>
        </p:grpSpPr>
        <p:sp>
          <p:nvSpPr>
            <p:cNvPr id="569" name="Google Shape;569;p47"/>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0" name="Google Shape;570;p47"/>
            <p:cNvGrpSpPr/>
            <p:nvPr/>
          </p:nvGrpSpPr>
          <p:grpSpPr>
            <a:xfrm>
              <a:off x="720053" y="4703864"/>
              <a:ext cx="545456" cy="283819"/>
              <a:chOff x="510100" y="3797400"/>
              <a:chExt cx="734225" cy="821950"/>
            </a:xfrm>
          </p:grpSpPr>
          <p:sp>
            <p:nvSpPr>
              <p:cNvPr id="571" name="Google Shape;571;p47"/>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7"/>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73" name="Google Shape;573;p47"/>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74" name="Google Shape;574;p47"/>
          <p:cNvSpPr txBox="1"/>
          <p:nvPr>
            <p:ph idx="2" type="ctrTitle"/>
          </p:nvPr>
        </p:nvSpPr>
        <p:spPr>
          <a:xfrm>
            <a:off x="847521"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575" name="Google Shape;575;p47"/>
          <p:cNvSpPr txBox="1"/>
          <p:nvPr>
            <p:ph idx="1" type="subTitle"/>
          </p:nvPr>
        </p:nvSpPr>
        <p:spPr>
          <a:xfrm>
            <a:off x="623665"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576" name="Google Shape;576;p47"/>
          <p:cNvSpPr txBox="1"/>
          <p:nvPr>
            <p:ph idx="3" type="ctrTitle"/>
          </p:nvPr>
        </p:nvSpPr>
        <p:spPr>
          <a:xfrm>
            <a:off x="325519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577" name="Google Shape;577;p47"/>
          <p:cNvSpPr txBox="1"/>
          <p:nvPr>
            <p:ph idx="4" type="subTitle"/>
          </p:nvPr>
        </p:nvSpPr>
        <p:spPr>
          <a:xfrm>
            <a:off x="3027133"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578" name="Google Shape;578;p47"/>
          <p:cNvSpPr txBox="1"/>
          <p:nvPr>
            <p:ph idx="5" type="ctrTitle"/>
          </p:nvPr>
        </p:nvSpPr>
        <p:spPr>
          <a:xfrm>
            <a:off x="566287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579" name="Google Shape;579;p47"/>
          <p:cNvSpPr txBox="1"/>
          <p:nvPr>
            <p:ph idx="6" type="subTitle"/>
          </p:nvPr>
        </p:nvSpPr>
        <p:spPr>
          <a:xfrm>
            <a:off x="5439029"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grpSp>
        <p:nvGrpSpPr>
          <p:cNvPr id="580" name="Google Shape;580;p47"/>
          <p:cNvGrpSpPr/>
          <p:nvPr/>
        </p:nvGrpSpPr>
        <p:grpSpPr>
          <a:xfrm>
            <a:off x="623454" y="927033"/>
            <a:ext cx="3813354" cy="3682399"/>
            <a:chOff x="3982947" y="764924"/>
            <a:chExt cx="4402902" cy="1772088"/>
          </a:xfrm>
        </p:grpSpPr>
        <p:sp>
          <p:nvSpPr>
            <p:cNvPr id="581" name="Google Shape;581;p4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BLANK_1_1_1">
    <p:bg>
      <p:bgPr>
        <a:solidFill>
          <a:schemeClr val="dk1"/>
        </a:solidFill>
      </p:bgPr>
    </p:bg>
    <p:spTree>
      <p:nvGrpSpPr>
        <p:cNvPr id="588" name="Shape 588"/>
        <p:cNvGrpSpPr/>
        <p:nvPr/>
      </p:nvGrpSpPr>
      <p:grpSpPr>
        <a:xfrm>
          <a:off x="0" y="0"/>
          <a:ext cx="0" cy="0"/>
          <a:chOff x="0" y="0"/>
          <a:chExt cx="0" cy="0"/>
        </a:xfrm>
      </p:grpSpPr>
      <p:grpSp>
        <p:nvGrpSpPr>
          <p:cNvPr id="589" name="Google Shape;589;p48"/>
          <p:cNvGrpSpPr/>
          <p:nvPr/>
        </p:nvGrpSpPr>
        <p:grpSpPr>
          <a:xfrm>
            <a:off x="-49086" y="2380747"/>
            <a:ext cx="7972642" cy="8473154"/>
            <a:chOff x="-56675" y="1145692"/>
            <a:chExt cx="9205221" cy="4077553"/>
          </a:xfrm>
        </p:grpSpPr>
        <p:sp>
          <p:nvSpPr>
            <p:cNvPr id="590" name="Google Shape;590;p48"/>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1" name="Google Shape;591;p48"/>
            <p:cNvGrpSpPr/>
            <p:nvPr/>
          </p:nvGrpSpPr>
          <p:grpSpPr>
            <a:xfrm rot="10637337">
              <a:off x="449973" y="3757208"/>
              <a:ext cx="1594500" cy="934544"/>
              <a:chOff x="6829525" y="3715075"/>
              <a:chExt cx="1594469" cy="934526"/>
            </a:xfrm>
          </p:grpSpPr>
          <p:sp>
            <p:nvSpPr>
              <p:cNvPr id="592" name="Google Shape;592;p48"/>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8"/>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4" name="Google Shape;594;p48"/>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48"/>
          <p:cNvSpPr txBox="1"/>
          <p:nvPr>
            <p:ph type="ctrTitle"/>
          </p:nvPr>
        </p:nvSpPr>
        <p:spPr>
          <a:xfrm>
            <a:off x="1452238" y="6778827"/>
            <a:ext cx="5015400" cy="12006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SzPts val="1400"/>
              <a:buNone/>
              <a:defRPr sz="2400"/>
            </a:lvl1pPr>
            <a:lvl2pPr lvl="1" rtl="0" algn="ctr">
              <a:spcBef>
                <a:spcPts val="0"/>
              </a:spcBef>
              <a:spcAft>
                <a:spcPts val="0"/>
              </a:spcAft>
              <a:buSzPts val="1400"/>
              <a:buFont typeface="DM Sans"/>
              <a:buNone/>
              <a:defRPr sz="1400">
                <a:latin typeface="DM Sans"/>
                <a:ea typeface="DM Sans"/>
                <a:cs typeface="DM Sans"/>
                <a:sym typeface="DM Sans"/>
              </a:defRPr>
            </a:lvl2pPr>
            <a:lvl3pPr lvl="2" rtl="0" algn="ctr">
              <a:spcBef>
                <a:spcPts val="0"/>
              </a:spcBef>
              <a:spcAft>
                <a:spcPts val="0"/>
              </a:spcAft>
              <a:buSzPts val="1400"/>
              <a:buFont typeface="DM Sans"/>
              <a:buNone/>
              <a:defRPr sz="1400">
                <a:latin typeface="DM Sans"/>
                <a:ea typeface="DM Sans"/>
                <a:cs typeface="DM Sans"/>
                <a:sym typeface="DM Sans"/>
              </a:defRPr>
            </a:lvl3pPr>
            <a:lvl4pPr lvl="3" rtl="0" algn="ctr">
              <a:spcBef>
                <a:spcPts val="0"/>
              </a:spcBef>
              <a:spcAft>
                <a:spcPts val="0"/>
              </a:spcAft>
              <a:buSzPts val="1400"/>
              <a:buFont typeface="DM Sans"/>
              <a:buNone/>
              <a:defRPr sz="1400">
                <a:latin typeface="DM Sans"/>
                <a:ea typeface="DM Sans"/>
                <a:cs typeface="DM Sans"/>
                <a:sym typeface="DM Sans"/>
              </a:defRPr>
            </a:lvl4pPr>
            <a:lvl5pPr lvl="4" rtl="0" algn="ctr">
              <a:spcBef>
                <a:spcPts val="0"/>
              </a:spcBef>
              <a:spcAft>
                <a:spcPts val="0"/>
              </a:spcAft>
              <a:buSzPts val="1400"/>
              <a:buFont typeface="DM Sans"/>
              <a:buNone/>
              <a:defRPr sz="1400">
                <a:latin typeface="DM Sans"/>
                <a:ea typeface="DM Sans"/>
                <a:cs typeface="DM Sans"/>
                <a:sym typeface="DM Sans"/>
              </a:defRPr>
            </a:lvl5pPr>
            <a:lvl6pPr lvl="5" rtl="0" algn="ctr">
              <a:spcBef>
                <a:spcPts val="0"/>
              </a:spcBef>
              <a:spcAft>
                <a:spcPts val="0"/>
              </a:spcAft>
              <a:buSzPts val="1400"/>
              <a:buFont typeface="DM Sans"/>
              <a:buNone/>
              <a:defRPr sz="1400">
                <a:latin typeface="DM Sans"/>
                <a:ea typeface="DM Sans"/>
                <a:cs typeface="DM Sans"/>
                <a:sym typeface="DM Sans"/>
              </a:defRPr>
            </a:lvl6pPr>
            <a:lvl7pPr lvl="6" rtl="0" algn="ctr">
              <a:spcBef>
                <a:spcPts val="0"/>
              </a:spcBef>
              <a:spcAft>
                <a:spcPts val="0"/>
              </a:spcAft>
              <a:buSzPts val="1400"/>
              <a:buFont typeface="DM Sans"/>
              <a:buNone/>
              <a:defRPr sz="1400">
                <a:latin typeface="DM Sans"/>
                <a:ea typeface="DM Sans"/>
                <a:cs typeface="DM Sans"/>
                <a:sym typeface="DM Sans"/>
              </a:defRPr>
            </a:lvl7pPr>
            <a:lvl8pPr lvl="7" rtl="0" algn="ctr">
              <a:spcBef>
                <a:spcPts val="0"/>
              </a:spcBef>
              <a:spcAft>
                <a:spcPts val="0"/>
              </a:spcAft>
              <a:buSzPts val="1400"/>
              <a:buFont typeface="DM Sans"/>
              <a:buNone/>
              <a:defRPr sz="1400">
                <a:latin typeface="DM Sans"/>
                <a:ea typeface="DM Sans"/>
                <a:cs typeface="DM Sans"/>
                <a:sym typeface="DM Sans"/>
              </a:defRPr>
            </a:lvl8pPr>
            <a:lvl9pPr lvl="8" rtl="0" algn="ctr">
              <a:spcBef>
                <a:spcPts val="0"/>
              </a:spcBef>
              <a:spcAft>
                <a:spcPts val="0"/>
              </a:spcAft>
              <a:buSzPts val="1400"/>
              <a:buFont typeface="DM Sans"/>
              <a:buNone/>
              <a:defRPr sz="1400">
                <a:latin typeface="DM Sans"/>
                <a:ea typeface="DM Sans"/>
                <a:cs typeface="DM Sans"/>
                <a:sym typeface="DM Sans"/>
              </a:defRPr>
            </a:lvl9pPr>
          </a:lstStyle>
          <a:p/>
        </p:txBody>
      </p:sp>
      <p:sp>
        <p:nvSpPr>
          <p:cNvPr id="596" name="Google Shape;596;p48"/>
          <p:cNvSpPr txBox="1"/>
          <p:nvPr>
            <p:ph idx="1" type="subTitle"/>
          </p:nvPr>
        </p:nvSpPr>
        <p:spPr>
          <a:xfrm>
            <a:off x="1452238" y="2328080"/>
            <a:ext cx="5015400" cy="4063500"/>
          </a:xfrm>
          <a:prstGeom prst="rect">
            <a:avLst/>
          </a:prstGeom>
          <a:noFill/>
        </p:spPr>
        <p:txBody>
          <a:bodyPr anchorCtr="0" anchor="b" bIns="91425" lIns="91425" spcFirstLastPara="1" rIns="91425" wrap="square" tIns="91425">
            <a:noAutofit/>
          </a:bodyPr>
          <a:lstStyle>
            <a:lvl1pPr lvl="0" rtl="0" algn="ctr">
              <a:lnSpc>
                <a:spcPct val="100000"/>
              </a:lnSpc>
              <a:spcBef>
                <a:spcPts val="0"/>
              </a:spcBef>
              <a:spcAft>
                <a:spcPts val="0"/>
              </a:spcAft>
              <a:buNone/>
              <a:defRPr sz="2200"/>
            </a:lvl1pPr>
            <a:lvl2pPr lvl="1" rtl="0" algn="ctr">
              <a:lnSpc>
                <a:spcPct val="100000"/>
              </a:lnSpc>
              <a:spcBef>
                <a:spcPts val="0"/>
              </a:spcBef>
              <a:spcAft>
                <a:spcPts val="0"/>
              </a:spcAft>
              <a:buNone/>
              <a:defRPr sz="2200"/>
            </a:lvl2pPr>
            <a:lvl3pPr lvl="2" rtl="0" algn="ctr">
              <a:lnSpc>
                <a:spcPct val="100000"/>
              </a:lnSpc>
              <a:spcBef>
                <a:spcPts val="0"/>
              </a:spcBef>
              <a:spcAft>
                <a:spcPts val="0"/>
              </a:spcAft>
              <a:buNone/>
              <a:defRPr sz="2200"/>
            </a:lvl3pPr>
            <a:lvl4pPr lvl="3" rtl="0" algn="ctr">
              <a:lnSpc>
                <a:spcPct val="100000"/>
              </a:lnSpc>
              <a:spcBef>
                <a:spcPts val="0"/>
              </a:spcBef>
              <a:spcAft>
                <a:spcPts val="0"/>
              </a:spcAft>
              <a:buNone/>
              <a:defRPr sz="2200"/>
            </a:lvl4pPr>
            <a:lvl5pPr lvl="4" rtl="0" algn="ctr">
              <a:lnSpc>
                <a:spcPct val="100000"/>
              </a:lnSpc>
              <a:spcBef>
                <a:spcPts val="0"/>
              </a:spcBef>
              <a:spcAft>
                <a:spcPts val="0"/>
              </a:spcAft>
              <a:buNone/>
              <a:defRPr sz="2200"/>
            </a:lvl5pPr>
            <a:lvl6pPr lvl="5" rtl="0" algn="ctr">
              <a:lnSpc>
                <a:spcPct val="100000"/>
              </a:lnSpc>
              <a:spcBef>
                <a:spcPts val="0"/>
              </a:spcBef>
              <a:spcAft>
                <a:spcPts val="0"/>
              </a:spcAft>
              <a:buNone/>
              <a:defRPr sz="2200"/>
            </a:lvl6pPr>
            <a:lvl7pPr lvl="6" rtl="0" algn="ctr">
              <a:lnSpc>
                <a:spcPct val="100000"/>
              </a:lnSpc>
              <a:spcBef>
                <a:spcPts val="0"/>
              </a:spcBef>
              <a:spcAft>
                <a:spcPts val="0"/>
              </a:spcAft>
              <a:buNone/>
              <a:defRPr sz="2200"/>
            </a:lvl7pPr>
            <a:lvl8pPr lvl="7" rtl="0" algn="ctr">
              <a:lnSpc>
                <a:spcPct val="100000"/>
              </a:lnSpc>
              <a:spcBef>
                <a:spcPts val="0"/>
              </a:spcBef>
              <a:spcAft>
                <a:spcPts val="0"/>
              </a:spcAft>
              <a:buNone/>
              <a:defRPr sz="2200"/>
            </a:lvl8pPr>
            <a:lvl9pPr lvl="8" rtl="0" algn="ctr">
              <a:lnSpc>
                <a:spcPct val="100000"/>
              </a:lnSpc>
              <a:spcBef>
                <a:spcPts val="0"/>
              </a:spcBef>
              <a:spcAft>
                <a:spcPts val="0"/>
              </a:spcAft>
              <a:buNone/>
              <a:defRPr sz="2200"/>
            </a:lvl9pPr>
          </a:lstStyle>
          <a:p/>
        </p:txBody>
      </p:sp>
      <p:grpSp>
        <p:nvGrpSpPr>
          <p:cNvPr id="597" name="Google Shape;597;p48"/>
          <p:cNvGrpSpPr/>
          <p:nvPr/>
        </p:nvGrpSpPr>
        <p:grpSpPr>
          <a:xfrm>
            <a:off x="623454" y="927033"/>
            <a:ext cx="3813354" cy="3682399"/>
            <a:chOff x="3982947" y="764924"/>
            <a:chExt cx="4402902" cy="1772088"/>
          </a:xfrm>
        </p:grpSpPr>
        <p:sp>
          <p:nvSpPr>
            <p:cNvPr id="598" name="Google Shape;598;p4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CAPTION_ONLY_2">
    <p:spTree>
      <p:nvGrpSpPr>
        <p:cNvPr id="605" name="Shape 605"/>
        <p:cNvGrpSpPr/>
        <p:nvPr/>
      </p:nvGrpSpPr>
      <p:grpSpPr>
        <a:xfrm>
          <a:off x="0" y="0"/>
          <a:ext cx="0" cy="0"/>
          <a:chOff x="0" y="0"/>
          <a:chExt cx="0" cy="0"/>
        </a:xfrm>
      </p:grpSpPr>
      <p:sp>
        <p:nvSpPr>
          <p:cNvPr id="606" name="Google Shape;606;p49"/>
          <p:cNvSpPr/>
          <p:nvPr/>
        </p:nvSpPr>
        <p:spPr>
          <a:xfrm rot="10800000">
            <a:off x="-6117" y="4614322"/>
            <a:ext cx="7926095" cy="6074035"/>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9"/>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08" name="Google Shape;608;p49"/>
          <p:cNvGrpSpPr/>
          <p:nvPr/>
        </p:nvGrpSpPr>
        <p:grpSpPr>
          <a:xfrm>
            <a:off x="623454" y="927033"/>
            <a:ext cx="3813354" cy="3682399"/>
            <a:chOff x="3982947" y="764924"/>
            <a:chExt cx="4402902" cy="1772088"/>
          </a:xfrm>
        </p:grpSpPr>
        <p:sp>
          <p:nvSpPr>
            <p:cNvPr id="609" name="Google Shape;609;p4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 name="Google Shape;616;p49"/>
          <p:cNvGrpSpPr/>
          <p:nvPr/>
        </p:nvGrpSpPr>
        <p:grpSpPr>
          <a:xfrm>
            <a:off x="623454" y="927033"/>
            <a:ext cx="3813354" cy="3682399"/>
            <a:chOff x="3982947" y="764924"/>
            <a:chExt cx="4402902" cy="1772088"/>
          </a:xfrm>
        </p:grpSpPr>
        <p:sp>
          <p:nvSpPr>
            <p:cNvPr id="617" name="Google Shape;617;p4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3">
  <p:cSld name="CAPTION_ONLY_2_1">
    <p:spTree>
      <p:nvGrpSpPr>
        <p:cNvPr id="624" name="Shape 624"/>
        <p:cNvGrpSpPr/>
        <p:nvPr/>
      </p:nvGrpSpPr>
      <p:grpSpPr>
        <a:xfrm>
          <a:off x="0" y="0"/>
          <a:ext cx="0" cy="0"/>
          <a:chOff x="0" y="0"/>
          <a:chExt cx="0" cy="0"/>
        </a:xfrm>
      </p:grpSpPr>
      <p:sp>
        <p:nvSpPr>
          <p:cNvPr id="625" name="Google Shape;625;p5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26" name="Google Shape;626;p50"/>
          <p:cNvGrpSpPr/>
          <p:nvPr/>
        </p:nvGrpSpPr>
        <p:grpSpPr>
          <a:xfrm>
            <a:off x="623454" y="927033"/>
            <a:ext cx="3813354" cy="3682399"/>
            <a:chOff x="3982947" y="764924"/>
            <a:chExt cx="4402902" cy="1772088"/>
          </a:xfrm>
        </p:grpSpPr>
        <p:sp>
          <p:nvSpPr>
            <p:cNvPr id="627" name="Google Shape;627;p5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 name="Google Shape;634;p50"/>
          <p:cNvGrpSpPr/>
          <p:nvPr/>
        </p:nvGrpSpPr>
        <p:grpSpPr>
          <a:xfrm>
            <a:off x="623454" y="927033"/>
            <a:ext cx="3813354" cy="3682399"/>
            <a:chOff x="3982947" y="764924"/>
            <a:chExt cx="4402902" cy="1772088"/>
          </a:xfrm>
        </p:grpSpPr>
        <p:sp>
          <p:nvSpPr>
            <p:cNvPr id="635" name="Google Shape;635;p5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50"/>
          <p:cNvSpPr/>
          <p:nvPr/>
        </p:nvSpPr>
        <p:spPr>
          <a:xfrm flipH="1">
            <a:off x="-189715" y="9036287"/>
            <a:ext cx="1626644" cy="167037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p:cSld name="CAPTION_ONLY_2_1_1">
    <p:spTree>
      <p:nvGrpSpPr>
        <p:cNvPr id="643" name="Shape 643"/>
        <p:cNvGrpSpPr/>
        <p:nvPr/>
      </p:nvGrpSpPr>
      <p:grpSpPr>
        <a:xfrm>
          <a:off x="0" y="0"/>
          <a:ext cx="0" cy="0"/>
          <a:chOff x="0" y="0"/>
          <a:chExt cx="0" cy="0"/>
        </a:xfrm>
      </p:grpSpPr>
      <p:sp>
        <p:nvSpPr>
          <p:cNvPr id="644" name="Google Shape;644;p51"/>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45" name="Google Shape;645;p51"/>
          <p:cNvGrpSpPr/>
          <p:nvPr/>
        </p:nvGrpSpPr>
        <p:grpSpPr>
          <a:xfrm>
            <a:off x="623454" y="927033"/>
            <a:ext cx="3813354" cy="3682399"/>
            <a:chOff x="3982947" y="764924"/>
            <a:chExt cx="4402902" cy="1772088"/>
          </a:xfrm>
        </p:grpSpPr>
        <p:sp>
          <p:nvSpPr>
            <p:cNvPr id="646" name="Google Shape;646;p5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5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 name="Google Shape;653;p51"/>
          <p:cNvGrpSpPr/>
          <p:nvPr/>
        </p:nvGrpSpPr>
        <p:grpSpPr>
          <a:xfrm>
            <a:off x="623454" y="927033"/>
            <a:ext cx="3813354" cy="3682399"/>
            <a:chOff x="3982947" y="764924"/>
            <a:chExt cx="4402902" cy="1772088"/>
          </a:xfrm>
        </p:grpSpPr>
        <p:sp>
          <p:nvSpPr>
            <p:cNvPr id="654" name="Google Shape;654;p5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1" name="Google Shape;661;p51"/>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
        <p:nvSpPr>
          <p:cNvPr id="68" name="Google Shape;68;p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9" name="Google Shape;69;p6"/>
          <p:cNvGrpSpPr/>
          <p:nvPr/>
        </p:nvGrpSpPr>
        <p:grpSpPr>
          <a:xfrm>
            <a:off x="623454" y="927033"/>
            <a:ext cx="3813354" cy="3682399"/>
            <a:chOff x="3982947" y="764924"/>
            <a:chExt cx="4402902" cy="1772088"/>
          </a:xfrm>
        </p:grpSpPr>
        <p:sp>
          <p:nvSpPr>
            <p:cNvPr id="70" name="Google Shape;70;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6"/>
          <p:cNvGrpSpPr/>
          <p:nvPr/>
        </p:nvGrpSpPr>
        <p:grpSpPr>
          <a:xfrm>
            <a:off x="623454" y="927033"/>
            <a:ext cx="3813354" cy="3682399"/>
            <a:chOff x="3982947" y="764924"/>
            <a:chExt cx="4402902" cy="1772088"/>
          </a:xfrm>
        </p:grpSpPr>
        <p:sp>
          <p:nvSpPr>
            <p:cNvPr id="78" name="Google Shape;78;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1">
  <p:cSld name="CAPTION_ONLY_2_1_1_1">
    <p:spTree>
      <p:nvGrpSpPr>
        <p:cNvPr id="662" name="Shape 662"/>
        <p:cNvGrpSpPr/>
        <p:nvPr/>
      </p:nvGrpSpPr>
      <p:grpSpPr>
        <a:xfrm>
          <a:off x="0" y="0"/>
          <a:ext cx="0" cy="0"/>
          <a:chOff x="0" y="0"/>
          <a:chExt cx="0" cy="0"/>
        </a:xfrm>
      </p:grpSpPr>
      <p:grpSp>
        <p:nvGrpSpPr>
          <p:cNvPr id="663" name="Google Shape;663;p52"/>
          <p:cNvGrpSpPr/>
          <p:nvPr/>
        </p:nvGrpSpPr>
        <p:grpSpPr>
          <a:xfrm>
            <a:off x="623454" y="927033"/>
            <a:ext cx="3813354" cy="3682399"/>
            <a:chOff x="3982947" y="764924"/>
            <a:chExt cx="4402902" cy="1772088"/>
          </a:xfrm>
        </p:grpSpPr>
        <p:sp>
          <p:nvSpPr>
            <p:cNvPr id="664" name="Google Shape;664;p5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 name="Google Shape;671;p52"/>
          <p:cNvGrpSpPr/>
          <p:nvPr/>
        </p:nvGrpSpPr>
        <p:grpSpPr>
          <a:xfrm>
            <a:off x="-6141" y="4614236"/>
            <a:ext cx="7925737" cy="6073914"/>
            <a:chOff x="-7091" y="2220518"/>
            <a:chExt cx="9151065" cy="2922962"/>
          </a:xfrm>
        </p:grpSpPr>
        <p:sp>
          <p:nvSpPr>
            <p:cNvPr id="672" name="Google Shape;672;p52"/>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3" name="Google Shape;673;p52"/>
            <p:cNvGrpSpPr/>
            <p:nvPr/>
          </p:nvGrpSpPr>
          <p:grpSpPr>
            <a:xfrm>
              <a:off x="720053" y="4703864"/>
              <a:ext cx="545456" cy="283819"/>
              <a:chOff x="510100" y="3797400"/>
              <a:chExt cx="734225" cy="821950"/>
            </a:xfrm>
          </p:grpSpPr>
          <p:sp>
            <p:nvSpPr>
              <p:cNvPr id="674" name="Google Shape;674;p52"/>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2"/>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5">
  <p:cSld name="CAPTION_ONLY_2_1_1_1_1">
    <p:spTree>
      <p:nvGrpSpPr>
        <p:cNvPr id="676" name="Shape 676"/>
        <p:cNvGrpSpPr/>
        <p:nvPr/>
      </p:nvGrpSpPr>
      <p:grpSpPr>
        <a:xfrm>
          <a:off x="0" y="0"/>
          <a:ext cx="0" cy="0"/>
          <a:chOff x="0" y="0"/>
          <a:chExt cx="0" cy="0"/>
        </a:xfrm>
      </p:grpSpPr>
      <p:grpSp>
        <p:nvGrpSpPr>
          <p:cNvPr id="677" name="Google Shape;677;p53"/>
          <p:cNvGrpSpPr/>
          <p:nvPr/>
        </p:nvGrpSpPr>
        <p:grpSpPr>
          <a:xfrm>
            <a:off x="-49086" y="2380747"/>
            <a:ext cx="7972642" cy="8473154"/>
            <a:chOff x="-56675" y="1145692"/>
            <a:chExt cx="9205221" cy="4077553"/>
          </a:xfrm>
        </p:grpSpPr>
        <p:sp>
          <p:nvSpPr>
            <p:cNvPr id="678" name="Google Shape;678;p53"/>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9" name="Google Shape;679;p53"/>
            <p:cNvGrpSpPr/>
            <p:nvPr/>
          </p:nvGrpSpPr>
          <p:grpSpPr>
            <a:xfrm rot="10637337">
              <a:off x="449973" y="3757208"/>
              <a:ext cx="1594500" cy="934544"/>
              <a:chOff x="6829525" y="3715075"/>
              <a:chExt cx="1594469" cy="934526"/>
            </a:xfrm>
          </p:grpSpPr>
          <p:sp>
            <p:nvSpPr>
              <p:cNvPr id="680" name="Google Shape;680;p53"/>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3"/>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2" name="Google Shape;682;p53"/>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3" name="Google Shape;683;p53"/>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84" name="Google Shape;684;p53"/>
          <p:cNvGrpSpPr/>
          <p:nvPr/>
        </p:nvGrpSpPr>
        <p:grpSpPr>
          <a:xfrm>
            <a:off x="623454" y="927033"/>
            <a:ext cx="3813354" cy="3682399"/>
            <a:chOff x="3982947" y="764924"/>
            <a:chExt cx="4402902" cy="1772088"/>
          </a:xfrm>
        </p:grpSpPr>
        <p:sp>
          <p:nvSpPr>
            <p:cNvPr id="685" name="Google Shape;685;p5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5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5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2" name="Google Shape;692;p53"/>
          <p:cNvGrpSpPr/>
          <p:nvPr/>
        </p:nvGrpSpPr>
        <p:grpSpPr>
          <a:xfrm>
            <a:off x="623454" y="927033"/>
            <a:ext cx="3813354" cy="3682399"/>
            <a:chOff x="3982947" y="764924"/>
            <a:chExt cx="4402902" cy="1772088"/>
          </a:xfrm>
        </p:grpSpPr>
        <p:sp>
          <p:nvSpPr>
            <p:cNvPr id="693" name="Google Shape;693;p5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5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5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5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5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ONE_COLUMN_TEXT_1">
    <p:spTree>
      <p:nvGrpSpPr>
        <p:cNvPr id="700" name="Shape 700"/>
        <p:cNvGrpSpPr/>
        <p:nvPr/>
      </p:nvGrpSpPr>
      <p:grpSpPr>
        <a:xfrm>
          <a:off x="0" y="0"/>
          <a:ext cx="0" cy="0"/>
          <a:chOff x="0" y="0"/>
          <a:chExt cx="0" cy="0"/>
        </a:xfrm>
      </p:grpSpPr>
      <p:sp>
        <p:nvSpPr>
          <p:cNvPr id="701" name="Google Shape;701;p54"/>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2" name="Google Shape;702;p54"/>
          <p:cNvPicPr preferRelativeResize="0"/>
          <p:nvPr/>
        </p:nvPicPr>
        <p:blipFill rotWithShape="1">
          <a:blip r:embed="rId2">
            <a:alphaModFix/>
          </a:blip>
          <a:srcRect b="0" l="0" r="0" t="9"/>
          <a:stretch/>
        </p:blipFill>
        <p:spPr>
          <a:xfrm>
            <a:off x="645363" y="6976670"/>
            <a:ext cx="4653482" cy="3492824"/>
          </a:xfrm>
          <a:prstGeom prst="rect">
            <a:avLst/>
          </a:prstGeom>
          <a:noFill/>
          <a:ln>
            <a:noFill/>
          </a:ln>
        </p:spPr>
      </p:pic>
      <p:sp>
        <p:nvSpPr>
          <p:cNvPr id="703" name="Google Shape;703;p54"/>
          <p:cNvSpPr/>
          <p:nvPr/>
        </p:nvSpPr>
        <p:spPr>
          <a:xfrm>
            <a:off x="-171300" y="1299950"/>
            <a:ext cx="8262600" cy="17493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4"/>
          <p:cNvSpPr/>
          <p:nvPr/>
        </p:nvSpPr>
        <p:spPr>
          <a:xfrm rot="10800000">
            <a:off x="1124844" y="130196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4"/>
          <p:cNvSpPr/>
          <p:nvPr/>
        </p:nvSpPr>
        <p:spPr>
          <a:xfrm rot="10800000">
            <a:off x="4647338" y="129921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4"/>
          <p:cNvSpPr txBox="1"/>
          <p:nvPr/>
        </p:nvSpPr>
        <p:spPr>
          <a:xfrm>
            <a:off x="1153025"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Khalid Alkhani </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p:txBody>
      </p:sp>
      <p:sp>
        <p:nvSpPr>
          <p:cNvPr id="707" name="Google Shape;707;p54"/>
          <p:cNvSpPr txBox="1"/>
          <p:nvPr/>
        </p:nvSpPr>
        <p:spPr>
          <a:xfrm>
            <a:off x="4661450"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Lama Alzamil</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t/>
            </a:r>
            <a:endParaRPr sz="2400">
              <a:solidFill>
                <a:srgbClr val="741B47"/>
              </a:solidFill>
              <a:latin typeface="Patrick Hand SC"/>
              <a:ea typeface="Patrick Hand SC"/>
              <a:cs typeface="Patrick Hand SC"/>
              <a:sym typeface="Patrick Hand SC"/>
            </a:endParaRPr>
          </a:p>
        </p:txBody>
      </p:sp>
      <p:sp>
        <p:nvSpPr>
          <p:cNvPr id="708" name="Google Shape;708;p54"/>
          <p:cNvSpPr txBox="1"/>
          <p:nvPr/>
        </p:nvSpPr>
        <p:spPr>
          <a:xfrm>
            <a:off x="2257200" y="64500"/>
            <a:ext cx="3405600" cy="122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100">
                <a:solidFill>
                  <a:srgbClr val="741B47"/>
                </a:solidFill>
                <a:latin typeface="Pompiere"/>
                <a:ea typeface="Pompiere"/>
                <a:cs typeface="Pompiere"/>
                <a:sym typeface="Pompiere"/>
              </a:rPr>
              <a:t>Thank You!</a:t>
            </a:r>
            <a:endParaRPr sz="7100">
              <a:solidFill>
                <a:srgbClr val="741B47"/>
              </a:solidFill>
              <a:latin typeface="Pompiere"/>
              <a:ea typeface="Pompiere"/>
              <a:cs typeface="Pompiere"/>
              <a:sym typeface="Pompiere"/>
            </a:endParaRPr>
          </a:p>
        </p:txBody>
      </p:sp>
      <p:sp>
        <p:nvSpPr>
          <p:cNvPr id="709" name="Google Shape;709;p54"/>
          <p:cNvSpPr txBox="1"/>
          <p:nvPr/>
        </p:nvSpPr>
        <p:spPr>
          <a:xfrm>
            <a:off x="0" y="3043125"/>
            <a:ext cx="5545500" cy="12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4800">
                <a:solidFill>
                  <a:srgbClr val="A64D79"/>
                </a:solidFill>
                <a:latin typeface="Pompiere"/>
                <a:ea typeface="Pompiere"/>
                <a:cs typeface="Pompiere"/>
                <a:sym typeface="Pompiere"/>
              </a:rPr>
              <a:t>Done by the brilliant</a:t>
            </a:r>
            <a:endParaRPr sz="4800">
              <a:solidFill>
                <a:srgbClr val="A64D79"/>
              </a:solidFill>
              <a:latin typeface="Pompiere"/>
              <a:ea typeface="Pompiere"/>
              <a:cs typeface="Pompiere"/>
              <a:sym typeface="Pompiere"/>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six columns">
  <p:cSld name="ONE_COLUMN_TEXT_1_1">
    <p:spTree>
      <p:nvGrpSpPr>
        <p:cNvPr id="710" name="Shape 710"/>
        <p:cNvGrpSpPr/>
        <p:nvPr/>
      </p:nvGrpSpPr>
      <p:grpSpPr>
        <a:xfrm>
          <a:off x="0" y="0"/>
          <a:ext cx="0" cy="0"/>
          <a:chOff x="0" y="0"/>
          <a:chExt cx="0" cy="0"/>
        </a:xfrm>
      </p:grpSpPr>
      <p:sp>
        <p:nvSpPr>
          <p:cNvPr id="711" name="Google Shape;711;p55"/>
          <p:cNvSpPr/>
          <p:nvPr/>
        </p:nvSpPr>
        <p:spPr>
          <a:xfrm rot="10800000">
            <a:off x="-6539" y="7721650"/>
            <a:ext cx="4378648" cy="2966854"/>
          </a:xfrm>
          <a:custGeom>
            <a:rect b="b" l="l" r="r" t="t"/>
            <a:pathLst>
              <a:path extrusionOk="0" h="10339" w="3661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55"/>
          <p:cNvSpPr txBox="1"/>
          <p:nvPr>
            <p:ph idx="1" type="subTitle"/>
          </p:nvPr>
        </p:nvSpPr>
        <p:spPr>
          <a:xfrm>
            <a:off x="623665"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13" name="Google Shape;713;p55"/>
          <p:cNvSpPr txBox="1"/>
          <p:nvPr>
            <p:ph idx="2" type="subTitle"/>
          </p:nvPr>
        </p:nvSpPr>
        <p:spPr>
          <a:xfrm>
            <a:off x="3027131"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14" name="Google Shape;714;p55"/>
          <p:cNvSpPr txBox="1"/>
          <p:nvPr>
            <p:ph idx="3" type="subTitle"/>
          </p:nvPr>
        </p:nvSpPr>
        <p:spPr>
          <a:xfrm>
            <a:off x="5439024"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15" name="Google Shape;715;p55"/>
          <p:cNvSpPr txBox="1"/>
          <p:nvPr>
            <p:ph idx="4" type="subTitle"/>
          </p:nvPr>
        </p:nvSpPr>
        <p:spPr>
          <a:xfrm>
            <a:off x="129310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16" name="Google Shape;716;p55"/>
          <p:cNvSpPr txBox="1"/>
          <p:nvPr>
            <p:ph idx="5" type="subTitle"/>
          </p:nvPr>
        </p:nvSpPr>
        <p:spPr>
          <a:xfrm>
            <a:off x="369661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17" name="Google Shape;717;p55"/>
          <p:cNvSpPr txBox="1"/>
          <p:nvPr>
            <p:ph idx="6" type="subTitle"/>
          </p:nvPr>
        </p:nvSpPr>
        <p:spPr>
          <a:xfrm>
            <a:off x="6108508"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18" name="Google Shape;718;p55"/>
          <p:cNvSpPr txBox="1"/>
          <p:nvPr>
            <p:ph idx="7" type="subTitle"/>
          </p:nvPr>
        </p:nvSpPr>
        <p:spPr>
          <a:xfrm>
            <a:off x="623665"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19" name="Google Shape;719;p55"/>
          <p:cNvSpPr txBox="1"/>
          <p:nvPr>
            <p:ph idx="8" type="subTitle"/>
          </p:nvPr>
        </p:nvSpPr>
        <p:spPr>
          <a:xfrm>
            <a:off x="3027131"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20" name="Google Shape;720;p55"/>
          <p:cNvSpPr txBox="1"/>
          <p:nvPr>
            <p:ph idx="9" type="subTitle"/>
          </p:nvPr>
        </p:nvSpPr>
        <p:spPr>
          <a:xfrm>
            <a:off x="5439024"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21" name="Google Shape;721;p55"/>
          <p:cNvSpPr txBox="1"/>
          <p:nvPr>
            <p:ph idx="13" type="subTitle"/>
          </p:nvPr>
        </p:nvSpPr>
        <p:spPr>
          <a:xfrm>
            <a:off x="129310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22" name="Google Shape;722;p55"/>
          <p:cNvSpPr txBox="1"/>
          <p:nvPr>
            <p:ph idx="14" type="subTitle"/>
          </p:nvPr>
        </p:nvSpPr>
        <p:spPr>
          <a:xfrm>
            <a:off x="369661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23" name="Google Shape;723;p55"/>
          <p:cNvSpPr txBox="1"/>
          <p:nvPr>
            <p:ph idx="15" type="subTitle"/>
          </p:nvPr>
        </p:nvSpPr>
        <p:spPr>
          <a:xfrm>
            <a:off x="6108508"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24" name="Google Shape;724;p5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725" name="Google Shape;725;p55"/>
          <p:cNvGrpSpPr/>
          <p:nvPr/>
        </p:nvGrpSpPr>
        <p:grpSpPr>
          <a:xfrm>
            <a:off x="623454" y="927033"/>
            <a:ext cx="3813354" cy="3682399"/>
            <a:chOff x="3982947" y="764924"/>
            <a:chExt cx="4402902" cy="1772088"/>
          </a:xfrm>
        </p:grpSpPr>
        <p:sp>
          <p:nvSpPr>
            <p:cNvPr id="726" name="Google Shape;726;p5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four columns">
  <p:cSld name="ONE_COLUMN_TEXT_1_1_1">
    <p:spTree>
      <p:nvGrpSpPr>
        <p:cNvPr id="733" name="Shape 733"/>
        <p:cNvGrpSpPr/>
        <p:nvPr/>
      </p:nvGrpSpPr>
      <p:grpSpPr>
        <a:xfrm>
          <a:off x="0" y="0"/>
          <a:ext cx="0" cy="0"/>
          <a:chOff x="0" y="0"/>
          <a:chExt cx="0" cy="0"/>
        </a:xfrm>
      </p:grpSpPr>
      <p:sp>
        <p:nvSpPr>
          <p:cNvPr id="734" name="Google Shape;734;p56"/>
          <p:cNvSpPr txBox="1"/>
          <p:nvPr>
            <p:ph idx="1" type="subTitle"/>
          </p:nvPr>
        </p:nvSpPr>
        <p:spPr>
          <a:xfrm>
            <a:off x="1433054" y="824285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35" name="Google Shape;735;p56"/>
          <p:cNvSpPr txBox="1"/>
          <p:nvPr>
            <p:ph idx="2" type="subTitle"/>
          </p:nvPr>
        </p:nvSpPr>
        <p:spPr>
          <a:xfrm>
            <a:off x="4950736" y="8242868"/>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36" name="Google Shape;736;p56"/>
          <p:cNvSpPr txBox="1"/>
          <p:nvPr>
            <p:ph idx="3" type="subTitle"/>
          </p:nvPr>
        </p:nvSpPr>
        <p:spPr>
          <a:xfrm>
            <a:off x="1433054" y="7539421"/>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737" name="Google Shape;737;p56"/>
          <p:cNvSpPr txBox="1"/>
          <p:nvPr>
            <p:ph idx="4" type="subTitle"/>
          </p:nvPr>
        </p:nvSpPr>
        <p:spPr>
          <a:xfrm>
            <a:off x="4950737" y="7539438"/>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738" name="Google Shape;738;p56"/>
          <p:cNvSpPr txBox="1"/>
          <p:nvPr>
            <p:ph idx="5" type="subTitle"/>
          </p:nvPr>
        </p:nvSpPr>
        <p:spPr>
          <a:xfrm>
            <a:off x="1433054" y="469584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39" name="Google Shape;739;p56"/>
          <p:cNvSpPr txBox="1"/>
          <p:nvPr>
            <p:ph idx="6" type="subTitle"/>
          </p:nvPr>
        </p:nvSpPr>
        <p:spPr>
          <a:xfrm>
            <a:off x="4950736" y="4695847"/>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40" name="Google Shape;740;p56"/>
          <p:cNvSpPr txBox="1"/>
          <p:nvPr>
            <p:ph idx="7" type="subTitle"/>
          </p:nvPr>
        </p:nvSpPr>
        <p:spPr>
          <a:xfrm>
            <a:off x="1433054"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741" name="Google Shape;741;p56"/>
          <p:cNvSpPr txBox="1"/>
          <p:nvPr>
            <p:ph idx="8" type="subTitle"/>
          </p:nvPr>
        </p:nvSpPr>
        <p:spPr>
          <a:xfrm>
            <a:off x="4950737"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742" name="Google Shape;742;p56"/>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743" name="Google Shape;743;p56"/>
          <p:cNvGrpSpPr/>
          <p:nvPr/>
        </p:nvGrpSpPr>
        <p:grpSpPr>
          <a:xfrm>
            <a:off x="623454" y="927033"/>
            <a:ext cx="3813354" cy="3682399"/>
            <a:chOff x="3982947" y="764924"/>
            <a:chExt cx="4402902" cy="1772088"/>
          </a:xfrm>
        </p:grpSpPr>
        <p:sp>
          <p:nvSpPr>
            <p:cNvPr id="744" name="Google Shape;744;p5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5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5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umbers and text">
  <p:cSld name="ONE_COLUMN_TEXT_1_1_1_1">
    <p:spTree>
      <p:nvGrpSpPr>
        <p:cNvPr id="751" name="Shape 751"/>
        <p:cNvGrpSpPr/>
        <p:nvPr/>
      </p:nvGrpSpPr>
      <p:grpSpPr>
        <a:xfrm>
          <a:off x="0" y="0"/>
          <a:ext cx="0" cy="0"/>
          <a:chOff x="0" y="0"/>
          <a:chExt cx="0" cy="0"/>
        </a:xfrm>
      </p:grpSpPr>
      <p:sp>
        <p:nvSpPr>
          <p:cNvPr id="752" name="Google Shape;752;p57"/>
          <p:cNvSpPr txBox="1"/>
          <p:nvPr>
            <p:ph idx="1" type="subTitle"/>
          </p:nvPr>
        </p:nvSpPr>
        <p:spPr>
          <a:xfrm>
            <a:off x="1502734" y="4819910"/>
            <a:ext cx="49146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53" name="Google Shape;753;p57"/>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4" name="Google Shape;754;p57"/>
          <p:cNvSpPr txBox="1"/>
          <p:nvPr>
            <p:ph idx="2" type="subTitle"/>
          </p:nvPr>
        </p:nvSpPr>
        <p:spPr>
          <a:xfrm>
            <a:off x="702094"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55" name="Google Shape;755;p57"/>
          <p:cNvSpPr txBox="1"/>
          <p:nvPr>
            <p:ph idx="3" type="subTitle"/>
          </p:nvPr>
        </p:nvSpPr>
        <p:spPr>
          <a:xfrm>
            <a:off x="4399751"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756" name="Google Shape;756;p57"/>
          <p:cNvGrpSpPr/>
          <p:nvPr/>
        </p:nvGrpSpPr>
        <p:grpSpPr>
          <a:xfrm>
            <a:off x="623454" y="927033"/>
            <a:ext cx="3813354" cy="3682399"/>
            <a:chOff x="3982947" y="764924"/>
            <a:chExt cx="4402902" cy="1772088"/>
          </a:xfrm>
        </p:grpSpPr>
        <p:sp>
          <p:nvSpPr>
            <p:cNvPr id="757" name="Google Shape;757;p5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4" name="Google Shape;764;p57"/>
          <p:cNvSpPr txBox="1"/>
          <p:nvPr>
            <p:ph hasCustomPrompt="1" idx="4" type="title"/>
          </p:nvPr>
        </p:nvSpPr>
        <p:spPr>
          <a:xfrm>
            <a:off x="2109272" y="2811395"/>
            <a:ext cx="3701400" cy="178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DM Sans"/>
              <a:buNone/>
              <a:defRPr sz="6000">
                <a:latin typeface="DM Sans"/>
                <a:ea typeface="DM Sans"/>
                <a:cs typeface="DM Sans"/>
                <a:sym typeface="DM Sans"/>
              </a:defRPr>
            </a:lvl2pPr>
            <a:lvl3pPr lvl="2" rtl="0" algn="ctr">
              <a:spcBef>
                <a:spcPts val="0"/>
              </a:spcBef>
              <a:spcAft>
                <a:spcPts val="0"/>
              </a:spcAft>
              <a:buSzPts val="6000"/>
              <a:buFont typeface="DM Sans"/>
              <a:buNone/>
              <a:defRPr sz="6000">
                <a:latin typeface="DM Sans"/>
                <a:ea typeface="DM Sans"/>
                <a:cs typeface="DM Sans"/>
                <a:sym typeface="DM Sans"/>
              </a:defRPr>
            </a:lvl3pPr>
            <a:lvl4pPr lvl="3" rtl="0" algn="ctr">
              <a:spcBef>
                <a:spcPts val="0"/>
              </a:spcBef>
              <a:spcAft>
                <a:spcPts val="0"/>
              </a:spcAft>
              <a:buSzPts val="6000"/>
              <a:buFont typeface="DM Sans"/>
              <a:buNone/>
              <a:defRPr sz="6000">
                <a:latin typeface="DM Sans"/>
                <a:ea typeface="DM Sans"/>
                <a:cs typeface="DM Sans"/>
                <a:sym typeface="DM Sans"/>
              </a:defRPr>
            </a:lvl4pPr>
            <a:lvl5pPr lvl="4" rtl="0" algn="ctr">
              <a:spcBef>
                <a:spcPts val="0"/>
              </a:spcBef>
              <a:spcAft>
                <a:spcPts val="0"/>
              </a:spcAft>
              <a:buSzPts val="6000"/>
              <a:buFont typeface="DM Sans"/>
              <a:buNone/>
              <a:defRPr sz="6000">
                <a:latin typeface="DM Sans"/>
                <a:ea typeface="DM Sans"/>
                <a:cs typeface="DM Sans"/>
                <a:sym typeface="DM Sans"/>
              </a:defRPr>
            </a:lvl5pPr>
            <a:lvl6pPr lvl="5" rtl="0" algn="ctr">
              <a:spcBef>
                <a:spcPts val="0"/>
              </a:spcBef>
              <a:spcAft>
                <a:spcPts val="0"/>
              </a:spcAft>
              <a:buSzPts val="6000"/>
              <a:buFont typeface="DM Sans"/>
              <a:buNone/>
              <a:defRPr sz="6000">
                <a:latin typeface="DM Sans"/>
                <a:ea typeface="DM Sans"/>
                <a:cs typeface="DM Sans"/>
                <a:sym typeface="DM Sans"/>
              </a:defRPr>
            </a:lvl6pPr>
            <a:lvl7pPr lvl="6" rtl="0" algn="ctr">
              <a:spcBef>
                <a:spcPts val="0"/>
              </a:spcBef>
              <a:spcAft>
                <a:spcPts val="0"/>
              </a:spcAft>
              <a:buSzPts val="6000"/>
              <a:buFont typeface="DM Sans"/>
              <a:buNone/>
              <a:defRPr sz="6000">
                <a:latin typeface="DM Sans"/>
                <a:ea typeface="DM Sans"/>
                <a:cs typeface="DM Sans"/>
                <a:sym typeface="DM Sans"/>
              </a:defRPr>
            </a:lvl7pPr>
            <a:lvl8pPr lvl="7" rtl="0" algn="ctr">
              <a:spcBef>
                <a:spcPts val="0"/>
              </a:spcBef>
              <a:spcAft>
                <a:spcPts val="0"/>
              </a:spcAft>
              <a:buSzPts val="6000"/>
              <a:buFont typeface="DM Sans"/>
              <a:buNone/>
              <a:defRPr sz="6000">
                <a:latin typeface="DM Sans"/>
                <a:ea typeface="DM Sans"/>
                <a:cs typeface="DM Sans"/>
                <a:sym typeface="DM Sans"/>
              </a:defRPr>
            </a:lvl8pPr>
            <a:lvl9pPr lvl="8" rtl="0" algn="ctr">
              <a:spcBef>
                <a:spcPts val="0"/>
              </a:spcBef>
              <a:spcAft>
                <a:spcPts val="0"/>
              </a:spcAft>
              <a:buSzPts val="6000"/>
              <a:buFont typeface="DM Sans"/>
              <a:buNone/>
              <a:defRPr sz="6000">
                <a:latin typeface="DM Sans"/>
                <a:ea typeface="DM Sans"/>
                <a:cs typeface="DM Sans"/>
                <a:sym typeface="DM Sans"/>
              </a:defRPr>
            </a:lvl9pPr>
          </a:lstStyle>
          <a:p>
            <a:r>
              <a:t>xx%</a:t>
            </a:r>
          </a:p>
        </p:txBody>
      </p:sp>
      <p:sp>
        <p:nvSpPr>
          <p:cNvPr id="765" name="Google Shape;765;p57"/>
          <p:cNvSpPr txBox="1"/>
          <p:nvPr>
            <p:ph hasCustomPrompt="1" idx="5" type="title"/>
          </p:nvPr>
        </p:nvSpPr>
        <p:spPr>
          <a:xfrm>
            <a:off x="4596204"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
        <p:nvSpPr>
          <p:cNvPr id="766" name="Google Shape;766;p57"/>
          <p:cNvSpPr txBox="1"/>
          <p:nvPr>
            <p:ph hasCustomPrompt="1" idx="6" type="title"/>
          </p:nvPr>
        </p:nvSpPr>
        <p:spPr>
          <a:xfrm>
            <a:off x="898535"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ONE_COLUMN_TEXT_1_1_1_1_1">
    <p:spTree>
      <p:nvGrpSpPr>
        <p:cNvPr id="767" name="Shape 767"/>
        <p:cNvGrpSpPr/>
        <p:nvPr/>
      </p:nvGrpSpPr>
      <p:grpSpPr>
        <a:xfrm>
          <a:off x="0" y="0"/>
          <a:ext cx="0" cy="0"/>
          <a:chOff x="0" y="0"/>
          <a:chExt cx="0" cy="0"/>
        </a:xfrm>
      </p:grpSpPr>
      <p:grpSp>
        <p:nvGrpSpPr>
          <p:cNvPr id="768" name="Google Shape;768;p58"/>
          <p:cNvGrpSpPr/>
          <p:nvPr/>
        </p:nvGrpSpPr>
        <p:grpSpPr>
          <a:xfrm>
            <a:off x="-139707" y="7064900"/>
            <a:ext cx="3546713" cy="3641803"/>
            <a:chOff x="-199351" y="2855375"/>
            <a:chExt cx="5366490" cy="2296943"/>
          </a:xfrm>
        </p:grpSpPr>
        <p:grpSp>
          <p:nvGrpSpPr>
            <p:cNvPr id="769" name="Google Shape;769;p58"/>
            <p:cNvGrpSpPr/>
            <p:nvPr/>
          </p:nvGrpSpPr>
          <p:grpSpPr>
            <a:xfrm flipH="1">
              <a:off x="-199351" y="2855375"/>
              <a:ext cx="5366490" cy="2296943"/>
              <a:chOff x="5005549" y="2855375"/>
              <a:chExt cx="5366490" cy="2296943"/>
            </a:xfrm>
          </p:grpSpPr>
          <p:sp>
            <p:nvSpPr>
              <p:cNvPr id="770" name="Google Shape;770;p58"/>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8"/>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2" name="Google Shape;772;p58"/>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3" name="Google Shape;773;p58"/>
          <p:cNvSpPr txBox="1"/>
          <p:nvPr/>
        </p:nvSpPr>
        <p:spPr>
          <a:xfrm flipH="1">
            <a:off x="3453381" y="10001775"/>
            <a:ext cx="2142900" cy="726300"/>
          </a:xfrm>
          <a:prstGeom prst="rect">
            <a:avLst/>
          </a:prstGeom>
          <a:noFill/>
          <a:ln>
            <a:noFill/>
          </a:ln>
        </p:spPr>
        <p:txBody>
          <a:bodyPr anchorCtr="0" anchor="ctr" bIns="103300" lIns="103300" spcFirstLastPara="1" rIns="103300" wrap="square" tIns="103300">
            <a:noAutofit/>
          </a:bodyPr>
          <a:lstStyle/>
          <a:p>
            <a:pPr indent="0" lvl="0" marL="0" rtl="0" algn="l">
              <a:spcBef>
                <a:spcPts val="0"/>
              </a:spcBef>
              <a:spcAft>
                <a:spcPts val="0"/>
              </a:spcAft>
              <a:buNone/>
            </a:pPr>
            <a:r>
              <a:rPr b="1" lang="en-GB" sz="1000">
                <a:latin typeface="Lora"/>
                <a:ea typeface="Lora"/>
                <a:cs typeface="Lora"/>
                <a:sym typeface="Lora"/>
              </a:rPr>
              <a:t>Black: Original content</a:t>
            </a:r>
            <a:r>
              <a:rPr b="1" lang="en-GB" sz="1000">
                <a:solidFill>
                  <a:srgbClr val="38761D"/>
                </a:solidFill>
                <a:latin typeface="Lora"/>
                <a:ea typeface="Lora"/>
                <a:cs typeface="Lora"/>
                <a:sym typeface="Lora"/>
              </a:rPr>
              <a:t>     </a:t>
            </a:r>
            <a:r>
              <a:rPr b="1" lang="en-GB" sz="1000">
                <a:solidFill>
                  <a:srgbClr val="8E7CC3"/>
                </a:solidFill>
                <a:latin typeface="Lora"/>
                <a:ea typeface="Lora"/>
                <a:cs typeface="Lora"/>
                <a:sym typeface="Lora"/>
              </a:rPr>
              <a:t>   </a:t>
            </a:r>
            <a:endParaRPr b="1" sz="1000">
              <a:latin typeface="Lora"/>
              <a:ea typeface="Lora"/>
              <a:cs typeface="Lora"/>
              <a:sym typeface="Lora"/>
            </a:endParaRPr>
          </a:p>
          <a:p>
            <a:pPr indent="0" lvl="0" marL="0" rtl="0" algn="l">
              <a:spcBef>
                <a:spcPts val="0"/>
              </a:spcBef>
              <a:spcAft>
                <a:spcPts val="0"/>
              </a:spcAft>
              <a:buNone/>
            </a:pPr>
            <a:r>
              <a:rPr b="1" lang="en-GB" sz="1000">
                <a:solidFill>
                  <a:srgbClr val="FF0000"/>
                </a:solidFill>
                <a:latin typeface="Lora"/>
                <a:ea typeface="Lora"/>
                <a:cs typeface="Lora"/>
                <a:sym typeface="Lora"/>
              </a:rPr>
              <a:t>Red: Important</a:t>
            </a:r>
            <a:r>
              <a:rPr b="1" lang="en-GB" sz="1000">
                <a:solidFill>
                  <a:srgbClr val="B45F06"/>
                </a:solidFill>
                <a:latin typeface="Lora"/>
                <a:ea typeface="Lora"/>
                <a:cs typeface="Lora"/>
                <a:sym typeface="Lora"/>
              </a:rPr>
              <a:t>   </a:t>
            </a:r>
            <a:r>
              <a:rPr b="1" lang="en-GB" sz="1000">
                <a:solidFill>
                  <a:srgbClr val="8E7CC3"/>
                </a:solidFill>
                <a:latin typeface="Lora"/>
                <a:ea typeface="Lora"/>
                <a:cs typeface="Lora"/>
                <a:sym typeface="Lora"/>
              </a:rPr>
              <a:t>                      </a:t>
            </a:r>
            <a:endParaRPr b="1" sz="1000">
              <a:solidFill>
                <a:srgbClr val="666666"/>
              </a:solidFill>
              <a:latin typeface="Lora"/>
              <a:ea typeface="Lora"/>
              <a:cs typeface="Lora"/>
              <a:sym typeface="Lora"/>
            </a:endParaRPr>
          </a:p>
          <a:p>
            <a:pPr indent="0" lvl="0" marL="0" rtl="0" algn="l">
              <a:spcBef>
                <a:spcPts val="0"/>
              </a:spcBef>
              <a:spcAft>
                <a:spcPts val="0"/>
              </a:spcAft>
              <a:buClr>
                <a:srgbClr val="000000"/>
              </a:buClr>
              <a:buSzPts val="1200"/>
              <a:buFont typeface="Arial"/>
              <a:buNone/>
            </a:pPr>
            <a:r>
              <a:rPr b="1" lang="en-GB" sz="1000">
                <a:solidFill>
                  <a:srgbClr val="4A86E8"/>
                </a:solidFill>
                <a:latin typeface="Lora"/>
                <a:ea typeface="Lora"/>
                <a:cs typeface="Lora"/>
                <a:sym typeface="Lora"/>
              </a:rPr>
              <a:t>Blue: Males slides</a:t>
            </a:r>
            <a:endParaRPr b="1" sz="1000">
              <a:solidFill>
                <a:srgbClr val="4A86E8"/>
              </a:solidFill>
              <a:latin typeface="Lora"/>
              <a:ea typeface="Lora"/>
              <a:cs typeface="Lora"/>
              <a:sym typeface="Lora"/>
            </a:endParaRPr>
          </a:p>
        </p:txBody>
      </p:sp>
      <p:sp>
        <p:nvSpPr>
          <p:cNvPr id="774" name="Google Shape;774;p58"/>
          <p:cNvSpPr txBox="1"/>
          <p:nvPr/>
        </p:nvSpPr>
        <p:spPr>
          <a:xfrm>
            <a:off x="5062864" y="10017474"/>
            <a:ext cx="2556600" cy="694800"/>
          </a:xfrm>
          <a:prstGeom prst="rect">
            <a:avLst/>
          </a:prstGeom>
          <a:noFill/>
          <a:ln>
            <a:noFill/>
          </a:ln>
        </p:spPr>
        <p:txBody>
          <a:bodyPr anchorCtr="0" anchor="t" bIns="103300" lIns="103300" spcFirstLastPara="1" rIns="103300" wrap="square" tIns="103300">
            <a:noAutofit/>
          </a:bodyPr>
          <a:lstStyle/>
          <a:p>
            <a:pPr indent="0" lvl="0" marL="0" rtl="0" algn="l">
              <a:spcBef>
                <a:spcPts val="0"/>
              </a:spcBef>
              <a:spcAft>
                <a:spcPts val="0"/>
              </a:spcAft>
              <a:buClr>
                <a:srgbClr val="000000"/>
              </a:buClr>
              <a:buSzPts val="1100"/>
              <a:buFont typeface="Arial"/>
              <a:buNone/>
            </a:pPr>
            <a:r>
              <a:rPr b="1" lang="en-GB" sz="1000">
                <a:solidFill>
                  <a:srgbClr val="B45F06"/>
                </a:solidFill>
                <a:latin typeface="Lora"/>
                <a:ea typeface="Lora"/>
                <a:cs typeface="Lora"/>
                <a:sym typeface="Lora"/>
              </a:rPr>
              <a:t>Orange: Doctor notes</a:t>
            </a:r>
            <a:endParaRPr b="1" sz="1000">
              <a:solidFill>
                <a:srgbClr val="B45F06"/>
              </a:solidFill>
              <a:latin typeface="Lora"/>
              <a:ea typeface="Lora"/>
              <a:cs typeface="Lora"/>
              <a:sym typeface="Lora"/>
            </a:endParaRPr>
          </a:p>
          <a:p>
            <a:pPr indent="0" lvl="0" marL="0" rtl="0" algn="l">
              <a:spcBef>
                <a:spcPts val="0"/>
              </a:spcBef>
              <a:spcAft>
                <a:spcPts val="0"/>
              </a:spcAft>
              <a:buNone/>
            </a:pPr>
            <a:r>
              <a:rPr b="1" lang="en-GB" sz="1000">
                <a:solidFill>
                  <a:srgbClr val="999999"/>
                </a:solidFill>
                <a:latin typeface="Lora"/>
                <a:ea typeface="Lora"/>
                <a:cs typeface="Lora"/>
                <a:sym typeface="Lora"/>
              </a:rPr>
              <a:t>Grey: Extra/Robbins </a:t>
            </a:r>
            <a:endParaRPr b="1" sz="1000">
              <a:solidFill>
                <a:srgbClr val="38761D"/>
              </a:solidFill>
              <a:latin typeface="Lora"/>
              <a:ea typeface="Lora"/>
              <a:cs typeface="Lora"/>
              <a:sym typeface="Lora"/>
            </a:endParaRPr>
          </a:p>
          <a:p>
            <a:pPr indent="0" lvl="0" marL="0" rtl="0" algn="l">
              <a:spcBef>
                <a:spcPts val="0"/>
              </a:spcBef>
              <a:spcAft>
                <a:spcPts val="0"/>
              </a:spcAft>
              <a:buNone/>
            </a:pPr>
            <a:r>
              <a:rPr b="1" lang="en-GB" sz="1000">
                <a:solidFill>
                  <a:srgbClr val="38761D"/>
                </a:solidFill>
                <a:latin typeface="Lora"/>
                <a:ea typeface="Lora"/>
                <a:cs typeface="Lora"/>
                <a:sym typeface="Lora"/>
              </a:rPr>
              <a:t>Green: Females slides  </a:t>
            </a:r>
            <a:r>
              <a:rPr b="1" lang="en-GB" sz="1000">
                <a:solidFill>
                  <a:srgbClr val="38761D"/>
                </a:solidFill>
                <a:latin typeface="CG Times"/>
                <a:ea typeface="CG Times"/>
                <a:cs typeface="CG Times"/>
                <a:sym typeface="CG Times"/>
              </a:rPr>
              <a:t>                        </a:t>
            </a:r>
            <a:endParaRPr b="1" sz="1000">
              <a:solidFill>
                <a:srgbClr val="38761D"/>
              </a:solidFill>
              <a:latin typeface="CG Times"/>
              <a:ea typeface="CG Times"/>
              <a:cs typeface="CG Times"/>
              <a:sym typeface="CG Times"/>
            </a:endParaRPr>
          </a:p>
        </p:txBody>
      </p:sp>
      <p:pic>
        <p:nvPicPr>
          <p:cNvPr id="775" name="Google Shape;775;p58"/>
          <p:cNvPicPr preferRelativeResize="0"/>
          <p:nvPr/>
        </p:nvPicPr>
        <p:blipFill>
          <a:blip r:embed="rId2">
            <a:alphaModFix/>
          </a:blip>
          <a:stretch>
            <a:fillRect/>
          </a:stretch>
        </p:blipFill>
        <p:spPr>
          <a:xfrm>
            <a:off x="28925" y="6589875"/>
            <a:ext cx="4555725" cy="4555725"/>
          </a:xfrm>
          <a:prstGeom prst="rect">
            <a:avLst/>
          </a:prstGeom>
          <a:noFill/>
          <a:ln>
            <a:noFill/>
          </a:ln>
        </p:spPr>
      </p:pic>
      <p:pic>
        <p:nvPicPr>
          <p:cNvPr id="776" name="Google Shape;776;p58"/>
          <p:cNvPicPr preferRelativeResize="0"/>
          <p:nvPr/>
        </p:nvPicPr>
        <p:blipFill>
          <a:blip r:embed="rId3">
            <a:alphaModFix/>
          </a:blip>
          <a:stretch>
            <a:fillRect/>
          </a:stretch>
        </p:blipFill>
        <p:spPr>
          <a:xfrm>
            <a:off x="6562700" y="197550"/>
            <a:ext cx="1211325" cy="889353"/>
          </a:xfrm>
          <a:prstGeom prst="rect">
            <a:avLst/>
          </a:prstGeom>
          <a:noFill/>
          <a:ln>
            <a:noFill/>
          </a:ln>
        </p:spPr>
      </p:pic>
      <p:pic>
        <p:nvPicPr>
          <p:cNvPr id="777" name="Google Shape;777;p58"/>
          <p:cNvPicPr preferRelativeResize="0"/>
          <p:nvPr/>
        </p:nvPicPr>
        <p:blipFill>
          <a:blip r:embed="rId4">
            <a:alphaModFix/>
          </a:blip>
          <a:stretch>
            <a:fillRect/>
          </a:stretch>
        </p:blipFill>
        <p:spPr>
          <a:xfrm>
            <a:off x="0" y="340424"/>
            <a:ext cx="1604751" cy="6165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778" name="Shape 778"/>
        <p:cNvGrpSpPr/>
        <p:nvPr/>
      </p:nvGrpSpPr>
      <p:grpSpPr>
        <a:xfrm>
          <a:off x="0" y="0"/>
          <a:ext cx="0" cy="0"/>
          <a:chOff x="0" y="0"/>
          <a:chExt cx="0" cy="0"/>
        </a:xfrm>
      </p:grpSpPr>
      <p:sp>
        <p:nvSpPr>
          <p:cNvPr id="779" name="Google Shape;779;p59"/>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80" name="Google Shape;780;p59"/>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1" name="Google Shape;781;p59"/>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2">
    <p:spTree>
      <p:nvGrpSpPr>
        <p:cNvPr id="782" name="Shape 782"/>
        <p:cNvGrpSpPr/>
        <p:nvPr/>
      </p:nvGrpSpPr>
      <p:grpSpPr>
        <a:xfrm>
          <a:off x="0" y="0"/>
          <a:ext cx="0" cy="0"/>
          <a:chOff x="0" y="0"/>
          <a:chExt cx="0" cy="0"/>
        </a:xfrm>
      </p:grpSpPr>
      <p:sp>
        <p:nvSpPr>
          <p:cNvPr id="783" name="Google Shape;783;p60"/>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84" name="Google Shape;784;p60"/>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5" name="Google Shape;785;p60"/>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5" name="Shape 85"/>
        <p:cNvGrpSpPr/>
        <p:nvPr/>
      </p:nvGrpSpPr>
      <p:grpSpPr>
        <a:xfrm>
          <a:off x="0" y="0"/>
          <a:ext cx="0" cy="0"/>
          <a:chOff x="0" y="0"/>
          <a:chExt cx="0" cy="0"/>
        </a:xfrm>
      </p:grpSpPr>
      <p:sp>
        <p:nvSpPr>
          <p:cNvPr id="86" name="Google Shape;86;p7"/>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txBox="1"/>
          <p:nvPr>
            <p:ph type="ctrTitle"/>
          </p:nvPr>
        </p:nvSpPr>
        <p:spPr>
          <a:xfrm>
            <a:off x="4734071" y="1683057"/>
            <a:ext cx="2562300" cy="2699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48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88" name="Google Shape;88;p7"/>
          <p:cNvSpPr txBox="1"/>
          <p:nvPr>
            <p:ph idx="1" type="subTitle"/>
          </p:nvPr>
        </p:nvSpPr>
        <p:spPr>
          <a:xfrm>
            <a:off x="3741472" y="5691077"/>
            <a:ext cx="3555000" cy="3583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400">
                <a:solidFill>
                  <a:srgbClr val="FFFFFF"/>
                </a:solidFill>
              </a:defRPr>
            </a:lvl1pPr>
            <a:lvl2pPr lvl="1" rtl="0" algn="r">
              <a:lnSpc>
                <a:spcPct val="100000"/>
              </a:lnSpc>
              <a:spcBef>
                <a:spcPts val="1600"/>
              </a:spcBef>
              <a:spcAft>
                <a:spcPts val="0"/>
              </a:spcAft>
              <a:buNone/>
              <a:defRPr sz="1400">
                <a:solidFill>
                  <a:srgbClr val="FFFFFF"/>
                </a:solidFill>
              </a:defRPr>
            </a:lvl2pPr>
            <a:lvl3pPr lvl="2" rtl="0" algn="r">
              <a:lnSpc>
                <a:spcPct val="100000"/>
              </a:lnSpc>
              <a:spcBef>
                <a:spcPts val="1600"/>
              </a:spcBef>
              <a:spcAft>
                <a:spcPts val="0"/>
              </a:spcAft>
              <a:buNone/>
              <a:defRPr sz="1400">
                <a:solidFill>
                  <a:srgbClr val="FFFFFF"/>
                </a:solidFill>
              </a:defRPr>
            </a:lvl3pPr>
            <a:lvl4pPr lvl="3" rtl="0" algn="r">
              <a:lnSpc>
                <a:spcPct val="100000"/>
              </a:lnSpc>
              <a:spcBef>
                <a:spcPts val="1600"/>
              </a:spcBef>
              <a:spcAft>
                <a:spcPts val="0"/>
              </a:spcAft>
              <a:buNone/>
              <a:defRPr sz="1400">
                <a:solidFill>
                  <a:srgbClr val="FFFFFF"/>
                </a:solidFill>
              </a:defRPr>
            </a:lvl4pPr>
            <a:lvl5pPr lvl="4" rtl="0" algn="r">
              <a:lnSpc>
                <a:spcPct val="100000"/>
              </a:lnSpc>
              <a:spcBef>
                <a:spcPts val="1600"/>
              </a:spcBef>
              <a:spcAft>
                <a:spcPts val="0"/>
              </a:spcAft>
              <a:buNone/>
              <a:defRPr sz="1400">
                <a:solidFill>
                  <a:srgbClr val="FFFFFF"/>
                </a:solidFill>
              </a:defRPr>
            </a:lvl5pPr>
            <a:lvl6pPr lvl="5" rtl="0" algn="r">
              <a:lnSpc>
                <a:spcPct val="100000"/>
              </a:lnSpc>
              <a:spcBef>
                <a:spcPts val="1600"/>
              </a:spcBef>
              <a:spcAft>
                <a:spcPts val="0"/>
              </a:spcAft>
              <a:buNone/>
              <a:defRPr sz="1400">
                <a:solidFill>
                  <a:srgbClr val="FFFFFF"/>
                </a:solidFill>
              </a:defRPr>
            </a:lvl6pPr>
            <a:lvl7pPr lvl="6" rtl="0" algn="r">
              <a:lnSpc>
                <a:spcPct val="100000"/>
              </a:lnSpc>
              <a:spcBef>
                <a:spcPts val="1600"/>
              </a:spcBef>
              <a:spcAft>
                <a:spcPts val="0"/>
              </a:spcAft>
              <a:buNone/>
              <a:defRPr sz="1400">
                <a:solidFill>
                  <a:srgbClr val="FFFFFF"/>
                </a:solidFill>
              </a:defRPr>
            </a:lvl7pPr>
            <a:lvl8pPr lvl="7" rtl="0" algn="r">
              <a:lnSpc>
                <a:spcPct val="100000"/>
              </a:lnSpc>
              <a:spcBef>
                <a:spcPts val="1600"/>
              </a:spcBef>
              <a:spcAft>
                <a:spcPts val="0"/>
              </a:spcAft>
              <a:buNone/>
              <a:defRPr sz="1400">
                <a:solidFill>
                  <a:srgbClr val="FFFFFF"/>
                </a:solidFill>
              </a:defRPr>
            </a:lvl8pPr>
            <a:lvl9pPr lvl="8" rtl="0" algn="r">
              <a:lnSpc>
                <a:spcPct val="100000"/>
              </a:lnSpc>
              <a:spcBef>
                <a:spcPts val="1600"/>
              </a:spcBef>
              <a:spcAft>
                <a:spcPts val="1600"/>
              </a:spcAft>
              <a:buNone/>
              <a:defRPr sz="1400">
                <a:solidFill>
                  <a:srgbClr val="FFFFFF"/>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9" name="Shape 89"/>
        <p:cNvGrpSpPr/>
        <p:nvPr/>
      </p:nvGrpSpPr>
      <p:grpSpPr>
        <a:xfrm>
          <a:off x="0" y="0"/>
          <a:ext cx="0" cy="0"/>
          <a:chOff x="0" y="0"/>
          <a:chExt cx="0" cy="0"/>
        </a:xfrm>
      </p:grpSpPr>
      <p:grpSp>
        <p:nvGrpSpPr>
          <p:cNvPr id="90" name="Google Shape;90;p8"/>
          <p:cNvGrpSpPr/>
          <p:nvPr/>
        </p:nvGrpSpPr>
        <p:grpSpPr>
          <a:xfrm>
            <a:off x="-16" y="8166"/>
            <a:ext cx="7933910" cy="10679941"/>
            <a:chOff x="-19" y="3930"/>
            <a:chExt cx="9160501" cy="5139529"/>
          </a:xfrm>
        </p:grpSpPr>
        <p:sp>
          <p:nvSpPr>
            <p:cNvPr id="91" name="Google Shape;91;p8"/>
            <p:cNvSpPr/>
            <p:nvPr/>
          </p:nvSpPr>
          <p:spPr>
            <a:xfrm flipH="1" rot="10800000">
              <a:off x="-19" y="3930"/>
              <a:ext cx="9160501" cy="5139529"/>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8"/>
            <p:cNvGrpSpPr/>
            <p:nvPr/>
          </p:nvGrpSpPr>
          <p:grpSpPr>
            <a:xfrm>
              <a:off x="510109" y="3797400"/>
              <a:ext cx="1076888" cy="821950"/>
              <a:chOff x="510100" y="3797400"/>
              <a:chExt cx="734225" cy="821950"/>
            </a:xfrm>
          </p:grpSpPr>
          <p:sp>
            <p:nvSpPr>
              <p:cNvPr id="93" name="Google Shape;93;p8"/>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5" name="Google Shape;95;p8"/>
          <p:cNvSpPr txBox="1"/>
          <p:nvPr>
            <p:ph type="title"/>
          </p:nvPr>
        </p:nvSpPr>
        <p:spPr>
          <a:xfrm>
            <a:off x="1778600" y="2728675"/>
            <a:ext cx="4277700" cy="52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p9"/>
          <p:cNvSpPr txBox="1"/>
          <p:nvPr>
            <p:ph type="title"/>
          </p:nvPr>
        </p:nvSpPr>
        <p:spPr>
          <a:xfrm>
            <a:off x="3188896" y="5344191"/>
            <a:ext cx="4107300" cy="2190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8" name="Google Shape;98;p9"/>
          <p:cNvSpPr txBox="1"/>
          <p:nvPr>
            <p:ph idx="1" type="subTitle"/>
          </p:nvPr>
        </p:nvSpPr>
        <p:spPr>
          <a:xfrm>
            <a:off x="3189078" y="7534238"/>
            <a:ext cx="4107300" cy="1465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9" name="Google Shape;99;p9"/>
          <p:cNvSpPr txBox="1"/>
          <p:nvPr>
            <p:ph hasCustomPrompt="1" idx="2" type="title"/>
          </p:nvPr>
        </p:nvSpPr>
        <p:spPr>
          <a:xfrm>
            <a:off x="1442083" y="1577908"/>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0" name="Shape 100"/>
        <p:cNvGrpSpPr/>
        <p:nvPr/>
      </p:nvGrpSpPr>
      <p:grpSpPr>
        <a:xfrm>
          <a:off x="0" y="0"/>
          <a:ext cx="0" cy="0"/>
          <a:chOff x="0" y="0"/>
          <a:chExt cx="0" cy="0"/>
        </a:xfrm>
      </p:grpSpPr>
      <p:sp>
        <p:nvSpPr>
          <p:cNvPr id="101" name="Google Shape;101;p1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102" name="Google Shape;102;p10"/>
          <p:cNvGrpSpPr/>
          <p:nvPr/>
        </p:nvGrpSpPr>
        <p:grpSpPr>
          <a:xfrm>
            <a:off x="623454" y="927033"/>
            <a:ext cx="3813354" cy="3682399"/>
            <a:chOff x="3982947" y="764924"/>
            <a:chExt cx="4402902" cy="1772088"/>
          </a:xfrm>
        </p:grpSpPr>
        <p:sp>
          <p:nvSpPr>
            <p:cNvPr id="103" name="Google Shape;103;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 name="Google Shape;110;p10"/>
          <p:cNvGrpSpPr/>
          <p:nvPr/>
        </p:nvGrpSpPr>
        <p:grpSpPr>
          <a:xfrm>
            <a:off x="623454" y="927033"/>
            <a:ext cx="3813354" cy="3682399"/>
            <a:chOff x="3982947" y="764924"/>
            <a:chExt cx="4402902" cy="1772088"/>
          </a:xfrm>
        </p:grpSpPr>
        <p:sp>
          <p:nvSpPr>
            <p:cNvPr id="111" name="Google Shape;111;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10"/>
          <p:cNvGrpSpPr/>
          <p:nvPr/>
        </p:nvGrpSpPr>
        <p:grpSpPr>
          <a:xfrm>
            <a:off x="2820077" y="4014148"/>
            <a:ext cx="6620102" cy="6796425"/>
            <a:chOff x="5005549" y="2855375"/>
            <a:chExt cx="5366490" cy="2296943"/>
          </a:xfrm>
        </p:grpSpPr>
        <p:sp>
          <p:nvSpPr>
            <p:cNvPr id="119" name="Google Shape;119;p10"/>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9.xml"/><Relationship Id="rId22" Type="http://schemas.openxmlformats.org/officeDocument/2006/relationships/slideLayout" Target="../slideLayouts/slideLayout51.xml"/><Relationship Id="rId21" Type="http://schemas.openxmlformats.org/officeDocument/2006/relationships/slideLayout" Target="../slideLayouts/slideLayout50.xml"/><Relationship Id="rId24" Type="http://schemas.openxmlformats.org/officeDocument/2006/relationships/slideLayout" Target="../slideLayouts/slideLayout53.xml"/><Relationship Id="rId23" Type="http://schemas.openxmlformats.org/officeDocument/2006/relationships/slideLayout" Target="../slideLayouts/slideLayout52.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26" Type="http://schemas.openxmlformats.org/officeDocument/2006/relationships/slideLayout" Target="../slideLayouts/slideLayout55.xml"/><Relationship Id="rId25" Type="http://schemas.openxmlformats.org/officeDocument/2006/relationships/slideLayout" Target="../slideLayouts/slideLayout54.xml"/><Relationship Id="rId28" Type="http://schemas.openxmlformats.org/officeDocument/2006/relationships/slideLayout" Target="../slideLayouts/slideLayout57.xml"/><Relationship Id="rId27" Type="http://schemas.openxmlformats.org/officeDocument/2006/relationships/slideLayout" Target="../slideLayouts/slideLayout56.xml"/><Relationship Id="rId5" Type="http://schemas.openxmlformats.org/officeDocument/2006/relationships/slideLayout" Target="../slideLayouts/slideLayout34.xml"/><Relationship Id="rId6" Type="http://schemas.openxmlformats.org/officeDocument/2006/relationships/slideLayout" Target="../slideLayouts/slideLayout35.xml"/><Relationship Id="rId29" Type="http://schemas.openxmlformats.org/officeDocument/2006/relationships/slideLayout" Target="../slideLayouts/slideLayout58.xml"/><Relationship Id="rId7" Type="http://schemas.openxmlformats.org/officeDocument/2006/relationships/slideLayout" Target="../slideLayouts/slideLayout36.xml"/><Relationship Id="rId8" Type="http://schemas.openxmlformats.org/officeDocument/2006/relationships/slideLayout" Target="../slideLayouts/slideLayout37.xml"/><Relationship Id="rId30" Type="http://schemas.openxmlformats.org/officeDocument/2006/relationships/theme" Target="../theme/theme2.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9" Type="http://schemas.openxmlformats.org/officeDocument/2006/relationships/slideLayout" Target="../slideLayouts/slideLayout48.xml"/><Relationship Id="rId1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EEE7E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9976" y="924780"/>
            <a:ext cx="7380000" cy="119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C1130"/>
              </a:buClr>
              <a:buSzPts val="2800"/>
              <a:buFont typeface="DM Sans"/>
              <a:buNone/>
              <a:defRPr b="1" sz="2800">
                <a:solidFill>
                  <a:srgbClr val="4C1130"/>
                </a:solidFill>
                <a:latin typeface="DM Sans"/>
                <a:ea typeface="DM Sans"/>
                <a:cs typeface="DM Sans"/>
                <a:sym typeface="DM Sans"/>
              </a:defRPr>
            </a:lvl1pPr>
            <a:lvl2pPr lvl="1" rtl="0">
              <a:spcBef>
                <a:spcPts val="0"/>
              </a:spcBef>
              <a:spcAft>
                <a:spcPts val="0"/>
              </a:spcAft>
              <a:buClr>
                <a:srgbClr val="4C1130"/>
              </a:buClr>
              <a:buSzPts val="2800"/>
              <a:buNone/>
              <a:defRPr b="1" sz="2800">
                <a:solidFill>
                  <a:srgbClr val="4C1130"/>
                </a:solidFill>
              </a:defRPr>
            </a:lvl2pPr>
            <a:lvl3pPr lvl="2" rtl="0">
              <a:spcBef>
                <a:spcPts val="0"/>
              </a:spcBef>
              <a:spcAft>
                <a:spcPts val="0"/>
              </a:spcAft>
              <a:buClr>
                <a:srgbClr val="4C1130"/>
              </a:buClr>
              <a:buSzPts val="2800"/>
              <a:buNone/>
              <a:defRPr b="1" sz="2800">
                <a:solidFill>
                  <a:srgbClr val="4C1130"/>
                </a:solidFill>
              </a:defRPr>
            </a:lvl3pPr>
            <a:lvl4pPr lvl="3" rtl="0">
              <a:spcBef>
                <a:spcPts val="0"/>
              </a:spcBef>
              <a:spcAft>
                <a:spcPts val="0"/>
              </a:spcAft>
              <a:buClr>
                <a:srgbClr val="4C1130"/>
              </a:buClr>
              <a:buSzPts val="2800"/>
              <a:buNone/>
              <a:defRPr b="1" sz="2800">
                <a:solidFill>
                  <a:srgbClr val="4C1130"/>
                </a:solidFill>
              </a:defRPr>
            </a:lvl4pPr>
            <a:lvl5pPr lvl="4" rtl="0">
              <a:spcBef>
                <a:spcPts val="0"/>
              </a:spcBef>
              <a:spcAft>
                <a:spcPts val="0"/>
              </a:spcAft>
              <a:buClr>
                <a:srgbClr val="4C1130"/>
              </a:buClr>
              <a:buSzPts val="2800"/>
              <a:buNone/>
              <a:defRPr b="1" sz="2800">
                <a:solidFill>
                  <a:srgbClr val="4C1130"/>
                </a:solidFill>
              </a:defRPr>
            </a:lvl5pPr>
            <a:lvl6pPr lvl="5" rtl="0">
              <a:spcBef>
                <a:spcPts val="0"/>
              </a:spcBef>
              <a:spcAft>
                <a:spcPts val="0"/>
              </a:spcAft>
              <a:buClr>
                <a:srgbClr val="4C1130"/>
              </a:buClr>
              <a:buSzPts val="2800"/>
              <a:buNone/>
              <a:defRPr b="1" sz="2800">
                <a:solidFill>
                  <a:srgbClr val="4C1130"/>
                </a:solidFill>
              </a:defRPr>
            </a:lvl6pPr>
            <a:lvl7pPr lvl="6" rtl="0">
              <a:spcBef>
                <a:spcPts val="0"/>
              </a:spcBef>
              <a:spcAft>
                <a:spcPts val="0"/>
              </a:spcAft>
              <a:buClr>
                <a:srgbClr val="4C1130"/>
              </a:buClr>
              <a:buSzPts val="2800"/>
              <a:buNone/>
              <a:defRPr b="1" sz="2800">
                <a:solidFill>
                  <a:srgbClr val="4C1130"/>
                </a:solidFill>
              </a:defRPr>
            </a:lvl7pPr>
            <a:lvl8pPr lvl="7" rtl="0">
              <a:spcBef>
                <a:spcPts val="0"/>
              </a:spcBef>
              <a:spcAft>
                <a:spcPts val="0"/>
              </a:spcAft>
              <a:buClr>
                <a:srgbClr val="4C1130"/>
              </a:buClr>
              <a:buSzPts val="2800"/>
              <a:buNone/>
              <a:defRPr b="1" sz="2800">
                <a:solidFill>
                  <a:srgbClr val="4C1130"/>
                </a:solidFill>
              </a:defRPr>
            </a:lvl8pPr>
            <a:lvl9pPr lvl="8" rtl="0">
              <a:spcBef>
                <a:spcPts val="0"/>
              </a:spcBef>
              <a:spcAft>
                <a:spcPts val="0"/>
              </a:spcAft>
              <a:buClr>
                <a:srgbClr val="4C1130"/>
              </a:buClr>
              <a:buSzPts val="2800"/>
              <a:buNone/>
              <a:defRPr b="1" sz="2800">
                <a:solidFill>
                  <a:srgbClr val="4C1130"/>
                </a:solidFill>
              </a:defRPr>
            </a:lvl9pPr>
          </a:lstStyle>
          <a:p/>
        </p:txBody>
      </p:sp>
      <p:sp>
        <p:nvSpPr>
          <p:cNvPr id="7" name="Google Shape;7;p1"/>
          <p:cNvSpPr txBox="1"/>
          <p:nvPr>
            <p:ph idx="1" type="body"/>
          </p:nvPr>
        </p:nvSpPr>
        <p:spPr>
          <a:xfrm>
            <a:off x="269976" y="2394889"/>
            <a:ext cx="7380000" cy="7099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4C1130"/>
              </a:buClr>
              <a:buSzPts val="1800"/>
              <a:buFont typeface="Catamaran Light"/>
              <a:buChar char="●"/>
              <a:defRPr sz="1800">
                <a:solidFill>
                  <a:srgbClr val="4C1130"/>
                </a:solidFill>
                <a:latin typeface="Catamaran Light"/>
                <a:ea typeface="Catamaran Light"/>
                <a:cs typeface="Catamaran Light"/>
                <a:sym typeface="Catamaran Light"/>
              </a:defRPr>
            </a:lvl1pPr>
            <a:lvl2pPr indent="-317500" lvl="1" marL="914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2pPr>
            <a:lvl3pPr indent="-317500" lvl="2" marL="1371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3pPr>
            <a:lvl4pPr indent="-317500" lvl="3" marL="18288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4pPr>
            <a:lvl5pPr indent="-317500" lvl="4" marL="22860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5pPr>
            <a:lvl6pPr indent="-317500" lvl="5" marL="27432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6pPr>
            <a:lvl7pPr indent="-317500" lvl="6" marL="3200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7pPr>
            <a:lvl8pPr indent="-317500" lvl="7" marL="3657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8pPr>
            <a:lvl9pPr indent="-317500" lvl="8" marL="4114800" rtl="0">
              <a:lnSpc>
                <a:spcPct val="115000"/>
              </a:lnSpc>
              <a:spcBef>
                <a:spcPts val="1600"/>
              </a:spcBef>
              <a:spcAft>
                <a:spcPts val="160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EEE7EA"/>
        </a:solidFill>
      </p:bgPr>
    </p:bg>
    <p:spTree>
      <p:nvGrpSpPr>
        <p:cNvPr id="395" name="Shape 395"/>
        <p:cNvGrpSpPr/>
        <p:nvPr/>
      </p:nvGrpSpPr>
      <p:grpSpPr>
        <a:xfrm>
          <a:off x="0" y="0"/>
          <a:ext cx="0" cy="0"/>
          <a:chOff x="0" y="0"/>
          <a:chExt cx="0" cy="0"/>
        </a:xfrm>
      </p:grpSpPr>
      <p:sp>
        <p:nvSpPr>
          <p:cNvPr id="396" name="Google Shape;396;p31"/>
          <p:cNvSpPr txBox="1"/>
          <p:nvPr>
            <p:ph type="title"/>
          </p:nvPr>
        </p:nvSpPr>
        <p:spPr>
          <a:xfrm>
            <a:off x="269976" y="924780"/>
            <a:ext cx="7380000" cy="119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C1130"/>
              </a:buClr>
              <a:buSzPts val="2800"/>
              <a:buFont typeface="DM Sans"/>
              <a:buNone/>
              <a:defRPr b="1" sz="2800">
                <a:solidFill>
                  <a:srgbClr val="4C1130"/>
                </a:solidFill>
                <a:latin typeface="DM Sans"/>
                <a:ea typeface="DM Sans"/>
                <a:cs typeface="DM Sans"/>
                <a:sym typeface="DM Sans"/>
              </a:defRPr>
            </a:lvl1pPr>
            <a:lvl2pPr lvl="1" rtl="0">
              <a:spcBef>
                <a:spcPts val="0"/>
              </a:spcBef>
              <a:spcAft>
                <a:spcPts val="0"/>
              </a:spcAft>
              <a:buClr>
                <a:srgbClr val="4C1130"/>
              </a:buClr>
              <a:buSzPts val="2800"/>
              <a:buNone/>
              <a:defRPr b="1" sz="2800">
                <a:solidFill>
                  <a:srgbClr val="4C1130"/>
                </a:solidFill>
              </a:defRPr>
            </a:lvl2pPr>
            <a:lvl3pPr lvl="2" rtl="0">
              <a:spcBef>
                <a:spcPts val="0"/>
              </a:spcBef>
              <a:spcAft>
                <a:spcPts val="0"/>
              </a:spcAft>
              <a:buClr>
                <a:srgbClr val="4C1130"/>
              </a:buClr>
              <a:buSzPts val="2800"/>
              <a:buNone/>
              <a:defRPr b="1" sz="2800">
                <a:solidFill>
                  <a:srgbClr val="4C1130"/>
                </a:solidFill>
              </a:defRPr>
            </a:lvl3pPr>
            <a:lvl4pPr lvl="3" rtl="0">
              <a:spcBef>
                <a:spcPts val="0"/>
              </a:spcBef>
              <a:spcAft>
                <a:spcPts val="0"/>
              </a:spcAft>
              <a:buClr>
                <a:srgbClr val="4C1130"/>
              </a:buClr>
              <a:buSzPts val="2800"/>
              <a:buNone/>
              <a:defRPr b="1" sz="2800">
                <a:solidFill>
                  <a:srgbClr val="4C1130"/>
                </a:solidFill>
              </a:defRPr>
            </a:lvl4pPr>
            <a:lvl5pPr lvl="4" rtl="0">
              <a:spcBef>
                <a:spcPts val="0"/>
              </a:spcBef>
              <a:spcAft>
                <a:spcPts val="0"/>
              </a:spcAft>
              <a:buClr>
                <a:srgbClr val="4C1130"/>
              </a:buClr>
              <a:buSzPts val="2800"/>
              <a:buNone/>
              <a:defRPr b="1" sz="2800">
                <a:solidFill>
                  <a:srgbClr val="4C1130"/>
                </a:solidFill>
              </a:defRPr>
            </a:lvl5pPr>
            <a:lvl6pPr lvl="5" rtl="0">
              <a:spcBef>
                <a:spcPts val="0"/>
              </a:spcBef>
              <a:spcAft>
                <a:spcPts val="0"/>
              </a:spcAft>
              <a:buClr>
                <a:srgbClr val="4C1130"/>
              </a:buClr>
              <a:buSzPts val="2800"/>
              <a:buNone/>
              <a:defRPr b="1" sz="2800">
                <a:solidFill>
                  <a:srgbClr val="4C1130"/>
                </a:solidFill>
              </a:defRPr>
            </a:lvl6pPr>
            <a:lvl7pPr lvl="6" rtl="0">
              <a:spcBef>
                <a:spcPts val="0"/>
              </a:spcBef>
              <a:spcAft>
                <a:spcPts val="0"/>
              </a:spcAft>
              <a:buClr>
                <a:srgbClr val="4C1130"/>
              </a:buClr>
              <a:buSzPts val="2800"/>
              <a:buNone/>
              <a:defRPr b="1" sz="2800">
                <a:solidFill>
                  <a:srgbClr val="4C1130"/>
                </a:solidFill>
              </a:defRPr>
            </a:lvl7pPr>
            <a:lvl8pPr lvl="7" rtl="0">
              <a:spcBef>
                <a:spcPts val="0"/>
              </a:spcBef>
              <a:spcAft>
                <a:spcPts val="0"/>
              </a:spcAft>
              <a:buClr>
                <a:srgbClr val="4C1130"/>
              </a:buClr>
              <a:buSzPts val="2800"/>
              <a:buNone/>
              <a:defRPr b="1" sz="2800">
                <a:solidFill>
                  <a:srgbClr val="4C1130"/>
                </a:solidFill>
              </a:defRPr>
            </a:lvl8pPr>
            <a:lvl9pPr lvl="8" rtl="0">
              <a:spcBef>
                <a:spcPts val="0"/>
              </a:spcBef>
              <a:spcAft>
                <a:spcPts val="0"/>
              </a:spcAft>
              <a:buClr>
                <a:srgbClr val="4C1130"/>
              </a:buClr>
              <a:buSzPts val="2800"/>
              <a:buNone/>
              <a:defRPr b="1" sz="2800">
                <a:solidFill>
                  <a:srgbClr val="4C1130"/>
                </a:solidFill>
              </a:defRPr>
            </a:lvl9pPr>
          </a:lstStyle>
          <a:p/>
        </p:txBody>
      </p:sp>
      <p:sp>
        <p:nvSpPr>
          <p:cNvPr id="397" name="Google Shape;397;p31"/>
          <p:cNvSpPr txBox="1"/>
          <p:nvPr>
            <p:ph idx="1" type="body"/>
          </p:nvPr>
        </p:nvSpPr>
        <p:spPr>
          <a:xfrm>
            <a:off x="269976" y="2394889"/>
            <a:ext cx="7380000" cy="7099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4C1130"/>
              </a:buClr>
              <a:buSzPts val="1800"/>
              <a:buFont typeface="Catamaran Light"/>
              <a:buChar char="●"/>
              <a:defRPr sz="1800">
                <a:solidFill>
                  <a:srgbClr val="4C1130"/>
                </a:solidFill>
                <a:latin typeface="Catamaran Light"/>
                <a:ea typeface="Catamaran Light"/>
                <a:cs typeface="Catamaran Light"/>
                <a:sym typeface="Catamaran Light"/>
              </a:defRPr>
            </a:lvl1pPr>
            <a:lvl2pPr indent="-317500" lvl="1" marL="914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2pPr>
            <a:lvl3pPr indent="-317500" lvl="2" marL="1371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3pPr>
            <a:lvl4pPr indent="-317500" lvl="3" marL="18288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4pPr>
            <a:lvl5pPr indent="-317500" lvl="4" marL="22860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5pPr>
            <a:lvl6pPr indent="-317500" lvl="5" marL="27432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6pPr>
            <a:lvl7pPr indent="-317500" lvl="6" marL="3200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7pPr>
            <a:lvl8pPr indent="-317500" lvl="7" marL="3657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8pPr>
            <a:lvl9pPr indent="-317500" lvl="8" marL="4114800" rtl="0">
              <a:lnSpc>
                <a:spcPct val="115000"/>
              </a:lnSpc>
              <a:spcBef>
                <a:spcPts val="1600"/>
              </a:spcBef>
              <a:spcAft>
                <a:spcPts val="160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hyperlink" Target="https://docs.google.com/presentation/d/1k-jIBso6iuOoGqolNPl-WEZD7pjfR1MBXGQLvMuEPC0/edit#slide=id.p"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9" name="Shape 789"/>
        <p:cNvGrpSpPr/>
        <p:nvPr/>
      </p:nvGrpSpPr>
      <p:grpSpPr>
        <a:xfrm>
          <a:off x="0" y="0"/>
          <a:ext cx="0" cy="0"/>
          <a:chOff x="0" y="0"/>
          <a:chExt cx="0" cy="0"/>
        </a:xfrm>
      </p:grpSpPr>
      <p:sp>
        <p:nvSpPr>
          <p:cNvPr id="790" name="Google Shape;790;p61"/>
          <p:cNvSpPr txBox="1"/>
          <p:nvPr/>
        </p:nvSpPr>
        <p:spPr>
          <a:xfrm>
            <a:off x="0" y="2130538"/>
            <a:ext cx="7920000" cy="1681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4200">
                <a:solidFill>
                  <a:srgbClr val="741B47"/>
                </a:solidFill>
                <a:latin typeface="Lora"/>
                <a:ea typeface="Lora"/>
                <a:cs typeface="Lora"/>
                <a:sym typeface="Lora"/>
              </a:rPr>
              <a:t>T</a:t>
            </a:r>
            <a:r>
              <a:rPr b="1" lang="en-GB" sz="4200">
                <a:solidFill>
                  <a:srgbClr val="741B47"/>
                </a:solidFill>
                <a:latin typeface="Lora"/>
                <a:ea typeface="Lora"/>
                <a:cs typeface="Lora"/>
                <a:sym typeface="Lora"/>
              </a:rPr>
              <a:t>esticular Pathology</a:t>
            </a:r>
            <a:endParaRPr b="1" sz="4200">
              <a:solidFill>
                <a:srgbClr val="741B47"/>
              </a:solidFill>
              <a:latin typeface="Lora"/>
              <a:ea typeface="Lora"/>
              <a:cs typeface="Lora"/>
              <a:sym typeface="Lora"/>
            </a:endParaRPr>
          </a:p>
        </p:txBody>
      </p:sp>
      <p:cxnSp>
        <p:nvCxnSpPr>
          <p:cNvPr id="791" name="Google Shape;791;p61"/>
          <p:cNvCxnSpPr/>
          <p:nvPr/>
        </p:nvCxnSpPr>
        <p:spPr>
          <a:xfrm>
            <a:off x="105125" y="4245625"/>
            <a:ext cx="2015100" cy="17400"/>
          </a:xfrm>
          <a:prstGeom prst="straightConnector1">
            <a:avLst/>
          </a:prstGeom>
          <a:noFill/>
          <a:ln cap="flat" cmpd="sng" w="28575">
            <a:solidFill>
              <a:srgbClr val="741B47"/>
            </a:solidFill>
            <a:prstDash val="solid"/>
            <a:round/>
            <a:headEnd len="med" w="med" type="none"/>
            <a:tailEnd len="med" w="med" type="none"/>
          </a:ln>
        </p:spPr>
      </p:cxnSp>
      <p:sp>
        <p:nvSpPr>
          <p:cNvPr id="792" name="Google Shape;792;p61"/>
          <p:cNvSpPr txBox="1"/>
          <p:nvPr/>
        </p:nvSpPr>
        <p:spPr>
          <a:xfrm>
            <a:off x="52575" y="3812125"/>
            <a:ext cx="26634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tamaran Light"/>
              <a:ea typeface="Catamaran Light"/>
              <a:cs typeface="Catamaran Light"/>
              <a:sym typeface="Catamaran Light"/>
            </a:endParaRPr>
          </a:p>
        </p:txBody>
      </p:sp>
      <p:sp>
        <p:nvSpPr>
          <p:cNvPr id="793" name="Google Shape;793;p61"/>
          <p:cNvSpPr txBox="1"/>
          <p:nvPr/>
        </p:nvSpPr>
        <p:spPr>
          <a:xfrm>
            <a:off x="105125" y="3812125"/>
            <a:ext cx="20151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A64D79"/>
                </a:solidFill>
                <a:latin typeface="Lora"/>
                <a:ea typeface="Lora"/>
                <a:cs typeface="Lora"/>
                <a:sym typeface="Lora"/>
              </a:rPr>
              <a:t>Objectives</a:t>
            </a:r>
            <a:endParaRPr b="1" sz="2400">
              <a:solidFill>
                <a:srgbClr val="A64D79"/>
              </a:solidFill>
              <a:latin typeface="Lora"/>
              <a:ea typeface="Lora"/>
              <a:cs typeface="Lora"/>
              <a:sym typeface="Lora"/>
            </a:endParaRPr>
          </a:p>
        </p:txBody>
      </p:sp>
      <p:sp>
        <p:nvSpPr>
          <p:cNvPr id="794" name="Google Shape;794;p61"/>
          <p:cNvSpPr/>
          <p:nvPr/>
        </p:nvSpPr>
        <p:spPr>
          <a:xfrm rot="10800000">
            <a:off x="6633625" y="1322875"/>
            <a:ext cx="1297500" cy="396300"/>
          </a:xfrm>
          <a:prstGeom prst="homePlate">
            <a:avLst>
              <a:gd fmla="val 50000"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61"/>
          <p:cNvSpPr txBox="1"/>
          <p:nvPr/>
        </p:nvSpPr>
        <p:spPr>
          <a:xfrm>
            <a:off x="6719725" y="1322875"/>
            <a:ext cx="12114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4C1130"/>
                </a:solidFill>
                <a:latin typeface="Lora"/>
                <a:ea typeface="Lora"/>
                <a:cs typeface="Lora"/>
                <a:sym typeface="Lora"/>
                <a:hlinkClick r:id="rId3"/>
              </a:rPr>
              <a:t>Editing file</a:t>
            </a:r>
            <a:endParaRPr b="1">
              <a:solidFill>
                <a:srgbClr val="741B47"/>
              </a:solidFill>
              <a:latin typeface="Lora"/>
              <a:ea typeface="Lora"/>
              <a:cs typeface="Lora"/>
              <a:sym typeface="Lora"/>
            </a:endParaRPr>
          </a:p>
        </p:txBody>
      </p:sp>
      <p:sp>
        <p:nvSpPr>
          <p:cNvPr id="796" name="Google Shape;796;p61"/>
          <p:cNvSpPr txBox="1"/>
          <p:nvPr/>
        </p:nvSpPr>
        <p:spPr>
          <a:xfrm>
            <a:off x="0" y="4286750"/>
            <a:ext cx="7558200" cy="28800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Know the predisposing factors and pathology of Epididymitis and orchitis:</a:t>
            </a:r>
            <a:endParaRPr b="1">
              <a:solidFill>
                <a:srgbClr val="741B47"/>
              </a:solidFill>
              <a:latin typeface="Lora"/>
              <a:ea typeface="Lora"/>
              <a:cs typeface="Lora"/>
              <a:sym typeface="Lora"/>
            </a:endParaRPr>
          </a:p>
          <a:p>
            <a:pPr indent="-317500" lvl="0" marL="10800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Non specific Epididymitis and orchitis.</a:t>
            </a:r>
            <a:endParaRPr>
              <a:solidFill>
                <a:srgbClr val="741B47"/>
              </a:solidFill>
              <a:latin typeface="Lora"/>
              <a:ea typeface="Lora"/>
              <a:cs typeface="Lora"/>
              <a:sym typeface="Lora"/>
            </a:endParaRPr>
          </a:p>
          <a:p>
            <a:pPr indent="-317500" lvl="0" marL="10800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Granulomatous/Autoimmune Orchitis.</a:t>
            </a:r>
            <a:endParaRPr>
              <a:solidFill>
                <a:srgbClr val="741B47"/>
              </a:solidFill>
              <a:latin typeface="Lora"/>
              <a:ea typeface="Lora"/>
              <a:cs typeface="Lora"/>
              <a:sym typeface="Lora"/>
            </a:endParaRPr>
          </a:p>
          <a:p>
            <a:pPr indent="-317500" lvl="0" marL="10800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Gonorrhea.</a:t>
            </a:r>
            <a:endParaRPr>
              <a:solidFill>
                <a:srgbClr val="741B47"/>
              </a:solidFill>
              <a:latin typeface="Lora"/>
              <a:ea typeface="Lora"/>
              <a:cs typeface="Lora"/>
              <a:sym typeface="Lora"/>
            </a:endParaRPr>
          </a:p>
          <a:p>
            <a:pPr indent="-317500" lvl="0" marL="10800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Tuberculosis.</a:t>
            </a:r>
            <a:endParaRPr>
              <a:solidFill>
                <a:srgbClr val="741B47"/>
              </a:solidFill>
              <a:latin typeface="Lora"/>
              <a:ea typeface="Lora"/>
              <a:cs typeface="Lora"/>
              <a:sym typeface="Lora"/>
            </a:endParaRPr>
          </a:p>
          <a:p>
            <a:pPr indent="-317500" lvl="0" marL="457200" rtl="0" algn="l">
              <a:lnSpc>
                <a:spcPct val="115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Be familiar with the basic classification and pathology of testicular tumors:</a:t>
            </a:r>
            <a:endParaRPr b="1">
              <a:solidFill>
                <a:srgbClr val="741B47"/>
              </a:solidFill>
              <a:latin typeface="Lora"/>
              <a:ea typeface="Lora"/>
              <a:cs typeface="Lora"/>
              <a:sym typeface="Lora"/>
            </a:endParaRPr>
          </a:p>
          <a:p>
            <a:pPr indent="-317500" lvl="0" marL="10800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Seminoma.</a:t>
            </a:r>
            <a:endParaRPr>
              <a:solidFill>
                <a:srgbClr val="741B47"/>
              </a:solidFill>
              <a:latin typeface="Lora"/>
              <a:ea typeface="Lora"/>
              <a:cs typeface="Lora"/>
              <a:sym typeface="Lora"/>
            </a:endParaRPr>
          </a:p>
          <a:p>
            <a:pPr indent="-317500" lvl="0" marL="10800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Yolk sac tumor.</a:t>
            </a:r>
            <a:endParaRPr>
              <a:solidFill>
                <a:srgbClr val="741B47"/>
              </a:solidFill>
              <a:latin typeface="Lora"/>
              <a:ea typeface="Lora"/>
              <a:cs typeface="Lora"/>
              <a:sym typeface="Lora"/>
            </a:endParaRPr>
          </a:p>
          <a:p>
            <a:pPr indent="-317500" lvl="0" marL="10800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Embryonal carcinoma.</a:t>
            </a:r>
            <a:endParaRPr>
              <a:solidFill>
                <a:srgbClr val="741B47"/>
              </a:solidFill>
              <a:latin typeface="Lora"/>
              <a:ea typeface="Lora"/>
              <a:cs typeface="Lora"/>
              <a:sym typeface="Lora"/>
            </a:endParaRPr>
          </a:p>
          <a:p>
            <a:pPr indent="-317500" lvl="0" marL="10800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Teratoma.</a:t>
            </a:r>
            <a:endParaRPr>
              <a:solidFill>
                <a:srgbClr val="741B47"/>
              </a:solidFill>
              <a:latin typeface="Lora"/>
              <a:ea typeface="Lora"/>
              <a:cs typeface="Lora"/>
              <a:sym typeface="Lora"/>
            </a:endParaRPr>
          </a:p>
          <a:p>
            <a:pPr indent="-317500" lvl="0" marL="10800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Choriocarcinoma.</a:t>
            </a:r>
            <a:endParaRPr>
              <a:solidFill>
                <a:srgbClr val="741B47"/>
              </a:solidFill>
              <a:latin typeface="Lora"/>
              <a:ea typeface="Lora"/>
              <a:cs typeface="Lora"/>
              <a:sym typeface="Lora"/>
            </a:endParaRPr>
          </a:p>
        </p:txBody>
      </p:sp>
      <p:pic>
        <p:nvPicPr>
          <p:cNvPr id="797" name="Google Shape;797;p61"/>
          <p:cNvPicPr preferRelativeResize="0"/>
          <p:nvPr/>
        </p:nvPicPr>
        <p:blipFill>
          <a:blip r:embed="rId4">
            <a:alphaModFix/>
          </a:blip>
          <a:stretch>
            <a:fillRect/>
          </a:stretch>
        </p:blipFill>
        <p:spPr>
          <a:xfrm>
            <a:off x="6898362" y="9647625"/>
            <a:ext cx="854125" cy="854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3" name="Shape 893"/>
        <p:cNvGrpSpPr/>
        <p:nvPr/>
      </p:nvGrpSpPr>
      <p:grpSpPr>
        <a:xfrm>
          <a:off x="0" y="0"/>
          <a:ext cx="0" cy="0"/>
          <a:chOff x="0" y="0"/>
          <a:chExt cx="0" cy="0"/>
        </a:xfrm>
      </p:grpSpPr>
      <p:sp>
        <p:nvSpPr>
          <p:cNvPr id="894" name="Google Shape;894;p70"/>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Summary</a:t>
            </a:r>
            <a:endParaRPr b="1" sz="3000">
              <a:solidFill>
                <a:srgbClr val="741B47"/>
              </a:solidFill>
              <a:latin typeface="Lora"/>
              <a:ea typeface="Lora"/>
              <a:cs typeface="Lora"/>
              <a:sym typeface="Lora"/>
            </a:endParaRPr>
          </a:p>
        </p:txBody>
      </p:sp>
      <p:graphicFrame>
        <p:nvGraphicFramePr>
          <p:cNvPr id="895" name="Google Shape;895;p70"/>
          <p:cNvGraphicFramePr/>
          <p:nvPr/>
        </p:nvGraphicFramePr>
        <p:xfrm>
          <a:off x="209524" y="723289"/>
          <a:ext cx="3000000" cy="3000000"/>
        </p:xfrm>
        <a:graphic>
          <a:graphicData uri="http://schemas.openxmlformats.org/drawingml/2006/table">
            <a:tbl>
              <a:tblPr>
                <a:noFill/>
                <a:tableStyleId>{EEC14F36-CF1F-4858-894F-E5A54A86343B}</a:tableStyleId>
              </a:tblPr>
              <a:tblGrid>
                <a:gridCol w="1431950"/>
                <a:gridCol w="3568700"/>
                <a:gridCol w="2500325"/>
              </a:tblGrid>
              <a:tr h="273000">
                <a:tc gridSpan="3">
                  <a:txBody>
                    <a:bodyPr/>
                    <a:lstStyle/>
                    <a:p>
                      <a:pPr indent="0" lvl="0" marL="0" rtl="0" algn="ctr">
                        <a:spcBef>
                          <a:spcPts val="0"/>
                        </a:spcBef>
                        <a:spcAft>
                          <a:spcPts val="0"/>
                        </a:spcAft>
                        <a:buNone/>
                      </a:pPr>
                      <a:r>
                        <a:rPr b="1" lang="en-GB">
                          <a:solidFill>
                            <a:srgbClr val="FFFFFF"/>
                          </a:solidFill>
                          <a:latin typeface="Lora"/>
                          <a:ea typeface="Lora"/>
                          <a:cs typeface="Lora"/>
                          <a:sym typeface="Lora"/>
                        </a:rPr>
                        <a:t>Epididymitis and orchitis </a:t>
                      </a:r>
                      <a:endParaRPr b="1">
                        <a:solidFill>
                          <a:srgbClr val="FFFFFF"/>
                        </a:solidFill>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41B47"/>
                    </a:solidFill>
                  </a:tcPr>
                </a:tc>
                <a:tc hMerge="1"/>
                <a:tc hMerge="1"/>
              </a:tr>
              <a:tr h="771450">
                <a:tc>
                  <a:txBody>
                    <a:bodyPr/>
                    <a:lstStyle/>
                    <a:p>
                      <a:pPr indent="0" lvl="0" marL="0" rtl="0" algn="l">
                        <a:lnSpc>
                          <a:spcPct val="115000"/>
                        </a:lnSpc>
                        <a:spcBef>
                          <a:spcPts val="0"/>
                        </a:spcBef>
                        <a:spcAft>
                          <a:spcPts val="0"/>
                        </a:spcAft>
                        <a:buNone/>
                      </a:pPr>
                      <a:r>
                        <a:t/>
                      </a:r>
                      <a:endParaRPr b="1" sz="1100">
                        <a:solidFill>
                          <a:srgbClr val="741B47"/>
                        </a:solidFill>
                        <a:latin typeface="Lora"/>
                        <a:ea typeface="Lora"/>
                        <a:cs typeface="Lora"/>
                        <a:sym typeface="Lora"/>
                      </a:endParaRPr>
                    </a:p>
                    <a:p>
                      <a:pPr indent="0" lvl="0" marL="0" rtl="0" algn="ctr">
                        <a:lnSpc>
                          <a:spcPct val="115000"/>
                        </a:lnSpc>
                        <a:spcBef>
                          <a:spcPts val="0"/>
                        </a:spcBef>
                        <a:spcAft>
                          <a:spcPts val="0"/>
                        </a:spcAft>
                        <a:buNone/>
                      </a:pPr>
                      <a:r>
                        <a:rPr b="1" lang="en-GB" sz="1100">
                          <a:solidFill>
                            <a:srgbClr val="741B47"/>
                          </a:solidFill>
                          <a:latin typeface="Lora"/>
                          <a:ea typeface="Lora"/>
                          <a:cs typeface="Lora"/>
                          <a:sym typeface="Lora"/>
                        </a:rPr>
                        <a:t>Non specific </a:t>
                      </a:r>
                      <a:endParaRPr b="1" sz="1100">
                        <a:solidFill>
                          <a:srgbClr val="741B47"/>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Related to urinary tract infections.</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latin typeface="Lora"/>
                          <a:ea typeface="Lora"/>
                          <a:cs typeface="Lora"/>
                          <a:sym typeface="Lora"/>
                        </a:rPr>
                        <a:t>Causative organism:</a:t>
                      </a:r>
                      <a:r>
                        <a:rPr lang="en-GB" sz="1100">
                          <a:latin typeface="Lora"/>
                          <a:ea typeface="Lora"/>
                          <a:cs typeface="Lora"/>
                          <a:sym typeface="Lora"/>
                        </a:rPr>
                        <a:t> </a:t>
                      </a:r>
                      <a:r>
                        <a:rPr b="1" lang="en-GB" sz="1100">
                          <a:latin typeface="Lora"/>
                          <a:ea typeface="Lora"/>
                          <a:cs typeface="Lora"/>
                          <a:sym typeface="Lora"/>
                        </a:rPr>
                        <a:t>children</a:t>
                      </a:r>
                      <a:r>
                        <a:rPr lang="en-GB" sz="1100">
                          <a:latin typeface="Lora"/>
                          <a:ea typeface="Lora"/>
                          <a:cs typeface="Lora"/>
                          <a:sym typeface="Lora"/>
                        </a:rPr>
                        <a:t> (gram -ve rods), </a:t>
                      </a:r>
                      <a:r>
                        <a:rPr b="1" lang="en-GB" sz="1100">
                          <a:latin typeface="Lora"/>
                          <a:ea typeface="Lora"/>
                          <a:cs typeface="Lora"/>
                          <a:sym typeface="Lora"/>
                        </a:rPr>
                        <a:t>men younger than 35 </a:t>
                      </a:r>
                      <a:r>
                        <a:rPr lang="en-GB" sz="1100">
                          <a:latin typeface="Lora"/>
                          <a:ea typeface="Lora"/>
                          <a:cs typeface="Lora"/>
                          <a:sym typeface="Lora"/>
                        </a:rPr>
                        <a:t>(Chlamydia trachomatis and Neisseria), </a:t>
                      </a:r>
                      <a:r>
                        <a:rPr b="1" lang="en-GB" sz="1100">
                          <a:latin typeface="Lora"/>
                          <a:ea typeface="Lora"/>
                          <a:cs typeface="Lora"/>
                          <a:sym typeface="Lora"/>
                        </a:rPr>
                        <a:t>men older than 35 </a:t>
                      </a:r>
                      <a:r>
                        <a:rPr lang="en-GB" sz="1100">
                          <a:latin typeface="Lora"/>
                          <a:ea typeface="Lora"/>
                          <a:cs typeface="Lora"/>
                          <a:sym typeface="Lora"/>
                        </a:rPr>
                        <a:t>(E Coli and pseudomonas).</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latin typeface="Lora"/>
                          <a:ea typeface="Lora"/>
                          <a:cs typeface="Lora"/>
                          <a:sym typeface="Lora"/>
                        </a:rPr>
                        <a:t>Microscopy: </a:t>
                      </a:r>
                      <a:r>
                        <a:rPr lang="en-GB" sz="1100">
                          <a:latin typeface="Lora"/>
                          <a:ea typeface="Lora"/>
                          <a:cs typeface="Lora"/>
                          <a:sym typeface="Lora"/>
                        </a:rPr>
                        <a:t>Congestion and infiltration by neutrophils, macrophages &amp; lymphocytes.</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260225">
                <a:tc>
                  <a:txBody>
                    <a:bodyPr/>
                    <a:lstStyle/>
                    <a:p>
                      <a:pPr indent="0" lvl="0" marL="0" rtl="0" algn="ctr">
                        <a:lnSpc>
                          <a:spcPct val="115000"/>
                        </a:lnSpc>
                        <a:spcBef>
                          <a:spcPts val="0"/>
                        </a:spcBef>
                        <a:spcAft>
                          <a:spcPts val="0"/>
                        </a:spcAft>
                        <a:buNone/>
                      </a:pPr>
                      <a:r>
                        <a:rPr b="1" lang="en-GB" sz="1100">
                          <a:solidFill>
                            <a:srgbClr val="741B47"/>
                          </a:solidFill>
                          <a:latin typeface="Lora"/>
                          <a:ea typeface="Lora"/>
                          <a:cs typeface="Lora"/>
                          <a:sym typeface="Lora"/>
                        </a:rPr>
                        <a:t>Gonorrhea</a:t>
                      </a:r>
                      <a:endParaRPr b="1" sz="1100">
                        <a:solidFill>
                          <a:srgbClr val="741B47"/>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Spread from urethra to epididymis and testis leading to orchitis and abscess.</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388025">
                <a:tc>
                  <a:txBody>
                    <a:bodyPr/>
                    <a:lstStyle/>
                    <a:p>
                      <a:pPr indent="0" lvl="0" marL="0" rtl="0" algn="ctr">
                        <a:lnSpc>
                          <a:spcPct val="115000"/>
                        </a:lnSpc>
                        <a:spcBef>
                          <a:spcPts val="0"/>
                        </a:spcBef>
                        <a:spcAft>
                          <a:spcPts val="0"/>
                        </a:spcAft>
                        <a:buNone/>
                      </a:pPr>
                      <a:r>
                        <a:rPr b="1" lang="en-GB" sz="1100">
                          <a:solidFill>
                            <a:srgbClr val="741B47"/>
                          </a:solidFill>
                          <a:latin typeface="Lora"/>
                          <a:ea typeface="Lora"/>
                          <a:cs typeface="Lora"/>
                          <a:sym typeface="Lora"/>
                        </a:rPr>
                        <a:t>Tuberculosis </a:t>
                      </a:r>
                      <a:endParaRPr b="1" sz="1100">
                        <a:solidFill>
                          <a:srgbClr val="741B47"/>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Begins in epididymis and spread to testis.</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latin typeface="Lora"/>
                          <a:ea typeface="Lora"/>
                          <a:cs typeface="Lora"/>
                          <a:sym typeface="Lora"/>
                        </a:rPr>
                        <a:t>Microscopy</a:t>
                      </a:r>
                      <a:r>
                        <a:rPr lang="en-GB" sz="1100">
                          <a:latin typeface="Lora"/>
                          <a:ea typeface="Lora"/>
                          <a:cs typeface="Lora"/>
                          <a:sym typeface="Lora"/>
                        </a:rPr>
                        <a:t>: Caseating granuloma.</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388025">
                <a:tc>
                  <a:txBody>
                    <a:bodyPr/>
                    <a:lstStyle/>
                    <a:p>
                      <a:pPr indent="0" lvl="0" marL="0" rtl="0" algn="ctr">
                        <a:lnSpc>
                          <a:spcPct val="115000"/>
                        </a:lnSpc>
                        <a:spcBef>
                          <a:spcPts val="0"/>
                        </a:spcBef>
                        <a:spcAft>
                          <a:spcPts val="0"/>
                        </a:spcAft>
                        <a:buNone/>
                      </a:pPr>
                      <a:r>
                        <a:rPr b="1" lang="en-GB" sz="1100">
                          <a:solidFill>
                            <a:srgbClr val="741B47"/>
                          </a:solidFill>
                          <a:latin typeface="Lora"/>
                          <a:ea typeface="Lora"/>
                          <a:cs typeface="Lora"/>
                          <a:sym typeface="Lora"/>
                        </a:rPr>
                        <a:t>Granulomatous</a:t>
                      </a:r>
                      <a:endParaRPr b="1" sz="1100">
                        <a:solidFill>
                          <a:srgbClr val="741B47"/>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Mimic testicular tumor (unilateral mass).</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latin typeface="Lora"/>
                          <a:ea typeface="Lora"/>
                          <a:cs typeface="Lora"/>
                          <a:sym typeface="Lora"/>
                        </a:rPr>
                        <a:t>Microscopy</a:t>
                      </a:r>
                      <a:r>
                        <a:rPr lang="en-GB" sz="1100">
                          <a:latin typeface="Lora"/>
                          <a:ea typeface="Lora"/>
                          <a:cs typeface="Lora"/>
                          <a:sym typeface="Lora"/>
                        </a:rPr>
                        <a:t>: Granulomatous inflammation with plasma cells and lymphocytes.</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bl>
          </a:graphicData>
        </a:graphic>
      </p:graphicFrame>
      <p:graphicFrame>
        <p:nvGraphicFramePr>
          <p:cNvPr id="896" name="Google Shape;896;p70"/>
          <p:cNvGraphicFramePr/>
          <p:nvPr/>
        </p:nvGraphicFramePr>
        <p:xfrm>
          <a:off x="209512" y="3794689"/>
          <a:ext cx="3000000" cy="3000000"/>
        </p:xfrm>
        <a:graphic>
          <a:graphicData uri="http://schemas.openxmlformats.org/drawingml/2006/table">
            <a:tbl>
              <a:tblPr>
                <a:noFill/>
                <a:tableStyleId>{EEC14F36-CF1F-4858-894F-E5A54A86343B}</a:tableStyleId>
              </a:tblPr>
              <a:tblGrid>
                <a:gridCol w="1431975"/>
                <a:gridCol w="3568675"/>
                <a:gridCol w="2500325"/>
              </a:tblGrid>
              <a:tr h="231825">
                <a:tc gridSpan="3">
                  <a:txBody>
                    <a:bodyPr/>
                    <a:lstStyle/>
                    <a:p>
                      <a:pPr indent="0" lvl="0" marL="0" rtl="0" algn="ctr">
                        <a:spcBef>
                          <a:spcPts val="0"/>
                        </a:spcBef>
                        <a:spcAft>
                          <a:spcPts val="0"/>
                        </a:spcAft>
                        <a:buNone/>
                      </a:pPr>
                      <a:r>
                        <a:rPr b="1" lang="en-GB">
                          <a:solidFill>
                            <a:srgbClr val="FFFFFF"/>
                          </a:solidFill>
                          <a:latin typeface="Lora"/>
                          <a:ea typeface="Lora"/>
                          <a:cs typeface="Lora"/>
                          <a:sym typeface="Lora"/>
                        </a:rPr>
                        <a:t>Testicular tumors</a:t>
                      </a:r>
                      <a:endParaRPr b="1">
                        <a:solidFill>
                          <a:srgbClr val="FFFFFF"/>
                        </a:solidFill>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741B47"/>
                    </a:solidFill>
                  </a:tcPr>
                </a:tc>
                <a:tc hMerge="1"/>
                <a:tc hMerge="1"/>
              </a:tr>
              <a:tr h="231825">
                <a:tc gridSpan="3">
                  <a:txBody>
                    <a:bodyPr/>
                    <a:lstStyle/>
                    <a:p>
                      <a:pPr indent="0" lvl="0" marL="0" rtl="0" algn="ctr">
                        <a:spcBef>
                          <a:spcPts val="0"/>
                        </a:spcBef>
                        <a:spcAft>
                          <a:spcPts val="0"/>
                        </a:spcAft>
                        <a:buNone/>
                      </a:pPr>
                      <a:r>
                        <a:rPr b="1" lang="en-GB">
                          <a:solidFill>
                            <a:srgbClr val="FFFFFF"/>
                          </a:solidFill>
                          <a:latin typeface="Lora"/>
                          <a:ea typeface="Lora"/>
                          <a:cs typeface="Lora"/>
                          <a:sym typeface="Lora"/>
                        </a:rPr>
                        <a:t>Seminomatous germ cell tumors</a:t>
                      </a:r>
                      <a:endParaRPr b="1">
                        <a:solidFill>
                          <a:srgbClr val="FFFFFF"/>
                        </a:solidFill>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A64D79"/>
                    </a:solidFill>
                  </a:tcPr>
                </a:tc>
                <a:tc hMerge="1"/>
                <a:tc hMerge="1"/>
              </a:tr>
              <a:tr h="438025">
                <a:tc>
                  <a:txBody>
                    <a:bodyPr/>
                    <a:lstStyle/>
                    <a:p>
                      <a:pPr indent="0" lvl="0" marL="0" rtl="0" algn="ctr">
                        <a:spcBef>
                          <a:spcPts val="0"/>
                        </a:spcBef>
                        <a:spcAft>
                          <a:spcPts val="0"/>
                        </a:spcAft>
                        <a:buNone/>
                      </a:pPr>
                      <a:r>
                        <a:rPr b="1" lang="en-GB" sz="1100">
                          <a:solidFill>
                            <a:schemeClr val="lt1"/>
                          </a:solidFill>
                          <a:latin typeface="Lora"/>
                          <a:ea typeface="Lora"/>
                          <a:cs typeface="Lora"/>
                          <a:sym typeface="Lora"/>
                        </a:rPr>
                        <a:t>Seminoma</a:t>
                      </a:r>
                      <a:endParaRPr b="1" sz="1100">
                        <a:solidFill>
                          <a:schemeClr val="lt1"/>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Most common type of testicular tumors and germ cell tumors (50%).</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Age group: peak incidence in 30s, almost never occur in infants.</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lang="en-GB" sz="1100">
                          <a:latin typeface="Lora"/>
                          <a:ea typeface="Lora"/>
                          <a:cs typeface="Lora"/>
                          <a:sym typeface="Lora"/>
                        </a:rPr>
                        <a:t>Secretes lactate dehydrogenase </a:t>
                      </a:r>
                      <a:r>
                        <a:rPr b="1" lang="en-GB" sz="1100">
                          <a:solidFill>
                            <a:srgbClr val="FF0000"/>
                          </a:solidFill>
                          <a:latin typeface="Lora"/>
                          <a:ea typeface="Lora"/>
                          <a:cs typeface="Lora"/>
                          <a:sym typeface="Lora"/>
                        </a:rPr>
                        <a:t>LDH</a:t>
                      </a:r>
                      <a:r>
                        <a:rPr lang="en-GB" sz="1100">
                          <a:latin typeface="Lora"/>
                          <a:ea typeface="Lora"/>
                          <a:cs typeface="Lora"/>
                          <a:sym typeface="Lora"/>
                        </a:rPr>
                        <a:t>.</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329500">
                <a:tc>
                  <a:txBody>
                    <a:bodyPr/>
                    <a:lstStyle/>
                    <a:p>
                      <a:pPr indent="0" lvl="0" marL="0" rtl="0" algn="ctr">
                        <a:spcBef>
                          <a:spcPts val="0"/>
                        </a:spcBef>
                        <a:spcAft>
                          <a:spcPts val="0"/>
                        </a:spcAft>
                        <a:buNone/>
                      </a:pPr>
                      <a:r>
                        <a:rPr b="1" lang="en-GB" sz="1100">
                          <a:solidFill>
                            <a:schemeClr val="lt1"/>
                          </a:solidFill>
                          <a:latin typeface="Lora"/>
                          <a:ea typeface="Lora"/>
                          <a:cs typeface="Lora"/>
                          <a:sym typeface="Lora"/>
                        </a:rPr>
                        <a:t>Spermatocytic tumor</a:t>
                      </a:r>
                      <a:endParaRPr b="1" sz="1100">
                        <a:solidFill>
                          <a:schemeClr val="lt1"/>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Uncommon: 1-2% of testicular GCTs</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It affects men over the age of 65 years.</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231825">
                <a:tc gridSpan="3">
                  <a:txBody>
                    <a:bodyPr/>
                    <a:lstStyle/>
                    <a:p>
                      <a:pPr indent="0" lvl="0" marL="0" rtl="0" algn="ctr">
                        <a:spcBef>
                          <a:spcPts val="0"/>
                        </a:spcBef>
                        <a:spcAft>
                          <a:spcPts val="0"/>
                        </a:spcAft>
                        <a:buNone/>
                      </a:pPr>
                      <a:r>
                        <a:rPr b="1" lang="en-GB">
                          <a:solidFill>
                            <a:srgbClr val="FFFFFF"/>
                          </a:solidFill>
                          <a:latin typeface="Lora"/>
                          <a:ea typeface="Lora"/>
                          <a:cs typeface="Lora"/>
                          <a:sym typeface="Lora"/>
                        </a:rPr>
                        <a:t>Non-</a:t>
                      </a:r>
                      <a:r>
                        <a:rPr b="1" lang="en-GB">
                          <a:solidFill>
                            <a:srgbClr val="FFFFFF"/>
                          </a:solidFill>
                          <a:latin typeface="Lora"/>
                          <a:ea typeface="Lora"/>
                          <a:cs typeface="Lora"/>
                          <a:sym typeface="Lora"/>
                        </a:rPr>
                        <a:t>Seminomatous germ cell tumors</a:t>
                      </a:r>
                      <a:endParaRPr b="1" sz="1100">
                        <a:solidFill>
                          <a:srgbClr val="FFFFFF"/>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A64D79"/>
                    </a:solidFill>
                  </a:tcPr>
                </a:tc>
                <a:tc hMerge="1"/>
                <a:tc hMerge="1"/>
              </a:tr>
              <a:tr h="546550">
                <a:tc>
                  <a:txBody>
                    <a:bodyPr/>
                    <a:lstStyle/>
                    <a:p>
                      <a:pPr indent="0" lvl="0" marL="0" rtl="0" algn="ctr">
                        <a:spcBef>
                          <a:spcPts val="0"/>
                        </a:spcBef>
                        <a:spcAft>
                          <a:spcPts val="0"/>
                        </a:spcAft>
                        <a:buNone/>
                      </a:pPr>
                      <a:r>
                        <a:rPr b="1" lang="en-GB" sz="1100">
                          <a:solidFill>
                            <a:schemeClr val="lt1"/>
                          </a:solidFill>
                          <a:latin typeface="Lora"/>
                          <a:ea typeface="Lora"/>
                          <a:cs typeface="Lora"/>
                          <a:sym typeface="Lora"/>
                        </a:rPr>
                        <a:t>Embryonal carcinoma</a:t>
                      </a:r>
                      <a:endParaRPr b="1" sz="1100">
                        <a:solidFill>
                          <a:schemeClr val="lt1"/>
                        </a:solidFill>
                        <a:latin typeface="Lora"/>
                        <a:ea typeface="Lora"/>
                        <a:cs typeface="Lora"/>
                        <a:sym typeface="Lora"/>
                      </a:endParaRPr>
                    </a:p>
                    <a:p>
                      <a:pPr indent="0" lvl="0" marL="0" rtl="0" algn="ctr">
                        <a:spcBef>
                          <a:spcPts val="0"/>
                        </a:spcBef>
                        <a:spcAft>
                          <a:spcPts val="0"/>
                        </a:spcAft>
                        <a:buNone/>
                      </a:pPr>
                      <a:r>
                        <a:t/>
                      </a:r>
                      <a:endParaRPr b="1" sz="1100">
                        <a:solidFill>
                          <a:schemeClr val="lt1"/>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They account for about 15% to 35% of testicular GCTs.</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The age group: 20 to 30 years.</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They are more aggressive than seminomas.</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Tumor cells are positive for cytokeratin (CK) and CD30 stain.</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329500">
                <a:tc>
                  <a:txBody>
                    <a:bodyPr/>
                    <a:lstStyle/>
                    <a:p>
                      <a:pPr indent="0" lvl="0" marL="0" rtl="0" algn="ctr">
                        <a:spcBef>
                          <a:spcPts val="0"/>
                        </a:spcBef>
                        <a:spcAft>
                          <a:spcPts val="0"/>
                        </a:spcAft>
                        <a:buNone/>
                      </a:pPr>
                      <a:r>
                        <a:rPr b="1" lang="en-GB" sz="1100">
                          <a:solidFill>
                            <a:schemeClr val="lt1"/>
                          </a:solidFill>
                          <a:latin typeface="Lora"/>
                          <a:ea typeface="Lora"/>
                          <a:cs typeface="Lora"/>
                          <a:sym typeface="Lora"/>
                        </a:rPr>
                        <a:t>Choriocarcinoma</a:t>
                      </a:r>
                      <a:endParaRPr b="1" sz="1100">
                        <a:solidFill>
                          <a:schemeClr val="lt1"/>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It is a highly malignant tumor.</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Patients have elevated serum human chorionic gonadotropin (</a:t>
                      </a:r>
                      <a:r>
                        <a:rPr b="1" lang="en-GB" sz="1100">
                          <a:solidFill>
                            <a:srgbClr val="FF0000"/>
                          </a:solidFill>
                          <a:latin typeface="Lora"/>
                          <a:ea typeface="Lora"/>
                          <a:cs typeface="Lora"/>
                          <a:sym typeface="Lora"/>
                        </a:rPr>
                        <a:t>HCG</a:t>
                      </a:r>
                      <a:r>
                        <a:rPr lang="en-GB" sz="1100">
                          <a:latin typeface="Lora"/>
                          <a:ea typeface="Lora"/>
                          <a:cs typeface="Lora"/>
                          <a:sym typeface="Lora"/>
                        </a:rPr>
                        <a:t>).</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bl>
          </a:graphicData>
        </a:graphic>
      </p:graphicFrame>
      <p:graphicFrame>
        <p:nvGraphicFramePr>
          <p:cNvPr id="897" name="Google Shape;897;p70"/>
          <p:cNvGraphicFramePr/>
          <p:nvPr/>
        </p:nvGraphicFramePr>
        <p:xfrm>
          <a:off x="209537" y="7905889"/>
          <a:ext cx="3000000" cy="3000000"/>
        </p:xfrm>
        <a:graphic>
          <a:graphicData uri="http://schemas.openxmlformats.org/drawingml/2006/table">
            <a:tbl>
              <a:tblPr>
                <a:noFill/>
                <a:tableStyleId>{EEC14F36-CF1F-4858-894F-E5A54A86343B}</a:tableStyleId>
              </a:tblPr>
              <a:tblGrid>
                <a:gridCol w="1431950"/>
                <a:gridCol w="3568700"/>
                <a:gridCol w="2500325"/>
              </a:tblGrid>
              <a:tr h="456425">
                <a:tc>
                  <a:txBody>
                    <a:bodyPr/>
                    <a:lstStyle/>
                    <a:p>
                      <a:pPr indent="0" lvl="0" marL="0" rtl="0" algn="ctr">
                        <a:lnSpc>
                          <a:spcPct val="115000"/>
                        </a:lnSpc>
                        <a:spcBef>
                          <a:spcPts val="0"/>
                        </a:spcBef>
                        <a:spcAft>
                          <a:spcPts val="0"/>
                        </a:spcAft>
                        <a:buNone/>
                      </a:pPr>
                      <a:r>
                        <a:rPr b="1" lang="en-GB" sz="1100">
                          <a:solidFill>
                            <a:schemeClr val="lt1"/>
                          </a:solidFill>
                          <a:latin typeface="Lora"/>
                          <a:ea typeface="Lora"/>
                          <a:cs typeface="Lora"/>
                          <a:sym typeface="Lora"/>
                        </a:rPr>
                        <a:t>Yolk sac tumor</a:t>
                      </a:r>
                      <a:endParaRPr b="1" sz="1100">
                        <a:solidFill>
                          <a:schemeClr val="lt1"/>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It is the most common tumor in infant and children up to 3 years of age and it has a very good prognosis in infants and children.</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In adults it occurs as mixed GCT.</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Elevated serum alpha fetoprotein (</a:t>
                      </a:r>
                      <a:r>
                        <a:rPr b="1" lang="en-GB" sz="1100">
                          <a:solidFill>
                            <a:srgbClr val="FF0000"/>
                          </a:solidFill>
                          <a:latin typeface="Lora"/>
                          <a:ea typeface="Lora"/>
                          <a:cs typeface="Lora"/>
                          <a:sym typeface="Lora"/>
                        </a:rPr>
                        <a:t>AFP</a:t>
                      </a:r>
                      <a:r>
                        <a:rPr lang="en-GB" sz="1100">
                          <a:latin typeface="Lora"/>
                          <a:ea typeface="Lora"/>
                          <a:cs typeface="Lora"/>
                          <a:sym typeface="Lora"/>
                        </a:rPr>
                        <a:t>)</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b="1" lang="en-GB" sz="1100">
                          <a:latin typeface="Lora"/>
                          <a:ea typeface="Lora"/>
                          <a:cs typeface="Lora"/>
                          <a:sym typeface="Lora"/>
                        </a:rPr>
                        <a:t>Microscopy: </a:t>
                      </a:r>
                      <a:r>
                        <a:rPr b="1" lang="en-GB" sz="1100">
                          <a:solidFill>
                            <a:srgbClr val="FF0000"/>
                          </a:solidFill>
                          <a:latin typeface="Lora"/>
                          <a:ea typeface="Lora"/>
                          <a:cs typeface="Lora"/>
                          <a:sym typeface="Lora"/>
                        </a:rPr>
                        <a:t>Schiller-Duval bodies.</a:t>
                      </a:r>
                      <a:endParaRPr b="1" sz="1100">
                        <a:solidFill>
                          <a:srgbClr val="FF0000"/>
                        </a:solidFill>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380800">
                <a:tc>
                  <a:txBody>
                    <a:bodyPr/>
                    <a:lstStyle/>
                    <a:p>
                      <a:pPr indent="0" lvl="0" marL="0" rtl="0" algn="ctr">
                        <a:lnSpc>
                          <a:spcPct val="115000"/>
                        </a:lnSpc>
                        <a:spcBef>
                          <a:spcPts val="0"/>
                        </a:spcBef>
                        <a:spcAft>
                          <a:spcPts val="0"/>
                        </a:spcAft>
                        <a:buNone/>
                      </a:pPr>
                      <a:r>
                        <a:rPr b="1" lang="en-GB" sz="1100">
                          <a:solidFill>
                            <a:schemeClr val="lt1"/>
                          </a:solidFill>
                          <a:latin typeface="Lora"/>
                          <a:ea typeface="Lora"/>
                          <a:cs typeface="Lora"/>
                          <a:sym typeface="Lora"/>
                        </a:rPr>
                        <a:t>Teratoma</a:t>
                      </a:r>
                      <a:endParaRPr b="1" sz="1100">
                        <a:solidFill>
                          <a:schemeClr val="lt1"/>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It is a tumor composed of various different types of cells or organ components.</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They can occur at any age</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Benign in prepubertal males and malignant in postpubertal males.</a:t>
                      </a:r>
                      <a:endParaRPr sz="1100">
                        <a:latin typeface="Lora"/>
                        <a:ea typeface="Lora"/>
                        <a:cs typeface="Lora"/>
                        <a:sym typeface="Lora"/>
                      </a:endParaRPr>
                    </a:p>
                    <a:p>
                      <a:pPr indent="-177850" lvl="0" marL="378000" rtl="0" algn="l">
                        <a:lnSpc>
                          <a:spcPct val="115000"/>
                        </a:lnSpc>
                        <a:spcBef>
                          <a:spcPts val="0"/>
                        </a:spcBef>
                        <a:spcAft>
                          <a:spcPts val="0"/>
                        </a:spcAft>
                        <a:buSzPts val="1100"/>
                        <a:buFont typeface="Lora"/>
                        <a:buChar char="●"/>
                      </a:pPr>
                      <a:r>
                        <a:rPr b="1" lang="en-GB" sz="1100">
                          <a:latin typeface="Lora"/>
                          <a:ea typeface="Lora"/>
                          <a:cs typeface="Lora"/>
                          <a:sym typeface="Lora"/>
                        </a:rPr>
                        <a:t>Microscopy: </a:t>
                      </a:r>
                      <a:r>
                        <a:rPr lang="en-GB" sz="1100">
                          <a:latin typeface="Lora"/>
                          <a:ea typeface="Lora"/>
                          <a:cs typeface="Lora"/>
                          <a:sym typeface="Lora"/>
                        </a:rPr>
                        <a:t>it can be mature, immature, or with malignant transformation. </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r h="229575">
                <a:tc>
                  <a:txBody>
                    <a:bodyPr/>
                    <a:lstStyle/>
                    <a:p>
                      <a:pPr indent="0" lvl="0" marL="0" rtl="0" algn="ctr">
                        <a:lnSpc>
                          <a:spcPct val="115000"/>
                        </a:lnSpc>
                        <a:spcBef>
                          <a:spcPts val="0"/>
                        </a:spcBef>
                        <a:spcAft>
                          <a:spcPts val="0"/>
                        </a:spcAft>
                        <a:buNone/>
                      </a:pPr>
                      <a:r>
                        <a:rPr b="1" lang="en-GB" sz="1100">
                          <a:solidFill>
                            <a:schemeClr val="lt1"/>
                          </a:solidFill>
                          <a:latin typeface="Lora"/>
                          <a:ea typeface="Lora"/>
                          <a:cs typeface="Lora"/>
                          <a:sym typeface="Lora"/>
                        </a:rPr>
                        <a:t>Mixed GCTS</a:t>
                      </a:r>
                      <a:endParaRPr b="1" sz="1100">
                        <a:solidFill>
                          <a:schemeClr val="lt1"/>
                        </a:solidFill>
                        <a:latin typeface="Lora"/>
                        <a:ea typeface="Lora"/>
                        <a:cs typeface="Lora"/>
                        <a:sym typeface="Lora"/>
                      </a:endParaRPr>
                    </a:p>
                  </a:txBody>
                  <a:tcPr marT="98700" marB="98700" marR="105575" marL="10557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AD1DC"/>
                    </a:solidFill>
                  </a:tcPr>
                </a:tc>
                <a:tc gridSpan="2">
                  <a:txBody>
                    <a:bodyPr/>
                    <a:lstStyle/>
                    <a:p>
                      <a:pPr indent="-177850" lvl="0" marL="378000" rtl="0" algn="l">
                        <a:lnSpc>
                          <a:spcPct val="115000"/>
                        </a:lnSpc>
                        <a:spcBef>
                          <a:spcPts val="0"/>
                        </a:spcBef>
                        <a:spcAft>
                          <a:spcPts val="0"/>
                        </a:spcAft>
                        <a:buSzPts val="1100"/>
                        <a:buFont typeface="Lora"/>
                        <a:buChar char="●"/>
                      </a:pPr>
                      <a:r>
                        <a:rPr lang="en-GB" sz="1100">
                          <a:latin typeface="Lora"/>
                          <a:ea typeface="Lora"/>
                          <a:cs typeface="Lora"/>
                          <a:sym typeface="Lora"/>
                        </a:rPr>
                        <a:t>C</a:t>
                      </a:r>
                      <a:r>
                        <a:rPr lang="en-GB" sz="1100">
                          <a:latin typeface="Lora"/>
                          <a:ea typeface="Lora"/>
                          <a:cs typeface="Lora"/>
                          <a:sym typeface="Lora"/>
                        </a:rPr>
                        <a:t>ommon, half of testicular tumors are composed of a mixture of GCTs.</a:t>
                      </a:r>
                      <a:endParaRPr sz="1100">
                        <a:latin typeface="Lora"/>
                        <a:ea typeface="Lora"/>
                        <a:cs typeface="Lora"/>
                        <a:sym typeface="Lora"/>
                      </a:endParaRPr>
                    </a:p>
                  </a:txBody>
                  <a:tcPr marT="98700" marB="98700" marR="105575" marL="10557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hMerge="1"/>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1" name="Shape 901"/>
        <p:cNvGrpSpPr/>
        <p:nvPr/>
      </p:nvGrpSpPr>
      <p:grpSpPr>
        <a:xfrm>
          <a:off x="0" y="0"/>
          <a:ext cx="0" cy="0"/>
          <a:chOff x="0" y="0"/>
          <a:chExt cx="0" cy="0"/>
        </a:xfrm>
      </p:grpSpPr>
      <p:sp>
        <p:nvSpPr>
          <p:cNvPr id="902" name="Google Shape;902;p71"/>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Quiz</a:t>
            </a:r>
            <a:endParaRPr b="1" sz="3000">
              <a:solidFill>
                <a:srgbClr val="741B47"/>
              </a:solidFill>
              <a:latin typeface="Lora"/>
              <a:ea typeface="Lora"/>
              <a:cs typeface="Lora"/>
              <a:sym typeface="Lora"/>
            </a:endParaRPr>
          </a:p>
        </p:txBody>
      </p:sp>
      <p:sp>
        <p:nvSpPr>
          <p:cNvPr id="903" name="Google Shape;903;p71"/>
          <p:cNvSpPr txBox="1"/>
          <p:nvPr/>
        </p:nvSpPr>
        <p:spPr>
          <a:xfrm>
            <a:off x="0" y="1307476"/>
            <a:ext cx="3919500" cy="837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100">
                <a:latin typeface="Lora"/>
                <a:ea typeface="Lora"/>
                <a:cs typeface="Lora"/>
                <a:sym typeface="Lora"/>
              </a:rPr>
              <a:t>1) A 32 year old male present with testicular enlargement, microscopy findings shows</a:t>
            </a:r>
            <a:endParaRPr b="1"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granulomatous inflammation with plasma cells and lymphocytes, what’s the most likely diagnosis?</a:t>
            </a:r>
            <a:endParaRPr b="1"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A- </a:t>
            </a:r>
            <a:r>
              <a:rPr lang="en-GB" sz="1100">
                <a:latin typeface="Lora"/>
                <a:ea typeface="Lora"/>
                <a:cs typeface="Lora"/>
                <a:sym typeface="Lora"/>
              </a:rPr>
              <a:t>Orchitis</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B- </a:t>
            </a:r>
            <a:r>
              <a:rPr lang="en-GB" sz="1100">
                <a:latin typeface="Lora"/>
                <a:ea typeface="Lora"/>
                <a:cs typeface="Lora"/>
                <a:sym typeface="Lora"/>
              </a:rPr>
              <a:t>Seminoma</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C- </a:t>
            </a:r>
            <a:r>
              <a:rPr lang="en-GB" sz="1100">
                <a:latin typeface="Lora"/>
                <a:ea typeface="Lora"/>
                <a:cs typeface="Lora"/>
                <a:sym typeface="Lora"/>
              </a:rPr>
              <a:t>Embryonal carcinoma</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Urethritis</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2) A 32-year-old man presents with a testicular mass that he noticed 2 weeks ago. The mass cannot be transilluminated and appears solid and homogeneous  on ultrasound examination. No tumor markers are detected on serologic testing. An </a:t>
            </a:r>
            <a:r>
              <a:rPr b="1" lang="en-GB" sz="1100">
                <a:latin typeface="Lora"/>
                <a:ea typeface="Lora"/>
                <a:cs typeface="Lora"/>
                <a:sym typeface="Lora"/>
              </a:rPr>
              <a:t>orchiectomy</a:t>
            </a:r>
            <a:r>
              <a:rPr b="1" lang="en-GB" sz="1100">
                <a:latin typeface="Lora"/>
                <a:ea typeface="Lora"/>
                <a:cs typeface="Lora"/>
                <a:sym typeface="Lora"/>
              </a:rPr>
              <a:t> is performed, and the surgical specimen shows Bulky masses with homogenous, gray-white, lobulated cut surface. Which of the following is the most likely diagnosis?</a:t>
            </a:r>
            <a:endParaRPr b="1"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A- </a:t>
            </a:r>
            <a:r>
              <a:rPr lang="en-GB" sz="1100">
                <a:latin typeface="Lora"/>
                <a:ea typeface="Lora"/>
                <a:cs typeface="Lora"/>
                <a:sym typeface="Lora"/>
              </a:rPr>
              <a:t>Choriocarcinoma</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B- </a:t>
            </a:r>
            <a:r>
              <a:rPr lang="en-GB" sz="1100">
                <a:latin typeface="Lora"/>
                <a:ea typeface="Lora"/>
                <a:cs typeface="Lora"/>
                <a:sym typeface="Lora"/>
              </a:rPr>
              <a:t>Embryonal carcinoma</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C- </a:t>
            </a:r>
            <a:r>
              <a:rPr lang="en-GB" sz="1100">
                <a:latin typeface="Lora"/>
                <a:ea typeface="Lora"/>
                <a:cs typeface="Lora"/>
                <a:sym typeface="Lora"/>
              </a:rPr>
              <a:t>Lymphoma</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D- </a:t>
            </a:r>
            <a:r>
              <a:rPr lang="en-GB" sz="1100">
                <a:latin typeface="Lora"/>
                <a:ea typeface="Lora"/>
                <a:cs typeface="Lora"/>
                <a:sym typeface="Lora"/>
              </a:rPr>
              <a:t>Seminoma</a:t>
            </a:r>
            <a:endParaRPr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3) Which of the following is the most aggressive type of </a:t>
            </a:r>
            <a:r>
              <a:rPr b="1" lang="en-GB" sz="1100">
                <a:latin typeface="Lora"/>
                <a:ea typeface="Lora"/>
                <a:cs typeface="Lora"/>
                <a:sym typeface="Lora"/>
              </a:rPr>
              <a:t>testicular </a:t>
            </a:r>
            <a:r>
              <a:rPr b="1" lang="en-GB" sz="1100">
                <a:latin typeface="Lora"/>
                <a:ea typeface="Lora"/>
                <a:cs typeface="Lora"/>
                <a:sym typeface="Lora"/>
              </a:rPr>
              <a:t>tumors?</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Seminoma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 </a:t>
            </a:r>
            <a:r>
              <a:rPr lang="en-GB" sz="1100">
                <a:latin typeface="Lora"/>
                <a:ea typeface="Lora"/>
                <a:cs typeface="Lora"/>
                <a:sym typeface="Lora"/>
              </a:rPr>
              <a:t>Spermatocytic tumor</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Choriocarcinoma</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Teratoma</a:t>
            </a:r>
            <a:endParaRPr b="1" sz="1100">
              <a:latin typeface="Lora"/>
              <a:ea typeface="Lora"/>
              <a:cs typeface="Lora"/>
              <a:sym typeface="Lora"/>
            </a:endParaRPr>
          </a:p>
          <a:p>
            <a:pPr indent="0" lvl="0" marL="0" rtl="0" algn="l">
              <a:lnSpc>
                <a:spcPct val="115000"/>
              </a:lnSpc>
              <a:spcBef>
                <a:spcPts val="0"/>
              </a:spcBef>
              <a:spcAft>
                <a:spcPts val="0"/>
              </a:spcAft>
              <a:buNone/>
            </a:pPr>
            <a:r>
              <a:t/>
            </a:r>
            <a:endParaRPr b="1"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4) Which of the following is the most common testicular tumor in infants and children?</a:t>
            </a:r>
            <a:endParaRPr b="1"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A- </a:t>
            </a:r>
            <a:r>
              <a:rPr lang="en-GB" sz="1100">
                <a:latin typeface="Lora"/>
                <a:ea typeface="Lora"/>
                <a:cs typeface="Lora"/>
                <a:sym typeface="Lora"/>
              </a:rPr>
              <a:t>Yolk sac tumor</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B- </a:t>
            </a:r>
            <a:r>
              <a:rPr lang="en-GB" sz="1100">
                <a:latin typeface="Lora"/>
                <a:ea typeface="Lora"/>
                <a:cs typeface="Lora"/>
                <a:sym typeface="Lora"/>
              </a:rPr>
              <a:t>Embryonal cell Carcinoma</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C- </a:t>
            </a:r>
            <a:r>
              <a:rPr lang="en-GB" sz="1100">
                <a:latin typeface="Lora"/>
                <a:ea typeface="Lora"/>
                <a:cs typeface="Lora"/>
                <a:sym typeface="Lora"/>
              </a:rPr>
              <a:t>Seminoma</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D- </a:t>
            </a:r>
            <a:r>
              <a:rPr lang="en-GB" sz="1100">
                <a:latin typeface="Lora"/>
                <a:ea typeface="Lora"/>
                <a:cs typeface="Lora"/>
                <a:sym typeface="Lora"/>
              </a:rPr>
              <a:t>Teratoma</a:t>
            </a:r>
            <a:endParaRPr sz="1100">
              <a:latin typeface="Lora"/>
              <a:ea typeface="Lora"/>
              <a:cs typeface="Lora"/>
              <a:sym typeface="Lora"/>
            </a:endParaRPr>
          </a:p>
          <a:p>
            <a:pPr indent="0" lvl="0" marL="0" rtl="0" algn="l">
              <a:lnSpc>
                <a:spcPct val="115000"/>
              </a:lnSpc>
              <a:spcBef>
                <a:spcPts val="0"/>
              </a:spcBef>
              <a:spcAft>
                <a:spcPts val="0"/>
              </a:spcAft>
              <a:buNone/>
            </a:pPr>
            <a:r>
              <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5) A-26-year old male came to the hospital with a right testicular mass and history of cryptorchidism. which of the following is most likely diagnosis? </a:t>
            </a:r>
            <a:endParaRPr b="1"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A- </a:t>
            </a:r>
            <a:r>
              <a:rPr lang="en-GB" sz="1100">
                <a:highlight>
                  <a:srgbClr val="FFFFFF"/>
                </a:highlight>
                <a:latin typeface="Lora"/>
                <a:ea typeface="Lora"/>
                <a:cs typeface="Lora"/>
                <a:sym typeface="Lora"/>
              </a:rPr>
              <a:t>Sex cord tumors.</a:t>
            </a:r>
            <a:endParaRPr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B- </a:t>
            </a:r>
            <a:r>
              <a:rPr lang="en-GB" sz="1100">
                <a:highlight>
                  <a:srgbClr val="FFFFFF"/>
                </a:highlight>
                <a:latin typeface="Lora"/>
                <a:ea typeface="Lora"/>
                <a:cs typeface="Lora"/>
                <a:sym typeface="Lora"/>
              </a:rPr>
              <a:t>Germ cell tumors.</a:t>
            </a:r>
            <a:endParaRPr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C- </a:t>
            </a:r>
            <a:r>
              <a:rPr lang="en-GB" sz="1100">
                <a:highlight>
                  <a:srgbClr val="FFFFFF"/>
                </a:highlight>
                <a:latin typeface="Lora"/>
                <a:ea typeface="Lora"/>
                <a:cs typeface="Lora"/>
                <a:sym typeface="Lora"/>
              </a:rPr>
              <a:t>Tuberculoma of the intrascrotal cord. </a:t>
            </a:r>
            <a:endParaRPr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D-</a:t>
            </a:r>
            <a:r>
              <a:rPr lang="en-GB" sz="1100">
                <a:highlight>
                  <a:srgbClr val="FFFFFF"/>
                </a:highlight>
                <a:latin typeface="Lora"/>
                <a:ea typeface="Lora"/>
                <a:cs typeface="Lora"/>
                <a:sym typeface="Lora"/>
              </a:rPr>
              <a:t> Vascular aneurysm.</a:t>
            </a:r>
            <a:endParaRPr sz="1100">
              <a:latin typeface="Lora"/>
              <a:ea typeface="Lora"/>
              <a:cs typeface="Lora"/>
              <a:sym typeface="Lora"/>
            </a:endParaRPr>
          </a:p>
          <a:p>
            <a:pPr indent="0" lvl="0" marL="0" rtl="0" algn="l">
              <a:lnSpc>
                <a:spcPct val="115000"/>
              </a:lnSpc>
              <a:spcBef>
                <a:spcPts val="0"/>
              </a:spcBef>
              <a:spcAft>
                <a:spcPts val="0"/>
              </a:spcAft>
              <a:buNone/>
            </a:pPr>
            <a:r>
              <a:t/>
            </a:r>
            <a:endParaRPr b="1" sz="1100">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p:txBody>
      </p:sp>
      <p:sp>
        <p:nvSpPr>
          <p:cNvPr id="904" name="Google Shape;904;p71"/>
          <p:cNvSpPr txBox="1"/>
          <p:nvPr/>
        </p:nvSpPr>
        <p:spPr>
          <a:xfrm>
            <a:off x="3960000" y="1307475"/>
            <a:ext cx="3859800" cy="820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100">
                <a:latin typeface="Lora"/>
                <a:ea typeface="Lora"/>
                <a:cs typeface="Lora"/>
                <a:sym typeface="Lora"/>
              </a:rPr>
              <a:t>6) A 26 year old man. He was diagnosed with testicular cancer. The patient was treated with radiotherapy. However, treatment was not effective. Later investigations showed Cytokeratin and CD30 positive tumor cells. Which of the following types is most likely in this case?</a:t>
            </a:r>
            <a:endParaRPr b="1"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A</a:t>
            </a:r>
            <a:r>
              <a:rPr b="1" lang="en-GB" sz="1100">
                <a:latin typeface="Lora"/>
                <a:ea typeface="Lora"/>
                <a:cs typeface="Lora"/>
                <a:sym typeface="Lora"/>
              </a:rPr>
              <a:t>- </a:t>
            </a:r>
            <a:r>
              <a:rPr lang="en-GB" sz="1100">
                <a:latin typeface="Lora"/>
                <a:ea typeface="Lora"/>
                <a:cs typeface="Lora"/>
                <a:sym typeface="Lora"/>
              </a:rPr>
              <a:t>Yolk sac cells</a:t>
            </a:r>
            <a:br>
              <a:rPr lang="en-GB" sz="1100">
                <a:latin typeface="Lora"/>
                <a:ea typeface="Lora"/>
                <a:cs typeface="Lora"/>
                <a:sym typeface="Lora"/>
              </a:rPr>
            </a:br>
            <a:r>
              <a:rPr b="1" lang="en-GB" sz="1100">
                <a:latin typeface="Lora"/>
                <a:ea typeface="Lora"/>
                <a:cs typeface="Lora"/>
                <a:sym typeface="Lora"/>
              </a:rPr>
              <a:t>B- </a:t>
            </a:r>
            <a:r>
              <a:rPr lang="en-GB" sz="1100">
                <a:latin typeface="Lora"/>
                <a:ea typeface="Lora"/>
                <a:cs typeface="Lora"/>
                <a:sym typeface="Lora"/>
              </a:rPr>
              <a:t>Seminoma</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C- </a:t>
            </a:r>
            <a:r>
              <a:rPr lang="en-GB" sz="1100">
                <a:latin typeface="Lora"/>
                <a:ea typeface="Lora"/>
                <a:cs typeface="Lora"/>
                <a:sym typeface="Lora"/>
              </a:rPr>
              <a:t>Embryonal carcinoma</a:t>
            </a:r>
            <a:endParaRPr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D- </a:t>
            </a:r>
            <a:r>
              <a:rPr lang="en-GB" sz="1100">
                <a:latin typeface="Lora"/>
                <a:ea typeface="Lora"/>
                <a:cs typeface="Lora"/>
                <a:sym typeface="Lora"/>
              </a:rPr>
              <a:t>Choriocarcinoma</a:t>
            </a:r>
            <a:endParaRPr sz="1100">
              <a:latin typeface="Lora"/>
              <a:ea typeface="Lora"/>
              <a:cs typeface="Lora"/>
              <a:sym typeface="Lora"/>
            </a:endParaRPr>
          </a:p>
          <a:p>
            <a:pPr indent="0" lvl="0" marL="0" rtl="0" algn="l">
              <a:lnSpc>
                <a:spcPct val="115000"/>
              </a:lnSpc>
              <a:spcBef>
                <a:spcPts val="0"/>
              </a:spcBef>
              <a:spcAft>
                <a:spcPts val="0"/>
              </a:spcAft>
              <a:buNone/>
            </a:pPr>
            <a:r>
              <a:t/>
            </a:r>
            <a:endParaRPr b="1"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7) </a:t>
            </a:r>
            <a:r>
              <a:rPr b="1" lang="en-GB" sz="1100">
                <a:highlight>
                  <a:srgbClr val="FFFFFF"/>
                </a:highlight>
                <a:latin typeface="Lora"/>
                <a:ea typeface="Lora"/>
                <a:cs typeface="Lora"/>
                <a:sym typeface="Lora"/>
              </a:rPr>
              <a:t>A 32-year-old man has noticed an increased feeling of heaviness in his scrotum for the past 10 months. On physical examination, the left testis is three times the size of the right testis and is firm on palpation. An ultrasound scan shows a 6-cm solid mass within the body of the left testis. Laboratory studies include an elevated serum α-fetoprotein level. Which of the following cellular components is most likely to be present in this mass?</a:t>
            </a:r>
            <a:endParaRPr b="1"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A- </a:t>
            </a:r>
            <a:r>
              <a:rPr lang="en-GB" sz="1100">
                <a:highlight>
                  <a:srgbClr val="FFFFFF"/>
                </a:highlight>
                <a:latin typeface="Lora"/>
                <a:ea typeface="Lora"/>
                <a:cs typeface="Lora"/>
                <a:sym typeface="Lora"/>
              </a:rPr>
              <a:t>Cytotrophoblasts.</a:t>
            </a:r>
            <a:endParaRPr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B- </a:t>
            </a:r>
            <a:r>
              <a:rPr lang="en-GB" sz="1100">
                <a:highlight>
                  <a:srgbClr val="FFFFFF"/>
                </a:highlight>
                <a:latin typeface="Lora"/>
                <a:ea typeface="Lora"/>
                <a:cs typeface="Lora"/>
                <a:sym typeface="Lora"/>
              </a:rPr>
              <a:t>Embryonal carcinoma cells.</a:t>
            </a:r>
            <a:endParaRPr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C- </a:t>
            </a:r>
            <a:r>
              <a:rPr lang="en-GB" sz="1100">
                <a:highlight>
                  <a:srgbClr val="FFFFFF"/>
                </a:highlight>
                <a:latin typeface="Lora"/>
                <a:ea typeface="Lora"/>
                <a:cs typeface="Lora"/>
                <a:sym typeface="Lora"/>
              </a:rPr>
              <a:t>Seminoma cells. </a:t>
            </a:r>
            <a:endParaRPr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D- </a:t>
            </a:r>
            <a:r>
              <a:rPr lang="en-GB" sz="1100">
                <a:highlight>
                  <a:srgbClr val="FFFFFF"/>
                </a:highlight>
                <a:latin typeface="Lora"/>
                <a:ea typeface="Lora"/>
                <a:cs typeface="Lora"/>
                <a:sym typeface="Lora"/>
              </a:rPr>
              <a:t>Yolk sac cells.</a:t>
            </a:r>
            <a:endParaRPr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t/>
            </a:r>
            <a:endParaRPr b="1" sz="1100">
              <a:latin typeface="Lora"/>
              <a:ea typeface="Lora"/>
              <a:cs typeface="Lora"/>
              <a:sym typeface="Lora"/>
            </a:endParaRPr>
          </a:p>
          <a:p>
            <a:pPr indent="0" lvl="0" marL="0" rtl="0" algn="l">
              <a:lnSpc>
                <a:spcPct val="115000"/>
              </a:lnSpc>
              <a:spcBef>
                <a:spcPts val="0"/>
              </a:spcBef>
              <a:spcAft>
                <a:spcPts val="0"/>
              </a:spcAft>
              <a:buNone/>
            </a:pPr>
            <a:r>
              <a:rPr b="1" lang="en-GB" sz="1100">
                <a:latin typeface="Lora"/>
                <a:ea typeface="Lora"/>
                <a:cs typeface="Lora"/>
                <a:sym typeface="Lora"/>
              </a:rPr>
              <a:t>8) </a:t>
            </a:r>
            <a:r>
              <a:rPr b="1" lang="en-GB" sz="1100">
                <a:highlight>
                  <a:srgbClr val="FFFFFF"/>
                </a:highlight>
                <a:latin typeface="Lora"/>
                <a:ea typeface="Lora"/>
                <a:cs typeface="Lora"/>
                <a:sym typeface="Lora"/>
              </a:rPr>
              <a:t>A 26-year-old man has occasionally felt pain in the scrotum for the past 3 months. An ultrasound scan shows a 1.5-cm mass within the right testis. A right orchiectomy is performed, and gross examination shows the mass to be hemorrhagic and soft. A retroperitoneal lymph node dissection is done. Microscopic examination shows that areas of viable tumor are composed of cuboidal cells intermingled with large eosinophilic syncytial cells containing multiple dark, pleomorphic nuclei. Immunohistochemical staining of syncytial cells is most likely to be positive for which of the following?</a:t>
            </a:r>
            <a:endParaRPr b="1"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A- </a:t>
            </a:r>
            <a:r>
              <a:rPr lang="en-GB" sz="1100">
                <a:highlight>
                  <a:srgbClr val="FFFFFF"/>
                </a:highlight>
                <a:latin typeface="Lora"/>
                <a:ea typeface="Lora"/>
                <a:cs typeface="Lora"/>
                <a:sym typeface="Lora"/>
              </a:rPr>
              <a:t>α-Fetoprotein.</a:t>
            </a:r>
            <a:endParaRPr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B- </a:t>
            </a:r>
            <a:r>
              <a:rPr lang="en-GB" sz="1100">
                <a:highlight>
                  <a:srgbClr val="FFFFFF"/>
                </a:highlight>
                <a:latin typeface="Lora"/>
                <a:ea typeface="Lora"/>
                <a:cs typeface="Lora"/>
                <a:sym typeface="Lora"/>
              </a:rPr>
              <a:t>CD20.</a:t>
            </a:r>
            <a:endParaRPr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C- </a:t>
            </a:r>
            <a:r>
              <a:rPr lang="en-GB" sz="1100">
                <a:highlight>
                  <a:srgbClr val="FFFFFF"/>
                </a:highlight>
                <a:latin typeface="Lora"/>
                <a:ea typeface="Lora"/>
                <a:cs typeface="Lora"/>
                <a:sym typeface="Lora"/>
              </a:rPr>
              <a:t>Carcinoembryonic antigen.</a:t>
            </a:r>
            <a:endParaRPr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rPr b="1" lang="en-GB" sz="1100">
                <a:highlight>
                  <a:srgbClr val="FFFFFF"/>
                </a:highlight>
                <a:latin typeface="Lora"/>
                <a:ea typeface="Lora"/>
                <a:cs typeface="Lora"/>
                <a:sym typeface="Lora"/>
              </a:rPr>
              <a:t>D- </a:t>
            </a:r>
            <a:r>
              <a:rPr lang="en-GB" sz="1100">
                <a:highlight>
                  <a:srgbClr val="FFFFFF"/>
                </a:highlight>
                <a:latin typeface="Lora"/>
                <a:ea typeface="Lora"/>
                <a:cs typeface="Lora"/>
                <a:sym typeface="Lora"/>
              </a:rPr>
              <a:t>Human chorionic gonadotropin.</a:t>
            </a:r>
            <a:endParaRPr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t/>
            </a:r>
            <a:endParaRPr b="1" sz="1100">
              <a:latin typeface="Lora"/>
              <a:ea typeface="Lora"/>
              <a:cs typeface="Lora"/>
              <a:sym typeface="Lora"/>
            </a:endParaRPr>
          </a:p>
          <a:p>
            <a:pPr indent="0" lvl="0" marL="0" rtl="0" algn="l">
              <a:lnSpc>
                <a:spcPct val="115000"/>
              </a:lnSpc>
              <a:spcBef>
                <a:spcPts val="0"/>
              </a:spcBef>
              <a:spcAft>
                <a:spcPts val="0"/>
              </a:spcAft>
              <a:buNone/>
            </a:pPr>
            <a:r>
              <a:t/>
            </a:r>
            <a:endParaRPr sz="1100">
              <a:highlight>
                <a:srgbClr val="FFFFFF"/>
              </a:highlight>
              <a:latin typeface="Lora"/>
              <a:ea typeface="Lora"/>
              <a:cs typeface="Lora"/>
              <a:sym typeface="Lora"/>
            </a:endParaRPr>
          </a:p>
          <a:p>
            <a:pPr indent="0" lvl="0" marL="0" rtl="0" algn="l">
              <a:lnSpc>
                <a:spcPct val="115000"/>
              </a:lnSpc>
              <a:spcBef>
                <a:spcPts val="0"/>
              </a:spcBef>
              <a:spcAft>
                <a:spcPts val="0"/>
              </a:spcAft>
              <a:buNone/>
            </a:pPr>
            <a:r>
              <a:t/>
            </a:r>
            <a:endParaRPr b="1" sz="1100">
              <a:latin typeface="Lora"/>
              <a:ea typeface="Lora"/>
              <a:cs typeface="Lora"/>
              <a:sym typeface="Lora"/>
            </a:endParaRPr>
          </a:p>
        </p:txBody>
      </p:sp>
      <p:sp>
        <p:nvSpPr>
          <p:cNvPr id="905" name="Google Shape;905;p71"/>
          <p:cNvSpPr txBox="1"/>
          <p:nvPr/>
        </p:nvSpPr>
        <p:spPr>
          <a:xfrm rot="-5400000">
            <a:off x="993025" y="9151325"/>
            <a:ext cx="904500" cy="17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Lora"/>
                <a:ea typeface="Lora"/>
                <a:cs typeface="Lora"/>
                <a:sym typeface="Lora"/>
              </a:rPr>
              <a:t>1- A</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2- D</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3- C</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4- A</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5- B</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6- C</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7- D</a:t>
            </a:r>
            <a:endParaRPr b="1">
              <a:solidFill>
                <a:srgbClr val="EFEFEF"/>
              </a:solidFill>
              <a:latin typeface="Lora"/>
              <a:ea typeface="Lora"/>
              <a:cs typeface="Lora"/>
              <a:sym typeface="Lora"/>
            </a:endParaRPr>
          </a:p>
          <a:p>
            <a:pPr indent="0" lvl="0" marL="0" rtl="0" algn="l">
              <a:spcBef>
                <a:spcPts val="0"/>
              </a:spcBef>
              <a:spcAft>
                <a:spcPts val="0"/>
              </a:spcAft>
              <a:buNone/>
            </a:pPr>
            <a:r>
              <a:rPr b="1" lang="en-GB">
                <a:solidFill>
                  <a:srgbClr val="EFEFEF"/>
                </a:solidFill>
                <a:latin typeface="Lora"/>
                <a:ea typeface="Lora"/>
                <a:cs typeface="Lora"/>
                <a:sym typeface="Lora"/>
              </a:rPr>
              <a:t>8- D</a:t>
            </a:r>
            <a:endParaRPr b="1">
              <a:solidFill>
                <a:srgbClr val="EFEFEF"/>
              </a:solidFill>
              <a:latin typeface="Lora"/>
              <a:ea typeface="Lora"/>
              <a:cs typeface="Lora"/>
              <a:sym typeface="Lora"/>
            </a:endParaRPr>
          </a:p>
          <a:p>
            <a:pPr indent="0" lvl="0" marL="0" rtl="0" algn="l">
              <a:spcBef>
                <a:spcPts val="0"/>
              </a:spcBef>
              <a:spcAft>
                <a:spcPts val="0"/>
              </a:spcAft>
              <a:buNone/>
            </a:pPr>
            <a:r>
              <a:t/>
            </a:r>
            <a:endParaRPr b="1">
              <a:solidFill>
                <a:srgbClr val="EFEFEF"/>
              </a:solidFill>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9" name="Shape 909"/>
        <p:cNvGrpSpPr/>
        <p:nvPr/>
      </p:nvGrpSpPr>
      <p:grpSpPr>
        <a:xfrm>
          <a:off x="0" y="0"/>
          <a:ext cx="0" cy="0"/>
          <a:chOff x="0" y="0"/>
          <a:chExt cx="0" cy="0"/>
        </a:xfrm>
      </p:grpSpPr>
      <p:sp>
        <p:nvSpPr>
          <p:cNvPr id="910" name="Google Shape;910;p72"/>
          <p:cNvSpPr txBox="1"/>
          <p:nvPr/>
        </p:nvSpPr>
        <p:spPr>
          <a:xfrm>
            <a:off x="0" y="3043125"/>
            <a:ext cx="6682200" cy="29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Team Subleader</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          Alhanouf Alhaluli</a:t>
            </a:r>
            <a:endParaRPr b="1" sz="3000">
              <a:solidFill>
                <a:srgbClr val="741B47"/>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Done by the brilliant minds</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           </a:t>
            </a:r>
            <a:r>
              <a:rPr b="1" lang="en-GB" sz="3000">
                <a:solidFill>
                  <a:srgbClr val="741B47"/>
                </a:solidFill>
                <a:latin typeface="Pompiere"/>
                <a:ea typeface="Pompiere"/>
                <a:cs typeface="Pompiere"/>
                <a:sym typeface="Pompiere"/>
              </a:rPr>
              <a:t>Joud Aljebreen / Njoud Alali / Joud Abudahesh</a:t>
            </a:r>
            <a:endParaRPr b="1" sz="3000">
              <a:solidFill>
                <a:srgbClr val="741B47"/>
              </a:solidFill>
              <a:latin typeface="Pompiere"/>
              <a:ea typeface="Pompiere"/>
              <a:cs typeface="Pompiere"/>
              <a:sym typeface="Pompiere"/>
            </a:endParaRPr>
          </a:p>
          <a:p>
            <a:pPr indent="0" lvl="0" marL="0" rtl="0" algn="ctr">
              <a:lnSpc>
                <a:spcPct val="115000"/>
              </a:lnSpc>
              <a:spcBef>
                <a:spcPts val="0"/>
              </a:spcBef>
              <a:spcAft>
                <a:spcPts val="0"/>
              </a:spcAft>
              <a:buNone/>
            </a:pPr>
            <a:r>
              <a:t/>
            </a:r>
            <a:endParaRPr b="1" sz="3000">
              <a:solidFill>
                <a:srgbClr val="741B47"/>
              </a:solidFill>
              <a:latin typeface="Pompiere"/>
              <a:ea typeface="Pompiere"/>
              <a:cs typeface="Pompiere"/>
              <a:sym typeface="Pompiere"/>
            </a:endParaRPr>
          </a:p>
          <a:p>
            <a:pPr indent="0" lvl="0" marL="0" rtl="0" algn="ctr">
              <a:lnSpc>
                <a:spcPct val="115000"/>
              </a:lnSpc>
              <a:spcBef>
                <a:spcPts val="0"/>
              </a:spcBef>
              <a:spcAft>
                <a:spcPts val="0"/>
              </a:spcAft>
              <a:buNone/>
            </a:pPr>
            <a:r>
              <a:t/>
            </a:r>
            <a:endParaRPr b="1" sz="3000">
              <a:solidFill>
                <a:srgbClr val="741B47"/>
              </a:solidFill>
              <a:latin typeface="Pompiere"/>
              <a:ea typeface="Pompiere"/>
              <a:cs typeface="Pompiere"/>
              <a:sym typeface="Pompier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1" name="Shape 801"/>
        <p:cNvGrpSpPr/>
        <p:nvPr/>
      </p:nvGrpSpPr>
      <p:grpSpPr>
        <a:xfrm>
          <a:off x="0" y="0"/>
          <a:ext cx="0" cy="0"/>
          <a:chOff x="0" y="0"/>
          <a:chExt cx="0" cy="0"/>
        </a:xfrm>
      </p:grpSpPr>
      <p:sp>
        <p:nvSpPr>
          <p:cNvPr id="802" name="Google Shape;802;p62"/>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Content</a:t>
            </a:r>
            <a:endParaRPr b="1" sz="3000">
              <a:solidFill>
                <a:srgbClr val="741B47"/>
              </a:solidFill>
              <a:latin typeface="Lora"/>
              <a:ea typeface="Lora"/>
              <a:cs typeface="Lora"/>
              <a:sym typeface="Lora"/>
            </a:endParaRPr>
          </a:p>
        </p:txBody>
      </p:sp>
      <p:pic>
        <p:nvPicPr>
          <p:cNvPr id="803" name="Google Shape;803;p62"/>
          <p:cNvPicPr preferRelativeResize="0"/>
          <p:nvPr/>
        </p:nvPicPr>
        <p:blipFill rotWithShape="1">
          <a:blip r:embed="rId3">
            <a:alphaModFix/>
          </a:blip>
          <a:srcRect b="13653" l="24781" r="62185" t="53869"/>
          <a:stretch/>
        </p:blipFill>
        <p:spPr>
          <a:xfrm>
            <a:off x="2383125" y="3538050"/>
            <a:ext cx="3153727" cy="4006777"/>
          </a:xfrm>
          <a:prstGeom prst="rect">
            <a:avLst/>
          </a:prstGeom>
          <a:noFill/>
          <a:ln>
            <a:noFill/>
          </a:ln>
        </p:spPr>
      </p:pic>
      <p:sp>
        <p:nvSpPr>
          <p:cNvPr id="804" name="Google Shape;804;p62"/>
          <p:cNvSpPr/>
          <p:nvPr/>
        </p:nvSpPr>
        <p:spPr>
          <a:xfrm>
            <a:off x="3789048" y="1512262"/>
            <a:ext cx="3943500" cy="2633100"/>
          </a:xfrm>
          <a:prstGeom prst="roundRect">
            <a:avLst>
              <a:gd fmla="val 16667" name="adj"/>
            </a:avLst>
          </a:prstGeom>
          <a:solidFill>
            <a:srgbClr val="FFFFFF"/>
          </a:solidFill>
          <a:ln cap="flat" cmpd="sng" w="28575">
            <a:solidFill>
              <a:srgbClr val="741B47"/>
            </a:solidFill>
            <a:prstDash val="solid"/>
            <a:round/>
            <a:headEnd len="sm" w="sm" type="none"/>
            <a:tailEnd len="sm" w="sm" type="none"/>
          </a:ln>
        </p:spPr>
        <p:txBody>
          <a:bodyPr anchorCtr="0" anchor="b" bIns="91425" lIns="91425" spcFirstLastPara="1" rIns="91425" wrap="square" tIns="91425">
            <a:noAutofit/>
          </a:bodyPr>
          <a:lstStyle/>
          <a:p>
            <a:pPr indent="-342900" lvl="0" marL="457200" rtl="0" algn="l">
              <a:spcBef>
                <a:spcPts val="0"/>
              </a:spcBef>
              <a:spcAft>
                <a:spcPts val="0"/>
              </a:spcAft>
              <a:buSzPts val="1800"/>
              <a:buFont typeface="Lora"/>
              <a:buChar char="●"/>
            </a:pPr>
            <a:r>
              <a:rPr lang="en-GB" sz="1800">
                <a:latin typeface="Lora"/>
                <a:ea typeface="Lora"/>
                <a:cs typeface="Lora"/>
                <a:sym typeface="Lora"/>
              </a:rPr>
              <a:t>Seminoma</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Spermatocytic tumor</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Yolk sac tumor</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Embryonal Carcinoma</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Choriocarcinoma</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Teratoma</a:t>
            </a:r>
            <a:endParaRPr sz="1800">
              <a:latin typeface="Lora"/>
              <a:ea typeface="Lora"/>
              <a:cs typeface="Lora"/>
              <a:sym typeface="Lora"/>
            </a:endParaRPr>
          </a:p>
        </p:txBody>
      </p:sp>
      <p:sp>
        <p:nvSpPr>
          <p:cNvPr id="805" name="Google Shape;805;p62"/>
          <p:cNvSpPr/>
          <p:nvPr/>
        </p:nvSpPr>
        <p:spPr>
          <a:xfrm>
            <a:off x="340022" y="7544822"/>
            <a:ext cx="3012300" cy="2036100"/>
          </a:xfrm>
          <a:prstGeom prst="roundRect">
            <a:avLst>
              <a:gd fmla="val 16667" name="adj"/>
            </a:avLst>
          </a:prstGeom>
          <a:solidFill>
            <a:srgbClr val="FFFFFF"/>
          </a:solidFill>
          <a:ln cap="flat" cmpd="sng" w="28575">
            <a:solidFill>
              <a:srgbClr val="741B47"/>
            </a:solidFill>
            <a:prstDash val="solid"/>
            <a:round/>
            <a:headEnd len="sm" w="sm" type="none"/>
            <a:tailEnd len="sm" w="sm" type="none"/>
          </a:ln>
        </p:spPr>
        <p:txBody>
          <a:bodyPr anchorCtr="0" anchor="b" bIns="91425" lIns="91425" spcFirstLastPara="1" rIns="91425" wrap="square" tIns="91425">
            <a:noAutofit/>
          </a:bodyPr>
          <a:lstStyle/>
          <a:p>
            <a:pPr indent="-342900" lvl="0" marL="457200" rtl="0" algn="l">
              <a:spcBef>
                <a:spcPts val="0"/>
              </a:spcBef>
              <a:spcAft>
                <a:spcPts val="0"/>
              </a:spcAft>
              <a:buSzPts val="1800"/>
              <a:buFont typeface="Lora"/>
              <a:buChar char="●"/>
            </a:pPr>
            <a:r>
              <a:rPr lang="en-GB" sz="1800">
                <a:latin typeface="Lora"/>
                <a:ea typeface="Lora"/>
                <a:cs typeface="Lora"/>
                <a:sym typeface="Lora"/>
              </a:rPr>
              <a:t>Non specific</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Gonorrhea</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Tuberculosis</a:t>
            </a:r>
            <a:endParaRPr sz="1800">
              <a:latin typeface="Lora"/>
              <a:ea typeface="Lora"/>
              <a:cs typeface="Lora"/>
              <a:sym typeface="Lora"/>
            </a:endParaRPr>
          </a:p>
          <a:p>
            <a:pPr indent="-342900" lvl="0" marL="457200" rtl="0" algn="l">
              <a:spcBef>
                <a:spcPts val="0"/>
              </a:spcBef>
              <a:spcAft>
                <a:spcPts val="0"/>
              </a:spcAft>
              <a:buSzPts val="1800"/>
              <a:buFont typeface="Lora"/>
              <a:buChar char="●"/>
            </a:pPr>
            <a:r>
              <a:rPr lang="en-GB" sz="1800">
                <a:latin typeface="Lora"/>
                <a:ea typeface="Lora"/>
                <a:cs typeface="Lora"/>
                <a:sym typeface="Lora"/>
              </a:rPr>
              <a:t>Granulomatous</a:t>
            </a:r>
            <a:endParaRPr sz="1800">
              <a:latin typeface="Lora"/>
              <a:ea typeface="Lora"/>
              <a:cs typeface="Lora"/>
              <a:sym typeface="Lora"/>
            </a:endParaRPr>
          </a:p>
        </p:txBody>
      </p:sp>
      <p:sp>
        <p:nvSpPr>
          <p:cNvPr id="806" name="Google Shape;806;p62"/>
          <p:cNvSpPr/>
          <p:nvPr/>
        </p:nvSpPr>
        <p:spPr>
          <a:xfrm>
            <a:off x="3789048" y="1110308"/>
            <a:ext cx="3943500" cy="1082100"/>
          </a:xfrm>
          <a:prstGeom prst="roundRect">
            <a:avLst>
              <a:gd fmla="val 16667" name="adj"/>
            </a:avLst>
          </a:prstGeom>
          <a:solidFill>
            <a:srgbClr val="741B47"/>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Lora"/>
                <a:ea typeface="Lora"/>
                <a:cs typeface="Lora"/>
                <a:sym typeface="Lora"/>
              </a:rPr>
              <a:t>2</a:t>
            </a:r>
            <a:r>
              <a:rPr b="1" lang="en-GB" sz="2000">
                <a:solidFill>
                  <a:srgbClr val="FFFFFF"/>
                </a:solidFill>
                <a:latin typeface="Lora"/>
                <a:ea typeface="Lora"/>
                <a:cs typeface="Lora"/>
                <a:sym typeface="Lora"/>
              </a:rPr>
              <a:t>- Testicular Tumors (GCT)</a:t>
            </a:r>
            <a:endParaRPr b="1" sz="2000">
              <a:solidFill>
                <a:srgbClr val="FFFFFF"/>
              </a:solidFill>
              <a:latin typeface="Lora"/>
              <a:ea typeface="Lora"/>
              <a:cs typeface="Lora"/>
              <a:sym typeface="Lora"/>
            </a:endParaRPr>
          </a:p>
        </p:txBody>
      </p:sp>
      <p:sp>
        <p:nvSpPr>
          <p:cNvPr id="807" name="Google Shape;807;p62"/>
          <p:cNvSpPr/>
          <p:nvPr/>
        </p:nvSpPr>
        <p:spPr>
          <a:xfrm>
            <a:off x="332624" y="7317847"/>
            <a:ext cx="3012300" cy="740400"/>
          </a:xfrm>
          <a:prstGeom prst="roundRect">
            <a:avLst>
              <a:gd fmla="val 16667" name="adj"/>
            </a:avLst>
          </a:prstGeom>
          <a:solidFill>
            <a:srgbClr val="741B47"/>
          </a:solidFill>
          <a:ln cap="flat" cmpd="sng" w="38100">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Lora"/>
                <a:ea typeface="Lora"/>
                <a:cs typeface="Lora"/>
                <a:sym typeface="Lora"/>
              </a:rPr>
              <a:t>1</a:t>
            </a:r>
            <a:r>
              <a:rPr b="1" lang="en-GB" sz="2000">
                <a:solidFill>
                  <a:srgbClr val="FFFFFF"/>
                </a:solidFill>
                <a:latin typeface="Lora"/>
                <a:ea typeface="Lora"/>
                <a:cs typeface="Lora"/>
                <a:sym typeface="Lora"/>
              </a:rPr>
              <a:t>- Epididymitis &amp; Orchitis </a:t>
            </a:r>
            <a:endParaRPr b="1" sz="2000">
              <a:solidFill>
                <a:srgbClr val="EAD1DC"/>
              </a:solidFill>
              <a:latin typeface="Lora"/>
              <a:ea typeface="Lora"/>
              <a:cs typeface="Lora"/>
              <a:sym typeface="Lora"/>
            </a:endParaRPr>
          </a:p>
        </p:txBody>
      </p:sp>
      <p:cxnSp>
        <p:nvCxnSpPr>
          <p:cNvPr id="808" name="Google Shape;808;p62"/>
          <p:cNvCxnSpPr>
            <a:stCxn id="806" idx="1"/>
            <a:endCxn id="803" idx="1"/>
          </p:cNvCxnSpPr>
          <p:nvPr/>
        </p:nvCxnSpPr>
        <p:spPr>
          <a:xfrm flipH="1">
            <a:off x="2383248" y="1651358"/>
            <a:ext cx="1405800" cy="3890100"/>
          </a:xfrm>
          <a:prstGeom prst="bentConnector3">
            <a:avLst>
              <a:gd fmla="val 178932" name="adj1"/>
            </a:avLst>
          </a:prstGeom>
          <a:noFill/>
          <a:ln cap="flat" cmpd="sng" w="38100">
            <a:solidFill>
              <a:srgbClr val="741B47"/>
            </a:solidFill>
            <a:prstDash val="solid"/>
            <a:round/>
            <a:headEnd len="med" w="med" type="none"/>
            <a:tailEnd len="med" w="med" type="none"/>
          </a:ln>
        </p:spPr>
      </p:cxnSp>
      <p:cxnSp>
        <p:nvCxnSpPr>
          <p:cNvPr id="809" name="Google Shape;809;p62"/>
          <p:cNvCxnSpPr>
            <a:stCxn id="803" idx="1"/>
            <a:endCxn id="803" idx="1"/>
          </p:cNvCxnSpPr>
          <p:nvPr/>
        </p:nvCxnSpPr>
        <p:spPr>
          <a:xfrm>
            <a:off x="2383125" y="5541438"/>
            <a:ext cx="0" cy="0"/>
          </a:xfrm>
          <a:prstGeom prst="straightConnector1">
            <a:avLst/>
          </a:prstGeom>
          <a:noFill/>
          <a:ln cap="flat" cmpd="sng" w="9525">
            <a:solidFill>
              <a:schemeClr val="dk2"/>
            </a:solidFill>
            <a:prstDash val="solid"/>
            <a:round/>
            <a:headEnd len="med" w="med" type="none"/>
            <a:tailEnd len="med" w="med" type="none"/>
          </a:ln>
        </p:spPr>
      </p:cxnSp>
      <p:cxnSp>
        <p:nvCxnSpPr>
          <p:cNvPr id="810" name="Google Shape;810;p62"/>
          <p:cNvCxnSpPr>
            <a:stCxn id="803" idx="3"/>
            <a:endCxn id="805" idx="3"/>
          </p:cNvCxnSpPr>
          <p:nvPr/>
        </p:nvCxnSpPr>
        <p:spPr>
          <a:xfrm flipH="1">
            <a:off x="3352253" y="5541438"/>
            <a:ext cx="2184600" cy="3021300"/>
          </a:xfrm>
          <a:prstGeom prst="bentConnector3">
            <a:avLst>
              <a:gd fmla="val -10900" name="adj1"/>
            </a:avLst>
          </a:prstGeom>
          <a:noFill/>
          <a:ln cap="flat" cmpd="sng" w="38100">
            <a:solidFill>
              <a:srgbClr val="741B47"/>
            </a:solidFill>
            <a:prstDash val="solid"/>
            <a:round/>
            <a:headEnd len="med" w="med" type="none"/>
            <a:tailEnd len="med" w="med" type="none"/>
          </a:ln>
        </p:spPr>
      </p:cxnSp>
      <p:cxnSp>
        <p:nvCxnSpPr>
          <p:cNvPr id="811" name="Google Shape;811;p62"/>
          <p:cNvCxnSpPr>
            <a:endCxn id="803" idx="3"/>
          </p:cNvCxnSpPr>
          <p:nvPr/>
        </p:nvCxnSpPr>
        <p:spPr>
          <a:xfrm flipH="1" rot="10800000">
            <a:off x="5120753" y="5541438"/>
            <a:ext cx="416100" cy="5700"/>
          </a:xfrm>
          <a:prstGeom prst="straightConnector1">
            <a:avLst/>
          </a:prstGeom>
          <a:noFill/>
          <a:ln cap="flat" cmpd="sng" w="38100">
            <a:solidFill>
              <a:schemeClr val="dk2"/>
            </a:solidFill>
            <a:prstDash val="solid"/>
            <a:round/>
            <a:headEnd len="med" w="med" type="none"/>
            <a:tailEnd len="med" w="med" type="none"/>
          </a:ln>
        </p:spPr>
      </p:cxnSp>
      <p:cxnSp>
        <p:nvCxnSpPr>
          <p:cNvPr id="812" name="Google Shape;812;p62"/>
          <p:cNvCxnSpPr/>
          <p:nvPr/>
        </p:nvCxnSpPr>
        <p:spPr>
          <a:xfrm flipH="1" rot="10800000">
            <a:off x="2384781" y="5534779"/>
            <a:ext cx="923100" cy="6900"/>
          </a:xfrm>
          <a:prstGeom prst="straightConnector1">
            <a:avLst/>
          </a:prstGeom>
          <a:noFill/>
          <a:ln cap="flat" cmpd="sng" w="38100">
            <a:solidFill>
              <a:schemeClr val="dk2"/>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6" name="Shape 816"/>
        <p:cNvGrpSpPr/>
        <p:nvPr/>
      </p:nvGrpSpPr>
      <p:grpSpPr>
        <a:xfrm>
          <a:off x="0" y="0"/>
          <a:ext cx="0" cy="0"/>
          <a:chOff x="0" y="0"/>
          <a:chExt cx="0" cy="0"/>
        </a:xfrm>
      </p:grpSpPr>
      <p:sp>
        <p:nvSpPr>
          <p:cNvPr id="817" name="Google Shape;817;p63"/>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Epididymitis and orchitis</a:t>
            </a:r>
            <a:endParaRPr b="1" sz="3000">
              <a:solidFill>
                <a:srgbClr val="741B47"/>
              </a:solidFill>
              <a:latin typeface="Lora"/>
              <a:ea typeface="Lora"/>
              <a:cs typeface="Lora"/>
              <a:sym typeface="Lora"/>
            </a:endParaRPr>
          </a:p>
        </p:txBody>
      </p:sp>
      <p:sp>
        <p:nvSpPr>
          <p:cNvPr id="818" name="Google Shape;818;p63"/>
          <p:cNvSpPr txBox="1"/>
          <p:nvPr/>
        </p:nvSpPr>
        <p:spPr>
          <a:xfrm>
            <a:off x="0" y="1012700"/>
            <a:ext cx="6909300" cy="897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endParaRPr b="1" sz="1800">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Epididymitis</a:t>
            </a:r>
            <a:r>
              <a:rPr lang="en-GB">
                <a:latin typeface="Lora"/>
                <a:ea typeface="Lora"/>
                <a:cs typeface="Lora"/>
                <a:sym typeface="Lora"/>
              </a:rPr>
              <a:t>: Inflammation of epididymis.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Orchitis</a:t>
            </a:r>
            <a:r>
              <a:rPr lang="en-GB">
                <a:latin typeface="Lora"/>
                <a:ea typeface="Lora"/>
                <a:cs typeface="Lora"/>
                <a:sym typeface="Lora"/>
              </a:rPr>
              <a:t>: Inflammation of testis.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Inflammatory conditions are more common in the epididymis than in testis.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Some infections (e.g: Syphilis), may begin in testis with secondary involvement of epididymis.</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Non specific</a:t>
            </a:r>
            <a:r>
              <a:rPr b="1" baseline="30000" lang="en-GB" sz="1800">
                <a:solidFill>
                  <a:srgbClr val="A64D79"/>
                </a:solidFill>
                <a:latin typeface="Lora"/>
                <a:ea typeface="Lora"/>
                <a:cs typeface="Lora"/>
                <a:sym typeface="Lora"/>
              </a:rPr>
              <a:t>1</a:t>
            </a:r>
            <a:r>
              <a:rPr b="1" lang="en-GB" sz="1800">
                <a:solidFill>
                  <a:srgbClr val="A64D79"/>
                </a:solidFill>
                <a:latin typeface="Lora"/>
                <a:ea typeface="Lora"/>
                <a:cs typeface="Lora"/>
                <a:sym typeface="Lora"/>
              </a:rPr>
              <a:t> Epididymitis and Orchitis</a:t>
            </a:r>
            <a:endParaRPr b="1" sz="1800">
              <a:solidFill>
                <a:srgbClr val="A64D79"/>
              </a:solidFill>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Pathology</a:t>
            </a:r>
            <a:r>
              <a:rPr b="1" lang="en-GB" sz="1600">
                <a:solidFill>
                  <a:schemeClr val="lt2"/>
                </a:solidFill>
                <a:latin typeface="Lora"/>
                <a:ea typeface="Lora"/>
                <a:cs typeface="Lora"/>
                <a:sym typeface="Lora"/>
              </a:rPr>
              <a:t> </a:t>
            </a:r>
            <a:endParaRPr b="1" sz="1600">
              <a:solidFill>
                <a:schemeClr val="lt2"/>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Commonly related to </a:t>
            </a:r>
            <a:r>
              <a:rPr b="1" lang="en-GB">
                <a:latin typeface="Lora"/>
                <a:ea typeface="Lora"/>
                <a:cs typeface="Lora"/>
                <a:sym typeface="Lora"/>
              </a:rPr>
              <a:t>urinary tract infections </a:t>
            </a:r>
            <a:r>
              <a:rPr lang="en-GB">
                <a:latin typeface="Lora"/>
                <a:ea typeface="Lora"/>
                <a:cs typeface="Lora"/>
                <a:sym typeface="Lora"/>
              </a:rPr>
              <a:t>(cystitis, urethritis, and genitoprostatitis).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Infections reach the epididymis/testis through:</a:t>
            </a:r>
            <a:r>
              <a:rPr b="1" lang="en-GB">
                <a:latin typeface="Lora"/>
                <a:ea typeface="Lora"/>
                <a:cs typeface="Lora"/>
                <a:sym typeface="Lora"/>
              </a:rPr>
              <a:t> </a:t>
            </a:r>
            <a:endParaRPr b="1">
              <a:latin typeface="Lora"/>
              <a:ea typeface="Lora"/>
              <a:cs typeface="Lora"/>
              <a:sym typeface="Lora"/>
            </a:endParaRPr>
          </a:p>
          <a:p>
            <a:pPr indent="-317500" lvl="0" marL="719999" rtl="0" algn="l">
              <a:lnSpc>
                <a:spcPct val="115000"/>
              </a:lnSpc>
              <a:spcBef>
                <a:spcPts val="0"/>
              </a:spcBef>
              <a:spcAft>
                <a:spcPts val="0"/>
              </a:spcAft>
              <a:buSzPts val="1400"/>
              <a:buFont typeface="Lora"/>
              <a:buChar char="○"/>
            </a:pPr>
            <a:r>
              <a:rPr b="1" lang="en-GB">
                <a:latin typeface="Lora"/>
                <a:ea typeface="Lora"/>
                <a:cs typeface="Lora"/>
                <a:sym typeface="Lora"/>
              </a:rPr>
              <a:t>Vas deferens.</a:t>
            </a:r>
            <a:endParaRPr>
              <a:latin typeface="Lora"/>
              <a:ea typeface="Lora"/>
              <a:cs typeface="Lora"/>
              <a:sym typeface="Lora"/>
            </a:endParaRPr>
          </a:p>
          <a:p>
            <a:pPr indent="-317500" lvl="0" marL="719999" rtl="0" algn="l">
              <a:lnSpc>
                <a:spcPct val="115000"/>
              </a:lnSpc>
              <a:spcBef>
                <a:spcPts val="0"/>
              </a:spcBef>
              <a:spcAft>
                <a:spcPts val="0"/>
              </a:spcAft>
              <a:buSzPts val="1400"/>
              <a:buFont typeface="Lora"/>
              <a:buChar char="○"/>
            </a:pPr>
            <a:r>
              <a:rPr lang="en-GB">
                <a:latin typeface="Lora"/>
                <a:ea typeface="Lora"/>
                <a:cs typeface="Lora"/>
                <a:sym typeface="Lora"/>
              </a:rPr>
              <a:t>The </a:t>
            </a:r>
            <a:r>
              <a:rPr b="1" lang="en-GB">
                <a:latin typeface="Lora"/>
                <a:ea typeface="Lora"/>
                <a:cs typeface="Lora"/>
                <a:sym typeface="Lora"/>
              </a:rPr>
              <a:t>lymphatics</a:t>
            </a:r>
            <a:r>
              <a:rPr lang="en-GB">
                <a:latin typeface="Lora"/>
                <a:ea typeface="Lora"/>
                <a:cs typeface="Lora"/>
                <a:sym typeface="Lora"/>
              </a:rPr>
              <a:t> of spermatic cord.</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Causative</a:t>
            </a:r>
            <a:r>
              <a:rPr b="1" lang="en-GB" sz="1600">
                <a:solidFill>
                  <a:srgbClr val="FFFFFF"/>
                </a:solidFill>
                <a:latin typeface="Lora"/>
                <a:ea typeface="Lora"/>
                <a:cs typeface="Lora"/>
                <a:sym typeface="Lora"/>
              </a:rPr>
              <a:t> </a:t>
            </a:r>
            <a:r>
              <a:rPr b="1" lang="en-GB" sz="1600">
                <a:solidFill>
                  <a:schemeClr val="accent1"/>
                </a:solidFill>
                <a:latin typeface="Lora"/>
                <a:ea typeface="Lora"/>
                <a:cs typeface="Lora"/>
                <a:sym typeface="Lora"/>
              </a:rPr>
              <a:t>organisms</a:t>
            </a:r>
            <a:endParaRPr b="1" sz="1600">
              <a:solidFill>
                <a:schemeClr val="accent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Children: </a:t>
            </a:r>
            <a:r>
              <a:rPr lang="en-GB">
                <a:latin typeface="Lora"/>
                <a:ea typeface="Lora"/>
                <a:cs typeface="Lora"/>
                <a:sym typeface="Lora"/>
              </a:rPr>
              <a:t>Uncommon, but usually associated with Gram -ve rods and a congenital genitourinary abnormality.</a:t>
            </a:r>
            <a:endParaRPr u="sng">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Men younger than 35: </a:t>
            </a:r>
            <a:r>
              <a:rPr lang="en-GB">
                <a:latin typeface="Lora"/>
                <a:ea typeface="Lora"/>
                <a:cs typeface="Lora"/>
                <a:sym typeface="Lora"/>
              </a:rPr>
              <a:t>Chlamydia trachomatis and Neisseria gonorrhoeae.</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Men older than 35: </a:t>
            </a:r>
            <a:r>
              <a:rPr lang="en-GB">
                <a:latin typeface="Lora"/>
                <a:ea typeface="Lora"/>
                <a:cs typeface="Lora"/>
                <a:sym typeface="Lora"/>
              </a:rPr>
              <a:t>E.Coli and pseudomonas.</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Microscopic findings </a:t>
            </a:r>
            <a:endParaRPr b="1" sz="1600">
              <a:solidFill>
                <a:schemeClr val="accent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Vascular congestion, </a:t>
            </a:r>
            <a:r>
              <a:rPr lang="en-GB">
                <a:latin typeface="Lora"/>
                <a:ea typeface="Lora"/>
                <a:cs typeface="Lora"/>
                <a:sym typeface="Lora"/>
              </a:rPr>
              <a:t>edema, and</a:t>
            </a:r>
            <a:r>
              <a:rPr b="1" lang="en-GB">
                <a:latin typeface="Lora"/>
                <a:ea typeface="Lora"/>
                <a:cs typeface="Lora"/>
                <a:sym typeface="Lora"/>
              </a:rPr>
              <a:t> </a:t>
            </a:r>
            <a:r>
              <a:rPr b="1" lang="en-GB">
                <a:highlight>
                  <a:srgbClr val="F4CCCC"/>
                </a:highlight>
                <a:latin typeface="Lora"/>
                <a:ea typeface="Lora"/>
                <a:cs typeface="Lora"/>
                <a:sym typeface="Lora"/>
              </a:rPr>
              <a:t>infiltration</a:t>
            </a:r>
            <a:r>
              <a:rPr b="1" lang="en-GB">
                <a:latin typeface="Lora"/>
                <a:ea typeface="Lora"/>
                <a:cs typeface="Lora"/>
                <a:sym typeface="Lora"/>
              </a:rPr>
              <a:t> </a:t>
            </a:r>
            <a:r>
              <a:rPr lang="en-GB">
                <a:latin typeface="Lora"/>
                <a:ea typeface="Lora"/>
                <a:cs typeface="Lora"/>
                <a:sym typeface="Lora"/>
              </a:rPr>
              <a:t>by neutrophils,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macrophages and lymphocytes.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Initially involves </a:t>
            </a:r>
            <a:r>
              <a:rPr b="1" lang="en-GB">
                <a:latin typeface="Lora"/>
                <a:ea typeface="Lora"/>
                <a:cs typeface="Lora"/>
                <a:sym typeface="Lora"/>
              </a:rPr>
              <a:t>interstitium</a:t>
            </a:r>
            <a:r>
              <a:rPr lang="en-GB">
                <a:latin typeface="Lora"/>
                <a:ea typeface="Lora"/>
                <a:cs typeface="Lora"/>
                <a:sym typeface="Lora"/>
              </a:rPr>
              <a:t> but later involves the seminiferous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tubules.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May progress to </a:t>
            </a:r>
            <a:r>
              <a:rPr b="1" lang="en-GB">
                <a:latin typeface="Lora"/>
                <a:ea typeface="Lora"/>
                <a:cs typeface="Lora"/>
                <a:sym typeface="Lora"/>
              </a:rPr>
              <a:t>frank abscess</a:t>
            </a:r>
            <a:r>
              <a:rPr lang="en-GB">
                <a:latin typeface="Lora"/>
                <a:ea typeface="Lora"/>
                <a:cs typeface="Lora"/>
                <a:sym typeface="Lora"/>
              </a:rPr>
              <a:t>, and heals by </a:t>
            </a:r>
            <a:r>
              <a:rPr b="1" lang="en-GB">
                <a:latin typeface="Lora"/>
                <a:ea typeface="Lora"/>
                <a:cs typeface="Lora"/>
                <a:sym typeface="Lora"/>
              </a:rPr>
              <a:t>fibrosis</a:t>
            </a:r>
            <a:r>
              <a:rPr b="1" baseline="30000" lang="en-GB">
                <a:latin typeface="Lora"/>
                <a:ea typeface="Lora"/>
                <a:cs typeface="Lora"/>
                <a:sym typeface="Lora"/>
              </a:rPr>
              <a:t>2</a:t>
            </a:r>
            <a:endParaRPr b="1" baseline="30000">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Leydig cells are not usually destroyed.</a:t>
            </a:r>
            <a:endParaRPr>
              <a:latin typeface="Lora"/>
              <a:ea typeface="Lora"/>
              <a:cs typeface="Lora"/>
              <a:sym typeface="Lora"/>
            </a:endParaRPr>
          </a:p>
          <a:p>
            <a:pPr indent="0" lvl="0" marL="0" rtl="0" algn="l">
              <a:lnSpc>
                <a:spcPct val="115000"/>
              </a:lnSpc>
              <a:spcBef>
                <a:spcPts val="0"/>
              </a:spcBef>
              <a:spcAft>
                <a:spcPts val="0"/>
              </a:spcAft>
              <a:buNone/>
            </a:pPr>
            <a:r>
              <a:t/>
            </a:r>
            <a:endParaRPr b="1" sz="1800">
              <a:solidFill>
                <a:srgbClr val="A64D79"/>
              </a:solidFill>
              <a:latin typeface="Lora"/>
              <a:ea typeface="Lora"/>
              <a:cs typeface="Lora"/>
              <a:sym typeface="Lora"/>
            </a:endParaRPr>
          </a:p>
          <a:p>
            <a:pPr indent="0" lvl="0" marL="0" rtl="0" algn="l">
              <a:lnSpc>
                <a:spcPct val="115000"/>
              </a:lnSpc>
              <a:spcBef>
                <a:spcPts val="0"/>
              </a:spcBef>
              <a:spcAft>
                <a:spcPts val="0"/>
              </a:spcAft>
              <a:buNone/>
            </a:pPr>
            <a:r>
              <a:t/>
            </a:r>
            <a:endParaRPr b="1">
              <a:solidFill>
                <a:srgbClr val="FF0000"/>
              </a:solidFill>
              <a:latin typeface="Lora"/>
              <a:ea typeface="Lora"/>
              <a:cs typeface="Lora"/>
              <a:sym typeface="Lora"/>
            </a:endParaRPr>
          </a:p>
        </p:txBody>
      </p:sp>
      <p:pic>
        <p:nvPicPr>
          <p:cNvPr id="819" name="Google Shape;819;p63"/>
          <p:cNvPicPr preferRelativeResize="0"/>
          <p:nvPr/>
        </p:nvPicPr>
        <p:blipFill>
          <a:blip r:embed="rId3">
            <a:alphaModFix/>
          </a:blip>
          <a:stretch>
            <a:fillRect/>
          </a:stretch>
        </p:blipFill>
        <p:spPr>
          <a:xfrm>
            <a:off x="6038725" y="6792425"/>
            <a:ext cx="1790400" cy="1192575"/>
          </a:xfrm>
          <a:prstGeom prst="rect">
            <a:avLst/>
          </a:prstGeom>
          <a:noFill/>
          <a:ln>
            <a:noFill/>
          </a:ln>
        </p:spPr>
      </p:pic>
      <p:sp>
        <p:nvSpPr>
          <p:cNvPr id="820" name="Google Shape;820;p63"/>
          <p:cNvSpPr/>
          <p:nvPr/>
        </p:nvSpPr>
        <p:spPr>
          <a:xfrm>
            <a:off x="6909300" y="7232900"/>
            <a:ext cx="919800" cy="752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63"/>
          <p:cNvSpPr txBox="1"/>
          <p:nvPr/>
        </p:nvSpPr>
        <p:spPr>
          <a:xfrm>
            <a:off x="181325" y="10014975"/>
            <a:ext cx="6176400" cy="430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000">
                <a:latin typeface="Lora"/>
                <a:ea typeface="Lora"/>
                <a:cs typeface="Lora"/>
                <a:sym typeface="Lora"/>
              </a:rPr>
              <a:t>1. Secondary involvement of the testis or epididymis. </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2. </a:t>
            </a:r>
            <a:r>
              <a:rPr lang="en-GB" sz="1000">
                <a:latin typeface="Lora"/>
                <a:ea typeface="Lora"/>
                <a:cs typeface="Lora"/>
                <a:sym typeface="Lora"/>
              </a:rPr>
              <a:t>Tissue will not be renewed and replaced.</a:t>
            </a:r>
            <a:endParaRPr sz="1000">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5" name="Shape 825"/>
        <p:cNvGrpSpPr/>
        <p:nvPr/>
      </p:nvGrpSpPr>
      <p:grpSpPr>
        <a:xfrm>
          <a:off x="0" y="0"/>
          <a:ext cx="0" cy="0"/>
          <a:chOff x="0" y="0"/>
          <a:chExt cx="0" cy="0"/>
        </a:xfrm>
      </p:grpSpPr>
      <p:sp>
        <p:nvSpPr>
          <p:cNvPr id="826" name="Google Shape;826;p64"/>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Epididymitis and orchitis</a:t>
            </a:r>
            <a:endParaRPr b="1" sz="3000">
              <a:solidFill>
                <a:srgbClr val="741B47"/>
              </a:solidFill>
              <a:latin typeface="Lora"/>
              <a:ea typeface="Lora"/>
              <a:cs typeface="Lora"/>
              <a:sym typeface="Lora"/>
            </a:endParaRPr>
          </a:p>
        </p:txBody>
      </p:sp>
      <p:sp>
        <p:nvSpPr>
          <p:cNvPr id="827" name="Google Shape;827;p64"/>
          <p:cNvSpPr txBox="1"/>
          <p:nvPr/>
        </p:nvSpPr>
        <p:spPr>
          <a:xfrm>
            <a:off x="0" y="1012700"/>
            <a:ext cx="6909300" cy="897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S</a:t>
            </a:r>
            <a:r>
              <a:rPr b="1" lang="en-GB" sz="1800">
                <a:solidFill>
                  <a:srgbClr val="A64D79"/>
                </a:solidFill>
                <a:latin typeface="Lora"/>
                <a:ea typeface="Lora"/>
                <a:cs typeface="Lora"/>
                <a:sym typeface="Lora"/>
              </a:rPr>
              <a:t>pecific Epididymitis and Orchitis</a:t>
            </a:r>
            <a:endParaRPr b="1" sz="1800">
              <a:solidFill>
                <a:srgbClr val="A64D79"/>
              </a:solidFill>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Gonorrhea </a:t>
            </a:r>
            <a:r>
              <a:rPr b="1" lang="en-GB" sz="1600">
                <a:solidFill>
                  <a:schemeClr val="lt2"/>
                </a:solidFill>
                <a:latin typeface="Lora"/>
                <a:ea typeface="Lora"/>
                <a:cs typeface="Lora"/>
                <a:sym typeface="Lora"/>
              </a:rPr>
              <a:t> </a:t>
            </a:r>
            <a:endParaRPr b="1" sz="1600">
              <a:solidFill>
                <a:schemeClr val="lt2"/>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Gonococcal infection can spread from urethra to prostate, seminal vesicles then to epididymis/testis leading to </a:t>
            </a:r>
            <a:r>
              <a:rPr b="1" lang="en-GB">
                <a:latin typeface="Lora"/>
                <a:ea typeface="Lora"/>
                <a:cs typeface="Lora"/>
                <a:sym typeface="Lora"/>
              </a:rPr>
              <a:t>suppurative</a:t>
            </a:r>
            <a:r>
              <a:rPr lang="en-GB">
                <a:latin typeface="Lora"/>
                <a:ea typeface="Lora"/>
                <a:cs typeface="Lora"/>
                <a:sym typeface="Lora"/>
              </a:rPr>
              <a:t> orchitis and abscess.</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Tuberculosis</a:t>
            </a:r>
            <a:endParaRPr b="1" sz="1600">
              <a:solidFill>
                <a:schemeClr val="accent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It begins in epididymis and spreads to testis.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There is associated tuberculous prostatitis and seminal vesiculitis.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highlight>
                  <a:schemeClr val="accent3"/>
                </a:highlight>
                <a:latin typeface="Lora"/>
                <a:ea typeface="Lora"/>
                <a:cs typeface="Lora"/>
                <a:sym typeface="Lora"/>
              </a:rPr>
              <a:t>Microscopy</a:t>
            </a:r>
            <a:r>
              <a:rPr lang="en-GB">
                <a:latin typeface="Lora"/>
                <a:ea typeface="Lora"/>
                <a:cs typeface="Lora"/>
                <a:sym typeface="Lora"/>
              </a:rPr>
              <a:t>: </a:t>
            </a:r>
            <a:r>
              <a:rPr b="1" lang="en-GB">
                <a:solidFill>
                  <a:srgbClr val="FF0000"/>
                </a:solidFill>
                <a:latin typeface="Lora"/>
                <a:ea typeface="Lora"/>
                <a:cs typeface="Lora"/>
                <a:sym typeface="Lora"/>
              </a:rPr>
              <a:t>Caseating granulomas.</a:t>
            </a:r>
            <a:endParaRPr b="1">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Granulomatous (autoimmune)</a:t>
            </a:r>
            <a:endParaRPr b="1" sz="1600">
              <a:solidFill>
                <a:schemeClr val="accent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It affects </a:t>
            </a:r>
            <a:r>
              <a:rPr b="1" lang="en-GB">
                <a:latin typeface="Lora"/>
                <a:ea typeface="Lora"/>
                <a:cs typeface="Lora"/>
                <a:sym typeface="Lora"/>
              </a:rPr>
              <a:t>middle-aged men</a:t>
            </a:r>
            <a:r>
              <a:rPr lang="en-GB">
                <a:latin typeface="Lora"/>
                <a:ea typeface="Lora"/>
                <a:cs typeface="Lora"/>
                <a:sym typeface="Lora"/>
              </a:rPr>
              <a:t>.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Present with </a:t>
            </a:r>
            <a:r>
              <a:rPr b="1" lang="en-GB">
                <a:latin typeface="Lora"/>
                <a:ea typeface="Lora"/>
                <a:cs typeface="Lora"/>
                <a:sym typeface="Lora"/>
              </a:rPr>
              <a:t>unilateral</a:t>
            </a:r>
            <a:r>
              <a:rPr lang="en-GB">
                <a:latin typeface="Lora"/>
                <a:ea typeface="Lora"/>
                <a:cs typeface="Lora"/>
                <a:sym typeface="Lora"/>
              </a:rPr>
              <a:t> testicular mass (mimics testicular tumor).</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May be in response to </a:t>
            </a:r>
            <a:r>
              <a:rPr b="1" lang="en-GB">
                <a:latin typeface="Lora"/>
                <a:ea typeface="Lora"/>
                <a:cs typeface="Lora"/>
                <a:sym typeface="Lora"/>
              </a:rPr>
              <a:t>disintegrated sperm</a:t>
            </a:r>
            <a:r>
              <a:rPr b="1" baseline="30000" lang="en-GB">
                <a:latin typeface="Lora"/>
                <a:ea typeface="Lora"/>
                <a:cs typeface="Lora"/>
                <a:sym typeface="Lora"/>
              </a:rPr>
              <a:t>1</a:t>
            </a:r>
            <a:r>
              <a:rPr lang="en-GB">
                <a:latin typeface="Lora"/>
                <a:ea typeface="Lora"/>
                <a:cs typeface="Lora"/>
                <a:sym typeface="Lora"/>
              </a:rPr>
              <a:t>, post-infectious, due to trauma or sarcoidosis</a:t>
            </a:r>
            <a:r>
              <a:rPr baseline="30000" lang="en-GB">
                <a:latin typeface="Lora"/>
                <a:ea typeface="Lora"/>
                <a:cs typeface="Lora"/>
                <a:sym typeface="Lora"/>
              </a:rPr>
              <a:t>2</a:t>
            </a:r>
            <a:r>
              <a:rPr lang="en-GB">
                <a:latin typeface="Lora"/>
                <a:ea typeface="Lora"/>
                <a:cs typeface="Lora"/>
                <a:sym typeface="Lora"/>
              </a:rPr>
              <a:t>.</a:t>
            </a:r>
            <a:endParaRPr b="1">
              <a:highlight>
                <a:schemeClr val="accent3"/>
              </a:highlight>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highlight>
                  <a:schemeClr val="accent3"/>
                </a:highlight>
                <a:latin typeface="Lora"/>
                <a:ea typeface="Lora"/>
                <a:cs typeface="Lora"/>
                <a:sym typeface="Lora"/>
              </a:rPr>
              <a:t>Microscopy</a:t>
            </a:r>
            <a:r>
              <a:rPr lang="en-GB">
                <a:latin typeface="Lora"/>
                <a:ea typeface="Lora"/>
                <a:cs typeface="Lora"/>
                <a:sym typeface="Lora"/>
              </a:rPr>
              <a:t>: </a:t>
            </a:r>
            <a:r>
              <a:rPr b="1" lang="en-GB">
                <a:solidFill>
                  <a:srgbClr val="FF0000"/>
                </a:solidFill>
                <a:highlight>
                  <a:srgbClr val="F4CCCC"/>
                </a:highlight>
                <a:latin typeface="Lora"/>
                <a:ea typeface="Lora"/>
                <a:cs typeface="Lora"/>
                <a:sym typeface="Lora"/>
              </a:rPr>
              <a:t>Granulomatous</a:t>
            </a:r>
            <a:r>
              <a:rPr b="1" baseline="30000" lang="en-GB">
                <a:solidFill>
                  <a:srgbClr val="FF0000"/>
                </a:solidFill>
                <a:highlight>
                  <a:srgbClr val="F4CCCC"/>
                </a:highlight>
                <a:latin typeface="Lora"/>
                <a:ea typeface="Lora"/>
                <a:cs typeface="Lora"/>
                <a:sym typeface="Lora"/>
              </a:rPr>
              <a:t>3</a:t>
            </a:r>
            <a:r>
              <a:rPr lang="en-GB">
                <a:latin typeface="Lora"/>
                <a:ea typeface="Lora"/>
                <a:cs typeface="Lora"/>
                <a:sym typeface="Lora"/>
              </a:rPr>
              <a:t> inflammation with plasma cells and lymphocytes.</a:t>
            </a:r>
            <a:endParaRPr b="1" sz="1800">
              <a:solidFill>
                <a:srgbClr val="A64D79"/>
              </a:solidFill>
              <a:latin typeface="Lora"/>
              <a:ea typeface="Lora"/>
              <a:cs typeface="Lora"/>
              <a:sym typeface="Lora"/>
            </a:endParaRPr>
          </a:p>
          <a:p>
            <a:pPr indent="0" lvl="0" marL="0" rtl="0" algn="l">
              <a:lnSpc>
                <a:spcPct val="115000"/>
              </a:lnSpc>
              <a:spcBef>
                <a:spcPts val="0"/>
              </a:spcBef>
              <a:spcAft>
                <a:spcPts val="0"/>
              </a:spcAft>
              <a:buNone/>
            </a:pPr>
            <a:r>
              <a:t/>
            </a:r>
            <a:endParaRPr b="1">
              <a:solidFill>
                <a:srgbClr val="FF0000"/>
              </a:solidFill>
              <a:latin typeface="Lora"/>
              <a:ea typeface="Lora"/>
              <a:cs typeface="Lora"/>
              <a:sym typeface="Lora"/>
            </a:endParaRPr>
          </a:p>
        </p:txBody>
      </p:sp>
      <p:sp>
        <p:nvSpPr>
          <p:cNvPr id="828" name="Google Shape;828;p64"/>
          <p:cNvSpPr txBox="1"/>
          <p:nvPr/>
        </p:nvSpPr>
        <p:spPr>
          <a:xfrm>
            <a:off x="181325" y="10014975"/>
            <a:ext cx="6176400" cy="430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000">
                <a:latin typeface="Lora"/>
                <a:ea typeface="Lora"/>
                <a:cs typeface="Lora"/>
                <a:sym typeface="Lora"/>
              </a:rPr>
              <a:t>1. Caused by injury to the seminiferous tubules → sperms are out → autoimmune reaction. </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2. Autoimmune disease. </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3. </a:t>
            </a:r>
            <a:r>
              <a:rPr lang="en-GB" sz="1000">
                <a:latin typeface="Lora"/>
                <a:ea typeface="Lora"/>
                <a:cs typeface="Lora"/>
                <a:sym typeface="Lora"/>
              </a:rPr>
              <a:t>Culture to rule out TB, because they are similar microscopically. </a:t>
            </a:r>
            <a:endParaRPr sz="1000">
              <a:latin typeface="Lora"/>
              <a:ea typeface="Lora"/>
              <a:cs typeface="Lora"/>
              <a:sym typeface="Lora"/>
            </a:endParaRPr>
          </a:p>
        </p:txBody>
      </p:sp>
      <p:pic>
        <p:nvPicPr>
          <p:cNvPr id="829" name="Google Shape;829;p64"/>
          <p:cNvPicPr preferRelativeResize="0"/>
          <p:nvPr/>
        </p:nvPicPr>
        <p:blipFill rotWithShape="1">
          <a:blip r:embed="rId3">
            <a:alphaModFix/>
          </a:blip>
          <a:srcRect b="0" l="3241" r="0" t="3920"/>
          <a:stretch/>
        </p:blipFill>
        <p:spPr>
          <a:xfrm>
            <a:off x="2144988" y="5709150"/>
            <a:ext cx="3630026" cy="2715350"/>
          </a:xfrm>
          <a:prstGeom prst="rect">
            <a:avLst/>
          </a:prstGeom>
          <a:noFill/>
          <a:ln>
            <a:noFill/>
          </a:ln>
        </p:spPr>
      </p:pic>
      <p:sp>
        <p:nvSpPr>
          <p:cNvPr id="830" name="Google Shape;830;p64"/>
          <p:cNvSpPr/>
          <p:nvPr/>
        </p:nvSpPr>
        <p:spPr>
          <a:xfrm rot="221981">
            <a:off x="2732314" y="5667777"/>
            <a:ext cx="1599333" cy="1509095"/>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sp>
        <p:nvSpPr>
          <p:cNvPr id="835" name="Google Shape;835;p65"/>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Testicular tumors</a:t>
            </a:r>
            <a:endParaRPr b="1" sz="3000">
              <a:solidFill>
                <a:srgbClr val="741B47"/>
              </a:solidFill>
              <a:latin typeface="Lora"/>
              <a:ea typeface="Lora"/>
              <a:cs typeface="Lora"/>
              <a:sym typeface="Lora"/>
            </a:endParaRPr>
          </a:p>
        </p:txBody>
      </p:sp>
      <p:sp>
        <p:nvSpPr>
          <p:cNvPr id="836" name="Google Shape;836;p65"/>
          <p:cNvSpPr txBox="1"/>
          <p:nvPr/>
        </p:nvSpPr>
        <p:spPr>
          <a:xfrm>
            <a:off x="0" y="957300"/>
            <a:ext cx="6865800" cy="36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Classification of testicular tumors </a:t>
            </a:r>
            <a:endParaRPr b="1" sz="1800">
              <a:solidFill>
                <a:schemeClr val="lt2"/>
              </a:solidFill>
              <a:latin typeface="Lora"/>
              <a:ea typeface="Lora"/>
              <a:cs typeface="Lora"/>
              <a:sym typeface="Lora"/>
            </a:endParaRPr>
          </a:p>
        </p:txBody>
      </p:sp>
      <p:graphicFrame>
        <p:nvGraphicFramePr>
          <p:cNvPr id="837" name="Google Shape;837;p65"/>
          <p:cNvGraphicFramePr/>
          <p:nvPr/>
        </p:nvGraphicFramePr>
        <p:xfrm>
          <a:off x="263175" y="1427425"/>
          <a:ext cx="3000000" cy="3000000"/>
        </p:xfrm>
        <a:graphic>
          <a:graphicData uri="http://schemas.openxmlformats.org/drawingml/2006/table">
            <a:tbl>
              <a:tblPr>
                <a:noFill/>
                <a:tableStyleId>{EEC14F36-CF1F-4858-894F-E5A54A86343B}</a:tableStyleId>
              </a:tblPr>
              <a:tblGrid>
                <a:gridCol w="4864625"/>
                <a:gridCol w="2529025"/>
              </a:tblGrid>
              <a:tr h="365300">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Germ cell tumors</a:t>
                      </a:r>
                      <a:endParaRPr b="1" sz="1200">
                        <a:solidFill>
                          <a:srgbClr val="741B47"/>
                        </a:solidFill>
                        <a:latin typeface="Lora"/>
                        <a:ea typeface="Lora"/>
                        <a:cs typeface="Lora"/>
                        <a:sym typeface="Lora"/>
                      </a:endParaRPr>
                    </a:p>
                    <a:p>
                      <a:pPr indent="0" lvl="0" marL="0" rtl="0" algn="ctr">
                        <a:spcBef>
                          <a:spcPts val="0"/>
                        </a:spcBef>
                        <a:spcAft>
                          <a:spcPts val="0"/>
                        </a:spcAft>
                        <a:buNone/>
                      </a:pPr>
                      <a:r>
                        <a:rPr lang="en-GB" sz="1200">
                          <a:solidFill>
                            <a:srgbClr val="741B47"/>
                          </a:solidFill>
                          <a:latin typeface="Lora"/>
                          <a:ea typeface="Lora"/>
                          <a:cs typeface="Lora"/>
                          <a:sym typeface="Lora"/>
                        </a:rPr>
                        <a:t>95% of testicular tumor in adults, malignant.</a:t>
                      </a:r>
                      <a:endParaRPr sz="1200">
                        <a:solidFill>
                          <a:srgbClr val="741B47"/>
                        </a:solidFill>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D5A6BD"/>
                    </a:solidFill>
                  </a:tcPr>
                </a:tc>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Sex cord stromal tumors</a:t>
                      </a:r>
                      <a:endParaRPr b="1" sz="1200">
                        <a:solidFill>
                          <a:srgbClr val="741B47"/>
                        </a:solidFill>
                        <a:latin typeface="Lora"/>
                        <a:ea typeface="Lora"/>
                        <a:cs typeface="Lora"/>
                        <a:sym typeface="Lora"/>
                      </a:endParaRPr>
                    </a:p>
                    <a:p>
                      <a:pPr indent="0" lvl="0" marL="0" rtl="0" algn="ctr">
                        <a:spcBef>
                          <a:spcPts val="0"/>
                        </a:spcBef>
                        <a:spcAft>
                          <a:spcPts val="0"/>
                        </a:spcAft>
                        <a:buNone/>
                      </a:pPr>
                      <a:r>
                        <a:rPr lang="en-GB" sz="1200">
                          <a:solidFill>
                            <a:srgbClr val="741B47"/>
                          </a:solidFill>
                          <a:latin typeface="Lora"/>
                          <a:ea typeface="Lora"/>
                          <a:cs typeface="Lora"/>
                          <a:sym typeface="Lora"/>
                        </a:rPr>
                        <a:t>Uncommon and usually benign.</a:t>
                      </a:r>
                      <a:endParaRPr sz="1200">
                        <a:solidFill>
                          <a:srgbClr val="741B47"/>
                        </a:solidFill>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D5A6BD"/>
                    </a:solidFill>
                  </a:tcPr>
                </a:tc>
              </a:tr>
              <a:tr h="1014050">
                <a:tc>
                  <a:txBody>
                    <a:bodyPr/>
                    <a:lstStyle/>
                    <a:p>
                      <a:pPr indent="-317500" lvl="0" marL="457200" rtl="0" algn="l">
                        <a:spcBef>
                          <a:spcPts val="0"/>
                        </a:spcBef>
                        <a:spcAft>
                          <a:spcPts val="0"/>
                        </a:spcAft>
                        <a:buSzPts val="1400"/>
                        <a:buFont typeface="Lora"/>
                        <a:buChar char="●"/>
                      </a:pPr>
                      <a:r>
                        <a:rPr b="1" lang="en-GB" sz="1100">
                          <a:solidFill>
                            <a:srgbClr val="A64D79"/>
                          </a:solidFill>
                          <a:latin typeface="Lora"/>
                          <a:ea typeface="Lora"/>
                          <a:cs typeface="Lora"/>
                          <a:sym typeface="Lora"/>
                        </a:rPr>
                        <a:t>Tumors with one histologic pattern (Pure form):</a:t>
                      </a:r>
                      <a:endParaRPr sz="1100">
                        <a:solidFill>
                          <a:srgbClr val="A64D79"/>
                        </a:solidFill>
                        <a:latin typeface="Lora"/>
                        <a:ea typeface="Lora"/>
                        <a:cs typeface="Lora"/>
                        <a:sym typeface="Lora"/>
                      </a:endParaRPr>
                    </a:p>
                    <a:p>
                      <a:pPr indent="-298450" lvl="1" marL="914400" rtl="0" algn="l">
                        <a:spcBef>
                          <a:spcPts val="0"/>
                        </a:spcBef>
                        <a:spcAft>
                          <a:spcPts val="0"/>
                        </a:spcAft>
                        <a:buSzPts val="1100"/>
                        <a:buFont typeface="Lora"/>
                        <a:buChar char="○"/>
                      </a:pPr>
                      <a:r>
                        <a:rPr lang="en-GB" sz="1100">
                          <a:latin typeface="Lora"/>
                          <a:ea typeface="Lora"/>
                          <a:cs typeface="Lora"/>
                          <a:sym typeface="Lora"/>
                        </a:rPr>
                        <a:t>  </a:t>
                      </a:r>
                      <a:r>
                        <a:rPr b="1" lang="en-GB" sz="1100">
                          <a:latin typeface="Lora"/>
                          <a:ea typeface="Lora"/>
                          <a:cs typeface="Lora"/>
                          <a:sym typeface="Lora"/>
                        </a:rPr>
                        <a:t>Seminomatous germ cell tumors:</a:t>
                      </a:r>
                      <a:endParaRPr b="1" sz="1100">
                        <a:latin typeface="Lora"/>
                        <a:ea typeface="Lora"/>
                        <a:cs typeface="Lora"/>
                        <a:sym typeface="Lora"/>
                      </a:endParaRPr>
                    </a:p>
                    <a:p>
                      <a:pPr indent="-298450" lvl="2" marL="1371600" rtl="0" algn="l">
                        <a:spcBef>
                          <a:spcPts val="0"/>
                        </a:spcBef>
                        <a:spcAft>
                          <a:spcPts val="0"/>
                        </a:spcAft>
                        <a:buSzPts val="1100"/>
                        <a:buFont typeface="Lora"/>
                        <a:buChar char="■"/>
                      </a:pPr>
                      <a:r>
                        <a:rPr lang="en-GB" sz="1100">
                          <a:latin typeface="Lora"/>
                          <a:ea typeface="Lora"/>
                          <a:cs typeface="Lora"/>
                          <a:sym typeface="Lora"/>
                        </a:rPr>
                        <a:t>Seminoma.</a:t>
                      </a:r>
                      <a:endParaRPr sz="1100">
                        <a:latin typeface="Lora"/>
                        <a:ea typeface="Lora"/>
                        <a:cs typeface="Lora"/>
                        <a:sym typeface="Lora"/>
                      </a:endParaRPr>
                    </a:p>
                    <a:p>
                      <a:pPr indent="-298450" lvl="2" marL="1371600" rtl="0" algn="l">
                        <a:spcBef>
                          <a:spcPts val="0"/>
                        </a:spcBef>
                        <a:spcAft>
                          <a:spcPts val="0"/>
                        </a:spcAft>
                        <a:buSzPts val="1100"/>
                        <a:buFont typeface="Lora"/>
                        <a:buChar char="■"/>
                      </a:pPr>
                      <a:r>
                        <a:rPr lang="en-GB" sz="1100">
                          <a:latin typeface="Lora"/>
                          <a:ea typeface="Lora"/>
                          <a:cs typeface="Lora"/>
                          <a:sym typeface="Lora"/>
                        </a:rPr>
                        <a:t>Spermatic seminoma.</a:t>
                      </a:r>
                      <a:endParaRPr b="1" sz="1100">
                        <a:latin typeface="Lora"/>
                        <a:ea typeface="Lora"/>
                        <a:cs typeface="Lora"/>
                        <a:sym typeface="Lora"/>
                      </a:endParaRPr>
                    </a:p>
                    <a:p>
                      <a:pPr indent="-298450" lvl="1" marL="914400" rtl="0" algn="l">
                        <a:spcBef>
                          <a:spcPts val="0"/>
                        </a:spcBef>
                        <a:spcAft>
                          <a:spcPts val="0"/>
                        </a:spcAft>
                        <a:buSzPts val="1100"/>
                        <a:buFont typeface="Lora"/>
                        <a:buChar char="○"/>
                      </a:pPr>
                      <a:r>
                        <a:rPr b="1" lang="en-GB" sz="1100">
                          <a:latin typeface="Lora"/>
                          <a:ea typeface="Lora"/>
                          <a:cs typeface="Lora"/>
                          <a:sym typeface="Lora"/>
                        </a:rPr>
                        <a:t>Nonseminomatous germ cell tumors: (malignant)</a:t>
                      </a:r>
                      <a:endParaRPr sz="1100">
                        <a:latin typeface="Lora"/>
                        <a:ea typeface="Lora"/>
                        <a:cs typeface="Lora"/>
                        <a:sym typeface="Lora"/>
                      </a:endParaRPr>
                    </a:p>
                    <a:p>
                      <a:pPr indent="-298450" lvl="2" marL="1371600" rtl="0" algn="l">
                        <a:lnSpc>
                          <a:spcPct val="115000"/>
                        </a:lnSpc>
                        <a:spcBef>
                          <a:spcPts val="0"/>
                        </a:spcBef>
                        <a:spcAft>
                          <a:spcPts val="0"/>
                        </a:spcAft>
                        <a:buSzPts val="1100"/>
                        <a:buFont typeface="Lora"/>
                        <a:buChar char="■"/>
                      </a:pPr>
                      <a:r>
                        <a:rPr lang="en-GB" sz="1100">
                          <a:latin typeface="Lora"/>
                          <a:ea typeface="Lora"/>
                          <a:cs typeface="Lora"/>
                          <a:sym typeface="Lora"/>
                        </a:rPr>
                        <a:t>Embryonal carcinoma.</a:t>
                      </a:r>
                      <a:endParaRPr sz="1100">
                        <a:latin typeface="Lora"/>
                        <a:ea typeface="Lora"/>
                        <a:cs typeface="Lora"/>
                        <a:sym typeface="Lora"/>
                      </a:endParaRPr>
                    </a:p>
                    <a:p>
                      <a:pPr indent="-298450" lvl="2" marL="1371600" rtl="0" algn="l">
                        <a:lnSpc>
                          <a:spcPct val="115000"/>
                        </a:lnSpc>
                        <a:spcBef>
                          <a:spcPts val="0"/>
                        </a:spcBef>
                        <a:spcAft>
                          <a:spcPts val="0"/>
                        </a:spcAft>
                        <a:buSzPts val="1100"/>
                        <a:buFont typeface="Lora"/>
                        <a:buChar char="■"/>
                      </a:pPr>
                      <a:r>
                        <a:rPr lang="en-GB" sz="1100">
                          <a:latin typeface="Lora"/>
                          <a:ea typeface="Lora"/>
                          <a:cs typeface="Lora"/>
                          <a:sym typeface="Lora"/>
                        </a:rPr>
                        <a:t>Yolk sac tumor.</a:t>
                      </a:r>
                      <a:endParaRPr sz="1100">
                        <a:latin typeface="Lora"/>
                        <a:ea typeface="Lora"/>
                        <a:cs typeface="Lora"/>
                        <a:sym typeface="Lora"/>
                      </a:endParaRPr>
                    </a:p>
                    <a:p>
                      <a:pPr indent="-298450" lvl="2" marL="1371600" rtl="0" algn="l">
                        <a:lnSpc>
                          <a:spcPct val="115000"/>
                        </a:lnSpc>
                        <a:spcBef>
                          <a:spcPts val="0"/>
                        </a:spcBef>
                        <a:spcAft>
                          <a:spcPts val="0"/>
                        </a:spcAft>
                        <a:buSzPts val="1100"/>
                        <a:buFont typeface="Lora"/>
                        <a:buChar char="■"/>
                      </a:pPr>
                      <a:r>
                        <a:rPr lang="en-GB" sz="1100">
                          <a:latin typeface="Lora"/>
                          <a:ea typeface="Lora"/>
                          <a:cs typeface="Lora"/>
                          <a:sym typeface="Lora"/>
                        </a:rPr>
                        <a:t>Choriocarcinoma.</a:t>
                      </a:r>
                      <a:endParaRPr sz="1100">
                        <a:latin typeface="Lora"/>
                        <a:ea typeface="Lora"/>
                        <a:cs typeface="Lora"/>
                        <a:sym typeface="Lora"/>
                      </a:endParaRPr>
                    </a:p>
                    <a:p>
                      <a:pPr indent="-298450" lvl="2" marL="1371600" rtl="0" algn="l">
                        <a:lnSpc>
                          <a:spcPct val="115000"/>
                        </a:lnSpc>
                        <a:spcBef>
                          <a:spcPts val="0"/>
                        </a:spcBef>
                        <a:spcAft>
                          <a:spcPts val="0"/>
                        </a:spcAft>
                        <a:buSzPts val="1100"/>
                        <a:buFont typeface="Lora"/>
                        <a:buChar char="■"/>
                      </a:pPr>
                      <a:r>
                        <a:rPr lang="en-GB" sz="1100">
                          <a:latin typeface="Lora"/>
                          <a:ea typeface="Lora"/>
                          <a:cs typeface="Lora"/>
                          <a:sym typeface="Lora"/>
                        </a:rPr>
                        <a:t>Teratoma: can be mature or immature (malignant transformation).</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Char char="●"/>
                      </a:pPr>
                      <a:r>
                        <a:rPr b="1" lang="en-GB" sz="1100">
                          <a:solidFill>
                            <a:srgbClr val="A64D79"/>
                          </a:solidFill>
                          <a:latin typeface="Lora"/>
                          <a:ea typeface="Lora"/>
                          <a:cs typeface="Lora"/>
                          <a:sym typeface="Lora"/>
                        </a:rPr>
                        <a:t>Tumors with more than one histologic pattern (mixed form): </a:t>
                      </a:r>
                      <a:r>
                        <a:rPr b="1" lang="en-GB" sz="1100">
                          <a:latin typeface="Lora"/>
                          <a:ea typeface="Lora"/>
                          <a:cs typeface="Lora"/>
                          <a:sym typeface="Lora"/>
                        </a:rPr>
                        <a:t>mixed germ cell tumor.</a:t>
                      </a:r>
                      <a:endParaRPr sz="1200">
                        <a:latin typeface="Lora"/>
                        <a:ea typeface="Lora"/>
                        <a:cs typeface="Lora"/>
                        <a:sym typeface="Lora"/>
                      </a:endParaRPr>
                    </a:p>
                  </a:txBody>
                  <a:tcPr marT="91425" marB="91425" marR="91425" marL="91425">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c>
                  <a:txBody>
                    <a:bodyPr/>
                    <a:lstStyle/>
                    <a:p>
                      <a:pPr indent="-298450" lvl="0" marL="457200" rtl="0" algn="ctr">
                        <a:lnSpc>
                          <a:spcPct val="150000"/>
                        </a:lnSpc>
                        <a:spcBef>
                          <a:spcPts val="0"/>
                        </a:spcBef>
                        <a:spcAft>
                          <a:spcPts val="0"/>
                        </a:spcAft>
                        <a:buSzPts val="1100"/>
                        <a:buFont typeface="Lora"/>
                        <a:buChar char="●"/>
                      </a:pPr>
                      <a:r>
                        <a:rPr b="1" lang="en-GB" sz="1100">
                          <a:latin typeface="Lora"/>
                          <a:ea typeface="Lora"/>
                          <a:cs typeface="Lora"/>
                          <a:sym typeface="Lora"/>
                        </a:rPr>
                        <a:t>Leydig cell tumor </a:t>
                      </a:r>
                      <a:endParaRPr b="1" sz="1100">
                        <a:latin typeface="Lora"/>
                        <a:ea typeface="Lora"/>
                        <a:cs typeface="Lora"/>
                        <a:sym typeface="Lora"/>
                      </a:endParaRPr>
                    </a:p>
                    <a:p>
                      <a:pPr indent="-298450" lvl="0" marL="457200" rtl="0" algn="ctr">
                        <a:lnSpc>
                          <a:spcPct val="150000"/>
                        </a:lnSpc>
                        <a:spcBef>
                          <a:spcPts val="0"/>
                        </a:spcBef>
                        <a:spcAft>
                          <a:spcPts val="0"/>
                        </a:spcAft>
                        <a:buSzPts val="1100"/>
                        <a:buFont typeface="Lora"/>
                        <a:buChar char="●"/>
                      </a:pPr>
                      <a:r>
                        <a:rPr b="1" lang="en-GB" sz="1100">
                          <a:latin typeface="Lora"/>
                          <a:ea typeface="Lora"/>
                          <a:cs typeface="Lora"/>
                          <a:sym typeface="Lora"/>
                        </a:rPr>
                        <a:t>Sertoli cell tumor</a:t>
                      </a:r>
                      <a:endParaRPr sz="1200">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r>
            </a:tbl>
          </a:graphicData>
        </a:graphic>
      </p:graphicFrame>
      <p:sp>
        <p:nvSpPr>
          <p:cNvPr id="838" name="Google Shape;838;p65"/>
          <p:cNvSpPr txBox="1"/>
          <p:nvPr/>
        </p:nvSpPr>
        <p:spPr>
          <a:xfrm>
            <a:off x="0" y="4407675"/>
            <a:ext cx="6799800" cy="529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Germ cell tumors</a:t>
            </a:r>
            <a:endParaRPr sz="1800">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Testicular tumors are the most important cause of a </a:t>
            </a:r>
            <a:r>
              <a:rPr b="1" lang="en-GB">
                <a:latin typeface="Lora"/>
                <a:ea typeface="Lora"/>
                <a:cs typeface="Lora"/>
                <a:sym typeface="Lora"/>
              </a:rPr>
              <a:t>firm</a:t>
            </a:r>
            <a:r>
              <a:rPr lang="en-GB">
                <a:latin typeface="Lora"/>
                <a:ea typeface="Lora"/>
                <a:cs typeface="Lora"/>
                <a:sym typeface="Lora"/>
              </a:rPr>
              <a:t>, </a:t>
            </a:r>
            <a:r>
              <a:rPr b="1" lang="en-GB">
                <a:latin typeface="Lora"/>
                <a:ea typeface="Lora"/>
                <a:cs typeface="Lora"/>
                <a:sym typeface="Lora"/>
              </a:rPr>
              <a:t>painless</a:t>
            </a:r>
            <a:r>
              <a:rPr lang="en-GB">
                <a:latin typeface="Lora"/>
                <a:ea typeface="Lora"/>
                <a:cs typeface="Lora"/>
                <a:sym typeface="Lora"/>
              </a:rPr>
              <a:t> </a:t>
            </a:r>
            <a:r>
              <a:rPr b="1" lang="en-GB">
                <a:latin typeface="Lora"/>
                <a:ea typeface="Lora"/>
                <a:cs typeface="Lora"/>
                <a:sym typeface="Lora"/>
              </a:rPr>
              <a:t>enlargement</a:t>
            </a:r>
            <a:r>
              <a:rPr lang="en-GB">
                <a:latin typeface="Lora"/>
                <a:ea typeface="Lora"/>
                <a:cs typeface="Lora"/>
                <a:sym typeface="Lora"/>
              </a:rPr>
              <a:t> of testis.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Peak incidence is between the age of </a:t>
            </a:r>
            <a:r>
              <a:rPr b="1" lang="en-GB">
                <a:latin typeface="Lora"/>
                <a:ea typeface="Lora"/>
                <a:cs typeface="Lora"/>
                <a:sym typeface="Lora"/>
              </a:rPr>
              <a:t>15 and 34 years.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Highly aggressive </a:t>
            </a:r>
            <a:r>
              <a:rPr lang="en-GB">
                <a:latin typeface="Lora"/>
                <a:ea typeface="Lora"/>
                <a:cs typeface="Lora"/>
                <a:sym typeface="Lora"/>
              </a:rPr>
              <a:t>cancers, capable of </a:t>
            </a:r>
            <a:r>
              <a:rPr b="1" lang="en-GB">
                <a:latin typeface="Lora"/>
                <a:ea typeface="Lora"/>
                <a:cs typeface="Lora"/>
                <a:sym typeface="Lora"/>
              </a:rPr>
              <a:t>extensive dissemination.</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Germ cell tumors m</a:t>
            </a:r>
            <a:r>
              <a:rPr lang="en-GB">
                <a:latin typeface="Lora"/>
                <a:ea typeface="Lora"/>
                <a:cs typeface="Lora"/>
                <a:sym typeface="Lora"/>
              </a:rPr>
              <a:t>ay have: </a:t>
            </a:r>
            <a:endParaRPr>
              <a:latin typeface="Lora"/>
              <a:ea typeface="Lora"/>
              <a:cs typeface="Lora"/>
              <a:sym typeface="Lora"/>
            </a:endParaRPr>
          </a:p>
          <a:p>
            <a:pPr indent="-317500" lvl="0" marL="719999" rtl="0" algn="l">
              <a:lnSpc>
                <a:spcPct val="115000"/>
              </a:lnSpc>
              <a:spcBef>
                <a:spcPts val="0"/>
              </a:spcBef>
              <a:spcAft>
                <a:spcPts val="0"/>
              </a:spcAft>
              <a:buSzPts val="1400"/>
              <a:buFont typeface="Lora"/>
              <a:buChar char="○"/>
            </a:pPr>
            <a:r>
              <a:rPr lang="en-GB">
                <a:latin typeface="Lora"/>
                <a:ea typeface="Lora"/>
                <a:cs typeface="Lora"/>
                <a:sym typeface="Lora"/>
              </a:rPr>
              <a:t>Single component (Pure form). </a:t>
            </a:r>
            <a:endParaRPr>
              <a:latin typeface="Lora"/>
              <a:ea typeface="Lora"/>
              <a:cs typeface="Lora"/>
              <a:sym typeface="Lora"/>
            </a:endParaRPr>
          </a:p>
          <a:p>
            <a:pPr indent="-317500" lvl="0" marL="719999" rtl="0" algn="l">
              <a:lnSpc>
                <a:spcPct val="115000"/>
              </a:lnSpc>
              <a:spcBef>
                <a:spcPts val="0"/>
              </a:spcBef>
              <a:spcAft>
                <a:spcPts val="0"/>
              </a:spcAft>
              <a:buSzPts val="1400"/>
              <a:buFont typeface="Lora"/>
              <a:buChar char="○"/>
            </a:pPr>
            <a:r>
              <a:rPr lang="en-GB">
                <a:latin typeface="Lora"/>
                <a:ea typeface="Lora"/>
                <a:cs typeface="Lora"/>
                <a:sym typeface="Lora"/>
              </a:rPr>
              <a:t>Mixture (</a:t>
            </a:r>
            <a:r>
              <a:rPr lang="en-GB">
                <a:latin typeface="Lora"/>
                <a:ea typeface="Lora"/>
                <a:cs typeface="Lora"/>
                <a:sym typeface="Lora"/>
              </a:rPr>
              <a:t>40</a:t>
            </a:r>
            <a:r>
              <a:rPr lang="en-GB">
                <a:latin typeface="Lora"/>
                <a:ea typeface="Lora"/>
                <a:cs typeface="Lora"/>
                <a:sym typeface="Lora"/>
              </a:rPr>
              <a:t>% of cases) e.g. mixture of seminomatous and nonseminomatous components.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Most GCTs originate from </a:t>
            </a:r>
            <a:r>
              <a:rPr b="1" lang="en-GB">
                <a:latin typeface="Lora"/>
                <a:ea typeface="Lora"/>
                <a:cs typeface="Lora"/>
                <a:sym typeface="Lora"/>
              </a:rPr>
              <a:t>precursor lesion</a:t>
            </a:r>
            <a:r>
              <a:rPr lang="en-GB">
                <a:latin typeface="Lora"/>
                <a:ea typeface="Lora"/>
                <a:cs typeface="Lora"/>
                <a:sym typeface="Lora"/>
              </a:rPr>
              <a:t> called </a:t>
            </a:r>
            <a:r>
              <a:rPr b="1" lang="en-GB">
                <a:solidFill>
                  <a:srgbClr val="FF0000"/>
                </a:solidFill>
                <a:latin typeface="Lora"/>
                <a:ea typeface="Lora"/>
                <a:cs typeface="Lora"/>
                <a:sym typeface="Lora"/>
              </a:rPr>
              <a:t>intratubular germ cell neoplasia </a:t>
            </a:r>
            <a:r>
              <a:rPr lang="en-GB">
                <a:latin typeface="Lora"/>
                <a:ea typeface="Lora"/>
                <a:cs typeface="Lora"/>
                <a:sym typeface="Lora"/>
              </a:rPr>
              <a:t>(it’s like carcinoma-in-situ).</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Risk factors</a:t>
            </a:r>
            <a:endParaRPr b="1" sz="1600">
              <a:solidFill>
                <a:schemeClr val="accent1"/>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Cryptorchidism</a:t>
            </a:r>
            <a:r>
              <a:rPr lang="en-GB">
                <a:latin typeface="Lora"/>
                <a:ea typeface="Lora"/>
                <a:cs typeface="Lora"/>
                <a:sym typeface="Lora"/>
              </a:rPr>
              <a:t>: 3 to 5 fold increase in the risk of cancer in both undescended testis contralateral descended testis. </a:t>
            </a:r>
            <a:endParaRPr>
              <a:latin typeface="Lora"/>
              <a:ea typeface="Lora"/>
              <a:cs typeface="Lora"/>
              <a:sym typeface="Lora"/>
            </a:endParaRPr>
          </a:p>
          <a:p>
            <a:pPr indent="-196899" lvl="1" marL="557999" rtl="0" algn="l">
              <a:lnSpc>
                <a:spcPct val="115000"/>
              </a:lnSpc>
              <a:spcBef>
                <a:spcPts val="0"/>
              </a:spcBef>
              <a:spcAft>
                <a:spcPts val="0"/>
              </a:spcAft>
              <a:buSzPts val="1400"/>
              <a:buFont typeface="Lora"/>
              <a:buChar char="○"/>
            </a:pPr>
            <a:r>
              <a:rPr lang="en-GB">
                <a:latin typeface="Lora"/>
                <a:ea typeface="Lora"/>
                <a:cs typeface="Lora"/>
                <a:sym typeface="Lora"/>
              </a:rPr>
              <a:t>  About 10% cases of testicular cancer have cryptorchidism.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Testicular dysgenesis.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Genetic factors. </a:t>
            </a:r>
            <a:r>
              <a:rPr lang="en-GB">
                <a:latin typeface="Lora"/>
                <a:ea typeface="Lora"/>
                <a:cs typeface="Lora"/>
                <a:sym typeface="Lora"/>
              </a:rPr>
              <a:t>(e.g. </a:t>
            </a:r>
            <a:r>
              <a:rPr lang="en-GB">
                <a:latin typeface="Lora"/>
                <a:ea typeface="Lora"/>
                <a:cs typeface="Lora"/>
                <a:sym typeface="Lora"/>
              </a:rPr>
              <a:t>Klinefelter</a:t>
            </a:r>
            <a:r>
              <a:rPr lang="en-GB">
                <a:latin typeface="Lora"/>
                <a:ea typeface="Lora"/>
                <a:cs typeface="Lora"/>
                <a:sym typeface="Lora"/>
              </a:rPr>
              <a:t> syndrome).</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Strong family predisposition</a:t>
            </a:r>
            <a:r>
              <a:rPr lang="en-GB">
                <a:latin typeface="Lora"/>
                <a:ea typeface="Lora"/>
                <a:cs typeface="Lora"/>
                <a:sym typeface="Lora"/>
              </a:rPr>
              <a:t>: brothers, fathers and sons are at risk.</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If Contralateral testis has cancer.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Race</a:t>
            </a:r>
            <a:r>
              <a:rPr lang="en-GB">
                <a:latin typeface="Lora"/>
                <a:ea typeface="Lora"/>
                <a:cs typeface="Lora"/>
                <a:sym typeface="Lora"/>
              </a:rPr>
              <a:t>: more common in whites than in blacks.</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2" name="Shape 842"/>
        <p:cNvGrpSpPr/>
        <p:nvPr/>
      </p:nvGrpSpPr>
      <p:grpSpPr>
        <a:xfrm>
          <a:off x="0" y="0"/>
          <a:ext cx="0" cy="0"/>
          <a:chOff x="0" y="0"/>
          <a:chExt cx="0" cy="0"/>
        </a:xfrm>
      </p:grpSpPr>
      <p:sp>
        <p:nvSpPr>
          <p:cNvPr id="843" name="Google Shape;843;p66"/>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Germ cell</a:t>
            </a:r>
            <a:r>
              <a:rPr b="1" lang="en-GB" sz="3000">
                <a:solidFill>
                  <a:srgbClr val="741B47"/>
                </a:solidFill>
                <a:latin typeface="Lora"/>
                <a:ea typeface="Lora"/>
                <a:cs typeface="Lora"/>
                <a:sym typeface="Lora"/>
              </a:rPr>
              <a:t> tumors</a:t>
            </a:r>
            <a:endParaRPr b="1" sz="3000">
              <a:solidFill>
                <a:srgbClr val="741B47"/>
              </a:solidFill>
              <a:latin typeface="Lora"/>
              <a:ea typeface="Lora"/>
              <a:cs typeface="Lora"/>
              <a:sym typeface="Lora"/>
            </a:endParaRPr>
          </a:p>
        </p:txBody>
      </p:sp>
      <p:sp>
        <p:nvSpPr>
          <p:cNvPr id="844" name="Google Shape;844;p66"/>
          <p:cNvSpPr txBox="1"/>
          <p:nvPr/>
        </p:nvSpPr>
        <p:spPr>
          <a:xfrm>
            <a:off x="-34425" y="840700"/>
            <a:ext cx="7273800" cy="282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4C1130"/>
                </a:solidFill>
                <a:latin typeface="Lora"/>
                <a:ea typeface="Lora"/>
                <a:cs typeface="Lora"/>
                <a:sym typeface="Lora"/>
              </a:rPr>
              <a:t>Seminomatous germ cell tumors</a:t>
            </a:r>
            <a:endParaRPr b="1" sz="1800">
              <a:solidFill>
                <a:schemeClr val="lt2"/>
              </a:solidFill>
              <a:latin typeface="Lora"/>
              <a:ea typeface="Lora"/>
              <a:cs typeface="Lora"/>
              <a:sym typeface="Lora"/>
            </a:endParaRPr>
          </a:p>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1- </a:t>
            </a:r>
            <a:r>
              <a:rPr b="1" lang="en-GB" sz="1800">
                <a:solidFill>
                  <a:schemeClr val="lt2"/>
                </a:solidFill>
                <a:latin typeface="Lora"/>
                <a:ea typeface="Lora"/>
                <a:cs typeface="Lora"/>
                <a:sym typeface="Lora"/>
              </a:rPr>
              <a:t>Seminoma</a:t>
            </a:r>
            <a:r>
              <a:rPr b="1" lang="en-GB" sz="1800">
                <a:latin typeface="Lora"/>
                <a:ea typeface="Lora"/>
                <a:cs typeface="Lora"/>
                <a:sym typeface="Lora"/>
              </a:rPr>
              <a:t> </a:t>
            </a:r>
            <a:endParaRPr sz="1800">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Most common type</a:t>
            </a:r>
            <a:r>
              <a:rPr lang="en-GB">
                <a:latin typeface="Lora"/>
                <a:ea typeface="Lora"/>
                <a:cs typeface="Lora"/>
                <a:sym typeface="Lora"/>
              </a:rPr>
              <a:t> of testicular tumors.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Most common type of germ cell tumors (50%).</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Identical tumor occurs in the ovary (called dysgerminoma).</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Secretes </a:t>
            </a:r>
            <a:r>
              <a:rPr b="1" lang="en-GB">
                <a:solidFill>
                  <a:srgbClr val="FF0000"/>
                </a:solidFill>
                <a:latin typeface="Lora"/>
                <a:ea typeface="Lora"/>
                <a:cs typeface="Lora"/>
                <a:sym typeface="Lora"/>
              </a:rPr>
              <a:t>lactate dehydrogenase LDH.</a:t>
            </a:r>
            <a:endParaRPr b="1">
              <a:solidFill>
                <a:srgbClr val="FF000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Peak incidence is between </a:t>
            </a:r>
            <a:r>
              <a:rPr b="1" lang="en-GB">
                <a:latin typeface="Lora"/>
                <a:ea typeface="Lora"/>
                <a:cs typeface="Lora"/>
                <a:sym typeface="Lora"/>
              </a:rPr>
              <a:t>40–50 years of age</a:t>
            </a:r>
            <a:r>
              <a:rPr lang="en-GB">
                <a:latin typeface="Lora"/>
                <a:ea typeface="Lora"/>
                <a:cs typeface="Lora"/>
                <a:sym typeface="Lora"/>
              </a:rPr>
              <a:t>. Almost never occur in infants.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Classic seminoma is </a:t>
            </a:r>
            <a:r>
              <a:rPr b="1" lang="en-GB">
                <a:latin typeface="Lora"/>
                <a:ea typeface="Lora"/>
                <a:cs typeface="Lora"/>
                <a:sym typeface="Lora"/>
              </a:rPr>
              <a:t>highly sensitive to radiation therapy</a:t>
            </a:r>
            <a:r>
              <a:rPr lang="en-GB">
                <a:latin typeface="Lora"/>
                <a:ea typeface="Lora"/>
                <a:cs typeface="Lora"/>
                <a:sym typeface="Lora"/>
              </a:rPr>
              <a:t>, overall 5-year survival is 90%-95%.</a:t>
            </a:r>
            <a:endParaRPr>
              <a:latin typeface="Lora"/>
              <a:ea typeface="Lora"/>
              <a:cs typeface="Lora"/>
              <a:sym typeface="Lora"/>
            </a:endParaRPr>
          </a:p>
          <a:p>
            <a:pPr indent="0" lvl="0" marL="0" rtl="0" algn="l">
              <a:lnSpc>
                <a:spcPct val="115000"/>
              </a:lnSpc>
              <a:spcBef>
                <a:spcPts val="1000"/>
              </a:spcBef>
              <a:spcAft>
                <a:spcPts val="0"/>
              </a:spcAft>
              <a:buNone/>
            </a:pPr>
            <a:r>
              <a:rPr b="1" lang="en-GB">
                <a:solidFill>
                  <a:srgbClr val="C27BA0"/>
                </a:solidFill>
                <a:latin typeface="Lora"/>
                <a:ea typeface="Lora"/>
                <a:cs typeface="Lora"/>
                <a:sym typeface="Lora"/>
              </a:rPr>
              <a:t>Morphology</a:t>
            </a:r>
            <a:endParaRPr>
              <a:latin typeface="Lora"/>
              <a:ea typeface="Lora"/>
              <a:cs typeface="Lora"/>
              <a:sym typeface="Lora"/>
            </a:endParaRPr>
          </a:p>
        </p:txBody>
      </p:sp>
      <p:sp>
        <p:nvSpPr>
          <p:cNvPr id="845" name="Google Shape;845;p66"/>
          <p:cNvSpPr/>
          <p:nvPr/>
        </p:nvSpPr>
        <p:spPr>
          <a:xfrm>
            <a:off x="4098000" y="3754550"/>
            <a:ext cx="3476400" cy="402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741B47"/>
                </a:solidFill>
                <a:latin typeface="Lora"/>
                <a:ea typeface="Lora"/>
                <a:cs typeface="Lora"/>
                <a:sym typeface="Lora"/>
              </a:rPr>
              <a:t>Microscopic</a:t>
            </a:r>
            <a:endParaRPr b="1" sz="1200">
              <a:solidFill>
                <a:srgbClr val="741B47"/>
              </a:solidFill>
              <a:latin typeface="Lora"/>
              <a:ea typeface="Lora"/>
              <a:cs typeface="Lora"/>
              <a:sym typeface="Lora"/>
            </a:endParaRPr>
          </a:p>
        </p:txBody>
      </p:sp>
      <p:sp>
        <p:nvSpPr>
          <p:cNvPr id="846" name="Google Shape;846;p66"/>
          <p:cNvSpPr/>
          <p:nvPr/>
        </p:nvSpPr>
        <p:spPr>
          <a:xfrm rot="5400000">
            <a:off x="4031508" y="3776388"/>
            <a:ext cx="409975" cy="350200"/>
          </a:xfrm>
          <a:prstGeom prst="flowChartExtract">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847" name="Google Shape;847;p66"/>
          <p:cNvSpPr/>
          <p:nvPr/>
        </p:nvSpPr>
        <p:spPr>
          <a:xfrm>
            <a:off x="345600" y="3766300"/>
            <a:ext cx="3476400" cy="402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741B47"/>
                </a:solidFill>
                <a:latin typeface="Lora"/>
                <a:ea typeface="Lora"/>
                <a:cs typeface="Lora"/>
                <a:sym typeface="Lora"/>
              </a:rPr>
              <a:t>Gross</a:t>
            </a:r>
            <a:endParaRPr b="1" sz="1200">
              <a:solidFill>
                <a:srgbClr val="741B47"/>
              </a:solidFill>
              <a:latin typeface="Lora"/>
              <a:ea typeface="Lora"/>
              <a:cs typeface="Lora"/>
              <a:sym typeface="Lora"/>
            </a:endParaRPr>
          </a:p>
        </p:txBody>
      </p:sp>
      <p:sp>
        <p:nvSpPr>
          <p:cNvPr id="848" name="Google Shape;848;p66"/>
          <p:cNvSpPr/>
          <p:nvPr/>
        </p:nvSpPr>
        <p:spPr>
          <a:xfrm rot="-5400000">
            <a:off x="3404753" y="3747775"/>
            <a:ext cx="409975" cy="407425"/>
          </a:xfrm>
          <a:prstGeom prst="flowChartExtract">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849" name="Google Shape;849;p66"/>
          <p:cNvSpPr txBox="1"/>
          <p:nvPr/>
        </p:nvSpPr>
        <p:spPr>
          <a:xfrm>
            <a:off x="117000" y="4080275"/>
            <a:ext cx="3153000" cy="1670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Bulky masses, sometimes very large.</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b="1" lang="en-GB" sz="1200">
                <a:latin typeface="Lora"/>
                <a:ea typeface="Lora"/>
                <a:cs typeface="Lora"/>
                <a:sym typeface="Lora"/>
              </a:rPr>
              <a:t>Homogenous</a:t>
            </a:r>
            <a:r>
              <a:rPr lang="en-GB" sz="1200">
                <a:latin typeface="Lora"/>
                <a:ea typeface="Lora"/>
                <a:cs typeface="Lora"/>
                <a:sym typeface="Lora"/>
              </a:rPr>
              <a:t>, </a:t>
            </a:r>
            <a:r>
              <a:rPr b="1" lang="en-GB" sz="1200">
                <a:latin typeface="Lora"/>
                <a:ea typeface="Lora"/>
                <a:cs typeface="Lora"/>
                <a:sym typeface="Lora"/>
              </a:rPr>
              <a:t>gray-white</a:t>
            </a:r>
            <a:r>
              <a:rPr lang="en-GB" sz="1200">
                <a:latin typeface="Lora"/>
                <a:ea typeface="Lora"/>
                <a:cs typeface="Lora"/>
                <a:sym typeface="Lora"/>
              </a:rPr>
              <a:t>, </a:t>
            </a:r>
            <a:r>
              <a:rPr b="1" lang="en-GB" sz="1200">
                <a:latin typeface="Lora"/>
                <a:ea typeface="Lora"/>
                <a:cs typeface="Lora"/>
                <a:sym typeface="Lora"/>
              </a:rPr>
              <a:t>lobulated</a:t>
            </a:r>
            <a:r>
              <a:rPr lang="en-GB" sz="1200">
                <a:latin typeface="Lora"/>
                <a:ea typeface="Lora"/>
                <a:cs typeface="Lora"/>
                <a:sym typeface="Lora"/>
              </a:rPr>
              <a:t> cut surface.</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Large tumors may contain foci of coagulative necrosis, usually without hemorrhage.</a:t>
            </a:r>
            <a:endParaRPr sz="1200">
              <a:latin typeface="Lora"/>
              <a:ea typeface="Lora"/>
              <a:cs typeface="Lora"/>
              <a:sym typeface="Lora"/>
            </a:endParaRPr>
          </a:p>
        </p:txBody>
      </p:sp>
      <p:pic>
        <p:nvPicPr>
          <p:cNvPr id="850" name="Google Shape;850;p66"/>
          <p:cNvPicPr preferRelativeResize="0"/>
          <p:nvPr/>
        </p:nvPicPr>
        <p:blipFill rotWithShape="1">
          <a:blip r:embed="rId3">
            <a:alphaModFix/>
          </a:blip>
          <a:srcRect b="2999" l="1747" r="3778" t="3253"/>
          <a:stretch/>
        </p:blipFill>
        <p:spPr>
          <a:xfrm>
            <a:off x="1066239" y="6400598"/>
            <a:ext cx="1807999" cy="1229686"/>
          </a:xfrm>
          <a:prstGeom prst="rect">
            <a:avLst/>
          </a:prstGeom>
          <a:noFill/>
          <a:ln>
            <a:noFill/>
          </a:ln>
        </p:spPr>
      </p:pic>
      <p:sp>
        <p:nvSpPr>
          <p:cNvPr id="851" name="Google Shape;851;p66"/>
          <p:cNvSpPr txBox="1"/>
          <p:nvPr/>
        </p:nvSpPr>
        <p:spPr>
          <a:xfrm>
            <a:off x="3793200" y="4088400"/>
            <a:ext cx="4050600" cy="1670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Sheets of uniform cells (</a:t>
            </a:r>
            <a:r>
              <a:rPr b="1" lang="en-GB" sz="1200">
                <a:solidFill>
                  <a:srgbClr val="FF0000"/>
                </a:solidFill>
                <a:latin typeface="Lora"/>
                <a:ea typeface="Lora"/>
                <a:cs typeface="Lora"/>
                <a:sym typeface="Lora"/>
              </a:rPr>
              <a:t>undifferentiated</a:t>
            </a:r>
            <a:r>
              <a:rPr b="1" baseline="30000" lang="en-GB" sz="1200">
                <a:solidFill>
                  <a:srgbClr val="FF0000"/>
                </a:solidFill>
                <a:latin typeface="Lora"/>
                <a:ea typeface="Lora"/>
                <a:cs typeface="Lora"/>
                <a:sym typeface="Lora"/>
              </a:rPr>
              <a:t>1</a:t>
            </a:r>
            <a:r>
              <a:rPr lang="en-GB" sz="1200">
                <a:latin typeface="Lora"/>
                <a:ea typeface="Lora"/>
                <a:cs typeface="Lora"/>
                <a:sym typeface="Lora"/>
              </a:rPr>
              <a:t> germ cells)</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Divided into lobules by delicate </a:t>
            </a:r>
            <a:r>
              <a:rPr b="1" lang="en-GB" sz="1200">
                <a:solidFill>
                  <a:srgbClr val="FF0000"/>
                </a:solidFill>
                <a:highlight>
                  <a:srgbClr val="F4CCCC"/>
                </a:highlight>
                <a:latin typeface="Lora"/>
                <a:ea typeface="Lora"/>
                <a:cs typeface="Lora"/>
                <a:sym typeface="Lora"/>
              </a:rPr>
              <a:t>fibrous septa</a:t>
            </a:r>
            <a:r>
              <a:rPr lang="en-GB" sz="1200">
                <a:highlight>
                  <a:srgbClr val="F4CCCC"/>
                </a:highlight>
                <a:latin typeface="Lora"/>
                <a:ea typeface="Lora"/>
                <a:cs typeface="Lora"/>
                <a:sym typeface="Lora"/>
              </a:rPr>
              <a:t> </a:t>
            </a:r>
            <a:r>
              <a:rPr lang="en-GB" sz="1200">
                <a:latin typeface="Lora"/>
                <a:ea typeface="Lora"/>
                <a:cs typeface="Lora"/>
                <a:sym typeface="Lora"/>
              </a:rPr>
              <a:t>containing lymphocytes.</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Cells are large and round with large nucleus and prominent nucleoli.</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Cytoplasm of tumor cell contains glycogen (</a:t>
            </a:r>
            <a:r>
              <a:rPr lang="en-GB" sz="1200">
                <a:solidFill>
                  <a:srgbClr val="B45F06"/>
                </a:solidFill>
                <a:latin typeface="Lora"/>
                <a:ea typeface="Lora"/>
                <a:cs typeface="Lora"/>
                <a:sym typeface="Lora"/>
              </a:rPr>
              <a:t>Appears</a:t>
            </a:r>
            <a:r>
              <a:rPr lang="en-GB" sz="1200">
                <a:solidFill>
                  <a:srgbClr val="B45F06"/>
                </a:solidFill>
                <a:latin typeface="Lora"/>
                <a:ea typeface="Lora"/>
                <a:cs typeface="Lora"/>
                <a:sym typeface="Lora"/>
              </a:rPr>
              <a:t> </a:t>
            </a:r>
            <a:r>
              <a:rPr lang="en-GB" sz="1200">
                <a:solidFill>
                  <a:srgbClr val="B45F06"/>
                </a:solidFill>
                <a:highlight>
                  <a:srgbClr val="CFE2F3"/>
                </a:highlight>
                <a:latin typeface="Lora"/>
                <a:ea typeface="Lora"/>
                <a:cs typeface="Lora"/>
                <a:sym typeface="Lora"/>
              </a:rPr>
              <a:t>white</a:t>
            </a:r>
            <a:r>
              <a:rPr lang="en-GB" sz="1200">
                <a:solidFill>
                  <a:srgbClr val="B45F06"/>
                </a:solidFill>
                <a:latin typeface="Lora"/>
                <a:ea typeface="Lora"/>
                <a:cs typeface="Lora"/>
                <a:sym typeface="Lora"/>
              </a:rPr>
              <a:t> and </a:t>
            </a:r>
            <a:r>
              <a:rPr lang="en-GB" sz="1200">
                <a:solidFill>
                  <a:srgbClr val="B45F06"/>
                </a:solidFill>
                <a:latin typeface="Lora"/>
                <a:ea typeface="Lora"/>
                <a:cs typeface="Lora"/>
                <a:sym typeface="Lora"/>
              </a:rPr>
              <a:t>vacuolated</a:t>
            </a:r>
            <a:r>
              <a:rPr lang="en-GB" sz="1200">
                <a:latin typeface="Lora"/>
                <a:ea typeface="Lora"/>
                <a:cs typeface="Lora"/>
                <a:sym typeface="Lora"/>
              </a:rPr>
              <a:t>).</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lang="en-GB" sz="1200">
                <a:latin typeface="Lora"/>
                <a:ea typeface="Lora"/>
                <a:cs typeface="Lora"/>
                <a:sym typeface="Lora"/>
              </a:rPr>
              <a:t>Tumor cells are positive for stains: PLAP, OCT4, and c-kit (CD117).</a:t>
            </a:r>
            <a:endParaRPr sz="1200">
              <a:latin typeface="Lora"/>
              <a:ea typeface="Lora"/>
              <a:cs typeface="Lora"/>
              <a:sym typeface="Lora"/>
            </a:endParaRPr>
          </a:p>
          <a:p>
            <a:pPr indent="0" lvl="0" marL="0" rtl="0" algn="l">
              <a:lnSpc>
                <a:spcPct val="115000"/>
              </a:lnSpc>
              <a:spcBef>
                <a:spcPts val="0"/>
              </a:spcBef>
              <a:spcAft>
                <a:spcPts val="0"/>
              </a:spcAft>
              <a:buNone/>
            </a:pPr>
            <a:r>
              <a:t/>
            </a:r>
            <a:endParaRPr sz="1200">
              <a:latin typeface="Lora"/>
              <a:ea typeface="Lora"/>
              <a:cs typeface="Lora"/>
              <a:sym typeface="Lora"/>
            </a:endParaRPr>
          </a:p>
        </p:txBody>
      </p:sp>
      <p:sp>
        <p:nvSpPr>
          <p:cNvPr id="852" name="Google Shape;852;p66"/>
          <p:cNvSpPr txBox="1"/>
          <p:nvPr/>
        </p:nvSpPr>
        <p:spPr>
          <a:xfrm>
            <a:off x="0" y="7589375"/>
            <a:ext cx="6902400" cy="245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2- </a:t>
            </a:r>
            <a:r>
              <a:rPr b="1" lang="en-GB" sz="1800">
                <a:solidFill>
                  <a:schemeClr val="lt2"/>
                </a:solidFill>
                <a:latin typeface="Lora"/>
                <a:ea typeface="Lora"/>
                <a:cs typeface="Lora"/>
                <a:sym typeface="Lora"/>
              </a:rPr>
              <a:t>Spermatocytic tumor</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was called previously spermatocytic seminoma.</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Uncommon: 1-2 % of testicular GCTs</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Men</a:t>
            </a:r>
            <a:r>
              <a:rPr b="1" lang="en-GB">
                <a:latin typeface="Lora"/>
                <a:ea typeface="Lora"/>
                <a:cs typeface="Lora"/>
                <a:sym typeface="Lora"/>
              </a:rPr>
              <a:t> &gt;65 years </a:t>
            </a:r>
            <a:r>
              <a:rPr lang="en-GB">
                <a:latin typeface="Lora"/>
                <a:ea typeface="Lora"/>
                <a:cs typeface="Lora"/>
                <a:sym typeface="Lora"/>
              </a:rPr>
              <a:t>of age. </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Prognosis</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Slowly growing tumor that does not metastasize.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Not associated with intratubular germ cell neoplasia. </a:t>
            </a:r>
            <a:r>
              <a:rPr lang="en-GB">
                <a:latin typeface="Lora"/>
                <a:ea typeface="Lora"/>
                <a:cs typeface="Lora"/>
                <a:sym typeface="Lora"/>
              </a:rPr>
              <a:t>(Precursor)</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Prognosis is excellent.</a:t>
            </a:r>
            <a:endParaRPr>
              <a:latin typeface="Lora"/>
              <a:ea typeface="Lora"/>
              <a:cs typeface="Lora"/>
              <a:sym typeface="Lora"/>
            </a:endParaRPr>
          </a:p>
        </p:txBody>
      </p:sp>
      <p:pic>
        <p:nvPicPr>
          <p:cNvPr id="853" name="Google Shape;853;p66"/>
          <p:cNvPicPr preferRelativeResize="0"/>
          <p:nvPr/>
        </p:nvPicPr>
        <p:blipFill>
          <a:blip r:embed="rId4">
            <a:alphaModFix/>
          </a:blip>
          <a:stretch>
            <a:fillRect/>
          </a:stretch>
        </p:blipFill>
        <p:spPr>
          <a:xfrm>
            <a:off x="6251212" y="6368675"/>
            <a:ext cx="1580975" cy="1293529"/>
          </a:xfrm>
          <a:prstGeom prst="rect">
            <a:avLst/>
          </a:prstGeom>
          <a:noFill/>
          <a:ln>
            <a:noFill/>
          </a:ln>
        </p:spPr>
      </p:pic>
      <p:sp>
        <p:nvSpPr>
          <p:cNvPr id="854" name="Google Shape;854;p66"/>
          <p:cNvSpPr/>
          <p:nvPr/>
        </p:nvSpPr>
        <p:spPr>
          <a:xfrm>
            <a:off x="6828000" y="7018700"/>
            <a:ext cx="177300" cy="1704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5" name="Google Shape;855;p66"/>
          <p:cNvPicPr preferRelativeResize="0"/>
          <p:nvPr/>
        </p:nvPicPr>
        <p:blipFill>
          <a:blip r:embed="rId5">
            <a:alphaModFix/>
          </a:blip>
          <a:stretch>
            <a:fillRect/>
          </a:stretch>
        </p:blipFill>
        <p:spPr>
          <a:xfrm>
            <a:off x="4337600" y="6359599"/>
            <a:ext cx="1580975" cy="1311687"/>
          </a:xfrm>
          <a:prstGeom prst="rect">
            <a:avLst/>
          </a:prstGeom>
          <a:noFill/>
          <a:ln>
            <a:noFill/>
          </a:ln>
        </p:spPr>
      </p:pic>
      <p:sp>
        <p:nvSpPr>
          <p:cNvPr id="856" name="Google Shape;856;p66"/>
          <p:cNvSpPr/>
          <p:nvPr/>
        </p:nvSpPr>
        <p:spPr>
          <a:xfrm rot="1836085">
            <a:off x="4961312" y="6615981"/>
            <a:ext cx="333554" cy="922463"/>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7" name="Google Shape;857;p66"/>
          <p:cNvPicPr preferRelativeResize="0"/>
          <p:nvPr/>
        </p:nvPicPr>
        <p:blipFill>
          <a:blip r:embed="rId6">
            <a:alphaModFix/>
          </a:blip>
          <a:stretch>
            <a:fillRect/>
          </a:stretch>
        </p:blipFill>
        <p:spPr>
          <a:xfrm>
            <a:off x="6251450" y="7839950"/>
            <a:ext cx="1581001" cy="993774"/>
          </a:xfrm>
          <a:prstGeom prst="rect">
            <a:avLst/>
          </a:prstGeom>
          <a:noFill/>
          <a:ln>
            <a:noFill/>
          </a:ln>
        </p:spPr>
      </p:pic>
      <p:sp>
        <p:nvSpPr>
          <p:cNvPr id="858" name="Google Shape;858;p66"/>
          <p:cNvSpPr txBox="1"/>
          <p:nvPr/>
        </p:nvSpPr>
        <p:spPr>
          <a:xfrm>
            <a:off x="6176000" y="8755800"/>
            <a:ext cx="1731900" cy="38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900">
                <a:solidFill>
                  <a:srgbClr val="B7B7B7"/>
                </a:solidFill>
                <a:latin typeface="Lora"/>
                <a:ea typeface="Lora"/>
                <a:cs typeface="Lora"/>
                <a:sym typeface="Lora"/>
              </a:rPr>
              <a:t>Fried egg Seminoma appearance = prominent nuclei with clear cytoplasm.</a:t>
            </a:r>
            <a:endParaRPr b="1" sz="900">
              <a:solidFill>
                <a:srgbClr val="B7B7B7"/>
              </a:solidFill>
              <a:latin typeface="Lora"/>
              <a:ea typeface="Lora"/>
              <a:cs typeface="Lora"/>
              <a:sym typeface="Lora"/>
            </a:endParaRPr>
          </a:p>
        </p:txBody>
      </p:sp>
      <p:sp>
        <p:nvSpPr>
          <p:cNvPr id="859" name="Google Shape;859;p66"/>
          <p:cNvSpPr txBox="1"/>
          <p:nvPr/>
        </p:nvSpPr>
        <p:spPr>
          <a:xfrm>
            <a:off x="181325" y="10014975"/>
            <a:ext cx="6176400" cy="430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000">
                <a:latin typeface="Lora"/>
                <a:ea typeface="Lora"/>
                <a:cs typeface="Lora"/>
                <a:sym typeface="Lora"/>
              </a:rPr>
              <a:t>1. Important feature to differentiate it from other germ cell tumors. </a:t>
            </a:r>
            <a:endParaRPr sz="1000">
              <a:latin typeface="Lora"/>
              <a:ea typeface="Lora"/>
              <a:cs typeface="Lora"/>
              <a:sym typeface="Lora"/>
            </a:endParaRPr>
          </a:p>
          <a:p>
            <a:pPr indent="0" lvl="0" marL="0" rtl="0" algn="l">
              <a:lnSpc>
                <a:spcPct val="115000"/>
              </a:lnSpc>
              <a:spcBef>
                <a:spcPts val="0"/>
              </a:spcBef>
              <a:spcAft>
                <a:spcPts val="0"/>
              </a:spcAft>
              <a:buNone/>
            </a:pPr>
            <a:r>
              <a:t/>
            </a:r>
            <a:endParaRPr sz="1000">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3" name="Shape 863"/>
        <p:cNvGrpSpPr/>
        <p:nvPr/>
      </p:nvGrpSpPr>
      <p:grpSpPr>
        <a:xfrm>
          <a:off x="0" y="0"/>
          <a:ext cx="0" cy="0"/>
          <a:chOff x="0" y="0"/>
          <a:chExt cx="0" cy="0"/>
        </a:xfrm>
      </p:grpSpPr>
      <p:sp>
        <p:nvSpPr>
          <p:cNvPr id="864" name="Google Shape;864;p67"/>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Germ cell</a:t>
            </a:r>
            <a:r>
              <a:rPr b="1" lang="en-GB" sz="3000">
                <a:solidFill>
                  <a:srgbClr val="741B47"/>
                </a:solidFill>
                <a:latin typeface="Lora"/>
                <a:ea typeface="Lora"/>
                <a:cs typeface="Lora"/>
                <a:sym typeface="Lora"/>
              </a:rPr>
              <a:t> tumors</a:t>
            </a:r>
            <a:endParaRPr b="1" sz="3000">
              <a:solidFill>
                <a:srgbClr val="741B47"/>
              </a:solidFill>
              <a:latin typeface="Lora"/>
              <a:ea typeface="Lora"/>
              <a:cs typeface="Lora"/>
              <a:sym typeface="Lora"/>
            </a:endParaRPr>
          </a:p>
        </p:txBody>
      </p:sp>
      <p:sp>
        <p:nvSpPr>
          <p:cNvPr id="865" name="Google Shape;865;p67"/>
          <p:cNvSpPr txBox="1"/>
          <p:nvPr/>
        </p:nvSpPr>
        <p:spPr>
          <a:xfrm>
            <a:off x="0" y="843125"/>
            <a:ext cx="7494900" cy="380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741B47"/>
                </a:solidFill>
                <a:latin typeface="Lora"/>
                <a:ea typeface="Lora"/>
                <a:cs typeface="Lora"/>
                <a:sym typeface="Lora"/>
              </a:rPr>
              <a:t>Nonseminomatous germ cell tumors</a:t>
            </a:r>
            <a:endParaRPr b="1" sz="1800">
              <a:solidFill>
                <a:srgbClr val="741B47"/>
              </a:solidFill>
              <a:latin typeface="Lora"/>
              <a:ea typeface="Lora"/>
              <a:cs typeface="Lora"/>
              <a:sym typeface="Lora"/>
            </a:endParaRPr>
          </a:p>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1- </a:t>
            </a:r>
            <a:r>
              <a:rPr b="1" lang="en-GB" sz="1800">
                <a:solidFill>
                  <a:schemeClr val="lt2"/>
                </a:solidFill>
                <a:latin typeface="Lora"/>
                <a:ea typeface="Lora"/>
                <a:cs typeface="Lora"/>
                <a:sym typeface="Lora"/>
              </a:rPr>
              <a:t>Embryonal carcinoma</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15 to 35% of testicular GCTs.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Age group: </a:t>
            </a:r>
            <a:r>
              <a:rPr b="1" lang="en-GB">
                <a:latin typeface="Lora"/>
                <a:ea typeface="Lora"/>
                <a:cs typeface="Lora"/>
                <a:sym typeface="Lora"/>
              </a:rPr>
              <a:t>20 to 30 years.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Can be seen combined with other GCTs (in mixed GCTs).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Tumor cells are positive for </a:t>
            </a:r>
            <a:r>
              <a:rPr b="1" lang="en-GB">
                <a:latin typeface="Lora"/>
                <a:ea typeface="Lora"/>
                <a:cs typeface="Lora"/>
                <a:sym typeface="Lora"/>
              </a:rPr>
              <a:t>cytokeratin (CK)</a:t>
            </a:r>
            <a:r>
              <a:rPr lang="en-GB">
                <a:latin typeface="Lora"/>
                <a:ea typeface="Lora"/>
                <a:cs typeface="Lora"/>
                <a:sym typeface="Lora"/>
              </a:rPr>
              <a:t> and </a:t>
            </a:r>
            <a:r>
              <a:rPr b="1" lang="en-GB">
                <a:latin typeface="Lora"/>
                <a:ea typeface="Lora"/>
                <a:cs typeface="Lora"/>
                <a:sym typeface="Lora"/>
              </a:rPr>
              <a:t>CD30 stain.</a:t>
            </a:r>
            <a:endParaRPr b="1">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Morphology</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Gross</a:t>
            </a:r>
            <a:r>
              <a:rPr lang="en-GB">
                <a:latin typeface="Lora"/>
                <a:ea typeface="Lora"/>
                <a:cs typeface="Lora"/>
                <a:sym typeface="Lora"/>
              </a:rPr>
              <a:t>: smaller than seminomas and poorly demarcated.</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Microscopic</a:t>
            </a:r>
            <a:r>
              <a:rPr lang="en-GB">
                <a:latin typeface="Lora"/>
                <a:ea typeface="Lora"/>
                <a:cs typeface="Lora"/>
                <a:sym typeface="Lora"/>
              </a:rPr>
              <a:t>: variegated surfaces with foci of necrosis and </a:t>
            </a:r>
            <a:endParaRPr>
              <a:latin typeface="Lora"/>
              <a:ea typeface="Lora"/>
              <a:cs typeface="Lora"/>
              <a:sym typeface="Lora"/>
            </a:endParaRPr>
          </a:p>
          <a:p>
            <a:pPr indent="0" lvl="0" marL="378000" rtl="0" algn="l">
              <a:lnSpc>
                <a:spcPct val="115000"/>
              </a:lnSpc>
              <a:spcBef>
                <a:spcPts val="0"/>
              </a:spcBef>
              <a:spcAft>
                <a:spcPts val="0"/>
              </a:spcAft>
              <a:buNone/>
            </a:pPr>
            <a:r>
              <a:rPr lang="en-GB">
                <a:latin typeface="Lora"/>
                <a:ea typeface="Lora"/>
                <a:cs typeface="Lora"/>
                <a:sym typeface="Lora"/>
              </a:rPr>
              <a:t>hemorrhage.</a:t>
            </a:r>
            <a:endParaRPr>
              <a:latin typeface="Lora"/>
              <a:ea typeface="Lora"/>
              <a:cs typeface="Lora"/>
              <a:sym typeface="Lora"/>
            </a:endParaRPr>
          </a:p>
          <a:p>
            <a:pPr indent="0" lvl="0" marL="0" rtl="0" algn="l">
              <a:lnSpc>
                <a:spcPct val="115000"/>
              </a:lnSpc>
              <a:spcBef>
                <a:spcPts val="0"/>
              </a:spcBef>
              <a:spcAft>
                <a:spcPts val="0"/>
              </a:spcAft>
              <a:buNone/>
            </a:pPr>
            <a:r>
              <a:rPr b="1" lang="en-GB" sz="1600">
                <a:solidFill>
                  <a:schemeClr val="accent1"/>
                </a:solidFill>
                <a:latin typeface="Lora"/>
                <a:ea typeface="Lora"/>
                <a:cs typeface="Lora"/>
                <a:sym typeface="Lora"/>
              </a:rPr>
              <a:t>Prognosis</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More aggressive than seminomas.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Metastasizes </a:t>
            </a:r>
            <a:r>
              <a:rPr lang="en-GB">
                <a:latin typeface="Lora"/>
                <a:ea typeface="Lora"/>
                <a:cs typeface="Lora"/>
                <a:sym typeface="Lora"/>
              </a:rPr>
              <a:t>early</a:t>
            </a:r>
            <a:r>
              <a:rPr lang="en-GB">
                <a:latin typeface="Lora"/>
                <a:ea typeface="Lora"/>
                <a:cs typeface="Lora"/>
                <a:sym typeface="Lora"/>
              </a:rPr>
              <a:t> via both lymphatic and hematogenous routes.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Not radiosensitive, they are </a:t>
            </a:r>
            <a:r>
              <a:rPr b="1" lang="en-GB">
                <a:latin typeface="Lora"/>
                <a:ea typeface="Lora"/>
                <a:cs typeface="Lora"/>
                <a:sym typeface="Lora"/>
              </a:rPr>
              <a:t>chemosensitive</a:t>
            </a:r>
            <a:r>
              <a:rPr lang="en-GB">
                <a:latin typeface="Lora"/>
                <a:ea typeface="Lora"/>
                <a:cs typeface="Lora"/>
                <a:sym typeface="Lora"/>
              </a:rPr>
              <a:t>. </a:t>
            </a:r>
            <a:endParaRPr>
              <a:latin typeface="Lora"/>
              <a:ea typeface="Lora"/>
              <a:cs typeface="Lora"/>
              <a:sym typeface="Lora"/>
            </a:endParaRPr>
          </a:p>
          <a:p>
            <a:pPr indent="-196900" lvl="0" marL="378000" rtl="0" algn="l">
              <a:lnSpc>
                <a:spcPct val="115000"/>
              </a:lnSpc>
              <a:spcBef>
                <a:spcPts val="0"/>
              </a:spcBef>
              <a:spcAft>
                <a:spcPts val="1200"/>
              </a:spcAft>
              <a:buSzPts val="1400"/>
              <a:buFont typeface="Lora"/>
              <a:buChar char="●"/>
            </a:pPr>
            <a:r>
              <a:rPr lang="en-GB">
                <a:latin typeface="Lora"/>
                <a:ea typeface="Lora"/>
                <a:cs typeface="Lora"/>
                <a:sym typeface="Lora"/>
              </a:rPr>
              <a:t>New chemotherapeutic agents are very effective and greatly </a:t>
            </a:r>
            <a:r>
              <a:rPr b="1" lang="en-GB">
                <a:latin typeface="Lora"/>
                <a:ea typeface="Lora"/>
                <a:cs typeface="Lora"/>
                <a:sym typeface="Lora"/>
              </a:rPr>
              <a:t>improve prognosis.</a:t>
            </a:r>
            <a:endParaRPr/>
          </a:p>
        </p:txBody>
      </p:sp>
      <p:pic>
        <p:nvPicPr>
          <p:cNvPr id="866" name="Google Shape;866;p67"/>
          <p:cNvPicPr preferRelativeResize="0"/>
          <p:nvPr/>
        </p:nvPicPr>
        <p:blipFill rotWithShape="1">
          <a:blip r:embed="rId3">
            <a:alphaModFix/>
          </a:blip>
          <a:srcRect b="0" l="1409" r="0" t="0"/>
          <a:stretch/>
        </p:blipFill>
        <p:spPr>
          <a:xfrm>
            <a:off x="6264001" y="2492950"/>
            <a:ext cx="1503600" cy="1091474"/>
          </a:xfrm>
          <a:prstGeom prst="rect">
            <a:avLst/>
          </a:prstGeom>
          <a:noFill/>
          <a:ln>
            <a:noFill/>
          </a:ln>
        </p:spPr>
      </p:pic>
      <p:sp>
        <p:nvSpPr>
          <p:cNvPr id="867" name="Google Shape;867;p67"/>
          <p:cNvSpPr txBox="1"/>
          <p:nvPr/>
        </p:nvSpPr>
        <p:spPr>
          <a:xfrm>
            <a:off x="20625" y="5076575"/>
            <a:ext cx="6876000" cy="760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2- </a:t>
            </a:r>
            <a:r>
              <a:rPr b="1" lang="en-GB" sz="1800">
                <a:solidFill>
                  <a:srgbClr val="A64D79"/>
                </a:solidFill>
                <a:latin typeface="Lora"/>
                <a:ea typeface="Lora"/>
                <a:cs typeface="Lora"/>
                <a:sym typeface="Lora"/>
              </a:rPr>
              <a:t>Yolk sac tumors </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Yolk sac tumor is also called endodermal sinus tumor.</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Occur in </a:t>
            </a:r>
            <a:r>
              <a:rPr b="1" lang="en-GB">
                <a:latin typeface="Lora"/>
                <a:ea typeface="Lora"/>
                <a:cs typeface="Lora"/>
                <a:sym typeface="Lora"/>
              </a:rPr>
              <a:t>two forms </a:t>
            </a:r>
            <a:r>
              <a:rPr lang="en-GB">
                <a:latin typeface="Lora"/>
                <a:ea typeface="Lora"/>
                <a:cs typeface="Lora"/>
                <a:sym typeface="Lora"/>
              </a:rPr>
              <a:t>:</a:t>
            </a:r>
            <a:endParaRPr>
              <a:latin typeface="Lora"/>
              <a:ea typeface="Lora"/>
              <a:cs typeface="Lora"/>
              <a:sym typeface="Lora"/>
            </a:endParaRPr>
          </a:p>
          <a:p>
            <a:pPr indent="-203200" lvl="1" marL="630000" rtl="0" algn="l">
              <a:lnSpc>
                <a:spcPct val="115000"/>
              </a:lnSpc>
              <a:spcBef>
                <a:spcPts val="0"/>
              </a:spcBef>
              <a:spcAft>
                <a:spcPts val="0"/>
              </a:spcAft>
              <a:buSzPts val="1400"/>
              <a:buFont typeface="Lora"/>
              <a:buChar char="○"/>
            </a:pPr>
            <a:r>
              <a:rPr b="1" lang="en-GB">
                <a:latin typeface="Lora"/>
                <a:ea typeface="Lora"/>
                <a:cs typeface="Lora"/>
                <a:sym typeface="Lora"/>
              </a:rPr>
              <a:t>Pure form:</a:t>
            </a:r>
            <a:r>
              <a:rPr lang="en-GB">
                <a:latin typeface="Lora"/>
                <a:ea typeface="Lora"/>
                <a:cs typeface="Lora"/>
                <a:sym typeface="Lora"/>
              </a:rPr>
              <a:t> seen in </a:t>
            </a:r>
            <a:r>
              <a:rPr b="1" lang="en-GB">
                <a:latin typeface="Lora"/>
                <a:ea typeface="Lora"/>
                <a:cs typeface="Lora"/>
                <a:sym typeface="Lora"/>
              </a:rPr>
              <a:t>young children</a:t>
            </a:r>
            <a:r>
              <a:rPr lang="en-GB">
                <a:latin typeface="Lora"/>
                <a:ea typeface="Lora"/>
                <a:cs typeface="Lora"/>
                <a:sym typeface="Lora"/>
              </a:rPr>
              <a:t>, rare in adults.</a:t>
            </a:r>
            <a:endParaRPr>
              <a:latin typeface="Lora"/>
              <a:ea typeface="Lora"/>
              <a:cs typeface="Lora"/>
              <a:sym typeface="Lora"/>
            </a:endParaRPr>
          </a:p>
          <a:p>
            <a:pPr indent="-203200" lvl="1" marL="630000" rtl="0" algn="l">
              <a:lnSpc>
                <a:spcPct val="115000"/>
              </a:lnSpc>
              <a:spcBef>
                <a:spcPts val="0"/>
              </a:spcBef>
              <a:spcAft>
                <a:spcPts val="0"/>
              </a:spcAft>
              <a:buSzPts val="1400"/>
              <a:buFont typeface="Lora"/>
              <a:buChar char="○"/>
            </a:pPr>
            <a:r>
              <a:rPr b="1" lang="en-GB">
                <a:latin typeface="Lora"/>
                <a:ea typeface="Lora"/>
                <a:cs typeface="Lora"/>
                <a:sym typeface="Lora"/>
              </a:rPr>
              <a:t>Combination:</a:t>
            </a:r>
            <a:r>
              <a:rPr lang="en-GB">
                <a:latin typeface="Lora"/>
                <a:ea typeface="Lora"/>
                <a:cs typeface="Lora"/>
                <a:sym typeface="Lora"/>
              </a:rPr>
              <a:t> with other NSGCTs seen in </a:t>
            </a:r>
            <a:r>
              <a:rPr b="1" lang="en-GB">
                <a:latin typeface="Lora"/>
                <a:ea typeface="Lora"/>
                <a:cs typeface="Lora"/>
                <a:sym typeface="Lora"/>
              </a:rPr>
              <a:t>adults</a:t>
            </a:r>
            <a:r>
              <a:rPr lang="en-GB">
                <a:latin typeface="Lora"/>
                <a:ea typeface="Lora"/>
                <a:cs typeface="Lora"/>
                <a:sym typeface="Lora"/>
              </a:rPr>
              <a:t>, </a:t>
            </a:r>
            <a:r>
              <a:rPr lang="en-GB">
                <a:latin typeface="Lora"/>
                <a:ea typeface="Lora"/>
                <a:cs typeface="Lora"/>
                <a:sym typeface="Lora"/>
              </a:rPr>
              <a:t>commonly mixed with embryonal carcinoma.</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the </a:t>
            </a:r>
            <a:r>
              <a:rPr b="1" lang="en-GB">
                <a:solidFill>
                  <a:srgbClr val="FF0000"/>
                </a:solidFill>
                <a:latin typeface="Lora"/>
                <a:ea typeface="Lora"/>
                <a:cs typeface="Lora"/>
                <a:sym typeface="Lora"/>
              </a:rPr>
              <a:t>most common tumor in infant and children </a:t>
            </a:r>
            <a:r>
              <a:rPr lang="en-GB">
                <a:latin typeface="Lora"/>
                <a:ea typeface="Lora"/>
                <a:cs typeface="Lora"/>
                <a:sym typeface="Lora"/>
              </a:rPr>
              <a:t>up to 3 years of age with a </a:t>
            </a:r>
            <a:r>
              <a:rPr lang="en-GB">
                <a:latin typeface="Lora"/>
                <a:ea typeface="Lora"/>
                <a:cs typeface="Lora"/>
                <a:sym typeface="Lora"/>
              </a:rPr>
              <a:t>very good prognosis.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Patient</a:t>
            </a:r>
            <a:r>
              <a:rPr lang="en-GB">
                <a:latin typeface="Lora"/>
                <a:ea typeface="Lora"/>
                <a:cs typeface="Lora"/>
                <a:sym typeface="Lora"/>
              </a:rPr>
              <a:t>s</a:t>
            </a:r>
            <a:r>
              <a:rPr lang="en-GB">
                <a:latin typeface="Lora"/>
                <a:ea typeface="Lora"/>
                <a:cs typeface="Lora"/>
                <a:sym typeface="Lora"/>
              </a:rPr>
              <a:t> have elevated </a:t>
            </a:r>
            <a:r>
              <a:rPr b="1" lang="en-GB">
                <a:solidFill>
                  <a:srgbClr val="FF0000"/>
                </a:solidFill>
                <a:latin typeface="Lora"/>
                <a:ea typeface="Lora"/>
                <a:cs typeface="Lora"/>
                <a:sym typeface="Lora"/>
              </a:rPr>
              <a:t>serum alpha fetoprotein (AFP):</a:t>
            </a:r>
            <a:endParaRPr>
              <a:latin typeface="Lora"/>
              <a:ea typeface="Lora"/>
              <a:cs typeface="Lora"/>
              <a:sym typeface="Lora"/>
            </a:endParaRPr>
          </a:p>
          <a:p>
            <a:pPr indent="-203200" lvl="0" marL="630000" rtl="0" algn="l">
              <a:lnSpc>
                <a:spcPct val="115000"/>
              </a:lnSpc>
              <a:spcBef>
                <a:spcPts val="0"/>
              </a:spcBef>
              <a:spcAft>
                <a:spcPts val="0"/>
              </a:spcAft>
              <a:buSzPts val="1400"/>
              <a:buFont typeface="Lora"/>
              <a:buChar char="○"/>
            </a:pPr>
            <a:r>
              <a:rPr lang="en-GB">
                <a:latin typeface="Lora"/>
                <a:ea typeface="Lora"/>
                <a:cs typeface="Lora"/>
                <a:sym typeface="Lora"/>
              </a:rPr>
              <a:t>Used as a marker of disease progression and diagnosis.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Tumor cell are positive for </a:t>
            </a:r>
            <a:r>
              <a:rPr b="1" lang="en-GB">
                <a:solidFill>
                  <a:srgbClr val="FF0000"/>
                </a:solidFill>
                <a:latin typeface="Lora"/>
                <a:ea typeface="Lora"/>
                <a:cs typeface="Lora"/>
                <a:sym typeface="Lora"/>
              </a:rPr>
              <a:t>AFP</a:t>
            </a:r>
            <a:r>
              <a:rPr lang="en-GB">
                <a:latin typeface="Lora"/>
                <a:ea typeface="Lora"/>
                <a:cs typeface="Lora"/>
                <a:sym typeface="Lora"/>
              </a:rPr>
              <a:t> and </a:t>
            </a:r>
            <a:r>
              <a:rPr b="1" lang="en-GB">
                <a:solidFill>
                  <a:srgbClr val="FF0000"/>
                </a:solidFill>
                <a:latin typeface="Lora"/>
                <a:ea typeface="Lora"/>
                <a:cs typeface="Lora"/>
                <a:sym typeface="Lora"/>
              </a:rPr>
              <a:t>alpha-1-antitrypsin stain.</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biologic behavior of YST is similar to that of embryonal carcinoma.</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Morphology</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Gross: </a:t>
            </a:r>
            <a:r>
              <a:rPr lang="en-GB">
                <a:latin typeface="Lora"/>
                <a:ea typeface="Lora"/>
                <a:cs typeface="Lora"/>
                <a:sym typeface="Lora"/>
              </a:rPr>
              <a:t>n</a:t>
            </a:r>
            <a:r>
              <a:rPr lang="en-GB">
                <a:latin typeface="Lora"/>
                <a:ea typeface="Lora"/>
                <a:cs typeface="Lora"/>
                <a:sym typeface="Lora"/>
              </a:rPr>
              <a:t>on encapsulated, homogenous, yellow white, mucinous.</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Microscopic: </a:t>
            </a:r>
            <a:endParaRPr b="1">
              <a:latin typeface="Lora"/>
              <a:ea typeface="Lora"/>
              <a:cs typeface="Lora"/>
              <a:sym typeface="Lora"/>
            </a:endParaRPr>
          </a:p>
          <a:p>
            <a:pPr indent="-317500" lvl="0" marL="630000" rtl="0" algn="l">
              <a:lnSpc>
                <a:spcPct val="115000"/>
              </a:lnSpc>
              <a:spcBef>
                <a:spcPts val="0"/>
              </a:spcBef>
              <a:spcAft>
                <a:spcPts val="0"/>
              </a:spcAft>
              <a:buSzPts val="1400"/>
              <a:buFont typeface="Lora"/>
              <a:buChar char="○"/>
            </a:pPr>
            <a:r>
              <a:rPr lang="en-GB">
                <a:latin typeface="Lora"/>
                <a:ea typeface="Lora"/>
                <a:cs typeface="Lora"/>
                <a:sym typeface="Lora"/>
              </a:rPr>
              <a:t>Tumor shows structures resembling endodermal sinuses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called as </a:t>
            </a:r>
            <a:r>
              <a:rPr b="1" lang="en-GB">
                <a:solidFill>
                  <a:srgbClr val="FF0000"/>
                </a:solidFill>
                <a:highlight>
                  <a:srgbClr val="F4CCCC"/>
                </a:highlight>
                <a:latin typeface="Lora"/>
                <a:ea typeface="Lora"/>
                <a:cs typeface="Lora"/>
                <a:sym typeface="Lora"/>
              </a:rPr>
              <a:t>Schiller-Duval bodies.</a:t>
            </a:r>
            <a:endParaRPr>
              <a:highlight>
                <a:srgbClr val="F4CCCC"/>
              </a:highlight>
              <a:latin typeface="Lora"/>
              <a:ea typeface="Lora"/>
              <a:cs typeface="Lora"/>
              <a:sym typeface="Lora"/>
            </a:endParaRPr>
          </a:p>
          <a:p>
            <a:pPr indent="-317500" lvl="0" marL="630000" rtl="0" algn="l">
              <a:lnSpc>
                <a:spcPct val="115000"/>
              </a:lnSpc>
              <a:spcBef>
                <a:spcPts val="0"/>
              </a:spcBef>
              <a:spcAft>
                <a:spcPts val="0"/>
              </a:spcAft>
              <a:buSzPts val="1400"/>
              <a:buFont typeface="Lora"/>
              <a:buChar char="○"/>
            </a:pPr>
            <a:r>
              <a:rPr b="1" lang="en-GB">
                <a:latin typeface="Lora"/>
                <a:ea typeface="Lora"/>
                <a:cs typeface="Lora"/>
                <a:sym typeface="Lora"/>
              </a:rPr>
              <a:t>Hyaline–pink globules.</a:t>
            </a:r>
            <a:endParaRPr b="1">
              <a:solidFill>
                <a:srgbClr val="FF0000"/>
              </a:solidFill>
              <a:latin typeface="Lora"/>
              <a:ea typeface="Lora"/>
              <a:cs typeface="Lora"/>
              <a:sym typeface="Lora"/>
            </a:endParaRPr>
          </a:p>
        </p:txBody>
      </p:sp>
      <p:pic>
        <p:nvPicPr>
          <p:cNvPr id="868" name="Google Shape;868;p67"/>
          <p:cNvPicPr preferRelativeResize="0"/>
          <p:nvPr/>
        </p:nvPicPr>
        <p:blipFill>
          <a:blip r:embed="rId4">
            <a:alphaModFix/>
          </a:blip>
          <a:stretch>
            <a:fillRect/>
          </a:stretch>
        </p:blipFill>
        <p:spPr>
          <a:xfrm>
            <a:off x="6264000" y="8520565"/>
            <a:ext cx="1503599" cy="1090309"/>
          </a:xfrm>
          <a:prstGeom prst="rect">
            <a:avLst/>
          </a:prstGeom>
          <a:noFill/>
          <a:ln>
            <a:noFill/>
          </a:ln>
        </p:spPr>
      </p:pic>
      <p:sp>
        <p:nvSpPr>
          <p:cNvPr id="869" name="Google Shape;869;p67"/>
          <p:cNvSpPr/>
          <p:nvPr/>
        </p:nvSpPr>
        <p:spPr>
          <a:xfrm>
            <a:off x="6449700" y="8587875"/>
            <a:ext cx="1222200" cy="9729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3" name="Shape 873"/>
        <p:cNvGrpSpPr/>
        <p:nvPr/>
      </p:nvGrpSpPr>
      <p:grpSpPr>
        <a:xfrm>
          <a:off x="0" y="0"/>
          <a:ext cx="0" cy="0"/>
          <a:chOff x="0" y="0"/>
          <a:chExt cx="0" cy="0"/>
        </a:xfrm>
      </p:grpSpPr>
      <p:sp>
        <p:nvSpPr>
          <p:cNvPr id="874" name="Google Shape;874;p68"/>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Germ cell</a:t>
            </a:r>
            <a:r>
              <a:rPr b="1" lang="en-GB" sz="3000">
                <a:solidFill>
                  <a:srgbClr val="741B47"/>
                </a:solidFill>
                <a:latin typeface="Lora"/>
                <a:ea typeface="Lora"/>
                <a:cs typeface="Lora"/>
                <a:sym typeface="Lora"/>
              </a:rPr>
              <a:t> tumors</a:t>
            </a:r>
            <a:endParaRPr b="1" sz="3000">
              <a:solidFill>
                <a:srgbClr val="741B47"/>
              </a:solidFill>
              <a:latin typeface="Lora"/>
              <a:ea typeface="Lora"/>
              <a:cs typeface="Lora"/>
              <a:sym typeface="Lora"/>
            </a:endParaRPr>
          </a:p>
        </p:txBody>
      </p:sp>
      <p:sp>
        <p:nvSpPr>
          <p:cNvPr id="875" name="Google Shape;875;p68"/>
          <p:cNvSpPr txBox="1"/>
          <p:nvPr/>
        </p:nvSpPr>
        <p:spPr>
          <a:xfrm>
            <a:off x="0" y="799500"/>
            <a:ext cx="7606800" cy="310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3- </a:t>
            </a:r>
            <a:r>
              <a:rPr b="1" lang="en-GB" sz="1800">
                <a:solidFill>
                  <a:schemeClr val="lt2"/>
                </a:solidFill>
                <a:latin typeface="Lora"/>
                <a:ea typeface="Lora"/>
                <a:cs typeface="Lora"/>
                <a:sym typeface="Lora"/>
              </a:rPr>
              <a:t>Choriocarcinoma</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a </a:t>
            </a:r>
            <a:r>
              <a:rPr b="1" lang="en-GB">
                <a:latin typeface="Lora"/>
                <a:ea typeface="Lora"/>
                <a:cs typeface="Lora"/>
                <a:sym typeface="Lora"/>
              </a:rPr>
              <a:t>highly malignant</a:t>
            </a:r>
            <a:r>
              <a:rPr lang="en-GB">
                <a:latin typeface="Lora"/>
                <a:ea typeface="Lora"/>
                <a:cs typeface="Lora"/>
                <a:sym typeface="Lora"/>
              </a:rPr>
              <a:t> tumor.</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Pure form is extremely rare and it is </a:t>
            </a:r>
            <a:r>
              <a:rPr b="1" lang="en-GB">
                <a:latin typeface="Lora"/>
                <a:ea typeface="Lora"/>
                <a:cs typeface="Lora"/>
                <a:sym typeface="Lora"/>
              </a:rPr>
              <a:t>the most aggressive non-seminomatous tumor.</a:t>
            </a:r>
            <a:endParaRPr b="1">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a:t>
            </a:r>
            <a:r>
              <a:rPr lang="en-GB">
                <a:latin typeface="Lora"/>
                <a:ea typeface="Lora"/>
                <a:cs typeface="Lora"/>
                <a:sym typeface="Lora"/>
              </a:rPr>
              <a:t>t is more common as a </a:t>
            </a:r>
            <a:r>
              <a:rPr b="1" lang="en-GB">
                <a:latin typeface="Lora"/>
                <a:ea typeface="Lora"/>
                <a:cs typeface="Lora"/>
                <a:sym typeface="Lora"/>
              </a:rPr>
              <a:t>component of mixed GCT.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Tumor cells are positive for human chorionic gonadotropin </a:t>
            </a:r>
            <a:r>
              <a:rPr b="1" lang="en-GB">
                <a:solidFill>
                  <a:srgbClr val="FF0000"/>
                </a:solidFill>
                <a:latin typeface="Lora"/>
                <a:ea typeface="Lora"/>
                <a:cs typeface="Lora"/>
                <a:sym typeface="Lora"/>
              </a:rPr>
              <a:t>HCG stain.</a:t>
            </a:r>
            <a:endParaRPr b="1">
              <a:solidFill>
                <a:srgbClr val="FF0000"/>
              </a:solidFill>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Morphology</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Gross</a:t>
            </a:r>
            <a:r>
              <a:rPr lang="en-GB">
                <a:latin typeface="Lora"/>
                <a:ea typeface="Lora"/>
                <a:cs typeface="Lora"/>
                <a:sym typeface="Lora"/>
              </a:rPr>
              <a:t>: small sized lesions.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Microscopic</a:t>
            </a:r>
            <a:r>
              <a:rPr lang="en-GB">
                <a:latin typeface="Lora"/>
                <a:ea typeface="Lora"/>
                <a:cs typeface="Lora"/>
                <a:sym typeface="Lora"/>
              </a:rPr>
              <a:t>: </a:t>
            </a:r>
            <a:endParaRPr>
              <a:latin typeface="Lora"/>
              <a:ea typeface="Lora"/>
              <a:cs typeface="Lora"/>
              <a:sym typeface="Lora"/>
            </a:endParaRPr>
          </a:p>
          <a:p>
            <a:pPr indent="-184150" lvl="0" marL="630000" rtl="0" algn="l">
              <a:lnSpc>
                <a:spcPct val="115000"/>
              </a:lnSpc>
              <a:spcBef>
                <a:spcPts val="0"/>
              </a:spcBef>
              <a:spcAft>
                <a:spcPts val="0"/>
              </a:spcAft>
              <a:buSzPts val="1400"/>
              <a:buFont typeface="Lora"/>
              <a:buChar char="○"/>
            </a:pPr>
            <a:r>
              <a:rPr lang="en-GB">
                <a:latin typeface="Lora"/>
                <a:ea typeface="Lora"/>
                <a:cs typeface="Lora"/>
                <a:sym typeface="Lora"/>
              </a:rPr>
              <a:t>Malignant trophoblastic (placental) tissue: cytotrophoblastic and syncytiotrophoblastic cells.</a:t>
            </a:r>
            <a:endParaRPr>
              <a:latin typeface="Lora"/>
              <a:ea typeface="Lora"/>
              <a:cs typeface="Lora"/>
              <a:sym typeface="Lora"/>
            </a:endParaRPr>
          </a:p>
          <a:p>
            <a:pPr indent="-184150" lvl="0" marL="630000" rtl="0" algn="l">
              <a:lnSpc>
                <a:spcPct val="115000"/>
              </a:lnSpc>
              <a:spcBef>
                <a:spcPts val="0"/>
              </a:spcBef>
              <a:spcAft>
                <a:spcPts val="0"/>
              </a:spcAft>
              <a:buSzPts val="1400"/>
              <a:buFont typeface="Lora"/>
              <a:buChar char="○"/>
            </a:pPr>
            <a:r>
              <a:rPr lang="en-GB">
                <a:latin typeface="Lora"/>
                <a:ea typeface="Lora"/>
                <a:cs typeface="Lora"/>
                <a:sym typeface="Lora"/>
              </a:rPr>
              <a:t>Prominent </a:t>
            </a:r>
            <a:r>
              <a:rPr b="1" lang="en-GB">
                <a:latin typeface="Lora"/>
                <a:ea typeface="Lora"/>
                <a:cs typeface="Lora"/>
                <a:sym typeface="Lora"/>
              </a:rPr>
              <a:t>hemorrhage and necrosis.</a:t>
            </a:r>
            <a:endParaRPr b="1">
              <a:latin typeface="Lora"/>
              <a:ea typeface="Lora"/>
              <a:cs typeface="Lora"/>
              <a:sym typeface="Lora"/>
            </a:endParaRPr>
          </a:p>
        </p:txBody>
      </p:sp>
      <p:sp>
        <p:nvSpPr>
          <p:cNvPr id="876" name="Google Shape;876;p68"/>
          <p:cNvSpPr txBox="1"/>
          <p:nvPr/>
        </p:nvSpPr>
        <p:spPr>
          <a:xfrm>
            <a:off x="0" y="3742150"/>
            <a:ext cx="7201200" cy="485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4- </a:t>
            </a:r>
            <a:r>
              <a:rPr b="1" lang="en-GB" sz="1800">
                <a:solidFill>
                  <a:schemeClr val="lt2"/>
                </a:solidFill>
                <a:latin typeface="Lora"/>
                <a:ea typeface="Lora"/>
                <a:cs typeface="Lora"/>
                <a:sym typeface="Lora"/>
              </a:rPr>
              <a:t>Teratoma</a:t>
            </a:r>
            <a:endParaRPr b="1" sz="1800">
              <a:solidFill>
                <a:schemeClr val="lt2"/>
              </a:solidFill>
              <a:latin typeface="Lora"/>
              <a:ea typeface="Lora"/>
              <a:cs typeface="Lora"/>
              <a:sym typeface="Lora"/>
            </a:endParaRPr>
          </a:p>
          <a:p>
            <a:pPr indent="-190550" lvl="0" marL="378000" rtl="0" algn="l">
              <a:lnSpc>
                <a:spcPct val="115000"/>
              </a:lnSpc>
              <a:spcBef>
                <a:spcPts val="0"/>
              </a:spcBef>
              <a:spcAft>
                <a:spcPts val="0"/>
              </a:spcAft>
              <a:buSzPts val="1300"/>
              <a:buFont typeface="Lora"/>
              <a:buChar char="●"/>
            </a:pPr>
            <a:r>
              <a:rPr lang="en-GB">
                <a:latin typeface="Lora"/>
                <a:ea typeface="Lora"/>
                <a:cs typeface="Lora"/>
                <a:sym typeface="Lora"/>
              </a:rPr>
              <a:t>C</a:t>
            </a:r>
            <a:r>
              <a:rPr lang="en-GB">
                <a:latin typeface="Lora"/>
                <a:ea typeface="Lora"/>
                <a:cs typeface="Lora"/>
                <a:sym typeface="Lora"/>
              </a:rPr>
              <a:t>omposed of various </a:t>
            </a:r>
            <a:r>
              <a:rPr b="1" lang="en-GB">
                <a:latin typeface="Lora"/>
                <a:ea typeface="Lora"/>
                <a:cs typeface="Lora"/>
                <a:sym typeface="Lora"/>
              </a:rPr>
              <a:t>different types of cells </a:t>
            </a:r>
            <a:r>
              <a:rPr lang="en-GB">
                <a:latin typeface="Lora"/>
                <a:ea typeface="Lora"/>
                <a:cs typeface="Lora"/>
                <a:sym typeface="Lora"/>
              </a:rPr>
              <a:t>or organ components.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They can occur at </a:t>
            </a:r>
            <a:r>
              <a:rPr b="1" lang="en-GB">
                <a:latin typeface="Lora"/>
                <a:ea typeface="Lora"/>
                <a:cs typeface="Lora"/>
                <a:sym typeface="Lora"/>
              </a:rPr>
              <a:t>any age</a:t>
            </a:r>
            <a:r>
              <a:rPr lang="en-GB">
                <a:latin typeface="Lora"/>
                <a:ea typeface="Lora"/>
                <a:cs typeface="Lora"/>
                <a:sym typeface="Lora"/>
              </a:rPr>
              <a: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Pure form</a:t>
            </a:r>
            <a:r>
              <a:rPr lang="en-GB">
                <a:latin typeface="Lora"/>
                <a:ea typeface="Lora"/>
                <a:cs typeface="Lora"/>
                <a:sym typeface="Lora"/>
              </a:rPr>
              <a:t>: Second most </a:t>
            </a:r>
            <a:r>
              <a:rPr lang="en-GB">
                <a:latin typeface="Lora"/>
                <a:ea typeface="Lora"/>
                <a:cs typeface="Lora"/>
                <a:sym typeface="Lora"/>
              </a:rPr>
              <a:t>common in </a:t>
            </a:r>
            <a:r>
              <a:rPr lang="en-GB">
                <a:latin typeface="Lora"/>
                <a:ea typeface="Lora"/>
                <a:cs typeface="Lora"/>
                <a:sym typeface="Lora"/>
              </a:rPr>
              <a:t>infants and children after yolk sac tumor.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Mixed form: </a:t>
            </a:r>
            <a:r>
              <a:rPr lang="en-GB">
                <a:latin typeface="Lora"/>
                <a:ea typeface="Lora"/>
                <a:cs typeface="Lora"/>
                <a:sym typeface="Lora"/>
              </a:rPr>
              <a:t>usually in adults. </a:t>
            </a:r>
            <a:endParaRPr>
              <a:latin typeface="Lora"/>
              <a:ea typeface="Lora"/>
              <a:cs typeface="Lora"/>
              <a:sym typeface="Lora"/>
            </a:endParaRPr>
          </a:p>
          <a:p>
            <a:pPr indent="0" lvl="0" marL="0" rtl="0" algn="l">
              <a:lnSpc>
                <a:spcPct val="115000"/>
              </a:lnSpc>
              <a:spcBef>
                <a:spcPts val="1200"/>
              </a:spcBef>
              <a:spcAft>
                <a:spcPts val="0"/>
              </a:spcAft>
              <a:buNone/>
            </a:pPr>
            <a:r>
              <a:rPr b="1" lang="en-GB" sz="1600">
                <a:solidFill>
                  <a:srgbClr val="C27BA0"/>
                </a:solidFill>
                <a:latin typeface="Lora"/>
                <a:ea typeface="Lora"/>
                <a:cs typeface="Lora"/>
                <a:sym typeface="Lora"/>
              </a:rPr>
              <a:t>Prognosis</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Prepubertal males → benign.</a:t>
            </a:r>
            <a:endParaRPr b="1">
              <a:solidFill>
                <a:srgbClr val="FF000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Postpubertal males → malignant</a:t>
            </a:r>
            <a:r>
              <a:rPr b="1" lang="en-GB" sz="1000">
                <a:latin typeface="Lora"/>
                <a:ea typeface="Lora"/>
                <a:cs typeface="Lora"/>
                <a:sym typeface="Lora"/>
              </a:rPr>
              <a:t> </a:t>
            </a:r>
            <a:r>
              <a:rPr lang="en-GB" sz="1000">
                <a:latin typeface="Lora"/>
                <a:ea typeface="Lora"/>
                <a:cs typeface="Lora"/>
                <a:sym typeface="Lora"/>
              </a:rPr>
              <a:t>(regardless of maturity, unlike females)</a:t>
            </a:r>
            <a:endParaRPr sz="1000">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Mature and immature teratomas are both capable of metastasis.</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Morphology</a:t>
            </a:r>
            <a:endParaRPr b="1" sz="1600">
              <a:solidFill>
                <a:srgbClr val="C27BA0"/>
              </a:solidFill>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Gross: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Large (5 -10 cm).</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Solid and cystic areas.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Heterogeneous: </a:t>
            </a:r>
            <a:r>
              <a:rPr lang="en-GB">
                <a:latin typeface="Lora"/>
                <a:ea typeface="Lora"/>
                <a:cs typeface="Lora"/>
                <a:sym typeface="Lora"/>
              </a:rPr>
              <a:t>bizarrely distributed collection of different type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of cells or organ structures (e.g: bone, cartilage and teeth).</a:t>
            </a:r>
            <a:endParaRPr>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Microscopic:</a:t>
            </a:r>
            <a:endParaRPr b="1">
              <a:highlight>
                <a:srgbClr val="EAD1DC"/>
              </a:highlight>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Any cell type can be present: neural, cartilage, bone, squamous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epithelium, hair, glandular cells, smooth muscle, thyroid tissue,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bronchial epithelium of lung, pancreatic tissue etc.</a:t>
            </a:r>
            <a:endParaRPr b="1">
              <a:solidFill>
                <a:srgbClr val="FF0000"/>
              </a:solidFill>
              <a:latin typeface="Lora"/>
              <a:ea typeface="Lora"/>
              <a:cs typeface="Lora"/>
              <a:sym typeface="Lora"/>
            </a:endParaRPr>
          </a:p>
        </p:txBody>
      </p:sp>
      <p:pic>
        <p:nvPicPr>
          <p:cNvPr id="877" name="Google Shape;877;p68"/>
          <p:cNvPicPr preferRelativeResize="0"/>
          <p:nvPr/>
        </p:nvPicPr>
        <p:blipFill rotWithShape="1">
          <a:blip r:embed="rId3">
            <a:alphaModFix/>
          </a:blip>
          <a:srcRect b="0" l="0" r="8475" t="0"/>
          <a:stretch/>
        </p:blipFill>
        <p:spPr>
          <a:xfrm>
            <a:off x="6098400" y="5520825"/>
            <a:ext cx="1670550" cy="1236276"/>
          </a:xfrm>
          <a:prstGeom prst="rect">
            <a:avLst/>
          </a:prstGeom>
          <a:noFill/>
          <a:ln>
            <a:noFill/>
          </a:ln>
        </p:spPr>
      </p:pic>
      <p:graphicFrame>
        <p:nvGraphicFramePr>
          <p:cNvPr id="878" name="Google Shape;878;p68"/>
          <p:cNvGraphicFramePr/>
          <p:nvPr/>
        </p:nvGraphicFramePr>
        <p:xfrm>
          <a:off x="190500" y="8971625"/>
          <a:ext cx="3000000" cy="3000000"/>
        </p:xfrm>
        <a:graphic>
          <a:graphicData uri="http://schemas.openxmlformats.org/drawingml/2006/table">
            <a:tbl>
              <a:tblPr>
                <a:noFill/>
                <a:tableStyleId>{EEC14F36-CF1F-4858-894F-E5A54A86343B}</a:tableStyleId>
              </a:tblPr>
              <a:tblGrid>
                <a:gridCol w="2116950"/>
                <a:gridCol w="4142250"/>
              </a:tblGrid>
              <a:tr h="381000">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A. Mature</a:t>
                      </a:r>
                      <a:endParaRPr>
                        <a:solidFill>
                          <a:srgbClr val="741B47"/>
                        </a:solidFill>
                      </a:endParaRPr>
                    </a:p>
                  </a:txBody>
                  <a:tcPr marT="91425" marB="91425" marR="91425" marL="91425">
                    <a:solidFill>
                      <a:srgbClr val="EAD1DC"/>
                    </a:solidFill>
                  </a:tcPr>
                </a:tc>
                <a:tc>
                  <a:txBody>
                    <a:bodyPr/>
                    <a:lstStyle/>
                    <a:p>
                      <a:pPr indent="0" lvl="0" marL="0" rtl="0" algn="l">
                        <a:spcBef>
                          <a:spcPts val="0"/>
                        </a:spcBef>
                        <a:spcAft>
                          <a:spcPts val="0"/>
                        </a:spcAft>
                        <a:buNone/>
                      </a:pPr>
                      <a:r>
                        <a:rPr lang="en-GB" sz="1200">
                          <a:latin typeface="Lora"/>
                          <a:ea typeface="Lora"/>
                          <a:cs typeface="Lora"/>
                          <a:sym typeface="Lora"/>
                        </a:rPr>
                        <a:t>If the cells/tissue is mature looking.</a:t>
                      </a:r>
                      <a:endParaRPr/>
                    </a:p>
                  </a:txBody>
                  <a:tcPr marT="91425" marB="91425" marR="91425" marL="91425"/>
                </a:tc>
              </a:tr>
              <a:tr h="381000">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B. I</a:t>
                      </a:r>
                      <a:r>
                        <a:rPr b="1" lang="en-GB" sz="1200">
                          <a:solidFill>
                            <a:srgbClr val="741B47"/>
                          </a:solidFill>
                          <a:latin typeface="Lora"/>
                          <a:ea typeface="Lora"/>
                          <a:cs typeface="Lora"/>
                          <a:sym typeface="Lora"/>
                        </a:rPr>
                        <a:t>mmature</a:t>
                      </a:r>
                      <a:endParaRPr>
                        <a:solidFill>
                          <a:srgbClr val="741B47"/>
                        </a:solidFill>
                      </a:endParaRPr>
                    </a:p>
                  </a:txBody>
                  <a:tcPr marT="91425" marB="91425" marR="91425" marL="91425">
                    <a:solidFill>
                      <a:srgbClr val="EAD1DC"/>
                    </a:solidFill>
                  </a:tcPr>
                </a:tc>
                <a:tc>
                  <a:txBody>
                    <a:bodyPr/>
                    <a:lstStyle/>
                    <a:p>
                      <a:pPr indent="0" lvl="0" marL="0" rtl="0" algn="l">
                        <a:spcBef>
                          <a:spcPts val="0"/>
                        </a:spcBef>
                        <a:spcAft>
                          <a:spcPts val="0"/>
                        </a:spcAft>
                        <a:buNone/>
                      </a:pPr>
                      <a:r>
                        <a:rPr lang="en-GB" sz="1200">
                          <a:latin typeface="Lora"/>
                          <a:ea typeface="Lora"/>
                          <a:cs typeface="Lora"/>
                          <a:sym typeface="Lora"/>
                        </a:rPr>
                        <a:t>If some of the cells/tissue component is immature.</a:t>
                      </a:r>
                      <a:endParaRPr/>
                    </a:p>
                  </a:txBody>
                  <a:tcPr marT="91425" marB="91425" marR="91425" marL="91425"/>
                </a:tc>
              </a:tr>
              <a:tr h="381000">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Teratoma with malignant transformation</a:t>
                      </a:r>
                      <a:endParaRPr>
                        <a:solidFill>
                          <a:srgbClr val="741B47"/>
                        </a:solidFill>
                      </a:endParaRPr>
                    </a:p>
                  </a:txBody>
                  <a:tcPr marT="91425" marB="91425" marR="91425" marL="91425">
                    <a:solidFill>
                      <a:srgbClr val="EAD1DC"/>
                    </a:solidFill>
                  </a:tcPr>
                </a:tc>
                <a:tc>
                  <a:txBody>
                    <a:bodyPr/>
                    <a:lstStyle/>
                    <a:p>
                      <a:pPr indent="0" lvl="0" marL="0" rtl="0" algn="l">
                        <a:spcBef>
                          <a:spcPts val="0"/>
                        </a:spcBef>
                        <a:spcAft>
                          <a:spcPts val="0"/>
                        </a:spcAft>
                        <a:buNone/>
                      </a:pPr>
                      <a:r>
                        <a:rPr lang="en-GB" sz="1200">
                          <a:latin typeface="Lora"/>
                          <a:ea typeface="Lora"/>
                          <a:cs typeface="Lora"/>
                          <a:sym typeface="Lora"/>
                        </a:rPr>
                        <a:t>If any of the cells/tissue undergoes non germ cell type of malignant transformation (e.g. squamous cells develop into squamous cell carcinoma).</a:t>
                      </a:r>
                      <a:endParaRPr/>
                    </a:p>
                  </a:txBody>
                  <a:tcPr marT="91425" marB="91425" marR="91425" marL="91425">
                    <a:solidFill>
                      <a:srgbClr val="FFFFFF"/>
                    </a:solidFill>
                  </a:tcPr>
                </a:tc>
              </a:tr>
            </a:tbl>
          </a:graphicData>
        </a:graphic>
      </p:graphicFrame>
      <p:pic>
        <p:nvPicPr>
          <p:cNvPr id="879" name="Google Shape;879;p68"/>
          <p:cNvPicPr preferRelativeResize="0"/>
          <p:nvPr/>
        </p:nvPicPr>
        <p:blipFill>
          <a:blip r:embed="rId4">
            <a:alphaModFix/>
          </a:blip>
          <a:stretch>
            <a:fillRect/>
          </a:stretch>
        </p:blipFill>
        <p:spPr>
          <a:xfrm>
            <a:off x="6534363" y="9203763"/>
            <a:ext cx="1209476" cy="998474"/>
          </a:xfrm>
          <a:prstGeom prst="rect">
            <a:avLst/>
          </a:prstGeom>
          <a:noFill/>
          <a:ln>
            <a:noFill/>
          </a:ln>
        </p:spPr>
      </p:pic>
      <p:pic>
        <p:nvPicPr>
          <p:cNvPr id="880" name="Google Shape;880;p68"/>
          <p:cNvPicPr preferRelativeResize="0"/>
          <p:nvPr/>
        </p:nvPicPr>
        <p:blipFill>
          <a:blip r:embed="rId5">
            <a:alphaModFix/>
          </a:blip>
          <a:stretch>
            <a:fillRect/>
          </a:stretch>
        </p:blipFill>
        <p:spPr>
          <a:xfrm>
            <a:off x="6534375" y="7971513"/>
            <a:ext cx="1209474" cy="1003920"/>
          </a:xfrm>
          <a:prstGeom prst="rect">
            <a:avLst/>
          </a:prstGeom>
          <a:noFill/>
          <a:ln>
            <a:noFill/>
          </a:ln>
        </p:spPr>
      </p:pic>
      <p:sp>
        <p:nvSpPr>
          <p:cNvPr id="881" name="Google Shape;881;p68"/>
          <p:cNvSpPr txBox="1"/>
          <p:nvPr/>
        </p:nvSpPr>
        <p:spPr>
          <a:xfrm>
            <a:off x="6458175" y="7700388"/>
            <a:ext cx="373200" cy="4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741B47"/>
                </a:solidFill>
                <a:latin typeface="Lora"/>
                <a:ea typeface="Lora"/>
                <a:cs typeface="Lora"/>
                <a:sym typeface="Lora"/>
              </a:rPr>
              <a:t>A</a:t>
            </a:r>
            <a:endParaRPr b="1">
              <a:solidFill>
                <a:srgbClr val="741B47"/>
              </a:solidFill>
              <a:latin typeface="Lora"/>
              <a:ea typeface="Lora"/>
              <a:cs typeface="Lora"/>
              <a:sym typeface="Lora"/>
            </a:endParaRPr>
          </a:p>
        </p:txBody>
      </p:sp>
      <p:sp>
        <p:nvSpPr>
          <p:cNvPr id="882" name="Google Shape;882;p68"/>
          <p:cNvSpPr txBox="1"/>
          <p:nvPr/>
        </p:nvSpPr>
        <p:spPr>
          <a:xfrm>
            <a:off x="6458175" y="8928525"/>
            <a:ext cx="373200" cy="4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741B47"/>
                </a:solidFill>
                <a:latin typeface="Lora"/>
                <a:ea typeface="Lora"/>
                <a:cs typeface="Lora"/>
                <a:sym typeface="Lora"/>
              </a:rPr>
              <a:t>B</a:t>
            </a:r>
            <a:endParaRPr b="1">
              <a:solidFill>
                <a:srgbClr val="741B47"/>
              </a:solidFill>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6" name="Shape 886"/>
        <p:cNvGrpSpPr/>
        <p:nvPr/>
      </p:nvGrpSpPr>
      <p:grpSpPr>
        <a:xfrm>
          <a:off x="0" y="0"/>
          <a:ext cx="0" cy="0"/>
          <a:chOff x="0" y="0"/>
          <a:chExt cx="0" cy="0"/>
        </a:xfrm>
      </p:grpSpPr>
      <p:sp>
        <p:nvSpPr>
          <p:cNvPr id="887" name="Google Shape;887;p69"/>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Germ cell</a:t>
            </a:r>
            <a:r>
              <a:rPr b="1" lang="en-GB" sz="3000">
                <a:solidFill>
                  <a:srgbClr val="741B47"/>
                </a:solidFill>
                <a:latin typeface="Lora"/>
                <a:ea typeface="Lora"/>
                <a:cs typeface="Lora"/>
                <a:sym typeface="Lora"/>
              </a:rPr>
              <a:t> tumors</a:t>
            </a:r>
            <a:endParaRPr b="1" sz="3000">
              <a:solidFill>
                <a:srgbClr val="741B47"/>
              </a:solidFill>
              <a:latin typeface="Lora"/>
              <a:ea typeface="Lora"/>
              <a:cs typeface="Lora"/>
              <a:sym typeface="Lora"/>
            </a:endParaRPr>
          </a:p>
        </p:txBody>
      </p:sp>
      <p:sp>
        <p:nvSpPr>
          <p:cNvPr id="888" name="Google Shape;888;p69"/>
          <p:cNvSpPr txBox="1"/>
          <p:nvPr/>
        </p:nvSpPr>
        <p:spPr>
          <a:xfrm>
            <a:off x="0" y="875700"/>
            <a:ext cx="7201200" cy="654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Mixed Germ Cell Tumors (GCTs)</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Common</a:t>
            </a:r>
            <a:r>
              <a:rPr lang="en-GB">
                <a:latin typeface="Lora"/>
                <a:ea typeface="Lora"/>
                <a:cs typeface="Lora"/>
                <a:sym typeface="Lora"/>
              </a:rPr>
              <a:t>. Half of testicular tumors are composed of a mixture of GCTs.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common combinations or mixtures are:</a:t>
            </a:r>
            <a:endParaRPr>
              <a:latin typeface="Lora"/>
              <a:ea typeface="Lora"/>
              <a:cs typeface="Lora"/>
              <a:sym typeface="Lora"/>
            </a:endParaRPr>
          </a:p>
          <a:p>
            <a:pPr indent="-203200" lvl="0" marL="719999" rtl="0" algn="l">
              <a:lnSpc>
                <a:spcPct val="115000"/>
              </a:lnSpc>
              <a:spcBef>
                <a:spcPts val="0"/>
              </a:spcBef>
              <a:spcAft>
                <a:spcPts val="0"/>
              </a:spcAft>
              <a:buSzPts val="1400"/>
              <a:buFont typeface="Lora"/>
              <a:buChar char="○"/>
            </a:pPr>
            <a:r>
              <a:rPr lang="en-GB">
                <a:latin typeface="Lora"/>
                <a:ea typeface="Lora"/>
                <a:cs typeface="Lora"/>
                <a:sym typeface="Lora"/>
              </a:rPr>
              <a:t>Seminoma + embryonal carcinoma.</a:t>
            </a:r>
            <a:endParaRPr>
              <a:latin typeface="Lora"/>
              <a:ea typeface="Lora"/>
              <a:cs typeface="Lora"/>
              <a:sym typeface="Lora"/>
            </a:endParaRPr>
          </a:p>
          <a:p>
            <a:pPr indent="-203200" lvl="0" marL="719999" rtl="0" algn="l">
              <a:lnSpc>
                <a:spcPct val="115000"/>
              </a:lnSpc>
              <a:spcBef>
                <a:spcPts val="0"/>
              </a:spcBef>
              <a:spcAft>
                <a:spcPts val="0"/>
              </a:spcAft>
              <a:buSzPts val="1400"/>
              <a:buFont typeface="Lora"/>
              <a:buChar char="○"/>
            </a:pPr>
            <a:r>
              <a:rPr lang="en-GB">
                <a:latin typeface="Lora"/>
                <a:ea typeface="Lora"/>
                <a:cs typeface="Lora"/>
                <a:sym typeface="Lora"/>
              </a:rPr>
              <a:t>Teratoma + embryonal carcinoma +/- yolk sac tumor.</a:t>
            </a:r>
            <a:endParaRPr>
              <a:latin typeface="Lora"/>
              <a:ea typeface="Lora"/>
              <a:cs typeface="Lora"/>
              <a:sym typeface="Lora"/>
            </a:endParaRPr>
          </a:p>
          <a:p>
            <a:pPr indent="0" lvl="0" marL="0" rtl="0" algn="l">
              <a:lnSpc>
                <a:spcPct val="115000"/>
              </a:lnSpc>
              <a:spcBef>
                <a:spcPts val="1200"/>
              </a:spcBef>
              <a:spcAft>
                <a:spcPts val="0"/>
              </a:spcAft>
              <a:buNone/>
            </a:pPr>
            <a:r>
              <a:rPr b="1" lang="en-GB" sz="1800">
                <a:solidFill>
                  <a:srgbClr val="A64D79"/>
                </a:solidFill>
                <a:latin typeface="Lora"/>
                <a:ea typeface="Lora"/>
                <a:cs typeface="Lora"/>
                <a:sym typeface="Lora"/>
              </a:rPr>
              <a:t>Clinical Features</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Painless</a:t>
            </a:r>
            <a:r>
              <a:rPr lang="en-GB">
                <a:latin typeface="Lora"/>
                <a:ea typeface="Lora"/>
                <a:cs typeface="Lora"/>
                <a:sym typeface="Lora"/>
              </a:rPr>
              <a:t> solid </a:t>
            </a:r>
            <a:r>
              <a:rPr b="1" lang="en-GB">
                <a:latin typeface="Lora"/>
                <a:ea typeface="Lora"/>
                <a:cs typeface="Lora"/>
                <a:sym typeface="Lora"/>
              </a:rPr>
              <a:t>enlarging</a:t>
            </a:r>
            <a:r>
              <a:rPr lang="en-GB">
                <a:latin typeface="Lora"/>
                <a:ea typeface="Lora"/>
                <a:cs typeface="Lora"/>
                <a:sym typeface="Lora"/>
              </a:rPr>
              <a:t> mass in the testis.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They secrete hormones and enzymes that can be detected in blood:</a:t>
            </a:r>
            <a:endParaRPr>
              <a:latin typeface="Lora"/>
              <a:ea typeface="Lora"/>
              <a:cs typeface="Lora"/>
              <a:sym typeface="Lora"/>
            </a:endParaRPr>
          </a:p>
          <a:p>
            <a:pPr indent="-268899" lvl="0" marL="719999" rtl="0" algn="l">
              <a:lnSpc>
                <a:spcPct val="115000"/>
              </a:lnSpc>
              <a:spcBef>
                <a:spcPts val="0"/>
              </a:spcBef>
              <a:spcAft>
                <a:spcPts val="0"/>
              </a:spcAft>
              <a:buSzPts val="1400"/>
              <a:buFont typeface="Lora"/>
              <a:buChar char="○"/>
            </a:pPr>
            <a:r>
              <a:rPr b="1" lang="en-GB">
                <a:latin typeface="Lora"/>
                <a:ea typeface="Lora"/>
                <a:cs typeface="Lora"/>
                <a:sym typeface="Lora"/>
              </a:rPr>
              <a:t>HCG, AFP, and lactate dehydrogenase LDH.</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GCTs can metastasize by:</a:t>
            </a:r>
            <a:endParaRPr>
              <a:latin typeface="Lora"/>
              <a:ea typeface="Lora"/>
              <a:cs typeface="Lora"/>
              <a:sym typeface="Lora"/>
            </a:endParaRPr>
          </a:p>
          <a:p>
            <a:pPr indent="-268899" lvl="0" marL="719999" rtl="0" algn="l">
              <a:lnSpc>
                <a:spcPct val="115000"/>
              </a:lnSpc>
              <a:spcBef>
                <a:spcPts val="0"/>
              </a:spcBef>
              <a:spcAft>
                <a:spcPts val="0"/>
              </a:spcAft>
              <a:buSzPts val="1400"/>
              <a:buFont typeface="Lora"/>
              <a:buChar char="○"/>
            </a:pPr>
            <a:r>
              <a:rPr b="1" lang="en-GB">
                <a:latin typeface="Lora"/>
                <a:ea typeface="Lora"/>
                <a:cs typeface="Lora"/>
                <a:sym typeface="Lora"/>
              </a:rPr>
              <a:t>Direct</a:t>
            </a:r>
            <a:r>
              <a:rPr lang="en-GB">
                <a:latin typeface="Lora"/>
                <a:ea typeface="Lora"/>
                <a:cs typeface="Lora"/>
                <a:sym typeface="Lora"/>
              </a:rPr>
              <a:t> extension to the epididymis, spermatic cord, or scrotal sac.</a:t>
            </a:r>
            <a:endParaRPr>
              <a:latin typeface="Lora"/>
              <a:ea typeface="Lora"/>
              <a:cs typeface="Lora"/>
              <a:sym typeface="Lora"/>
            </a:endParaRPr>
          </a:p>
          <a:p>
            <a:pPr indent="-268899" lvl="0" marL="719999" rtl="0" algn="l">
              <a:lnSpc>
                <a:spcPct val="115000"/>
              </a:lnSpc>
              <a:spcBef>
                <a:spcPts val="0"/>
              </a:spcBef>
              <a:spcAft>
                <a:spcPts val="0"/>
              </a:spcAft>
              <a:buSzPts val="1400"/>
              <a:buFont typeface="Lora"/>
              <a:buChar char="○"/>
            </a:pPr>
            <a:r>
              <a:rPr b="1" lang="en-GB">
                <a:latin typeface="Lora"/>
                <a:ea typeface="Lora"/>
                <a:cs typeface="Lora"/>
                <a:sym typeface="Lora"/>
              </a:rPr>
              <a:t>Lymphatic spread: </a:t>
            </a:r>
            <a:r>
              <a:rPr lang="en-GB">
                <a:latin typeface="Lora"/>
                <a:ea typeface="Lora"/>
                <a:cs typeface="Lora"/>
                <a:sym typeface="Lora"/>
              </a:rPr>
              <a:t>Retroperitoneal and para-aortic nodes are first to be involved.</a:t>
            </a:r>
            <a:endParaRPr>
              <a:latin typeface="Lora"/>
              <a:ea typeface="Lora"/>
              <a:cs typeface="Lora"/>
              <a:sym typeface="Lora"/>
            </a:endParaRPr>
          </a:p>
          <a:p>
            <a:pPr indent="-268899" lvl="0" marL="719999" rtl="0" algn="l">
              <a:lnSpc>
                <a:spcPct val="115000"/>
              </a:lnSpc>
              <a:spcBef>
                <a:spcPts val="0"/>
              </a:spcBef>
              <a:spcAft>
                <a:spcPts val="0"/>
              </a:spcAft>
              <a:buSzPts val="1400"/>
              <a:buFont typeface="Lora"/>
              <a:buChar char="○"/>
            </a:pPr>
            <a:r>
              <a:rPr b="1" lang="en-GB">
                <a:latin typeface="Lora"/>
                <a:ea typeface="Lora"/>
                <a:cs typeface="Lora"/>
                <a:sym typeface="Lora"/>
              </a:rPr>
              <a:t>Hematogenous</a:t>
            </a:r>
            <a:r>
              <a:rPr lang="en-GB">
                <a:latin typeface="Lora"/>
                <a:ea typeface="Lora"/>
                <a:cs typeface="Lora"/>
                <a:sym typeface="Lora"/>
              </a:rPr>
              <a:t> spread to Lung, liver, Brain, and bones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 biopsy of a testicular tumor is not recommended because it is associated with a risk of tumor spillage and it is very painful,</a:t>
            </a:r>
            <a:endParaRPr>
              <a:latin typeface="Lora"/>
              <a:ea typeface="Lora"/>
              <a:cs typeface="Lora"/>
              <a:sym typeface="Lora"/>
            </a:endParaRPr>
          </a:p>
          <a:p>
            <a:pPr indent="0" lvl="0" marL="0" rtl="0" algn="l">
              <a:lnSpc>
                <a:spcPct val="115000"/>
              </a:lnSpc>
              <a:spcBef>
                <a:spcPts val="1000"/>
              </a:spcBef>
              <a:spcAft>
                <a:spcPts val="0"/>
              </a:spcAft>
              <a:buNone/>
            </a:pPr>
            <a:r>
              <a:rPr b="1" lang="en-GB" sz="1800">
                <a:solidFill>
                  <a:srgbClr val="A64D79"/>
                </a:solidFill>
                <a:latin typeface="Lora"/>
                <a:ea typeface="Lora"/>
                <a:cs typeface="Lora"/>
                <a:sym typeface="Lora"/>
              </a:rPr>
              <a:t>Management</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standard management: radical orchiectomy.</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Seminomatous tumors → </a:t>
            </a:r>
            <a:r>
              <a:rPr b="1" lang="en-GB">
                <a:latin typeface="Lora"/>
                <a:ea typeface="Lora"/>
                <a:cs typeface="Lora"/>
                <a:sym typeface="Lora"/>
              </a:rPr>
              <a:t>radiosensitive: </a:t>
            </a:r>
            <a:r>
              <a:rPr lang="en-GB">
                <a:latin typeface="Lora"/>
                <a:ea typeface="Lora"/>
                <a:cs typeface="Lora"/>
                <a:sym typeface="Lora"/>
              </a:rPr>
              <a:t>respond well to radiotherapy. </a:t>
            </a:r>
            <a:endParaRPr>
              <a:latin typeface="Lora"/>
              <a:ea typeface="Lora"/>
              <a:cs typeface="Lora"/>
              <a:sym typeface="Lora"/>
            </a:endParaRPr>
          </a:p>
          <a:p>
            <a:pPr indent="-317500" lvl="0" marL="719999" rtl="0" algn="l">
              <a:lnSpc>
                <a:spcPct val="115000"/>
              </a:lnSpc>
              <a:spcBef>
                <a:spcPts val="0"/>
              </a:spcBef>
              <a:spcAft>
                <a:spcPts val="0"/>
              </a:spcAft>
              <a:buSzPts val="1400"/>
              <a:buFont typeface="Lora"/>
              <a:buChar char="○"/>
            </a:pPr>
            <a:r>
              <a:rPr lang="en-GB">
                <a:latin typeface="Lora"/>
                <a:ea typeface="Lora"/>
                <a:cs typeface="Lora"/>
                <a:sym typeface="Lora"/>
              </a:rPr>
              <a:t>95% of patients can be cured.</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Non-seminomatous tumors → </a:t>
            </a:r>
            <a:r>
              <a:rPr b="1" lang="en-GB">
                <a:latin typeface="Lora"/>
                <a:ea typeface="Lora"/>
                <a:cs typeface="Lora"/>
                <a:sym typeface="Lora"/>
              </a:rPr>
              <a:t>chemosensitive</a:t>
            </a:r>
            <a:r>
              <a:rPr lang="en-GB">
                <a:latin typeface="Lora"/>
                <a:ea typeface="Lora"/>
                <a:cs typeface="Lora"/>
                <a:sym typeface="Lora"/>
              </a:rPr>
              <a:t>: respond very well to chemotherapy.</a:t>
            </a:r>
            <a:endParaRPr>
              <a:latin typeface="Lora"/>
              <a:ea typeface="Lora"/>
              <a:cs typeface="Lora"/>
              <a:sym typeface="Lora"/>
            </a:endParaRPr>
          </a:p>
          <a:p>
            <a:pPr indent="-317500" lvl="0" marL="719999" rtl="0" algn="l">
              <a:lnSpc>
                <a:spcPct val="115000"/>
              </a:lnSpc>
              <a:spcBef>
                <a:spcPts val="0"/>
              </a:spcBef>
              <a:spcAft>
                <a:spcPts val="0"/>
              </a:spcAft>
              <a:buSzPts val="1400"/>
              <a:buFont typeface="Lora"/>
              <a:buChar char="○"/>
            </a:pPr>
            <a:r>
              <a:rPr lang="en-GB">
                <a:latin typeface="Lora"/>
                <a:ea typeface="Lora"/>
                <a:cs typeface="Lora"/>
                <a:sym typeface="Lora"/>
              </a:rPr>
              <a:t>90% of patients achieve complete remission with aggressive chemotherapy.</a:t>
            </a:r>
            <a:endParaRPr>
              <a:latin typeface="Lora"/>
              <a:ea typeface="Lora"/>
              <a:cs typeface="Lora"/>
              <a:sym typeface="Lora"/>
            </a:endParaRPr>
          </a:p>
          <a:p>
            <a:pPr indent="0" lvl="0" marL="0" rtl="0" algn="l">
              <a:lnSpc>
                <a:spcPct val="115000"/>
              </a:lnSpc>
              <a:spcBef>
                <a:spcPts val="1000"/>
              </a:spcBef>
              <a:spcAft>
                <a:spcPts val="0"/>
              </a:spcAft>
              <a:buNone/>
            </a:pPr>
            <a:r>
              <a:rPr b="1" lang="en-GB" sz="1800">
                <a:solidFill>
                  <a:srgbClr val="A64D79"/>
                </a:solidFill>
                <a:latin typeface="Lora"/>
                <a:ea typeface="Lora"/>
                <a:cs typeface="Lora"/>
                <a:sym typeface="Lora"/>
              </a:rPr>
              <a:t>Differences between GCTs</a:t>
            </a:r>
            <a:endParaRPr b="1" sz="1800">
              <a:solidFill>
                <a:srgbClr val="A64D79"/>
              </a:solidFill>
              <a:latin typeface="Lora"/>
              <a:ea typeface="Lora"/>
              <a:cs typeface="Lora"/>
              <a:sym typeface="Lora"/>
            </a:endParaRPr>
          </a:p>
        </p:txBody>
      </p:sp>
      <p:graphicFrame>
        <p:nvGraphicFramePr>
          <p:cNvPr id="889" name="Google Shape;889;p69"/>
          <p:cNvGraphicFramePr/>
          <p:nvPr/>
        </p:nvGraphicFramePr>
        <p:xfrm>
          <a:off x="541625" y="7650009"/>
          <a:ext cx="3000000" cy="3000000"/>
        </p:xfrm>
        <a:graphic>
          <a:graphicData uri="http://schemas.openxmlformats.org/drawingml/2006/table">
            <a:tbl>
              <a:tblPr>
                <a:noFill/>
                <a:tableStyleId>{EEC14F36-CF1F-4858-894F-E5A54A86343B}</a:tableStyleId>
              </a:tblPr>
              <a:tblGrid>
                <a:gridCol w="2866925"/>
                <a:gridCol w="3969825"/>
              </a:tblGrid>
              <a:tr h="219900">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Seminomas</a:t>
                      </a:r>
                      <a:endParaRPr b="1" sz="1200">
                        <a:solidFill>
                          <a:srgbClr val="FFFFFF"/>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Nonseminomatous GCT</a:t>
                      </a:r>
                      <a:endParaRPr b="1" sz="1200">
                        <a:solidFill>
                          <a:srgbClr val="FFFFFF"/>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741B47"/>
                    </a:solidFill>
                  </a:tcPr>
                </a:tc>
              </a:tr>
              <a:tr h="219900">
                <a:tc>
                  <a:txBody>
                    <a:bodyPr/>
                    <a:lstStyle/>
                    <a:p>
                      <a:pPr indent="0" lvl="0" marL="0" rtl="0" algn="ctr">
                        <a:spcBef>
                          <a:spcPts val="0"/>
                        </a:spcBef>
                        <a:spcAft>
                          <a:spcPts val="0"/>
                        </a:spcAft>
                        <a:buNone/>
                      </a:pPr>
                      <a:r>
                        <a:rPr b="1" lang="en-GB" sz="1200">
                          <a:latin typeface="Lora"/>
                          <a:ea typeface="Lora"/>
                          <a:cs typeface="Lora"/>
                          <a:sym typeface="Lora"/>
                        </a:rPr>
                        <a:t>Radiosensitive</a:t>
                      </a:r>
                      <a:endParaRPr b="1" sz="12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200">
                          <a:latin typeface="Lora"/>
                          <a:ea typeface="Lora"/>
                          <a:cs typeface="Lora"/>
                          <a:sym typeface="Lora"/>
                        </a:rPr>
                        <a:t>Non radiosensitive</a:t>
                      </a:r>
                      <a:endParaRPr b="1" sz="12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19900">
                <a:tc>
                  <a:txBody>
                    <a:bodyPr/>
                    <a:lstStyle/>
                    <a:p>
                      <a:pPr indent="0" lvl="0" marL="0" rtl="0" algn="ctr">
                        <a:spcBef>
                          <a:spcPts val="0"/>
                        </a:spcBef>
                        <a:spcAft>
                          <a:spcPts val="0"/>
                        </a:spcAft>
                        <a:buNone/>
                      </a:pPr>
                      <a:r>
                        <a:rPr b="1" lang="en-GB" sz="1200">
                          <a:latin typeface="Lora"/>
                          <a:ea typeface="Lora"/>
                          <a:cs typeface="Lora"/>
                          <a:sym typeface="Lora"/>
                        </a:rPr>
                        <a:t>Chemosensitive</a:t>
                      </a:r>
                      <a:endParaRPr b="1" sz="12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200">
                          <a:latin typeface="Lora"/>
                          <a:ea typeface="Lora"/>
                          <a:cs typeface="Lora"/>
                          <a:sym typeface="Lora"/>
                        </a:rPr>
                        <a:t>Chemosensitive</a:t>
                      </a:r>
                      <a:endParaRPr b="1" sz="12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19900">
                <a:tc>
                  <a:txBody>
                    <a:bodyPr/>
                    <a:lstStyle/>
                    <a:p>
                      <a:pPr indent="0" lvl="0" marL="0" rtl="0" algn="ctr">
                        <a:spcBef>
                          <a:spcPts val="0"/>
                        </a:spcBef>
                        <a:spcAft>
                          <a:spcPts val="0"/>
                        </a:spcAft>
                        <a:buNone/>
                      </a:pPr>
                      <a:r>
                        <a:rPr b="1" lang="en-GB" sz="1200">
                          <a:latin typeface="Lora"/>
                          <a:ea typeface="Lora"/>
                          <a:cs typeface="Lora"/>
                          <a:sym typeface="Lora"/>
                        </a:rPr>
                        <a:t>Late metastasis</a:t>
                      </a:r>
                      <a:endParaRPr b="1" sz="12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200">
                          <a:latin typeface="Lora"/>
                          <a:ea typeface="Lora"/>
                          <a:cs typeface="Lora"/>
                          <a:sym typeface="Lora"/>
                        </a:rPr>
                        <a:t>Early metastasis to retroperitoneal lymph nodes.</a:t>
                      </a:r>
                      <a:endParaRPr b="1" sz="12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219900">
                <a:tc>
                  <a:txBody>
                    <a:bodyPr/>
                    <a:lstStyle/>
                    <a:p>
                      <a:pPr indent="0" lvl="0" marL="0" rtl="0" algn="ctr">
                        <a:spcBef>
                          <a:spcPts val="0"/>
                        </a:spcBef>
                        <a:spcAft>
                          <a:spcPts val="0"/>
                        </a:spcAft>
                        <a:buNone/>
                      </a:pPr>
                      <a:r>
                        <a:rPr b="1" lang="en-GB" sz="1200">
                          <a:latin typeface="Lora"/>
                          <a:ea typeface="Lora"/>
                          <a:cs typeface="Lora"/>
                          <a:sym typeface="Lora"/>
                        </a:rPr>
                        <a:t>Excellent prognosis</a:t>
                      </a:r>
                      <a:endParaRPr b="1" sz="12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GB" sz="1200">
                          <a:latin typeface="Lora"/>
                          <a:ea typeface="Lora"/>
                          <a:cs typeface="Lora"/>
                          <a:sym typeface="Lora"/>
                        </a:rPr>
                        <a:t>More aggressive</a:t>
                      </a:r>
                      <a:endParaRPr b="1" sz="1200">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Scientific Project Proposal by Slidesgo">
  <a:themeElements>
    <a:clrScheme name="Simple Light">
      <a:dk1>
        <a:srgbClr val="EEE7EA"/>
      </a:dk1>
      <a:lt1>
        <a:srgbClr val="4C1130"/>
      </a:lt1>
      <a:dk2>
        <a:srgbClr val="741B47"/>
      </a:dk2>
      <a:lt2>
        <a:srgbClr val="A64D79"/>
      </a:lt2>
      <a:accent1>
        <a:srgbClr val="C27BA0"/>
      </a:accent1>
      <a:accent2>
        <a:srgbClr val="D5A6BD"/>
      </a:accent2>
      <a:accent3>
        <a:srgbClr val="EAD1DC"/>
      </a:accent3>
      <a:accent4>
        <a:srgbClr val="C27BA0"/>
      </a:accent4>
      <a:accent5>
        <a:srgbClr val="A64D79"/>
      </a:accent5>
      <a:accent6>
        <a:srgbClr val="741B47"/>
      </a:accent6>
      <a:hlink>
        <a:srgbClr val="4C1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tific Project Proposal by Slidesgo">
  <a:themeElements>
    <a:clrScheme name="Simple Light">
      <a:dk1>
        <a:srgbClr val="EEE7EA"/>
      </a:dk1>
      <a:lt1>
        <a:srgbClr val="4C1130"/>
      </a:lt1>
      <a:dk2>
        <a:srgbClr val="741B47"/>
      </a:dk2>
      <a:lt2>
        <a:srgbClr val="A64D79"/>
      </a:lt2>
      <a:accent1>
        <a:srgbClr val="C27BA0"/>
      </a:accent1>
      <a:accent2>
        <a:srgbClr val="D5A6BD"/>
      </a:accent2>
      <a:accent3>
        <a:srgbClr val="EAD1DC"/>
      </a:accent3>
      <a:accent4>
        <a:srgbClr val="C27BA0"/>
      </a:accent4>
      <a:accent5>
        <a:srgbClr val="A64D79"/>
      </a:accent5>
      <a:accent6>
        <a:srgbClr val="741B47"/>
      </a:accent6>
      <a:hlink>
        <a:srgbClr val="4C1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