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06" r:id="rId5"/>
    <p:sldMasterId id="214748370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y="10688400" cx="7920000"/>
  <p:notesSz cx="6858000" cy="9144000"/>
  <p:embeddedFontLst>
    <p:embeddedFont>
      <p:font typeface="Roboto Slab"/>
      <p:regular r:id="rId17"/>
      <p:bold r:id="rId18"/>
    </p:embeddedFont>
    <p:embeddedFont>
      <p:font typeface="Fira Sans Extra Condensed Medium"/>
      <p:regular r:id="rId19"/>
      <p:bold r:id="rId20"/>
      <p:italic r:id="rId21"/>
      <p:boldItalic r:id="rId22"/>
    </p:embeddedFont>
    <p:embeddedFont>
      <p:font typeface="Lora"/>
      <p:regular r:id="rId23"/>
      <p:bold r:id="rId24"/>
      <p:italic r:id="rId25"/>
      <p:boldItalic r:id="rId26"/>
    </p:embeddedFont>
    <p:embeddedFont>
      <p:font typeface="Catamaran Light"/>
      <p:regular r:id="rId27"/>
      <p:bold r:id="rId28"/>
    </p:embeddedFont>
    <p:embeddedFont>
      <p:font typeface="Pompiere"/>
      <p:regular r:id="rId29"/>
    </p:embeddedFont>
    <p:embeddedFont>
      <p:font typeface="DM Sans"/>
      <p:regular r:id="rId30"/>
      <p:bold r:id="rId31"/>
      <p:italic r:id="rId32"/>
      <p:boldItalic r:id="rId33"/>
    </p:embeddedFont>
    <p:embeddedFont>
      <p:font typeface="Patrick Hand SC"/>
      <p:regular r:id="rId34"/>
    </p:embeddedFont>
    <p:embeddedFont>
      <p:font typeface="CG Time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6">
          <p15:clr>
            <a:srgbClr val="A4A3A4"/>
          </p15:clr>
        </p15:guide>
        <p15:guide id="2" pos="24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7FC47E3-E9B6-4FE3-82A8-1BDEE12D8284}">
  <a:tblStyle styleId="{57FC47E3-E9B6-4FE3-82A8-1BDEE12D828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66" orient="horz"/>
        <p:guide pos="249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FiraSansExtraCondensedMedium-bold.fntdata"/><Relationship Id="rId22" Type="http://schemas.openxmlformats.org/officeDocument/2006/relationships/font" Target="fonts/FiraSansExtraCondensedMedium-boldItalic.fntdata"/><Relationship Id="rId21" Type="http://schemas.openxmlformats.org/officeDocument/2006/relationships/font" Target="fonts/FiraSansExtraCondensedMedium-italic.fntdata"/><Relationship Id="rId24" Type="http://schemas.openxmlformats.org/officeDocument/2006/relationships/font" Target="fonts/Lora-bold.fntdata"/><Relationship Id="rId23" Type="http://schemas.openxmlformats.org/officeDocument/2006/relationships/font" Target="fonts/Lor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Lora-boldItalic.fntdata"/><Relationship Id="rId25" Type="http://schemas.openxmlformats.org/officeDocument/2006/relationships/font" Target="fonts/Lora-italic.fntdata"/><Relationship Id="rId28" Type="http://schemas.openxmlformats.org/officeDocument/2006/relationships/font" Target="fonts/CatamaranLight-bold.fntdata"/><Relationship Id="rId27" Type="http://schemas.openxmlformats.org/officeDocument/2006/relationships/font" Target="fonts/CatamaranLight-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Pompiere-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DMSans-bold.fntdata"/><Relationship Id="rId30" Type="http://schemas.openxmlformats.org/officeDocument/2006/relationships/font" Target="fonts/DMSans-regular.fntdata"/><Relationship Id="rId11" Type="http://schemas.openxmlformats.org/officeDocument/2006/relationships/slide" Target="slides/slide4.xml"/><Relationship Id="rId33" Type="http://schemas.openxmlformats.org/officeDocument/2006/relationships/font" Target="fonts/DMSans-boldItalic.fntdata"/><Relationship Id="rId10" Type="http://schemas.openxmlformats.org/officeDocument/2006/relationships/slide" Target="slides/slide3.xml"/><Relationship Id="rId32" Type="http://schemas.openxmlformats.org/officeDocument/2006/relationships/font" Target="fonts/DMSans-italic.fntdata"/><Relationship Id="rId13" Type="http://schemas.openxmlformats.org/officeDocument/2006/relationships/slide" Target="slides/slide6.xml"/><Relationship Id="rId35" Type="http://schemas.openxmlformats.org/officeDocument/2006/relationships/font" Target="fonts/CGTimes-regular.fntdata"/><Relationship Id="rId12" Type="http://schemas.openxmlformats.org/officeDocument/2006/relationships/slide" Target="slides/slide5.xml"/><Relationship Id="rId34" Type="http://schemas.openxmlformats.org/officeDocument/2006/relationships/font" Target="fonts/PatrickHandSC-regular.fntdata"/><Relationship Id="rId15" Type="http://schemas.openxmlformats.org/officeDocument/2006/relationships/slide" Target="slides/slide8.xml"/><Relationship Id="rId37" Type="http://schemas.openxmlformats.org/officeDocument/2006/relationships/font" Target="fonts/CGTimes-italic.fntdata"/><Relationship Id="rId14" Type="http://schemas.openxmlformats.org/officeDocument/2006/relationships/slide" Target="slides/slide7.xml"/><Relationship Id="rId36" Type="http://schemas.openxmlformats.org/officeDocument/2006/relationships/font" Target="fonts/CGTimes-bold.fntdata"/><Relationship Id="rId17" Type="http://schemas.openxmlformats.org/officeDocument/2006/relationships/font" Target="fonts/RobotoSlab-regular.fntdata"/><Relationship Id="rId16" Type="http://schemas.openxmlformats.org/officeDocument/2006/relationships/slide" Target="slides/slide9.xml"/><Relationship Id="rId38" Type="http://schemas.openxmlformats.org/officeDocument/2006/relationships/font" Target="fonts/CGTimes-boldItalic.fntdata"/><Relationship Id="rId19" Type="http://schemas.openxmlformats.org/officeDocument/2006/relationships/font" Target="fonts/FiraSansExtraCondensedMedium-regular.fntdata"/><Relationship Id="rId18" Type="http://schemas.openxmlformats.org/officeDocument/2006/relationships/font" Target="fonts/RobotoSlab-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6" name="Shape 786"/>
        <p:cNvGrpSpPr/>
        <p:nvPr/>
      </p:nvGrpSpPr>
      <p:grpSpPr>
        <a:xfrm>
          <a:off x="0" y="0"/>
          <a:ext cx="0" cy="0"/>
          <a:chOff x="0" y="0"/>
          <a:chExt cx="0" cy="0"/>
        </a:xfrm>
      </p:grpSpPr>
      <p:sp>
        <p:nvSpPr>
          <p:cNvPr id="787" name="Google Shape;787;p: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8" name="Shape 798"/>
        <p:cNvGrpSpPr/>
        <p:nvPr/>
      </p:nvGrpSpPr>
      <p:grpSpPr>
        <a:xfrm>
          <a:off x="0" y="0"/>
          <a:ext cx="0" cy="0"/>
          <a:chOff x="0" y="0"/>
          <a:chExt cx="0" cy="0"/>
        </a:xfrm>
      </p:grpSpPr>
      <p:sp>
        <p:nvSpPr>
          <p:cNvPr id="799" name="Google Shape;799;g71c66a9b19_0_39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71c66a9b19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0" name="Shape 810"/>
        <p:cNvGrpSpPr/>
        <p:nvPr/>
      </p:nvGrpSpPr>
      <p:grpSpPr>
        <a:xfrm>
          <a:off x="0" y="0"/>
          <a:ext cx="0" cy="0"/>
          <a:chOff x="0" y="0"/>
          <a:chExt cx="0" cy="0"/>
        </a:xfrm>
      </p:grpSpPr>
      <p:sp>
        <p:nvSpPr>
          <p:cNvPr id="811" name="Google Shape;811;g7273f9e907_0_35: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7273f9e90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7" name="Shape 827"/>
        <p:cNvGrpSpPr/>
        <p:nvPr/>
      </p:nvGrpSpPr>
      <p:grpSpPr>
        <a:xfrm>
          <a:off x="0" y="0"/>
          <a:ext cx="0" cy="0"/>
          <a:chOff x="0" y="0"/>
          <a:chExt cx="0" cy="0"/>
        </a:xfrm>
      </p:grpSpPr>
      <p:sp>
        <p:nvSpPr>
          <p:cNvPr id="828" name="Google Shape;828;g4ec0888e18af076c_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4ec0888e18af076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2" name="Shape 842"/>
        <p:cNvGrpSpPr/>
        <p:nvPr/>
      </p:nvGrpSpPr>
      <p:grpSpPr>
        <a:xfrm>
          <a:off x="0" y="0"/>
          <a:ext cx="0" cy="0"/>
          <a:chOff x="0" y="0"/>
          <a:chExt cx="0" cy="0"/>
        </a:xfrm>
      </p:grpSpPr>
      <p:sp>
        <p:nvSpPr>
          <p:cNvPr id="843" name="Google Shape;843;g768bb714602108bb_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768bb714602108bb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4" name="Shape 854"/>
        <p:cNvGrpSpPr/>
        <p:nvPr/>
      </p:nvGrpSpPr>
      <p:grpSpPr>
        <a:xfrm>
          <a:off x="0" y="0"/>
          <a:ext cx="0" cy="0"/>
          <a:chOff x="0" y="0"/>
          <a:chExt cx="0" cy="0"/>
        </a:xfrm>
      </p:grpSpPr>
      <p:sp>
        <p:nvSpPr>
          <p:cNvPr id="855" name="Google Shape;855;g42da2aca15be571b_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42da2aca15be571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g71c66a9b19_0_835: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71c66a9b19_0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Google Shape;872;g71c66a9b19_0_414: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71c66a9b19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9" name="Shape 879"/>
        <p:cNvGrpSpPr/>
        <p:nvPr/>
      </p:nvGrpSpPr>
      <p:grpSpPr>
        <a:xfrm>
          <a:off x="0" y="0"/>
          <a:ext cx="0" cy="0"/>
          <a:chOff x="0" y="0"/>
          <a:chExt cx="0" cy="0"/>
        </a:xfrm>
      </p:grpSpPr>
      <p:sp>
        <p:nvSpPr>
          <p:cNvPr id="880" name="Google Shape;880;g71c66a9b19_0_417: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71c66a9b19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flipH="1">
            <a:off x="3318678" y="4021060"/>
            <a:ext cx="3977700" cy="370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10" name="Google Shape;10;p2"/>
          <p:cNvSpPr txBox="1"/>
          <p:nvPr>
            <p:ph idx="1" type="subTitle"/>
          </p:nvPr>
        </p:nvSpPr>
        <p:spPr>
          <a:xfrm flipH="1">
            <a:off x="5592378" y="7531649"/>
            <a:ext cx="1704000" cy="77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800"/>
              <a:buNone/>
              <a:defRPr sz="1400"/>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grpSp>
        <p:nvGrpSpPr>
          <p:cNvPr id="11" name="Google Shape;11;p2"/>
          <p:cNvGrpSpPr/>
          <p:nvPr/>
        </p:nvGrpSpPr>
        <p:grpSpPr>
          <a:xfrm>
            <a:off x="726461" y="1546740"/>
            <a:ext cx="3813354" cy="5626009"/>
            <a:chOff x="838772" y="744341"/>
            <a:chExt cx="4402902" cy="2707415"/>
          </a:xfrm>
        </p:grpSpPr>
        <p:sp>
          <p:nvSpPr>
            <p:cNvPr id="12" name="Google Shape;12;p2"/>
            <p:cNvSpPr/>
            <p:nvPr/>
          </p:nvSpPr>
          <p:spPr>
            <a:xfrm>
              <a:off x="2521176" y="744341"/>
              <a:ext cx="111728" cy="102414"/>
            </a:xfrm>
            <a:custGeom>
              <a:rect b="b" l="l" r="r" t="t"/>
              <a:pathLst>
                <a:path extrusionOk="0" h="2045" w="2231">
                  <a:moveTo>
                    <a:pt x="1115" y="1"/>
                  </a:moveTo>
                  <a:cubicBezTo>
                    <a:pt x="1057" y="1"/>
                    <a:pt x="999" y="31"/>
                    <a:pt x="970" y="91"/>
                  </a:cubicBezTo>
                  <a:lnTo>
                    <a:pt x="765" y="501"/>
                  </a:lnTo>
                  <a:cubicBezTo>
                    <a:pt x="741" y="552"/>
                    <a:pt x="695" y="583"/>
                    <a:pt x="645" y="590"/>
                  </a:cubicBezTo>
                  <a:lnTo>
                    <a:pt x="191" y="657"/>
                  </a:lnTo>
                  <a:cubicBezTo>
                    <a:pt x="56" y="676"/>
                    <a:pt x="1" y="843"/>
                    <a:pt x="98" y="936"/>
                  </a:cubicBezTo>
                  <a:lnTo>
                    <a:pt x="428" y="1258"/>
                  </a:lnTo>
                  <a:cubicBezTo>
                    <a:pt x="466" y="1292"/>
                    <a:pt x="482" y="1347"/>
                    <a:pt x="474" y="1401"/>
                  </a:cubicBezTo>
                  <a:lnTo>
                    <a:pt x="396" y="1850"/>
                  </a:lnTo>
                  <a:cubicBezTo>
                    <a:pt x="378" y="1958"/>
                    <a:pt x="462" y="2044"/>
                    <a:pt x="557" y="2044"/>
                  </a:cubicBezTo>
                  <a:cubicBezTo>
                    <a:pt x="582" y="2044"/>
                    <a:pt x="608" y="2038"/>
                    <a:pt x="633" y="2025"/>
                  </a:cubicBezTo>
                  <a:lnTo>
                    <a:pt x="1040" y="1812"/>
                  </a:lnTo>
                  <a:cubicBezTo>
                    <a:pt x="1063" y="1801"/>
                    <a:pt x="1089" y="1795"/>
                    <a:pt x="1115" y="1795"/>
                  </a:cubicBezTo>
                  <a:cubicBezTo>
                    <a:pt x="1142" y="1795"/>
                    <a:pt x="1168" y="1801"/>
                    <a:pt x="1191" y="1812"/>
                  </a:cubicBezTo>
                  <a:lnTo>
                    <a:pt x="1598" y="2025"/>
                  </a:lnTo>
                  <a:cubicBezTo>
                    <a:pt x="1623" y="2038"/>
                    <a:pt x="1649" y="2044"/>
                    <a:pt x="1674" y="2044"/>
                  </a:cubicBezTo>
                  <a:cubicBezTo>
                    <a:pt x="1769" y="2044"/>
                    <a:pt x="1853" y="1958"/>
                    <a:pt x="1835" y="1850"/>
                  </a:cubicBezTo>
                  <a:lnTo>
                    <a:pt x="1757" y="1401"/>
                  </a:lnTo>
                  <a:cubicBezTo>
                    <a:pt x="1749" y="1347"/>
                    <a:pt x="1765" y="1292"/>
                    <a:pt x="1804" y="1258"/>
                  </a:cubicBezTo>
                  <a:lnTo>
                    <a:pt x="2133" y="936"/>
                  </a:lnTo>
                  <a:cubicBezTo>
                    <a:pt x="2230" y="843"/>
                    <a:pt x="2176" y="676"/>
                    <a:pt x="2040" y="657"/>
                  </a:cubicBezTo>
                  <a:lnTo>
                    <a:pt x="1586" y="590"/>
                  </a:lnTo>
                  <a:cubicBezTo>
                    <a:pt x="1536" y="583"/>
                    <a:pt x="1490" y="552"/>
                    <a:pt x="1466" y="501"/>
                  </a:cubicBezTo>
                  <a:lnTo>
                    <a:pt x="1261" y="91"/>
                  </a:lnTo>
                  <a:cubicBezTo>
                    <a:pt x="1232" y="31"/>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027131"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8772"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773252" y="1818243"/>
              <a:ext cx="66907" cy="61198"/>
            </a:xfrm>
            <a:custGeom>
              <a:rect b="b" l="l" r="r" t="t"/>
              <a:pathLst>
                <a:path extrusionOk="0" h="1222" w="1336">
                  <a:moveTo>
                    <a:pt x="668" y="1"/>
                  </a:moveTo>
                  <a:cubicBezTo>
                    <a:pt x="633" y="1"/>
                    <a:pt x="598" y="19"/>
                    <a:pt x="579" y="56"/>
                  </a:cubicBezTo>
                  <a:lnTo>
                    <a:pt x="459" y="301"/>
                  </a:lnTo>
                  <a:cubicBezTo>
                    <a:pt x="443" y="328"/>
                    <a:pt x="416" y="351"/>
                    <a:pt x="385" y="355"/>
                  </a:cubicBezTo>
                  <a:lnTo>
                    <a:pt x="113" y="394"/>
                  </a:lnTo>
                  <a:cubicBezTo>
                    <a:pt x="36" y="405"/>
                    <a:pt x="1" y="502"/>
                    <a:pt x="59" y="560"/>
                  </a:cubicBezTo>
                  <a:lnTo>
                    <a:pt x="257" y="750"/>
                  </a:lnTo>
                  <a:cubicBezTo>
                    <a:pt x="280" y="773"/>
                    <a:pt x="292" y="804"/>
                    <a:pt x="284" y="839"/>
                  </a:cubicBezTo>
                  <a:lnTo>
                    <a:pt x="237" y="1106"/>
                  </a:lnTo>
                  <a:cubicBezTo>
                    <a:pt x="228" y="1172"/>
                    <a:pt x="278" y="1222"/>
                    <a:pt x="336" y="1222"/>
                  </a:cubicBezTo>
                  <a:cubicBezTo>
                    <a:pt x="351" y="1222"/>
                    <a:pt x="366" y="1219"/>
                    <a:pt x="381" y="1212"/>
                  </a:cubicBezTo>
                  <a:lnTo>
                    <a:pt x="621" y="1083"/>
                  </a:lnTo>
                  <a:cubicBezTo>
                    <a:pt x="637" y="1076"/>
                    <a:pt x="652" y="1072"/>
                    <a:pt x="668" y="1072"/>
                  </a:cubicBezTo>
                  <a:cubicBezTo>
                    <a:pt x="684" y="1072"/>
                    <a:pt x="699" y="1076"/>
                    <a:pt x="715" y="1083"/>
                  </a:cubicBezTo>
                  <a:lnTo>
                    <a:pt x="955" y="1212"/>
                  </a:lnTo>
                  <a:cubicBezTo>
                    <a:pt x="969" y="1219"/>
                    <a:pt x="985" y="1222"/>
                    <a:pt x="999" y="1222"/>
                  </a:cubicBezTo>
                  <a:cubicBezTo>
                    <a:pt x="1057" y="1222"/>
                    <a:pt x="1108" y="1172"/>
                    <a:pt x="1098" y="1106"/>
                  </a:cubicBezTo>
                  <a:lnTo>
                    <a:pt x="1051" y="839"/>
                  </a:lnTo>
                  <a:cubicBezTo>
                    <a:pt x="1048" y="804"/>
                    <a:pt x="1056" y="773"/>
                    <a:pt x="1079" y="750"/>
                  </a:cubicBezTo>
                  <a:lnTo>
                    <a:pt x="1277" y="560"/>
                  </a:lnTo>
                  <a:cubicBezTo>
                    <a:pt x="1335" y="502"/>
                    <a:pt x="1300" y="405"/>
                    <a:pt x="1223" y="394"/>
                  </a:cubicBezTo>
                  <a:lnTo>
                    <a:pt x="951" y="355"/>
                  </a:lnTo>
                  <a:cubicBezTo>
                    <a:pt x="920" y="351"/>
                    <a:pt x="893" y="328"/>
                    <a:pt x="877" y="301"/>
                  </a:cubicBezTo>
                  <a:lnTo>
                    <a:pt x="757" y="56"/>
                  </a:lnTo>
                  <a:cubicBezTo>
                    <a:pt x="738" y="19"/>
                    <a:pt x="703" y="1"/>
                    <a:pt x="6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405550" y="3390608"/>
              <a:ext cx="66807" cy="61148"/>
            </a:xfrm>
            <a:custGeom>
              <a:rect b="b" l="l" r="r" t="t"/>
              <a:pathLst>
                <a:path extrusionOk="0" h="1221" w="1334">
                  <a:moveTo>
                    <a:pt x="667" y="1"/>
                  </a:moveTo>
                  <a:cubicBezTo>
                    <a:pt x="632" y="1"/>
                    <a:pt x="597" y="19"/>
                    <a:pt x="577" y="56"/>
                  </a:cubicBezTo>
                  <a:lnTo>
                    <a:pt x="457" y="299"/>
                  </a:lnTo>
                  <a:cubicBezTo>
                    <a:pt x="446" y="326"/>
                    <a:pt x="415" y="346"/>
                    <a:pt x="384" y="354"/>
                  </a:cubicBezTo>
                  <a:lnTo>
                    <a:pt x="112" y="393"/>
                  </a:lnTo>
                  <a:cubicBezTo>
                    <a:pt x="35" y="405"/>
                    <a:pt x="1" y="501"/>
                    <a:pt x="58" y="559"/>
                  </a:cubicBezTo>
                  <a:lnTo>
                    <a:pt x="256" y="750"/>
                  </a:lnTo>
                  <a:cubicBezTo>
                    <a:pt x="280" y="773"/>
                    <a:pt x="291" y="804"/>
                    <a:pt x="283" y="834"/>
                  </a:cubicBezTo>
                  <a:lnTo>
                    <a:pt x="237" y="1106"/>
                  </a:lnTo>
                  <a:cubicBezTo>
                    <a:pt x="227" y="1171"/>
                    <a:pt x="277" y="1221"/>
                    <a:pt x="335" y="1221"/>
                  </a:cubicBezTo>
                  <a:cubicBezTo>
                    <a:pt x="350" y="1221"/>
                    <a:pt x="365" y="1218"/>
                    <a:pt x="380" y="1210"/>
                  </a:cubicBezTo>
                  <a:lnTo>
                    <a:pt x="620" y="1083"/>
                  </a:lnTo>
                  <a:cubicBezTo>
                    <a:pt x="636" y="1075"/>
                    <a:pt x="652" y="1071"/>
                    <a:pt x="667" y="1071"/>
                  </a:cubicBezTo>
                  <a:cubicBezTo>
                    <a:pt x="683" y="1071"/>
                    <a:pt x="698" y="1075"/>
                    <a:pt x="713" y="1083"/>
                  </a:cubicBezTo>
                  <a:lnTo>
                    <a:pt x="954" y="1210"/>
                  </a:lnTo>
                  <a:cubicBezTo>
                    <a:pt x="969" y="1218"/>
                    <a:pt x="985" y="1221"/>
                    <a:pt x="999" y="1221"/>
                  </a:cubicBezTo>
                  <a:cubicBezTo>
                    <a:pt x="1057" y="1221"/>
                    <a:pt x="1106" y="1171"/>
                    <a:pt x="1098" y="1106"/>
                  </a:cubicBezTo>
                  <a:lnTo>
                    <a:pt x="1051" y="834"/>
                  </a:lnTo>
                  <a:cubicBezTo>
                    <a:pt x="1047" y="804"/>
                    <a:pt x="1055" y="773"/>
                    <a:pt x="1078" y="750"/>
                  </a:cubicBezTo>
                  <a:lnTo>
                    <a:pt x="1275" y="559"/>
                  </a:lnTo>
                  <a:cubicBezTo>
                    <a:pt x="1334" y="501"/>
                    <a:pt x="1299" y="405"/>
                    <a:pt x="1221" y="393"/>
                  </a:cubicBezTo>
                  <a:lnTo>
                    <a:pt x="950" y="354"/>
                  </a:lnTo>
                  <a:cubicBezTo>
                    <a:pt x="919" y="346"/>
                    <a:pt x="892" y="326"/>
                    <a:pt x="876" y="299"/>
                  </a:cubicBezTo>
                  <a:lnTo>
                    <a:pt x="756" y="56"/>
                  </a:lnTo>
                  <a:cubicBezTo>
                    <a:pt x="737" y="19"/>
                    <a:pt x="702" y="1"/>
                    <a:pt x="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5175018"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5043203" y="3027566"/>
              <a:ext cx="115384" cy="106019"/>
            </a:xfrm>
            <a:custGeom>
              <a:rect b="b" l="l" r="r" t="t"/>
              <a:pathLst>
                <a:path extrusionOk="0" h="2117" w="2304">
                  <a:moveTo>
                    <a:pt x="1152" y="1"/>
                  </a:moveTo>
                  <a:cubicBezTo>
                    <a:pt x="1092" y="1"/>
                    <a:pt x="1032" y="33"/>
                    <a:pt x="1001" y="97"/>
                  </a:cubicBezTo>
                  <a:lnTo>
                    <a:pt x="791" y="520"/>
                  </a:lnTo>
                  <a:cubicBezTo>
                    <a:pt x="764" y="570"/>
                    <a:pt x="718" y="605"/>
                    <a:pt x="664" y="613"/>
                  </a:cubicBezTo>
                  <a:lnTo>
                    <a:pt x="194" y="683"/>
                  </a:lnTo>
                  <a:cubicBezTo>
                    <a:pt x="54" y="702"/>
                    <a:pt x="0" y="872"/>
                    <a:pt x="101" y="969"/>
                  </a:cubicBezTo>
                  <a:lnTo>
                    <a:pt x="439" y="1303"/>
                  </a:lnTo>
                  <a:cubicBezTo>
                    <a:pt x="478" y="1341"/>
                    <a:pt x="496" y="1396"/>
                    <a:pt x="489" y="1450"/>
                  </a:cubicBezTo>
                  <a:lnTo>
                    <a:pt x="408" y="1919"/>
                  </a:lnTo>
                  <a:cubicBezTo>
                    <a:pt x="389" y="2027"/>
                    <a:pt x="477" y="2116"/>
                    <a:pt x="575" y="2116"/>
                  </a:cubicBezTo>
                  <a:cubicBezTo>
                    <a:pt x="601" y="2116"/>
                    <a:pt x="626" y="2110"/>
                    <a:pt x="652" y="2098"/>
                  </a:cubicBezTo>
                  <a:lnTo>
                    <a:pt x="1070" y="1876"/>
                  </a:lnTo>
                  <a:cubicBezTo>
                    <a:pt x="1095" y="1863"/>
                    <a:pt x="1123" y="1856"/>
                    <a:pt x="1150" y="1856"/>
                  </a:cubicBezTo>
                  <a:cubicBezTo>
                    <a:pt x="1177" y="1856"/>
                    <a:pt x="1204" y="1863"/>
                    <a:pt x="1229" y="1876"/>
                  </a:cubicBezTo>
                  <a:lnTo>
                    <a:pt x="1648" y="2098"/>
                  </a:lnTo>
                  <a:cubicBezTo>
                    <a:pt x="1673" y="2110"/>
                    <a:pt x="1699" y="2116"/>
                    <a:pt x="1725" y="2116"/>
                  </a:cubicBezTo>
                  <a:cubicBezTo>
                    <a:pt x="1825" y="2116"/>
                    <a:pt x="1915" y="2027"/>
                    <a:pt x="1897" y="1919"/>
                  </a:cubicBezTo>
                  <a:lnTo>
                    <a:pt x="1815" y="1450"/>
                  </a:lnTo>
                  <a:cubicBezTo>
                    <a:pt x="1807" y="1396"/>
                    <a:pt x="1822" y="1341"/>
                    <a:pt x="1865" y="1303"/>
                  </a:cubicBezTo>
                  <a:lnTo>
                    <a:pt x="2203" y="969"/>
                  </a:lnTo>
                  <a:cubicBezTo>
                    <a:pt x="2303" y="872"/>
                    <a:pt x="2249" y="702"/>
                    <a:pt x="2110" y="683"/>
                  </a:cubicBezTo>
                  <a:lnTo>
                    <a:pt x="1641" y="613"/>
                  </a:lnTo>
                  <a:cubicBezTo>
                    <a:pt x="1586" y="605"/>
                    <a:pt x="1536" y="570"/>
                    <a:pt x="1512" y="520"/>
                  </a:cubicBezTo>
                  <a:lnTo>
                    <a:pt x="1303" y="97"/>
                  </a:lnTo>
                  <a:cubicBezTo>
                    <a:pt x="1272" y="33"/>
                    <a:pt x="1212" y="1"/>
                    <a:pt x="1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456383"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117114"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116764"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022209"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2" name="Shape 122"/>
        <p:cNvGrpSpPr/>
        <p:nvPr/>
      </p:nvGrpSpPr>
      <p:grpSpPr>
        <a:xfrm>
          <a:off x="0" y="0"/>
          <a:ext cx="0" cy="0"/>
          <a:chOff x="0" y="0"/>
          <a:chExt cx="0" cy="0"/>
        </a:xfrm>
      </p:grpSpPr>
      <p:sp>
        <p:nvSpPr>
          <p:cNvPr id="123" name="Google Shape;123;p11"/>
          <p:cNvSpPr txBox="1"/>
          <p:nvPr>
            <p:ph idx="1" type="subTitle"/>
          </p:nvPr>
        </p:nvSpPr>
        <p:spPr>
          <a:xfrm>
            <a:off x="1502734" y="6659288"/>
            <a:ext cx="4914600" cy="124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24" name="Google Shape;124;p11"/>
          <p:cNvSpPr txBox="1"/>
          <p:nvPr>
            <p:ph hasCustomPrompt="1" type="title"/>
          </p:nvPr>
        </p:nvSpPr>
        <p:spPr>
          <a:xfrm>
            <a:off x="889528" y="3669507"/>
            <a:ext cx="6141000" cy="2561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9600"/>
              <a:buNone/>
              <a:defRPr sz="9600">
                <a:solidFill>
                  <a:schemeClr val="lt1"/>
                </a:solidFill>
              </a:defRPr>
            </a:lvl1pPr>
            <a:lvl2pPr lvl="1"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2pPr>
            <a:lvl3pPr lvl="2"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3pPr>
            <a:lvl4pPr lvl="3"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4pPr>
            <a:lvl5pPr lvl="4"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5pPr>
            <a:lvl6pPr lvl="5"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6pPr>
            <a:lvl7pPr lvl="6"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7pPr>
            <a:lvl8pPr lvl="7"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8pPr>
            <a:lvl9pPr lvl="8"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9pPr>
          </a:lstStyle>
          <a:p>
            <a:r>
              <a:t>xx%</a:t>
            </a:r>
          </a:p>
        </p:txBody>
      </p:sp>
      <p:grpSp>
        <p:nvGrpSpPr>
          <p:cNvPr id="125" name="Google Shape;125;p11"/>
          <p:cNvGrpSpPr/>
          <p:nvPr/>
        </p:nvGrpSpPr>
        <p:grpSpPr>
          <a:xfrm>
            <a:off x="623454" y="927033"/>
            <a:ext cx="3813354" cy="3682399"/>
            <a:chOff x="3982947" y="764924"/>
            <a:chExt cx="4402902" cy="1772088"/>
          </a:xfrm>
        </p:grpSpPr>
        <p:sp>
          <p:nvSpPr>
            <p:cNvPr id="126" name="Google Shape;126;p1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133" name="Shape 133"/>
        <p:cNvGrpSpPr/>
        <p:nvPr/>
      </p:nvGrpSpPr>
      <p:grpSpPr>
        <a:xfrm>
          <a:off x="0" y="0"/>
          <a:ext cx="0" cy="0"/>
          <a:chOff x="0" y="0"/>
          <a:chExt cx="0" cy="0"/>
        </a:xfrm>
      </p:grpSpPr>
      <p:sp>
        <p:nvSpPr>
          <p:cNvPr id="134" name="Google Shape;134;p12"/>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35" name="Google Shape;135;p12"/>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36" name="Google Shape;136;p12"/>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bg>
      <p:bgPr>
        <a:solidFill>
          <a:srgbClr val="FFFFFF"/>
        </a:solidFill>
      </p:bgPr>
    </p:bg>
    <p:spTree>
      <p:nvGrpSpPr>
        <p:cNvPr id="137" name="Shape 137"/>
        <p:cNvGrpSpPr/>
        <p:nvPr/>
      </p:nvGrpSpPr>
      <p:grpSpPr>
        <a:xfrm>
          <a:off x="0" y="0"/>
          <a:ext cx="0" cy="0"/>
          <a:chOff x="0" y="0"/>
          <a:chExt cx="0" cy="0"/>
        </a:xfrm>
      </p:grpSpPr>
      <p:cxnSp>
        <p:nvCxnSpPr>
          <p:cNvPr id="138" name="Google Shape;138;p13"/>
          <p:cNvCxnSpPr/>
          <p:nvPr/>
        </p:nvCxnSpPr>
        <p:spPr>
          <a:xfrm>
            <a:off x="3953635" y="1661398"/>
            <a:ext cx="10800" cy="7562400"/>
          </a:xfrm>
          <a:prstGeom prst="straightConnector1">
            <a:avLst/>
          </a:prstGeom>
          <a:noFill/>
          <a:ln cap="flat" cmpd="sng" w="28575">
            <a:solidFill>
              <a:srgbClr val="741B47"/>
            </a:solidFill>
            <a:prstDash val="solid"/>
            <a:round/>
            <a:headEnd len="med" w="med" type="none"/>
            <a:tailEnd len="med" w="med" type="none"/>
          </a:ln>
        </p:spPr>
      </p:cxnSp>
      <p:sp>
        <p:nvSpPr>
          <p:cNvPr id="139" name="Google Shape;139;p13"/>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40" name="Google Shape;140;p13"/>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41" name="Google Shape;141;p13"/>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long list">
  <p:cSld name="BLANK_1">
    <p:bg>
      <p:bgPr>
        <a:solidFill>
          <a:schemeClr val="dk1"/>
        </a:solidFill>
      </p:bgPr>
    </p:bg>
    <p:spTree>
      <p:nvGrpSpPr>
        <p:cNvPr id="142" name="Shape 142"/>
        <p:cNvGrpSpPr/>
        <p:nvPr/>
      </p:nvGrpSpPr>
      <p:grpSpPr>
        <a:xfrm>
          <a:off x="0" y="0"/>
          <a:ext cx="0" cy="0"/>
          <a:chOff x="0" y="0"/>
          <a:chExt cx="0" cy="0"/>
        </a:xfrm>
      </p:grpSpPr>
      <p:sp>
        <p:nvSpPr>
          <p:cNvPr id="143" name="Google Shape;143;p14"/>
          <p:cNvSpPr txBox="1"/>
          <p:nvPr>
            <p:ph idx="1" type="body"/>
          </p:nvPr>
        </p:nvSpPr>
        <p:spPr>
          <a:xfrm>
            <a:off x="623622" y="2596148"/>
            <a:ext cx="6672600" cy="66624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4" name="Google Shape;144;p1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BLANK_1_2">
    <p:bg>
      <p:bgPr>
        <a:solidFill>
          <a:schemeClr val="dk1"/>
        </a:solidFill>
      </p:bgPr>
    </p:bg>
    <p:spTree>
      <p:nvGrpSpPr>
        <p:cNvPr id="145" name="Shape 145"/>
        <p:cNvGrpSpPr/>
        <p:nvPr/>
      </p:nvGrpSpPr>
      <p:grpSpPr>
        <a:xfrm>
          <a:off x="0" y="0"/>
          <a:ext cx="0" cy="0"/>
          <a:chOff x="0" y="0"/>
          <a:chExt cx="0" cy="0"/>
        </a:xfrm>
      </p:grpSpPr>
      <p:grpSp>
        <p:nvGrpSpPr>
          <p:cNvPr id="146" name="Google Shape;146;p15"/>
          <p:cNvGrpSpPr/>
          <p:nvPr/>
        </p:nvGrpSpPr>
        <p:grpSpPr>
          <a:xfrm>
            <a:off x="4335306" y="5933468"/>
            <a:ext cx="4647917" cy="4773048"/>
            <a:chOff x="5005549" y="2855375"/>
            <a:chExt cx="5366490" cy="2296943"/>
          </a:xfrm>
        </p:grpSpPr>
        <p:sp>
          <p:nvSpPr>
            <p:cNvPr id="147" name="Google Shape;147;p15"/>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5"/>
          <p:cNvSpPr txBox="1"/>
          <p:nvPr>
            <p:ph type="ctrTitle"/>
          </p:nvPr>
        </p:nvSpPr>
        <p:spPr>
          <a:xfrm>
            <a:off x="623622"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 name="Google Shape;151;p15"/>
          <p:cNvSpPr txBox="1"/>
          <p:nvPr>
            <p:ph idx="1" type="subTitle"/>
          </p:nvPr>
        </p:nvSpPr>
        <p:spPr>
          <a:xfrm>
            <a:off x="623622"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2" name="Google Shape;152;p15"/>
          <p:cNvSpPr txBox="1"/>
          <p:nvPr>
            <p:ph hasCustomPrompt="1" idx="2" type="title"/>
          </p:nvPr>
        </p:nvSpPr>
        <p:spPr>
          <a:xfrm>
            <a:off x="623622"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3" name="Google Shape;153;p15"/>
          <p:cNvSpPr txBox="1"/>
          <p:nvPr>
            <p:ph idx="3" type="ctrTitle"/>
          </p:nvPr>
        </p:nvSpPr>
        <p:spPr>
          <a:xfrm>
            <a:off x="4885234"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4" name="Google Shape;154;p15"/>
          <p:cNvSpPr txBox="1"/>
          <p:nvPr>
            <p:ph idx="4" type="subTitle"/>
          </p:nvPr>
        </p:nvSpPr>
        <p:spPr>
          <a:xfrm>
            <a:off x="4885234"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5" name="Google Shape;155;p15"/>
          <p:cNvSpPr txBox="1"/>
          <p:nvPr>
            <p:ph hasCustomPrompt="1" idx="5" type="title"/>
          </p:nvPr>
        </p:nvSpPr>
        <p:spPr>
          <a:xfrm>
            <a:off x="4885234"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6" name="Google Shape;156;p15"/>
          <p:cNvSpPr txBox="1"/>
          <p:nvPr>
            <p:ph idx="6" type="ctrTitle"/>
          </p:nvPr>
        </p:nvSpPr>
        <p:spPr>
          <a:xfrm>
            <a:off x="623622"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7" name="Google Shape;157;p15"/>
          <p:cNvSpPr txBox="1"/>
          <p:nvPr>
            <p:ph idx="7" type="subTitle"/>
          </p:nvPr>
        </p:nvSpPr>
        <p:spPr>
          <a:xfrm>
            <a:off x="623622"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8" name="Google Shape;158;p15"/>
          <p:cNvSpPr txBox="1"/>
          <p:nvPr>
            <p:ph hasCustomPrompt="1" idx="8" type="title"/>
          </p:nvPr>
        </p:nvSpPr>
        <p:spPr>
          <a:xfrm>
            <a:off x="623622"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9" name="Google Shape;159;p15"/>
          <p:cNvSpPr txBox="1"/>
          <p:nvPr>
            <p:ph idx="9" type="ctrTitle"/>
          </p:nvPr>
        </p:nvSpPr>
        <p:spPr>
          <a:xfrm>
            <a:off x="4885234"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0" name="Google Shape;160;p15"/>
          <p:cNvSpPr txBox="1"/>
          <p:nvPr>
            <p:ph idx="13" type="subTitle"/>
          </p:nvPr>
        </p:nvSpPr>
        <p:spPr>
          <a:xfrm>
            <a:off x="4885234"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1" name="Google Shape;161;p15"/>
          <p:cNvSpPr txBox="1"/>
          <p:nvPr>
            <p:ph hasCustomPrompt="1" idx="14" type="title"/>
          </p:nvPr>
        </p:nvSpPr>
        <p:spPr>
          <a:xfrm>
            <a:off x="4885234"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2" name="Google Shape;162;p15"/>
          <p:cNvSpPr txBox="1"/>
          <p:nvPr>
            <p:ph idx="15" type="ctrTitle"/>
          </p:nvPr>
        </p:nvSpPr>
        <p:spPr>
          <a:xfrm>
            <a:off x="623622" y="7925856"/>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3" name="Google Shape;163;p15"/>
          <p:cNvSpPr txBox="1"/>
          <p:nvPr>
            <p:ph idx="16" type="subTitle"/>
          </p:nvPr>
        </p:nvSpPr>
        <p:spPr>
          <a:xfrm>
            <a:off x="623622" y="8494721"/>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4" name="Google Shape;164;p15"/>
          <p:cNvSpPr txBox="1"/>
          <p:nvPr>
            <p:ph hasCustomPrompt="1" idx="17" type="title"/>
          </p:nvPr>
        </p:nvSpPr>
        <p:spPr>
          <a:xfrm>
            <a:off x="623622" y="6791476"/>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165" name="Google Shape;165;p15"/>
          <p:cNvGrpSpPr/>
          <p:nvPr/>
        </p:nvGrpSpPr>
        <p:grpSpPr>
          <a:xfrm>
            <a:off x="623454" y="419696"/>
            <a:ext cx="3813354" cy="3682399"/>
            <a:chOff x="3982947" y="764924"/>
            <a:chExt cx="4402902" cy="1772088"/>
          </a:xfrm>
        </p:grpSpPr>
        <p:sp>
          <p:nvSpPr>
            <p:cNvPr id="166" name="Google Shape;166;p1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hree columns">
  <p:cSld name="BLANK_1_1">
    <p:bg>
      <p:bgPr>
        <a:solidFill>
          <a:schemeClr val="dk1"/>
        </a:solidFill>
      </p:bgPr>
    </p:bg>
    <p:spTree>
      <p:nvGrpSpPr>
        <p:cNvPr id="173" name="Shape 173"/>
        <p:cNvGrpSpPr/>
        <p:nvPr/>
      </p:nvGrpSpPr>
      <p:grpSpPr>
        <a:xfrm>
          <a:off x="0" y="0"/>
          <a:ext cx="0" cy="0"/>
          <a:chOff x="0" y="0"/>
          <a:chExt cx="0" cy="0"/>
        </a:xfrm>
      </p:grpSpPr>
      <p:grpSp>
        <p:nvGrpSpPr>
          <p:cNvPr id="174" name="Google Shape;174;p16"/>
          <p:cNvGrpSpPr/>
          <p:nvPr/>
        </p:nvGrpSpPr>
        <p:grpSpPr>
          <a:xfrm>
            <a:off x="-6141" y="4614236"/>
            <a:ext cx="7925737" cy="6073914"/>
            <a:chOff x="-7091" y="2220518"/>
            <a:chExt cx="9151065" cy="2922962"/>
          </a:xfrm>
        </p:grpSpPr>
        <p:sp>
          <p:nvSpPr>
            <p:cNvPr id="175" name="Google Shape;175;p16"/>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16"/>
            <p:cNvGrpSpPr/>
            <p:nvPr/>
          </p:nvGrpSpPr>
          <p:grpSpPr>
            <a:xfrm>
              <a:off x="720053" y="4703864"/>
              <a:ext cx="545456" cy="283819"/>
              <a:chOff x="510100" y="3797400"/>
              <a:chExt cx="734225" cy="821950"/>
            </a:xfrm>
          </p:grpSpPr>
          <p:sp>
            <p:nvSpPr>
              <p:cNvPr id="177" name="Google Shape;177;p16"/>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9" name="Google Shape;179;p16"/>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0" name="Google Shape;180;p16"/>
          <p:cNvSpPr txBox="1"/>
          <p:nvPr>
            <p:ph idx="2" type="ctrTitle"/>
          </p:nvPr>
        </p:nvSpPr>
        <p:spPr>
          <a:xfrm>
            <a:off x="847521"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1" name="Google Shape;181;p16"/>
          <p:cNvSpPr txBox="1"/>
          <p:nvPr>
            <p:ph idx="1" type="subTitle"/>
          </p:nvPr>
        </p:nvSpPr>
        <p:spPr>
          <a:xfrm>
            <a:off x="623665"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2" name="Google Shape;182;p16"/>
          <p:cNvSpPr txBox="1"/>
          <p:nvPr>
            <p:ph idx="3" type="ctrTitle"/>
          </p:nvPr>
        </p:nvSpPr>
        <p:spPr>
          <a:xfrm>
            <a:off x="325519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3" name="Google Shape;183;p16"/>
          <p:cNvSpPr txBox="1"/>
          <p:nvPr>
            <p:ph idx="4" type="subTitle"/>
          </p:nvPr>
        </p:nvSpPr>
        <p:spPr>
          <a:xfrm>
            <a:off x="3027133"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4" name="Google Shape;184;p16"/>
          <p:cNvSpPr txBox="1"/>
          <p:nvPr>
            <p:ph idx="5" type="ctrTitle"/>
          </p:nvPr>
        </p:nvSpPr>
        <p:spPr>
          <a:xfrm>
            <a:off x="566287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5" name="Google Shape;185;p16"/>
          <p:cNvSpPr txBox="1"/>
          <p:nvPr>
            <p:ph idx="6" type="subTitle"/>
          </p:nvPr>
        </p:nvSpPr>
        <p:spPr>
          <a:xfrm>
            <a:off x="5439029"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grpSp>
        <p:nvGrpSpPr>
          <p:cNvPr id="186" name="Google Shape;186;p16"/>
          <p:cNvGrpSpPr/>
          <p:nvPr/>
        </p:nvGrpSpPr>
        <p:grpSpPr>
          <a:xfrm>
            <a:off x="623454" y="927033"/>
            <a:ext cx="3813354" cy="3682399"/>
            <a:chOff x="3982947" y="764924"/>
            <a:chExt cx="4402902" cy="1772088"/>
          </a:xfrm>
        </p:grpSpPr>
        <p:sp>
          <p:nvSpPr>
            <p:cNvPr id="187" name="Google Shape;187;p1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BLANK_1_1_1">
    <p:bg>
      <p:bgPr>
        <a:solidFill>
          <a:schemeClr val="dk1"/>
        </a:solidFill>
      </p:bgPr>
    </p:bg>
    <p:spTree>
      <p:nvGrpSpPr>
        <p:cNvPr id="194" name="Shape 194"/>
        <p:cNvGrpSpPr/>
        <p:nvPr/>
      </p:nvGrpSpPr>
      <p:grpSpPr>
        <a:xfrm>
          <a:off x="0" y="0"/>
          <a:ext cx="0" cy="0"/>
          <a:chOff x="0" y="0"/>
          <a:chExt cx="0" cy="0"/>
        </a:xfrm>
      </p:grpSpPr>
      <p:grpSp>
        <p:nvGrpSpPr>
          <p:cNvPr id="195" name="Google Shape;195;p17"/>
          <p:cNvGrpSpPr/>
          <p:nvPr/>
        </p:nvGrpSpPr>
        <p:grpSpPr>
          <a:xfrm>
            <a:off x="-49086" y="2380747"/>
            <a:ext cx="7972642" cy="8473154"/>
            <a:chOff x="-56675" y="1145692"/>
            <a:chExt cx="9205221" cy="4077553"/>
          </a:xfrm>
        </p:grpSpPr>
        <p:sp>
          <p:nvSpPr>
            <p:cNvPr id="196" name="Google Shape;196;p17"/>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 name="Google Shape;197;p17"/>
            <p:cNvGrpSpPr/>
            <p:nvPr/>
          </p:nvGrpSpPr>
          <p:grpSpPr>
            <a:xfrm rot="10637337">
              <a:off x="449973" y="3757208"/>
              <a:ext cx="1594500" cy="934544"/>
              <a:chOff x="6829525" y="3715075"/>
              <a:chExt cx="1594469" cy="934526"/>
            </a:xfrm>
          </p:grpSpPr>
          <p:sp>
            <p:nvSpPr>
              <p:cNvPr id="198" name="Google Shape;198;p17"/>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7"/>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 name="Google Shape;200;p17"/>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 name="Google Shape;201;p17"/>
          <p:cNvSpPr txBox="1"/>
          <p:nvPr>
            <p:ph type="ctrTitle"/>
          </p:nvPr>
        </p:nvSpPr>
        <p:spPr>
          <a:xfrm>
            <a:off x="1452238" y="6778827"/>
            <a:ext cx="5015400" cy="12006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SzPts val="1400"/>
              <a:buNone/>
              <a:defRPr sz="2400"/>
            </a:lvl1pPr>
            <a:lvl2pPr lvl="1" rtl="0" algn="ctr">
              <a:spcBef>
                <a:spcPts val="0"/>
              </a:spcBef>
              <a:spcAft>
                <a:spcPts val="0"/>
              </a:spcAft>
              <a:buSzPts val="1400"/>
              <a:buFont typeface="DM Sans"/>
              <a:buNone/>
              <a:defRPr sz="1400">
                <a:latin typeface="DM Sans"/>
                <a:ea typeface="DM Sans"/>
                <a:cs typeface="DM Sans"/>
                <a:sym typeface="DM Sans"/>
              </a:defRPr>
            </a:lvl2pPr>
            <a:lvl3pPr lvl="2" rtl="0" algn="ctr">
              <a:spcBef>
                <a:spcPts val="0"/>
              </a:spcBef>
              <a:spcAft>
                <a:spcPts val="0"/>
              </a:spcAft>
              <a:buSzPts val="1400"/>
              <a:buFont typeface="DM Sans"/>
              <a:buNone/>
              <a:defRPr sz="1400">
                <a:latin typeface="DM Sans"/>
                <a:ea typeface="DM Sans"/>
                <a:cs typeface="DM Sans"/>
                <a:sym typeface="DM Sans"/>
              </a:defRPr>
            </a:lvl3pPr>
            <a:lvl4pPr lvl="3" rtl="0" algn="ctr">
              <a:spcBef>
                <a:spcPts val="0"/>
              </a:spcBef>
              <a:spcAft>
                <a:spcPts val="0"/>
              </a:spcAft>
              <a:buSzPts val="1400"/>
              <a:buFont typeface="DM Sans"/>
              <a:buNone/>
              <a:defRPr sz="1400">
                <a:latin typeface="DM Sans"/>
                <a:ea typeface="DM Sans"/>
                <a:cs typeface="DM Sans"/>
                <a:sym typeface="DM Sans"/>
              </a:defRPr>
            </a:lvl4pPr>
            <a:lvl5pPr lvl="4" rtl="0" algn="ctr">
              <a:spcBef>
                <a:spcPts val="0"/>
              </a:spcBef>
              <a:spcAft>
                <a:spcPts val="0"/>
              </a:spcAft>
              <a:buSzPts val="1400"/>
              <a:buFont typeface="DM Sans"/>
              <a:buNone/>
              <a:defRPr sz="1400">
                <a:latin typeface="DM Sans"/>
                <a:ea typeface="DM Sans"/>
                <a:cs typeface="DM Sans"/>
                <a:sym typeface="DM Sans"/>
              </a:defRPr>
            </a:lvl5pPr>
            <a:lvl6pPr lvl="5" rtl="0" algn="ctr">
              <a:spcBef>
                <a:spcPts val="0"/>
              </a:spcBef>
              <a:spcAft>
                <a:spcPts val="0"/>
              </a:spcAft>
              <a:buSzPts val="1400"/>
              <a:buFont typeface="DM Sans"/>
              <a:buNone/>
              <a:defRPr sz="1400">
                <a:latin typeface="DM Sans"/>
                <a:ea typeface="DM Sans"/>
                <a:cs typeface="DM Sans"/>
                <a:sym typeface="DM Sans"/>
              </a:defRPr>
            </a:lvl6pPr>
            <a:lvl7pPr lvl="6" rtl="0" algn="ctr">
              <a:spcBef>
                <a:spcPts val="0"/>
              </a:spcBef>
              <a:spcAft>
                <a:spcPts val="0"/>
              </a:spcAft>
              <a:buSzPts val="1400"/>
              <a:buFont typeface="DM Sans"/>
              <a:buNone/>
              <a:defRPr sz="1400">
                <a:latin typeface="DM Sans"/>
                <a:ea typeface="DM Sans"/>
                <a:cs typeface="DM Sans"/>
                <a:sym typeface="DM Sans"/>
              </a:defRPr>
            </a:lvl7pPr>
            <a:lvl8pPr lvl="7" rtl="0" algn="ctr">
              <a:spcBef>
                <a:spcPts val="0"/>
              </a:spcBef>
              <a:spcAft>
                <a:spcPts val="0"/>
              </a:spcAft>
              <a:buSzPts val="1400"/>
              <a:buFont typeface="DM Sans"/>
              <a:buNone/>
              <a:defRPr sz="1400">
                <a:latin typeface="DM Sans"/>
                <a:ea typeface="DM Sans"/>
                <a:cs typeface="DM Sans"/>
                <a:sym typeface="DM Sans"/>
              </a:defRPr>
            </a:lvl8pPr>
            <a:lvl9pPr lvl="8" rtl="0" algn="ctr">
              <a:spcBef>
                <a:spcPts val="0"/>
              </a:spcBef>
              <a:spcAft>
                <a:spcPts val="0"/>
              </a:spcAft>
              <a:buSzPts val="1400"/>
              <a:buFont typeface="DM Sans"/>
              <a:buNone/>
              <a:defRPr sz="1400">
                <a:latin typeface="DM Sans"/>
                <a:ea typeface="DM Sans"/>
                <a:cs typeface="DM Sans"/>
                <a:sym typeface="DM Sans"/>
              </a:defRPr>
            </a:lvl9pPr>
          </a:lstStyle>
          <a:p/>
        </p:txBody>
      </p:sp>
      <p:sp>
        <p:nvSpPr>
          <p:cNvPr id="202" name="Google Shape;202;p17"/>
          <p:cNvSpPr txBox="1"/>
          <p:nvPr>
            <p:ph idx="1" type="subTitle"/>
          </p:nvPr>
        </p:nvSpPr>
        <p:spPr>
          <a:xfrm>
            <a:off x="1452238" y="2328080"/>
            <a:ext cx="5015400" cy="4063500"/>
          </a:xfrm>
          <a:prstGeom prst="rect">
            <a:avLst/>
          </a:prstGeom>
          <a:noFill/>
        </p:spPr>
        <p:txBody>
          <a:bodyPr anchorCtr="0" anchor="b" bIns="91425" lIns="91425" spcFirstLastPara="1" rIns="91425" wrap="square" tIns="91425">
            <a:noAutofit/>
          </a:bodyPr>
          <a:lstStyle>
            <a:lvl1pPr lvl="0" rtl="0" algn="ctr">
              <a:lnSpc>
                <a:spcPct val="100000"/>
              </a:lnSpc>
              <a:spcBef>
                <a:spcPts val="0"/>
              </a:spcBef>
              <a:spcAft>
                <a:spcPts val="0"/>
              </a:spcAft>
              <a:buNone/>
              <a:defRPr sz="2200"/>
            </a:lvl1pPr>
            <a:lvl2pPr lvl="1" rtl="0" algn="ctr">
              <a:lnSpc>
                <a:spcPct val="100000"/>
              </a:lnSpc>
              <a:spcBef>
                <a:spcPts val="0"/>
              </a:spcBef>
              <a:spcAft>
                <a:spcPts val="0"/>
              </a:spcAft>
              <a:buNone/>
              <a:defRPr sz="2200"/>
            </a:lvl2pPr>
            <a:lvl3pPr lvl="2" rtl="0" algn="ctr">
              <a:lnSpc>
                <a:spcPct val="100000"/>
              </a:lnSpc>
              <a:spcBef>
                <a:spcPts val="0"/>
              </a:spcBef>
              <a:spcAft>
                <a:spcPts val="0"/>
              </a:spcAft>
              <a:buNone/>
              <a:defRPr sz="2200"/>
            </a:lvl3pPr>
            <a:lvl4pPr lvl="3" rtl="0" algn="ctr">
              <a:lnSpc>
                <a:spcPct val="100000"/>
              </a:lnSpc>
              <a:spcBef>
                <a:spcPts val="0"/>
              </a:spcBef>
              <a:spcAft>
                <a:spcPts val="0"/>
              </a:spcAft>
              <a:buNone/>
              <a:defRPr sz="2200"/>
            </a:lvl4pPr>
            <a:lvl5pPr lvl="4" rtl="0" algn="ctr">
              <a:lnSpc>
                <a:spcPct val="100000"/>
              </a:lnSpc>
              <a:spcBef>
                <a:spcPts val="0"/>
              </a:spcBef>
              <a:spcAft>
                <a:spcPts val="0"/>
              </a:spcAft>
              <a:buNone/>
              <a:defRPr sz="2200"/>
            </a:lvl5pPr>
            <a:lvl6pPr lvl="5" rtl="0" algn="ctr">
              <a:lnSpc>
                <a:spcPct val="100000"/>
              </a:lnSpc>
              <a:spcBef>
                <a:spcPts val="0"/>
              </a:spcBef>
              <a:spcAft>
                <a:spcPts val="0"/>
              </a:spcAft>
              <a:buNone/>
              <a:defRPr sz="2200"/>
            </a:lvl6pPr>
            <a:lvl7pPr lvl="6" rtl="0" algn="ctr">
              <a:lnSpc>
                <a:spcPct val="100000"/>
              </a:lnSpc>
              <a:spcBef>
                <a:spcPts val="0"/>
              </a:spcBef>
              <a:spcAft>
                <a:spcPts val="0"/>
              </a:spcAft>
              <a:buNone/>
              <a:defRPr sz="2200"/>
            </a:lvl7pPr>
            <a:lvl8pPr lvl="7" rtl="0" algn="ctr">
              <a:lnSpc>
                <a:spcPct val="100000"/>
              </a:lnSpc>
              <a:spcBef>
                <a:spcPts val="0"/>
              </a:spcBef>
              <a:spcAft>
                <a:spcPts val="0"/>
              </a:spcAft>
              <a:buNone/>
              <a:defRPr sz="2200"/>
            </a:lvl8pPr>
            <a:lvl9pPr lvl="8" rtl="0" algn="ctr">
              <a:lnSpc>
                <a:spcPct val="100000"/>
              </a:lnSpc>
              <a:spcBef>
                <a:spcPts val="0"/>
              </a:spcBef>
              <a:spcAft>
                <a:spcPts val="0"/>
              </a:spcAft>
              <a:buNone/>
              <a:defRPr sz="2200"/>
            </a:lvl9pPr>
          </a:lstStyle>
          <a:p/>
        </p:txBody>
      </p:sp>
      <p:grpSp>
        <p:nvGrpSpPr>
          <p:cNvPr id="203" name="Google Shape;203;p17"/>
          <p:cNvGrpSpPr/>
          <p:nvPr/>
        </p:nvGrpSpPr>
        <p:grpSpPr>
          <a:xfrm>
            <a:off x="623454" y="927033"/>
            <a:ext cx="3813354" cy="3682399"/>
            <a:chOff x="3982947" y="764924"/>
            <a:chExt cx="4402902" cy="1772088"/>
          </a:xfrm>
        </p:grpSpPr>
        <p:sp>
          <p:nvSpPr>
            <p:cNvPr id="204" name="Google Shape;204;p1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CAPTION_ONLY_2">
    <p:spTree>
      <p:nvGrpSpPr>
        <p:cNvPr id="211" name="Shape 211"/>
        <p:cNvGrpSpPr/>
        <p:nvPr/>
      </p:nvGrpSpPr>
      <p:grpSpPr>
        <a:xfrm>
          <a:off x="0" y="0"/>
          <a:ext cx="0" cy="0"/>
          <a:chOff x="0" y="0"/>
          <a:chExt cx="0" cy="0"/>
        </a:xfrm>
      </p:grpSpPr>
      <p:sp>
        <p:nvSpPr>
          <p:cNvPr id="212" name="Google Shape;212;p18"/>
          <p:cNvSpPr/>
          <p:nvPr/>
        </p:nvSpPr>
        <p:spPr>
          <a:xfrm rot="10800000">
            <a:off x="-6117" y="4614322"/>
            <a:ext cx="7926095" cy="6074035"/>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8"/>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14" name="Google Shape;214;p18"/>
          <p:cNvGrpSpPr/>
          <p:nvPr/>
        </p:nvGrpSpPr>
        <p:grpSpPr>
          <a:xfrm>
            <a:off x="623454" y="927033"/>
            <a:ext cx="3813354" cy="3682399"/>
            <a:chOff x="3982947" y="764924"/>
            <a:chExt cx="4402902" cy="1772088"/>
          </a:xfrm>
        </p:grpSpPr>
        <p:sp>
          <p:nvSpPr>
            <p:cNvPr id="215" name="Google Shape;215;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 name="Google Shape;222;p18"/>
          <p:cNvGrpSpPr/>
          <p:nvPr/>
        </p:nvGrpSpPr>
        <p:grpSpPr>
          <a:xfrm>
            <a:off x="623454" y="927033"/>
            <a:ext cx="3813354" cy="3682399"/>
            <a:chOff x="3982947" y="764924"/>
            <a:chExt cx="4402902" cy="1772088"/>
          </a:xfrm>
        </p:grpSpPr>
        <p:sp>
          <p:nvSpPr>
            <p:cNvPr id="223" name="Google Shape;223;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3">
  <p:cSld name="CAPTION_ONLY_2_1">
    <p:spTree>
      <p:nvGrpSpPr>
        <p:cNvPr id="230" name="Shape 230"/>
        <p:cNvGrpSpPr/>
        <p:nvPr/>
      </p:nvGrpSpPr>
      <p:grpSpPr>
        <a:xfrm>
          <a:off x="0" y="0"/>
          <a:ext cx="0" cy="0"/>
          <a:chOff x="0" y="0"/>
          <a:chExt cx="0" cy="0"/>
        </a:xfrm>
      </p:grpSpPr>
      <p:sp>
        <p:nvSpPr>
          <p:cNvPr id="231" name="Google Shape;231;p19"/>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32" name="Google Shape;232;p19"/>
          <p:cNvGrpSpPr/>
          <p:nvPr/>
        </p:nvGrpSpPr>
        <p:grpSpPr>
          <a:xfrm>
            <a:off x="623454" y="927033"/>
            <a:ext cx="3813354" cy="3682399"/>
            <a:chOff x="3982947" y="764924"/>
            <a:chExt cx="4402902" cy="1772088"/>
          </a:xfrm>
        </p:grpSpPr>
        <p:sp>
          <p:nvSpPr>
            <p:cNvPr id="233" name="Google Shape;233;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623454" y="927033"/>
            <a:ext cx="3813354" cy="3682399"/>
            <a:chOff x="3982947" y="764924"/>
            <a:chExt cx="4402902" cy="1772088"/>
          </a:xfrm>
        </p:grpSpPr>
        <p:sp>
          <p:nvSpPr>
            <p:cNvPr id="241" name="Google Shape;241;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19"/>
          <p:cNvSpPr/>
          <p:nvPr/>
        </p:nvSpPr>
        <p:spPr>
          <a:xfrm flipH="1">
            <a:off x="-189715" y="9036287"/>
            <a:ext cx="1626644" cy="167037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p:cSld name="CAPTION_ONLY_2_1_1">
    <p:spTree>
      <p:nvGrpSpPr>
        <p:cNvPr id="249" name="Shape 249"/>
        <p:cNvGrpSpPr/>
        <p:nvPr/>
      </p:nvGrpSpPr>
      <p:grpSpPr>
        <a:xfrm>
          <a:off x="0" y="0"/>
          <a:ext cx="0" cy="0"/>
          <a:chOff x="0" y="0"/>
          <a:chExt cx="0" cy="0"/>
        </a:xfrm>
      </p:grpSpPr>
      <p:sp>
        <p:nvSpPr>
          <p:cNvPr id="250" name="Google Shape;250;p2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51" name="Google Shape;251;p20"/>
          <p:cNvGrpSpPr/>
          <p:nvPr/>
        </p:nvGrpSpPr>
        <p:grpSpPr>
          <a:xfrm>
            <a:off x="623454" y="927033"/>
            <a:ext cx="3813354" cy="3682399"/>
            <a:chOff x="3982947" y="764924"/>
            <a:chExt cx="4402902" cy="1772088"/>
          </a:xfrm>
        </p:grpSpPr>
        <p:sp>
          <p:nvSpPr>
            <p:cNvPr id="252" name="Google Shape;252;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20"/>
          <p:cNvGrpSpPr/>
          <p:nvPr/>
        </p:nvGrpSpPr>
        <p:grpSpPr>
          <a:xfrm>
            <a:off x="623454" y="927033"/>
            <a:ext cx="3813354" cy="3682399"/>
            <a:chOff x="3982947" y="764924"/>
            <a:chExt cx="4402902" cy="1772088"/>
          </a:xfrm>
        </p:grpSpPr>
        <p:sp>
          <p:nvSpPr>
            <p:cNvPr id="260" name="Google Shape;260;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 name="Google Shape;267;p20"/>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3"/>
          <p:cNvSpPr/>
          <p:nvPr/>
        </p:nvSpPr>
        <p:spPr>
          <a:xfrm rot="5400000">
            <a:off x="-1621348" y="1559295"/>
            <a:ext cx="11489737" cy="8371146"/>
          </a:xfrm>
          <a:custGeom>
            <a:rect b="b" l="l" r="r" t="t"/>
            <a:pathLst>
              <a:path extrusionOk="0" h="45011" w="31789">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ph type="title"/>
          </p:nvPr>
        </p:nvSpPr>
        <p:spPr>
          <a:xfrm>
            <a:off x="623622" y="5824747"/>
            <a:ext cx="5555700" cy="21900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 name="Google Shape;26;p3"/>
          <p:cNvSpPr txBox="1"/>
          <p:nvPr>
            <p:ph idx="1" type="subTitle"/>
          </p:nvPr>
        </p:nvSpPr>
        <p:spPr>
          <a:xfrm>
            <a:off x="623622" y="8268938"/>
            <a:ext cx="3813300" cy="10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 name="Google Shape;27;p3"/>
          <p:cNvSpPr txBox="1"/>
          <p:nvPr>
            <p:ph hasCustomPrompt="1" idx="2" type="title"/>
          </p:nvPr>
        </p:nvSpPr>
        <p:spPr>
          <a:xfrm>
            <a:off x="5477214" y="1122142"/>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grpSp>
        <p:nvGrpSpPr>
          <p:cNvPr id="28" name="Google Shape;28;p3"/>
          <p:cNvGrpSpPr/>
          <p:nvPr/>
        </p:nvGrpSpPr>
        <p:grpSpPr>
          <a:xfrm>
            <a:off x="623454" y="927033"/>
            <a:ext cx="3813354" cy="3682399"/>
            <a:chOff x="3982947" y="764924"/>
            <a:chExt cx="4402902" cy="1772088"/>
          </a:xfrm>
        </p:grpSpPr>
        <p:sp>
          <p:nvSpPr>
            <p:cNvPr id="29" name="Google Shape;29;p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1">
  <p:cSld name="CAPTION_ONLY_2_1_1_1">
    <p:spTree>
      <p:nvGrpSpPr>
        <p:cNvPr id="268" name="Shape 268"/>
        <p:cNvGrpSpPr/>
        <p:nvPr/>
      </p:nvGrpSpPr>
      <p:grpSpPr>
        <a:xfrm>
          <a:off x="0" y="0"/>
          <a:ext cx="0" cy="0"/>
          <a:chOff x="0" y="0"/>
          <a:chExt cx="0" cy="0"/>
        </a:xfrm>
      </p:grpSpPr>
      <p:grpSp>
        <p:nvGrpSpPr>
          <p:cNvPr id="269" name="Google Shape;269;p21"/>
          <p:cNvGrpSpPr/>
          <p:nvPr/>
        </p:nvGrpSpPr>
        <p:grpSpPr>
          <a:xfrm>
            <a:off x="623454" y="927033"/>
            <a:ext cx="3813354" cy="3682399"/>
            <a:chOff x="3982947" y="764924"/>
            <a:chExt cx="4402902" cy="1772088"/>
          </a:xfrm>
        </p:grpSpPr>
        <p:sp>
          <p:nvSpPr>
            <p:cNvPr id="270" name="Google Shape;270;p2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21"/>
          <p:cNvGrpSpPr/>
          <p:nvPr/>
        </p:nvGrpSpPr>
        <p:grpSpPr>
          <a:xfrm>
            <a:off x="-6141" y="4614236"/>
            <a:ext cx="7925737" cy="6073914"/>
            <a:chOff x="-7091" y="2220518"/>
            <a:chExt cx="9151065" cy="2922962"/>
          </a:xfrm>
        </p:grpSpPr>
        <p:sp>
          <p:nvSpPr>
            <p:cNvPr id="278" name="Google Shape;278;p21"/>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9" name="Google Shape;279;p21"/>
            <p:cNvGrpSpPr/>
            <p:nvPr/>
          </p:nvGrpSpPr>
          <p:grpSpPr>
            <a:xfrm>
              <a:off x="720053" y="4703864"/>
              <a:ext cx="545456" cy="283819"/>
              <a:chOff x="510100" y="3797400"/>
              <a:chExt cx="734225" cy="821950"/>
            </a:xfrm>
          </p:grpSpPr>
          <p:sp>
            <p:nvSpPr>
              <p:cNvPr id="280" name="Google Shape;280;p21"/>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1"/>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5">
  <p:cSld name="CAPTION_ONLY_2_1_1_1_1">
    <p:spTree>
      <p:nvGrpSpPr>
        <p:cNvPr id="282" name="Shape 282"/>
        <p:cNvGrpSpPr/>
        <p:nvPr/>
      </p:nvGrpSpPr>
      <p:grpSpPr>
        <a:xfrm>
          <a:off x="0" y="0"/>
          <a:ext cx="0" cy="0"/>
          <a:chOff x="0" y="0"/>
          <a:chExt cx="0" cy="0"/>
        </a:xfrm>
      </p:grpSpPr>
      <p:grpSp>
        <p:nvGrpSpPr>
          <p:cNvPr id="283" name="Google Shape;283;p22"/>
          <p:cNvGrpSpPr/>
          <p:nvPr/>
        </p:nvGrpSpPr>
        <p:grpSpPr>
          <a:xfrm>
            <a:off x="-49086" y="2380747"/>
            <a:ext cx="7972642" cy="8473154"/>
            <a:chOff x="-56675" y="1145692"/>
            <a:chExt cx="9205221" cy="4077553"/>
          </a:xfrm>
        </p:grpSpPr>
        <p:sp>
          <p:nvSpPr>
            <p:cNvPr id="284" name="Google Shape;284;p22"/>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 name="Google Shape;285;p22"/>
            <p:cNvGrpSpPr/>
            <p:nvPr/>
          </p:nvGrpSpPr>
          <p:grpSpPr>
            <a:xfrm rot="10637337">
              <a:off x="449973" y="3757208"/>
              <a:ext cx="1594500" cy="934544"/>
              <a:chOff x="6829525" y="3715075"/>
              <a:chExt cx="1594469" cy="934526"/>
            </a:xfrm>
          </p:grpSpPr>
          <p:sp>
            <p:nvSpPr>
              <p:cNvPr id="286" name="Google Shape;286;p22"/>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22"/>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22"/>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90" name="Google Shape;290;p22"/>
          <p:cNvGrpSpPr/>
          <p:nvPr/>
        </p:nvGrpSpPr>
        <p:grpSpPr>
          <a:xfrm>
            <a:off x="623454" y="927033"/>
            <a:ext cx="3813354" cy="3682399"/>
            <a:chOff x="3982947" y="764924"/>
            <a:chExt cx="4402902" cy="1772088"/>
          </a:xfrm>
        </p:grpSpPr>
        <p:sp>
          <p:nvSpPr>
            <p:cNvPr id="291" name="Google Shape;291;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 name="Google Shape;298;p22"/>
          <p:cNvGrpSpPr/>
          <p:nvPr/>
        </p:nvGrpSpPr>
        <p:grpSpPr>
          <a:xfrm>
            <a:off x="623454" y="927033"/>
            <a:ext cx="3813354" cy="3682399"/>
            <a:chOff x="3982947" y="764924"/>
            <a:chExt cx="4402902" cy="1772088"/>
          </a:xfrm>
        </p:grpSpPr>
        <p:sp>
          <p:nvSpPr>
            <p:cNvPr id="299" name="Google Shape;299;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ONE_COLUMN_TEXT_1">
    <p:spTree>
      <p:nvGrpSpPr>
        <p:cNvPr id="306" name="Shape 306"/>
        <p:cNvGrpSpPr/>
        <p:nvPr/>
      </p:nvGrpSpPr>
      <p:grpSpPr>
        <a:xfrm>
          <a:off x="0" y="0"/>
          <a:ext cx="0" cy="0"/>
          <a:chOff x="0" y="0"/>
          <a:chExt cx="0" cy="0"/>
        </a:xfrm>
      </p:grpSpPr>
      <p:sp>
        <p:nvSpPr>
          <p:cNvPr id="307" name="Google Shape;307;p23"/>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8" name="Google Shape;308;p23"/>
          <p:cNvPicPr preferRelativeResize="0"/>
          <p:nvPr/>
        </p:nvPicPr>
        <p:blipFill rotWithShape="1">
          <a:blip r:embed="rId2">
            <a:alphaModFix/>
          </a:blip>
          <a:srcRect b="0" l="0" r="0" t="9"/>
          <a:stretch/>
        </p:blipFill>
        <p:spPr>
          <a:xfrm>
            <a:off x="645363" y="6976670"/>
            <a:ext cx="4653482" cy="3492824"/>
          </a:xfrm>
          <a:prstGeom prst="rect">
            <a:avLst/>
          </a:prstGeom>
          <a:noFill/>
          <a:ln>
            <a:noFill/>
          </a:ln>
        </p:spPr>
      </p:pic>
      <p:sp>
        <p:nvSpPr>
          <p:cNvPr id="309" name="Google Shape;309;p23"/>
          <p:cNvSpPr/>
          <p:nvPr/>
        </p:nvSpPr>
        <p:spPr>
          <a:xfrm>
            <a:off x="-171300" y="1299950"/>
            <a:ext cx="8262600" cy="17493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rot="10800000">
            <a:off x="1124844" y="130196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rot="10800000">
            <a:off x="4647338" y="129921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txBox="1"/>
          <p:nvPr/>
        </p:nvSpPr>
        <p:spPr>
          <a:xfrm>
            <a:off x="1153025"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Khalid Alkhani </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p:txBody>
      </p:sp>
      <p:sp>
        <p:nvSpPr>
          <p:cNvPr id="313" name="Google Shape;313;p23"/>
          <p:cNvSpPr txBox="1"/>
          <p:nvPr/>
        </p:nvSpPr>
        <p:spPr>
          <a:xfrm>
            <a:off x="4661450"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Lama Alzamil</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t/>
            </a:r>
            <a:endParaRPr sz="2400">
              <a:solidFill>
                <a:srgbClr val="741B47"/>
              </a:solidFill>
              <a:latin typeface="Patrick Hand SC"/>
              <a:ea typeface="Patrick Hand SC"/>
              <a:cs typeface="Patrick Hand SC"/>
              <a:sym typeface="Patrick Hand SC"/>
            </a:endParaRPr>
          </a:p>
        </p:txBody>
      </p:sp>
      <p:sp>
        <p:nvSpPr>
          <p:cNvPr id="314" name="Google Shape;314;p23"/>
          <p:cNvSpPr txBox="1"/>
          <p:nvPr/>
        </p:nvSpPr>
        <p:spPr>
          <a:xfrm>
            <a:off x="2257200" y="64500"/>
            <a:ext cx="3405600" cy="122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100">
                <a:solidFill>
                  <a:srgbClr val="741B47"/>
                </a:solidFill>
                <a:latin typeface="Pompiere"/>
                <a:ea typeface="Pompiere"/>
                <a:cs typeface="Pompiere"/>
                <a:sym typeface="Pompiere"/>
              </a:rPr>
              <a:t>Thank You!</a:t>
            </a:r>
            <a:endParaRPr sz="7100">
              <a:solidFill>
                <a:srgbClr val="741B47"/>
              </a:solidFill>
              <a:latin typeface="Pompiere"/>
              <a:ea typeface="Pompiere"/>
              <a:cs typeface="Pompiere"/>
              <a:sym typeface="Pompiere"/>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six columns">
  <p:cSld name="ONE_COLUMN_TEXT_1_1">
    <p:spTree>
      <p:nvGrpSpPr>
        <p:cNvPr id="315" name="Shape 315"/>
        <p:cNvGrpSpPr/>
        <p:nvPr/>
      </p:nvGrpSpPr>
      <p:grpSpPr>
        <a:xfrm>
          <a:off x="0" y="0"/>
          <a:ext cx="0" cy="0"/>
          <a:chOff x="0" y="0"/>
          <a:chExt cx="0" cy="0"/>
        </a:xfrm>
      </p:grpSpPr>
      <p:sp>
        <p:nvSpPr>
          <p:cNvPr id="316" name="Google Shape;316;p24"/>
          <p:cNvSpPr/>
          <p:nvPr/>
        </p:nvSpPr>
        <p:spPr>
          <a:xfrm rot="10800000">
            <a:off x="-6539" y="7721650"/>
            <a:ext cx="4378648" cy="2966854"/>
          </a:xfrm>
          <a:custGeom>
            <a:rect b="b" l="l" r="r" t="t"/>
            <a:pathLst>
              <a:path extrusionOk="0" h="10339" w="3661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ph idx="1" type="subTitle"/>
          </p:nvPr>
        </p:nvSpPr>
        <p:spPr>
          <a:xfrm>
            <a:off x="623665"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18" name="Google Shape;318;p24"/>
          <p:cNvSpPr txBox="1"/>
          <p:nvPr>
            <p:ph idx="2" type="subTitle"/>
          </p:nvPr>
        </p:nvSpPr>
        <p:spPr>
          <a:xfrm>
            <a:off x="3027131"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19" name="Google Shape;319;p24"/>
          <p:cNvSpPr txBox="1"/>
          <p:nvPr>
            <p:ph idx="3" type="subTitle"/>
          </p:nvPr>
        </p:nvSpPr>
        <p:spPr>
          <a:xfrm>
            <a:off x="5439024"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0" name="Google Shape;320;p24"/>
          <p:cNvSpPr txBox="1"/>
          <p:nvPr>
            <p:ph idx="4" type="subTitle"/>
          </p:nvPr>
        </p:nvSpPr>
        <p:spPr>
          <a:xfrm>
            <a:off x="129310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1" name="Google Shape;321;p24"/>
          <p:cNvSpPr txBox="1"/>
          <p:nvPr>
            <p:ph idx="5" type="subTitle"/>
          </p:nvPr>
        </p:nvSpPr>
        <p:spPr>
          <a:xfrm>
            <a:off x="369661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2" name="Google Shape;322;p24"/>
          <p:cNvSpPr txBox="1"/>
          <p:nvPr>
            <p:ph idx="6" type="subTitle"/>
          </p:nvPr>
        </p:nvSpPr>
        <p:spPr>
          <a:xfrm>
            <a:off x="6108508"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3" name="Google Shape;323;p24"/>
          <p:cNvSpPr txBox="1"/>
          <p:nvPr>
            <p:ph idx="7" type="subTitle"/>
          </p:nvPr>
        </p:nvSpPr>
        <p:spPr>
          <a:xfrm>
            <a:off x="623665"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4" name="Google Shape;324;p24"/>
          <p:cNvSpPr txBox="1"/>
          <p:nvPr>
            <p:ph idx="8" type="subTitle"/>
          </p:nvPr>
        </p:nvSpPr>
        <p:spPr>
          <a:xfrm>
            <a:off x="3027131"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5" name="Google Shape;325;p24"/>
          <p:cNvSpPr txBox="1"/>
          <p:nvPr>
            <p:ph idx="9" type="subTitle"/>
          </p:nvPr>
        </p:nvSpPr>
        <p:spPr>
          <a:xfrm>
            <a:off x="5439024"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6" name="Google Shape;326;p24"/>
          <p:cNvSpPr txBox="1"/>
          <p:nvPr>
            <p:ph idx="13" type="subTitle"/>
          </p:nvPr>
        </p:nvSpPr>
        <p:spPr>
          <a:xfrm>
            <a:off x="129310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7" name="Google Shape;327;p24"/>
          <p:cNvSpPr txBox="1"/>
          <p:nvPr>
            <p:ph idx="14" type="subTitle"/>
          </p:nvPr>
        </p:nvSpPr>
        <p:spPr>
          <a:xfrm>
            <a:off x="369661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8" name="Google Shape;328;p24"/>
          <p:cNvSpPr txBox="1"/>
          <p:nvPr>
            <p:ph idx="15" type="subTitle"/>
          </p:nvPr>
        </p:nvSpPr>
        <p:spPr>
          <a:xfrm>
            <a:off x="6108508"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9" name="Google Shape;329;p2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30" name="Google Shape;330;p24"/>
          <p:cNvGrpSpPr/>
          <p:nvPr/>
        </p:nvGrpSpPr>
        <p:grpSpPr>
          <a:xfrm>
            <a:off x="623454" y="927033"/>
            <a:ext cx="3813354" cy="3682399"/>
            <a:chOff x="3982947" y="764924"/>
            <a:chExt cx="4402902" cy="1772088"/>
          </a:xfrm>
        </p:grpSpPr>
        <p:sp>
          <p:nvSpPr>
            <p:cNvPr id="331" name="Google Shape;331;p2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four columns">
  <p:cSld name="ONE_COLUMN_TEXT_1_1_1">
    <p:spTree>
      <p:nvGrpSpPr>
        <p:cNvPr id="338" name="Shape 338"/>
        <p:cNvGrpSpPr/>
        <p:nvPr/>
      </p:nvGrpSpPr>
      <p:grpSpPr>
        <a:xfrm>
          <a:off x="0" y="0"/>
          <a:ext cx="0" cy="0"/>
          <a:chOff x="0" y="0"/>
          <a:chExt cx="0" cy="0"/>
        </a:xfrm>
      </p:grpSpPr>
      <p:sp>
        <p:nvSpPr>
          <p:cNvPr id="339" name="Google Shape;339;p25"/>
          <p:cNvSpPr txBox="1"/>
          <p:nvPr>
            <p:ph idx="1" type="subTitle"/>
          </p:nvPr>
        </p:nvSpPr>
        <p:spPr>
          <a:xfrm>
            <a:off x="1433054" y="824285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0" name="Google Shape;340;p25"/>
          <p:cNvSpPr txBox="1"/>
          <p:nvPr>
            <p:ph idx="2" type="subTitle"/>
          </p:nvPr>
        </p:nvSpPr>
        <p:spPr>
          <a:xfrm>
            <a:off x="4950736" y="8242868"/>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1" name="Google Shape;341;p25"/>
          <p:cNvSpPr txBox="1"/>
          <p:nvPr>
            <p:ph idx="3" type="subTitle"/>
          </p:nvPr>
        </p:nvSpPr>
        <p:spPr>
          <a:xfrm>
            <a:off x="1433054" y="7539421"/>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2" name="Google Shape;342;p25"/>
          <p:cNvSpPr txBox="1"/>
          <p:nvPr>
            <p:ph idx="4" type="subTitle"/>
          </p:nvPr>
        </p:nvSpPr>
        <p:spPr>
          <a:xfrm>
            <a:off x="4950737" y="7539438"/>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3" name="Google Shape;343;p25"/>
          <p:cNvSpPr txBox="1"/>
          <p:nvPr>
            <p:ph idx="5" type="subTitle"/>
          </p:nvPr>
        </p:nvSpPr>
        <p:spPr>
          <a:xfrm>
            <a:off x="1433054" y="469584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4" name="Google Shape;344;p25"/>
          <p:cNvSpPr txBox="1"/>
          <p:nvPr>
            <p:ph idx="6" type="subTitle"/>
          </p:nvPr>
        </p:nvSpPr>
        <p:spPr>
          <a:xfrm>
            <a:off x="4950736" y="4695847"/>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5" name="Google Shape;345;p25"/>
          <p:cNvSpPr txBox="1"/>
          <p:nvPr>
            <p:ph idx="7" type="subTitle"/>
          </p:nvPr>
        </p:nvSpPr>
        <p:spPr>
          <a:xfrm>
            <a:off x="1433054"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6" name="Google Shape;346;p25"/>
          <p:cNvSpPr txBox="1"/>
          <p:nvPr>
            <p:ph idx="8" type="subTitle"/>
          </p:nvPr>
        </p:nvSpPr>
        <p:spPr>
          <a:xfrm>
            <a:off x="4950737"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7" name="Google Shape;347;p2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48" name="Google Shape;348;p25"/>
          <p:cNvGrpSpPr/>
          <p:nvPr/>
        </p:nvGrpSpPr>
        <p:grpSpPr>
          <a:xfrm>
            <a:off x="623454" y="927033"/>
            <a:ext cx="3813354" cy="3682399"/>
            <a:chOff x="3982947" y="764924"/>
            <a:chExt cx="4402902" cy="1772088"/>
          </a:xfrm>
        </p:grpSpPr>
        <p:sp>
          <p:nvSpPr>
            <p:cNvPr id="349" name="Google Shape;349;p2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umbers and text">
  <p:cSld name="ONE_COLUMN_TEXT_1_1_1_1">
    <p:spTree>
      <p:nvGrpSpPr>
        <p:cNvPr id="356" name="Shape 356"/>
        <p:cNvGrpSpPr/>
        <p:nvPr/>
      </p:nvGrpSpPr>
      <p:grpSpPr>
        <a:xfrm>
          <a:off x="0" y="0"/>
          <a:ext cx="0" cy="0"/>
          <a:chOff x="0" y="0"/>
          <a:chExt cx="0" cy="0"/>
        </a:xfrm>
      </p:grpSpPr>
      <p:sp>
        <p:nvSpPr>
          <p:cNvPr id="357" name="Google Shape;357;p26"/>
          <p:cNvSpPr txBox="1"/>
          <p:nvPr>
            <p:ph idx="1" type="subTitle"/>
          </p:nvPr>
        </p:nvSpPr>
        <p:spPr>
          <a:xfrm>
            <a:off x="1502734" y="4819910"/>
            <a:ext cx="49146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8" name="Google Shape;358;p2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9" name="Google Shape;359;p26"/>
          <p:cNvSpPr txBox="1"/>
          <p:nvPr>
            <p:ph idx="2" type="subTitle"/>
          </p:nvPr>
        </p:nvSpPr>
        <p:spPr>
          <a:xfrm>
            <a:off x="702094"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0" name="Google Shape;360;p26"/>
          <p:cNvSpPr txBox="1"/>
          <p:nvPr>
            <p:ph idx="3" type="subTitle"/>
          </p:nvPr>
        </p:nvSpPr>
        <p:spPr>
          <a:xfrm>
            <a:off x="4399751"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61" name="Google Shape;361;p26"/>
          <p:cNvGrpSpPr/>
          <p:nvPr/>
        </p:nvGrpSpPr>
        <p:grpSpPr>
          <a:xfrm>
            <a:off x="623454" y="927033"/>
            <a:ext cx="3813354" cy="3682399"/>
            <a:chOff x="3982947" y="764924"/>
            <a:chExt cx="4402902" cy="1772088"/>
          </a:xfrm>
        </p:grpSpPr>
        <p:sp>
          <p:nvSpPr>
            <p:cNvPr id="362" name="Google Shape;362;p2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26"/>
          <p:cNvSpPr txBox="1"/>
          <p:nvPr>
            <p:ph hasCustomPrompt="1" idx="4" type="title"/>
          </p:nvPr>
        </p:nvSpPr>
        <p:spPr>
          <a:xfrm>
            <a:off x="2109272" y="2811395"/>
            <a:ext cx="3701400" cy="178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DM Sans"/>
              <a:buNone/>
              <a:defRPr sz="6000">
                <a:latin typeface="DM Sans"/>
                <a:ea typeface="DM Sans"/>
                <a:cs typeface="DM Sans"/>
                <a:sym typeface="DM Sans"/>
              </a:defRPr>
            </a:lvl2pPr>
            <a:lvl3pPr lvl="2" rtl="0" algn="ctr">
              <a:spcBef>
                <a:spcPts val="0"/>
              </a:spcBef>
              <a:spcAft>
                <a:spcPts val="0"/>
              </a:spcAft>
              <a:buSzPts val="6000"/>
              <a:buFont typeface="DM Sans"/>
              <a:buNone/>
              <a:defRPr sz="6000">
                <a:latin typeface="DM Sans"/>
                <a:ea typeface="DM Sans"/>
                <a:cs typeface="DM Sans"/>
                <a:sym typeface="DM Sans"/>
              </a:defRPr>
            </a:lvl3pPr>
            <a:lvl4pPr lvl="3" rtl="0" algn="ctr">
              <a:spcBef>
                <a:spcPts val="0"/>
              </a:spcBef>
              <a:spcAft>
                <a:spcPts val="0"/>
              </a:spcAft>
              <a:buSzPts val="6000"/>
              <a:buFont typeface="DM Sans"/>
              <a:buNone/>
              <a:defRPr sz="6000">
                <a:latin typeface="DM Sans"/>
                <a:ea typeface="DM Sans"/>
                <a:cs typeface="DM Sans"/>
                <a:sym typeface="DM Sans"/>
              </a:defRPr>
            </a:lvl4pPr>
            <a:lvl5pPr lvl="4" rtl="0" algn="ctr">
              <a:spcBef>
                <a:spcPts val="0"/>
              </a:spcBef>
              <a:spcAft>
                <a:spcPts val="0"/>
              </a:spcAft>
              <a:buSzPts val="6000"/>
              <a:buFont typeface="DM Sans"/>
              <a:buNone/>
              <a:defRPr sz="6000">
                <a:latin typeface="DM Sans"/>
                <a:ea typeface="DM Sans"/>
                <a:cs typeface="DM Sans"/>
                <a:sym typeface="DM Sans"/>
              </a:defRPr>
            </a:lvl5pPr>
            <a:lvl6pPr lvl="5" rtl="0" algn="ctr">
              <a:spcBef>
                <a:spcPts val="0"/>
              </a:spcBef>
              <a:spcAft>
                <a:spcPts val="0"/>
              </a:spcAft>
              <a:buSzPts val="6000"/>
              <a:buFont typeface="DM Sans"/>
              <a:buNone/>
              <a:defRPr sz="6000">
                <a:latin typeface="DM Sans"/>
                <a:ea typeface="DM Sans"/>
                <a:cs typeface="DM Sans"/>
                <a:sym typeface="DM Sans"/>
              </a:defRPr>
            </a:lvl6pPr>
            <a:lvl7pPr lvl="6" rtl="0" algn="ctr">
              <a:spcBef>
                <a:spcPts val="0"/>
              </a:spcBef>
              <a:spcAft>
                <a:spcPts val="0"/>
              </a:spcAft>
              <a:buSzPts val="6000"/>
              <a:buFont typeface="DM Sans"/>
              <a:buNone/>
              <a:defRPr sz="6000">
                <a:latin typeface="DM Sans"/>
                <a:ea typeface="DM Sans"/>
                <a:cs typeface="DM Sans"/>
                <a:sym typeface="DM Sans"/>
              </a:defRPr>
            </a:lvl7pPr>
            <a:lvl8pPr lvl="7" rtl="0" algn="ctr">
              <a:spcBef>
                <a:spcPts val="0"/>
              </a:spcBef>
              <a:spcAft>
                <a:spcPts val="0"/>
              </a:spcAft>
              <a:buSzPts val="6000"/>
              <a:buFont typeface="DM Sans"/>
              <a:buNone/>
              <a:defRPr sz="6000">
                <a:latin typeface="DM Sans"/>
                <a:ea typeface="DM Sans"/>
                <a:cs typeface="DM Sans"/>
                <a:sym typeface="DM Sans"/>
              </a:defRPr>
            </a:lvl8pPr>
            <a:lvl9pPr lvl="8" rtl="0" algn="ctr">
              <a:spcBef>
                <a:spcPts val="0"/>
              </a:spcBef>
              <a:spcAft>
                <a:spcPts val="0"/>
              </a:spcAft>
              <a:buSzPts val="6000"/>
              <a:buFont typeface="DM Sans"/>
              <a:buNone/>
              <a:defRPr sz="6000">
                <a:latin typeface="DM Sans"/>
                <a:ea typeface="DM Sans"/>
                <a:cs typeface="DM Sans"/>
                <a:sym typeface="DM Sans"/>
              </a:defRPr>
            </a:lvl9pPr>
          </a:lstStyle>
          <a:p>
            <a:r>
              <a:t>xx%</a:t>
            </a:r>
          </a:p>
        </p:txBody>
      </p:sp>
      <p:sp>
        <p:nvSpPr>
          <p:cNvPr id="370" name="Google Shape;370;p26"/>
          <p:cNvSpPr txBox="1"/>
          <p:nvPr>
            <p:ph hasCustomPrompt="1" idx="5" type="title"/>
          </p:nvPr>
        </p:nvSpPr>
        <p:spPr>
          <a:xfrm>
            <a:off x="4596204"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
        <p:nvSpPr>
          <p:cNvPr id="371" name="Google Shape;371;p26"/>
          <p:cNvSpPr txBox="1"/>
          <p:nvPr>
            <p:ph hasCustomPrompt="1" idx="6" type="title"/>
          </p:nvPr>
        </p:nvSpPr>
        <p:spPr>
          <a:xfrm>
            <a:off x="898535"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ONE_COLUMN_TEXT_1_1_1_1_1">
    <p:bg>
      <p:bgPr>
        <a:solidFill>
          <a:srgbClr val="F6F1F3"/>
        </a:solidFill>
      </p:bgPr>
    </p:bg>
    <p:spTree>
      <p:nvGrpSpPr>
        <p:cNvPr id="372" name="Shape 372"/>
        <p:cNvGrpSpPr/>
        <p:nvPr/>
      </p:nvGrpSpPr>
      <p:grpSpPr>
        <a:xfrm>
          <a:off x="0" y="0"/>
          <a:ext cx="0" cy="0"/>
          <a:chOff x="0" y="0"/>
          <a:chExt cx="0" cy="0"/>
        </a:xfrm>
      </p:grpSpPr>
      <p:grpSp>
        <p:nvGrpSpPr>
          <p:cNvPr id="373" name="Google Shape;373;p27"/>
          <p:cNvGrpSpPr/>
          <p:nvPr/>
        </p:nvGrpSpPr>
        <p:grpSpPr>
          <a:xfrm>
            <a:off x="-139707" y="7064900"/>
            <a:ext cx="3546713" cy="3641803"/>
            <a:chOff x="-199351" y="2855375"/>
            <a:chExt cx="5366490" cy="2296943"/>
          </a:xfrm>
        </p:grpSpPr>
        <p:grpSp>
          <p:nvGrpSpPr>
            <p:cNvPr id="374" name="Google Shape;374;p27"/>
            <p:cNvGrpSpPr/>
            <p:nvPr/>
          </p:nvGrpSpPr>
          <p:grpSpPr>
            <a:xfrm flipH="1">
              <a:off x="-199351" y="2855375"/>
              <a:ext cx="5366490" cy="2296943"/>
              <a:chOff x="5005549" y="2855375"/>
              <a:chExt cx="5366490" cy="2296943"/>
            </a:xfrm>
          </p:grpSpPr>
          <p:sp>
            <p:nvSpPr>
              <p:cNvPr id="375" name="Google Shape;375;p27"/>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7"/>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7" name="Google Shape;377;p27"/>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27"/>
          <p:cNvSpPr txBox="1"/>
          <p:nvPr/>
        </p:nvSpPr>
        <p:spPr>
          <a:xfrm flipH="1">
            <a:off x="3453381" y="10001775"/>
            <a:ext cx="2142900" cy="726300"/>
          </a:xfrm>
          <a:prstGeom prst="rect">
            <a:avLst/>
          </a:prstGeom>
          <a:noFill/>
          <a:ln>
            <a:noFill/>
          </a:ln>
        </p:spPr>
        <p:txBody>
          <a:bodyPr anchorCtr="0" anchor="ctr" bIns="103300" lIns="103300" spcFirstLastPara="1" rIns="103300" wrap="square" tIns="103300">
            <a:noAutofit/>
          </a:bodyPr>
          <a:lstStyle/>
          <a:p>
            <a:pPr indent="0" lvl="0" marL="0" rtl="0" algn="l">
              <a:spcBef>
                <a:spcPts val="0"/>
              </a:spcBef>
              <a:spcAft>
                <a:spcPts val="0"/>
              </a:spcAft>
              <a:buNone/>
            </a:pPr>
            <a:r>
              <a:rPr b="1" lang="en-GB" sz="1000">
                <a:latin typeface="Lora"/>
                <a:ea typeface="Lora"/>
                <a:cs typeface="Lora"/>
                <a:sym typeface="Lora"/>
              </a:rPr>
              <a:t>Black: Original content</a:t>
            </a:r>
            <a:r>
              <a:rPr b="1" lang="en-GB" sz="1000">
                <a:solidFill>
                  <a:srgbClr val="38761D"/>
                </a:solidFill>
                <a:latin typeface="Lora"/>
                <a:ea typeface="Lora"/>
                <a:cs typeface="Lora"/>
                <a:sym typeface="Lora"/>
              </a:rPr>
              <a:t>     </a:t>
            </a:r>
            <a:r>
              <a:rPr b="1" lang="en-GB" sz="1000">
                <a:solidFill>
                  <a:srgbClr val="8E7CC3"/>
                </a:solidFill>
                <a:latin typeface="Lora"/>
                <a:ea typeface="Lora"/>
                <a:cs typeface="Lora"/>
                <a:sym typeface="Lora"/>
              </a:rPr>
              <a:t>   </a:t>
            </a:r>
            <a:endParaRPr b="1" sz="1000">
              <a:latin typeface="Lora"/>
              <a:ea typeface="Lora"/>
              <a:cs typeface="Lora"/>
              <a:sym typeface="Lora"/>
            </a:endParaRPr>
          </a:p>
          <a:p>
            <a:pPr indent="0" lvl="0" marL="0" rtl="0" algn="l">
              <a:spcBef>
                <a:spcPts val="0"/>
              </a:spcBef>
              <a:spcAft>
                <a:spcPts val="0"/>
              </a:spcAft>
              <a:buNone/>
            </a:pPr>
            <a:r>
              <a:rPr b="1" lang="en-GB" sz="1000">
                <a:solidFill>
                  <a:srgbClr val="FF0000"/>
                </a:solidFill>
                <a:latin typeface="Lora"/>
                <a:ea typeface="Lora"/>
                <a:cs typeface="Lora"/>
                <a:sym typeface="Lora"/>
              </a:rPr>
              <a:t>Red: Important</a:t>
            </a:r>
            <a:r>
              <a:rPr b="1" lang="en-GB" sz="1000">
                <a:solidFill>
                  <a:srgbClr val="B45F06"/>
                </a:solidFill>
                <a:latin typeface="Lora"/>
                <a:ea typeface="Lora"/>
                <a:cs typeface="Lora"/>
                <a:sym typeface="Lora"/>
              </a:rPr>
              <a:t>   </a:t>
            </a:r>
            <a:r>
              <a:rPr b="1" lang="en-GB" sz="1000">
                <a:solidFill>
                  <a:srgbClr val="8E7CC3"/>
                </a:solidFill>
                <a:latin typeface="Lora"/>
                <a:ea typeface="Lora"/>
                <a:cs typeface="Lora"/>
                <a:sym typeface="Lora"/>
              </a:rPr>
              <a:t>                      </a:t>
            </a:r>
            <a:endParaRPr b="1" sz="1000">
              <a:solidFill>
                <a:srgbClr val="666666"/>
              </a:solidFill>
              <a:latin typeface="Lora"/>
              <a:ea typeface="Lora"/>
              <a:cs typeface="Lora"/>
              <a:sym typeface="Lora"/>
            </a:endParaRPr>
          </a:p>
          <a:p>
            <a:pPr indent="0" lvl="0" marL="0" rtl="0" algn="l">
              <a:spcBef>
                <a:spcPts val="0"/>
              </a:spcBef>
              <a:spcAft>
                <a:spcPts val="0"/>
              </a:spcAft>
              <a:buClr>
                <a:srgbClr val="000000"/>
              </a:buClr>
              <a:buSzPts val="1200"/>
              <a:buFont typeface="Arial"/>
              <a:buNone/>
            </a:pPr>
            <a:r>
              <a:rPr b="1" lang="en-GB" sz="1000">
                <a:solidFill>
                  <a:srgbClr val="4A86E8"/>
                </a:solidFill>
                <a:latin typeface="Lora"/>
                <a:ea typeface="Lora"/>
                <a:cs typeface="Lora"/>
                <a:sym typeface="Lora"/>
              </a:rPr>
              <a:t>Blue: Males slides</a:t>
            </a:r>
            <a:endParaRPr b="1" sz="1000">
              <a:solidFill>
                <a:srgbClr val="4A86E8"/>
              </a:solidFill>
              <a:latin typeface="Lora"/>
              <a:ea typeface="Lora"/>
              <a:cs typeface="Lora"/>
              <a:sym typeface="Lora"/>
            </a:endParaRPr>
          </a:p>
        </p:txBody>
      </p:sp>
      <p:sp>
        <p:nvSpPr>
          <p:cNvPr id="379" name="Google Shape;379;p27"/>
          <p:cNvSpPr txBox="1"/>
          <p:nvPr/>
        </p:nvSpPr>
        <p:spPr>
          <a:xfrm>
            <a:off x="5062864" y="10017474"/>
            <a:ext cx="2556600" cy="694800"/>
          </a:xfrm>
          <a:prstGeom prst="rect">
            <a:avLst/>
          </a:prstGeom>
          <a:noFill/>
          <a:ln>
            <a:noFill/>
          </a:ln>
        </p:spPr>
        <p:txBody>
          <a:bodyPr anchorCtr="0" anchor="t" bIns="103300" lIns="103300" spcFirstLastPara="1" rIns="103300" wrap="square" tIns="103300">
            <a:noAutofit/>
          </a:bodyPr>
          <a:lstStyle/>
          <a:p>
            <a:pPr indent="0" lvl="0" marL="0" rtl="0" algn="l">
              <a:spcBef>
                <a:spcPts val="0"/>
              </a:spcBef>
              <a:spcAft>
                <a:spcPts val="0"/>
              </a:spcAft>
              <a:buClr>
                <a:srgbClr val="000000"/>
              </a:buClr>
              <a:buSzPts val="1100"/>
              <a:buFont typeface="Arial"/>
              <a:buNone/>
            </a:pPr>
            <a:r>
              <a:rPr b="1" lang="en-GB" sz="1000">
                <a:solidFill>
                  <a:srgbClr val="B45F06"/>
                </a:solidFill>
                <a:latin typeface="Lora"/>
                <a:ea typeface="Lora"/>
                <a:cs typeface="Lora"/>
                <a:sym typeface="Lora"/>
              </a:rPr>
              <a:t>Orange: Doctor notes</a:t>
            </a:r>
            <a:endParaRPr b="1" sz="1000">
              <a:solidFill>
                <a:srgbClr val="B45F06"/>
              </a:solidFill>
              <a:latin typeface="Lora"/>
              <a:ea typeface="Lora"/>
              <a:cs typeface="Lora"/>
              <a:sym typeface="Lora"/>
            </a:endParaRPr>
          </a:p>
          <a:p>
            <a:pPr indent="0" lvl="0" marL="0" rtl="0" algn="l">
              <a:spcBef>
                <a:spcPts val="0"/>
              </a:spcBef>
              <a:spcAft>
                <a:spcPts val="0"/>
              </a:spcAft>
              <a:buNone/>
            </a:pPr>
            <a:r>
              <a:rPr b="1" lang="en-GB" sz="1000">
                <a:solidFill>
                  <a:srgbClr val="999999"/>
                </a:solidFill>
                <a:latin typeface="Lora"/>
                <a:ea typeface="Lora"/>
                <a:cs typeface="Lora"/>
                <a:sym typeface="Lora"/>
              </a:rPr>
              <a:t>Grey: Extra/Robbins </a:t>
            </a:r>
            <a:endParaRPr b="1" sz="1000">
              <a:solidFill>
                <a:srgbClr val="38761D"/>
              </a:solidFill>
              <a:latin typeface="Lora"/>
              <a:ea typeface="Lora"/>
              <a:cs typeface="Lora"/>
              <a:sym typeface="Lora"/>
            </a:endParaRPr>
          </a:p>
          <a:p>
            <a:pPr indent="0" lvl="0" marL="0" rtl="0" algn="l">
              <a:spcBef>
                <a:spcPts val="0"/>
              </a:spcBef>
              <a:spcAft>
                <a:spcPts val="0"/>
              </a:spcAft>
              <a:buNone/>
            </a:pPr>
            <a:r>
              <a:rPr b="1" lang="en-GB" sz="1000">
                <a:solidFill>
                  <a:srgbClr val="38761D"/>
                </a:solidFill>
                <a:latin typeface="Lora"/>
                <a:ea typeface="Lora"/>
                <a:cs typeface="Lora"/>
                <a:sym typeface="Lora"/>
              </a:rPr>
              <a:t>Green: F</a:t>
            </a:r>
            <a:r>
              <a:rPr b="1" lang="en-GB" sz="1000">
                <a:solidFill>
                  <a:srgbClr val="38761D"/>
                </a:solidFill>
                <a:latin typeface="Lora"/>
                <a:ea typeface="Lora"/>
                <a:cs typeface="Lora"/>
                <a:sym typeface="Lora"/>
              </a:rPr>
              <a:t>emales slides  </a:t>
            </a:r>
            <a:r>
              <a:rPr b="1" lang="en-GB" sz="1000">
                <a:solidFill>
                  <a:srgbClr val="38761D"/>
                </a:solidFill>
                <a:latin typeface="CG Times"/>
                <a:ea typeface="CG Times"/>
                <a:cs typeface="CG Times"/>
                <a:sym typeface="CG Times"/>
              </a:rPr>
              <a:t>                        </a:t>
            </a:r>
            <a:endParaRPr b="1" sz="1000">
              <a:solidFill>
                <a:srgbClr val="38761D"/>
              </a:solidFill>
              <a:latin typeface="CG Times"/>
              <a:ea typeface="CG Times"/>
              <a:cs typeface="CG Times"/>
              <a:sym typeface="CG Times"/>
            </a:endParaRPr>
          </a:p>
        </p:txBody>
      </p:sp>
      <p:pic>
        <p:nvPicPr>
          <p:cNvPr id="380" name="Google Shape;380;p27"/>
          <p:cNvPicPr preferRelativeResize="0"/>
          <p:nvPr/>
        </p:nvPicPr>
        <p:blipFill>
          <a:blip r:embed="rId2">
            <a:alphaModFix/>
          </a:blip>
          <a:stretch>
            <a:fillRect/>
          </a:stretch>
        </p:blipFill>
        <p:spPr>
          <a:xfrm>
            <a:off x="28925" y="6589875"/>
            <a:ext cx="4555725" cy="4555725"/>
          </a:xfrm>
          <a:prstGeom prst="rect">
            <a:avLst/>
          </a:prstGeom>
          <a:noFill/>
          <a:ln>
            <a:noFill/>
          </a:ln>
        </p:spPr>
      </p:pic>
      <p:pic>
        <p:nvPicPr>
          <p:cNvPr id="381" name="Google Shape;381;p27"/>
          <p:cNvPicPr preferRelativeResize="0"/>
          <p:nvPr/>
        </p:nvPicPr>
        <p:blipFill>
          <a:blip r:embed="rId3">
            <a:alphaModFix/>
          </a:blip>
          <a:stretch>
            <a:fillRect/>
          </a:stretch>
        </p:blipFill>
        <p:spPr>
          <a:xfrm>
            <a:off x="0" y="340424"/>
            <a:ext cx="1604751" cy="616500"/>
          </a:xfrm>
          <a:prstGeom prst="rect">
            <a:avLst/>
          </a:prstGeom>
          <a:noFill/>
          <a:ln>
            <a:noFill/>
          </a:ln>
        </p:spPr>
      </p:pic>
      <p:pic>
        <p:nvPicPr>
          <p:cNvPr id="382" name="Google Shape;382;p27"/>
          <p:cNvPicPr preferRelativeResize="0"/>
          <p:nvPr/>
        </p:nvPicPr>
        <p:blipFill rotWithShape="1">
          <a:blip r:embed="rId4">
            <a:alphaModFix/>
          </a:blip>
          <a:srcRect b="0" l="19248" r="15190" t="0"/>
          <a:stretch/>
        </p:blipFill>
        <p:spPr>
          <a:xfrm>
            <a:off x="6771450" y="174975"/>
            <a:ext cx="970000" cy="10773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383" name="Shape 383"/>
        <p:cNvGrpSpPr/>
        <p:nvPr/>
      </p:nvGrpSpPr>
      <p:grpSpPr>
        <a:xfrm>
          <a:off x="0" y="0"/>
          <a:ext cx="0" cy="0"/>
          <a:chOff x="0" y="0"/>
          <a:chExt cx="0" cy="0"/>
        </a:xfrm>
      </p:grpSpPr>
      <p:sp>
        <p:nvSpPr>
          <p:cNvPr id="384" name="Google Shape;384;p28"/>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5" name="Google Shape;385;p28"/>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6" name="Google Shape;386;p28"/>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2">
    <p:spTree>
      <p:nvGrpSpPr>
        <p:cNvPr id="387" name="Shape 387"/>
        <p:cNvGrpSpPr/>
        <p:nvPr/>
      </p:nvGrpSpPr>
      <p:grpSpPr>
        <a:xfrm>
          <a:off x="0" y="0"/>
          <a:ext cx="0" cy="0"/>
          <a:chOff x="0" y="0"/>
          <a:chExt cx="0" cy="0"/>
        </a:xfrm>
      </p:grpSpPr>
      <p:sp>
        <p:nvSpPr>
          <p:cNvPr id="388" name="Google Shape;388;p29"/>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9" name="Google Shape;389;p29"/>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0" name="Google Shape;390;p29"/>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p:cSld name="TITLE_3">
    <p:spTree>
      <p:nvGrpSpPr>
        <p:cNvPr id="391" name="Shape 391"/>
        <p:cNvGrpSpPr/>
        <p:nvPr/>
      </p:nvGrpSpPr>
      <p:grpSpPr>
        <a:xfrm>
          <a:off x="0" y="0"/>
          <a:ext cx="0" cy="0"/>
          <a:chOff x="0" y="0"/>
          <a:chExt cx="0" cy="0"/>
        </a:xfrm>
      </p:grpSpPr>
      <p:sp>
        <p:nvSpPr>
          <p:cNvPr id="392" name="Google Shape;392;p30"/>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3" name="Google Shape;393;p30"/>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4" name="Google Shape;394;p30"/>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6" name="Shape 36"/>
        <p:cNvGrpSpPr/>
        <p:nvPr/>
      </p:nvGrpSpPr>
      <p:grpSpPr>
        <a:xfrm>
          <a:off x="0" y="0"/>
          <a:ext cx="0" cy="0"/>
          <a:chOff x="0" y="0"/>
          <a:chExt cx="0" cy="0"/>
        </a:xfrm>
      </p:grpSpPr>
      <p:grpSp>
        <p:nvGrpSpPr>
          <p:cNvPr id="37" name="Google Shape;37;p4"/>
          <p:cNvGrpSpPr/>
          <p:nvPr/>
        </p:nvGrpSpPr>
        <p:grpSpPr>
          <a:xfrm>
            <a:off x="-1134010" y="5933468"/>
            <a:ext cx="4647917" cy="4773048"/>
            <a:chOff x="-199351" y="2855375"/>
            <a:chExt cx="5366490" cy="2296943"/>
          </a:xfrm>
        </p:grpSpPr>
        <p:grpSp>
          <p:nvGrpSpPr>
            <p:cNvPr id="38" name="Google Shape;38;p4"/>
            <p:cNvGrpSpPr/>
            <p:nvPr/>
          </p:nvGrpSpPr>
          <p:grpSpPr>
            <a:xfrm flipH="1">
              <a:off x="-199351" y="2855375"/>
              <a:ext cx="5366490" cy="2296943"/>
              <a:chOff x="5005549" y="2855375"/>
              <a:chExt cx="5366490" cy="2296943"/>
            </a:xfrm>
          </p:grpSpPr>
          <p:sp>
            <p:nvSpPr>
              <p:cNvPr id="39" name="Google Shape;39;p4"/>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4"/>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 name="Google Shape;42;p4"/>
          <p:cNvSpPr txBox="1"/>
          <p:nvPr>
            <p:ph idx="1" type="subTitle"/>
          </p:nvPr>
        </p:nvSpPr>
        <p:spPr>
          <a:xfrm flipH="1">
            <a:off x="623768" y="4901681"/>
            <a:ext cx="2450700" cy="433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43" name="Google Shape;43;p4"/>
          <p:cNvSpPr txBox="1"/>
          <p:nvPr>
            <p:ph type="title"/>
          </p:nvPr>
        </p:nvSpPr>
        <p:spPr>
          <a:xfrm>
            <a:off x="623633" y="1122142"/>
            <a:ext cx="2890500" cy="3473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lvl1pPr>
            <a:lvl2pPr lvl="1" rtl="0">
              <a:spcBef>
                <a:spcPts val="0"/>
              </a:spcBef>
              <a:spcAft>
                <a:spcPts val="0"/>
              </a:spcAft>
              <a:buNone/>
              <a:defRPr sz="4800">
                <a:latin typeface="Roboto Slab"/>
                <a:ea typeface="Roboto Slab"/>
                <a:cs typeface="Roboto Slab"/>
                <a:sym typeface="Roboto Slab"/>
              </a:defRPr>
            </a:lvl2pPr>
            <a:lvl3pPr lvl="2" rtl="0">
              <a:spcBef>
                <a:spcPts val="0"/>
              </a:spcBef>
              <a:spcAft>
                <a:spcPts val="0"/>
              </a:spcAft>
              <a:buNone/>
              <a:defRPr sz="4800">
                <a:latin typeface="Roboto Slab"/>
                <a:ea typeface="Roboto Slab"/>
                <a:cs typeface="Roboto Slab"/>
                <a:sym typeface="Roboto Slab"/>
              </a:defRPr>
            </a:lvl3pPr>
            <a:lvl4pPr lvl="3" rtl="0">
              <a:spcBef>
                <a:spcPts val="0"/>
              </a:spcBef>
              <a:spcAft>
                <a:spcPts val="0"/>
              </a:spcAft>
              <a:buNone/>
              <a:defRPr sz="4800">
                <a:latin typeface="Roboto Slab"/>
                <a:ea typeface="Roboto Slab"/>
                <a:cs typeface="Roboto Slab"/>
                <a:sym typeface="Roboto Slab"/>
              </a:defRPr>
            </a:lvl4pPr>
            <a:lvl5pPr lvl="4" rtl="0">
              <a:spcBef>
                <a:spcPts val="0"/>
              </a:spcBef>
              <a:spcAft>
                <a:spcPts val="0"/>
              </a:spcAft>
              <a:buNone/>
              <a:defRPr sz="4800">
                <a:latin typeface="Roboto Slab"/>
                <a:ea typeface="Roboto Slab"/>
                <a:cs typeface="Roboto Slab"/>
                <a:sym typeface="Roboto Slab"/>
              </a:defRPr>
            </a:lvl5pPr>
            <a:lvl6pPr lvl="5" rtl="0">
              <a:spcBef>
                <a:spcPts val="0"/>
              </a:spcBef>
              <a:spcAft>
                <a:spcPts val="0"/>
              </a:spcAft>
              <a:buNone/>
              <a:defRPr sz="4800">
                <a:latin typeface="Roboto Slab"/>
                <a:ea typeface="Roboto Slab"/>
                <a:cs typeface="Roboto Slab"/>
                <a:sym typeface="Roboto Slab"/>
              </a:defRPr>
            </a:lvl6pPr>
            <a:lvl7pPr lvl="6" rtl="0">
              <a:spcBef>
                <a:spcPts val="0"/>
              </a:spcBef>
              <a:spcAft>
                <a:spcPts val="0"/>
              </a:spcAft>
              <a:buNone/>
              <a:defRPr sz="4800">
                <a:latin typeface="Roboto Slab"/>
                <a:ea typeface="Roboto Slab"/>
                <a:cs typeface="Roboto Slab"/>
                <a:sym typeface="Roboto Slab"/>
              </a:defRPr>
            </a:lvl7pPr>
            <a:lvl8pPr lvl="7" rtl="0">
              <a:spcBef>
                <a:spcPts val="0"/>
              </a:spcBef>
              <a:spcAft>
                <a:spcPts val="0"/>
              </a:spcAft>
              <a:buNone/>
              <a:defRPr sz="4800">
                <a:latin typeface="Roboto Slab"/>
                <a:ea typeface="Roboto Slab"/>
                <a:cs typeface="Roboto Slab"/>
                <a:sym typeface="Roboto Slab"/>
              </a:defRPr>
            </a:lvl8pPr>
            <a:lvl9pPr lvl="8" rtl="0">
              <a:spcBef>
                <a:spcPts val="0"/>
              </a:spcBef>
              <a:spcAft>
                <a:spcPts val="0"/>
              </a:spcAft>
              <a:buNone/>
              <a:defRPr sz="4800">
                <a:latin typeface="Roboto Slab"/>
                <a:ea typeface="Roboto Slab"/>
                <a:cs typeface="Roboto Slab"/>
                <a:sym typeface="Roboto Slab"/>
              </a:defRPr>
            </a:lvl9pPr>
          </a:lstStyle>
          <a:p/>
        </p:txBody>
      </p:sp>
      <p:grpSp>
        <p:nvGrpSpPr>
          <p:cNvPr id="44" name="Google Shape;44;p4"/>
          <p:cNvGrpSpPr/>
          <p:nvPr/>
        </p:nvGrpSpPr>
        <p:grpSpPr>
          <a:xfrm>
            <a:off x="623454" y="927033"/>
            <a:ext cx="3813354" cy="3682399"/>
            <a:chOff x="3982947" y="764924"/>
            <a:chExt cx="4402902" cy="1772088"/>
          </a:xfrm>
        </p:grpSpPr>
        <p:sp>
          <p:nvSpPr>
            <p:cNvPr id="45" name="Google Shape;45;p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98" name="Shape 398"/>
        <p:cNvGrpSpPr/>
        <p:nvPr/>
      </p:nvGrpSpPr>
      <p:grpSpPr>
        <a:xfrm>
          <a:off x="0" y="0"/>
          <a:ext cx="0" cy="0"/>
          <a:chOff x="0" y="0"/>
          <a:chExt cx="0" cy="0"/>
        </a:xfrm>
      </p:grpSpPr>
      <p:sp>
        <p:nvSpPr>
          <p:cNvPr id="399" name="Google Shape;399;p32"/>
          <p:cNvSpPr txBox="1"/>
          <p:nvPr>
            <p:ph type="ctrTitle"/>
          </p:nvPr>
        </p:nvSpPr>
        <p:spPr>
          <a:xfrm flipH="1">
            <a:off x="3318678" y="4021060"/>
            <a:ext cx="3977700" cy="370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400" name="Google Shape;400;p32"/>
          <p:cNvSpPr txBox="1"/>
          <p:nvPr>
            <p:ph idx="1" type="subTitle"/>
          </p:nvPr>
        </p:nvSpPr>
        <p:spPr>
          <a:xfrm flipH="1">
            <a:off x="5592378" y="7531649"/>
            <a:ext cx="1704000" cy="77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800"/>
              <a:buNone/>
              <a:defRPr sz="1400"/>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grpSp>
        <p:nvGrpSpPr>
          <p:cNvPr id="401" name="Google Shape;401;p32"/>
          <p:cNvGrpSpPr/>
          <p:nvPr/>
        </p:nvGrpSpPr>
        <p:grpSpPr>
          <a:xfrm>
            <a:off x="726461" y="1546740"/>
            <a:ext cx="3813354" cy="5626009"/>
            <a:chOff x="838772" y="744341"/>
            <a:chExt cx="4402902" cy="2707415"/>
          </a:xfrm>
        </p:grpSpPr>
        <p:sp>
          <p:nvSpPr>
            <p:cNvPr id="402" name="Google Shape;402;p32"/>
            <p:cNvSpPr/>
            <p:nvPr/>
          </p:nvSpPr>
          <p:spPr>
            <a:xfrm>
              <a:off x="2521176" y="744341"/>
              <a:ext cx="111728" cy="102414"/>
            </a:xfrm>
            <a:custGeom>
              <a:rect b="b" l="l" r="r" t="t"/>
              <a:pathLst>
                <a:path extrusionOk="0" h="2045" w="2231">
                  <a:moveTo>
                    <a:pt x="1115" y="1"/>
                  </a:moveTo>
                  <a:cubicBezTo>
                    <a:pt x="1057" y="1"/>
                    <a:pt x="999" y="31"/>
                    <a:pt x="970" y="91"/>
                  </a:cubicBezTo>
                  <a:lnTo>
                    <a:pt x="765" y="501"/>
                  </a:lnTo>
                  <a:cubicBezTo>
                    <a:pt x="741" y="552"/>
                    <a:pt x="695" y="583"/>
                    <a:pt x="645" y="590"/>
                  </a:cubicBezTo>
                  <a:lnTo>
                    <a:pt x="191" y="657"/>
                  </a:lnTo>
                  <a:cubicBezTo>
                    <a:pt x="56" y="676"/>
                    <a:pt x="1" y="843"/>
                    <a:pt x="98" y="936"/>
                  </a:cubicBezTo>
                  <a:lnTo>
                    <a:pt x="428" y="1258"/>
                  </a:lnTo>
                  <a:cubicBezTo>
                    <a:pt x="466" y="1292"/>
                    <a:pt x="482" y="1347"/>
                    <a:pt x="474" y="1401"/>
                  </a:cubicBezTo>
                  <a:lnTo>
                    <a:pt x="396" y="1850"/>
                  </a:lnTo>
                  <a:cubicBezTo>
                    <a:pt x="378" y="1958"/>
                    <a:pt x="462" y="2044"/>
                    <a:pt x="557" y="2044"/>
                  </a:cubicBezTo>
                  <a:cubicBezTo>
                    <a:pt x="582" y="2044"/>
                    <a:pt x="608" y="2038"/>
                    <a:pt x="633" y="2025"/>
                  </a:cubicBezTo>
                  <a:lnTo>
                    <a:pt x="1040" y="1812"/>
                  </a:lnTo>
                  <a:cubicBezTo>
                    <a:pt x="1063" y="1801"/>
                    <a:pt x="1089" y="1795"/>
                    <a:pt x="1115" y="1795"/>
                  </a:cubicBezTo>
                  <a:cubicBezTo>
                    <a:pt x="1142" y="1795"/>
                    <a:pt x="1168" y="1801"/>
                    <a:pt x="1191" y="1812"/>
                  </a:cubicBezTo>
                  <a:lnTo>
                    <a:pt x="1598" y="2025"/>
                  </a:lnTo>
                  <a:cubicBezTo>
                    <a:pt x="1623" y="2038"/>
                    <a:pt x="1649" y="2044"/>
                    <a:pt x="1674" y="2044"/>
                  </a:cubicBezTo>
                  <a:cubicBezTo>
                    <a:pt x="1769" y="2044"/>
                    <a:pt x="1853" y="1958"/>
                    <a:pt x="1835" y="1850"/>
                  </a:cubicBezTo>
                  <a:lnTo>
                    <a:pt x="1757" y="1401"/>
                  </a:lnTo>
                  <a:cubicBezTo>
                    <a:pt x="1749" y="1347"/>
                    <a:pt x="1765" y="1292"/>
                    <a:pt x="1804" y="1258"/>
                  </a:cubicBezTo>
                  <a:lnTo>
                    <a:pt x="2133" y="936"/>
                  </a:lnTo>
                  <a:cubicBezTo>
                    <a:pt x="2230" y="843"/>
                    <a:pt x="2176" y="676"/>
                    <a:pt x="2040" y="657"/>
                  </a:cubicBezTo>
                  <a:lnTo>
                    <a:pt x="1586" y="590"/>
                  </a:lnTo>
                  <a:cubicBezTo>
                    <a:pt x="1536" y="583"/>
                    <a:pt x="1490" y="552"/>
                    <a:pt x="1466" y="501"/>
                  </a:cubicBezTo>
                  <a:lnTo>
                    <a:pt x="1261" y="91"/>
                  </a:lnTo>
                  <a:cubicBezTo>
                    <a:pt x="1232" y="31"/>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2"/>
            <p:cNvSpPr/>
            <p:nvPr/>
          </p:nvSpPr>
          <p:spPr>
            <a:xfrm>
              <a:off x="1027131"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2"/>
            <p:cNvSpPr/>
            <p:nvPr/>
          </p:nvSpPr>
          <p:spPr>
            <a:xfrm>
              <a:off x="838772"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2"/>
            <p:cNvSpPr/>
            <p:nvPr/>
          </p:nvSpPr>
          <p:spPr>
            <a:xfrm>
              <a:off x="1773252" y="1818243"/>
              <a:ext cx="66907" cy="61198"/>
            </a:xfrm>
            <a:custGeom>
              <a:rect b="b" l="l" r="r" t="t"/>
              <a:pathLst>
                <a:path extrusionOk="0" h="1222" w="1336">
                  <a:moveTo>
                    <a:pt x="668" y="1"/>
                  </a:moveTo>
                  <a:cubicBezTo>
                    <a:pt x="633" y="1"/>
                    <a:pt x="598" y="19"/>
                    <a:pt x="579" y="56"/>
                  </a:cubicBezTo>
                  <a:lnTo>
                    <a:pt x="459" y="301"/>
                  </a:lnTo>
                  <a:cubicBezTo>
                    <a:pt x="443" y="328"/>
                    <a:pt x="416" y="351"/>
                    <a:pt x="385" y="355"/>
                  </a:cubicBezTo>
                  <a:lnTo>
                    <a:pt x="113" y="394"/>
                  </a:lnTo>
                  <a:cubicBezTo>
                    <a:pt x="36" y="405"/>
                    <a:pt x="1" y="502"/>
                    <a:pt x="59" y="560"/>
                  </a:cubicBezTo>
                  <a:lnTo>
                    <a:pt x="257" y="750"/>
                  </a:lnTo>
                  <a:cubicBezTo>
                    <a:pt x="280" y="773"/>
                    <a:pt x="292" y="804"/>
                    <a:pt x="284" y="839"/>
                  </a:cubicBezTo>
                  <a:lnTo>
                    <a:pt x="237" y="1106"/>
                  </a:lnTo>
                  <a:cubicBezTo>
                    <a:pt x="228" y="1172"/>
                    <a:pt x="278" y="1222"/>
                    <a:pt x="336" y="1222"/>
                  </a:cubicBezTo>
                  <a:cubicBezTo>
                    <a:pt x="351" y="1222"/>
                    <a:pt x="366" y="1219"/>
                    <a:pt x="381" y="1212"/>
                  </a:cubicBezTo>
                  <a:lnTo>
                    <a:pt x="621" y="1083"/>
                  </a:lnTo>
                  <a:cubicBezTo>
                    <a:pt x="637" y="1076"/>
                    <a:pt x="652" y="1072"/>
                    <a:pt x="668" y="1072"/>
                  </a:cubicBezTo>
                  <a:cubicBezTo>
                    <a:pt x="684" y="1072"/>
                    <a:pt x="699" y="1076"/>
                    <a:pt x="715" y="1083"/>
                  </a:cubicBezTo>
                  <a:lnTo>
                    <a:pt x="955" y="1212"/>
                  </a:lnTo>
                  <a:cubicBezTo>
                    <a:pt x="969" y="1219"/>
                    <a:pt x="985" y="1222"/>
                    <a:pt x="999" y="1222"/>
                  </a:cubicBezTo>
                  <a:cubicBezTo>
                    <a:pt x="1057" y="1222"/>
                    <a:pt x="1108" y="1172"/>
                    <a:pt x="1098" y="1106"/>
                  </a:cubicBezTo>
                  <a:lnTo>
                    <a:pt x="1051" y="839"/>
                  </a:lnTo>
                  <a:cubicBezTo>
                    <a:pt x="1048" y="804"/>
                    <a:pt x="1056" y="773"/>
                    <a:pt x="1079" y="750"/>
                  </a:cubicBezTo>
                  <a:lnTo>
                    <a:pt x="1277" y="560"/>
                  </a:lnTo>
                  <a:cubicBezTo>
                    <a:pt x="1335" y="502"/>
                    <a:pt x="1300" y="405"/>
                    <a:pt x="1223" y="394"/>
                  </a:cubicBezTo>
                  <a:lnTo>
                    <a:pt x="951" y="355"/>
                  </a:lnTo>
                  <a:cubicBezTo>
                    <a:pt x="920" y="351"/>
                    <a:pt x="893" y="328"/>
                    <a:pt x="877" y="301"/>
                  </a:cubicBezTo>
                  <a:lnTo>
                    <a:pt x="757" y="56"/>
                  </a:lnTo>
                  <a:cubicBezTo>
                    <a:pt x="738" y="19"/>
                    <a:pt x="703" y="1"/>
                    <a:pt x="6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2"/>
            <p:cNvSpPr/>
            <p:nvPr/>
          </p:nvSpPr>
          <p:spPr>
            <a:xfrm>
              <a:off x="1405550" y="3390608"/>
              <a:ext cx="66807" cy="61148"/>
            </a:xfrm>
            <a:custGeom>
              <a:rect b="b" l="l" r="r" t="t"/>
              <a:pathLst>
                <a:path extrusionOk="0" h="1221" w="1334">
                  <a:moveTo>
                    <a:pt x="667" y="1"/>
                  </a:moveTo>
                  <a:cubicBezTo>
                    <a:pt x="632" y="1"/>
                    <a:pt x="597" y="19"/>
                    <a:pt x="577" y="56"/>
                  </a:cubicBezTo>
                  <a:lnTo>
                    <a:pt x="457" y="299"/>
                  </a:lnTo>
                  <a:cubicBezTo>
                    <a:pt x="446" y="326"/>
                    <a:pt x="415" y="346"/>
                    <a:pt x="384" y="354"/>
                  </a:cubicBezTo>
                  <a:lnTo>
                    <a:pt x="112" y="393"/>
                  </a:lnTo>
                  <a:cubicBezTo>
                    <a:pt x="35" y="405"/>
                    <a:pt x="1" y="501"/>
                    <a:pt x="58" y="559"/>
                  </a:cubicBezTo>
                  <a:lnTo>
                    <a:pt x="256" y="750"/>
                  </a:lnTo>
                  <a:cubicBezTo>
                    <a:pt x="280" y="773"/>
                    <a:pt x="291" y="804"/>
                    <a:pt x="283" y="834"/>
                  </a:cubicBezTo>
                  <a:lnTo>
                    <a:pt x="237" y="1106"/>
                  </a:lnTo>
                  <a:cubicBezTo>
                    <a:pt x="227" y="1171"/>
                    <a:pt x="277" y="1221"/>
                    <a:pt x="335" y="1221"/>
                  </a:cubicBezTo>
                  <a:cubicBezTo>
                    <a:pt x="350" y="1221"/>
                    <a:pt x="365" y="1218"/>
                    <a:pt x="380" y="1210"/>
                  </a:cubicBezTo>
                  <a:lnTo>
                    <a:pt x="620" y="1083"/>
                  </a:lnTo>
                  <a:cubicBezTo>
                    <a:pt x="636" y="1075"/>
                    <a:pt x="652" y="1071"/>
                    <a:pt x="667" y="1071"/>
                  </a:cubicBezTo>
                  <a:cubicBezTo>
                    <a:pt x="683" y="1071"/>
                    <a:pt x="698" y="1075"/>
                    <a:pt x="713" y="1083"/>
                  </a:cubicBezTo>
                  <a:lnTo>
                    <a:pt x="954" y="1210"/>
                  </a:lnTo>
                  <a:cubicBezTo>
                    <a:pt x="969" y="1218"/>
                    <a:pt x="985" y="1221"/>
                    <a:pt x="999" y="1221"/>
                  </a:cubicBezTo>
                  <a:cubicBezTo>
                    <a:pt x="1057" y="1221"/>
                    <a:pt x="1106" y="1171"/>
                    <a:pt x="1098" y="1106"/>
                  </a:cubicBezTo>
                  <a:lnTo>
                    <a:pt x="1051" y="834"/>
                  </a:lnTo>
                  <a:cubicBezTo>
                    <a:pt x="1047" y="804"/>
                    <a:pt x="1055" y="773"/>
                    <a:pt x="1078" y="750"/>
                  </a:cubicBezTo>
                  <a:lnTo>
                    <a:pt x="1275" y="559"/>
                  </a:lnTo>
                  <a:cubicBezTo>
                    <a:pt x="1334" y="501"/>
                    <a:pt x="1299" y="405"/>
                    <a:pt x="1221" y="393"/>
                  </a:cubicBezTo>
                  <a:lnTo>
                    <a:pt x="950" y="354"/>
                  </a:lnTo>
                  <a:cubicBezTo>
                    <a:pt x="919" y="346"/>
                    <a:pt x="892" y="326"/>
                    <a:pt x="876" y="299"/>
                  </a:cubicBezTo>
                  <a:lnTo>
                    <a:pt x="756" y="56"/>
                  </a:lnTo>
                  <a:cubicBezTo>
                    <a:pt x="737" y="19"/>
                    <a:pt x="702" y="1"/>
                    <a:pt x="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2"/>
            <p:cNvSpPr/>
            <p:nvPr/>
          </p:nvSpPr>
          <p:spPr>
            <a:xfrm>
              <a:off x="5175018"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2"/>
            <p:cNvSpPr/>
            <p:nvPr/>
          </p:nvSpPr>
          <p:spPr>
            <a:xfrm>
              <a:off x="5043203" y="3027566"/>
              <a:ext cx="115384" cy="106019"/>
            </a:xfrm>
            <a:custGeom>
              <a:rect b="b" l="l" r="r" t="t"/>
              <a:pathLst>
                <a:path extrusionOk="0" h="2117" w="2304">
                  <a:moveTo>
                    <a:pt x="1152" y="1"/>
                  </a:moveTo>
                  <a:cubicBezTo>
                    <a:pt x="1092" y="1"/>
                    <a:pt x="1032" y="33"/>
                    <a:pt x="1001" y="97"/>
                  </a:cubicBezTo>
                  <a:lnTo>
                    <a:pt x="791" y="520"/>
                  </a:lnTo>
                  <a:cubicBezTo>
                    <a:pt x="764" y="570"/>
                    <a:pt x="718" y="605"/>
                    <a:pt x="664" y="613"/>
                  </a:cubicBezTo>
                  <a:lnTo>
                    <a:pt x="194" y="683"/>
                  </a:lnTo>
                  <a:cubicBezTo>
                    <a:pt x="54" y="702"/>
                    <a:pt x="0" y="872"/>
                    <a:pt x="101" y="969"/>
                  </a:cubicBezTo>
                  <a:lnTo>
                    <a:pt x="439" y="1303"/>
                  </a:lnTo>
                  <a:cubicBezTo>
                    <a:pt x="478" y="1341"/>
                    <a:pt x="496" y="1396"/>
                    <a:pt x="489" y="1450"/>
                  </a:cubicBezTo>
                  <a:lnTo>
                    <a:pt x="408" y="1919"/>
                  </a:lnTo>
                  <a:cubicBezTo>
                    <a:pt x="389" y="2027"/>
                    <a:pt x="477" y="2116"/>
                    <a:pt x="575" y="2116"/>
                  </a:cubicBezTo>
                  <a:cubicBezTo>
                    <a:pt x="601" y="2116"/>
                    <a:pt x="626" y="2110"/>
                    <a:pt x="652" y="2098"/>
                  </a:cubicBezTo>
                  <a:lnTo>
                    <a:pt x="1070" y="1876"/>
                  </a:lnTo>
                  <a:cubicBezTo>
                    <a:pt x="1095" y="1863"/>
                    <a:pt x="1123" y="1856"/>
                    <a:pt x="1150" y="1856"/>
                  </a:cubicBezTo>
                  <a:cubicBezTo>
                    <a:pt x="1177" y="1856"/>
                    <a:pt x="1204" y="1863"/>
                    <a:pt x="1229" y="1876"/>
                  </a:cubicBezTo>
                  <a:lnTo>
                    <a:pt x="1648" y="2098"/>
                  </a:lnTo>
                  <a:cubicBezTo>
                    <a:pt x="1673" y="2110"/>
                    <a:pt x="1699" y="2116"/>
                    <a:pt x="1725" y="2116"/>
                  </a:cubicBezTo>
                  <a:cubicBezTo>
                    <a:pt x="1825" y="2116"/>
                    <a:pt x="1915" y="2027"/>
                    <a:pt x="1897" y="1919"/>
                  </a:cubicBezTo>
                  <a:lnTo>
                    <a:pt x="1815" y="1450"/>
                  </a:lnTo>
                  <a:cubicBezTo>
                    <a:pt x="1807" y="1396"/>
                    <a:pt x="1822" y="1341"/>
                    <a:pt x="1865" y="1303"/>
                  </a:cubicBezTo>
                  <a:lnTo>
                    <a:pt x="2203" y="969"/>
                  </a:lnTo>
                  <a:cubicBezTo>
                    <a:pt x="2303" y="872"/>
                    <a:pt x="2249" y="702"/>
                    <a:pt x="2110" y="683"/>
                  </a:cubicBezTo>
                  <a:lnTo>
                    <a:pt x="1641" y="613"/>
                  </a:lnTo>
                  <a:cubicBezTo>
                    <a:pt x="1586" y="605"/>
                    <a:pt x="1536" y="570"/>
                    <a:pt x="1512" y="520"/>
                  </a:cubicBezTo>
                  <a:lnTo>
                    <a:pt x="1303" y="97"/>
                  </a:lnTo>
                  <a:cubicBezTo>
                    <a:pt x="1272" y="33"/>
                    <a:pt x="1212" y="1"/>
                    <a:pt x="1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2"/>
            <p:cNvSpPr/>
            <p:nvPr/>
          </p:nvSpPr>
          <p:spPr>
            <a:xfrm>
              <a:off x="1456383"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2"/>
            <p:cNvSpPr/>
            <p:nvPr/>
          </p:nvSpPr>
          <p:spPr>
            <a:xfrm>
              <a:off x="2117114"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2"/>
            <p:cNvSpPr/>
            <p:nvPr/>
          </p:nvSpPr>
          <p:spPr>
            <a:xfrm>
              <a:off x="2116764"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2"/>
            <p:cNvSpPr/>
            <p:nvPr/>
          </p:nvSpPr>
          <p:spPr>
            <a:xfrm>
              <a:off x="2022209"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13" name="Shape 413"/>
        <p:cNvGrpSpPr/>
        <p:nvPr/>
      </p:nvGrpSpPr>
      <p:grpSpPr>
        <a:xfrm>
          <a:off x="0" y="0"/>
          <a:ext cx="0" cy="0"/>
          <a:chOff x="0" y="0"/>
          <a:chExt cx="0" cy="0"/>
        </a:xfrm>
      </p:grpSpPr>
      <p:sp>
        <p:nvSpPr>
          <p:cNvPr id="414" name="Google Shape;414;p33"/>
          <p:cNvSpPr/>
          <p:nvPr/>
        </p:nvSpPr>
        <p:spPr>
          <a:xfrm rot="5400000">
            <a:off x="-1621348" y="1559295"/>
            <a:ext cx="11489737" cy="8371146"/>
          </a:xfrm>
          <a:custGeom>
            <a:rect b="b" l="l" r="r" t="t"/>
            <a:pathLst>
              <a:path extrusionOk="0" h="45011" w="31789">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3"/>
          <p:cNvSpPr txBox="1"/>
          <p:nvPr>
            <p:ph type="title"/>
          </p:nvPr>
        </p:nvSpPr>
        <p:spPr>
          <a:xfrm>
            <a:off x="623622" y="5824747"/>
            <a:ext cx="5555700" cy="21900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16" name="Google Shape;416;p33"/>
          <p:cNvSpPr txBox="1"/>
          <p:nvPr>
            <p:ph idx="1" type="subTitle"/>
          </p:nvPr>
        </p:nvSpPr>
        <p:spPr>
          <a:xfrm>
            <a:off x="623622" y="8268938"/>
            <a:ext cx="3813300" cy="10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7" name="Google Shape;417;p33"/>
          <p:cNvSpPr txBox="1"/>
          <p:nvPr>
            <p:ph hasCustomPrompt="1" idx="2" type="title"/>
          </p:nvPr>
        </p:nvSpPr>
        <p:spPr>
          <a:xfrm>
            <a:off x="5477214" y="1122142"/>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grpSp>
        <p:nvGrpSpPr>
          <p:cNvPr id="418" name="Google Shape;418;p33"/>
          <p:cNvGrpSpPr/>
          <p:nvPr/>
        </p:nvGrpSpPr>
        <p:grpSpPr>
          <a:xfrm>
            <a:off x="623454" y="927033"/>
            <a:ext cx="3813354" cy="3682399"/>
            <a:chOff x="3982947" y="764924"/>
            <a:chExt cx="4402902" cy="1772088"/>
          </a:xfrm>
        </p:grpSpPr>
        <p:sp>
          <p:nvSpPr>
            <p:cNvPr id="419" name="Google Shape;419;p3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26" name="Shape 426"/>
        <p:cNvGrpSpPr/>
        <p:nvPr/>
      </p:nvGrpSpPr>
      <p:grpSpPr>
        <a:xfrm>
          <a:off x="0" y="0"/>
          <a:ext cx="0" cy="0"/>
          <a:chOff x="0" y="0"/>
          <a:chExt cx="0" cy="0"/>
        </a:xfrm>
      </p:grpSpPr>
      <p:grpSp>
        <p:nvGrpSpPr>
          <p:cNvPr id="427" name="Google Shape;427;p34"/>
          <p:cNvGrpSpPr/>
          <p:nvPr/>
        </p:nvGrpSpPr>
        <p:grpSpPr>
          <a:xfrm>
            <a:off x="-1134010" y="5933468"/>
            <a:ext cx="4647917" cy="4773048"/>
            <a:chOff x="-199351" y="2855375"/>
            <a:chExt cx="5366490" cy="2296943"/>
          </a:xfrm>
        </p:grpSpPr>
        <p:grpSp>
          <p:nvGrpSpPr>
            <p:cNvPr id="428" name="Google Shape;428;p34"/>
            <p:cNvGrpSpPr/>
            <p:nvPr/>
          </p:nvGrpSpPr>
          <p:grpSpPr>
            <a:xfrm flipH="1">
              <a:off x="-199351" y="2855375"/>
              <a:ext cx="5366490" cy="2296943"/>
              <a:chOff x="5005549" y="2855375"/>
              <a:chExt cx="5366490" cy="2296943"/>
            </a:xfrm>
          </p:grpSpPr>
          <p:sp>
            <p:nvSpPr>
              <p:cNvPr id="429" name="Google Shape;429;p34"/>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4"/>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 name="Google Shape;431;p34"/>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2" name="Google Shape;432;p34"/>
          <p:cNvSpPr txBox="1"/>
          <p:nvPr>
            <p:ph idx="1" type="subTitle"/>
          </p:nvPr>
        </p:nvSpPr>
        <p:spPr>
          <a:xfrm flipH="1">
            <a:off x="623768" y="4901681"/>
            <a:ext cx="2450700" cy="433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433" name="Google Shape;433;p34"/>
          <p:cNvSpPr txBox="1"/>
          <p:nvPr>
            <p:ph type="title"/>
          </p:nvPr>
        </p:nvSpPr>
        <p:spPr>
          <a:xfrm>
            <a:off x="623633" y="1122142"/>
            <a:ext cx="2890500" cy="3473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lvl1pPr>
            <a:lvl2pPr lvl="1" rtl="0">
              <a:spcBef>
                <a:spcPts val="0"/>
              </a:spcBef>
              <a:spcAft>
                <a:spcPts val="0"/>
              </a:spcAft>
              <a:buNone/>
              <a:defRPr sz="4800">
                <a:latin typeface="Roboto Slab"/>
                <a:ea typeface="Roboto Slab"/>
                <a:cs typeface="Roboto Slab"/>
                <a:sym typeface="Roboto Slab"/>
              </a:defRPr>
            </a:lvl2pPr>
            <a:lvl3pPr lvl="2" rtl="0">
              <a:spcBef>
                <a:spcPts val="0"/>
              </a:spcBef>
              <a:spcAft>
                <a:spcPts val="0"/>
              </a:spcAft>
              <a:buNone/>
              <a:defRPr sz="4800">
                <a:latin typeface="Roboto Slab"/>
                <a:ea typeface="Roboto Slab"/>
                <a:cs typeface="Roboto Slab"/>
                <a:sym typeface="Roboto Slab"/>
              </a:defRPr>
            </a:lvl3pPr>
            <a:lvl4pPr lvl="3" rtl="0">
              <a:spcBef>
                <a:spcPts val="0"/>
              </a:spcBef>
              <a:spcAft>
                <a:spcPts val="0"/>
              </a:spcAft>
              <a:buNone/>
              <a:defRPr sz="4800">
                <a:latin typeface="Roboto Slab"/>
                <a:ea typeface="Roboto Slab"/>
                <a:cs typeface="Roboto Slab"/>
                <a:sym typeface="Roboto Slab"/>
              </a:defRPr>
            </a:lvl4pPr>
            <a:lvl5pPr lvl="4" rtl="0">
              <a:spcBef>
                <a:spcPts val="0"/>
              </a:spcBef>
              <a:spcAft>
                <a:spcPts val="0"/>
              </a:spcAft>
              <a:buNone/>
              <a:defRPr sz="4800">
                <a:latin typeface="Roboto Slab"/>
                <a:ea typeface="Roboto Slab"/>
                <a:cs typeface="Roboto Slab"/>
                <a:sym typeface="Roboto Slab"/>
              </a:defRPr>
            </a:lvl5pPr>
            <a:lvl6pPr lvl="5" rtl="0">
              <a:spcBef>
                <a:spcPts val="0"/>
              </a:spcBef>
              <a:spcAft>
                <a:spcPts val="0"/>
              </a:spcAft>
              <a:buNone/>
              <a:defRPr sz="4800">
                <a:latin typeface="Roboto Slab"/>
                <a:ea typeface="Roboto Slab"/>
                <a:cs typeface="Roboto Slab"/>
                <a:sym typeface="Roboto Slab"/>
              </a:defRPr>
            </a:lvl6pPr>
            <a:lvl7pPr lvl="6" rtl="0">
              <a:spcBef>
                <a:spcPts val="0"/>
              </a:spcBef>
              <a:spcAft>
                <a:spcPts val="0"/>
              </a:spcAft>
              <a:buNone/>
              <a:defRPr sz="4800">
                <a:latin typeface="Roboto Slab"/>
                <a:ea typeface="Roboto Slab"/>
                <a:cs typeface="Roboto Slab"/>
                <a:sym typeface="Roboto Slab"/>
              </a:defRPr>
            </a:lvl7pPr>
            <a:lvl8pPr lvl="7" rtl="0">
              <a:spcBef>
                <a:spcPts val="0"/>
              </a:spcBef>
              <a:spcAft>
                <a:spcPts val="0"/>
              </a:spcAft>
              <a:buNone/>
              <a:defRPr sz="4800">
                <a:latin typeface="Roboto Slab"/>
                <a:ea typeface="Roboto Slab"/>
                <a:cs typeface="Roboto Slab"/>
                <a:sym typeface="Roboto Slab"/>
              </a:defRPr>
            </a:lvl8pPr>
            <a:lvl9pPr lvl="8" rtl="0">
              <a:spcBef>
                <a:spcPts val="0"/>
              </a:spcBef>
              <a:spcAft>
                <a:spcPts val="0"/>
              </a:spcAft>
              <a:buNone/>
              <a:defRPr sz="4800">
                <a:latin typeface="Roboto Slab"/>
                <a:ea typeface="Roboto Slab"/>
                <a:cs typeface="Roboto Slab"/>
                <a:sym typeface="Roboto Slab"/>
              </a:defRPr>
            </a:lvl9pPr>
          </a:lstStyle>
          <a:p/>
        </p:txBody>
      </p:sp>
      <p:grpSp>
        <p:nvGrpSpPr>
          <p:cNvPr id="434" name="Google Shape;434;p34"/>
          <p:cNvGrpSpPr/>
          <p:nvPr/>
        </p:nvGrpSpPr>
        <p:grpSpPr>
          <a:xfrm>
            <a:off x="623454" y="927033"/>
            <a:ext cx="3813354" cy="3682399"/>
            <a:chOff x="3982947" y="764924"/>
            <a:chExt cx="4402902" cy="1772088"/>
          </a:xfrm>
        </p:grpSpPr>
        <p:sp>
          <p:nvSpPr>
            <p:cNvPr id="435" name="Google Shape;435;p3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42" name="Shape 442"/>
        <p:cNvGrpSpPr/>
        <p:nvPr/>
      </p:nvGrpSpPr>
      <p:grpSpPr>
        <a:xfrm>
          <a:off x="0" y="0"/>
          <a:ext cx="0" cy="0"/>
          <a:chOff x="0" y="0"/>
          <a:chExt cx="0" cy="0"/>
        </a:xfrm>
      </p:grpSpPr>
      <p:sp>
        <p:nvSpPr>
          <p:cNvPr id="443" name="Google Shape;443;p35"/>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5"/>
          <p:cNvSpPr txBox="1"/>
          <p:nvPr>
            <p:ph idx="1" type="subTitle"/>
          </p:nvPr>
        </p:nvSpPr>
        <p:spPr>
          <a:xfrm>
            <a:off x="4700551" y="4523567"/>
            <a:ext cx="2595900" cy="225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445" name="Google Shape;445;p3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3000"/>
            </a:lvl1pPr>
            <a:lvl2pPr lvl="1" rtl="0">
              <a:spcBef>
                <a:spcPts val="0"/>
              </a:spcBef>
              <a:spcAft>
                <a:spcPts val="0"/>
              </a:spcAft>
              <a:buSzPts val="2400"/>
              <a:buFont typeface="DM Sans"/>
              <a:buNone/>
              <a:defRPr sz="2400">
                <a:latin typeface="DM Sans"/>
                <a:ea typeface="DM Sans"/>
                <a:cs typeface="DM Sans"/>
                <a:sym typeface="DM Sans"/>
              </a:defRPr>
            </a:lvl2pPr>
            <a:lvl3pPr lvl="2" rtl="0">
              <a:spcBef>
                <a:spcPts val="0"/>
              </a:spcBef>
              <a:spcAft>
                <a:spcPts val="0"/>
              </a:spcAft>
              <a:buSzPts val="2400"/>
              <a:buFont typeface="DM Sans"/>
              <a:buNone/>
              <a:defRPr sz="2400">
                <a:latin typeface="DM Sans"/>
                <a:ea typeface="DM Sans"/>
                <a:cs typeface="DM Sans"/>
                <a:sym typeface="DM Sans"/>
              </a:defRPr>
            </a:lvl3pPr>
            <a:lvl4pPr lvl="3" rtl="0">
              <a:spcBef>
                <a:spcPts val="0"/>
              </a:spcBef>
              <a:spcAft>
                <a:spcPts val="0"/>
              </a:spcAft>
              <a:buSzPts val="2400"/>
              <a:buFont typeface="DM Sans"/>
              <a:buNone/>
              <a:defRPr sz="2400">
                <a:latin typeface="DM Sans"/>
                <a:ea typeface="DM Sans"/>
                <a:cs typeface="DM Sans"/>
                <a:sym typeface="DM Sans"/>
              </a:defRPr>
            </a:lvl4pPr>
            <a:lvl5pPr lvl="4" rtl="0">
              <a:spcBef>
                <a:spcPts val="0"/>
              </a:spcBef>
              <a:spcAft>
                <a:spcPts val="0"/>
              </a:spcAft>
              <a:buSzPts val="2400"/>
              <a:buFont typeface="DM Sans"/>
              <a:buNone/>
              <a:defRPr sz="2400">
                <a:latin typeface="DM Sans"/>
                <a:ea typeface="DM Sans"/>
                <a:cs typeface="DM Sans"/>
                <a:sym typeface="DM Sans"/>
              </a:defRPr>
            </a:lvl5pPr>
            <a:lvl6pPr lvl="5" rtl="0">
              <a:spcBef>
                <a:spcPts val="0"/>
              </a:spcBef>
              <a:spcAft>
                <a:spcPts val="0"/>
              </a:spcAft>
              <a:buSzPts val="2400"/>
              <a:buFont typeface="DM Sans"/>
              <a:buNone/>
              <a:defRPr sz="2400">
                <a:latin typeface="DM Sans"/>
                <a:ea typeface="DM Sans"/>
                <a:cs typeface="DM Sans"/>
                <a:sym typeface="DM Sans"/>
              </a:defRPr>
            </a:lvl6pPr>
            <a:lvl7pPr lvl="6" rtl="0">
              <a:spcBef>
                <a:spcPts val="0"/>
              </a:spcBef>
              <a:spcAft>
                <a:spcPts val="0"/>
              </a:spcAft>
              <a:buSzPts val="2400"/>
              <a:buFont typeface="DM Sans"/>
              <a:buNone/>
              <a:defRPr sz="2400">
                <a:latin typeface="DM Sans"/>
                <a:ea typeface="DM Sans"/>
                <a:cs typeface="DM Sans"/>
                <a:sym typeface="DM Sans"/>
              </a:defRPr>
            </a:lvl7pPr>
            <a:lvl8pPr lvl="7" rtl="0">
              <a:spcBef>
                <a:spcPts val="0"/>
              </a:spcBef>
              <a:spcAft>
                <a:spcPts val="0"/>
              </a:spcAft>
              <a:buSzPts val="2400"/>
              <a:buFont typeface="DM Sans"/>
              <a:buNone/>
              <a:defRPr sz="2400">
                <a:latin typeface="DM Sans"/>
                <a:ea typeface="DM Sans"/>
                <a:cs typeface="DM Sans"/>
                <a:sym typeface="DM Sans"/>
              </a:defRPr>
            </a:lvl8pPr>
            <a:lvl9pPr lvl="8" rtl="0">
              <a:spcBef>
                <a:spcPts val="0"/>
              </a:spcBef>
              <a:spcAft>
                <a:spcPts val="0"/>
              </a:spcAft>
              <a:buSzPts val="2400"/>
              <a:buFont typeface="DM Sans"/>
              <a:buNone/>
              <a:defRPr sz="2400">
                <a:latin typeface="DM Sans"/>
                <a:ea typeface="DM Sans"/>
                <a:cs typeface="DM Sans"/>
                <a:sym typeface="DM Sans"/>
              </a:defRPr>
            </a:lvl9pPr>
          </a:lstStyle>
          <a:p/>
        </p:txBody>
      </p:sp>
      <p:sp>
        <p:nvSpPr>
          <p:cNvPr id="446" name="Google Shape;446;p35"/>
          <p:cNvSpPr txBox="1"/>
          <p:nvPr>
            <p:ph idx="2" type="subTitle"/>
          </p:nvPr>
        </p:nvSpPr>
        <p:spPr>
          <a:xfrm>
            <a:off x="4700465" y="8059653"/>
            <a:ext cx="2595900" cy="222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447" name="Google Shape;447;p35"/>
          <p:cNvSpPr txBox="1"/>
          <p:nvPr>
            <p:ph idx="3" type="subTitle"/>
          </p:nvPr>
        </p:nvSpPr>
        <p:spPr>
          <a:xfrm>
            <a:off x="4700551" y="3666858"/>
            <a:ext cx="2595900" cy="85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sp>
        <p:nvSpPr>
          <p:cNvPr id="448" name="Google Shape;448;p35"/>
          <p:cNvSpPr txBox="1"/>
          <p:nvPr>
            <p:ph idx="4" type="subTitle"/>
          </p:nvPr>
        </p:nvSpPr>
        <p:spPr>
          <a:xfrm>
            <a:off x="4700465" y="7214904"/>
            <a:ext cx="2595900" cy="84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grpSp>
        <p:nvGrpSpPr>
          <p:cNvPr id="449" name="Google Shape;449;p35"/>
          <p:cNvGrpSpPr/>
          <p:nvPr/>
        </p:nvGrpSpPr>
        <p:grpSpPr>
          <a:xfrm>
            <a:off x="600456" y="1267004"/>
            <a:ext cx="3674662" cy="3548429"/>
            <a:chOff x="3982947" y="764924"/>
            <a:chExt cx="4402902" cy="1772088"/>
          </a:xfrm>
        </p:grpSpPr>
        <p:sp>
          <p:nvSpPr>
            <p:cNvPr id="450" name="Google Shape;450;p3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7" name="Shape 457"/>
        <p:cNvGrpSpPr/>
        <p:nvPr/>
      </p:nvGrpSpPr>
      <p:grpSpPr>
        <a:xfrm>
          <a:off x="0" y="0"/>
          <a:ext cx="0" cy="0"/>
          <a:chOff x="0" y="0"/>
          <a:chExt cx="0" cy="0"/>
        </a:xfrm>
      </p:grpSpPr>
      <p:sp>
        <p:nvSpPr>
          <p:cNvPr id="458" name="Google Shape;458;p3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459" name="Google Shape;459;p36"/>
          <p:cNvGrpSpPr/>
          <p:nvPr/>
        </p:nvGrpSpPr>
        <p:grpSpPr>
          <a:xfrm>
            <a:off x="623454" y="927033"/>
            <a:ext cx="3813354" cy="3682399"/>
            <a:chOff x="3982947" y="764924"/>
            <a:chExt cx="4402902" cy="1772088"/>
          </a:xfrm>
        </p:grpSpPr>
        <p:sp>
          <p:nvSpPr>
            <p:cNvPr id="460" name="Google Shape;460;p3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36"/>
          <p:cNvGrpSpPr/>
          <p:nvPr/>
        </p:nvGrpSpPr>
        <p:grpSpPr>
          <a:xfrm>
            <a:off x="623454" y="927033"/>
            <a:ext cx="3813354" cy="3682399"/>
            <a:chOff x="3982947" y="764924"/>
            <a:chExt cx="4402902" cy="1772088"/>
          </a:xfrm>
        </p:grpSpPr>
        <p:sp>
          <p:nvSpPr>
            <p:cNvPr id="468" name="Google Shape;468;p3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5" name="Shape 475"/>
        <p:cNvGrpSpPr/>
        <p:nvPr/>
      </p:nvGrpSpPr>
      <p:grpSpPr>
        <a:xfrm>
          <a:off x="0" y="0"/>
          <a:ext cx="0" cy="0"/>
          <a:chOff x="0" y="0"/>
          <a:chExt cx="0" cy="0"/>
        </a:xfrm>
      </p:grpSpPr>
      <p:sp>
        <p:nvSpPr>
          <p:cNvPr id="476" name="Google Shape;476;p37"/>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7"/>
          <p:cNvSpPr txBox="1"/>
          <p:nvPr>
            <p:ph type="ctrTitle"/>
          </p:nvPr>
        </p:nvSpPr>
        <p:spPr>
          <a:xfrm>
            <a:off x="4734071" y="1683057"/>
            <a:ext cx="2562300" cy="2699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48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478" name="Google Shape;478;p37"/>
          <p:cNvSpPr txBox="1"/>
          <p:nvPr>
            <p:ph idx="1" type="subTitle"/>
          </p:nvPr>
        </p:nvSpPr>
        <p:spPr>
          <a:xfrm>
            <a:off x="3741472" y="5691077"/>
            <a:ext cx="3555000" cy="3583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400">
                <a:solidFill>
                  <a:srgbClr val="FFFFFF"/>
                </a:solidFill>
              </a:defRPr>
            </a:lvl1pPr>
            <a:lvl2pPr lvl="1" rtl="0" algn="r">
              <a:lnSpc>
                <a:spcPct val="100000"/>
              </a:lnSpc>
              <a:spcBef>
                <a:spcPts val="1600"/>
              </a:spcBef>
              <a:spcAft>
                <a:spcPts val="0"/>
              </a:spcAft>
              <a:buNone/>
              <a:defRPr sz="1400">
                <a:solidFill>
                  <a:srgbClr val="FFFFFF"/>
                </a:solidFill>
              </a:defRPr>
            </a:lvl2pPr>
            <a:lvl3pPr lvl="2" rtl="0" algn="r">
              <a:lnSpc>
                <a:spcPct val="100000"/>
              </a:lnSpc>
              <a:spcBef>
                <a:spcPts val="1600"/>
              </a:spcBef>
              <a:spcAft>
                <a:spcPts val="0"/>
              </a:spcAft>
              <a:buNone/>
              <a:defRPr sz="1400">
                <a:solidFill>
                  <a:srgbClr val="FFFFFF"/>
                </a:solidFill>
              </a:defRPr>
            </a:lvl3pPr>
            <a:lvl4pPr lvl="3" rtl="0" algn="r">
              <a:lnSpc>
                <a:spcPct val="100000"/>
              </a:lnSpc>
              <a:spcBef>
                <a:spcPts val="1600"/>
              </a:spcBef>
              <a:spcAft>
                <a:spcPts val="0"/>
              </a:spcAft>
              <a:buNone/>
              <a:defRPr sz="1400">
                <a:solidFill>
                  <a:srgbClr val="FFFFFF"/>
                </a:solidFill>
              </a:defRPr>
            </a:lvl4pPr>
            <a:lvl5pPr lvl="4" rtl="0" algn="r">
              <a:lnSpc>
                <a:spcPct val="100000"/>
              </a:lnSpc>
              <a:spcBef>
                <a:spcPts val="1600"/>
              </a:spcBef>
              <a:spcAft>
                <a:spcPts val="0"/>
              </a:spcAft>
              <a:buNone/>
              <a:defRPr sz="1400">
                <a:solidFill>
                  <a:srgbClr val="FFFFFF"/>
                </a:solidFill>
              </a:defRPr>
            </a:lvl5pPr>
            <a:lvl6pPr lvl="5" rtl="0" algn="r">
              <a:lnSpc>
                <a:spcPct val="100000"/>
              </a:lnSpc>
              <a:spcBef>
                <a:spcPts val="1600"/>
              </a:spcBef>
              <a:spcAft>
                <a:spcPts val="0"/>
              </a:spcAft>
              <a:buNone/>
              <a:defRPr sz="1400">
                <a:solidFill>
                  <a:srgbClr val="FFFFFF"/>
                </a:solidFill>
              </a:defRPr>
            </a:lvl6pPr>
            <a:lvl7pPr lvl="6" rtl="0" algn="r">
              <a:lnSpc>
                <a:spcPct val="100000"/>
              </a:lnSpc>
              <a:spcBef>
                <a:spcPts val="1600"/>
              </a:spcBef>
              <a:spcAft>
                <a:spcPts val="0"/>
              </a:spcAft>
              <a:buNone/>
              <a:defRPr sz="1400">
                <a:solidFill>
                  <a:srgbClr val="FFFFFF"/>
                </a:solidFill>
              </a:defRPr>
            </a:lvl7pPr>
            <a:lvl8pPr lvl="7" rtl="0" algn="r">
              <a:lnSpc>
                <a:spcPct val="100000"/>
              </a:lnSpc>
              <a:spcBef>
                <a:spcPts val="1600"/>
              </a:spcBef>
              <a:spcAft>
                <a:spcPts val="0"/>
              </a:spcAft>
              <a:buNone/>
              <a:defRPr sz="1400">
                <a:solidFill>
                  <a:srgbClr val="FFFFFF"/>
                </a:solidFill>
              </a:defRPr>
            </a:lvl8pPr>
            <a:lvl9pPr lvl="8" rtl="0" algn="r">
              <a:lnSpc>
                <a:spcPct val="100000"/>
              </a:lnSpc>
              <a:spcBef>
                <a:spcPts val="1600"/>
              </a:spcBef>
              <a:spcAft>
                <a:spcPts val="1600"/>
              </a:spcAft>
              <a:buNone/>
              <a:defRPr sz="1400">
                <a:solidFill>
                  <a:srgbClr val="FFFFFF"/>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79" name="Shape 479"/>
        <p:cNvGrpSpPr/>
        <p:nvPr/>
      </p:nvGrpSpPr>
      <p:grpSpPr>
        <a:xfrm>
          <a:off x="0" y="0"/>
          <a:ext cx="0" cy="0"/>
          <a:chOff x="0" y="0"/>
          <a:chExt cx="0" cy="0"/>
        </a:xfrm>
      </p:grpSpPr>
      <p:grpSp>
        <p:nvGrpSpPr>
          <p:cNvPr id="480" name="Google Shape;480;p38"/>
          <p:cNvGrpSpPr/>
          <p:nvPr/>
        </p:nvGrpSpPr>
        <p:grpSpPr>
          <a:xfrm>
            <a:off x="-16" y="8166"/>
            <a:ext cx="7933910" cy="10679941"/>
            <a:chOff x="-19" y="3930"/>
            <a:chExt cx="9160501" cy="5139529"/>
          </a:xfrm>
        </p:grpSpPr>
        <p:sp>
          <p:nvSpPr>
            <p:cNvPr id="481" name="Google Shape;481;p38"/>
            <p:cNvSpPr/>
            <p:nvPr/>
          </p:nvSpPr>
          <p:spPr>
            <a:xfrm flipH="1" rot="10800000">
              <a:off x="-19" y="3930"/>
              <a:ext cx="9160501" cy="5139529"/>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2" name="Google Shape;482;p38"/>
            <p:cNvGrpSpPr/>
            <p:nvPr/>
          </p:nvGrpSpPr>
          <p:grpSpPr>
            <a:xfrm>
              <a:off x="510109" y="3797400"/>
              <a:ext cx="1076888" cy="821950"/>
              <a:chOff x="510100" y="3797400"/>
              <a:chExt cx="734225" cy="821950"/>
            </a:xfrm>
          </p:grpSpPr>
          <p:sp>
            <p:nvSpPr>
              <p:cNvPr id="483" name="Google Shape;483;p38"/>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8"/>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85" name="Google Shape;485;p38"/>
          <p:cNvSpPr txBox="1"/>
          <p:nvPr>
            <p:ph type="title"/>
          </p:nvPr>
        </p:nvSpPr>
        <p:spPr>
          <a:xfrm>
            <a:off x="1778600" y="2728675"/>
            <a:ext cx="4277700" cy="52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86" name="Shape 486"/>
        <p:cNvGrpSpPr/>
        <p:nvPr/>
      </p:nvGrpSpPr>
      <p:grpSpPr>
        <a:xfrm>
          <a:off x="0" y="0"/>
          <a:ext cx="0" cy="0"/>
          <a:chOff x="0" y="0"/>
          <a:chExt cx="0" cy="0"/>
        </a:xfrm>
      </p:grpSpPr>
      <p:sp>
        <p:nvSpPr>
          <p:cNvPr id="487" name="Google Shape;487;p39"/>
          <p:cNvSpPr txBox="1"/>
          <p:nvPr>
            <p:ph type="title"/>
          </p:nvPr>
        </p:nvSpPr>
        <p:spPr>
          <a:xfrm>
            <a:off x="3188896" y="5344191"/>
            <a:ext cx="4107300" cy="2190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88" name="Google Shape;488;p39"/>
          <p:cNvSpPr txBox="1"/>
          <p:nvPr>
            <p:ph idx="1" type="subTitle"/>
          </p:nvPr>
        </p:nvSpPr>
        <p:spPr>
          <a:xfrm>
            <a:off x="3189078" y="7534238"/>
            <a:ext cx="4107300" cy="1465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89" name="Google Shape;489;p39"/>
          <p:cNvSpPr txBox="1"/>
          <p:nvPr>
            <p:ph hasCustomPrompt="1" idx="2" type="title"/>
          </p:nvPr>
        </p:nvSpPr>
        <p:spPr>
          <a:xfrm>
            <a:off x="1442083" y="1577908"/>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0" name="Shape 490"/>
        <p:cNvGrpSpPr/>
        <p:nvPr/>
      </p:nvGrpSpPr>
      <p:grpSpPr>
        <a:xfrm>
          <a:off x="0" y="0"/>
          <a:ext cx="0" cy="0"/>
          <a:chOff x="0" y="0"/>
          <a:chExt cx="0" cy="0"/>
        </a:xfrm>
      </p:grpSpPr>
      <p:sp>
        <p:nvSpPr>
          <p:cNvPr id="491" name="Google Shape;491;p4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492" name="Google Shape;492;p40"/>
          <p:cNvGrpSpPr/>
          <p:nvPr/>
        </p:nvGrpSpPr>
        <p:grpSpPr>
          <a:xfrm>
            <a:off x="623454" y="927033"/>
            <a:ext cx="3813354" cy="3682399"/>
            <a:chOff x="3982947" y="764924"/>
            <a:chExt cx="4402902" cy="1772088"/>
          </a:xfrm>
        </p:grpSpPr>
        <p:sp>
          <p:nvSpPr>
            <p:cNvPr id="493" name="Google Shape;493;p4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0" name="Google Shape;500;p40"/>
          <p:cNvGrpSpPr/>
          <p:nvPr/>
        </p:nvGrpSpPr>
        <p:grpSpPr>
          <a:xfrm>
            <a:off x="623454" y="927033"/>
            <a:ext cx="3813354" cy="3682399"/>
            <a:chOff x="3982947" y="764924"/>
            <a:chExt cx="4402902" cy="1772088"/>
          </a:xfrm>
        </p:grpSpPr>
        <p:sp>
          <p:nvSpPr>
            <p:cNvPr id="501" name="Google Shape;501;p4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 name="Google Shape;508;p40"/>
          <p:cNvGrpSpPr/>
          <p:nvPr/>
        </p:nvGrpSpPr>
        <p:grpSpPr>
          <a:xfrm>
            <a:off x="2820077" y="4014148"/>
            <a:ext cx="6620102" cy="6796425"/>
            <a:chOff x="5005549" y="2855375"/>
            <a:chExt cx="5366490" cy="2296943"/>
          </a:xfrm>
        </p:grpSpPr>
        <p:sp>
          <p:nvSpPr>
            <p:cNvPr id="509" name="Google Shape;509;p40"/>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0"/>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0"/>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12" name="Shape 512"/>
        <p:cNvGrpSpPr/>
        <p:nvPr/>
      </p:nvGrpSpPr>
      <p:grpSpPr>
        <a:xfrm>
          <a:off x="0" y="0"/>
          <a:ext cx="0" cy="0"/>
          <a:chOff x="0" y="0"/>
          <a:chExt cx="0" cy="0"/>
        </a:xfrm>
      </p:grpSpPr>
      <p:sp>
        <p:nvSpPr>
          <p:cNvPr id="513" name="Google Shape;513;p41"/>
          <p:cNvSpPr txBox="1"/>
          <p:nvPr>
            <p:ph idx="1" type="subTitle"/>
          </p:nvPr>
        </p:nvSpPr>
        <p:spPr>
          <a:xfrm>
            <a:off x="1502734" y="6659288"/>
            <a:ext cx="4914600" cy="124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514" name="Google Shape;514;p41"/>
          <p:cNvSpPr txBox="1"/>
          <p:nvPr>
            <p:ph hasCustomPrompt="1" type="title"/>
          </p:nvPr>
        </p:nvSpPr>
        <p:spPr>
          <a:xfrm>
            <a:off x="889528" y="3669507"/>
            <a:ext cx="6141000" cy="2561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9600"/>
              <a:buNone/>
              <a:defRPr sz="9600">
                <a:solidFill>
                  <a:schemeClr val="lt1"/>
                </a:solidFill>
              </a:defRPr>
            </a:lvl1pPr>
            <a:lvl2pPr lvl="1"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2pPr>
            <a:lvl3pPr lvl="2"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3pPr>
            <a:lvl4pPr lvl="3"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4pPr>
            <a:lvl5pPr lvl="4"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5pPr>
            <a:lvl6pPr lvl="5"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6pPr>
            <a:lvl7pPr lvl="6"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7pPr>
            <a:lvl8pPr lvl="7"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8pPr>
            <a:lvl9pPr lvl="8"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9pPr>
          </a:lstStyle>
          <a:p>
            <a:r>
              <a:t>xx%</a:t>
            </a:r>
          </a:p>
        </p:txBody>
      </p:sp>
      <p:grpSp>
        <p:nvGrpSpPr>
          <p:cNvPr id="515" name="Google Shape;515;p41"/>
          <p:cNvGrpSpPr/>
          <p:nvPr/>
        </p:nvGrpSpPr>
        <p:grpSpPr>
          <a:xfrm>
            <a:off x="623454" y="927033"/>
            <a:ext cx="3813354" cy="3682399"/>
            <a:chOff x="3982947" y="764924"/>
            <a:chExt cx="4402902" cy="1772088"/>
          </a:xfrm>
        </p:grpSpPr>
        <p:sp>
          <p:nvSpPr>
            <p:cNvPr id="516" name="Google Shape;516;p4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2" name="Shape 52"/>
        <p:cNvGrpSpPr/>
        <p:nvPr/>
      </p:nvGrpSpPr>
      <p:grpSpPr>
        <a:xfrm>
          <a:off x="0" y="0"/>
          <a:ext cx="0" cy="0"/>
          <a:chOff x="0" y="0"/>
          <a:chExt cx="0" cy="0"/>
        </a:xfrm>
      </p:grpSpPr>
      <p:sp>
        <p:nvSpPr>
          <p:cNvPr id="53" name="Google Shape;53;p5"/>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txBox="1"/>
          <p:nvPr>
            <p:ph idx="1" type="subTitle"/>
          </p:nvPr>
        </p:nvSpPr>
        <p:spPr>
          <a:xfrm>
            <a:off x="4700551" y="4523567"/>
            <a:ext cx="2595900" cy="225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5" name="Google Shape;55;p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3000"/>
            </a:lvl1pPr>
            <a:lvl2pPr lvl="1" rtl="0">
              <a:spcBef>
                <a:spcPts val="0"/>
              </a:spcBef>
              <a:spcAft>
                <a:spcPts val="0"/>
              </a:spcAft>
              <a:buSzPts val="2400"/>
              <a:buFont typeface="DM Sans"/>
              <a:buNone/>
              <a:defRPr sz="2400">
                <a:latin typeface="DM Sans"/>
                <a:ea typeface="DM Sans"/>
                <a:cs typeface="DM Sans"/>
                <a:sym typeface="DM Sans"/>
              </a:defRPr>
            </a:lvl2pPr>
            <a:lvl3pPr lvl="2" rtl="0">
              <a:spcBef>
                <a:spcPts val="0"/>
              </a:spcBef>
              <a:spcAft>
                <a:spcPts val="0"/>
              </a:spcAft>
              <a:buSzPts val="2400"/>
              <a:buFont typeface="DM Sans"/>
              <a:buNone/>
              <a:defRPr sz="2400">
                <a:latin typeface="DM Sans"/>
                <a:ea typeface="DM Sans"/>
                <a:cs typeface="DM Sans"/>
                <a:sym typeface="DM Sans"/>
              </a:defRPr>
            </a:lvl3pPr>
            <a:lvl4pPr lvl="3" rtl="0">
              <a:spcBef>
                <a:spcPts val="0"/>
              </a:spcBef>
              <a:spcAft>
                <a:spcPts val="0"/>
              </a:spcAft>
              <a:buSzPts val="2400"/>
              <a:buFont typeface="DM Sans"/>
              <a:buNone/>
              <a:defRPr sz="2400">
                <a:latin typeface="DM Sans"/>
                <a:ea typeface="DM Sans"/>
                <a:cs typeface="DM Sans"/>
                <a:sym typeface="DM Sans"/>
              </a:defRPr>
            </a:lvl4pPr>
            <a:lvl5pPr lvl="4" rtl="0">
              <a:spcBef>
                <a:spcPts val="0"/>
              </a:spcBef>
              <a:spcAft>
                <a:spcPts val="0"/>
              </a:spcAft>
              <a:buSzPts val="2400"/>
              <a:buFont typeface="DM Sans"/>
              <a:buNone/>
              <a:defRPr sz="2400">
                <a:latin typeface="DM Sans"/>
                <a:ea typeface="DM Sans"/>
                <a:cs typeface="DM Sans"/>
                <a:sym typeface="DM Sans"/>
              </a:defRPr>
            </a:lvl5pPr>
            <a:lvl6pPr lvl="5" rtl="0">
              <a:spcBef>
                <a:spcPts val="0"/>
              </a:spcBef>
              <a:spcAft>
                <a:spcPts val="0"/>
              </a:spcAft>
              <a:buSzPts val="2400"/>
              <a:buFont typeface="DM Sans"/>
              <a:buNone/>
              <a:defRPr sz="2400">
                <a:latin typeface="DM Sans"/>
                <a:ea typeface="DM Sans"/>
                <a:cs typeface="DM Sans"/>
                <a:sym typeface="DM Sans"/>
              </a:defRPr>
            </a:lvl6pPr>
            <a:lvl7pPr lvl="6" rtl="0">
              <a:spcBef>
                <a:spcPts val="0"/>
              </a:spcBef>
              <a:spcAft>
                <a:spcPts val="0"/>
              </a:spcAft>
              <a:buSzPts val="2400"/>
              <a:buFont typeface="DM Sans"/>
              <a:buNone/>
              <a:defRPr sz="2400">
                <a:latin typeface="DM Sans"/>
                <a:ea typeface="DM Sans"/>
                <a:cs typeface="DM Sans"/>
                <a:sym typeface="DM Sans"/>
              </a:defRPr>
            </a:lvl7pPr>
            <a:lvl8pPr lvl="7" rtl="0">
              <a:spcBef>
                <a:spcPts val="0"/>
              </a:spcBef>
              <a:spcAft>
                <a:spcPts val="0"/>
              </a:spcAft>
              <a:buSzPts val="2400"/>
              <a:buFont typeface="DM Sans"/>
              <a:buNone/>
              <a:defRPr sz="2400">
                <a:latin typeface="DM Sans"/>
                <a:ea typeface="DM Sans"/>
                <a:cs typeface="DM Sans"/>
                <a:sym typeface="DM Sans"/>
              </a:defRPr>
            </a:lvl8pPr>
            <a:lvl9pPr lvl="8" rtl="0">
              <a:spcBef>
                <a:spcPts val="0"/>
              </a:spcBef>
              <a:spcAft>
                <a:spcPts val="0"/>
              </a:spcAft>
              <a:buSzPts val="2400"/>
              <a:buFont typeface="DM Sans"/>
              <a:buNone/>
              <a:defRPr sz="2400">
                <a:latin typeface="DM Sans"/>
                <a:ea typeface="DM Sans"/>
                <a:cs typeface="DM Sans"/>
                <a:sym typeface="DM Sans"/>
              </a:defRPr>
            </a:lvl9pPr>
          </a:lstStyle>
          <a:p/>
        </p:txBody>
      </p:sp>
      <p:sp>
        <p:nvSpPr>
          <p:cNvPr id="56" name="Google Shape;56;p5"/>
          <p:cNvSpPr txBox="1"/>
          <p:nvPr>
            <p:ph idx="2" type="subTitle"/>
          </p:nvPr>
        </p:nvSpPr>
        <p:spPr>
          <a:xfrm>
            <a:off x="4700465" y="8059653"/>
            <a:ext cx="2595900" cy="222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7" name="Google Shape;57;p5"/>
          <p:cNvSpPr txBox="1"/>
          <p:nvPr>
            <p:ph idx="3" type="subTitle"/>
          </p:nvPr>
        </p:nvSpPr>
        <p:spPr>
          <a:xfrm>
            <a:off x="4700551" y="3666858"/>
            <a:ext cx="2595900" cy="85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sp>
        <p:nvSpPr>
          <p:cNvPr id="58" name="Google Shape;58;p5"/>
          <p:cNvSpPr txBox="1"/>
          <p:nvPr>
            <p:ph idx="4" type="subTitle"/>
          </p:nvPr>
        </p:nvSpPr>
        <p:spPr>
          <a:xfrm>
            <a:off x="4700465" y="7214904"/>
            <a:ext cx="2595900" cy="84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grpSp>
        <p:nvGrpSpPr>
          <p:cNvPr id="59" name="Google Shape;59;p5"/>
          <p:cNvGrpSpPr/>
          <p:nvPr/>
        </p:nvGrpSpPr>
        <p:grpSpPr>
          <a:xfrm>
            <a:off x="600456" y="1267004"/>
            <a:ext cx="3674662" cy="3548429"/>
            <a:chOff x="3982947" y="764924"/>
            <a:chExt cx="4402902" cy="1772088"/>
          </a:xfrm>
        </p:grpSpPr>
        <p:sp>
          <p:nvSpPr>
            <p:cNvPr id="60" name="Google Shape;60;p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523" name="Shape 523"/>
        <p:cNvGrpSpPr/>
        <p:nvPr/>
      </p:nvGrpSpPr>
      <p:grpSpPr>
        <a:xfrm>
          <a:off x="0" y="0"/>
          <a:ext cx="0" cy="0"/>
          <a:chOff x="0" y="0"/>
          <a:chExt cx="0" cy="0"/>
        </a:xfrm>
      </p:grpSpPr>
      <p:sp>
        <p:nvSpPr>
          <p:cNvPr id="524" name="Google Shape;524;p42"/>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525" name="Google Shape;525;p42"/>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526" name="Google Shape;526;p42"/>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cxnSp>
        <p:nvCxnSpPr>
          <p:cNvPr id="527" name="Google Shape;527;p42"/>
          <p:cNvCxnSpPr/>
          <p:nvPr/>
        </p:nvCxnSpPr>
        <p:spPr>
          <a:xfrm>
            <a:off x="6888400" y="955500"/>
            <a:ext cx="0" cy="9229200"/>
          </a:xfrm>
          <a:prstGeom prst="straightConnector1">
            <a:avLst/>
          </a:prstGeom>
          <a:noFill/>
          <a:ln cap="flat" cmpd="sng" w="9525">
            <a:solidFill>
              <a:srgbClr val="666666"/>
            </a:solidFill>
            <a:prstDash val="solid"/>
            <a:round/>
            <a:headEnd len="med" w="med" type="none"/>
            <a:tailEnd len="med" w="med"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bg>
      <p:bgPr>
        <a:solidFill>
          <a:srgbClr val="FFFFFF"/>
        </a:solidFill>
      </p:bgPr>
    </p:bg>
    <p:spTree>
      <p:nvGrpSpPr>
        <p:cNvPr id="528" name="Shape 528"/>
        <p:cNvGrpSpPr/>
        <p:nvPr/>
      </p:nvGrpSpPr>
      <p:grpSpPr>
        <a:xfrm>
          <a:off x="0" y="0"/>
          <a:ext cx="0" cy="0"/>
          <a:chOff x="0" y="0"/>
          <a:chExt cx="0" cy="0"/>
        </a:xfrm>
      </p:grpSpPr>
      <p:sp>
        <p:nvSpPr>
          <p:cNvPr id="529" name="Google Shape;529;p43"/>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530" name="Google Shape;530;p43"/>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bg>
      <p:bgPr>
        <a:solidFill>
          <a:srgbClr val="FFFFFF"/>
        </a:solidFill>
      </p:bgPr>
    </p:bg>
    <p:spTree>
      <p:nvGrpSpPr>
        <p:cNvPr id="531" name="Shape 531"/>
        <p:cNvGrpSpPr/>
        <p:nvPr/>
      </p:nvGrpSpPr>
      <p:grpSpPr>
        <a:xfrm>
          <a:off x="0" y="0"/>
          <a:ext cx="0" cy="0"/>
          <a:chOff x="0" y="0"/>
          <a:chExt cx="0" cy="0"/>
        </a:xfrm>
      </p:grpSpPr>
      <p:cxnSp>
        <p:nvCxnSpPr>
          <p:cNvPr id="532" name="Google Shape;532;p44"/>
          <p:cNvCxnSpPr/>
          <p:nvPr/>
        </p:nvCxnSpPr>
        <p:spPr>
          <a:xfrm>
            <a:off x="3953635" y="1661398"/>
            <a:ext cx="10800" cy="7562400"/>
          </a:xfrm>
          <a:prstGeom prst="straightConnector1">
            <a:avLst/>
          </a:prstGeom>
          <a:noFill/>
          <a:ln cap="flat" cmpd="sng" w="28575">
            <a:solidFill>
              <a:srgbClr val="741B47"/>
            </a:solidFill>
            <a:prstDash val="solid"/>
            <a:round/>
            <a:headEnd len="med" w="med" type="none"/>
            <a:tailEnd len="med" w="med" type="none"/>
          </a:ln>
        </p:spPr>
      </p:cxnSp>
      <p:sp>
        <p:nvSpPr>
          <p:cNvPr id="533" name="Google Shape;533;p44"/>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534" name="Google Shape;534;p44"/>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535" name="Google Shape;535;p44"/>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long list">
  <p:cSld name="BLANK_1">
    <p:bg>
      <p:bgPr>
        <a:solidFill>
          <a:schemeClr val="dk1"/>
        </a:solidFill>
      </p:bgPr>
    </p:bg>
    <p:spTree>
      <p:nvGrpSpPr>
        <p:cNvPr id="536" name="Shape 536"/>
        <p:cNvGrpSpPr/>
        <p:nvPr/>
      </p:nvGrpSpPr>
      <p:grpSpPr>
        <a:xfrm>
          <a:off x="0" y="0"/>
          <a:ext cx="0" cy="0"/>
          <a:chOff x="0" y="0"/>
          <a:chExt cx="0" cy="0"/>
        </a:xfrm>
      </p:grpSpPr>
      <p:sp>
        <p:nvSpPr>
          <p:cNvPr id="537" name="Google Shape;537;p45"/>
          <p:cNvSpPr txBox="1"/>
          <p:nvPr>
            <p:ph idx="1" type="body"/>
          </p:nvPr>
        </p:nvSpPr>
        <p:spPr>
          <a:xfrm>
            <a:off x="623622" y="2596148"/>
            <a:ext cx="6672600" cy="66624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38" name="Google Shape;538;p4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BLANK_1_2">
    <p:bg>
      <p:bgPr>
        <a:solidFill>
          <a:schemeClr val="dk1"/>
        </a:solidFill>
      </p:bgPr>
    </p:bg>
    <p:spTree>
      <p:nvGrpSpPr>
        <p:cNvPr id="539" name="Shape 539"/>
        <p:cNvGrpSpPr/>
        <p:nvPr/>
      </p:nvGrpSpPr>
      <p:grpSpPr>
        <a:xfrm>
          <a:off x="0" y="0"/>
          <a:ext cx="0" cy="0"/>
          <a:chOff x="0" y="0"/>
          <a:chExt cx="0" cy="0"/>
        </a:xfrm>
      </p:grpSpPr>
      <p:grpSp>
        <p:nvGrpSpPr>
          <p:cNvPr id="540" name="Google Shape;540;p46"/>
          <p:cNvGrpSpPr/>
          <p:nvPr/>
        </p:nvGrpSpPr>
        <p:grpSpPr>
          <a:xfrm>
            <a:off x="4335306" y="5933468"/>
            <a:ext cx="4647917" cy="4773048"/>
            <a:chOff x="5005549" y="2855375"/>
            <a:chExt cx="5366490" cy="2296943"/>
          </a:xfrm>
        </p:grpSpPr>
        <p:sp>
          <p:nvSpPr>
            <p:cNvPr id="541" name="Google Shape;541;p46"/>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6"/>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6"/>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4" name="Google Shape;544;p46"/>
          <p:cNvSpPr txBox="1"/>
          <p:nvPr>
            <p:ph type="ctrTitle"/>
          </p:nvPr>
        </p:nvSpPr>
        <p:spPr>
          <a:xfrm>
            <a:off x="623622"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5" name="Google Shape;545;p46"/>
          <p:cNvSpPr txBox="1"/>
          <p:nvPr>
            <p:ph idx="1" type="subTitle"/>
          </p:nvPr>
        </p:nvSpPr>
        <p:spPr>
          <a:xfrm>
            <a:off x="623622"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46" name="Google Shape;546;p46"/>
          <p:cNvSpPr txBox="1"/>
          <p:nvPr>
            <p:ph hasCustomPrompt="1" idx="2" type="title"/>
          </p:nvPr>
        </p:nvSpPr>
        <p:spPr>
          <a:xfrm>
            <a:off x="623622"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47" name="Google Shape;547;p46"/>
          <p:cNvSpPr txBox="1"/>
          <p:nvPr>
            <p:ph idx="3" type="ctrTitle"/>
          </p:nvPr>
        </p:nvSpPr>
        <p:spPr>
          <a:xfrm>
            <a:off x="4885234"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8" name="Google Shape;548;p46"/>
          <p:cNvSpPr txBox="1"/>
          <p:nvPr>
            <p:ph idx="4" type="subTitle"/>
          </p:nvPr>
        </p:nvSpPr>
        <p:spPr>
          <a:xfrm>
            <a:off x="4885234"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49" name="Google Shape;549;p46"/>
          <p:cNvSpPr txBox="1"/>
          <p:nvPr>
            <p:ph hasCustomPrompt="1" idx="5" type="title"/>
          </p:nvPr>
        </p:nvSpPr>
        <p:spPr>
          <a:xfrm>
            <a:off x="4885234"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50" name="Google Shape;550;p46"/>
          <p:cNvSpPr txBox="1"/>
          <p:nvPr>
            <p:ph idx="6" type="ctrTitle"/>
          </p:nvPr>
        </p:nvSpPr>
        <p:spPr>
          <a:xfrm>
            <a:off x="623622"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51" name="Google Shape;551;p46"/>
          <p:cNvSpPr txBox="1"/>
          <p:nvPr>
            <p:ph idx="7" type="subTitle"/>
          </p:nvPr>
        </p:nvSpPr>
        <p:spPr>
          <a:xfrm>
            <a:off x="623622"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52" name="Google Shape;552;p46"/>
          <p:cNvSpPr txBox="1"/>
          <p:nvPr>
            <p:ph hasCustomPrompt="1" idx="8" type="title"/>
          </p:nvPr>
        </p:nvSpPr>
        <p:spPr>
          <a:xfrm>
            <a:off x="623622"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53" name="Google Shape;553;p46"/>
          <p:cNvSpPr txBox="1"/>
          <p:nvPr>
            <p:ph idx="9" type="ctrTitle"/>
          </p:nvPr>
        </p:nvSpPr>
        <p:spPr>
          <a:xfrm>
            <a:off x="4885234"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54" name="Google Shape;554;p46"/>
          <p:cNvSpPr txBox="1"/>
          <p:nvPr>
            <p:ph idx="13" type="subTitle"/>
          </p:nvPr>
        </p:nvSpPr>
        <p:spPr>
          <a:xfrm>
            <a:off x="4885234"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55" name="Google Shape;555;p46"/>
          <p:cNvSpPr txBox="1"/>
          <p:nvPr>
            <p:ph hasCustomPrompt="1" idx="14" type="title"/>
          </p:nvPr>
        </p:nvSpPr>
        <p:spPr>
          <a:xfrm>
            <a:off x="4885234"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56" name="Google Shape;556;p46"/>
          <p:cNvSpPr txBox="1"/>
          <p:nvPr>
            <p:ph idx="15" type="ctrTitle"/>
          </p:nvPr>
        </p:nvSpPr>
        <p:spPr>
          <a:xfrm>
            <a:off x="623622" y="7925856"/>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57" name="Google Shape;557;p46"/>
          <p:cNvSpPr txBox="1"/>
          <p:nvPr>
            <p:ph idx="16" type="subTitle"/>
          </p:nvPr>
        </p:nvSpPr>
        <p:spPr>
          <a:xfrm>
            <a:off x="623622" y="8494721"/>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58" name="Google Shape;558;p46"/>
          <p:cNvSpPr txBox="1"/>
          <p:nvPr>
            <p:ph hasCustomPrompt="1" idx="17" type="title"/>
          </p:nvPr>
        </p:nvSpPr>
        <p:spPr>
          <a:xfrm>
            <a:off x="623622" y="6791476"/>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559" name="Google Shape;559;p46"/>
          <p:cNvGrpSpPr/>
          <p:nvPr/>
        </p:nvGrpSpPr>
        <p:grpSpPr>
          <a:xfrm>
            <a:off x="623454" y="419696"/>
            <a:ext cx="3813354" cy="3682399"/>
            <a:chOff x="3982947" y="764924"/>
            <a:chExt cx="4402902" cy="1772088"/>
          </a:xfrm>
        </p:grpSpPr>
        <p:sp>
          <p:nvSpPr>
            <p:cNvPr id="560" name="Google Shape;560;p4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hree columns">
  <p:cSld name="BLANK_1_1">
    <p:bg>
      <p:bgPr>
        <a:solidFill>
          <a:schemeClr val="dk1"/>
        </a:solidFill>
      </p:bgPr>
    </p:bg>
    <p:spTree>
      <p:nvGrpSpPr>
        <p:cNvPr id="567" name="Shape 567"/>
        <p:cNvGrpSpPr/>
        <p:nvPr/>
      </p:nvGrpSpPr>
      <p:grpSpPr>
        <a:xfrm>
          <a:off x="0" y="0"/>
          <a:ext cx="0" cy="0"/>
          <a:chOff x="0" y="0"/>
          <a:chExt cx="0" cy="0"/>
        </a:xfrm>
      </p:grpSpPr>
      <p:grpSp>
        <p:nvGrpSpPr>
          <p:cNvPr id="568" name="Google Shape;568;p47"/>
          <p:cNvGrpSpPr/>
          <p:nvPr/>
        </p:nvGrpSpPr>
        <p:grpSpPr>
          <a:xfrm>
            <a:off x="-6141" y="4614236"/>
            <a:ext cx="7925737" cy="6073914"/>
            <a:chOff x="-7091" y="2220518"/>
            <a:chExt cx="9151065" cy="2922962"/>
          </a:xfrm>
        </p:grpSpPr>
        <p:sp>
          <p:nvSpPr>
            <p:cNvPr id="569" name="Google Shape;569;p47"/>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0" name="Google Shape;570;p47"/>
            <p:cNvGrpSpPr/>
            <p:nvPr/>
          </p:nvGrpSpPr>
          <p:grpSpPr>
            <a:xfrm>
              <a:off x="720053" y="4703864"/>
              <a:ext cx="545456" cy="283819"/>
              <a:chOff x="510100" y="3797400"/>
              <a:chExt cx="734225" cy="821950"/>
            </a:xfrm>
          </p:grpSpPr>
          <p:sp>
            <p:nvSpPr>
              <p:cNvPr id="571" name="Google Shape;571;p47"/>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7"/>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73" name="Google Shape;573;p47"/>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74" name="Google Shape;574;p47"/>
          <p:cNvSpPr txBox="1"/>
          <p:nvPr>
            <p:ph idx="2" type="ctrTitle"/>
          </p:nvPr>
        </p:nvSpPr>
        <p:spPr>
          <a:xfrm>
            <a:off x="847521"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575" name="Google Shape;575;p47"/>
          <p:cNvSpPr txBox="1"/>
          <p:nvPr>
            <p:ph idx="1" type="subTitle"/>
          </p:nvPr>
        </p:nvSpPr>
        <p:spPr>
          <a:xfrm>
            <a:off x="623665"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576" name="Google Shape;576;p47"/>
          <p:cNvSpPr txBox="1"/>
          <p:nvPr>
            <p:ph idx="3" type="ctrTitle"/>
          </p:nvPr>
        </p:nvSpPr>
        <p:spPr>
          <a:xfrm>
            <a:off x="325519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577" name="Google Shape;577;p47"/>
          <p:cNvSpPr txBox="1"/>
          <p:nvPr>
            <p:ph idx="4" type="subTitle"/>
          </p:nvPr>
        </p:nvSpPr>
        <p:spPr>
          <a:xfrm>
            <a:off x="3027133"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578" name="Google Shape;578;p47"/>
          <p:cNvSpPr txBox="1"/>
          <p:nvPr>
            <p:ph idx="5" type="ctrTitle"/>
          </p:nvPr>
        </p:nvSpPr>
        <p:spPr>
          <a:xfrm>
            <a:off x="566287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579" name="Google Shape;579;p47"/>
          <p:cNvSpPr txBox="1"/>
          <p:nvPr>
            <p:ph idx="6" type="subTitle"/>
          </p:nvPr>
        </p:nvSpPr>
        <p:spPr>
          <a:xfrm>
            <a:off x="5439029"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grpSp>
        <p:nvGrpSpPr>
          <p:cNvPr id="580" name="Google Shape;580;p47"/>
          <p:cNvGrpSpPr/>
          <p:nvPr/>
        </p:nvGrpSpPr>
        <p:grpSpPr>
          <a:xfrm>
            <a:off x="623454" y="927033"/>
            <a:ext cx="3813354" cy="3682399"/>
            <a:chOff x="3982947" y="764924"/>
            <a:chExt cx="4402902" cy="1772088"/>
          </a:xfrm>
        </p:grpSpPr>
        <p:sp>
          <p:nvSpPr>
            <p:cNvPr id="581" name="Google Shape;581;p4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BLANK_1_1_1">
    <p:bg>
      <p:bgPr>
        <a:solidFill>
          <a:schemeClr val="dk1"/>
        </a:solidFill>
      </p:bgPr>
    </p:bg>
    <p:spTree>
      <p:nvGrpSpPr>
        <p:cNvPr id="588" name="Shape 588"/>
        <p:cNvGrpSpPr/>
        <p:nvPr/>
      </p:nvGrpSpPr>
      <p:grpSpPr>
        <a:xfrm>
          <a:off x="0" y="0"/>
          <a:ext cx="0" cy="0"/>
          <a:chOff x="0" y="0"/>
          <a:chExt cx="0" cy="0"/>
        </a:xfrm>
      </p:grpSpPr>
      <p:grpSp>
        <p:nvGrpSpPr>
          <p:cNvPr id="589" name="Google Shape;589;p48"/>
          <p:cNvGrpSpPr/>
          <p:nvPr/>
        </p:nvGrpSpPr>
        <p:grpSpPr>
          <a:xfrm>
            <a:off x="-49086" y="2380747"/>
            <a:ext cx="7972642" cy="8473154"/>
            <a:chOff x="-56675" y="1145692"/>
            <a:chExt cx="9205221" cy="4077553"/>
          </a:xfrm>
        </p:grpSpPr>
        <p:sp>
          <p:nvSpPr>
            <p:cNvPr id="590" name="Google Shape;590;p48"/>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1" name="Google Shape;591;p48"/>
            <p:cNvGrpSpPr/>
            <p:nvPr/>
          </p:nvGrpSpPr>
          <p:grpSpPr>
            <a:xfrm rot="10637337">
              <a:off x="449973" y="3757208"/>
              <a:ext cx="1594500" cy="934544"/>
              <a:chOff x="6829525" y="3715075"/>
              <a:chExt cx="1594469" cy="934526"/>
            </a:xfrm>
          </p:grpSpPr>
          <p:sp>
            <p:nvSpPr>
              <p:cNvPr id="592" name="Google Shape;592;p48"/>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8"/>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4" name="Google Shape;594;p48"/>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48"/>
          <p:cNvSpPr txBox="1"/>
          <p:nvPr>
            <p:ph type="ctrTitle"/>
          </p:nvPr>
        </p:nvSpPr>
        <p:spPr>
          <a:xfrm>
            <a:off x="1452238" y="6778827"/>
            <a:ext cx="5015400" cy="12006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SzPts val="1400"/>
              <a:buNone/>
              <a:defRPr sz="2400"/>
            </a:lvl1pPr>
            <a:lvl2pPr lvl="1" rtl="0" algn="ctr">
              <a:spcBef>
                <a:spcPts val="0"/>
              </a:spcBef>
              <a:spcAft>
                <a:spcPts val="0"/>
              </a:spcAft>
              <a:buSzPts val="1400"/>
              <a:buFont typeface="DM Sans"/>
              <a:buNone/>
              <a:defRPr sz="1400">
                <a:latin typeface="DM Sans"/>
                <a:ea typeface="DM Sans"/>
                <a:cs typeface="DM Sans"/>
                <a:sym typeface="DM Sans"/>
              </a:defRPr>
            </a:lvl2pPr>
            <a:lvl3pPr lvl="2" rtl="0" algn="ctr">
              <a:spcBef>
                <a:spcPts val="0"/>
              </a:spcBef>
              <a:spcAft>
                <a:spcPts val="0"/>
              </a:spcAft>
              <a:buSzPts val="1400"/>
              <a:buFont typeface="DM Sans"/>
              <a:buNone/>
              <a:defRPr sz="1400">
                <a:latin typeface="DM Sans"/>
                <a:ea typeface="DM Sans"/>
                <a:cs typeface="DM Sans"/>
                <a:sym typeface="DM Sans"/>
              </a:defRPr>
            </a:lvl3pPr>
            <a:lvl4pPr lvl="3" rtl="0" algn="ctr">
              <a:spcBef>
                <a:spcPts val="0"/>
              </a:spcBef>
              <a:spcAft>
                <a:spcPts val="0"/>
              </a:spcAft>
              <a:buSzPts val="1400"/>
              <a:buFont typeface="DM Sans"/>
              <a:buNone/>
              <a:defRPr sz="1400">
                <a:latin typeface="DM Sans"/>
                <a:ea typeface="DM Sans"/>
                <a:cs typeface="DM Sans"/>
                <a:sym typeface="DM Sans"/>
              </a:defRPr>
            </a:lvl4pPr>
            <a:lvl5pPr lvl="4" rtl="0" algn="ctr">
              <a:spcBef>
                <a:spcPts val="0"/>
              </a:spcBef>
              <a:spcAft>
                <a:spcPts val="0"/>
              </a:spcAft>
              <a:buSzPts val="1400"/>
              <a:buFont typeface="DM Sans"/>
              <a:buNone/>
              <a:defRPr sz="1400">
                <a:latin typeface="DM Sans"/>
                <a:ea typeface="DM Sans"/>
                <a:cs typeface="DM Sans"/>
                <a:sym typeface="DM Sans"/>
              </a:defRPr>
            </a:lvl5pPr>
            <a:lvl6pPr lvl="5" rtl="0" algn="ctr">
              <a:spcBef>
                <a:spcPts val="0"/>
              </a:spcBef>
              <a:spcAft>
                <a:spcPts val="0"/>
              </a:spcAft>
              <a:buSzPts val="1400"/>
              <a:buFont typeface="DM Sans"/>
              <a:buNone/>
              <a:defRPr sz="1400">
                <a:latin typeface="DM Sans"/>
                <a:ea typeface="DM Sans"/>
                <a:cs typeface="DM Sans"/>
                <a:sym typeface="DM Sans"/>
              </a:defRPr>
            </a:lvl6pPr>
            <a:lvl7pPr lvl="6" rtl="0" algn="ctr">
              <a:spcBef>
                <a:spcPts val="0"/>
              </a:spcBef>
              <a:spcAft>
                <a:spcPts val="0"/>
              </a:spcAft>
              <a:buSzPts val="1400"/>
              <a:buFont typeface="DM Sans"/>
              <a:buNone/>
              <a:defRPr sz="1400">
                <a:latin typeface="DM Sans"/>
                <a:ea typeface="DM Sans"/>
                <a:cs typeface="DM Sans"/>
                <a:sym typeface="DM Sans"/>
              </a:defRPr>
            </a:lvl7pPr>
            <a:lvl8pPr lvl="7" rtl="0" algn="ctr">
              <a:spcBef>
                <a:spcPts val="0"/>
              </a:spcBef>
              <a:spcAft>
                <a:spcPts val="0"/>
              </a:spcAft>
              <a:buSzPts val="1400"/>
              <a:buFont typeface="DM Sans"/>
              <a:buNone/>
              <a:defRPr sz="1400">
                <a:latin typeface="DM Sans"/>
                <a:ea typeface="DM Sans"/>
                <a:cs typeface="DM Sans"/>
                <a:sym typeface="DM Sans"/>
              </a:defRPr>
            </a:lvl8pPr>
            <a:lvl9pPr lvl="8" rtl="0" algn="ctr">
              <a:spcBef>
                <a:spcPts val="0"/>
              </a:spcBef>
              <a:spcAft>
                <a:spcPts val="0"/>
              </a:spcAft>
              <a:buSzPts val="1400"/>
              <a:buFont typeface="DM Sans"/>
              <a:buNone/>
              <a:defRPr sz="1400">
                <a:latin typeface="DM Sans"/>
                <a:ea typeface="DM Sans"/>
                <a:cs typeface="DM Sans"/>
                <a:sym typeface="DM Sans"/>
              </a:defRPr>
            </a:lvl9pPr>
          </a:lstStyle>
          <a:p/>
        </p:txBody>
      </p:sp>
      <p:sp>
        <p:nvSpPr>
          <p:cNvPr id="596" name="Google Shape;596;p48"/>
          <p:cNvSpPr txBox="1"/>
          <p:nvPr>
            <p:ph idx="1" type="subTitle"/>
          </p:nvPr>
        </p:nvSpPr>
        <p:spPr>
          <a:xfrm>
            <a:off x="1452238" y="2328080"/>
            <a:ext cx="5015400" cy="4063500"/>
          </a:xfrm>
          <a:prstGeom prst="rect">
            <a:avLst/>
          </a:prstGeom>
          <a:noFill/>
        </p:spPr>
        <p:txBody>
          <a:bodyPr anchorCtr="0" anchor="b" bIns="91425" lIns="91425" spcFirstLastPara="1" rIns="91425" wrap="square" tIns="91425">
            <a:noAutofit/>
          </a:bodyPr>
          <a:lstStyle>
            <a:lvl1pPr lvl="0" rtl="0" algn="ctr">
              <a:lnSpc>
                <a:spcPct val="100000"/>
              </a:lnSpc>
              <a:spcBef>
                <a:spcPts val="0"/>
              </a:spcBef>
              <a:spcAft>
                <a:spcPts val="0"/>
              </a:spcAft>
              <a:buNone/>
              <a:defRPr sz="2200"/>
            </a:lvl1pPr>
            <a:lvl2pPr lvl="1" rtl="0" algn="ctr">
              <a:lnSpc>
                <a:spcPct val="100000"/>
              </a:lnSpc>
              <a:spcBef>
                <a:spcPts val="0"/>
              </a:spcBef>
              <a:spcAft>
                <a:spcPts val="0"/>
              </a:spcAft>
              <a:buNone/>
              <a:defRPr sz="2200"/>
            </a:lvl2pPr>
            <a:lvl3pPr lvl="2" rtl="0" algn="ctr">
              <a:lnSpc>
                <a:spcPct val="100000"/>
              </a:lnSpc>
              <a:spcBef>
                <a:spcPts val="0"/>
              </a:spcBef>
              <a:spcAft>
                <a:spcPts val="0"/>
              </a:spcAft>
              <a:buNone/>
              <a:defRPr sz="2200"/>
            </a:lvl3pPr>
            <a:lvl4pPr lvl="3" rtl="0" algn="ctr">
              <a:lnSpc>
                <a:spcPct val="100000"/>
              </a:lnSpc>
              <a:spcBef>
                <a:spcPts val="0"/>
              </a:spcBef>
              <a:spcAft>
                <a:spcPts val="0"/>
              </a:spcAft>
              <a:buNone/>
              <a:defRPr sz="2200"/>
            </a:lvl4pPr>
            <a:lvl5pPr lvl="4" rtl="0" algn="ctr">
              <a:lnSpc>
                <a:spcPct val="100000"/>
              </a:lnSpc>
              <a:spcBef>
                <a:spcPts val="0"/>
              </a:spcBef>
              <a:spcAft>
                <a:spcPts val="0"/>
              </a:spcAft>
              <a:buNone/>
              <a:defRPr sz="2200"/>
            </a:lvl5pPr>
            <a:lvl6pPr lvl="5" rtl="0" algn="ctr">
              <a:lnSpc>
                <a:spcPct val="100000"/>
              </a:lnSpc>
              <a:spcBef>
                <a:spcPts val="0"/>
              </a:spcBef>
              <a:spcAft>
                <a:spcPts val="0"/>
              </a:spcAft>
              <a:buNone/>
              <a:defRPr sz="2200"/>
            </a:lvl6pPr>
            <a:lvl7pPr lvl="6" rtl="0" algn="ctr">
              <a:lnSpc>
                <a:spcPct val="100000"/>
              </a:lnSpc>
              <a:spcBef>
                <a:spcPts val="0"/>
              </a:spcBef>
              <a:spcAft>
                <a:spcPts val="0"/>
              </a:spcAft>
              <a:buNone/>
              <a:defRPr sz="2200"/>
            </a:lvl7pPr>
            <a:lvl8pPr lvl="7" rtl="0" algn="ctr">
              <a:lnSpc>
                <a:spcPct val="100000"/>
              </a:lnSpc>
              <a:spcBef>
                <a:spcPts val="0"/>
              </a:spcBef>
              <a:spcAft>
                <a:spcPts val="0"/>
              </a:spcAft>
              <a:buNone/>
              <a:defRPr sz="2200"/>
            </a:lvl8pPr>
            <a:lvl9pPr lvl="8" rtl="0" algn="ctr">
              <a:lnSpc>
                <a:spcPct val="100000"/>
              </a:lnSpc>
              <a:spcBef>
                <a:spcPts val="0"/>
              </a:spcBef>
              <a:spcAft>
                <a:spcPts val="0"/>
              </a:spcAft>
              <a:buNone/>
              <a:defRPr sz="2200"/>
            </a:lvl9pPr>
          </a:lstStyle>
          <a:p/>
        </p:txBody>
      </p:sp>
      <p:grpSp>
        <p:nvGrpSpPr>
          <p:cNvPr id="597" name="Google Shape;597;p48"/>
          <p:cNvGrpSpPr/>
          <p:nvPr/>
        </p:nvGrpSpPr>
        <p:grpSpPr>
          <a:xfrm>
            <a:off x="623454" y="927033"/>
            <a:ext cx="3813354" cy="3682399"/>
            <a:chOff x="3982947" y="764924"/>
            <a:chExt cx="4402902" cy="1772088"/>
          </a:xfrm>
        </p:grpSpPr>
        <p:sp>
          <p:nvSpPr>
            <p:cNvPr id="598" name="Google Shape;598;p4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CAPTION_ONLY_2">
    <p:spTree>
      <p:nvGrpSpPr>
        <p:cNvPr id="605" name="Shape 605"/>
        <p:cNvGrpSpPr/>
        <p:nvPr/>
      </p:nvGrpSpPr>
      <p:grpSpPr>
        <a:xfrm>
          <a:off x="0" y="0"/>
          <a:ext cx="0" cy="0"/>
          <a:chOff x="0" y="0"/>
          <a:chExt cx="0" cy="0"/>
        </a:xfrm>
      </p:grpSpPr>
      <p:sp>
        <p:nvSpPr>
          <p:cNvPr id="606" name="Google Shape;606;p49"/>
          <p:cNvSpPr/>
          <p:nvPr/>
        </p:nvSpPr>
        <p:spPr>
          <a:xfrm rot="10800000">
            <a:off x="-6117" y="4614322"/>
            <a:ext cx="7926095" cy="6074035"/>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9"/>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08" name="Google Shape;608;p49"/>
          <p:cNvGrpSpPr/>
          <p:nvPr/>
        </p:nvGrpSpPr>
        <p:grpSpPr>
          <a:xfrm>
            <a:off x="623454" y="927033"/>
            <a:ext cx="3813354" cy="3682399"/>
            <a:chOff x="3982947" y="764924"/>
            <a:chExt cx="4402902" cy="1772088"/>
          </a:xfrm>
        </p:grpSpPr>
        <p:sp>
          <p:nvSpPr>
            <p:cNvPr id="609" name="Google Shape;609;p4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 name="Google Shape;616;p49"/>
          <p:cNvGrpSpPr/>
          <p:nvPr/>
        </p:nvGrpSpPr>
        <p:grpSpPr>
          <a:xfrm>
            <a:off x="623454" y="927033"/>
            <a:ext cx="3813354" cy="3682399"/>
            <a:chOff x="3982947" y="764924"/>
            <a:chExt cx="4402902" cy="1772088"/>
          </a:xfrm>
        </p:grpSpPr>
        <p:sp>
          <p:nvSpPr>
            <p:cNvPr id="617" name="Google Shape;617;p4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3">
  <p:cSld name="CAPTION_ONLY_2_1">
    <p:spTree>
      <p:nvGrpSpPr>
        <p:cNvPr id="624" name="Shape 624"/>
        <p:cNvGrpSpPr/>
        <p:nvPr/>
      </p:nvGrpSpPr>
      <p:grpSpPr>
        <a:xfrm>
          <a:off x="0" y="0"/>
          <a:ext cx="0" cy="0"/>
          <a:chOff x="0" y="0"/>
          <a:chExt cx="0" cy="0"/>
        </a:xfrm>
      </p:grpSpPr>
      <p:sp>
        <p:nvSpPr>
          <p:cNvPr id="625" name="Google Shape;625;p5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26" name="Google Shape;626;p50"/>
          <p:cNvGrpSpPr/>
          <p:nvPr/>
        </p:nvGrpSpPr>
        <p:grpSpPr>
          <a:xfrm>
            <a:off x="623454" y="927033"/>
            <a:ext cx="3813354" cy="3682399"/>
            <a:chOff x="3982947" y="764924"/>
            <a:chExt cx="4402902" cy="1772088"/>
          </a:xfrm>
        </p:grpSpPr>
        <p:sp>
          <p:nvSpPr>
            <p:cNvPr id="627" name="Google Shape;627;p5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 name="Google Shape;634;p50"/>
          <p:cNvGrpSpPr/>
          <p:nvPr/>
        </p:nvGrpSpPr>
        <p:grpSpPr>
          <a:xfrm>
            <a:off x="623454" y="927033"/>
            <a:ext cx="3813354" cy="3682399"/>
            <a:chOff x="3982947" y="764924"/>
            <a:chExt cx="4402902" cy="1772088"/>
          </a:xfrm>
        </p:grpSpPr>
        <p:sp>
          <p:nvSpPr>
            <p:cNvPr id="635" name="Google Shape;635;p5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50"/>
          <p:cNvSpPr/>
          <p:nvPr/>
        </p:nvSpPr>
        <p:spPr>
          <a:xfrm flipH="1">
            <a:off x="-189715" y="9036287"/>
            <a:ext cx="1626644" cy="167037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p:cSld name="CAPTION_ONLY_2_1_1">
    <p:spTree>
      <p:nvGrpSpPr>
        <p:cNvPr id="643" name="Shape 643"/>
        <p:cNvGrpSpPr/>
        <p:nvPr/>
      </p:nvGrpSpPr>
      <p:grpSpPr>
        <a:xfrm>
          <a:off x="0" y="0"/>
          <a:ext cx="0" cy="0"/>
          <a:chOff x="0" y="0"/>
          <a:chExt cx="0" cy="0"/>
        </a:xfrm>
      </p:grpSpPr>
      <p:sp>
        <p:nvSpPr>
          <p:cNvPr id="644" name="Google Shape;644;p51"/>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45" name="Google Shape;645;p51"/>
          <p:cNvGrpSpPr/>
          <p:nvPr/>
        </p:nvGrpSpPr>
        <p:grpSpPr>
          <a:xfrm>
            <a:off x="623454" y="927033"/>
            <a:ext cx="3813354" cy="3682399"/>
            <a:chOff x="3982947" y="764924"/>
            <a:chExt cx="4402902" cy="1772088"/>
          </a:xfrm>
        </p:grpSpPr>
        <p:sp>
          <p:nvSpPr>
            <p:cNvPr id="646" name="Google Shape;646;p5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5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 name="Google Shape;653;p51"/>
          <p:cNvGrpSpPr/>
          <p:nvPr/>
        </p:nvGrpSpPr>
        <p:grpSpPr>
          <a:xfrm>
            <a:off x="623454" y="927033"/>
            <a:ext cx="3813354" cy="3682399"/>
            <a:chOff x="3982947" y="764924"/>
            <a:chExt cx="4402902" cy="1772088"/>
          </a:xfrm>
        </p:grpSpPr>
        <p:sp>
          <p:nvSpPr>
            <p:cNvPr id="654" name="Google Shape;654;p5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1" name="Google Shape;661;p51"/>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
        <p:nvSpPr>
          <p:cNvPr id="68" name="Google Shape;68;p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9" name="Google Shape;69;p6"/>
          <p:cNvGrpSpPr/>
          <p:nvPr/>
        </p:nvGrpSpPr>
        <p:grpSpPr>
          <a:xfrm>
            <a:off x="623454" y="927033"/>
            <a:ext cx="3813354" cy="3682399"/>
            <a:chOff x="3982947" y="764924"/>
            <a:chExt cx="4402902" cy="1772088"/>
          </a:xfrm>
        </p:grpSpPr>
        <p:sp>
          <p:nvSpPr>
            <p:cNvPr id="70" name="Google Shape;70;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6"/>
          <p:cNvGrpSpPr/>
          <p:nvPr/>
        </p:nvGrpSpPr>
        <p:grpSpPr>
          <a:xfrm>
            <a:off x="623454" y="927033"/>
            <a:ext cx="3813354" cy="3682399"/>
            <a:chOff x="3982947" y="764924"/>
            <a:chExt cx="4402902" cy="1772088"/>
          </a:xfrm>
        </p:grpSpPr>
        <p:sp>
          <p:nvSpPr>
            <p:cNvPr id="78" name="Google Shape;78;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1">
  <p:cSld name="CAPTION_ONLY_2_1_1_1">
    <p:spTree>
      <p:nvGrpSpPr>
        <p:cNvPr id="662" name="Shape 662"/>
        <p:cNvGrpSpPr/>
        <p:nvPr/>
      </p:nvGrpSpPr>
      <p:grpSpPr>
        <a:xfrm>
          <a:off x="0" y="0"/>
          <a:ext cx="0" cy="0"/>
          <a:chOff x="0" y="0"/>
          <a:chExt cx="0" cy="0"/>
        </a:xfrm>
      </p:grpSpPr>
      <p:grpSp>
        <p:nvGrpSpPr>
          <p:cNvPr id="663" name="Google Shape;663;p52"/>
          <p:cNvGrpSpPr/>
          <p:nvPr/>
        </p:nvGrpSpPr>
        <p:grpSpPr>
          <a:xfrm>
            <a:off x="623454" y="927033"/>
            <a:ext cx="3813354" cy="3682399"/>
            <a:chOff x="3982947" y="764924"/>
            <a:chExt cx="4402902" cy="1772088"/>
          </a:xfrm>
        </p:grpSpPr>
        <p:sp>
          <p:nvSpPr>
            <p:cNvPr id="664" name="Google Shape;664;p5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 name="Google Shape;671;p52"/>
          <p:cNvGrpSpPr/>
          <p:nvPr/>
        </p:nvGrpSpPr>
        <p:grpSpPr>
          <a:xfrm>
            <a:off x="-6141" y="4614236"/>
            <a:ext cx="7925737" cy="6073914"/>
            <a:chOff x="-7091" y="2220518"/>
            <a:chExt cx="9151065" cy="2922962"/>
          </a:xfrm>
        </p:grpSpPr>
        <p:sp>
          <p:nvSpPr>
            <p:cNvPr id="672" name="Google Shape;672;p52"/>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3" name="Google Shape;673;p52"/>
            <p:cNvGrpSpPr/>
            <p:nvPr/>
          </p:nvGrpSpPr>
          <p:grpSpPr>
            <a:xfrm>
              <a:off x="720053" y="4703864"/>
              <a:ext cx="545456" cy="283819"/>
              <a:chOff x="510100" y="3797400"/>
              <a:chExt cx="734225" cy="821950"/>
            </a:xfrm>
          </p:grpSpPr>
          <p:sp>
            <p:nvSpPr>
              <p:cNvPr id="674" name="Google Shape;674;p52"/>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2"/>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5">
  <p:cSld name="CAPTION_ONLY_2_1_1_1_1">
    <p:spTree>
      <p:nvGrpSpPr>
        <p:cNvPr id="676" name="Shape 676"/>
        <p:cNvGrpSpPr/>
        <p:nvPr/>
      </p:nvGrpSpPr>
      <p:grpSpPr>
        <a:xfrm>
          <a:off x="0" y="0"/>
          <a:ext cx="0" cy="0"/>
          <a:chOff x="0" y="0"/>
          <a:chExt cx="0" cy="0"/>
        </a:xfrm>
      </p:grpSpPr>
      <p:grpSp>
        <p:nvGrpSpPr>
          <p:cNvPr id="677" name="Google Shape;677;p53"/>
          <p:cNvGrpSpPr/>
          <p:nvPr/>
        </p:nvGrpSpPr>
        <p:grpSpPr>
          <a:xfrm>
            <a:off x="-49086" y="2380747"/>
            <a:ext cx="7972642" cy="8473154"/>
            <a:chOff x="-56675" y="1145692"/>
            <a:chExt cx="9205221" cy="4077553"/>
          </a:xfrm>
        </p:grpSpPr>
        <p:sp>
          <p:nvSpPr>
            <p:cNvPr id="678" name="Google Shape;678;p53"/>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9" name="Google Shape;679;p53"/>
            <p:cNvGrpSpPr/>
            <p:nvPr/>
          </p:nvGrpSpPr>
          <p:grpSpPr>
            <a:xfrm rot="10637337">
              <a:off x="449973" y="3757208"/>
              <a:ext cx="1594500" cy="934544"/>
              <a:chOff x="6829525" y="3715075"/>
              <a:chExt cx="1594469" cy="934526"/>
            </a:xfrm>
          </p:grpSpPr>
          <p:sp>
            <p:nvSpPr>
              <p:cNvPr id="680" name="Google Shape;680;p53"/>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3"/>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2" name="Google Shape;682;p53"/>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3" name="Google Shape;683;p53"/>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84" name="Google Shape;684;p53"/>
          <p:cNvGrpSpPr/>
          <p:nvPr/>
        </p:nvGrpSpPr>
        <p:grpSpPr>
          <a:xfrm>
            <a:off x="623454" y="927033"/>
            <a:ext cx="3813354" cy="3682399"/>
            <a:chOff x="3982947" y="764924"/>
            <a:chExt cx="4402902" cy="1772088"/>
          </a:xfrm>
        </p:grpSpPr>
        <p:sp>
          <p:nvSpPr>
            <p:cNvPr id="685" name="Google Shape;685;p5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5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5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2" name="Google Shape;692;p53"/>
          <p:cNvGrpSpPr/>
          <p:nvPr/>
        </p:nvGrpSpPr>
        <p:grpSpPr>
          <a:xfrm>
            <a:off x="623454" y="927033"/>
            <a:ext cx="3813354" cy="3682399"/>
            <a:chOff x="3982947" y="764924"/>
            <a:chExt cx="4402902" cy="1772088"/>
          </a:xfrm>
        </p:grpSpPr>
        <p:sp>
          <p:nvSpPr>
            <p:cNvPr id="693" name="Google Shape;693;p5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5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5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5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5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ONE_COLUMN_TEXT_1">
    <p:spTree>
      <p:nvGrpSpPr>
        <p:cNvPr id="700" name="Shape 700"/>
        <p:cNvGrpSpPr/>
        <p:nvPr/>
      </p:nvGrpSpPr>
      <p:grpSpPr>
        <a:xfrm>
          <a:off x="0" y="0"/>
          <a:ext cx="0" cy="0"/>
          <a:chOff x="0" y="0"/>
          <a:chExt cx="0" cy="0"/>
        </a:xfrm>
      </p:grpSpPr>
      <p:sp>
        <p:nvSpPr>
          <p:cNvPr id="701" name="Google Shape;701;p54"/>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2" name="Google Shape;702;p54"/>
          <p:cNvPicPr preferRelativeResize="0"/>
          <p:nvPr/>
        </p:nvPicPr>
        <p:blipFill rotWithShape="1">
          <a:blip r:embed="rId2">
            <a:alphaModFix/>
          </a:blip>
          <a:srcRect b="0" l="0" r="0" t="9"/>
          <a:stretch/>
        </p:blipFill>
        <p:spPr>
          <a:xfrm>
            <a:off x="645363" y="6976670"/>
            <a:ext cx="4653482" cy="3492824"/>
          </a:xfrm>
          <a:prstGeom prst="rect">
            <a:avLst/>
          </a:prstGeom>
          <a:noFill/>
          <a:ln>
            <a:noFill/>
          </a:ln>
        </p:spPr>
      </p:pic>
      <p:sp>
        <p:nvSpPr>
          <p:cNvPr id="703" name="Google Shape;703;p54"/>
          <p:cNvSpPr/>
          <p:nvPr/>
        </p:nvSpPr>
        <p:spPr>
          <a:xfrm>
            <a:off x="-171300" y="1299950"/>
            <a:ext cx="8262600" cy="17493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4"/>
          <p:cNvSpPr/>
          <p:nvPr/>
        </p:nvSpPr>
        <p:spPr>
          <a:xfrm rot="10800000">
            <a:off x="1124844" y="130196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4"/>
          <p:cNvSpPr/>
          <p:nvPr/>
        </p:nvSpPr>
        <p:spPr>
          <a:xfrm rot="10800000">
            <a:off x="4647338" y="129921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4"/>
          <p:cNvSpPr txBox="1"/>
          <p:nvPr/>
        </p:nvSpPr>
        <p:spPr>
          <a:xfrm>
            <a:off x="1153025"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Khalid Alkhani </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p:txBody>
      </p:sp>
      <p:sp>
        <p:nvSpPr>
          <p:cNvPr id="707" name="Google Shape;707;p54"/>
          <p:cNvSpPr txBox="1"/>
          <p:nvPr/>
        </p:nvSpPr>
        <p:spPr>
          <a:xfrm>
            <a:off x="4661450"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Lama Alzamil</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t/>
            </a:r>
            <a:endParaRPr sz="2400">
              <a:solidFill>
                <a:srgbClr val="741B47"/>
              </a:solidFill>
              <a:latin typeface="Patrick Hand SC"/>
              <a:ea typeface="Patrick Hand SC"/>
              <a:cs typeface="Patrick Hand SC"/>
              <a:sym typeface="Patrick Hand SC"/>
            </a:endParaRPr>
          </a:p>
        </p:txBody>
      </p:sp>
      <p:sp>
        <p:nvSpPr>
          <p:cNvPr id="708" name="Google Shape;708;p54"/>
          <p:cNvSpPr txBox="1"/>
          <p:nvPr/>
        </p:nvSpPr>
        <p:spPr>
          <a:xfrm>
            <a:off x="2257200" y="64500"/>
            <a:ext cx="3405600" cy="122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100">
                <a:solidFill>
                  <a:srgbClr val="741B47"/>
                </a:solidFill>
                <a:latin typeface="Pompiere"/>
                <a:ea typeface="Pompiere"/>
                <a:cs typeface="Pompiere"/>
                <a:sym typeface="Pompiere"/>
              </a:rPr>
              <a:t>Thank You!</a:t>
            </a:r>
            <a:endParaRPr sz="7100">
              <a:solidFill>
                <a:srgbClr val="741B47"/>
              </a:solidFill>
              <a:latin typeface="Pompiere"/>
              <a:ea typeface="Pompiere"/>
              <a:cs typeface="Pompiere"/>
              <a:sym typeface="Pompiere"/>
            </a:endParaRPr>
          </a:p>
        </p:txBody>
      </p:sp>
      <p:sp>
        <p:nvSpPr>
          <p:cNvPr id="709" name="Google Shape;709;p54"/>
          <p:cNvSpPr txBox="1"/>
          <p:nvPr/>
        </p:nvSpPr>
        <p:spPr>
          <a:xfrm>
            <a:off x="0" y="3043125"/>
            <a:ext cx="5545500" cy="12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4800">
                <a:solidFill>
                  <a:srgbClr val="A64D79"/>
                </a:solidFill>
                <a:latin typeface="Pompiere"/>
                <a:ea typeface="Pompiere"/>
                <a:cs typeface="Pompiere"/>
                <a:sym typeface="Pompiere"/>
              </a:rPr>
              <a:t>Done by the brilliant</a:t>
            </a:r>
            <a:endParaRPr sz="4800">
              <a:solidFill>
                <a:srgbClr val="A64D79"/>
              </a:solidFill>
              <a:latin typeface="Pompiere"/>
              <a:ea typeface="Pompiere"/>
              <a:cs typeface="Pompiere"/>
              <a:sym typeface="Pompiere"/>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six columns">
  <p:cSld name="ONE_COLUMN_TEXT_1_1">
    <p:spTree>
      <p:nvGrpSpPr>
        <p:cNvPr id="710" name="Shape 710"/>
        <p:cNvGrpSpPr/>
        <p:nvPr/>
      </p:nvGrpSpPr>
      <p:grpSpPr>
        <a:xfrm>
          <a:off x="0" y="0"/>
          <a:ext cx="0" cy="0"/>
          <a:chOff x="0" y="0"/>
          <a:chExt cx="0" cy="0"/>
        </a:xfrm>
      </p:grpSpPr>
      <p:sp>
        <p:nvSpPr>
          <p:cNvPr id="711" name="Google Shape;711;p55"/>
          <p:cNvSpPr/>
          <p:nvPr/>
        </p:nvSpPr>
        <p:spPr>
          <a:xfrm rot="10800000">
            <a:off x="-6539" y="7721650"/>
            <a:ext cx="4378648" cy="2966854"/>
          </a:xfrm>
          <a:custGeom>
            <a:rect b="b" l="l" r="r" t="t"/>
            <a:pathLst>
              <a:path extrusionOk="0" h="10339" w="3661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55"/>
          <p:cNvSpPr txBox="1"/>
          <p:nvPr>
            <p:ph idx="1" type="subTitle"/>
          </p:nvPr>
        </p:nvSpPr>
        <p:spPr>
          <a:xfrm>
            <a:off x="623665"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13" name="Google Shape;713;p55"/>
          <p:cNvSpPr txBox="1"/>
          <p:nvPr>
            <p:ph idx="2" type="subTitle"/>
          </p:nvPr>
        </p:nvSpPr>
        <p:spPr>
          <a:xfrm>
            <a:off x="3027131"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14" name="Google Shape;714;p55"/>
          <p:cNvSpPr txBox="1"/>
          <p:nvPr>
            <p:ph idx="3" type="subTitle"/>
          </p:nvPr>
        </p:nvSpPr>
        <p:spPr>
          <a:xfrm>
            <a:off x="5439024"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15" name="Google Shape;715;p55"/>
          <p:cNvSpPr txBox="1"/>
          <p:nvPr>
            <p:ph idx="4" type="subTitle"/>
          </p:nvPr>
        </p:nvSpPr>
        <p:spPr>
          <a:xfrm>
            <a:off x="129310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16" name="Google Shape;716;p55"/>
          <p:cNvSpPr txBox="1"/>
          <p:nvPr>
            <p:ph idx="5" type="subTitle"/>
          </p:nvPr>
        </p:nvSpPr>
        <p:spPr>
          <a:xfrm>
            <a:off x="369661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17" name="Google Shape;717;p55"/>
          <p:cNvSpPr txBox="1"/>
          <p:nvPr>
            <p:ph idx="6" type="subTitle"/>
          </p:nvPr>
        </p:nvSpPr>
        <p:spPr>
          <a:xfrm>
            <a:off x="6108508"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18" name="Google Shape;718;p55"/>
          <p:cNvSpPr txBox="1"/>
          <p:nvPr>
            <p:ph idx="7" type="subTitle"/>
          </p:nvPr>
        </p:nvSpPr>
        <p:spPr>
          <a:xfrm>
            <a:off x="623665"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19" name="Google Shape;719;p55"/>
          <p:cNvSpPr txBox="1"/>
          <p:nvPr>
            <p:ph idx="8" type="subTitle"/>
          </p:nvPr>
        </p:nvSpPr>
        <p:spPr>
          <a:xfrm>
            <a:off x="3027131"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20" name="Google Shape;720;p55"/>
          <p:cNvSpPr txBox="1"/>
          <p:nvPr>
            <p:ph idx="9" type="subTitle"/>
          </p:nvPr>
        </p:nvSpPr>
        <p:spPr>
          <a:xfrm>
            <a:off x="5439024"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21" name="Google Shape;721;p55"/>
          <p:cNvSpPr txBox="1"/>
          <p:nvPr>
            <p:ph idx="13" type="subTitle"/>
          </p:nvPr>
        </p:nvSpPr>
        <p:spPr>
          <a:xfrm>
            <a:off x="129310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22" name="Google Shape;722;p55"/>
          <p:cNvSpPr txBox="1"/>
          <p:nvPr>
            <p:ph idx="14" type="subTitle"/>
          </p:nvPr>
        </p:nvSpPr>
        <p:spPr>
          <a:xfrm>
            <a:off x="369661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23" name="Google Shape;723;p55"/>
          <p:cNvSpPr txBox="1"/>
          <p:nvPr>
            <p:ph idx="15" type="subTitle"/>
          </p:nvPr>
        </p:nvSpPr>
        <p:spPr>
          <a:xfrm>
            <a:off x="6108508"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24" name="Google Shape;724;p5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725" name="Google Shape;725;p55"/>
          <p:cNvGrpSpPr/>
          <p:nvPr/>
        </p:nvGrpSpPr>
        <p:grpSpPr>
          <a:xfrm>
            <a:off x="623454" y="927033"/>
            <a:ext cx="3813354" cy="3682399"/>
            <a:chOff x="3982947" y="764924"/>
            <a:chExt cx="4402902" cy="1772088"/>
          </a:xfrm>
        </p:grpSpPr>
        <p:sp>
          <p:nvSpPr>
            <p:cNvPr id="726" name="Google Shape;726;p5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four columns">
  <p:cSld name="ONE_COLUMN_TEXT_1_1_1">
    <p:spTree>
      <p:nvGrpSpPr>
        <p:cNvPr id="733" name="Shape 733"/>
        <p:cNvGrpSpPr/>
        <p:nvPr/>
      </p:nvGrpSpPr>
      <p:grpSpPr>
        <a:xfrm>
          <a:off x="0" y="0"/>
          <a:ext cx="0" cy="0"/>
          <a:chOff x="0" y="0"/>
          <a:chExt cx="0" cy="0"/>
        </a:xfrm>
      </p:grpSpPr>
      <p:sp>
        <p:nvSpPr>
          <p:cNvPr id="734" name="Google Shape;734;p56"/>
          <p:cNvSpPr txBox="1"/>
          <p:nvPr>
            <p:ph idx="1" type="subTitle"/>
          </p:nvPr>
        </p:nvSpPr>
        <p:spPr>
          <a:xfrm>
            <a:off x="1433054" y="824285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35" name="Google Shape;735;p56"/>
          <p:cNvSpPr txBox="1"/>
          <p:nvPr>
            <p:ph idx="2" type="subTitle"/>
          </p:nvPr>
        </p:nvSpPr>
        <p:spPr>
          <a:xfrm>
            <a:off x="4950736" y="8242868"/>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36" name="Google Shape;736;p56"/>
          <p:cNvSpPr txBox="1"/>
          <p:nvPr>
            <p:ph idx="3" type="subTitle"/>
          </p:nvPr>
        </p:nvSpPr>
        <p:spPr>
          <a:xfrm>
            <a:off x="1433054" y="7539421"/>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737" name="Google Shape;737;p56"/>
          <p:cNvSpPr txBox="1"/>
          <p:nvPr>
            <p:ph idx="4" type="subTitle"/>
          </p:nvPr>
        </p:nvSpPr>
        <p:spPr>
          <a:xfrm>
            <a:off x="4950737" y="7539438"/>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738" name="Google Shape;738;p56"/>
          <p:cNvSpPr txBox="1"/>
          <p:nvPr>
            <p:ph idx="5" type="subTitle"/>
          </p:nvPr>
        </p:nvSpPr>
        <p:spPr>
          <a:xfrm>
            <a:off x="1433054" y="469584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39" name="Google Shape;739;p56"/>
          <p:cNvSpPr txBox="1"/>
          <p:nvPr>
            <p:ph idx="6" type="subTitle"/>
          </p:nvPr>
        </p:nvSpPr>
        <p:spPr>
          <a:xfrm>
            <a:off x="4950736" y="4695847"/>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40" name="Google Shape;740;p56"/>
          <p:cNvSpPr txBox="1"/>
          <p:nvPr>
            <p:ph idx="7" type="subTitle"/>
          </p:nvPr>
        </p:nvSpPr>
        <p:spPr>
          <a:xfrm>
            <a:off x="1433054"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741" name="Google Shape;741;p56"/>
          <p:cNvSpPr txBox="1"/>
          <p:nvPr>
            <p:ph idx="8" type="subTitle"/>
          </p:nvPr>
        </p:nvSpPr>
        <p:spPr>
          <a:xfrm>
            <a:off x="4950737"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742" name="Google Shape;742;p56"/>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743" name="Google Shape;743;p56"/>
          <p:cNvGrpSpPr/>
          <p:nvPr/>
        </p:nvGrpSpPr>
        <p:grpSpPr>
          <a:xfrm>
            <a:off x="623454" y="927033"/>
            <a:ext cx="3813354" cy="3682399"/>
            <a:chOff x="3982947" y="764924"/>
            <a:chExt cx="4402902" cy="1772088"/>
          </a:xfrm>
        </p:grpSpPr>
        <p:sp>
          <p:nvSpPr>
            <p:cNvPr id="744" name="Google Shape;744;p5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5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5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umbers and text">
  <p:cSld name="ONE_COLUMN_TEXT_1_1_1_1">
    <p:spTree>
      <p:nvGrpSpPr>
        <p:cNvPr id="751" name="Shape 751"/>
        <p:cNvGrpSpPr/>
        <p:nvPr/>
      </p:nvGrpSpPr>
      <p:grpSpPr>
        <a:xfrm>
          <a:off x="0" y="0"/>
          <a:ext cx="0" cy="0"/>
          <a:chOff x="0" y="0"/>
          <a:chExt cx="0" cy="0"/>
        </a:xfrm>
      </p:grpSpPr>
      <p:sp>
        <p:nvSpPr>
          <p:cNvPr id="752" name="Google Shape;752;p57"/>
          <p:cNvSpPr txBox="1"/>
          <p:nvPr>
            <p:ph idx="1" type="subTitle"/>
          </p:nvPr>
        </p:nvSpPr>
        <p:spPr>
          <a:xfrm>
            <a:off x="1502734" y="4819910"/>
            <a:ext cx="49146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53" name="Google Shape;753;p57"/>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4" name="Google Shape;754;p57"/>
          <p:cNvSpPr txBox="1"/>
          <p:nvPr>
            <p:ph idx="2" type="subTitle"/>
          </p:nvPr>
        </p:nvSpPr>
        <p:spPr>
          <a:xfrm>
            <a:off x="702094"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55" name="Google Shape;755;p57"/>
          <p:cNvSpPr txBox="1"/>
          <p:nvPr>
            <p:ph idx="3" type="subTitle"/>
          </p:nvPr>
        </p:nvSpPr>
        <p:spPr>
          <a:xfrm>
            <a:off x="4399751"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756" name="Google Shape;756;p57"/>
          <p:cNvGrpSpPr/>
          <p:nvPr/>
        </p:nvGrpSpPr>
        <p:grpSpPr>
          <a:xfrm>
            <a:off x="623454" y="927033"/>
            <a:ext cx="3813354" cy="3682399"/>
            <a:chOff x="3982947" y="764924"/>
            <a:chExt cx="4402902" cy="1772088"/>
          </a:xfrm>
        </p:grpSpPr>
        <p:sp>
          <p:nvSpPr>
            <p:cNvPr id="757" name="Google Shape;757;p5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4" name="Google Shape;764;p57"/>
          <p:cNvSpPr txBox="1"/>
          <p:nvPr>
            <p:ph hasCustomPrompt="1" idx="4" type="title"/>
          </p:nvPr>
        </p:nvSpPr>
        <p:spPr>
          <a:xfrm>
            <a:off x="2109272" y="2811395"/>
            <a:ext cx="3701400" cy="178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DM Sans"/>
              <a:buNone/>
              <a:defRPr sz="6000">
                <a:latin typeface="DM Sans"/>
                <a:ea typeface="DM Sans"/>
                <a:cs typeface="DM Sans"/>
                <a:sym typeface="DM Sans"/>
              </a:defRPr>
            </a:lvl2pPr>
            <a:lvl3pPr lvl="2" rtl="0" algn="ctr">
              <a:spcBef>
                <a:spcPts val="0"/>
              </a:spcBef>
              <a:spcAft>
                <a:spcPts val="0"/>
              </a:spcAft>
              <a:buSzPts val="6000"/>
              <a:buFont typeface="DM Sans"/>
              <a:buNone/>
              <a:defRPr sz="6000">
                <a:latin typeface="DM Sans"/>
                <a:ea typeface="DM Sans"/>
                <a:cs typeface="DM Sans"/>
                <a:sym typeface="DM Sans"/>
              </a:defRPr>
            </a:lvl3pPr>
            <a:lvl4pPr lvl="3" rtl="0" algn="ctr">
              <a:spcBef>
                <a:spcPts val="0"/>
              </a:spcBef>
              <a:spcAft>
                <a:spcPts val="0"/>
              </a:spcAft>
              <a:buSzPts val="6000"/>
              <a:buFont typeface="DM Sans"/>
              <a:buNone/>
              <a:defRPr sz="6000">
                <a:latin typeface="DM Sans"/>
                <a:ea typeface="DM Sans"/>
                <a:cs typeface="DM Sans"/>
                <a:sym typeface="DM Sans"/>
              </a:defRPr>
            </a:lvl4pPr>
            <a:lvl5pPr lvl="4" rtl="0" algn="ctr">
              <a:spcBef>
                <a:spcPts val="0"/>
              </a:spcBef>
              <a:spcAft>
                <a:spcPts val="0"/>
              </a:spcAft>
              <a:buSzPts val="6000"/>
              <a:buFont typeface="DM Sans"/>
              <a:buNone/>
              <a:defRPr sz="6000">
                <a:latin typeface="DM Sans"/>
                <a:ea typeface="DM Sans"/>
                <a:cs typeface="DM Sans"/>
                <a:sym typeface="DM Sans"/>
              </a:defRPr>
            </a:lvl5pPr>
            <a:lvl6pPr lvl="5" rtl="0" algn="ctr">
              <a:spcBef>
                <a:spcPts val="0"/>
              </a:spcBef>
              <a:spcAft>
                <a:spcPts val="0"/>
              </a:spcAft>
              <a:buSzPts val="6000"/>
              <a:buFont typeface="DM Sans"/>
              <a:buNone/>
              <a:defRPr sz="6000">
                <a:latin typeface="DM Sans"/>
                <a:ea typeface="DM Sans"/>
                <a:cs typeface="DM Sans"/>
                <a:sym typeface="DM Sans"/>
              </a:defRPr>
            </a:lvl6pPr>
            <a:lvl7pPr lvl="6" rtl="0" algn="ctr">
              <a:spcBef>
                <a:spcPts val="0"/>
              </a:spcBef>
              <a:spcAft>
                <a:spcPts val="0"/>
              </a:spcAft>
              <a:buSzPts val="6000"/>
              <a:buFont typeface="DM Sans"/>
              <a:buNone/>
              <a:defRPr sz="6000">
                <a:latin typeface="DM Sans"/>
                <a:ea typeface="DM Sans"/>
                <a:cs typeface="DM Sans"/>
                <a:sym typeface="DM Sans"/>
              </a:defRPr>
            </a:lvl7pPr>
            <a:lvl8pPr lvl="7" rtl="0" algn="ctr">
              <a:spcBef>
                <a:spcPts val="0"/>
              </a:spcBef>
              <a:spcAft>
                <a:spcPts val="0"/>
              </a:spcAft>
              <a:buSzPts val="6000"/>
              <a:buFont typeface="DM Sans"/>
              <a:buNone/>
              <a:defRPr sz="6000">
                <a:latin typeface="DM Sans"/>
                <a:ea typeface="DM Sans"/>
                <a:cs typeface="DM Sans"/>
                <a:sym typeface="DM Sans"/>
              </a:defRPr>
            </a:lvl8pPr>
            <a:lvl9pPr lvl="8" rtl="0" algn="ctr">
              <a:spcBef>
                <a:spcPts val="0"/>
              </a:spcBef>
              <a:spcAft>
                <a:spcPts val="0"/>
              </a:spcAft>
              <a:buSzPts val="6000"/>
              <a:buFont typeface="DM Sans"/>
              <a:buNone/>
              <a:defRPr sz="6000">
                <a:latin typeface="DM Sans"/>
                <a:ea typeface="DM Sans"/>
                <a:cs typeface="DM Sans"/>
                <a:sym typeface="DM Sans"/>
              </a:defRPr>
            </a:lvl9pPr>
          </a:lstStyle>
          <a:p>
            <a:r>
              <a:t>xx%</a:t>
            </a:r>
          </a:p>
        </p:txBody>
      </p:sp>
      <p:sp>
        <p:nvSpPr>
          <p:cNvPr id="765" name="Google Shape;765;p57"/>
          <p:cNvSpPr txBox="1"/>
          <p:nvPr>
            <p:ph hasCustomPrompt="1" idx="5" type="title"/>
          </p:nvPr>
        </p:nvSpPr>
        <p:spPr>
          <a:xfrm>
            <a:off x="4596204"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
        <p:nvSpPr>
          <p:cNvPr id="766" name="Google Shape;766;p57"/>
          <p:cNvSpPr txBox="1"/>
          <p:nvPr>
            <p:ph hasCustomPrompt="1" idx="6" type="title"/>
          </p:nvPr>
        </p:nvSpPr>
        <p:spPr>
          <a:xfrm>
            <a:off x="898535"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ONE_COLUMN_TEXT_1_1_1_1_1">
    <p:spTree>
      <p:nvGrpSpPr>
        <p:cNvPr id="767" name="Shape 767"/>
        <p:cNvGrpSpPr/>
        <p:nvPr/>
      </p:nvGrpSpPr>
      <p:grpSpPr>
        <a:xfrm>
          <a:off x="0" y="0"/>
          <a:ext cx="0" cy="0"/>
          <a:chOff x="0" y="0"/>
          <a:chExt cx="0" cy="0"/>
        </a:xfrm>
      </p:grpSpPr>
      <p:grpSp>
        <p:nvGrpSpPr>
          <p:cNvPr id="768" name="Google Shape;768;p58"/>
          <p:cNvGrpSpPr/>
          <p:nvPr/>
        </p:nvGrpSpPr>
        <p:grpSpPr>
          <a:xfrm>
            <a:off x="-139707" y="7064900"/>
            <a:ext cx="3546713" cy="3641803"/>
            <a:chOff x="-199351" y="2855375"/>
            <a:chExt cx="5366490" cy="2296943"/>
          </a:xfrm>
        </p:grpSpPr>
        <p:grpSp>
          <p:nvGrpSpPr>
            <p:cNvPr id="769" name="Google Shape;769;p58"/>
            <p:cNvGrpSpPr/>
            <p:nvPr/>
          </p:nvGrpSpPr>
          <p:grpSpPr>
            <a:xfrm flipH="1">
              <a:off x="-199351" y="2855375"/>
              <a:ext cx="5366490" cy="2296943"/>
              <a:chOff x="5005549" y="2855375"/>
              <a:chExt cx="5366490" cy="2296943"/>
            </a:xfrm>
          </p:grpSpPr>
          <p:sp>
            <p:nvSpPr>
              <p:cNvPr id="770" name="Google Shape;770;p58"/>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8"/>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2" name="Google Shape;772;p58"/>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3" name="Google Shape;773;p58"/>
          <p:cNvSpPr txBox="1"/>
          <p:nvPr/>
        </p:nvSpPr>
        <p:spPr>
          <a:xfrm flipH="1">
            <a:off x="3453381" y="10001775"/>
            <a:ext cx="2142900" cy="726300"/>
          </a:xfrm>
          <a:prstGeom prst="rect">
            <a:avLst/>
          </a:prstGeom>
          <a:noFill/>
          <a:ln>
            <a:noFill/>
          </a:ln>
        </p:spPr>
        <p:txBody>
          <a:bodyPr anchorCtr="0" anchor="ctr" bIns="103300" lIns="103300" spcFirstLastPara="1" rIns="103300" wrap="square" tIns="103300">
            <a:noAutofit/>
          </a:bodyPr>
          <a:lstStyle/>
          <a:p>
            <a:pPr indent="0" lvl="0" marL="0" rtl="0" algn="l">
              <a:spcBef>
                <a:spcPts val="0"/>
              </a:spcBef>
              <a:spcAft>
                <a:spcPts val="0"/>
              </a:spcAft>
              <a:buNone/>
            </a:pPr>
            <a:r>
              <a:rPr b="1" lang="en-GB" sz="1000">
                <a:latin typeface="Lora"/>
                <a:ea typeface="Lora"/>
                <a:cs typeface="Lora"/>
                <a:sym typeface="Lora"/>
              </a:rPr>
              <a:t>Black: Original content</a:t>
            </a:r>
            <a:r>
              <a:rPr b="1" lang="en-GB" sz="1000">
                <a:solidFill>
                  <a:srgbClr val="38761D"/>
                </a:solidFill>
                <a:latin typeface="Lora"/>
                <a:ea typeface="Lora"/>
                <a:cs typeface="Lora"/>
                <a:sym typeface="Lora"/>
              </a:rPr>
              <a:t>     </a:t>
            </a:r>
            <a:r>
              <a:rPr b="1" lang="en-GB" sz="1000">
                <a:solidFill>
                  <a:srgbClr val="8E7CC3"/>
                </a:solidFill>
                <a:latin typeface="Lora"/>
                <a:ea typeface="Lora"/>
                <a:cs typeface="Lora"/>
                <a:sym typeface="Lora"/>
              </a:rPr>
              <a:t>   </a:t>
            </a:r>
            <a:endParaRPr b="1" sz="1000">
              <a:latin typeface="Lora"/>
              <a:ea typeface="Lora"/>
              <a:cs typeface="Lora"/>
              <a:sym typeface="Lora"/>
            </a:endParaRPr>
          </a:p>
          <a:p>
            <a:pPr indent="0" lvl="0" marL="0" rtl="0" algn="l">
              <a:spcBef>
                <a:spcPts val="0"/>
              </a:spcBef>
              <a:spcAft>
                <a:spcPts val="0"/>
              </a:spcAft>
              <a:buNone/>
            </a:pPr>
            <a:r>
              <a:rPr b="1" lang="en-GB" sz="1000">
                <a:solidFill>
                  <a:srgbClr val="FF0000"/>
                </a:solidFill>
                <a:latin typeface="Lora"/>
                <a:ea typeface="Lora"/>
                <a:cs typeface="Lora"/>
                <a:sym typeface="Lora"/>
              </a:rPr>
              <a:t>Red: Important</a:t>
            </a:r>
            <a:r>
              <a:rPr b="1" lang="en-GB" sz="1000">
                <a:solidFill>
                  <a:srgbClr val="B45F06"/>
                </a:solidFill>
                <a:latin typeface="Lora"/>
                <a:ea typeface="Lora"/>
                <a:cs typeface="Lora"/>
                <a:sym typeface="Lora"/>
              </a:rPr>
              <a:t>   </a:t>
            </a:r>
            <a:r>
              <a:rPr b="1" lang="en-GB" sz="1000">
                <a:solidFill>
                  <a:srgbClr val="8E7CC3"/>
                </a:solidFill>
                <a:latin typeface="Lora"/>
                <a:ea typeface="Lora"/>
                <a:cs typeface="Lora"/>
                <a:sym typeface="Lora"/>
              </a:rPr>
              <a:t>                      </a:t>
            </a:r>
            <a:endParaRPr b="1" sz="1000">
              <a:solidFill>
                <a:srgbClr val="666666"/>
              </a:solidFill>
              <a:latin typeface="Lora"/>
              <a:ea typeface="Lora"/>
              <a:cs typeface="Lora"/>
              <a:sym typeface="Lora"/>
            </a:endParaRPr>
          </a:p>
          <a:p>
            <a:pPr indent="0" lvl="0" marL="0" rtl="0" algn="l">
              <a:spcBef>
                <a:spcPts val="0"/>
              </a:spcBef>
              <a:spcAft>
                <a:spcPts val="0"/>
              </a:spcAft>
              <a:buClr>
                <a:srgbClr val="000000"/>
              </a:buClr>
              <a:buSzPts val="1200"/>
              <a:buFont typeface="Arial"/>
              <a:buNone/>
            </a:pPr>
            <a:r>
              <a:rPr b="1" lang="en-GB" sz="1000">
                <a:solidFill>
                  <a:srgbClr val="4A86E8"/>
                </a:solidFill>
                <a:latin typeface="Lora"/>
                <a:ea typeface="Lora"/>
                <a:cs typeface="Lora"/>
                <a:sym typeface="Lora"/>
              </a:rPr>
              <a:t>Blue: Males slides</a:t>
            </a:r>
            <a:endParaRPr b="1" sz="1000">
              <a:solidFill>
                <a:srgbClr val="4A86E8"/>
              </a:solidFill>
              <a:latin typeface="Lora"/>
              <a:ea typeface="Lora"/>
              <a:cs typeface="Lora"/>
              <a:sym typeface="Lora"/>
            </a:endParaRPr>
          </a:p>
        </p:txBody>
      </p:sp>
      <p:sp>
        <p:nvSpPr>
          <p:cNvPr id="774" name="Google Shape;774;p58"/>
          <p:cNvSpPr txBox="1"/>
          <p:nvPr/>
        </p:nvSpPr>
        <p:spPr>
          <a:xfrm>
            <a:off x="5062864" y="10017474"/>
            <a:ext cx="2556600" cy="694800"/>
          </a:xfrm>
          <a:prstGeom prst="rect">
            <a:avLst/>
          </a:prstGeom>
          <a:noFill/>
          <a:ln>
            <a:noFill/>
          </a:ln>
        </p:spPr>
        <p:txBody>
          <a:bodyPr anchorCtr="0" anchor="t" bIns="103300" lIns="103300" spcFirstLastPara="1" rIns="103300" wrap="square" tIns="103300">
            <a:noAutofit/>
          </a:bodyPr>
          <a:lstStyle/>
          <a:p>
            <a:pPr indent="0" lvl="0" marL="0" rtl="0" algn="l">
              <a:spcBef>
                <a:spcPts val="0"/>
              </a:spcBef>
              <a:spcAft>
                <a:spcPts val="0"/>
              </a:spcAft>
              <a:buClr>
                <a:srgbClr val="000000"/>
              </a:buClr>
              <a:buSzPts val="1100"/>
              <a:buFont typeface="Arial"/>
              <a:buNone/>
            </a:pPr>
            <a:r>
              <a:rPr b="1" lang="en-GB" sz="1000">
                <a:solidFill>
                  <a:srgbClr val="B45F06"/>
                </a:solidFill>
                <a:latin typeface="Lora"/>
                <a:ea typeface="Lora"/>
                <a:cs typeface="Lora"/>
                <a:sym typeface="Lora"/>
              </a:rPr>
              <a:t>Orange: Doctor notes</a:t>
            </a:r>
            <a:endParaRPr b="1" sz="1000">
              <a:solidFill>
                <a:srgbClr val="B45F06"/>
              </a:solidFill>
              <a:latin typeface="Lora"/>
              <a:ea typeface="Lora"/>
              <a:cs typeface="Lora"/>
              <a:sym typeface="Lora"/>
            </a:endParaRPr>
          </a:p>
          <a:p>
            <a:pPr indent="0" lvl="0" marL="0" rtl="0" algn="l">
              <a:spcBef>
                <a:spcPts val="0"/>
              </a:spcBef>
              <a:spcAft>
                <a:spcPts val="0"/>
              </a:spcAft>
              <a:buNone/>
            </a:pPr>
            <a:r>
              <a:rPr b="1" lang="en-GB" sz="1000">
                <a:solidFill>
                  <a:srgbClr val="999999"/>
                </a:solidFill>
                <a:latin typeface="Lora"/>
                <a:ea typeface="Lora"/>
                <a:cs typeface="Lora"/>
                <a:sym typeface="Lora"/>
              </a:rPr>
              <a:t>Grey: Extra/Robbins </a:t>
            </a:r>
            <a:endParaRPr b="1" sz="1000">
              <a:solidFill>
                <a:srgbClr val="38761D"/>
              </a:solidFill>
              <a:latin typeface="Lora"/>
              <a:ea typeface="Lora"/>
              <a:cs typeface="Lora"/>
              <a:sym typeface="Lora"/>
            </a:endParaRPr>
          </a:p>
          <a:p>
            <a:pPr indent="0" lvl="0" marL="0" rtl="0" algn="l">
              <a:spcBef>
                <a:spcPts val="0"/>
              </a:spcBef>
              <a:spcAft>
                <a:spcPts val="0"/>
              </a:spcAft>
              <a:buNone/>
            </a:pPr>
            <a:r>
              <a:rPr b="1" lang="en-GB" sz="1000">
                <a:solidFill>
                  <a:srgbClr val="38761D"/>
                </a:solidFill>
                <a:latin typeface="Lora"/>
                <a:ea typeface="Lora"/>
                <a:cs typeface="Lora"/>
                <a:sym typeface="Lora"/>
              </a:rPr>
              <a:t>Green: Females slides  </a:t>
            </a:r>
            <a:r>
              <a:rPr b="1" lang="en-GB" sz="1000">
                <a:solidFill>
                  <a:srgbClr val="38761D"/>
                </a:solidFill>
                <a:latin typeface="CG Times"/>
                <a:ea typeface="CG Times"/>
                <a:cs typeface="CG Times"/>
                <a:sym typeface="CG Times"/>
              </a:rPr>
              <a:t>                        </a:t>
            </a:r>
            <a:endParaRPr b="1" sz="1000">
              <a:solidFill>
                <a:srgbClr val="38761D"/>
              </a:solidFill>
              <a:latin typeface="CG Times"/>
              <a:ea typeface="CG Times"/>
              <a:cs typeface="CG Times"/>
              <a:sym typeface="CG Times"/>
            </a:endParaRPr>
          </a:p>
        </p:txBody>
      </p:sp>
      <p:pic>
        <p:nvPicPr>
          <p:cNvPr id="775" name="Google Shape;775;p58"/>
          <p:cNvPicPr preferRelativeResize="0"/>
          <p:nvPr/>
        </p:nvPicPr>
        <p:blipFill>
          <a:blip r:embed="rId2">
            <a:alphaModFix/>
          </a:blip>
          <a:stretch>
            <a:fillRect/>
          </a:stretch>
        </p:blipFill>
        <p:spPr>
          <a:xfrm>
            <a:off x="28925" y="6589875"/>
            <a:ext cx="4555725" cy="4555725"/>
          </a:xfrm>
          <a:prstGeom prst="rect">
            <a:avLst/>
          </a:prstGeom>
          <a:noFill/>
          <a:ln>
            <a:noFill/>
          </a:ln>
        </p:spPr>
      </p:pic>
      <p:pic>
        <p:nvPicPr>
          <p:cNvPr id="776" name="Google Shape;776;p58"/>
          <p:cNvPicPr preferRelativeResize="0"/>
          <p:nvPr/>
        </p:nvPicPr>
        <p:blipFill>
          <a:blip r:embed="rId3">
            <a:alphaModFix/>
          </a:blip>
          <a:stretch>
            <a:fillRect/>
          </a:stretch>
        </p:blipFill>
        <p:spPr>
          <a:xfrm>
            <a:off x="6562700" y="197550"/>
            <a:ext cx="1211325" cy="889353"/>
          </a:xfrm>
          <a:prstGeom prst="rect">
            <a:avLst/>
          </a:prstGeom>
          <a:noFill/>
          <a:ln>
            <a:noFill/>
          </a:ln>
        </p:spPr>
      </p:pic>
      <p:pic>
        <p:nvPicPr>
          <p:cNvPr id="777" name="Google Shape;777;p58"/>
          <p:cNvPicPr preferRelativeResize="0"/>
          <p:nvPr/>
        </p:nvPicPr>
        <p:blipFill>
          <a:blip r:embed="rId4">
            <a:alphaModFix/>
          </a:blip>
          <a:stretch>
            <a:fillRect/>
          </a:stretch>
        </p:blipFill>
        <p:spPr>
          <a:xfrm>
            <a:off x="0" y="340424"/>
            <a:ext cx="1604751" cy="6165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778" name="Shape 778"/>
        <p:cNvGrpSpPr/>
        <p:nvPr/>
      </p:nvGrpSpPr>
      <p:grpSpPr>
        <a:xfrm>
          <a:off x="0" y="0"/>
          <a:ext cx="0" cy="0"/>
          <a:chOff x="0" y="0"/>
          <a:chExt cx="0" cy="0"/>
        </a:xfrm>
      </p:grpSpPr>
      <p:sp>
        <p:nvSpPr>
          <p:cNvPr id="779" name="Google Shape;779;p59"/>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80" name="Google Shape;780;p59"/>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1" name="Google Shape;781;p59"/>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2">
    <p:spTree>
      <p:nvGrpSpPr>
        <p:cNvPr id="782" name="Shape 782"/>
        <p:cNvGrpSpPr/>
        <p:nvPr/>
      </p:nvGrpSpPr>
      <p:grpSpPr>
        <a:xfrm>
          <a:off x="0" y="0"/>
          <a:ext cx="0" cy="0"/>
          <a:chOff x="0" y="0"/>
          <a:chExt cx="0" cy="0"/>
        </a:xfrm>
      </p:grpSpPr>
      <p:sp>
        <p:nvSpPr>
          <p:cNvPr id="783" name="Google Shape;783;p60"/>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84" name="Google Shape;784;p60"/>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5" name="Google Shape;785;p60"/>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5" name="Shape 85"/>
        <p:cNvGrpSpPr/>
        <p:nvPr/>
      </p:nvGrpSpPr>
      <p:grpSpPr>
        <a:xfrm>
          <a:off x="0" y="0"/>
          <a:ext cx="0" cy="0"/>
          <a:chOff x="0" y="0"/>
          <a:chExt cx="0" cy="0"/>
        </a:xfrm>
      </p:grpSpPr>
      <p:sp>
        <p:nvSpPr>
          <p:cNvPr id="86" name="Google Shape;86;p7"/>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txBox="1"/>
          <p:nvPr>
            <p:ph type="ctrTitle"/>
          </p:nvPr>
        </p:nvSpPr>
        <p:spPr>
          <a:xfrm>
            <a:off x="4734071" y="1683057"/>
            <a:ext cx="2562300" cy="2699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48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88" name="Google Shape;88;p7"/>
          <p:cNvSpPr txBox="1"/>
          <p:nvPr>
            <p:ph idx="1" type="subTitle"/>
          </p:nvPr>
        </p:nvSpPr>
        <p:spPr>
          <a:xfrm>
            <a:off x="3741472" y="5691077"/>
            <a:ext cx="3555000" cy="3583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400">
                <a:solidFill>
                  <a:srgbClr val="FFFFFF"/>
                </a:solidFill>
              </a:defRPr>
            </a:lvl1pPr>
            <a:lvl2pPr lvl="1" rtl="0" algn="r">
              <a:lnSpc>
                <a:spcPct val="100000"/>
              </a:lnSpc>
              <a:spcBef>
                <a:spcPts val="1600"/>
              </a:spcBef>
              <a:spcAft>
                <a:spcPts val="0"/>
              </a:spcAft>
              <a:buNone/>
              <a:defRPr sz="1400">
                <a:solidFill>
                  <a:srgbClr val="FFFFFF"/>
                </a:solidFill>
              </a:defRPr>
            </a:lvl2pPr>
            <a:lvl3pPr lvl="2" rtl="0" algn="r">
              <a:lnSpc>
                <a:spcPct val="100000"/>
              </a:lnSpc>
              <a:spcBef>
                <a:spcPts val="1600"/>
              </a:spcBef>
              <a:spcAft>
                <a:spcPts val="0"/>
              </a:spcAft>
              <a:buNone/>
              <a:defRPr sz="1400">
                <a:solidFill>
                  <a:srgbClr val="FFFFFF"/>
                </a:solidFill>
              </a:defRPr>
            </a:lvl3pPr>
            <a:lvl4pPr lvl="3" rtl="0" algn="r">
              <a:lnSpc>
                <a:spcPct val="100000"/>
              </a:lnSpc>
              <a:spcBef>
                <a:spcPts val="1600"/>
              </a:spcBef>
              <a:spcAft>
                <a:spcPts val="0"/>
              </a:spcAft>
              <a:buNone/>
              <a:defRPr sz="1400">
                <a:solidFill>
                  <a:srgbClr val="FFFFFF"/>
                </a:solidFill>
              </a:defRPr>
            </a:lvl4pPr>
            <a:lvl5pPr lvl="4" rtl="0" algn="r">
              <a:lnSpc>
                <a:spcPct val="100000"/>
              </a:lnSpc>
              <a:spcBef>
                <a:spcPts val="1600"/>
              </a:spcBef>
              <a:spcAft>
                <a:spcPts val="0"/>
              </a:spcAft>
              <a:buNone/>
              <a:defRPr sz="1400">
                <a:solidFill>
                  <a:srgbClr val="FFFFFF"/>
                </a:solidFill>
              </a:defRPr>
            </a:lvl5pPr>
            <a:lvl6pPr lvl="5" rtl="0" algn="r">
              <a:lnSpc>
                <a:spcPct val="100000"/>
              </a:lnSpc>
              <a:spcBef>
                <a:spcPts val="1600"/>
              </a:spcBef>
              <a:spcAft>
                <a:spcPts val="0"/>
              </a:spcAft>
              <a:buNone/>
              <a:defRPr sz="1400">
                <a:solidFill>
                  <a:srgbClr val="FFFFFF"/>
                </a:solidFill>
              </a:defRPr>
            </a:lvl6pPr>
            <a:lvl7pPr lvl="6" rtl="0" algn="r">
              <a:lnSpc>
                <a:spcPct val="100000"/>
              </a:lnSpc>
              <a:spcBef>
                <a:spcPts val="1600"/>
              </a:spcBef>
              <a:spcAft>
                <a:spcPts val="0"/>
              </a:spcAft>
              <a:buNone/>
              <a:defRPr sz="1400">
                <a:solidFill>
                  <a:srgbClr val="FFFFFF"/>
                </a:solidFill>
              </a:defRPr>
            </a:lvl7pPr>
            <a:lvl8pPr lvl="7" rtl="0" algn="r">
              <a:lnSpc>
                <a:spcPct val="100000"/>
              </a:lnSpc>
              <a:spcBef>
                <a:spcPts val="1600"/>
              </a:spcBef>
              <a:spcAft>
                <a:spcPts val="0"/>
              </a:spcAft>
              <a:buNone/>
              <a:defRPr sz="1400">
                <a:solidFill>
                  <a:srgbClr val="FFFFFF"/>
                </a:solidFill>
              </a:defRPr>
            </a:lvl8pPr>
            <a:lvl9pPr lvl="8" rtl="0" algn="r">
              <a:lnSpc>
                <a:spcPct val="100000"/>
              </a:lnSpc>
              <a:spcBef>
                <a:spcPts val="1600"/>
              </a:spcBef>
              <a:spcAft>
                <a:spcPts val="1600"/>
              </a:spcAft>
              <a:buNone/>
              <a:defRPr sz="1400">
                <a:solidFill>
                  <a:srgbClr val="FFFFFF"/>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9" name="Shape 89"/>
        <p:cNvGrpSpPr/>
        <p:nvPr/>
      </p:nvGrpSpPr>
      <p:grpSpPr>
        <a:xfrm>
          <a:off x="0" y="0"/>
          <a:ext cx="0" cy="0"/>
          <a:chOff x="0" y="0"/>
          <a:chExt cx="0" cy="0"/>
        </a:xfrm>
      </p:grpSpPr>
      <p:grpSp>
        <p:nvGrpSpPr>
          <p:cNvPr id="90" name="Google Shape;90;p8"/>
          <p:cNvGrpSpPr/>
          <p:nvPr/>
        </p:nvGrpSpPr>
        <p:grpSpPr>
          <a:xfrm>
            <a:off x="-16" y="8166"/>
            <a:ext cx="7933910" cy="10679941"/>
            <a:chOff x="-19" y="3930"/>
            <a:chExt cx="9160501" cy="5139529"/>
          </a:xfrm>
        </p:grpSpPr>
        <p:sp>
          <p:nvSpPr>
            <p:cNvPr id="91" name="Google Shape;91;p8"/>
            <p:cNvSpPr/>
            <p:nvPr/>
          </p:nvSpPr>
          <p:spPr>
            <a:xfrm flipH="1" rot="10800000">
              <a:off x="-19" y="3930"/>
              <a:ext cx="9160501" cy="5139529"/>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8"/>
            <p:cNvGrpSpPr/>
            <p:nvPr/>
          </p:nvGrpSpPr>
          <p:grpSpPr>
            <a:xfrm>
              <a:off x="510109" y="3797400"/>
              <a:ext cx="1076888" cy="821950"/>
              <a:chOff x="510100" y="3797400"/>
              <a:chExt cx="734225" cy="821950"/>
            </a:xfrm>
          </p:grpSpPr>
          <p:sp>
            <p:nvSpPr>
              <p:cNvPr id="93" name="Google Shape;93;p8"/>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5" name="Google Shape;95;p8"/>
          <p:cNvSpPr txBox="1"/>
          <p:nvPr>
            <p:ph type="title"/>
          </p:nvPr>
        </p:nvSpPr>
        <p:spPr>
          <a:xfrm>
            <a:off x="1778600" y="2728675"/>
            <a:ext cx="4277700" cy="52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p9"/>
          <p:cNvSpPr txBox="1"/>
          <p:nvPr>
            <p:ph type="title"/>
          </p:nvPr>
        </p:nvSpPr>
        <p:spPr>
          <a:xfrm>
            <a:off x="3188896" y="5344191"/>
            <a:ext cx="4107300" cy="2190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8" name="Google Shape;98;p9"/>
          <p:cNvSpPr txBox="1"/>
          <p:nvPr>
            <p:ph idx="1" type="subTitle"/>
          </p:nvPr>
        </p:nvSpPr>
        <p:spPr>
          <a:xfrm>
            <a:off x="3189078" y="7534238"/>
            <a:ext cx="4107300" cy="1465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9" name="Google Shape;99;p9"/>
          <p:cNvSpPr txBox="1"/>
          <p:nvPr>
            <p:ph hasCustomPrompt="1" idx="2" type="title"/>
          </p:nvPr>
        </p:nvSpPr>
        <p:spPr>
          <a:xfrm>
            <a:off x="1442083" y="1577908"/>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0" name="Shape 100"/>
        <p:cNvGrpSpPr/>
        <p:nvPr/>
      </p:nvGrpSpPr>
      <p:grpSpPr>
        <a:xfrm>
          <a:off x="0" y="0"/>
          <a:ext cx="0" cy="0"/>
          <a:chOff x="0" y="0"/>
          <a:chExt cx="0" cy="0"/>
        </a:xfrm>
      </p:grpSpPr>
      <p:sp>
        <p:nvSpPr>
          <p:cNvPr id="101" name="Google Shape;101;p1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102" name="Google Shape;102;p10"/>
          <p:cNvGrpSpPr/>
          <p:nvPr/>
        </p:nvGrpSpPr>
        <p:grpSpPr>
          <a:xfrm>
            <a:off x="623454" y="927033"/>
            <a:ext cx="3813354" cy="3682399"/>
            <a:chOff x="3982947" y="764924"/>
            <a:chExt cx="4402902" cy="1772088"/>
          </a:xfrm>
        </p:grpSpPr>
        <p:sp>
          <p:nvSpPr>
            <p:cNvPr id="103" name="Google Shape;103;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 name="Google Shape;110;p10"/>
          <p:cNvGrpSpPr/>
          <p:nvPr/>
        </p:nvGrpSpPr>
        <p:grpSpPr>
          <a:xfrm>
            <a:off x="623454" y="927033"/>
            <a:ext cx="3813354" cy="3682399"/>
            <a:chOff x="3982947" y="764924"/>
            <a:chExt cx="4402902" cy="1772088"/>
          </a:xfrm>
        </p:grpSpPr>
        <p:sp>
          <p:nvSpPr>
            <p:cNvPr id="111" name="Google Shape;111;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10"/>
          <p:cNvGrpSpPr/>
          <p:nvPr/>
        </p:nvGrpSpPr>
        <p:grpSpPr>
          <a:xfrm>
            <a:off x="2820077" y="4014148"/>
            <a:ext cx="6620102" cy="6796425"/>
            <a:chOff x="5005549" y="2855375"/>
            <a:chExt cx="5366490" cy="2296943"/>
          </a:xfrm>
        </p:grpSpPr>
        <p:sp>
          <p:nvSpPr>
            <p:cNvPr id="119" name="Google Shape;119;p10"/>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9.xml"/><Relationship Id="rId22" Type="http://schemas.openxmlformats.org/officeDocument/2006/relationships/slideLayout" Target="../slideLayouts/slideLayout51.xml"/><Relationship Id="rId21" Type="http://schemas.openxmlformats.org/officeDocument/2006/relationships/slideLayout" Target="../slideLayouts/slideLayout50.xml"/><Relationship Id="rId24" Type="http://schemas.openxmlformats.org/officeDocument/2006/relationships/slideLayout" Target="../slideLayouts/slideLayout53.xml"/><Relationship Id="rId23" Type="http://schemas.openxmlformats.org/officeDocument/2006/relationships/slideLayout" Target="../slideLayouts/slideLayout52.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26" Type="http://schemas.openxmlformats.org/officeDocument/2006/relationships/slideLayout" Target="../slideLayouts/slideLayout55.xml"/><Relationship Id="rId25" Type="http://schemas.openxmlformats.org/officeDocument/2006/relationships/slideLayout" Target="../slideLayouts/slideLayout54.xml"/><Relationship Id="rId28" Type="http://schemas.openxmlformats.org/officeDocument/2006/relationships/slideLayout" Target="../slideLayouts/slideLayout57.xml"/><Relationship Id="rId27" Type="http://schemas.openxmlformats.org/officeDocument/2006/relationships/slideLayout" Target="../slideLayouts/slideLayout56.xml"/><Relationship Id="rId5" Type="http://schemas.openxmlformats.org/officeDocument/2006/relationships/slideLayout" Target="../slideLayouts/slideLayout34.xml"/><Relationship Id="rId6" Type="http://schemas.openxmlformats.org/officeDocument/2006/relationships/slideLayout" Target="../slideLayouts/slideLayout35.xml"/><Relationship Id="rId29" Type="http://schemas.openxmlformats.org/officeDocument/2006/relationships/slideLayout" Target="../slideLayouts/slideLayout58.xml"/><Relationship Id="rId7" Type="http://schemas.openxmlformats.org/officeDocument/2006/relationships/slideLayout" Target="../slideLayouts/slideLayout36.xml"/><Relationship Id="rId8" Type="http://schemas.openxmlformats.org/officeDocument/2006/relationships/slideLayout" Target="../slideLayouts/slideLayout37.xml"/><Relationship Id="rId30" Type="http://schemas.openxmlformats.org/officeDocument/2006/relationships/theme" Target="../theme/theme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9" Type="http://schemas.openxmlformats.org/officeDocument/2006/relationships/slideLayout" Target="../slideLayouts/slideLayout48.xml"/><Relationship Id="rId1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EEE7E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9976" y="924780"/>
            <a:ext cx="7380000" cy="119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C1130"/>
              </a:buClr>
              <a:buSzPts val="2800"/>
              <a:buFont typeface="DM Sans"/>
              <a:buNone/>
              <a:defRPr b="1" sz="2800">
                <a:solidFill>
                  <a:srgbClr val="4C1130"/>
                </a:solidFill>
                <a:latin typeface="DM Sans"/>
                <a:ea typeface="DM Sans"/>
                <a:cs typeface="DM Sans"/>
                <a:sym typeface="DM Sans"/>
              </a:defRPr>
            </a:lvl1pPr>
            <a:lvl2pPr lvl="1" rtl="0">
              <a:spcBef>
                <a:spcPts val="0"/>
              </a:spcBef>
              <a:spcAft>
                <a:spcPts val="0"/>
              </a:spcAft>
              <a:buClr>
                <a:srgbClr val="4C1130"/>
              </a:buClr>
              <a:buSzPts val="2800"/>
              <a:buNone/>
              <a:defRPr b="1" sz="2800">
                <a:solidFill>
                  <a:srgbClr val="4C1130"/>
                </a:solidFill>
              </a:defRPr>
            </a:lvl2pPr>
            <a:lvl3pPr lvl="2" rtl="0">
              <a:spcBef>
                <a:spcPts val="0"/>
              </a:spcBef>
              <a:spcAft>
                <a:spcPts val="0"/>
              </a:spcAft>
              <a:buClr>
                <a:srgbClr val="4C1130"/>
              </a:buClr>
              <a:buSzPts val="2800"/>
              <a:buNone/>
              <a:defRPr b="1" sz="2800">
                <a:solidFill>
                  <a:srgbClr val="4C1130"/>
                </a:solidFill>
              </a:defRPr>
            </a:lvl3pPr>
            <a:lvl4pPr lvl="3" rtl="0">
              <a:spcBef>
                <a:spcPts val="0"/>
              </a:spcBef>
              <a:spcAft>
                <a:spcPts val="0"/>
              </a:spcAft>
              <a:buClr>
                <a:srgbClr val="4C1130"/>
              </a:buClr>
              <a:buSzPts val="2800"/>
              <a:buNone/>
              <a:defRPr b="1" sz="2800">
                <a:solidFill>
                  <a:srgbClr val="4C1130"/>
                </a:solidFill>
              </a:defRPr>
            </a:lvl4pPr>
            <a:lvl5pPr lvl="4" rtl="0">
              <a:spcBef>
                <a:spcPts val="0"/>
              </a:spcBef>
              <a:spcAft>
                <a:spcPts val="0"/>
              </a:spcAft>
              <a:buClr>
                <a:srgbClr val="4C1130"/>
              </a:buClr>
              <a:buSzPts val="2800"/>
              <a:buNone/>
              <a:defRPr b="1" sz="2800">
                <a:solidFill>
                  <a:srgbClr val="4C1130"/>
                </a:solidFill>
              </a:defRPr>
            </a:lvl5pPr>
            <a:lvl6pPr lvl="5" rtl="0">
              <a:spcBef>
                <a:spcPts val="0"/>
              </a:spcBef>
              <a:spcAft>
                <a:spcPts val="0"/>
              </a:spcAft>
              <a:buClr>
                <a:srgbClr val="4C1130"/>
              </a:buClr>
              <a:buSzPts val="2800"/>
              <a:buNone/>
              <a:defRPr b="1" sz="2800">
                <a:solidFill>
                  <a:srgbClr val="4C1130"/>
                </a:solidFill>
              </a:defRPr>
            </a:lvl6pPr>
            <a:lvl7pPr lvl="6" rtl="0">
              <a:spcBef>
                <a:spcPts val="0"/>
              </a:spcBef>
              <a:spcAft>
                <a:spcPts val="0"/>
              </a:spcAft>
              <a:buClr>
                <a:srgbClr val="4C1130"/>
              </a:buClr>
              <a:buSzPts val="2800"/>
              <a:buNone/>
              <a:defRPr b="1" sz="2800">
                <a:solidFill>
                  <a:srgbClr val="4C1130"/>
                </a:solidFill>
              </a:defRPr>
            </a:lvl7pPr>
            <a:lvl8pPr lvl="7" rtl="0">
              <a:spcBef>
                <a:spcPts val="0"/>
              </a:spcBef>
              <a:spcAft>
                <a:spcPts val="0"/>
              </a:spcAft>
              <a:buClr>
                <a:srgbClr val="4C1130"/>
              </a:buClr>
              <a:buSzPts val="2800"/>
              <a:buNone/>
              <a:defRPr b="1" sz="2800">
                <a:solidFill>
                  <a:srgbClr val="4C1130"/>
                </a:solidFill>
              </a:defRPr>
            </a:lvl8pPr>
            <a:lvl9pPr lvl="8" rtl="0">
              <a:spcBef>
                <a:spcPts val="0"/>
              </a:spcBef>
              <a:spcAft>
                <a:spcPts val="0"/>
              </a:spcAft>
              <a:buClr>
                <a:srgbClr val="4C1130"/>
              </a:buClr>
              <a:buSzPts val="2800"/>
              <a:buNone/>
              <a:defRPr b="1" sz="2800">
                <a:solidFill>
                  <a:srgbClr val="4C1130"/>
                </a:solidFill>
              </a:defRPr>
            </a:lvl9pPr>
          </a:lstStyle>
          <a:p/>
        </p:txBody>
      </p:sp>
      <p:sp>
        <p:nvSpPr>
          <p:cNvPr id="7" name="Google Shape;7;p1"/>
          <p:cNvSpPr txBox="1"/>
          <p:nvPr>
            <p:ph idx="1" type="body"/>
          </p:nvPr>
        </p:nvSpPr>
        <p:spPr>
          <a:xfrm>
            <a:off x="269976" y="2394889"/>
            <a:ext cx="7380000" cy="7099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4C1130"/>
              </a:buClr>
              <a:buSzPts val="1800"/>
              <a:buFont typeface="Catamaran Light"/>
              <a:buChar char="●"/>
              <a:defRPr sz="1800">
                <a:solidFill>
                  <a:srgbClr val="4C1130"/>
                </a:solidFill>
                <a:latin typeface="Catamaran Light"/>
                <a:ea typeface="Catamaran Light"/>
                <a:cs typeface="Catamaran Light"/>
                <a:sym typeface="Catamaran Light"/>
              </a:defRPr>
            </a:lvl1pPr>
            <a:lvl2pPr indent="-317500" lvl="1" marL="914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2pPr>
            <a:lvl3pPr indent="-317500" lvl="2" marL="1371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3pPr>
            <a:lvl4pPr indent="-317500" lvl="3" marL="18288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4pPr>
            <a:lvl5pPr indent="-317500" lvl="4" marL="22860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5pPr>
            <a:lvl6pPr indent="-317500" lvl="5" marL="27432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6pPr>
            <a:lvl7pPr indent="-317500" lvl="6" marL="3200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7pPr>
            <a:lvl8pPr indent="-317500" lvl="7" marL="3657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8pPr>
            <a:lvl9pPr indent="-317500" lvl="8" marL="4114800" rtl="0">
              <a:lnSpc>
                <a:spcPct val="115000"/>
              </a:lnSpc>
              <a:spcBef>
                <a:spcPts val="1600"/>
              </a:spcBef>
              <a:spcAft>
                <a:spcPts val="160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EEE7EA"/>
        </a:solidFill>
      </p:bgPr>
    </p:bg>
    <p:spTree>
      <p:nvGrpSpPr>
        <p:cNvPr id="395" name="Shape 395"/>
        <p:cNvGrpSpPr/>
        <p:nvPr/>
      </p:nvGrpSpPr>
      <p:grpSpPr>
        <a:xfrm>
          <a:off x="0" y="0"/>
          <a:ext cx="0" cy="0"/>
          <a:chOff x="0" y="0"/>
          <a:chExt cx="0" cy="0"/>
        </a:xfrm>
      </p:grpSpPr>
      <p:sp>
        <p:nvSpPr>
          <p:cNvPr id="396" name="Google Shape;396;p31"/>
          <p:cNvSpPr txBox="1"/>
          <p:nvPr>
            <p:ph type="title"/>
          </p:nvPr>
        </p:nvSpPr>
        <p:spPr>
          <a:xfrm>
            <a:off x="269976" y="924780"/>
            <a:ext cx="7380000" cy="119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C1130"/>
              </a:buClr>
              <a:buSzPts val="2800"/>
              <a:buFont typeface="DM Sans"/>
              <a:buNone/>
              <a:defRPr b="1" sz="2800">
                <a:solidFill>
                  <a:srgbClr val="4C1130"/>
                </a:solidFill>
                <a:latin typeface="DM Sans"/>
                <a:ea typeface="DM Sans"/>
                <a:cs typeface="DM Sans"/>
                <a:sym typeface="DM Sans"/>
              </a:defRPr>
            </a:lvl1pPr>
            <a:lvl2pPr lvl="1" rtl="0">
              <a:spcBef>
                <a:spcPts val="0"/>
              </a:spcBef>
              <a:spcAft>
                <a:spcPts val="0"/>
              </a:spcAft>
              <a:buClr>
                <a:srgbClr val="4C1130"/>
              </a:buClr>
              <a:buSzPts val="2800"/>
              <a:buNone/>
              <a:defRPr b="1" sz="2800">
                <a:solidFill>
                  <a:srgbClr val="4C1130"/>
                </a:solidFill>
              </a:defRPr>
            </a:lvl2pPr>
            <a:lvl3pPr lvl="2" rtl="0">
              <a:spcBef>
                <a:spcPts val="0"/>
              </a:spcBef>
              <a:spcAft>
                <a:spcPts val="0"/>
              </a:spcAft>
              <a:buClr>
                <a:srgbClr val="4C1130"/>
              </a:buClr>
              <a:buSzPts val="2800"/>
              <a:buNone/>
              <a:defRPr b="1" sz="2800">
                <a:solidFill>
                  <a:srgbClr val="4C1130"/>
                </a:solidFill>
              </a:defRPr>
            </a:lvl3pPr>
            <a:lvl4pPr lvl="3" rtl="0">
              <a:spcBef>
                <a:spcPts val="0"/>
              </a:spcBef>
              <a:spcAft>
                <a:spcPts val="0"/>
              </a:spcAft>
              <a:buClr>
                <a:srgbClr val="4C1130"/>
              </a:buClr>
              <a:buSzPts val="2800"/>
              <a:buNone/>
              <a:defRPr b="1" sz="2800">
                <a:solidFill>
                  <a:srgbClr val="4C1130"/>
                </a:solidFill>
              </a:defRPr>
            </a:lvl4pPr>
            <a:lvl5pPr lvl="4" rtl="0">
              <a:spcBef>
                <a:spcPts val="0"/>
              </a:spcBef>
              <a:spcAft>
                <a:spcPts val="0"/>
              </a:spcAft>
              <a:buClr>
                <a:srgbClr val="4C1130"/>
              </a:buClr>
              <a:buSzPts val="2800"/>
              <a:buNone/>
              <a:defRPr b="1" sz="2800">
                <a:solidFill>
                  <a:srgbClr val="4C1130"/>
                </a:solidFill>
              </a:defRPr>
            </a:lvl5pPr>
            <a:lvl6pPr lvl="5" rtl="0">
              <a:spcBef>
                <a:spcPts val="0"/>
              </a:spcBef>
              <a:spcAft>
                <a:spcPts val="0"/>
              </a:spcAft>
              <a:buClr>
                <a:srgbClr val="4C1130"/>
              </a:buClr>
              <a:buSzPts val="2800"/>
              <a:buNone/>
              <a:defRPr b="1" sz="2800">
                <a:solidFill>
                  <a:srgbClr val="4C1130"/>
                </a:solidFill>
              </a:defRPr>
            </a:lvl6pPr>
            <a:lvl7pPr lvl="6" rtl="0">
              <a:spcBef>
                <a:spcPts val="0"/>
              </a:spcBef>
              <a:spcAft>
                <a:spcPts val="0"/>
              </a:spcAft>
              <a:buClr>
                <a:srgbClr val="4C1130"/>
              </a:buClr>
              <a:buSzPts val="2800"/>
              <a:buNone/>
              <a:defRPr b="1" sz="2800">
                <a:solidFill>
                  <a:srgbClr val="4C1130"/>
                </a:solidFill>
              </a:defRPr>
            </a:lvl7pPr>
            <a:lvl8pPr lvl="7" rtl="0">
              <a:spcBef>
                <a:spcPts val="0"/>
              </a:spcBef>
              <a:spcAft>
                <a:spcPts val="0"/>
              </a:spcAft>
              <a:buClr>
                <a:srgbClr val="4C1130"/>
              </a:buClr>
              <a:buSzPts val="2800"/>
              <a:buNone/>
              <a:defRPr b="1" sz="2800">
                <a:solidFill>
                  <a:srgbClr val="4C1130"/>
                </a:solidFill>
              </a:defRPr>
            </a:lvl8pPr>
            <a:lvl9pPr lvl="8" rtl="0">
              <a:spcBef>
                <a:spcPts val="0"/>
              </a:spcBef>
              <a:spcAft>
                <a:spcPts val="0"/>
              </a:spcAft>
              <a:buClr>
                <a:srgbClr val="4C1130"/>
              </a:buClr>
              <a:buSzPts val="2800"/>
              <a:buNone/>
              <a:defRPr b="1" sz="2800">
                <a:solidFill>
                  <a:srgbClr val="4C1130"/>
                </a:solidFill>
              </a:defRPr>
            </a:lvl9pPr>
          </a:lstStyle>
          <a:p/>
        </p:txBody>
      </p:sp>
      <p:sp>
        <p:nvSpPr>
          <p:cNvPr id="397" name="Google Shape;397;p31"/>
          <p:cNvSpPr txBox="1"/>
          <p:nvPr>
            <p:ph idx="1" type="body"/>
          </p:nvPr>
        </p:nvSpPr>
        <p:spPr>
          <a:xfrm>
            <a:off x="269976" y="2394889"/>
            <a:ext cx="7380000" cy="7099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4C1130"/>
              </a:buClr>
              <a:buSzPts val="1800"/>
              <a:buFont typeface="Catamaran Light"/>
              <a:buChar char="●"/>
              <a:defRPr sz="1800">
                <a:solidFill>
                  <a:srgbClr val="4C1130"/>
                </a:solidFill>
                <a:latin typeface="Catamaran Light"/>
                <a:ea typeface="Catamaran Light"/>
                <a:cs typeface="Catamaran Light"/>
                <a:sym typeface="Catamaran Light"/>
              </a:defRPr>
            </a:lvl1pPr>
            <a:lvl2pPr indent="-317500" lvl="1" marL="914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2pPr>
            <a:lvl3pPr indent="-317500" lvl="2" marL="1371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3pPr>
            <a:lvl4pPr indent="-317500" lvl="3" marL="18288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4pPr>
            <a:lvl5pPr indent="-317500" lvl="4" marL="22860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5pPr>
            <a:lvl6pPr indent="-317500" lvl="5" marL="27432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6pPr>
            <a:lvl7pPr indent="-317500" lvl="6" marL="3200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7pPr>
            <a:lvl8pPr indent="-317500" lvl="7" marL="3657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8pPr>
            <a:lvl9pPr indent="-317500" lvl="8" marL="4114800" rtl="0">
              <a:lnSpc>
                <a:spcPct val="115000"/>
              </a:lnSpc>
              <a:spcBef>
                <a:spcPts val="1600"/>
              </a:spcBef>
              <a:spcAft>
                <a:spcPts val="160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hyperlink" Target="https://docs.google.com/presentation/d/1k-jIBso6iuOoGqolNPl-WEZD7pjfR1MBXGQLvMuEPC0/edit#slide=id.p" TargetMode="Externa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13.jpg"/><Relationship Id="rId5"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9" name="Shape 789"/>
        <p:cNvGrpSpPr/>
        <p:nvPr/>
      </p:nvGrpSpPr>
      <p:grpSpPr>
        <a:xfrm>
          <a:off x="0" y="0"/>
          <a:ext cx="0" cy="0"/>
          <a:chOff x="0" y="0"/>
          <a:chExt cx="0" cy="0"/>
        </a:xfrm>
      </p:grpSpPr>
      <p:sp>
        <p:nvSpPr>
          <p:cNvPr id="790" name="Google Shape;790;p61"/>
          <p:cNvSpPr txBox="1"/>
          <p:nvPr/>
        </p:nvSpPr>
        <p:spPr>
          <a:xfrm>
            <a:off x="0" y="2130538"/>
            <a:ext cx="7920000" cy="1681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4200">
                <a:solidFill>
                  <a:srgbClr val="741B47"/>
                </a:solidFill>
                <a:latin typeface="Lora"/>
                <a:ea typeface="Lora"/>
                <a:cs typeface="Lora"/>
                <a:sym typeface="Lora"/>
              </a:rPr>
              <a:t>P</a:t>
            </a:r>
            <a:r>
              <a:rPr b="1" lang="en-GB" sz="4200">
                <a:solidFill>
                  <a:srgbClr val="741B47"/>
                </a:solidFill>
                <a:latin typeface="Lora"/>
                <a:ea typeface="Lora"/>
                <a:cs typeface="Lora"/>
                <a:sym typeface="Lora"/>
              </a:rPr>
              <a:t>rostate Pathology</a:t>
            </a:r>
            <a:endParaRPr b="1" sz="4200">
              <a:solidFill>
                <a:srgbClr val="741B47"/>
              </a:solidFill>
              <a:latin typeface="Lora"/>
              <a:ea typeface="Lora"/>
              <a:cs typeface="Lora"/>
              <a:sym typeface="Lora"/>
            </a:endParaRPr>
          </a:p>
        </p:txBody>
      </p:sp>
      <p:cxnSp>
        <p:nvCxnSpPr>
          <p:cNvPr id="791" name="Google Shape;791;p61"/>
          <p:cNvCxnSpPr/>
          <p:nvPr/>
        </p:nvCxnSpPr>
        <p:spPr>
          <a:xfrm>
            <a:off x="105125" y="4245625"/>
            <a:ext cx="2015100" cy="17400"/>
          </a:xfrm>
          <a:prstGeom prst="straightConnector1">
            <a:avLst/>
          </a:prstGeom>
          <a:noFill/>
          <a:ln cap="flat" cmpd="sng" w="28575">
            <a:solidFill>
              <a:srgbClr val="741B47"/>
            </a:solidFill>
            <a:prstDash val="solid"/>
            <a:round/>
            <a:headEnd len="med" w="med" type="none"/>
            <a:tailEnd len="med" w="med" type="none"/>
          </a:ln>
        </p:spPr>
      </p:cxnSp>
      <p:sp>
        <p:nvSpPr>
          <p:cNvPr id="792" name="Google Shape;792;p61"/>
          <p:cNvSpPr txBox="1"/>
          <p:nvPr/>
        </p:nvSpPr>
        <p:spPr>
          <a:xfrm>
            <a:off x="52575" y="3812125"/>
            <a:ext cx="26634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tamaran Light"/>
              <a:ea typeface="Catamaran Light"/>
              <a:cs typeface="Catamaran Light"/>
              <a:sym typeface="Catamaran Light"/>
            </a:endParaRPr>
          </a:p>
        </p:txBody>
      </p:sp>
      <p:sp>
        <p:nvSpPr>
          <p:cNvPr id="793" name="Google Shape;793;p61"/>
          <p:cNvSpPr txBox="1"/>
          <p:nvPr/>
        </p:nvSpPr>
        <p:spPr>
          <a:xfrm>
            <a:off x="105125" y="3812125"/>
            <a:ext cx="20151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A64D79"/>
                </a:solidFill>
                <a:latin typeface="Lora"/>
                <a:ea typeface="Lora"/>
                <a:cs typeface="Lora"/>
                <a:sym typeface="Lora"/>
              </a:rPr>
              <a:t>Objectives</a:t>
            </a:r>
            <a:endParaRPr b="1" sz="2400">
              <a:solidFill>
                <a:srgbClr val="A64D79"/>
              </a:solidFill>
              <a:latin typeface="Lora"/>
              <a:ea typeface="Lora"/>
              <a:cs typeface="Lora"/>
              <a:sym typeface="Lora"/>
            </a:endParaRPr>
          </a:p>
        </p:txBody>
      </p:sp>
      <p:sp>
        <p:nvSpPr>
          <p:cNvPr id="794" name="Google Shape;794;p61"/>
          <p:cNvSpPr/>
          <p:nvPr/>
        </p:nvSpPr>
        <p:spPr>
          <a:xfrm rot="10800000">
            <a:off x="6633625" y="1322875"/>
            <a:ext cx="1297500" cy="396300"/>
          </a:xfrm>
          <a:prstGeom prst="homePlate">
            <a:avLst>
              <a:gd fmla="val 50000"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61"/>
          <p:cNvSpPr txBox="1"/>
          <p:nvPr/>
        </p:nvSpPr>
        <p:spPr>
          <a:xfrm>
            <a:off x="6719725" y="1322875"/>
            <a:ext cx="12114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4C1130"/>
                </a:solidFill>
                <a:latin typeface="Lora"/>
                <a:ea typeface="Lora"/>
                <a:cs typeface="Lora"/>
                <a:sym typeface="Lora"/>
                <a:hlinkClick r:id="rId3"/>
              </a:rPr>
              <a:t>Editing file</a:t>
            </a:r>
            <a:endParaRPr b="1">
              <a:solidFill>
                <a:srgbClr val="741B47"/>
              </a:solidFill>
              <a:latin typeface="Lora"/>
              <a:ea typeface="Lora"/>
              <a:cs typeface="Lora"/>
              <a:sym typeface="Lora"/>
            </a:endParaRPr>
          </a:p>
        </p:txBody>
      </p:sp>
      <p:sp>
        <p:nvSpPr>
          <p:cNvPr id="796" name="Google Shape;796;p61"/>
          <p:cNvSpPr txBox="1"/>
          <p:nvPr/>
        </p:nvSpPr>
        <p:spPr>
          <a:xfrm>
            <a:off x="0" y="4286750"/>
            <a:ext cx="7558200" cy="1609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Know the epidemiology, pathogenesis and histopathologic features of:</a:t>
            </a:r>
            <a:endParaRPr b="1">
              <a:solidFill>
                <a:srgbClr val="741B47"/>
              </a:solidFill>
              <a:latin typeface="Lora"/>
              <a:ea typeface="Lora"/>
              <a:cs typeface="Lora"/>
              <a:sym typeface="Lora"/>
            </a:endParaRPr>
          </a:p>
          <a:p>
            <a:pPr indent="-317500" lvl="0" marL="1080000" rtl="0" algn="l">
              <a:lnSpc>
                <a:spcPct val="150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Benign prostatic hyperplasia.</a:t>
            </a:r>
            <a:endParaRPr>
              <a:solidFill>
                <a:srgbClr val="741B47"/>
              </a:solidFill>
              <a:latin typeface="Lora"/>
              <a:ea typeface="Lora"/>
              <a:cs typeface="Lora"/>
              <a:sym typeface="Lora"/>
            </a:endParaRPr>
          </a:p>
          <a:p>
            <a:pPr indent="-317500" lvl="0" marL="1080000" rtl="0" algn="l">
              <a:lnSpc>
                <a:spcPct val="150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Carcinoma of the prostate.</a:t>
            </a:r>
            <a:endParaRPr>
              <a:solidFill>
                <a:srgbClr val="741B47"/>
              </a:solidFill>
              <a:latin typeface="Lora"/>
              <a:ea typeface="Lora"/>
              <a:cs typeface="Lora"/>
              <a:sym typeface="Lora"/>
            </a:endParaRPr>
          </a:p>
        </p:txBody>
      </p:sp>
      <p:pic>
        <p:nvPicPr>
          <p:cNvPr id="797" name="Google Shape;797;p61"/>
          <p:cNvPicPr preferRelativeResize="0"/>
          <p:nvPr/>
        </p:nvPicPr>
        <p:blipFill>
          <a:blip r:embed="rId4">
            <a:alphaModFix/>
          </a:blip>
          <a:stretch>
            <a:fillRect/>
          </a:stretch>
        </p:blipFill>
        <p:spPr>
          <a:xfrm>
            <a:off x="6898362" y="9647625"/>
            <a:ext cx="854125" cy="854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1" name="Shape 801"/>
        <p:cNvGrpSpPr/>
        <p:nvPr/>
      </p:nvGrpSpPr>
      <p:grpSpPr>
        <a:xfrm>
          <a:off x="0" y="0"/>
          <a:ext cx="0" cy="0"/>
          <a:chOff x="0" y="0"/>
          <a:chExt cx="0" cy="0"/>
        </a:xfrm>
      </p:grpSpPr>
      <p:sp>
        <p:nvSpPr>
          <p:cNvPr id="802" name="Google Shape;802;p62"/>
          <p:cNvSpPr txBox="1"/>
          <p:nvPr/>
        </p:nvSpPr>
        <p:spPr>
          <a:xfrm>
            <a:off x="1203300" y="76200"/>
            <a:ext cx="5513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Prostate Pathology</a:t>
            </a:r>
            <a:endParaRPr b="1" sz="3000">
              <a:solidFill>
                <a:srgbClr val="741B47"/>
              </a:solidFill>
              <a:latin typeface="Lora"/>
              <a:ea typeface="Lora"/>
              <a:cs typeface="Lora"/>
              <a:sym typeface="Lora"/>
            </a:endParaRPr>
          </a:p>
        </p:txBody>
      </p:sp>
      <p:pic>
        <p:nvPicPr>
          <p:cNvPr id="803" name="Google Shape;803;p62"/>
          <p:cNvPicPr preferRelativeResize="0"/>
          <p:nvPr/>
        </p:nvPicPr>
        <p:blipFill>
          <a:blip r:embed="rId3">
            <a:alphaModFix/>
          </a:blip>
          <a:stretch>
            <a:fillRect/>
          </a:stretch>
        </p:blipFill>
        <p:spPr>
          <a:xfrm>
            <a:off x="5111351" y="3766073"/>
            <a:ext cx="2611050" cy="1489975"/>
          </a:xfrm>
          <a:prstGeom prst="rect">
            <a:avLst/>
          </a:prstGeom>
          <a:noFill/>
          <a:ln>
            <a:noFill/>
          </a:ln>
        </p:spPr>
      </p:pic>
      <p:pic>
        <p:nvPicPr>
          <p:cNvPr id="804" name="Google Shape;804;p62"/>
          <p:cNvPicPr preferRelativeResize="0"/>
          <p:nvPr/>
        </p:nvPicPr>
        <p:blipFill>
          <a:blip r:embed="rId4">
            <a:alphaModFix/>
          </a:blip>
          <a:stretch>
            <a:fillRect/>
          </a:stretch>
        </p:blipFill>
        <p:spPr>
          <a:xfrm>
            <a:off x="4231030" y="8566250"/>
            <a:ext cx="3413545" cy="1630849"/>
          </a:xfrm>
          <a:prstGeom prst="rect">
            <a:avLst/>
          </a:prstGeom>
          <a:noFill/>
          <a:ln>
            <a:noFill/>
          </a:ln>
        </p:spPr>
      </p:pic>
      <p:sp>
        <p:nvSpPr>
          <p:cNvPr id="805" name="Google Shape;805;p62"/>
          <p:cNvSpPr txBox="1"/>
          <p:nvPr/>
        </p:nvSpPr>
        <p:spPr>
          <a:xfrm>
            <a:off x="18750" y="10027475"/>
            <a:ext cx="4057500" cy="333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Lora"/>
              <a:buAutoNum type="arabicPeriod"/>
            </a:pPr>
            <a:r>
              <a:rPr lang="en-GB" sz="1000">
                <a:highlight>
                  <a:srgbClr val="FFFFFF"/>
                </a:highlight>
                <a:latin typeface="Lora"/>
                <a:ea typeface="Lora"/>
                <a:cs typeface="Lora"/>
                <a:sym typeface="Lora"/>
              </a:rPr>
              <a:t>The process of removing the testicles</a:t>
            </a:r>
            <a:endParaRPr sz="1000">
              <a:latin typeface="Lora"/>
              <a:ea typeface="Lora"/>
              <a:cs typeface="Lora"/>
              <a:sym typeface="Lora"/>
            </a:endParaRPr>
          </a:p>
        </p:txBody>
      </p:sp>
      <p:sp>
        <p:nvSpPr>
          <p:cNvPr id="806" name="Google Shape;806;p62"/>
          <p:cNvSpPr txBox="1"/>
          <p:nvPr/>
        </p:nvSpPr>
        <p:spPr>
          <a:xfrm>
            <a:off x="18750" y="590450"/>
            <a:ext cx="6996900" cy="251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Introduction</a:t>
            </a:r>
            <a:endParaRPr sz="1800">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prostate is divided into </a:t>
            </a:r>
            <a:r>
              <a:rPr b="1" lang="en-GB">
                <a:latin typeface="Lora"/>
                <a:ea typeface="Lora"/>
                <a:cs typeface="Lora"/>
                <a:sym typeface="Lora"/>
              </a:rPr>
              <a:t>zones: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Central </a:t>
            </a:r>
            <a:r>
              <a:rPr lang="en-GB">
                <a:latin typeface="Lora"/>
                <a:ea typeface="Lora"/>
                <a:cs typeface="Lora"/>
                <a:sym typeface="Lora"/>
              </a:rPr>
              <a:t>zone.</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Peripheral </a:t>
            </a:r>
            <a:r>
              <a:rPr lang="en-GB">
                <a:latin typeface="Lora"/>
                <a:ea typeface="Lora"/>
                <a:cs typeface="Lora"/>
                <a:sym typeface="Lora"/>
              </a:rPr>
              <a:t>zone: most common zone of cancer.</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Transition</a:t>
            </a:r>
            <a:r>
              <a:rPr lang="en-GB">
                <a:latin typeface="Lora"/>
                <a:ea typeface="Lora"/>
                <a:cs typeface="Lora"/>
                <a:sym typeface="Lora"/>
              </a:rPr>
              <a:t> zones</a:t>
            </a:r>
            <a:r>
              <a:rPr lang="en-GB">
                <a:latin typeface="Lora"/>
                <a:ea typeface="Lora"/>
                <a:cs typeface="Lora"/>
                <a:sym typeface="Lora"/>
              </a:rPr>
              <a:t>: surrounds the urethra and the </a:t>
            </a:r>
            <a:endParaRPr>
              <a:latin typeface="Lora"/>
              <a:ea typeface="Lora"/>
              <a:cs typeface="Lora"/>
              <a:sym typeface="Lora"/>
            </a:endParaRPr>
          </a:p>
          <a:p>
            <a:pPr indent="0" lvl="0" marL="914400" rtl="0" algn="l">
              <a:lnSpc>
                <a:spcPct val="115000"/>
              </a:lnSpc>
              <a:spcBef>
                <a:spcPts val="0"/>
              </a:spcBef>
              <a:spcAft>
                <a:spcPts val="0"/>
              </a:spcAft>
              <a:buNone/>
            </a:pPr>
            <a:r>
              <a:rPr lang="en-GB">
                <a:latin typeface="Lora"/>
                <a:ea typeface="Lora"/>
                <a:cs typeface="Lora"/>
                <a:sym typeface="Lora"/>
              </a:rPr>
              <a:t>most common zone of BPH.</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prostate is a tubulo-alveolar organ lined by two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layers of cells, basal cells and columnar secretory cell.</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pic>
        <p:nvPicPr>
          <p:cNvPr id="807" name="Google Shape;807;p62"/>
          <p:cNvPicPr preferRelativeResize="0"/>
          <p:nvPr/>
        </p:nvPicPr>
        <p:blipFill>
          <a:blip r:embed="rId5">
            <a:alphaModFix/>
          </a:blip>
          <a:stretch>
            <a:fillRect/>
          </a:stretch>
        </p:blipFill>
        <p:spPr>
          <a:xfrm>
            <a:off x="5189161" y="1180488"/>
            <a:ext cx="2455426" cy="1864500"/>
          </a:xfrm>
          <a:prstGeom prst="rect">
            <a:avLst/>
          </a:prstGeom>
          <a:noFill/>
          <a:ln>
            <a:noFill/>
          </a:ln>
        </p:spPr>
      </p:pic>
      <p:sp>
        <p:nvSpPr>
          <p:cNvPr id="808" name="Google Shape;808;p62"/>
          <p:cNvSpPr txBox="1"/>
          <p:nvPr/>
        </p:nvSpPr>
        <p:spPr>
          <a:xfrm>
            <a:off x="0" y="5408450"/>
            <a:ext cx="7015800" cy="292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chemeClr val="accent1"/>
                </a:solidFill>
                <a:latin typeface="Lora"/>
                <a:ea typeface="Lora"/>
                <a:cs typeface="Lora"/>
                <a:sym typeface="Lora"/>
              </a:rPr>
              <a:t>Pathogenesis of BPH</a:t>
            </a:r>
            <a:endParaRPr sz="1600">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essential cause of BPH is unknown but the pathogenesis is related to the action of </a:t>
            </a:r>
            <a:r>
              <a:rPr b="1" lang="en-GB">
                <a:latin typeface="Lora"/>
                <a:ea typeface="Lora"/>
                <a:cs typeface="Lora"/>
                <a:sym typeface="Lora"/>
              </a:rPr>
              <a:t>androgens</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Dihydrotestosterone (DHT)</a:t>
            </a:r>
            <a:r>
              <a:rPr lang="en-GB">
                <a:latin typeface="Lora"/>
                <a:ea typeface="Lora"/>
                <a:cs typeface="Lora"/>
                <a:sym typeface="Lora"/>
              </a:rPr>
              <a:t> is the </a:t>
            </a:r>
            <a:r>
              <a:rPr b="1" lang="en-GB">
                <a:latin typeface="Lora"/>
                <a:ea typeface="Lora"/>
                <a:cs typeface="Lora"/>
                <a:sym typeface="Lora"/>
              </a:rPr>
              <a:t>ultimate mediator for prostatic growth</a:t>
            </a:r>
            <a:r>
              <a:rPr lang="en-GB">
                <a:latin typeface="Lora"/>
                <a:ea typeface="Lora"/>
                <a:cs typeface="Lora"/>
                <a:sym typeface="Lora"/>
              </a:rPr>
              <a:t>:</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It increases the proliferation of stromal cells.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Inhibits epithelial cell death.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Therefore DHT is implicated in the pathogenesis of </a:t>
            </a:r>
            <a:r>
              <a:rPr b="1" lang="en-GB">
                <a:latin typeface="Lora"/>
                <a:ea typeface="Lora"/>
                <a:cs typeface="Lora"/>
                <a:sym typeface="Lora"/>
              </a:rPr>
              <a:t>both</a:t>
            </a:r>
            <a:r>
              <a:rPr lang="en-GB">
                <a:latin typeface="Lora"/>
                <a:ea typeface="Lora"/>
                <a:cs typeface="Lora"/>
                <a:sym typeface="Lora"/>
              </a:rPr>
              <a:t> benign prostatic hyperplasia and prostate cancer.</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Testosterone is converted to dihydrotestosterone by the </a:t>
            </a:r>
            <a:r>
              <a:rPr b="1" lang="en-GB">
                <a:latin typeface="Lora"/>
                <a:ea typeface="Lora"/>
                <a:cs typeface="Lora"/>
                <a:sym typeface="Lora"/>
              </a:rPr>
              <a:t>5-alpha reductase</a:t>
            </a:r>
            <a:r>
              <a:rPr lang="en-GB">
                <a:latin typeface="Lora"/>
                <a:ea typeface="Lora"/>
                <a:cs typeface="Lora"/>
                <a:sym typeface="Lora"/>
              </a:rPr>
              <a:t> </a:t>
            </a:r>
            <a:r>
              <a:rPr b="1" lang="en-GB">
                <a:latin typeface="Lora"/>
                <a:ea typeface="Lora"/>
                <a:cs typeface="Lora"/>
                <a:sym typeface="Lora"/>
              </a:rPr>
              <a:t>enzyme.</a:t>
            </a:r>
            <a:endParaRPr b="1">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Drugs that act as </a:t>
            </a:r>
            <a:r>
              <a:rPr b="1" lang="en-GB">
                <a:latin typeface="Lora"/>
                <a:ea typeface="Lora"/>
                <a:cs typeface="Lora"/>
                <a:sym typeface="Lora"/>
              </a:rPr>
              <a:t>inhibitors of 5-alpha reductase </a:t>
            </a:r>
            <a:r>
              <a:rPr lang="en-GB">
                <a:latin typeface="Lora"/>
                <a:ea typeface="Lora"/>
                <a:cs typeface="Lora"/>
                <a:sym typeface="Lora"/>
              </a:rPr>
              <a:t>have an important role in the </a:t>
            </a:r>
            <a:r>
              <a:rPr b="1" lang="en-GB">
                <a:latin typeface="Lora"/>
                <a:ea typeface="Lora"/>
                <a:cs typeface="Lora"/>
                <a:sym typeface="Lora"/>
              </a:rPr>
              <a:t>prevention and treatment of BPH </a:t>
            </a:r>
            <a:r>
              <a:rPr lang="en-GB">
                <a:latin typeface="Lora"/>
                <a:ea typeface="Lora"/>
                <a:cs typeface="Lora"/>
                <a:sym typeface="Lora"/>
              </a:rPr>
              <a:t>and prostate cancer.</a:t>
            </a:r>
            <a:endParaRPr/>
          </a:p>
        </p:txBody>
      </p:sp>
      <p:sp>
        <p:nvSpPr>
          <p:cNvPr id="809" name="Google Shape;809;p62"/>
          <p:cNvSpPr txBox="1"/>
          <p:nvPr/>
        </p:nvSpPr>
        <p:spPr>
          <a:xfrm>
            <a:off x="0" y="2966400"/>
            <a:ext cx="6449700" cy="251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Benign Prostatic Hyperplasia</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Benign prostatic hyperplasia (BPH) is also known as benign nodular hyperplasia.</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a:t>
            </a:r>
            <a:r>
              <a:rPr b="1" lang="en-GB">
                <a:latin typeface="Lora"/>
                <a:ea typeface="Lora"/>
                <a:cs typeface="Lora"/>
                <a:sym typeface="Lora"/>
              </a:rPr>
              <a:t>extremely common</a:t>
            </a:r>
            <a:r>
              <a:rPr lang="en-GB">
                <a:latin typeface="Lora"/>
                <a:ea typeface="Lora"/>
                <a:cs typeface="Lora"/>
                <a:sym typeface="Lora"/>
              </a:rPr>
              <a:t> in men </a:t>
            </a:r>
            <a:r>
              <a:rPr b="1" lang="en-GB">
                <a:latin typeface="Lora"/>
                <a:ea typeface="Lora"/>
                <a:cs typeface="Lora"/>
                <a:sym typeface="Lora"/>
              </a:rPr>
              <a:t>&gt; 50 years of age.</a:t>
            </a:r>
            <a:endParaRPr b="1">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  About 20% men have BPH by age 40</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  About 70% men have BPH by age 60</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  About 90% men have BPH by age 80</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BPH is </a:t>
            </a:r>
            <a:r>
              <a:rPr b="1" lang="en-GB">
                <a:latin typeface="Lora"/>
                <a:ea typeface="Lora"/>
                <a:cs typeface="Lora"/>
                <a:sym typeface="Lora"/>
              </a:rPr>
              <a:t>not a premalignant lesion.</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Prepubertal castration¹ prevents BPH.</a:t>
            </a:r>
            <a:endParaRPr b="1">
              <a:latin typeface="Lora"/>
              <a:ea typeface="Lora"/>
              <a:cs typeface="Lora"/>
              <a:sym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3" name="Shape 813"/>
        <p:cNvGrpSpPr/>
        <p:nvPr/>
      </p:nvGrpSpPr>
      <p:grpSpPr>
        <a:xfrm>
          <a:off x="0" y="0"/>
          <a:ext cx="0" cy="0"/>
          <a:chOff x="0" y="0"/>
          <a:chExt cx="0" cy="0"/>
        </a:xfrm>
      </p:grpSpPr>
      <p:sp>
        <p:nvSpPr>
          <p:cNvPr id="814" name="Google Shape;814;p63"/>
          <p:cNvSpPr txBox="1"/>
          <p:nvPr/>
        </p:nvSpPr>
        <p:spPr>
          <a:xfrm>
            <a:off x="735825" y="76200"/>
            <a:ext cx="63717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Benign Prostatic Hyperplasia</a:t>
            </a:r>
            <a:endParaRPr b="1" sz="3000">
              <a:solidFill>
                <a:srgbClr val="741B47"/>
              </a:solidFill>
              <a:latin typeface="Lora"/>
              <a:ea typeface="Lora"/>
              <a:cs typeface="Lora"/>
              <a:sym typeface="Lora"/>
            </a:endParaRPr>
          </a:p>
        </p:txBody>
      </p:sp>
      <p:pic>
        <p:nvPicPr>
          <p:cNvPr id="815" name="Google Shape;815;p63"/>
          <p:cNvPicPr preferRelativeResize="0"/>
          <p:nvPr/>
        </p:nvPicPr>
        <p:blipFill>
          <a:blip r:embed="rId3">
            <a:alphaModFix/>
          </a:blip>
          <a:stretch>
            <a:fillRect/>
          </a:stretch>
        </p:blipFill>
        <p:spPr>
          <a:xfrm>
            <a:off x="4846576" y="4768263"/>
            <a:ext cx="1376626" cy="1151870"/>
          </a:xfrm>
          <a:prstGeom prst="rect">
            <a:avLst/>
          </a:prstGeom>
          <a:noFill/>
          <a:ln>
            <a:noFill/>
          </a:ln>
        </p:spPr>
      </p:pic>
      <p:pic>
        <p:nvPicPr>
          <p:cNvPr id="816" name="Google Shape;816;p63"/>
          <p:cNvPicPr preferRelativeResize="0"/>
          <p:nvPr/>
        </p:nvPicPr>
        <p:blipFill>
          <a:blip r:embed="rId4">
            <a:alphaModFix/>
          </a:blip>
          <a:stretch>
            <a:fillRect/>
          </a:stretch>
        </p:blipFill>
        <p:spPr>
          <a:xfrm>
            <a:off x="6345749" y="4771550"/>
            <a:ext cx="1376626" cy="1145308"/>
          </a:xfrm>
          <a:prstGeom prst="rect">
            <a:avLst/>
          </a:prstGeom>
          <a:noFill/>
          <a:ln>
            <a:noFill/>
          </a:ln>
        </p:spPr>
      </p:pic>
      <p:sp>
        <p:nvSpPr>
          <p:cNvPr id="817" name="Google Shape;817;p63"/>
          <p:cNvSpPr txBox="1"/>
          <p:nvPr/>
        </p:nvSpPr>
        <p:spPr>
          <a:xfrm>
            <a:off x="12900" y="10029750"/>
            <a:ext cx="6057900" cy="3810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Lora"/>
              <a:buAutoNum type="arabicPeriod"/>
            </a:pPr>
            <a:r>
              <a:rPr lang="en-GB" sz="1000">
                <a:latin typeface="Lora"/>
                <a:ea typeface="Lora"/>
                <a:cs typeface="Lora"/>
                <a:sym typeface="Lora"/>
              </a:rPr>
              <a:t>Tall columnar epithelial cell layer and a peripheral layer of </a:t>
            </a:r>
            <a:r>
              <a:rPr lang="en-GB" sz="1000">
                <a:latin typeface="Lora"/>
                <a:ea typeface="Lora"/>
                <a:cs typeface="Lora"/>
                <a:sym typeface="Lora"/>
              </a:rPr>
              <a:t>flattened</a:t>
            </a:r>
            <a:r>
              <a:rPr lang="en-GB" sz="1000">
                <a:latin typeface="Lora"/>
                <a:ea typeface="Lora"/>
                <a:cs typeface="Lora"/>
                <a:sym typeface="Lora"/>
              </a:rPr>
              <a:t> basal cells</a:t>
            </a:r>
            <a:endParaRPr sz="1000">
              <a:latin typeface="Lora"/>
              <a:ea typeface="Lora"/>
              <a:cs typeface="Lora"/>
              <a:sym typeface="Lora"/>
            </a:endParaRPr>
          </a:p>
        </p:txBody>
      </p:sp>
      <p:sp>
        <p:nvSpPr>
          <p:cNvPr id="818" name="Google Shape;818;p63"/>
          <p:cNvSpPr txBox="1"/>
          <p:nvPr/>
        </p:nvSpPr>
        <p:spPr>
          <a:xfrm>
            <a:off x="12900" y="936400"/>
            <a:ext cx="7208400" cy="209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chemeClr val="accent1"/>
                </a:solidFill>
                <a:latin typeface="Lora"/>
                <a:ea typeface="Lora"/>
                <a:cs typeface="Lora"/>
                <a:sym typeface="Lora"/>
              </a:rPr>
              <a:t>Gross Morphology</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prostate weighs between </a:t>
            </a:r>
            <a:r>
              <a:rPr b="1" lang="en-GB">
                <a:latin typeface="Lora"/>
                <a:ea typeface="Lora"/>
                <a:cs typeface="Lora"/>
                <a:sym typeface="Lora"/>
              </a:rPr>
              <a:t>60 and 100 grams.</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hallmark of BPH is </a:t>
            </a:r>
            <a:r>
              <a:rPr b="1" lang="en-GB">
                <a:solidFill>
                  <a:srgbClr val="FF0000"/>
                </a:solidFill>
                <a:latin typeface="Lora"/>
                <a:ea typeface="Lora"/>
                <a:cs typeface="Lora"/>
                <a:sym typeface="Lora"/>
              </a:rPr>
              <a:t>nodularity</a:t>
            </a:r>
            <a:r>
              <a:rPr lang="en-GB">
                <a:latin typeface="Lora"/>
                <a:ea typeface="Lora"/>
                <a:cs typeface="Lora"/>
                <a:sym typeface="Lora"/>
              </a:rPr>
              <a:t> due to </a:t>
            </a:r>
            <a:r>
              <a:rPr lang="en-GB" u="sng">
                <a:latin typeface="Lora"/>
                <a:ea typeface="Lora"/>
                <a:cs typeface="Lora"/>
                <a:sym typeface="Lora"/>
              </a:rPr>
              <a:t>glandular</a:t>
            </a:r>
            <a:r>
              <a:rPr lang="en-GB">
                <a:latin typeface="Lora"/>
                <a:ea typeface="Lora"/>
                <a:cs typeface="Lora"/>
                <a:sym typeface="Lora"/>
              </a:rPr>
              <a:t> and </a:t>
            </a:r>
            <a:r>
              <a:rPr lang="en-GB" u="sng">
                <a:latin typeface="Lora"/>
                <a:ea typeface="Lora"/>
                <a:cs typeface="Lora"/>
                <a:sym typeface="Lora"/>
              </a:rPr>
              <a:t>fibromuscular </a:t>
            </a:r>
            <a:r>
              <a:rPr lang="en-GB">
                <a:latin typeface="Lora"/>
                <a:ea typeface="Lora"/>
                <a:cs typeface="Lora"/>
                <a:sym typeface="Lora"/>
              </a:rPr>
              <a:t>proliferation starting from </a:t>
            </a:r>
            <a:r>
              <a:rPr b="1" lang="en-GB">
                <a:solidFill>
                  <a:srgbClr val="FF0000"/>
                </a:solidFill>
                <a:latin typeface="Lora"/>
                <a:ea typeface="Lora"/>
                <a:cs typeface="Lora"/>
                <a:sym typeface="Lora"/>
              </a:rPr>
              <a:t>the transition zone</a:t>
            </a:r>
            <a:r>
              <a:rPr lang="en-GB">
                <a:latin typeface="Lora"/>
                <a:ea typeface="Lora"/>
                <a:cs typeface="Lora"/>
                <a:sym typeface="Lora"/>
              </a:rPr>
              <a:t> of the prostate.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compresses the wall of the urethra resulting in a </a:t>
            </a:r>
            <a:r>
              <a:rPr lang="en-GB">
                <a:highlight>
                  <a:srgbClr val="CFE2F3"/>
                </a:highlight>
                <a:latin typeface="Lora"/>
                <a:ea typeface="Lora"/>
                <a:cs typeface="Lora"/>
                <a:sym typeface="Lora"/>
              </a:rPr>
              <a:t>slit-like orifice. </a:t>
            </a:r>
            <a:endParaRPr>
              <a:highlight>
                <a:srgbClr val="CFE2F3"/>
              </a:highlight>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highlight>
                  <a:srgbClr val="EAD1DC"/>
                </a:highlight>
                <a:latin typeface="Lora"/>
                <a:ea typeface="Lora"/>
                <a:cs typeface="Lora"/>
                <a:sym typeface="Lora"/>
              </a:rPr>
              <a:t>Cut-section</a:t>
            </a:r>
            <a:r>
              <a:rPr lang="en-GB">
                <a:latin typeface="Lora"/>
                <a:ea typeface="Lora"/>
                <a:cs typeface="Lora"/>
                <a:sym typeface="Lora"/>
              </a:rPr>
              <a:t>: </a:t>
            </a:r>
            <a:r>
              <a:rPr lang="en-GB">
                <a:highlight>
                  <a:srgbClr val="F4CCCC"/>
                </a:highlight>
                <a:latin typeface="Lora"/>
                <a:ea typeface="Lora"/>
                <a:cs typeface="Lora"/>
                <a:sym typeface="Lora"/>
              </a:rPr>
              <a:t>nodules</a:t>
            </a:r>
            <a:r>
              <a:rPr lang="en-GB">
                <a:latin typeface="Lora"/>
                <a:ea typeface="Lora"/>
                <a:cs typeface="Lora"/>
                <a:sym typeface="Lora"/>
              </a:rPr>
              <a:t> which vary in size, color and consistency.</a:t>
            </a:r>
            <a:endParaRPr>
              <a:latin typeface="Lora"/>
              <a:ea typeface="Lora"/>
              <a:cs typeface="Lora"/>
              <a:sym typeface="Lora"/>
            </a:endParaRPr>
          </a:p>
          <a:p>
            <a:pPr indent="-203200" lvl="0" marL="719999" rtl="0" algn="l">
              <a:lnSpc>
                <a:spcPct val="115000"/>
              </a:lnSpc>
              <a:spcBef>
                <a:spcPts val="0"/>
              </a:spcBef>
              <a:spcAft>
                <a:spcPts val="0"/>
              </a:spcAft>
              <a:buSzPts val="1400"/>
              <a:buFont typeface="Lora"/>
              <a:buChar char="○"/>
            </a:pPr>
            <a:r>
              <a:rPr lang="en-GB">
                <a:latin typeface="Lora"/>
                <a:ea typeface="Lora"/>
                <a:cs typeface="Lora"/>
                <a:sym typeface="Lora"/>
              </a:rPr>
              <a:t>depending on which element is proliferating more (glandular is softer vs. fibromuscular is firmer).</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b="1">
              <a:solidFill>
                <a:srgbClr val="B45F06"/>
              </a:solidFill>
              <a:highlight>
                <a:srgbClr val="FFFFFF"/>
              </a:highlight>
              <a:latin typeface="Lora"/>
              <a:ea typeface="Lora"/>
              <a:cs typeface="Lora"/>
              <a:sym typeface="Lora"/>
            </a:endParaRPr>
          </a:p>
        </p:txBody>
      </p:sp>
      <p:sp>
        <p:nvSpPr>
          <p:cNvPr id="819" name="Google Shape;819;p63"/>
          <p:cNvSpPr txBox="1"/>
          <p:nvPr/>
        </p:nvSpPr>
        <p:spPr>
          <a:xfrm>
            <a:off x="6525" y="5876350"/>
            <a:ext cx="7920000" cy="372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chemeClr val="accent1"/>
                </a:solidFill>
                <a:latin typeface="Lora"/>
                <a:ea typeface="Lora"/>
                <a:cs typeface="Lora"/>
                <a:sym typeface="Lora"/>
              </a:rPr>
              <a:t>Clinical Presentation</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Bladder hypertrophy: </a:t>
            </a:r>
            <a:r>
              <a:rPr lang="en-GB">
                <a:latin typeface="Lora"/>
                <a:ea typeface="Lora"/>
                <a:cs typeface="Lora"/>
                <a:sym typeface="Lora"/>
              </a:rPr>
              <a:t>t</a:t>
            </a:r>
            <a:r>
              <a:rPr lang="en-GB">
                <a:latin typeface="Lora"/>
                <a:ea typeface="Lora"/>
                <a:cs typeface="Lora"/>
                <a:sym typeface="Lora"/>
              </a:rPr>
              <a:t>he nodules compress the prostatic urethra causing urethral obstruction which leads to urinary retention and bladder hypertrophy.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Infection: </a:t>
            </a:r>
            <a:r>
              <a:rPr lang="en-GB">
                <a:latin typeface="Lora"/>
                <a:ea typeface="Lora"/>
                <a:cs typeface="Lora"/>
                <a:sym typeface="Lora"/>
              </a:rPr>
              <a:t>t</a:t>
            </a:r>
            <a:r>
              <a:rPr lang="en-GB">
                <a:latin typeface="Lora"/>
                <a:ea typeface="Lora"/>
                <a:cs typeface="Lora"/>
                <a:sym typeface="Lora"/>
              </a:rPr>
              <a:t>he inability to empty the bladder completely leads to an increased volume of residual urine, therefore infection.</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U</a:t>
            </a:r>
            <a:r>
              <a:rPr b="1" lang="en-GB">
                <a:latin typeface="Lora"/>
                <a:ea typeface="Lora"/>
                <a:cs typeface="Lora"/>
                <a:sym typeface="Lora"/>
              </a:rPr>
              <a:t>rinary frequency, </a:t>
            </a:r>
            <a:r>
              <a:rPr b="1" lang="en-GB">
                <a:highlight>
                  <a:srgbClr val="FFFFFF"/>
                </a:highlight>
                <a:latin typeface="Lora"/>
                <a:ea typeface="Lora"/>
                <a:cs typeface="Lora"/>
                <a:sym typeface="Lora"/>
              </a:rPr>
              <a:t>Dysuria, </a:t>
            </a:r>
            <a:r>
              <a:rPr b="1" lang="en-GB">
                <a:latin typeface="Lora"/>
                <a:ea typeface="Lora"/>
                <a:cs typeface="Lora"/>
                <a:sym typeface="Lora"/>
              </a:rPr>
              <a:t>Nocturia.</a:t>
            </a:r>
            <a:endParaRPr>
              <a:solidFill>
                <a:srgbClr val="434343"/>
              </a:solidFill>
              <a:highlight>
                <a:srgbClr val="FFFFFF"/>
              </a:highlight>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highlight>
                  <a:srgbClr val="FFFFFF"/>
                </a:highlight>
                <a:latin typeface="Lora"/>
                <a:ea typeface="Lora"/>
                <a:cs typeface="Lora"/>
                <a:sym typeface="Lora"/>
              </a:rPr>
              <a:t>Difficulty in starting and stopping the stream of urine.</a:t>
            </a:r>
            <a:endParaRPr b="1">
              <a:highlight>
                <a:srgbClr val="FFFFFF"/>
              </a:highlight>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highlight>
                  <a:srgbClr val="FFFFFF"/>
                </a:highlight>
                <a:latin typeface="Lora"/>
                <a:ea typeface="Lora"/>
                <a:cs typeface="Lora"/>
                <a:sym typeface="Lora"/>
              </a:rPr>
              <a:t>Some present with acute urinary retention. </a:t>
            </a:r>
            <a:r>
              <a:rPr b="1" lang="en-GB">
                <a:solidFill>
                  <a:srgbClr val="B45F06"/>
                </a:solidFill>
                <a:highlight>
                  <a:srgbClr val="FFFFFF"/>
                </a:highlight>
                <a:latin typeface="Lora"/>
                <a:ea typeface="Lora"/>
                <a:cs typeface="Lora"/>
                <a:sym typeface="Lora"/>
              </a:rPr>
              <a:t>(Medical Emergency)</a:t>
            </a:r>
            <a:endParaRPr b="1" sz="1600">
              <a:solidFill>
                <a:schemeClr val="accent1"/>
              </a:solidFill>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Treatment</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 </a:t>
            </a:r>
            <a:r>
              <a:rPr b="1" lang="en-GB">
                <a:latin typeface="Lora"/>
                <a:ea typeface="Lora"/>
                <a:cs typeface="Lora"/>
                <a:sym typeface="Lora"/>
              </a:rPr>
              <a:t>Mild</a:t>
            </a:r>
            <a:r>
              <a:rPr lang="en-GB">
                <a:latin typeface="Lora"/>
                <a:ea typeface="Lora"/>
                <a:cs typeface="Lora"/>
                <a:sym typeface="Lora"/>
              </a:rPr>
              <a:t> cases </a:t>
            </a:r>
            <a:r>
              <a:rPr lang="en-GB">
                <a:latin typeface="Lora"/>
                <a:ea typeface="Lora"/>
                <a:cs typeface="Lora"/>
                <a:sym typeface="Lora"/>
              </a:rPr>
              <a:t>of BPH </a:t>
            </a:r>
            <a:r>
              <a:rPr lang="en-GB">
                <a:latin typeface="Lora"/>
                <a:ea typeface="Lora"/>
                <a:cs typeface="Lora"/>
                <a:sym typeface="Lora"/>
              </a:rPr>
              <a:t>may be treated with </a:t>
            </a:r>
            <a:r>
              <a:rPr b="1" lang="en-GB">
                <a:latin typeface="Lora"/>
                <a:ea typeface="Lora"/>
                <a:cs typeface="Lora"/>
                <a:sym typeface="Lora"/>
              </a:rPr>
              <a:t>α-blockers and 5-α-reductase inhibitors.</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 </a:t>
            </a:r>
            <a:r>
              <a:rPr b="1" lang="en-GB">
                <a:latin typeface="Lora"/>
                <a:ea typeface="Lora"/>
                <a:cs typeface="Lora"/>
                <a:sym typeface="Lora"/>
              </a:rPr>
              <a:t>Moderate to severe</a:t>
            </a:r>
            <a:r>
              <a:rPr lang="en-GB">
                <a:latin typeface="Lora"/>
                <a:ea typeface="Lora"/>
                <a:cs typeface="Lora"/>
                <a:sym typeface="Lora"/>
              </a:rPr>
              <a:t> cases require </a:t>
            </a:r>
            <a:r>
              <a:rPr b="1" lang="en-GB">
                <a:latin typeface="Lora"/>
                <a:ea typeface="Lora"/>
                <a:cs typeface="Lora"/>
                <a:sym typeface="Lora"/>
              </a:rPr>
              <a:t>transurethral resection of the prostate (TURP).</a:t>
            </a:r>
            <a:endParaRPr b="1">
              <a:latin typeface="Lora"/>
              <a:ea typeface="Lora"/>
              <a:cs typeface="Lora"/>
              <a:sym typeface="Lora"/>
            </a:endParaRPr>
          </a:p>
          <a:p>
            <a:pPr indent="0" lvl="0" marL="0" rtl="0" algn="l">
              <a:lnSpc>
                <a:spcPct val="115000"/>
              </a:lnSpc>
              <a:spcBef>
                <a:spcPts val="1000"/>
              </a:spcBef>
              <a:spcAft>
                <a:spcPts val="0"/>
              </a:spcAft>
              <a:buNone/>
            </a:pPr>
            <a:r>
              <a:rPr b="1" lang="en-GB">
                <a:latin typeface="Lora"/>
                <a:ea typeface="Lora"/>
                <a:cs typeface="Lora"/>
                <a:sym typeface="Lora"/>
              </a:rPr>
              <a:t>Note:</a:t>
            </a:r>
            <a:r>
              <a:rPr lang="en-GB">
                <a:latin typeface="Lora"/>
                <a:ea typeface="Lora"/>
                <a:cs typeface="Lora"/>
                <a:sym typeface="Lora"/>
              </a:rPr>
              <a:t>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Needle biopsies </a:t>
            </a:r>
            <a:r>
              <a:rPr b="1" lang="en-GB">
                <a:latin typeface="Lora"/>
                <a:ea typeface="Lora"/>
                <a:cs typeface="Lora"/>
                <a:sym typeface="Lora"/>
              </a:rPr>
              <a:t>do not sample</a:t>
            </a:r>
            <a:r>
              <a:rPr lang="en-GB">
                <a:latin typeface="Lora"/>
                <a:ea typeface="Lora"/>
                <a:cs typeface="Lora"/>
                <a:sym typeface="Lora"/>
              </a:rPr>
              <a:t> the transitional zone where BPH occurs, therefore the diagnosis of BPH</a:t>
            </a:r>
            <a:r>
              <a:rPr b="1" lang="en-GB">
                <a:latin typeface="Lora"/>
                <a:ea typeface="Lora"/>
                <a:cs typeface="Lora"/>
                <a:sym typeface="Lora"/>
              </a:rPr>
              <a:t> cannot be made on needle biopsy.</a:t>
            </a:r>
            <a:endParaRPr/>
          </a:p>
        </p:txBody>
      </p:sp>
      <p:sp>
        <p:nvSpPr>
          <p:cNvPr id="820" name="Google Shape;820;p63"/>
          <p:cNvSpPr txBox="1"/>
          <p:nvPr/>
        </p:nvSpPr>
        <p:spPr>
          <a:xfrm>
            <a:off x="6543175" y="1801450"/>
            <a:ext cx="5568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FFFFFF"/>
                </a:solidFill>
                <a:latin typeface="Lora"/>
                <a:ea typeface="Lora"/>
                <a:cs typeface="Lora"/>
                <a:sym typeface="Lora"/>
              </a:rPr>
              <a:t>A</a:t>
            </a:r>
            <a:endParaRPr b="1">
              <a:solidFill>
                <a:srgbClr val="FFFFFF"/>
              </a:solidFill>
              <a:latin typeface="Lora"/>
              <a:ea typeface="Lora"/>
              <a:cs typeface="Lora"/>
              <a:sym typeface="Lora"/>
            </a:endParaRPr>
          </a:p>
        </p:txBody>
      </p:sp>
      <p:sp>
        <p:nvSpPr>
          <p:cNvPr id="821" name="Google Shape;821;p63"/>
          <p:cNvSpPr txBox="1"/>
          <p:nvPr/>
        </p:nvSpPr>
        <p:spPr>
          <a:xfrm>
            <a:off x="12900" y="3060550"/>
            <a:ext cx="6723600" cy="209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chemeClr val="accent1"/>
                </a:solidFill>
                <a:latin typeface="Lora"/>
                <a:ea typeface="Lora"/>
                <a:cs typeface="Lora"/>
                <a:sym typeface="Lora"/>
              </a:rPr>
              <a:t>Microscopic Features</a:t>
            </a:r>
            <a:endParaRPr b="1" sz="1600">
              <a:solidFill>
                <a:schemeClr val="accent1"/>
              </a:solidFill>
              <a:latin typeface="Lora"/>
              <a:ea typeface="Lora"/>
              <a:cs typeface="Lora"/>
              <a:sym typeface="Lora"/>
            </a:endParaRPr>
          </a:p>
          <a:p>
            <a:pPr indent="0" lvl="0" marL="0" rtl="0" algn="l">
              <a:lnSpc>
                <a:spcPct val="115000"/>
              </a:lnSpc>
              <a:spcBef>
                <a:spcPts val="0"/>
              </a:spcBef>
              <a:spcAft>
                <a:spcPts val="0"/>
              </a:spcAft>
              <a:buNone/>
            </a:pPr>
            <a:r>
              <a:rPr lang="en-GB">
                <a:latin typeface="Lora"/>
                <a:ea typeface="Lora"/>
                <a:cs typeface="Lora"/>
                <a:sym typeface="Lora"/>
              </a:rPr>
              <a:t>Since the main feature of BPH is nodularity, the nodules can be one of the following:</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(B) </a:t>
            </a:r>
            <a:r>
              <a:rPr lang="en-GB">
                <a:latin typeface="Lora"/>
                <a:ea typeface="Lora"/>
                <a:cs typeface="Lora"/>
                <a:sym typeface="Lora"/>
              </a:rPr>
              <a:t>Purely </a:t>
            </a:r>
            <a:r>
              <a:rPr b="1" lang="en-GB">
                <a:latin typeface="Lora"/>
                <a:ea typeface="Lora"/>
                <a:cs typeface="Lora"/>
                <a:sym typeface="Lora"/>
              </a:rPr>
              <a:t>stromal nodules</a:t>
            </a:r>
            <a:r>
              <a:rPr lang="en-GB">
                <a:latin typeface="Lora"/>
                <a:ea typeface="Lora"/>
                <a:cs typeface="Lora"/>
                <a:sym typeface="Lora"/>
              </a:rPr>
              <a:t> composed mainly of fibromuscular elements.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(C) </a:t>
            </a:r>
            <a:r>
              <a:rPr b="1" lang="en-GB">
                <a:latin typeface="Lora"/>
                <a:ea typeface="Lora"/>
                <a:cs typeface="Lora"/>
                <a:sym typeface="Lora"/>
              </a:rPr>
              <a:t>Fibroepithelial</a:t>
            </a:r>
            <a:r>
              <a:rPr lang="en-GB">
                <a:latin typeface="Lora"/>
                <a:ea typeface="Lora"/>
                <a:cs typeface="Lora"/>
                <a:sym typeface="Lora"/>
              </a:rPr>
              <a:t> with </a:t>
            </a:r>
            <a:r>
              <a:rPr b="1" lang="en-GB">
                <a:latin typeface="Lora"/>
                <a:ea typeface="Lora"/>
                <a:cs typeface="Lora"/>
                <a:sym typeface="Lora"/>
              </a:rPr>
              <a:t>both</a:t>
            </a:r>
            <a:r>
              <a:rPr lang="en-GB">
                <a:latin typeface="Lora"/>
                <a:ea typeface="Lora"/>
                <a:cs typeface="Lora"/>
                <a:sym typeface="Lora"/>
              </a:rPr>
              <a:t> glandular and fibromuscular component:</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Aggregation of small to large to </a:t>
            </a:r>
            <a:r>
              <a:rPr b="1" lang="en-GB">
                <a:latin typeface="Lora"/>
                <a:ea typeface="Lora"/>
                <a:cs typeface="Lora"/>
                <a:sym typeface="Lora"/>
              </a:rPr>
              <a:t>cystically dilated glands.</a:t>
            </a:r>
            <a:endParaRPr b="1">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 Lined by </a:t>
            </a:r>
            <a:r>
              <a:rPr b="1" lang="en-GB" u="sng">
                <a:solidFill>
                  <a:srgbClr val="FF0000"/>
                </a:solidFill>
                <a:latin typeface="Lora"/>
                <a:ea typeface="Lora"/>
                <a:cs typeface="Lora"/>
                <a:sym typeface="Lora"/>
              </a:rPr>
              <a:t>two</a:t>
            </a:r>
            <a:r>
              <a:rPr b="1" lang="en-GB">
                <a:solidFill>
                  <a:srgbClr val="FF0000"/>
                </a:solidFill>
                <a:latin typeface="Lora"/>
                <a:ea typeface="Lora"/>
                <a:cs typeface="Lora"/>
                <a:sym typeface="Lora"/>
              </a:rPr>
              <a:t> layers of epithelium¹.</a:t>
            </a:r>
            <a:endParaRPr b="1">
              <a:solidFill>
                <a:srgbClr val="FF0000"/>
              </a:solidFill>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 Surrounded by </a:t>
            </a:r>
            <a:r>
              <a:rPr b="1" lang="en-GB">
                <a:latin typeface="Lora"/>
                <a:ea typeface="Lora"/>
                <a:cs typeface="Lora"/>
                <a:sym typeface="Lora"/>
              </a:rPr>
              <a:t>fibromuscular stroma</a:t>
            </a:r>
            <a:r>
              <a:rPr lang="en-GB">
                <a:latin typeface="Lora"/>
                <a:ea typeface="Lora"/>
                <a:cs typeface="Lora"/>
                <a:sym typeface="Lora"/>
              </a:rPr>
              <a:t>.</a:t>
            </a:r>
            <a:endParaRPr/>
          </a:p>
        </p:txBody>
      </p:sp>
      <p:sp>
        <p:nvSpPr>
          <p:cNvPr id="822" name="Google Shape;822;p63"/>
          <p:cNvSpPr txBox="1"/>
          <p:nvPr/>
        </p:nvSpPr>
        <p:spPr>
          <a:xfrm>
            <a:off x="4846575" y="5517350"/>
            <a:ext cx="5568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ora"/>
                <a:ea typeface="Lora"/>
                <a:cs typeface="Lora"/>
                <a:sym typeface="Lora"/>
              </a:rPr>
              <a:t>B</a:t>
            </a:r>
            <a:endParaRPr b="1">
              <a:latin typeface="Lora"/>
              <a:ea typeface="Lora"/>
              <a:cs typeface="Lora"/>
              <a:sym typeface="Lora"/>
            </a:endParaRPr>
          </a:p>
        </p:txBody>
      </p:sp>
      <p:sp>
        <p:nvSpPr>
          <p:cNvPr id="823" name="Google Shape;823;p63"/>
          <p:cNvSpPr txBox="1"/>
          <p:nvPr/>
        </p:nvSpPr>
        <p:spPr>
          <a:xfrm>
            <a:off x="6345750" y="5517350"/>
            <a:ext cx="5568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ora"/>
                <a:ea typeface="Lora"/>
                <a:cs typeface="Lora"/>
                <a:sym typeface="Lora"/>
              </a:rPr>
              <a:t>C</a:t>
            </a:r>
            <a:endParaRPr b="1">
              <a:latin typeface="Lora"/>
              <a:ea typeface="Lora"/>
              <a:cs typeface="Lora"/>
              <a:sym typeface="Lora"/>
            </a:endParaRPr>
          </a:p>
        </p:txBody>
      </p:sp>
      <p:pic>
        <p:nvPicPr>
          <p:cNvPr id="824" name="Google Shape;824;p63"/>
          <p:cNvPicPr preferRelativeResize="0"/>
          <p:nvPr/>
        </p:nvPicPr>
        <p:blipFill rotWithShape="1">
          <a:blip r:embed="rId5">
            <a:alphaModFix/>
          </a:blip>
          <a:srcRect b="0" l="9936" r="9216" t="0"/>
          <a:stretch/>
        </p:blipFill>
        <p:spPr>
          <a:xfrm>
            <a:off x="6384379" y="1200175"/>
            <a:ext cx="1414195" cy="1145300"/>
          </a:xfrm>
          <a:prstGeom prst="rect">
            <a:avLst/>
          </a:prstGeom>
          <a:noFill/>
          <a:ln>
            <a:noFill/>
          </a:ln>
        </p:spPr>
      </p:pic>
      <p:sp>
        <p:nvSpPr>
          <p:cNvPr id="825" name="Google Shape;825;p63"/>
          <p:cNvSpPr/>
          <p:nvPr/>
        </p:nvSpPr>
        <p:spPr>
          <a:xfrm>
            <a:off x="7014775" y="1321875"/>
            <a:ext cx="206550" cy="592002"/>
          </a:xfrm>
          <a:prstGeom prst="flowChartTerminator">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6" name="Google Shape;826;p63"/>
          <p:cNvCxnSpPr/>
          <p:nvPr/>
        </p:nvCxnSpPr>
        <p:spPr>
          <a:xfrm flipH="1">
            <a:off x="7412125" y="1394850"/>
            <a:ext cx="243300" cy="154200"/>
          </a:xfrm>
          <a:prstGeom prst="straightConnector1">
            <a:avLst/>
          </a:prstGeom>
          <a:noFill/>
          <a:ln cap="flat" cmpd="sng" w="9525">
            <a:solidFill>
              <a:srgbClr val="FF0000"/>
            </a:solidFill>
            <a:prstDash val="solid"/>
            <a:round/>
            <a:headEnd len="med" w="med" type="none"/>
            <a:tailEnd len="med" w="med" type="stealth"/>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0" name="Shape 830"/>
        <p:cNvGrpSpPr/>
        <p:nvPr/>
      </p:nvGrpSpPr>
      <p:grpSpPr>
        <a:xfrm>
          <a:off x="0" y="0"/>
          <a:ext cx="0" cy="0"/>
          <a:chOff x="0" y="0"/>
          <a:chExt cx="0" cy="0"/>
        </a:xfrm>
      </p:grpSpPr>
      <p:sp>
        <p:nvSpPr>
          <p:cNvPr id="831" name="Google Shape;831;p64"/>
          <p:cNvSpPr txBox="1"/>
          <p:nvPr/>
        </p:nvSpPr>
        <p:spPr>
          <a:xfrm>
            <a:off x="1272446" y="213372"/>
            <a:ext cx="5375100" cy="624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3000">
                <a:solidFill>
                  <a:srgbClr val="741B47"/>
                </a:solidFill>
                <a:latin typeface="Lora"/>
                <a:ea typeface="Lora"/>
                <a:cs typeface="Lora"/>
                <a:sym typeface="Lora"/>
              </a:rPr>
              <a:t>Prostatic Adenocarcinoma</a:t>
            </a:r>
            <a:endParaRPr sz="3000">
              <a:solidFill>
                <a:srgbClr val="741B47"/>
              </a:solidFill>
            </a:endParaRPr>
          </a:p>
        </p:txBody>
      </p:sp>
      <p:sp>
        <p:nvSpPr>
          <p:cNvPr id="832" name="Google Shape;832;p64"/>
          <p:cNvSpPr txBox="1"/>
          <p:nvPr/>
        </p:nvSpPr>
        <p:spPr>
          <a:xfrm>
            <a:off x="0" y="5018050"/>
            <a:ext cx="7167600" cy="122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chemeClr val="accent1"/>
                </a:solidFill>
                <a:latin typeface="Lora"/>
                <a:ea typeface="Lora"/>
                <a:cs typeface="Lora"/>
                <a:sym typeface="Lora"/>
              </a:rPr>
              <a:t>Gross morphology</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70% of tumors arise in the </a:t>
            </a:r>
            <a:r>
              <a:rPr b="1" lang="en-GB">
                <a:solidFill>
                  <a:srgbClr val="FF0000"/>
                </a:solidFill>
                <a:latin typeface="Lora"/>
                <a:ea typeface="Lora"/>
                <a:cs typeface="Lora"/>
                <a:sym typeface="Lora"/>
              </a:rPr>
              <a:t>peripheral zone</a:t>
            </a:r>
            <a:r>
              <a:rPr lang="en-GB">
                <a:latin typeface="Lora"/>
                <a:ea typeface="Lora"/>
                <a:cs typeface="Lora"/>
                <a:sym typeface="Lora"/>
              </a:rPr>
              <a:t> in the posterior part of the gland.</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tumor is </a:t>
            </a:r>
            <a:r>
              <a:rPr b="1" lang="en-GB">
                <a:solidFill>
                  <a:srgbClr val="FF0000"/>
                </a:solidFill>
                <a:latin typeface="Lora"/>
                <a:ea typeface="Lora"/>
                <a:cs typeface="Lora"/>
                <a:sym typeface="Lora"/>
              </a:rPr>
              <a:t>firm</a:t>
            </a:r>
            <a:r>
              <a:rPr lang="en-GB">
                <a:latin typeface="Lora"/>
                <a:ea typeface="Lora"/>
                <a:cs typeface="Lora"/>
                <a:sym typeface="Lora"/>
              </a:rPr>
              <a:t> and </a:t>
            </a:r>
            <a:r>
              <a:rPr b="1" lang="en-GB">
                <a:latin typeface="Lora"/>
                <a:ea typeface="Lora"/>
                <a:cs typeface="Lora"/>
                <a:sym typeface="Lora"/>
              </a:rPr>
              <a:t>gritty</a:t>
            </a:r>
            <a:r>
              <a:rPr lang="en-GB">
                <a:latin typeface="Lora"/>
                <a:ea typeface="Lora"/>
                <a:cs typeface="Lora"/>
                <a:sym typeface="Lora"/>
              </a:rPr>
              <a:t> and is </a:t>
            </a:r>
            <a:r>
              <a:rPr b="1" lang="en-GB">
                <a:latin typeface="Lora"/>
                <a:ea typeface="Lora"/>
                <a:cs typeface="Lora"/>
                <a:sym typeface="Lora"/>
              </a:rPr>
              <a:t>palpable²</a:t>
            </a:r>
            <a:r>
              <a:rPr lang="en-GB">
                <a:latin typeface="Lora"/>
                <a:ea typeface="Lora"/>
                <a:cs typeface="Lora"/>
                <a:sym typeface="Lora"/>
              </a:rPr>
              <a:t> on rectal exam.</a:t>
            </a:r>
            <a:endParaRPr>
              <a:latin typeface="Lora"/>
              <a:ea typeface="Lora"/>
              <a:cs typeface="Lora"/>
              <a:sym typeface="Lora"/>
            </a:endParaRPr>
          </a:p>
        </p:txBody>
      </p:sp>
      <p:sp>
        <p:nvSpPr>
          <p:cNvPr id="833" name="Google Shape;833;p64"/>
          <p:cNvSpPr txBox="1"/>
          <p:nvPr/>
        </p:nvSpPr>
        <p:spPr>
          <a:xfrm>
            <a:off x="0" y="9962550"/>
            <a:ext cx="5822700" cy="5439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SzPts val="900"/>
              <a:buFont typeface="Lora"/>
              <a:buAutoNum type="arabicPeriod"/>
            </a:pPr>
            <a:r>
              <a:rPr lang="en-GB" sz="900">
                <a:latin typeface="Lora"/>
                <a:ea typeface="Lora"/>
                <a:cs typeface="Lora"/>
                <a:sym typeface="Lora"/>
              </a:rPr>
              <a:t>Because of the peripheral location, prostate cancer is less likely to cause urethral obstruction in initial stages, the </a:t>
            </a:r>
            <a:r>
              <a:rPr lang="en-GB" sz="900">
                <a:latin typeface="Lora"/>
                <a:ea typeface="Lora"/>
                <a:cs typeface="Lora"/>
                <a:sym typeface="Lora"/>
              </a:rPr>
              <a:t>manifestations</a:t>
            </a:r>
            <a:r>
              <a:rPr lang="en-GB" sz="900">
                <a:latin typeface="Lora"/>
                <a:ea typeface="Lora"/>
                <a:cs typeface="Lora"/>
                <a:sym typeface="Lora"/>
              </a:rPr>
              <a:t> occur late.</a:t>
            </a:r>
            <a:endParaRPr sz="900">
              <a:latin typeface="Lora"/>
              <a:ea typeface="Lora"/>
              <a:cs typeface="Lora"/>
              <a:sym typeface="Lora"/>
            </a:endParaRPr>
          </a:p>
          <a:p>
            <a:pPr indent="-285750" lvl="0" marL="457200" rtl="0" algn="l">
              <a:spcBef>
                <a:spcPts val="0"/>
              </a:spcBef>
              <a:spcAft>
                <a:spcPts val="0"/>
              </a:spcAft>
              <a:buSzPts val="900"/>
              <a:buFont typeface="Lora"/>
              <a:buAutoNum type="arabicPeriod"/>
            </a:pPr>
            <a:r>
              <a:rPr lang="en-GB" sz="900">
                <a:latin typeface="Lora"/>
                <a:ea typeface="Lora"/>
                <a:cs typeface="Lora"/>
                <a:sym typeface="Lora"/>
              </a:rPr>
              <a:t>In </a:t>
            </a:r>
            <a:r>
              <a:rPr lang="en-GB" sz="900">
                <a:latin typeface="Lora"/>
                <a:ea typeface="Lora"/>
                <a:cs typeface="Lora"/>
                <a:sym typeface="Lora"/>
              </a:rPr>
              <a:t>opposite</a:t>
            </a:r>
            <a:r>
              <a:rPr lang="en-GB" sz="900">
                <a:latin typeface="Lora"/>
                <a:ea typeface="Lora"/>
                <a:cs typeface="Lora"/>
                <a:sym typeface="Lora"/>
              </a:rPr>
              <a:t> to BPH which is difficult to palpate because of deep origin (</a:t>
            </a:r>
            <a:r>
              <a:rPr lang="en-GB" sz="900">
                <a:latin typeface="Lora"/>
                <a:ea typeface="Lora"/>
                <a:cs typeface="Lora"/>
                <a:sym typeface="Lora"/>
              </a:rPr>
              <a:t>Transitional</a:t>
            </a:r>
            <a:r>
              <a:rPr lang="en-GB" sz="900">
                <a:latin typeface="Lora"/>
                <a:ea typeface="Lora"/>
                <a:cs typeface="Lora"/>
                <a:sym typeface="Lora"/>
              </a:rPr>
              <a:t> zone).</a:t>
            </a:r>
            <a:endParaRPr sz="900">
              <a:latin typeface="Lora"/>
              <a:ea typeface="Lora"/>
              <a:cs typeface="Lora"/>
              <a:sym typeface="Lora"/>
            </a:endParaRPr>
          </a:p>
        </p:txBody>
      </p:sp>
      <p:pic>
        <p:nvPicPr>
          <p:cNvPr id="834" name="Google Shape;834;p64"/>
          <p:cNvPicPr preferRelativeResize="0"/>
          <p:nvPr/>
        </p:nvPicPr>
        <p:blipFill>
          <a:blip r:embed="rId3">
            <a:alphaModFix/>
          </a:blip>
          <a:stretch>
            <a:fillRect/>
          </a:stretch>
        </p:blipFill>
        <p:spPr>
          <a:xfrm>
            <a:off x="6029400" y="7205850"/>
            <a:ext cx="1789526" cy="1287875"/>
          </a:xfrm>
          <a:prstGeom prst="rect">
            <a:avLst/>
          </a:prstGeom>
          <a:noFill/>
          <a:ln>
            <a:noFill/>
          </a:ln>
        </p:spPr>
      </p:pic>
      <p:pic>
        <p:nvPicPr>
          <p:cNvPr id="835" name="Google Shape;835;p64"/>
          <p:cNvPicPr preferRelativeResize="0"/>
          <p:nvPr/>
        </p:nvPicPr>
        <p:blipFill>
          <a:blip r:embed="rId4">
            <a:alphaModFix/>
          </a:blip>
          <a:stretch>
            <a:fillRect/>
          </a:stretch>
        </p:blipFill>
        <p:spPr>
          <a:xfrm>
            <a:off x="6029400" y="8642226"/>
            <a:ext cx="1789524" cy="1287875"/>
          </a:xfrm>
          <a:prstGeom prst="rect">
            <a:avLst/>
          </a:prstGeom>
          <a:noFill/>
          <a:ln>
            <a:noFill/>
          </a:ln>
        </p:spPr>
      </p:pic>
      <p:pic>
        <p:nvPicPr>
          <p:cNvPr id="836" name="Google Shape;836;p64"/>
          <p:cNvPicPr preferRelativeResize="0"/>
          <p:nvPr/>
        </p:nvPicPr>
        <p:blipFill>
          <a:blip r:embed="rId5">
            <a:alphaModFix/>
          </a:blip>
          <a:stretch>
            <a:fillRect/>
          </a:stretch>
        </p:blipFill>
        <p:spPr>
          <a:xfrm>
            <a:off x="2116238" y="5976026"/>
            <a:ext cx="1429238" cy="974975"/>
          </a:xfrm>
          <a:prstGeom prst="rect">
            <a:avLst/>
          </a:prstGeom>
          <a:noFill/>
          <a:ln>
            <a:noFill/>
          </a:ln>
        </p:spPr>
      </p:pic>
      <p:pic>
        <p:nvPicPr>
          <p:cNvPr id="837" name="Google Shape;837;p64"/>
          <p:cNvPicPr preferRelativeResize="0"/>
          <p:nvPr/>
        </p:nvPicPr>
        <p:blipFill>
          <a:blip r:embed="rId6">
            <a:alphaModFix/>
          </a:blip>
          <a:stretch>
            <a:fillRect/>
          </a:stretch>
        </p:blipFill>
        <p:spPr>
          <a:xfrm>
            <a:off x="4260338" y="5976026"/>
            <a:ext cx="1543426" cy="974967"/>
          </a:xfrm>
          <a:prstGeom prst="rect">
            <a:avLst/>
          </a:prstGeom>
          <a:noFill/>
          <a:ln>
            <a:noFill/>
          </a:ln>
        </p:spPr>
      </p:pic>
      <p:sp>
        <p:nvSpPr>
          <p:cNvPr id="838" name="Google Shape;838;p64"/>
          <p:cNvSpPr txBox="1"/>
          <p:nvPr/>
        </p:nvSpPr>
        <p:spPr>
          <a:xfrm>
            <a:off x="0" y="906550"/>
            <a:ext cx="7167600" cy="225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Introduction</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the </a:t>
            </a:r>
            <a:r>
              <a:rPr b="1" lang="en-GB">
                <a:latin typeface="Lora"/>
                <a:ea typeface="Lora"/>
                <a:cs typeface="Lora"/>
                <a:sym typeface="Lora"/>
              </a:rPr>
              <a:t>most common form of cancer in men over the age of 50 </a:t>
            </a:r>
            <a:r>
              <a:rPr lang="en-GB">
                <a:latin typeface="Lora"/>
                <a:ea typeface="Lora"/>
                <a:cs typeface="Lora"/>
                <a:sym typeface="Lora"/>
              </a:rPr>
              <a:t>years.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more prevalent among </a:t>
            </a:r>
            <a:r>
              <a:rPr b="1" lang="en-GB">
                <a:latin typeface="Lora"/>
                <a:ea typeface="Lora"/>
                <a:cs typeface="Lora"/>
                <a:sym typeface="Lora"/>
              </a:rPr>
              <a:t>African Americans.</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Androgens</a:t>
            </a:r>
            <a:r>
              <a:rPr lang="en-GB">
                <a:latin typeface="Lora"/>
                <a:ea typeface="Lora"/>
                <a:cs typeface="Lora"/>
                <a:sym typeface="Lora"/>
              </a:rPr>
              <a:t> are believed to play a major role in the pathogenesis.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Tumor can </a:t>
            </a:r>
            <a:r>
              <a:rPr b="1" lang="en-GB">
                <a:latin typeface="Lora"/>
                <a:ea typeface="Lora"/>
                <a:cs typeface="Lora"/>
                <a:sym typeface="Lora"/>
              </a:rPr>
              <a:t>spread</a:t>
            </a:r>
            <a:r>
              <a:rPr lang="en-GB">
                <a:latin typeface="Lora"/>
                <a:ea typeface="Lora"/>
                <a:cs typeface="Lora"/>
                <a:sym typeface="Lora"/>
              </a:rPr>
              <a:t> by: </a:t>
            </a:r>
            <a:endParaRPr>
              <a:latin typeface="Lora"/>
              <a:ea typeface="Lora"/>
              <a:cs typeface="Lora"/>
              <a:sym typeface="Lora"/>
            </a:endParaRPr>
          </a:p>
          <a:p>
            <a:pPr indent="-203200" lvl="0" marL="719999" rtl="0" algn="l">
              <a:lnSpc>
                <a:spcPct val="115000"/>
              </a:lnSpc>
              <a:spcBef>
                <a:spcPts val="0"/>
              </a:spcBef>
              <a:spcAft>
                <a:spcPts val="0"/>
              </a:spcAft>
              <a:buSzPts val="1400"/>
              <a:buFont typeface="Lora"/>
              <a:buChar char="○"/>
            </a:pPr>
            <a:r>
              <a:rPr lang="en-GB">
                <a:latin typeface="Lora"/>
                <a:ea typeface="Lora"/>
                <a:cs typeface="Lora"/>
                <a:sym typeface="Lora"/>
              </a:rPr>
              <a:t>Direct local invasion, through blood vessels, and lymphatics.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Local extension most commonly involves:</a:t>
            </a:r>
            <a:endParaRPr>
              <a:latin typeface="Lora"/>
              <a:ea typeface="Lora"/>
              <a:cs typeface="Lora"/>
              <a:sym typeface="Lora"/>
            </a:endParaRPr>
          </a:p>
          <a:p>
            <a:pPr indent="-203200" lvl="0" marL="719999" rtl="0" algn="l">
              <a:lnSpc>
                <a:spcPct val="115000"/>
              </a:lnSpc>
              <a:spcBef>
                <a:spcPts val="0"/>
              </a:spcBef>
              <a:spcAft>
                <a:spcPts val="0"/>
              </a:spcAft>
              <a:buSzPts val="1400"/>
              <a:buFont typeface="Lora"/>
              <a:buChar char="○"/>
            </a:pPr>
            <a:r>
              <a:rPr lang="en-GB">
                <a:latin typeface="Lora"/>
                <a:ea typeface="Lora"/>
                <a:cs typeface="Lora"/>
                <a:sym typeface="Lora"/>
              </a:rPr>
              <a:t>The </a:t>
            </a:r>
            <a:r>
              <a:rPr b="1" lang="en-GB">
                <a:latin typeface="Lora"/>
                <a:ea typeface="Lora"/>
                <a:cs typeface="Lora"/>
                <a:sym typeface="Lora"/>
              </a:rPr>
              <a:t>periprostatic tissue, seminal vesicles and the base of the urinary bladder</a:t>
            </a:r>
            <a:r>
              <a:rPr lang="en-GB">
                <a:latin typeface="Lora"/>
                <a:ea typeface="Lora"/>
                <a:cs typeface="Lora"/>
                <a:sym typeface="Lora"/>
              </a:rPr>
              <a:t> (leading to ureteral obstruction)¹. </a:t>
            </a:r>
            <a:endParaRPr/>
          </a:p>
        </p:txBody>
      </p:sp>
      <p:sp>
        <p:nvSpPr>
          <p:cNvPr id="839" name="Google Shape;839;p64"/>
          <p:cNvSpPr txBox="1"/>
          <p:nvPr/>
        </p:nvSpPr>
        <p:spPr>
          <a:xfrm>
            <a:off x="0" y="3313525"/>
            <a:ext cx="4898100" cy="167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chemeClr val="accent1"/>
                </a:solidFill>
                <a:latin typeface="Lora"/>
                <a:ea typeface="Lora"/>
                <a:cs typeface="Lora"/>
                <a:sym typeface="Lora"/>
              </a:rPr>
              <a:t>Risk factors</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Age above 50.</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Race.</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Hormone level (increase level of androgens).</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Family history.</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Environmental influences.</a:t>
            </a:r>
            <a:endParaRPr/>
          </a:p>
        </p:txBody>
      </p:sp>
      <p:sp>
        <p:nvSpPr>
          <p:cNvPr id="840" name="Google Shape;840;p64"/>
          <p:cNvSpPr txBox="1"/>
          <p:nvPr/>
        </p:nvSpPr>
        <p:spPr>
          <a:xfrm>
            <a:off x="0" y="7158250"/>
            <a:ext cx="6029400" cy="250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chemeClr val="accent1"/>
                </a:solidFill>
                <a:latin typeface="Lora"/>
                <a:ea typeface="Lora"/>
                <a:cs typeface="Lora"/>
                <a:sym typeface="Lora"/>
              </a:rPr>
              <a:t>Microscopic features</a:t>
            </a:r>
            <a:r>
              <a:rPr lang="en-GB" sz="1600">
                <a:solidFill>
                  <a:schemeClr val="accent1"/>
                </a:solidFill>
                <a:latin typeface="Lora"/>
                <a:ea typeface="Lora"/>
                <a:cs typeface="Lora"/>
                <a:sym typeface="Lora"/>
              </a:rPr>
              <a:t> </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Most lesions produce </a:t>
            </a:r>
            <a:r>
              <a:rPr b="1" lang="en-GB">
                <a:latin typeface="Lora"/>
                <a:ea typeface="Lora"/>
                <a:cs typeface="Lora"/>
                <a:sym typeface="Lora"/>
              </a:rPr>
              <a:t>well-defined gland patterns.</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malignant glands are lined by a </a:t>
            </a:r>
            <a:r>
              <a:rPr b="1" lang="en-GB">
                <a:solidFill>
                  <a:srgbClr val="FF0000"/>
                </a:solidFill>
                <a:latin typeface="Lora"/>
                <a:ea typeface="Lora"/>
                <a:cs typeface="Lora"/>
                <a:sym typeface="Lora"/>
              </a:rPr>
              <a:t>single layer</a:t>
            </a:r>
            <a:r>
              <a:rPr lang="en-GB">
                <a:latin typeface="Lora"/>
                <a:ea typeface="Lora"/>
                <a:cs typeface="Lora"/>
                <a:sym typeface="Lora"/>
              </a:rPr>
              <a:t> of cuboidal or low columnar.</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Large nuclei</a:t>
            </a:r>
            <a:r>
              <a:rPr lang="en-GB">
                <a:latin typeface="Lora"/>
                <a:ea typeface="Lora"/>
                <a:cs typeface="Lora"/>
                <a:sym typeface="Lora"/>
              </a:rPr>
              <a:t> and one or more</a:t>
            </a:r>
            <a:r>
              <a:rPr b="1" lang="en-GB">
                <a:latin typeface="Lora"/>
                <a:ea typeface="Lora"/>
                <a:cs typeface="Lora"/>
                <a:sym typeface="Lora"/>
              </a:rPr>
              <a:t> large nucleoli</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Nuclear pleomorphism is not marked.</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outer </a:t>
            </a:r>
            <a:r>
              <a:rPr b="1" lang="en-GB">
                <a:latin typeface="Lora"/>
                <a:ea typeface="Lora"/>
                <a:cs typeface="Lora"/>
                <a:sym typeface="Lora"/>
              </a:rPr>
              <a:t>basal cell layer</a:t>
            </a:r>
            <a:r>
              <a:rPr lang="en-GB">
                <a:latin typeface="Lora"/>
                <a:ea typeface="Lora"/>
                <a:cs typeface="Lora"/>
                <a:sym typeface="Lora"/>
              </a:rPr>
              <a:t>, typical of benign glands, is </a:t>
            </a:r>
            <a:r>
              <a:rPr b="1" lang="en-GB">
                <a:latin typeface="Lora"/>
                <a:ea typeface="Lora"/>
                <a:cs typeface="Lora"/>
                <a:sym typeface="Lora"/>
              </a:rPr>
              <a:t>absent.</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Perineural</a:t>
            </a:r>
            <a:r>
              <a:rPr b="1" lang="en-GB">
                <a:solidFill>
                  <a:srgbClr val="FF0000"/>
                </a:solidFill>
                <a:latin typeface="Lora"/>
                <a:ea typeface="Lora"/>
                <a:cs typeface="Lora"/>
                <a:sym typeface="Lora"/>
              </a:rPr>
              <a:t> invasion</a:t>
            </a:r>
            <a:r>
              <a:rPr lang="en-GB">
                <a:latin typeface="Lora"/>
                <a:ea typeface="Lora"/>
                <a:cs typeface="Lora"/>
                <a:sym typeface="Lora"/>
              </a:rPr>
              <a:t> is common. (B)</a:t>
            </a:r>
            <a:endParaRPr>
              <a:latin typeface="Lora"/>
              <a:ea typeface="Lora"/>
              <a:cs typeface="Lora"/>
              <a:sym typeface="Lora"/>
            </a:endParaRPr>
          </a:p>
        </p:txBody>
      </p:sp>
      <p:sp>
        <p:nvSpPr>
          <p:cNvPr id="841" name="Google Shape;841;p64"/>
          <p:cNvSpPr txBox="1"/>
          <p:nvPr/>
        </p:nvSpPr>
        <p:spPr>
          <a:xfrm>
            <a:off x="6029400" y="9527950"/>
            <a:ext cx="5568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ora"/>
                <a:ea typeface="Lora"/>
                <a:cs typeface="Lora"/>
                <a:sym typeface="Lora"/>
              </a:rPr>
              <a:t>B</a:t>
            </a:r>
            <a:endParaRPr b="1">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5" name="Shape 845"/>
        <p:cNvGrpSpPr/>
        <p:nvPr/>
      </p:nvGrpSpPr>
      <p:grpSpPr>
        <a:xfrm>
          <a:off x="0" y="0"/>
          <a:ext cx="0" cy="0"/>
          <a:chOff x="0" y="0"/>
          <a:chExt cx="0" cy="0"/>
        </a:xfrm>
      </p:grpSpPr>
      <p:sp>
        <p:nvSpPr>
          <p:cNvPr id="846" name="Google Shape;846;p65"/>
          <p:cNvSpPr txBox="1"/>
          <p:nvPr/>
        </p:nvSpPr>
        <p:spPr>
          <a:xfrm>
            <a:off x="1617006" y="128376"/>
            <a:ext cx="6022200" cy="7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000">
                <a:solidFill>
                  <a:schemeClr val="dk2"/>
                </a:solidFill>
                <a:latin typeface="Lora"/>
                <a:ea typeface="Lora"/>
                <a:cs typeface="Lora"/>
                <a:sym typeface="Lora"/>
              </a:rPr>
              <a:t>Prostate Adenocarcinoma</a:t>
            </a:r>
            <a:endParaRPr/>
          </a:p>
        </p:txBody>
      </p:sp>
      <p:sp>
        <p:nvSpPr>
          <p:cNvPr id="847" name="Google Shape;847;p65"/>
          <p:cNvSpPr txBox="1"/>
          <p:nvPr/>
        </p:nvSpPr>
        <p:spPr>
          <a:xfrm>
            <a:off x="798517" y="4974600"/>
            <a:ext cx="6336000" cy="7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48" name="Google Shape;848;p65"/>
          <p:cNvPicPr preferRelativeResize="0"/>
          <p:nvPr/>
        </p:nvPicPr>
        <p:blipFill>
          <a:blip r:embed="rId3">
            <a:alphaModFix/>
          </a:blip>
          <a:stretch>
            <a:fillRect/>
          </a:stretch>
        </p:blipFill>
        <p:spPr>
          <a:xfrm>
            <a:off x="6322999" y="9131649"/>
            <a:ext cx="1316200" cy="1158900"/>
          </a:xfrm>
          <a:prstGeom prst="rect">
            <a:avLst/>
          </a:prstGeom>
          <a:noFill/>
          <a:ln>
            <a:noFill/>
          </a:ln>
        </p:spPr>
      </p:pic>
      <p:pic>
        <p:nvPicPr>
          <p:cNvPr id="849" name="Google Shape;849;p65"/>
          <p:cNvPicPr preferRelativeResize="0"/>
          <p:nvPr/>
        </p:nvPicPr>
        <p:blipFill rotWithShape="1">
          <a:blip r:embed="rId4">
            <a:alphaModFix/>
          </a:blip>
          <a:srcRect b="0" l="2334" r="0" t="1970"/>
          <a:stretch/>
        </p:blipFill>
        <p:spPr>
          <a:xfrm>
            <a:off x="6323000" y="7896551"/>
            <a:ext cx="1316201" cy="1158901"/>
          </a:xfrm>
          <a:prstGeom prst="rect">
            <a:avLst/>
          </a:prstGeom>
          <a:noFill/>
          <a:ln>
            <a:noFill/>
          </a:ln>
        </p:spPr>
      </p:pic>
      <p:sp>
        <p:nvSpPr>
          <p:cNvPr id="850" name="Google Shape;850;p65"/>
          <p:cNvSpPr txBox="1"/>
          <p:nvPr/>
        </p:nvSpPr>
        <p:spPr>
          <a:xfrm>
            <a:off x="0" y="875075"/>
            <a:ext cx="7043700" cy="365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Grading Prostate Cancer</a:t>
            </a:r>
            <a:endParaRPr b="1"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 </a:t>
            </a:r>
            <a:r>
              <a:rPr b="1" lang="en-GB">
                <a:latin typeface="Lora"/>
                <a:ea typeface="Lora"/>
                <a:cs typeface="Lora"/>
                <a:sym typeface="Lora"/>
              </a:rPr>
              <a:t>Gleason system </a:t>
            </a:r>
            <a:r>
              <a:rPr lang="en-GB">
                <a:latin typeface="Lora"/>
                <a:ea typeface="Lora"/>
                <a:cs typeface="Lora"/>
                <a:sym typeface="Lora"/>
              </a:rPr>
              <a:t>is a</a:t>
            </a:r>
            <a:r>
              <a:rPr b="1" lang="en-GB">
                <a:latin typeface="Lora"/>
                <a:ea typeface="Lora"/>
                <a:cs typeface="Lora"/>
                <a:sym typeface="Lora"/>
              </a:rPr>
              <a:t> histological grading</a:t>
            </a:r>
            <a:r>
              <a:rPr lang="en-GB">
                <a:latin typeface="Lora"/>
                <a:ea typeface="Lora"/>
                <a:cs typeface="Lora"/>
                <a:sym typeface="Lora"/>
              </a:rPr>
              <a:t> and scoring system for prostatic adenocarcinoma done on the microscopic level.</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There are five grades (1 to 5) depending on the degree and pattern of </a:t>
            </a:r>
            <a:r>
              <a:rPr b="1" lang="en-GB">
                <a:latin typeface="Lora"/>
                <a:ea typeface="Lora"/>
                <a:cs typeface="Lora"/>
                <a:sym typeface="Lora"/>
              </a:rPr>
              <a:t>differentiation</a:t>
            </a:r>
            <a:r>
              <a:rPr lang="en-GB">
                <a:latin typeface="Lora"/>
                <a:ea typeface="Lora"/>
                <a:cs typeface="Lora"/>
                <a:sym typeface="Lora"/>
              </a:rPr>
              <a:t> as seen microscopically.</a:t>
            </a:r>
            <a:endParaRPr>
              <a:latin typeface="Lora"/>
              <a:ea typeface="Lora"/>
              <a:cs typeface="Lora"/>
              <a:sym typeface="Lora"/>
            </a:endParaRPr>
          </a:p>
          <a:p>
            <a:pPr indent="-203200" lvl="1" marL="719999" rtl="0" algn="l">
              <a:lnSpc>
                <a:spcPct val="115000"/>
              </a:lnSpc>
              <a:spcBef>
                <a:spcPts val="0"/>
              </a:spcBef>
              <a:spcAft>
                <a:spcPts val="0"/>
              </a:spcAft>
              <a:buSzPts val="1400"/>
              <a:buFont typeface="Lora"/>
              <a:buChar char="○"/>
            </a:pPr>
            <a:r>
              <a:rPr lang="en-GB">
                <a:latin typeface="Lora"/>
                <a:ea typeface="Lora"/>
                <a:cs typeface="Lora"/>
                <a:sym typeface="Lora"/>
              </a:rPr>
              <a:t>Grade</a:t>
            </a:r>
            <a:r>
              <a:rPr b="1" lang="en-GB">
                <a:latin typeface="Lora"/>
                <a:ea typeface="Lora"/>
                <a:cs typeface="Lora"/>
                <a:sym typeface="Lora"/>
              </a:rPr>
              <a:t> 1 </a:t>
            </a:r>
            <a:r>
              <a:rPr lang="en-GB">
                <a:latin typeface="Lora"/>
                <a:ea typeface="Lora"/>
                <a:cs typeface="Lora"/>
                <a:sym typeface="Lora"/>
              </a:rPr>
              <a:t>= </a:t>
            </a:r>
            <a:r>
              <a:rPr b="1" lang="en-GB">
                <a:latin typeface="Lora"/>
                <a:ea typeface="Lora"/>
                <a:cs typeface="Lora"/>
                <a:sym typeface="Lora"/>
              </a:rPr>
              <a:t>well</a:t>
            </a:r>
            <a:r>
              <a:rPr lang="en-GB">
                <a:latin typeface="Lora"/>
                <a:ea typeface="Lora"/>
                <a:cs typeface="Lora"/>
                <a:sym typeface="Lora"/>
              </a:rPr>
              <a:t>-differentiated</a:t>
            </a:r>
            <a:endParaRPr>
              <a:latin typeface="Lora"/>
              <a:ea typeface="Lora"/>
              <a:cs typeface="Lora"/>
              <a:sym typeface="Lora"/>
            </a:endParaRPr>
          </a:p>
          <a:p>
            <a:pPr indent="-203200" lvl="1" marL="719999" rtl="0" algn="l">
              <a:lnSpc>
                <a:spcPct val="115000"/>
              </a:lnSpc>
              <a:spcBef>
                <a:spcPts val="0"/>
              </a:spcBef>
              <a:spcAft>
                <a:spcPts val="0"/>
              </a:spcAft>
              <a:buSzPts val="1400"/>
              <a:buFont typeface="Lora"/>
              <a:buChar char="○"/>
            </a:pPr>
            <a:r>
              <a:rPr lang="en-GB">
                <a:latin typeface="Lora"/>
                <a:ea typeface="Lora"/>
                <a:cs typeface="Lora"/>
                <a:sym typeface="Lora"/>
              </a:rPr>
              <a:t>Grade </a:t>
            </a:r>
            <a:r>
              <a:rPr b="1" lang="en-GB">
                <a:latin typeface="Lora"/>
                <a:ea typeface="Lora"/>
                <a:cs typeface="Lora"/>
                <a:sym typeface="Lora"/>
              </a:rPr>
              <a:t>5</a:t>
            </a:r>
            <a:r>
              <a:rPr lang="en-GB">
                <a:latin typeface="Lora"/>
                <a:ea typeface="Lora"/>
                <a:cs typeface="Lora"/>
                <a:sym typeface="Lora"/>
              </a:rPr>
              <a:t> = </a:t>
            </a:r>
            <a:r>
              <a:rPr b="1" lang="en-GB">
                <a:latin typeface="Lora"/>
                <a:ea typeface="Lora"/>
                <a:cs typeface="Lora"/>
                <a:sym typeface="Lora"/>
              </a:rPr>
              <a:t>very</a:t>
            </a:r>
            <a:r>
              <a:rPr lang="en-GB">
                <a:latin typeface="Lora"/>
                <a:ea typeface="Lora"/>
                <a:cs typeface="Lora"/>
                <a:sym typeface="Lora"/>
              </a:rPr>
              <a:t> </a:t>
            </a:r>
            <a:r>
              <a:rPr b="1" lang="en-GB">
                <a:latin typeface="Lora"/>
                <a:ea typeface="Lora"/>
                <a:cs typeface="Lora"/>
                <a:sym typeface="Lora"/>
              </a:rPr>
              <a:t>poorly</a:t>
            </a:r>
            <a:r>
              <a:rPr lang="en-GB">
                <a:latin typeface="Lora"/>
                <a:ea typeface="Lora"/>
                <a:cs typeface="Lora"/>
                <a:sym typeface="Lora"/>
              </a:rPr>
              <a:t> differentiated.</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Prostate carcinomas usually have </a:t>
            </a:r>
            <a:r>
              <a:rPr b="1" lang="en-GB">
                <a:latin typeface="Lora"/>
                <a:ea typeface="Lora"/>
                <a:cs typeface="Lora"/>
                <a:sym typeface="Lora"/>
              </a:rPr>
              <a:t>more than one pattern</a:t>
            </a:r>
            <a:r>
              <a:rPr lang="en-GB">
                <a:latin typeface="Lora"/>
                <a:ea typeface="Lora"/>
                <a:cs typeface="Lora"/>
                <a:sym typeface="Lora"/>
              </a:rPr>
              <a:t> within any given tumor.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Gleason Score:</a:t>
            </a:r>
            <a:r>
              <a:rPr b="1" lang="en-GB">
                <a:latin typeface="Lora"/>
                <a:ea typeface="Lora"/>
                <a:cs typeface="Lora"/>
                <a:sym typeface="Lora"/>
              </a:rPr>
              <a:t> </a:t>
            </a:r>
            <a:r>
              <a:rPr lang="en-GB">
                <a:latin typeface="Lora"/>
                <a:ea typeface="Lora"/>
                <a:cs typeface="Lora"/>
                <a:sym typeface="Lora"/>
              </a:rPr>
              <a:t>is the final sum of two grades within the tumor: </a:t>
            </a:r>
            <a:endParaRPr>
              <a:latin typeface="Lora"/>
              <a:ea typeface="Lora"/>
              <a:cs typeface="Lora"/>
              <a:sym typeface="Lora"/>
            </a:endParaRPr>
          </a:p>
          <a:p>
            <a:pPr indent="-203200" lvl="0" marL="719999" rtl="0" algn="l">
              <a:lnSpc>
                <a:spcPct val="115000"/>
              </a:lnSpc>
              <a:spcBef>
                <a:spcPts val="0"/>
              </a:spcBef>
              <a:spcAft>
                <a:spcPts val="0"/>
              </a:spcAft>
              <a:buSzPts val="1400"/>
              <a:buFont typeface="Lora"/>
              <a:buChar char="○"/>
            </a:pPr>
            <a:r>
              <a:rPr b="1" lang="en-GB">
                <a:latin typeface="Lora"/>
                <a:ea typeface="Lora"/>
                <a:cs typeface="Lora"/>
                <a:sym typeface="Lora"/>
              </a:rPr>
              <a:t>In </a:t>
            </a:r>
            <a:r>
              <a:rPr b="1" lang="en-GB" u="sng">
                <a:latin typeface="Lora"/>
                <a:ea typeface="Lora"/>
                <a:cs typeface="Lora"/>
                <a:sym typeface="Lora"/>
              </a:rPr>
              <a:t>biopsies</a:t>
            </a:r>
            <a:r>
              <a:rPr b="1" lang="en-GB">
                <a:latin typeface="Lora"/>
                <a:ea typeface="Lora"/>
                <a:cs typeface="Lora"/>
                <a:sym typeface="Lora"/>
              </a:rPr>
              <a:t>: </a:t>
            </a:r>
            <a:r>
              <a:rPr lang="en-GB">
                <a:latin typeface="Lora"/>
                <a:ea typeface="Lora"/>
                <a:cs typeface="Lora"/>
                <a:sym typeface="Lora"/>
              </a:rPr>
              <a:t>the </a:t>
            </a:r>
            <a:r>
              <a:rPr b="1" lang="en-GB">
                <a:latin typeface="Lora"/>
                <a:ea typeface="Lora"/>
                <a:cs typeface="Lora"/>
                <a:sym typeface="Lora"/>
              </a:rPr>
              <a:t>most predominant </a:t>
            </a:r>
            <a:r>
              <a:rPr lang="en-GB">
                <a:latin typeface="Lora"/>
                <a:ea typeface="Lora"/>
                <a:cs typeface="Lora"/>
                <a:sym typeface="Lora"/>
              </a:rPr>
              <a:t>grade</a:t>
            </a:r>
            <a:r>
              <a:rPr b="1" lang="en-GB">
                <a:latin typeface="Lora"/>
                <a:ea typeface="Lora"/>
                <a:cs typeface="Lora"/>
                <a:sym typeface="Lora"/>
              </a:rPr>
              <a:t> +</a:t>
            </a:r>
            <a:r>
              <a:rPr lang="en-GB">
                <a:latin typeface="Lora"/>
                <a:ea typeface="Lora"/>
                <a:cs typeface="Lora"/>
                <a:sym typeface="Lora"/>
              </a:rPr>
              <a:t> </a:t>
            </a:r>
            <a:r>
              <a:rPr b="1" lang="en-GB">
                <a:latin typeface="Lora"/>
                <a:ea typeface="Lora"/>
                <a:cs typeface="Lora"/>
                <a:sym typeface="Lora"/>
              </a:rPr>
              <a:t>most aggressive </a:t>
            </a:r>
            <a:r>
              <a:rPr lang="en-GB">
                <a:latin typeface="Lora"/>
                <a:ea typeface="Lora"/>
                <a:cs typeface="Lora"/>
                <a:sym typeface="Lora"/>
              </a:rPr>
              <a:t>grade</a:t>
            </a:r>
            <a:r>
              <a:rPr lang="en-GB">
                <a:latin typeface="Lora"/>
                <a:ea typeface="Lora"/>
                <a:cs typeface="Lora"/>
                <a:sym typeface="Lora"/>
              </a:rPr>
              <a:t> are added and the final sum is </a:t>
            </a:r>
            <a:r>
              <a:rPr b="1" lang="en-GB">
                <a:latin typeface="Lora"/>
                <a:ea typeface="Lora"/>
                <a:cs typeface="Lora"/>
                <a:sym typeface="Lora"/>
              </a:rPr>
              <a:t>Gleason Score.</a:t>
            </a:r>
            <a:endParaRPr b="1">
              <a:latin typeface="Lora"/>
              <a:ea typeface="Lora"/>
              <a:cs typeface="Lora"/>
              <a:sym typeface="Lora"/>
            </a:endParaRPr>
          </a:p>
          <a:p>
            <a:pPr indent="-203200" lvl="0" marL="719999" rtl="0" algn="l">
              <a:lnSpc>
                <a:spcPct val="115000"/>
              </a:lnSpc>
              <a:spcBef>
                <a:spcPts val="0"/>
              </a:spcBef>
              <a:spcAft>
                <a:spcPts val="0"/>
              </a:spcAft>
              <a:buSzPts val="1400"/>
              <a:buFont typeface="Lora"/>
              <a:buChar char="○"/>
            </a:pPr>
            <a:r>
              <a:rPr b="1" lang="en-GB">
                <a:latin typeface="Lora"/>
                <a:ea typeface="Lora"/>
                <a:cs typeface="Lora"/>
                <a:sym typeface="Lora"/>
              </a:rPr>
              <a:t>On</a:t>
            </a:r>
            <a:r>
              <a:rPr b="1" lang="en-GB">
                <a:latin typeface="Lora"/>
                <a:ea typeface="Lora"/>
                <a:cs typeface="Lora"/>
                <a:sym typeface="Lora"/>
              </a:rPr>
              <a:t> </a:t>
            </a:r>
            <a:r>
              <a:rPr b="1" lang="en-GB" u="sng">
                <a:latin typeface="Lora"/>
                <a:ea typeface="Lora"/>
                <a:cs typeface="Lora"/>
                <a:sym typeface="Lora"/>
              </a:rPr>
              <a:t>resection</a:t>
            </a:r>
            <a:r>
              <a:rPr b="1" lang="en-GB">
                <a:latin typeface="Lora"/>
                <a:ea typeface="Lora"/>
                <a:cs typeface="Lora"/>
                <a:sym typeface="Lora"/>
              </a:rPr>
              <a:t>: </a:t>
            </a:r>
            <a:r>
              <a:rPr lang="en-GB">
                <a:latin typeface="Lora"/>
                <a:ea typeface="Lora"/>
                <a:cs typeface="Lora"/>
                <a:sym typeface="Lora"/>
              </a:rPr>
              <a:t>the </a:t>
            </a:r>
            <a:r>
              <a:rPr b="1" lang="en-GB">
                <a:latin typeface="Lora"/>
                <a:ea typeface="Lora"/>
                <a:cs typeface="Lora"/>
                <a:sym typeface="Lora"/>
              </a:rPr>
              <a:t>predominant</a:t>
            </a:r>
            <a:r>
              <a:rPr lang="en-GB">
                <a:latin typeface="Lora"/>
                <a:ea typeface="Lora"/>
                <a:cs typeface="Lora"/>
                <a:sym typeface="Lora"/>
              </a:rPr>
              <a:t> grade + </a:t>
            </a:r>
            <a:r>
              <a:rPr b="1" lang="en-GB">
                <a:latin typeface="Lora"/>
                <a:ea typeface="Lora"/>
                <a:cs typeface="Lora"/>
                <a:sym typeface="Lora"/>
              </a:rPr>
              <a:t>second predominant </a:t>
            </a:r>
            <a:r>
              <a:rPr lang="en-GB">
                <a:latin typeface="Lora"/>
                <a:ea typeface="Lora"/>
                <a:cs typeface="Lora"/>
                <a:sym typeface="Lora"/>
              </a:rPr>
              <a:t>grade</a:t>
            </a:r>
            <a:r>
              <a:rPr b="1" lang="en-GB">
                <a:latin typeface="Lora"/>
                <a:ea typeface="Lora"/>
                <a:cs typeface="Lora"/>
                <a:sym typeface="Lora"/>
              </a:rPr>
              <a:t> </a:t>
            </a:r>
            <a:r>
              <a:rPr lang="en-GB">
                <a:latin typeface="Lora"/>
                <a:ea typeface="Lora"/>
                <a:cs typeface="Lora"/>
                <a:sym typeface="Lora"/>
              </a:rPr>
              <a:t>are added to give the </a:t>
            </a:r>
            <a:r>
              <a:rPr b="1" lang="en-GB">
                <a:latin typeface="Lora"/>
                <a:ea typeface="Lora"/>
                <a:cs typeface="Lora"/>
                <a:sym typeface="Lora"/>
              </a:rPr>
              <a:t>Gleason score</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Gleason grading and scoring is very useful in predicting the </a:t>
            </a:r>
            <a:r>
              <a:rPr b="1" lang="en-GB">
                <a:latin typeface="Lora"/>
                <a:ea typeface="Lora"/>
                <a:cs typeface="Lora"/>
                <a:sym typeface="Lora"/>
              </a:rPr>
              <a:t>prognosis</a:t>
            </a:r>
            <a:r>
              <a:rPr lang="en-GB">
                <a:latin typeface="Lora"/>
                <a:ea typeface="Lora"/>
                <a:cs typeface="Lora"/>
                <a:sym typeface="Lora"/>
              </a:rPr>
              <a:t> of a patient.</a:t>
            </a:r>
            <a:endParaRPr b="1">
              <a:latin typeface="Lora"/>
              <a:ea typeface="Lora"/>
              <a:cs typeface="Lora"/>
              <a:sym typeface="Lora"/>
            </a:endParaRPr>
          </a:p>
        </p:txBody>
      </p:sp>
      <p:sp>
        <p:nvSpPr>
          <p:cNvPr id="851" name="Google Shape;851;p65"/>
          <p:cNvSpPr txBox="1"/>
          <p:nvPr/>
        </p:nvSpPr>
        <p:spPr>
          <a:xfrm>
            <a:off x="0" y="5067025"/>
            <a:ext cx="7639200" cy="11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Staging Prostate Cancer</a:t>
            </a:r>
            <a:endParaRPr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Staging in prostate cancer depends on the </a:t>
            </a:r>
            <a:r>
              <a:rPr b="1" lang="en-GB">
                <a:latin typeface="Lora"/>
                <a:ea typeface="Lora"/>
                <a:cs typeface="Lora"/>
                <a:sym typeface="Lora"/>
              </a:rPr>
              <a:t>TNM </a:t>
            </a:r>
            <a:r>
              <a:rPr b="1" lang="en-GB">
                <a:solidFill>
                  <a:srgbClr val="434343"/>
                </a:solidFill>
                <a:latin typeface="Lora"/>
                <a:ea typeface="Lora"/>
                <a:cs typeface="Lora"/>
                <a:sym typeface="Lora"/>
              </a:rPr>
              <a:t>(tumor size, lymph node, metastasis) </a:t>
            </a:r>
            <a:r>
              <a:rPr b="1" lang="en-GB">
                <a:latin typeface="Lora"/>
                <a:ea typeface="Lora"/>
                <a:cs typeface="Lora"/>
                <a:sym typeface="Lora"/>
              </a:rPr>
              <a:t>system</a:t>
            </a:r>
            <a:r>
              <a:rPr b="1" lang="en-GB">
                <a:solidFill>
                  <a:srgbClr val="434343"/>
                </a:solidFill>
                <a:latin typeface="Lora"/>
                <a:ea typeface="Lora"/>
                <a:cs typeface="Lora"/>
                <a:sym typeface="Lora"/>
              </a:rPr>
              <a:t>.</a:t>
            </a:r>
            <a:endParaRPr b="1">
              <a:solidFill>
                <a:srgbClr val="434343"/>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 </a:t>
            </a:r>
            <a:r>
              <a:rPr lang="en-GB">
                <a:latin typeface="Lora"/>
                <a:ea typeface="Lora"/>
                <a:cs typeface="Lora"/>
                <a:sym typeface="Lora"/>
              </a:rPr>
              <a:t>It is the </a:t>
            </a:r>
            <a:r>
              <a:rPr b="1" lang="en-GB">
                <a:solidFill>
                  <a:srgbClr val="FF0000"/>
                </a:solidFill>
                <a:latin typeface="Lora"/>
                <a:ea typeface="Lora"/>
                <a:cs typeface="Lora"/>
                <a:sym typeface="Lora"/>
              </a:rPr>
              <a:t>most important indicator of prognosis.</a:t>
            </a:r>
            <a:endParaRPr>
              <a:latin typeface="Lora"/>
              <a:ea typeface="Lora"/>
              <a:cs typeface="Lora"/>
              <a:sym typeface="Lora"/>
            </a:endParaRPr>
          </a:p>
          <a:p>
            <a:pPr indent="0" lvl="0" marL="0" rtl="0" algn="l">
              <a:lnSpc>
                <a:spcPct val="115000"/>
              </a:lnSpc>
              <a:spcBef>
                <a:spcPts val="0"/>
              </a:spcBef>
              <a:spcAft>
                <a:spcPts val="0"/>
              </a:spcAft>
              <a:buNone/>
            </a:pPr>
            <a:r>
              <a:t/>
            </a:r>
            <a:endParaRPr b="1">
              <a:latin typeface="Lora"/>
              <a:ea typeface="Lora"/>
              <a:cs typeface="Lora"/>
              <a:sym typeface="Lora"/>
            </a:endParaRPr>
          </a:p>
        </p:txBody>
      </p:sp>
      <p:sp>
        <p:nvSpPr>
          <p:cNvPr id="852" name="Google Shape;852;p65"/>
          <p:cNvSpPr txBox="1"/>
          <p:nvPr/>
        </p:nvSpPr>
        <p:spPr>
          <a:xfrm>
            <a:off x="0" y="6316300"/>
            <a:ext cx="7843800" cy="132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Clinical Presentation</a:t>
            </a:r>
            <a:endParaRPr b="1"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Microscopic (small size) cancers are </a:t>
            </a:r>
            <a:r>
              <a:rPr b="1" lang="en-GB">
                <a:latin typeface="Lora"/>
                <a:ea typeface="Lora"/>
                <a:cs typeface="Lora"/>
                <a:sym typeface="Lora"/>
              </a:rPr>
              <a:t>asymptomatic</a:t>
            </a:r>
            <a:r>
              <a:rPr lang="en-GB">
                <a:latin typeface="Lora"/>
                <a:ea typeface="Lora"/>
                <a:cs typeface="Lora"/>
                <a:sym typeface="Lora"/>
              </a:rPr>
              <a:t> and are discovered incidentally</a:t>
            </a:r>
            <a:r>
              <a:rPr b="1" lang="en-GB">
                <a:latin typeface="Lora"/>
                <a:ea typeface="Lora"/>
                <a:cs typeface="Lora"/>
                <a:sym typeface="Lora"/>
              </a:rPr>
              <a:t>.</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U</a:t>
            </a:r>
            <a:r>
              <a:rPr lang="en-GB">
                <a:latin typeface="Lora"/>
                <a:ea typeface="Lora"/>
                <a:cs typeface="Lora"/>
                <a:sym typeface="Lora"/>
              </a:rPr>
              <a:t>rinary symptoms occurs late.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Occasionally patients present with </a:t>
            </a:r>
            <a:r>
              <a:rPr b="1" lang="en-GB">
                <a:latin typeface="Lora"/>
                <a:ea typeface="Lora"/>
                <a:cs typeface="Lora"/>
                <a:sym typeface="Lora"/>
              </a:rPr>
              <a:t>back pain caused by vertebral metastases.</a:t>
            </a:r>
            <a:endParaRPr>
              <a:latin typeface="Lora"/>
              <a:ea typeface="Lora"/>
              <a:cs typeface="Lora"/>
              <a:sym typeface="Lora"/>
            </a:endParaRPr>
          </a:p>
          <a:p>
            <a:pPr indent="0" lvl="0" marL="0" rtl="0" algn="l">
              <a:lnSpc>
                <a:spcPct val="115000"/>
              </a:lnSpc>
              <a:spcBef>
                <a:spcPts val="0"/>
              </a:spcBef>
              <a:spcAft>
                <a:spcPts val="0"/>
              </a:spcAft>
              <a:buNone/>
            </a:pPr>
            <a:r>
              <a:t/>
            </a:r>
            <a:endParaRPr b="1">
              <a:latin typeface="Lora"/>
              <a:ea typeface="Lora"/>
              <a:cs typeface="Lora"/>
              <a:sym typeface="Lora"/>
            </a:endParaRPr>
          </a:p>
        </p:txBody>
      </p:sp>
      <p:sp>
        <p:nvSpPr>
          <p:cNvPr id="853" name="Google Shape;853;p65"/>
          <p:cNvSpPr txBox="1"/>
          <p:nvPr/>
        </p:nvSpPr>
        <p:spPr>
          <a:xfrm>
            <a:off x="0" y="7643800"/>
            <a:ext cx="6022200" cy="219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Diagnosis</a:t>
            </a:r>
            <a:endParaRPr b="1"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Digital rectal examination</a:t>
            </a:r>
            <a:r>
              <a:rPr lang="en-GB">
                <a:latin typeface="Lora"/>
                <a:ea typeface="Lora"/>
                <a:cs typeface="Lora"/>
                <a:sym typeface="Lora"/>
              </a:rPr>
              <a:t>: may detect some early cancers.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PSA (Prostate Specific Antigen)</a:t>
            </a:r>
            <a:r>
              <a:rPr b="1" lang="en-GB">
                <a:latin typeface="Lora"/>
                <a:ea typeface="Lora"/>
                <a:cs typeface="Lora"/>
                <a:sym typeface="Lora"/>
              </a:rPr>
              <a:t>:</a:t>
            </a:r>
            <a:r>
              <a:rPr lang="en-GB">
                <a:latin typeface="Lora"/>
                <a:ea typeface="Lora"/>
                <a:cs typeface="Lora"/>
                <a:sym typeface="Lora"/>
              </a:rPr>
              <a:t> are important in the diagnosis and management of prostate cancer, However, a minority of prostate cancers may have low PSA.</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PSA is </a:t>
            </a:r>
            <a:r>
              <a:rPr b="1" lang="en-GB">
                <a:latin typeface="Lora"/>
                <a:ea typeface="Lora"/>
                <a:cs typeface="Lora"/>
                <a:sym typeface="Lora"/>
              </a:rPr>
              <a:t>organ-specific</a:t>
            </a:r>
            <a:r>
              <a:rPr lang="en-GB">
                <a:latin typeface="Lora"/>
                <a:ea typeface="Lora"/>
                <a:cs typeface="Lora"/>
                <a:sym typeface="Lora"/>
              </a:rPr>
              <a:t> but not cancer specific thus it can increase in BPH and prostatitis.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 </a:t>
            </a:r>
            <a:r>
              <a:rPr b="1" lang="en-GB">
                <a:latin typeface="Lora"/>
                <a:ea typeface="Lora"/>
                <a:cs typeface="Lora"/>
                <a:sym typeface="Lora"/>
              </a:rPr>
              <a:t>Transrectal needle biopsy:</a:t>
            </a:r>
            <a:r>
              <a:rPr lang="en-GB">
                <a:latin typeface="Lora"/>
                <a:ea typeface="Lora"/>
                <a:cs typeface="Lora"/>
                <a:sym typeface="Lora"/>
              </a:rPr>
              <a:t> is required to confirm the diagnosis.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7" name="Shape 857"/>
        <p:cNvGrpSpPr/>
        <p:nvPr/>
      </p:nvGrpSpPr>
      <p:grpSpPr>
        <a:xfrm>
          <a:off x="0" y="0"/>
          <a:ext cx="0" cy="0"/>
          <a:chOff x="0" y="0"/>
          <a:chExt cx="0" cy="0"/>
        </a:xfrm>
      </p:grpSpPr>
      <p:sp>
        <p:nvSpPr>
          <p:cNvPr id="858" name="Google Shape;858;p66"/>
          <p:cNvSpPr txBox="1"/>
          <p:nvPr/>
        </p:nvSpPr>
        <p:spPr>
          <a:xfrm>
            <a:off x="1471668" y="103835"/>
            <a:ext cx="6336000" cy="7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000">
                <a:solidFill>
                  <a:schemeClr val="dk2"/>
                </a:solidFill>
                <a:latin typeface="Lora"/>
                <a:ea typeface="Lora"/>
                <a:cs typeface="Lora"/>
                <a:sym typeface="Lora"/>
              </a:rPr>
              <a:t>Prostate Adenocarcinoma</a:t>
            </a:r>
            <a:endParaRPr/>
          </a:p>
        </p:txBody>
      </p:sp>
      <p:sp>
        <p:nvSpPr>
          <p:cNvPr id="859" name="Google Shape;859;p66"/>
          <p:cNvSpPr txBox="1"/>
          <p:nvPr/>
        </p:nvSpPr>
        <p:spPr>
          <a:xfrm>
            <a:off x="0" y="843025"/>
            <a:ext cx="7473000" cy="593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Treatment</a:t>
            </a:r>
            <a:endParaRPr b="1"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Surgery, radiotherapy and hormonal therapy </a:t>
            </a:r>
            <a:r>
              <a:rPr lang="en-GB">
                <a:latin typeface="Lora"/>
                <a:ea typeface="Lora"/>
                <a:cs typeface="Lora"/>
                <a:sym typeface="Lora"/>
              </a:rPr>
              <a:t>are used for treatment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90% of treated patients are expected to live for 15 years.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Currently the most acceptable treatment for clinically localized cancer is </a:t>
            </a:r>
            <a:r>
              <a:rPr b="1" lang="en-GB">
                <a:latin typeface="Lora"/>
                <a:ea typeface="Lora"/>
                <a:cs typeface="Lora"/>
                <a:sym typeface="Lora"/>
              </a:rPr>
              <a:t>radical surgery</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Locally </a:t>
            </a:r>
            <a:r>
              <a:rPr b="1" lang="en-GB">
                <a:latin typeface="Lora"/>
                <a:ea typeface="Lora"/>
                <a:cs typeface="Lora"/>
                <a:sym typeface="Lora"/>
              </a:rPr>
              <a:t>advanced</a:t>
            </a:r>
            <a:r>
              <a:rPr lang="en-GB">
                <a:latin typeface="Lora"/>
                <a:ea typeface="Lora"/>
                <a:cs typeface="Lora"/>
                <a:sym typeface="Lora"/>
              </a:rPr>
              <a:t> cancers can be treated by </a:t>
            </a:r>
            <a:r>
              <a:rPr b="1" lang="en-GB">
                <a:latin typeface="Lora"/>
                <a:ea typeface="Lora"/>
                <a:cs typeface="Lora"/>
                <a:sym typeface="Lora"/>
              </a:rPr>
              <a:t>radiotherapy</a:t>
            </a:r>
            <a:r>
              <a:rPr lang="en-GB">
                <a:latin typeface="Lora"/>
                <a:ea typeface="Lora"/>
                <a:cs typeface="Lora"/>
                <a:sym typeface="Lora"/>
              </a:rPr>
              <a:t> and </a:t>
            </a:r>
            <a:r>
              <a:rPr b="1" lang="en-GB">
                <a:latin typeface="Lora"/>
                <a:ea typeface="Lora"/>
                <a:cs typeface="Lora"/>
                <a:sym typeface="Lora"/>
              </a:rPr>
              <a:t>hormonal therapy</a:t>
            </a:r>
            <a:r>
              <a:rPr lang="en-GB">
                <a:latin typeface="Lora"/>
                <a:ea typeface="Lora"/>
                <a:cs typeface="Lora"/>
                <a:sym typeface="Lora"/>
              </a:rPr>
              <a:t>.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Hormonal therapy (anti-androgen therapy) can induce remission.</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Advanced, metastatic</a:t>
            </a:r>
            <a:r>
              <a:rPr lang="en-GB">
                <a:latin typeface="Lora"/>
                <a:ea typeface="Lora"/>
                <a:cs typeface="Lora"/>
                <a:sym typeface="Lora"/>
              </a:rPr>
              <a:t> carcinoma is treated by </a:t>
            </a:r>
            <a:r>
              <a:rPr b="1" lang="en-GB">
                <a:latin typeface="Lora"/>
                <a:ea typeface="Lora"/>
                <a:cs typeface="Lora"/>
                <a:sym typeface="Lora"/>
              </a:rPr>
              <a:t>androgen removal treatment</a:t>
            </a:r>
            <a:r>
              <a:rPr lang="en-GB">
                <a:latin typeface="Lora"/>
                <a:ea typeface="Lora"/>
                <a:cs typeface="Lora"/>
                <a:sym typeface="Lora"/>
              </a:rPr>
              <a:t>, either by </a:t>
            </a:r>
            <a:r>
              <a:rPr b="1" lang="en-GB">
                <a:latin typeface="Lora"/>
                <a:ea typeface="Lora"/>
                <a:cs typeface="Lora"/>
                <a:sym typeface="Lora"/>
              </a:rPr>
              <a:t>orchiectomy</a:t>
            </a:r>
            <a:r>
              <a:rPr lang="en-GB">
                <a:latin typeface="Lora"/>
                <a:ea typeface="Lora"/>
                <a:cs typeface="Lora"/>
                <a:sym typeface="Lora"/>
              </a:rPr>
              <a:t> or by hormonal </a:t>
            </a:r>
            <a:r>
              <a:rPr b="1" lang="en-GB">
                <a:latin typeface="Lora"/>
                <a:ea typeface="Lora"/>
                <a:cs typeface="Lora"/>
                <a:sym typeface="Lora"/>
              </a:rPr>
              <a:t>anti-androgen therapy.</a:t>
            </a:r>
            <a:endParaRPr b="1">
              <a:latin typeface="Lora"/>
              <a:ea typeface="Lora"/>
              <a:cs typeface="Lora"/>
              <a:sym typeface="Lora"/>
            </a:endParaRPr>
          </a:p>
          <a:p>
            <a:pPr indent="0" lvl="0" marL="0" rtl="0" algn="l">
              <a:lnSpc>
                <a:spcPct val="115000"/>
              </a:lnSpc>
              <a:spcBef>
                <a:spcPts val="0"/>
              </a:spcBef>
              <a:spcAft>
                <a:spcPts val="0"/>
              </a:spcAft>
              <a:buNone/>
            </a:pPr>
            <a:r>
              <a:t/>
            </a:r>
            <a:endParaRPr b="1">
              <a:latin typeface="Lora"/>
              <a:ea typeface="Lora"/>
              <a:cs typeface="Lora"/>
              <a:sym typeface="Lora"/>
            </a:endParaRPr>
          </a:p>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Prognosis</a:t>
            </a:r>
            <a:endParaRPr>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Depends on the </a:t>
            </a:r>
            <a:r>
              <a:rPr b="1" lang="en-GB">
                <a:latin typeface="Lora"/>
                <a:ea typeface="Lora"/>
                <a:cs typeface="Lora"/>
                <a:sym typeface="Lora"/>
              </a:rPr>
              <a:t>Gleason score</a:t>
            </a:r>
            <a:r>
              <a:rPr lang="en-GB">
                <a:latin typeface="Lora"/>
                <a:ea typeface="Lora"/>
                <a:cs typeface="Lora"/>
                <a:sym typeface="Lora"/>
              </a:rPr>
              <a:t> and </a:t>
            </a:r>
            <a:r>
              <a:rPr b="1" lang="en-GB">
                <a:latin typeface="Lora"/>
                <a:ea typeface="Lora"/>
                <a:cs typeface="Lora"/>
                <a:sym typeface="Lora"/>
              </a:rPr>
              <a:t>stage</a:t>
            </a:r>
            <a:r>
              <a:rPr lang="en-GB">
                <a:latin typeface="Lora"/>
                <a:ea typeface="Lora"/>
                <a:cs typeface="Lora"/>
                <a:sym typeface="Lora"/>
              </a:rPr>
              <a:t> of tumor.</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Metastases</a:t>
            </a:r>
            <a:r>
              <a:rPr lang="en-GB">
                <a:latin typeface="Lora"/>
                <a:ea typeface="Lora"/>
                <a:cs typeface="Lora"/>
                <a:sym typeface="Lora"/>
              </a:rPr>
              <a:t>: first spread via </a:t>
            </a:r>
            <a:r>
              <a:rPr lang="en-GB" u="sng">
                <a:latin typeface="Lora"/>
                <a:ea typeface="Lora"/>
                <a:cs typeface="Lora"/>
                <a:sym typeface="Lora"/>
              </a:rPr>
              <a:t>lymphatic</a:t>
            </a:r>
            <a:r>
              <a:rPr lang="en-GB">
                <a:latin typeface="Lora"/>
                <a:ea typeface="Lora"/>
                <a:cs typeface="Lora"/>
                <a:sym typeface="Lora"/>
              </a:rPr>
              <a:t>s </a:t>
            </a:r>
            <a:r>
              <a:rPr b="1" lang="en-GB">
                <a:latin typeface="Lora"/>
                <a:ea typeface="Lora"/>
                <a:cs typeface="Lora"/>
                <a:sym typeface="Lora"/>
              </a:rPr>
              <a:t>initially</a:t>
            </a:r>
            <a:r>
              <a:rPr lang="en-GB">
                <a:latin typeface="Lora"/>
                <a:ea typeface="Lora"/>
                <a:cs typeface="Lora"/>
                <a:sym typeface="Lora"/>
              </a:rPr>
              <a:t> to the </a:t>
            </a:r>
            <a:r>
              <a:rPr b="1" lang="en-GB">
                <a:latin typeface="Lora"/>
                <a:ea typeface="Lora"/>
                <a:cs typeface="Lora"/>
                <a:sym typeface="Lora"/>
              </a:rPr>
              <a:t>obturator nodes </a:t>
            </a:r>
            <a:r>
              <a:rPr lang="en-GB">
                <a:latin typeface="Lora"/>
                <a:ea typeface="Lora"/>
                <a:cs typeface="Lora"/>
                <a:sym typeface="Lora"/>
              </a:rPr>
              <a:t>and eventually to the </a:t>
            </a:r>
            <a:r>
              <a:rPr b="1" lang="en-GB">
                <a:latin typeface="Lora"/>
                <a:ea typeface="Lora"/>
                <a:cs typeface="Lora"/>
                <a:sym typeface="Lora"/>
              </a:rPr>
              <a:t>para-aortic nodes</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Hematogenous extension occurs chiefly to the </a:t>
            </a:r>
            <a:r>
              <a:rPr b="1" lang="en-GB">
                <a:latin typeface="Lora"/>
                <a:ea typeface="Lora"/>
                <a:cs typeface="Lora"/>
                <a:sym typeface="Lora"/>
              </a:rPr>
              <a:t>bones</a:t>
            </a:r>
            <a:r>
              <a:rPr lang="en-GB">
                <a:latin typeface="Lora"/>
                <a:ea typeface="Lora"/>
                <a:cs typeface="Lora"/>
                <a:sym typeface="Lora"/>
              </a:rPr>
              <a:t>.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bony metastasis are typically </a:t>
            </a:r>
            <a:r>
              <a:rPr b="1" lang="en-GB">
                <a:latin typeface="Lora"/>
                <a:ea typeface="Lora"/>
                <a:cs typeface="Lora"/>
                <a:sym typeface="Lora"/>
              </a:rPr>
              <a:t>osteoblastic in nature. </a:t>
            </a:r>
            <a:endParaRPr b="1">
              <a:latin typeface="Lora"/>
              <a:ea typeface="Lora"/>
              <a:cs typeface="Lora"/>
              <a:sym typeface="Lora"/>
            </a:endParaRPr>
          </a:p>
          <a:p>
            <a:pPr indent="0" lvl="0" marL="0" rtl="0" algn="l">
              <a:lnSpc>
                <a:spcPct val="115000"/>
              </a:lnSpc>
              <a:spcBef>
                <a:spcPts val="0"/>
              </a:spcBef>
              <a:spcAft>
                <a:spcPts val="0"/>
              </a:spcAft>
              <a:buNone/>
            </a:pPr>
            <a:r>
              <a:t/>
            </a:r>
            <a:endParaRPr b="1">
              <a:latin typeface="Lora"/>
              <a:ea typeface="Lora"/>
              <a:cs typeface="Lora"/>
              <a:sym typeface="Lora"/>
            </a:endParaRPr>
          </a:p>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Prostatic Intraepithelial Neoplasia</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Prostatic intraepithelial neoplasia (</a:t>
            </a:r>
            <a:r>
              <a:rPr b="1" lang="en-GB">
                <a:solidFill>
                  <a:srgbClr val="FF0000"/>
                </a:solidFill>
                <a:latin typeface="Lora"/>
                <a:ea typeface="Lora"/>
                <a:cs typeface="Lora"/>
                <a:sym typeface="Lora"/>
              </a:rPr>
              <a:t>PIN</a:t>
            </a:r>
            <a:r>
              <a:rPr lang="en-GB">
                <a:latin typeface="Lora"/>
                <a:ea typeface="Lora"/>
                <a:cs typeface="Lora"/>
                <a:sym typeface="Lora"/>
              </a:rPr>
              <a:t>) is the </a:t>
            </a:r>
            <a:r>
              <a:rPr b="1" lang="en-GB">
                <a:latin typeface="Lora"/>
                <a:ea typeface="Lora"/>
                <a:cs typeface="Lora"/>
                <a:sym typeface="Lora"/>
              </a:rPr>
              <a:t>precursor</a:t>
            </a:r>
            <a:r>
              <a:rPr lang="en-GB">
                <a:latin typeface="Lora"/>
                <a:ea typeface="Lora"/>
                <a:cs typeface="Lora"/>
                <a:sym typeface="Lora"/>
              </a:rPr>
              <a:t> lesion </a:t>
            </a:r>
            <a:endParaRPr>
              <a:latin typeface="Lora"/>
              <a:ea typeface="Lora"/>
              <a:cs typeface="Lora"/>
              <a:sym typeface="Lora"/>
            </a:endParaRPr>
          </a:p>
          <a:p>
            <a:pPr indent="0" lvl="0" marL="378000" rtl="0" algn="l">
              <a:lnSpc>
                <a:spcPct val="115000"/>
              </a:lnSpc>
              <a:spcBef>
                <a:spcPts val="0"/>
              </a:spcBef>
              <a:spcAft>
                <a:spcPts val="0"/>
              </a:spcAft>
              <a:buNone/>
            </a:pPr>
            <a:r>
              <a:rPr lang="en-GB">
                <a:latin typeface="Lora"/>
                <a:ea typeface="Lora"/>
                <a:cs typeface="Lora"/>
                <a:sym typeface="Lora"/>
              </a:rPr>
              <a:t>for invasive carcinoma.</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can be </a:t>
            </a:r>
            <a:r>
              <a:rPr b="1" lang="en-GB">
                <a:latin typeface="Lora"/>
                <a:ea typeface="Lora"/>
                <a:cs typeface="Lora"/>
                <a:sym typeface="Lora"/>
              </a:rPr>
              <a:t>low grade PIN</a:t>
            </a:r>
            <a:r>
              <a:rPr lang="en-GB">
                <a:latin typeface="Lora"/>
                <a:ea typeface="Lora"/>
                <a:cs typeface="Lora"/>
                <a:sym typeface="Lora"/>
              </a:rPr>
              <a:t> or </a:t>
            </a:r>
            <a:r>
              <a:rPr b="1" lang="en-GB">
                <a:latin typeface="Lora"/>
                <a:ea typeface="Lora"/>
                <a:cs typeface="Lora"/>
                <a:sym typeface="Lora"/>
              </a:rPr>
              <a:t>high grade PIN</a:t>
            </a:r>
            <a:r>
              <a:rPr lang="en-GB">
                <a:latin typeface="Lora"/>
                <a:ea typeface="Lora"/>
                <a:cs typeface="Lora"/>
                <a:sym typeface="Lora"/>
              </a:rPr>
              <a:t> (carcinoma in situ)¹.</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PIN like prostatic carcinoma occurs in the </a:t>
            </a:r>
            <a:r>
              <a:rPr b="1" lang="en-GB">
                <a:solidFill>
                  <a:srgbClr val="FF0000"/>
                </a:solidFill>
                <a:latin typeface="Lora"/>
                <a:ea typeface="Lora"/>
                <a:cs typeface="Lora"/>
                <a:sym typeface="Lora"/>
              </a:rPr>
              <a:t>peripheral zone.</a:t>
            </a:r>
            <a:endParaRPr b="1">
              <a:solidFill>
                <a:srgbClr val="FF0000"/>
              </a:solidFill>
              <a:latin typeface="Lora"/>
              <a:ea typeface="Lora"/>
              <a:cs typeface="Lora"/>
              <a:sym typeface="Lora"/>
            </a:endParaRPr>
          </a:p>
          <a:p>
            <a:pPr indent="0" lvl="0" marL="0" rtl="0" algn="l">
              <a:lnSpc>
                <a:spcPct val="115000"/>
              </a:lnSpc>
              <a:spcBef>
                <a:spcPts val="0"/>
              </a:spcBef>
              <a:spcAft>
                <a:spcPts val="0"/>
              </a:spcAft>
              <a:buNone/>
            </a:pPr>
            <a:r>
              <a:t/>
            </a:r>
            <a:endParaRPr b="1">
              <a:latin typeface="Lora"/>
              <a:ea typeface="Lora"/>
              <a:cs typeface="Lora"/>
              <a:sym typeface="Lora"/>
            </a:endParaRPr>
          </a:p>
        </p:txBody>
      </p:sp>
      <p:sp>
        <p:nvSpPr>
          <p:cNvPr id="860" name="Google Shape;860;p66"/>
          <p:cNvSpPr txBox="1"/>
          <p:nvPr/>
        </p:nvSpPr>
        <p:spPr>
          <a:xfrm>
            <a:off x="31125" y="10036225"/>
            <a:ext cx="6894000" cy="260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Lora"/>
              <a:buAutoNum type="arabicPeriod"/>
            </a:pPr>
            <a:r>
              <a:rPr lang="en-GB" sz="1100">
                <a:latin typeface="Lora"/>
                <a:ea typeface="Lora"/>
                <a:cs typeface="Lora"/>
                <a:sym typeface="Lora"/>
              </a:rPr>
              <a:t>You can find the </a:t>
            </a:r>
            <a:r>
              <a:rPr b="1" lang="en-GB" sz="1100">
                <a:latin typeface="Lora"/>
                <a:ea typeface="Lora"/>
                <a:cs typeface="Lora"/>
                <a:sym typeface="Lora"/>
              </a:rPr>
              <a:t>Basal layer</a:t>
            </a:r>
            <a:r>
              <a:rPr lang="en-GB" sz="1100">
                <a:latin typeface="Lora"/>
                <a:ea typeface="Lora"/>
                <a:cs typeface="Lora"/>
                <a:sym typeface="Lora"/>
              </a:rPr>
              <a:t> in this lesion because it’s in situ </a:t>
            </a:r>
            <a:endParaRPr sz="1100">
              <a:latin typeface="Lora"/>
              <a:ea typeface="Lora"/>
              <a:cs typeface="Lora"/>
              <a:sym typeface="Lora"/>
            </a:endParaRPr>
          </a:p>
        </p:txBody>
      </p:sp>
      <p:graphicFrame>
        <p:nvGraphicFramePr>
          <p:cNvPr id="861" name="Google Shape;861;p66"/>
          <p:cNvGraphicFramePr/>
          <p:nvPr/>
        </p:nvGraphicFramePr>
        <p:xfrm>
          <a:off x="270986" y="7063305"/>
          <a:ext cx="3000000" cy="3000000"/>
        </p:xfrm>
        <a:graphic>
          <a:graphicData uri="http://schemas.openxmlformats.org/drawingml/2006/table">
            <a:tbl>
              <a:tblPr>
                <a:noFill/>
                <a:tableStyleId>{57FC47E3-E9B6-4FE3-82A8-1BDEE12D8284}</a:tableStyleId>
              </a:tblPr>
              <a:tblGrid>
                <a:gridCol w="1713650"/>
                <a:gridCol w="3205050"/>
                <a:gridCol w="2459350"/>
              </a:tblGrid>
              <a:tr h="381000">
                <a:tc gridSpan="3">
                  <a:txBody>
                    <a:bodyPr/>
                    <a:lstStyle/>
                    <a:p>
                      <a:pPr indent="0" lvl="0" marL="0" rtl="0" algn="ctr">
                        <a:spcBef>
                          <a:spcPts val="0"/>
                        </a:spcBef>
                        <a:spcAft>
                          <a:spcPts val="0"/>
                        </a:spcAft>
                        <a:buNone/>
                      </a:pPr>
                      <a:r>
                        <a:rPr b="1" lang="en-GB" sz="1100">
                          <a:solidFill>
                            <a:srgbClr val="FFFFFF"/>
                          </a:solidFill>
                          <a:latin typeface="Lora"/>
                          <a:ea typeface="Lora"/>
                          <a:cs typeface="Lora"/>
                          <a:sym typeface="Lora"/>
                        </a:rPr>
                        <a:t>How to </a:t>
                      </a:r>
                      <a:r>
                        <a:rPr b="1" lang="en-GB" sz="1100">
                          <a:solidFill>
                            <a:srgbClr val="FFFFFF"/>
                          </a:solidFill>
                          <a:latin typeface="Lora"/>
                          <a:ea typeface="Lora"/>
                          <a:cs typeface="Lora"/>
                          <a:sym typeface="Lora"/>
                        </a:rPr>
                        <a:t>differentiate between benign &amp; malignant </a:t>
                      </a:r>
                      <a:r>
                        <a:rPr b="1" lang="en-GB" sz="1100">
                          <a:solidFill>
                            <a:srgbClr val="BF9000"/>
                          </a:solidFill>
                          <a:latin typeface="Lora"/>
                          <a:ea typeface="Lora"/>
                          <a:cs typeface="Lora"/>
                          <a:sym typeface="Lora"/>
                        </a:rPr>
                        <a:t>(female doctor)</a:t>
                      </a:r>
                      <a:endParaRPr b="1" sz="1100">
                        <a:solidFill>
                          <a:srgbClr val="BF9000"/>
                        </a:solidFill>
                        <a:latin typeface="Lora"/>
                        <a:ea typeface="Lora"/>
                        <a:cs typeface="Lora"/>
                        <a:sym typeface="Lora"/>
                      </a:endParaRPr>
                    </a:p>
                  </a:txBody>
                  <a:tcPr marT="91425" marB="91425" marR="91425" marL="91425">
                    <a:solidFill>
                      <a:srgbClr val="741B47"/>
                    </a:solidFill>
                  </a:tcPr>
                </a:tc>
                <a:tc hMerge="1"/>
                <a:tc hMerge="1"/>
              </a:tr>
              <a:tr h="381000">
                <a:tc>
                  <a:txBody>
                    <a:bodyPr/>
                    <a:lstStyle/>
                    <a:p>
                      <a:pPr indent="0" lvl="0" marL="0" rtl="0" algn="l">
                        <a:spcBef>
                          <a:spcPts val="0"/>
                        </a:spcBef>
                        <a:spcAft>
                          <a:spcPts val="0"/>
                        </a:spcAft>
                        <a:buNone/>
                      </a:pPr>
                      <a:r>
                        <a:t/>
                      </a:r>
                      <a:endParaRPr sz="1100">
                        <a:latin typeface="Lora"/>
                        <a:ea typeface="Lora"/>
                        <a:cs typeface="Lora"/>
                        <a:sym typeface="Lora"/>
                      </a:endParaRPr>
                    </a:p>
                  </a:txBody>
                  <a:tcPr marT="91425" marB="91425" marR="91425" marL="91425">
                    <a:solidFill>
                      <a:srgbClr val="EAD1DC"/>
                    </a:solidFill>
                  </a:tcPr>
                </a:tc>
                <a:tc>
                  <a:txBody>
                    <a:bodyPr/>
                    <a:lstStyle/>
                    <a:p>
                      <a:pPr indent="0" lvl="0" marL="0" rtl="0" algn="ctr">
                        <a:spcBef>
                          <a:spcPts val="0"/>
                        </a:spcBef>
                        <a:spcAft>
                          <a:spcPts val="0"/>
                        </a:spcAft>
                        <a:buNone/>
                      </a:pPr>
                      <a:r>
                        <a:rPr b="1" lang="en-GB" sz="1100">
                          <a:latin typeface="Lora"/>
                          <a:ea typeface="Lora"/>
                          <a:cs typeface="Lora"/>
                          <a:sym typeface="Lora"/>
                        </a:rPr>
                        <a:t>Benign </a:t>
                      </a:r>
                      <a:endParaRPr b="1" sz="1100">
                        <a:latin typeface="Lora"/>
                        <a:ea typeface="Lora"/>
                        <a:cs typeface="Lora"/>
                        <a:sym typeface="Lora"/>
                      </a:endParaRPr>
                    </a:p>
                  </a:txBody>
                  <a:tcPr marT="91425" marB="91425" marR="91425" marL="91425">
                    <a:solidFill>
                      <a:srgbClr val="EAD1DC"/>
                    </a:solidFill>
                  </a:tcPr>
                </a:tc>
                <a:tc>
                  <a:txBody>
                    <a:bodyPr/>
                    <a:lstStyle/>
                    <a:p>
                      <a:pPr indent="0" lvl="0" marL="0" rtl="0" algn="ctr">
                        <a:spcBef>
                          <a:spcPts val="0"/>
                        </a:spcBef>
                        <a:spcAft>
                          <a:spcPts val="0"/>
                        </a:spcAft>
                        <a:buNone/>
                      </a:pPr>
                      <a:r>
                        <a:rPr b="1" lang="en-GB" sz="1100">
                          <a:latin typeface="Lora"/>
                          <a:ea typeface="Lora"/>
                          <a:cs typeface="Lora"/>
                          <a:sym typeface="Lora"/>
                        </a:rPr>
                        <a:t>Malignant </a:t>
                      </a:r>
                      <a:endParaRPr b="1" sz="1100">
                        <a:latin typeface="Lora"/>
                        <a:ea typeface="Lora"/>
                        <a:cs typeface="Lora"/>
                        <a:sym typeface="Lora"/>
                      </a:endParaRPr>
                    </a:p>
                  </a:txBody>
                  <a:tcPr marT="91425" marB="91425" marR="91425" marL="91425">
                    <a:solidFill>
                      <a:srgbClr val="EAD1DC"/>
                    </a:solidFill>
                  </a:tcPr>
                </a:tc>
              </a:tr>
              <a:tr h="381000">
                <a:tc>
                  <a:txBody>
                    <a:bodyPr/>
                    <a:lstStyle/>
                    <a:p>
                      <a:pPr indent="0" lvl="0" marL="0" rtl="0" algn="ctr">
                        <a:spcBef>
                          <a:spcPts val="0"/>
                        </a:spcBef>
                        <a:spcAft>
                          <a:spcPts val="0"/>
                        </a:spcAft>
                        <a:buNone/>
                      </a:pPr>
                      <a:r>
                        <a:rPr b="1" lang="en-GB" sz="1100">
                          <a:latin typeface="Lora"/>
                          <a:ea typeface="Lora"/>
                          <a:cs typeface="Lora"/>
                          <a:sym typeface="Lora"/>
                        </a:rPr>
                        <a:t>Clinical symptoms </a:t>
                      </a:r>
                      <a:endParaRPr b="1" sz="1100">
                        <a:latin typeface="Lora"/>
                        <a:ea typeface="Lora"/>
                        <a:cs typeface="Lora"/>
                        <a:sym typeface="Lora"/>
                      </a:endParaRPr>
                    </a:p>
                  </a:txBody>
                  <a:tcPr marT="91425" marB="91425" marR="91425" marL="91425">
                    <a:solidFill>
                      <a:srgbClr val="EAD1DC"/>
                    </a:solidFill>
                  </a:tcPr>
                </a:tc>
                <a:tc>
                  <a:txBody>
                    <a:bodyPr/>
                    <a:lstStyle/>
                    <a:p>
                      <a:pPr indent="0" lvl="0" marL="0" rtl="0" algn="ctr">
                        <a:spcBef>
                          <a:spcPts val="0"/>
                        </a:spcBef>
                        <a:spcAft>
                          <a:spcPts val="0"/>
                        </a:spcAft>
                        <a:buNone/>
                      </a:pPr>
                      <a:r>
                        <a:rPr lang="en-GB" sz="1100">
                          <a:latin typeface="Lora"/>
                          <a:ea typeface="Lora"/>
                          <a:cs typeface="Lora"/>
                          <a:sym typeface="Lora"/>
                        </a:rPr>
                        <a:t>Symptomatic </a:t>
                      </a:r>
                      <a:endParaRPr sz="1100">
                        <a:latin typeface="Lora"/>
                        <a:ea typeface="Lora"/>
                        <a:cs typeface="Lora"/>
                        <a:sym typeface="Lora"/>
                      </a:endParaRPr>
                    </a:p>
                  </a:txBody>
                  <a:tcPr marT="91425" marB="91425" marR="91425" marL="91425"/>
                </a:tc>
                <a:tc>
                  <a:txBody>
                    <a:bodyPr/>
                    <a:lstStyle/>
                    <a:p>
                      <a:pPr indent="0" lvl="0" marL="0" rtl="0" algn="ctr">
                        <a:spcBef>
                          <a:spcPts val="0"/>
                        </a:spcBef>
                        <a:spcAft>
                          <a:spcPts val="0"/>
                        </a:spcAft>
                        <a:buNone/>
                      </a:pPr>
                      <a:r>
                        <a:rPr lang="en-GB" sz="1100">
                          <a:latin typeface="Lora"/>
                          <a:ea typeface="Lora"/>
                          <a:cs typeface="Lora"/>
                          <a:sym typeface="Lora"/>
                        </a:rPr>
                        <a:t>Asymptomatic </a:t>
                      </a:r>
                      <a:endParaRPr sz="1100">
                        <a:latin typeface="Lora"/>
                        <a:ea typeface="Lora"/>
                        <a:cs typeface="Lora"/>
                        <a:sym typeface="Lora"/>
                      </a:endParaRPr>
                    </a:p>
                  </a:txBody>
                  <a:tcPr marT="91425" marB="91425" marR="91425" marL="91425"/>
                </a:tc>
              </a:tr>
              <a:tr h="381000">
                <a:tc>
                  <a:txBody>
                    <a:bodyPr/>
                    <a:lstStyle/>
                    <a:p>
                      <a:pPr indent="0" lvl="0" marL="0" rtl="0" algn="ctr">
                        <a:spcBef>
                          <a:spcPts val="0"/>
                        </a:spcBef>
                        <a:spcAft>
                          <a:spcPts val="0"/>
                        </a:spcAft>
                        <a:buNone/>
                      </a:pPr>
                      <a:r>
                        <a:rPr b="1" lang="en-GB" sz="1100">
                          <a:latin typeface="Lora"/>
                          <a:ea typeface="Lora"/>
                          <a:cs typeface="Lora"/>
                          <a:sym typeface="Lora"/>
                        </a:rPr>
                        <a:t>Examination </a:t>
                      </a:r>
                      <a:endParaRPr b="1" sz="1100">
                        <a:latin typeface="Lora"/>
                        <a:ea typeface="Lora"/>
                        <a:cs typeface="Lora"/>
                        <a:sym typeface="Lora"/>
                      </a:endParaRPr>
                    </a:p>
                  </a:txBody>
                  <a:tcPr marT="91425" marB="91425" marR="91425" marL="91425">
                    <a:solidFill>
                      <a:srgbClr val="EAD1DC"/>
                    </a:solidFill>
                  </a:tcPr>
                </a:tc>
                <a:tc>
                  <a:txBody>
                    <a:bodyPr/>
                    <a:lstStyle/>
                    <a:p>
                      <a:pPr indent="0" lvl="0" marL="0" rtl="0" algn="ctr">
                        <a:spcBef>
                          <a:spcPts val="0"/>
                        </a:spcBef>
                        <a:spcAft>
                          <a:spcPts val="0"/>
                        </a:spcAft>
                        <a:buNone/>
                      </a:pPr>
                      <a:r>
                        <a:rPr lang="en-GB" sz="1100">
                          <a:latin typeface="Lora"/>
                          <a:ea typeface="Lora"/>
                          <a:cs typeface="Lora"/>
                          <a:sym typeface="Lora"/>
                        </a:rPr>
                        <a:t>Nothing (deep in transitional zone)</a:t>
                      </a:r>
                      <a:endParaRPr sz="1100">
                        <a:latin typeface="Lora"/>
                        <a:ea typeface="Lora"/>
                        <a:cs typeface="Lora"/>
                        <a:sym typeface="Lora"/>
                      </a:endParaRPr>
                    </a:p>
                  </a:txBody>
                  <a:tcPr marT="91425" marB="91425" marR="91425" marL="91425"/>
                </a:tc>
                <a:tc>
                  <a:txBody>
                    <a:bodyPr/>
                    <a:lstStyle/>
                    <a:p>
                      <a:pPr indent="0" lvl="0" marL="0" rtl="0" algn="ctr">
                        <a:spcBef>
                          <a:spcPts val="0"/>
                        </a:spcBef>
                        <a:spcAft>
                          <a:spcPts val="0"/>
                        </a:spcAft>
                        <a:buNone/>
                      </a:pPr>
                      <a:r>
                        <a:rPr lang="en-GB" sz="1100">
                          <a:latin typeface="Lora"/>
                          <a:ea typeface="Lora"/>
                          <a:cs typeface="Lora"/>
                          <a:sym typeface="Lora"/>
                        </a:rPr>
                        <a:t>Firm (peripheral zone)</a:t>
                      </a:r>
                      <a:endParaRPr sz="1100">
                        <a:latin typeface="Lora"/>
                        <a:ea typeface="Lora"/>
                        <a:cs typeface="Lora"/>
                        <a:sym typeface="Lora"/>
                      </a:endParaRPr>
                    </a:p>
                  </a:txBody>
                  <a:tcPr marT="91425" marB="91425" marR="91425" marL="91425"/>
                </a:tc>
              </a:tr>
              <a:tr h="381000">
                <a:tc>
                  <a:txBody>
                    <a:bodyPr/>
                    <a:lstStyle/>
                    <a:p>
                      <a:pPr indent="0" lvl="0" marL="0" rtl="0" algn="ctr">
                        <a:spcBef>
                          <a:spcPts val="0"/>
                        </a:spcBef>
                        <a:spcAft>
                          <a:spcPts val="0"/>
                        </a:spcAft>
                        <a:buNone/>
                      </a:pPr>
                      <a:r>
                        <a:rPr b="1" lang="en-GB" sz="1100">
                          <a:latin typeface="Lora"/>
                          <a:ea typeface="Lora"/>
                          <a:cs typeface="Lora"/>
                          <a:sym typeface="Lora"/>
                        </a:rPr>
                        <a:t>Microscopic </a:t>
                      </a:r>
                      <a:endParaRPr b="1" sz="1100">
                        <a:latin typeface="Lora"/>
                        <a:ea typeface="Lora"/>
                        <a:cs typeface="Lora"/>
                        <a:sym typeface="Lora"/>
                      </a:endParaRPr>
                    </a:p>
                  </a:txBody>
                  <a:tcPr marT="91425" marB="91425" marR="91425" marL="91425">
                    <a:solidFill>
                      <a:srgbClr val="EAD1DC"/>
                    </a:solidFill>
                  </a:tcPr>
                </a:tc>
                <a:tc>
                  <a:txBody>
                    <a:bodyPr/>
                    <a:lstStyle/>
                    <a:p>
                      <a:pPr indent="0" lvl="0" marL="0" rtl="0" algn="ctr">
                        <a:spcBef>
                          <a:spcPts val="0"/>
                        </a:spcBef>
                        <a:spcAft>
                          <a:spcPts val="0"/>
                        </a:spcAft>
                        <a:buNone/>
                      </a:pPr>
                      <a:r>
                        <a:rPr lang="en-GB" sz="1100">
                          <a:latin typeface="Lora"/>
                          <a:ea typeface="Lora"/>
                          <a:cs typeface="Lora"/>
                          <a:sym typeface="Lora"/>
                        </a:rPr>
                        <a:t>Two layers (basal and </a:t>
                      </a:r>
                      <a:r>
                        <a:rPr lang="en-GB" sz="1100">
                          <a:latin typeface="Lora"/>
                          <a:ea typeface="Lora"/>
                          <a:cs typeface="Lora"/>
                          <a:sym typeface="Lora"/>
                        </a:rPr>
                        <a:t>columnar</a:t>
                      </a:r>
                      <a:r>
                        <a:rPr lang="en-GB" sz="1100">
                          <a:latin typeface="Lora"/>
                          <a:ea typeface="Lora"/>
                          <a:cs typeface="Lora"/>
                          <a:sym typeface="Lora"/>
                        </a:rPr>
                        <a:t> </a:t>
                      </a:r>
                      <a:r>
                        <a:rPr lang="en-GB" sz="1100">
                          <a:latin typeface="Lora"/>
                          <a:ea typeface="Lora"/>
                          <a:cs typeface="Lora"/>
                          <a:sym typeface="Lora"/>
                        </a:rPr>
                        <a:t>epithelium)</a:t>
                      </a:r>
                      <a:endParaRPr sz="1100">
                        <a:latin typeface="Lora"/>
                        <a:ea typeface="Lora"/>
                        <a:cs typeface="Lora"/>
                        <a:sym typeface="Lora"/>
                      </a:endParaRPr>
                    </a:p>
                  </a:txBody>
                  <a:tcPr marT="91425" marB="91425" marR="91425" marL="91425"/>
                </a:tc>
                <a:tc>
                  <a:txBody>
                    <a:bodyPr/>
                    <a:lstStyle/>
                    <a:p>
                      <a:pPr indent="0" lvl="0" marL="0" rtl="0" algn="ctr">
                        <a:spcBef>
                          <a:spcPts val="0"/>
                        </a:spcBef>
                        <a:spcAft>
                          <a:spcPts val="0"/>
                        </a:spcAft>
                        <a:buNone/>
                      </a:pPr>
                      <a:r>
                        <a:rPr lang="en-GB" sz="1100">
                          <a:latin typeface="Lora"/>
                          <a:ea typeface="Lora"/>
                          <a:cs typeface="Lora"/>
                          <a:sym typeface="Lora"/>
                        </a:rPr>
                        <a:t>One layer (only </a:t>
                      </a:r>
                      <a:r>
                        <a:rPr lang="en-GB" sz="1100">
                          <a:latin typeface="Lora"/>
                          <a:ea typeface="Lora"/>
                          <a:cs typeface="Lora"/>
                          <a:sym typeface="Lora"/>
                        </a:rPr>
                        <a:t>columnar</a:t>
                      </a:r>
                      <a:r>
                        <a:rPr lang="en-GB" sz="1100">
                          <a:latin typeface="Lora"/>
                          <a:ea typeface="Lora"/>
                          <a:cs typeface="Lora"/>
                          <a:sym typeface="Lora"/>
                        </a:rPr>
                        <a:t> epithelium)</a:t>
                      </a:r>
                      <a:endParaRPr sz="1100">
                        <a:latin typeface="Lora"/>
                        <a:ea typeface="Lora"/>
                        <a:cs typeface="Lora"/>
                        <a:sym typeface="Lora"/>
                      </a:endParaRPr>
                    </a:p>
                  </a:txBody>
                  <a:tcPr marT="91425" marB="91425" marR="91425" marL="91425"/>
                </a:tc>
              </a:tr>
            </a:tbl>
          </a:graphicData>
        </a:graphic>
      </p:graphicFrame>
      <p:pic>
        <p:nvPicPr>
          <p:cNvPr id="862" name="Google Shape;862;p66"/>
          <p:cNvPicPr preferRelativeResize="0"/>
          <p:nvPr/>
        </p:nvPicPr>
        <p:blipFill>
          <a:blip r:embed="rId3">
            <a:alphaModFix/>
          </a:blip>
          <a:stretch>
            <a:fillRect/>
          </a:stretch>
        </p:blipFill>
        <p:spPr>
          <a:xfrm>
            <a:off x="5956025" y="5344201"/>
            <a:ext cx="1785575" cy="1229810"/>
          </a:xfrm>
          <a:prstGeom prst="rect">
            <a:avLst/>
          </a:prstGeom>
          <a:noFill/>
          <a:ln>
            <a:noFill/>
          </a:ln>
        </p:spPr>
      </p:pic>
      <p:cxnSp>
        <p:nvCxnSpPr>
          <p:cNvPr id="863" name="Google Shape;863;p66"/>
          <p:cNvCxnSpPr/>
          <p:nvPr/>
        </p:nvCxnSpPr>
        <p:spPr>
          <a:xfrm flipH="1" rot="10800000">
            <a:off x="7039100" y="6446725"/>
            <a:ext cx="357300" cy="195000"/>
          </a:xfrm>
          <a:prstGeom prst="straightConnector1">
            <a:avLst/>
          </a:prstGeom>
          <a:noFill/>
          <a:ln cap="flat" cmpd="sng" w="19050">
            <a:solidFill>
              <a:srgbClr val="6AA84F"/>
            </a:solidFill>
            <a:prstDash val="solid"/>
            <a:round/>
            <a:headEnd len="med" w="med" type="none"/>
            <a:tailEnd len="med" w="med" type="stealth"/>
          </a:ln>
        </p:spPr>
      </p:cxnSp>
      <p:sp>
        <p:nvSpPr>
          <p:cNvPr id="864" name="Google Shape;864;p66"/>
          <p:cNvSpPr txBox="1"/>
          <p:nvPr/>
        </p:nvSpPr>
        <p:spPr>
          <a:xfrm>
            <a:off x="6358163" y="6562325"/>
            <a:ext cx="981300" cy="22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900">
                <a:solidFill>
                  <a:srgbClr val="B45F06"/>
                </a:solidFill>
                <a:latin typeface="Lora"/>
                <a:ea typeface="Lora"/>
                <a:cs typeface="Lora"/>
                <a:sym typeface="Lora"/>
              </a:rPr>
              <a:t>Basal layer</a:t>
            </a:r>
            <a:endParaRPr b="1" sz="900">
              <a:solidFill>
                <a:srgbClr val="B45F06"/>
              </a:solidFill>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sp>
        <p:nvSpPr>
          <p:cNvPr id="869" name="Google Shape;869;p67"/>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Summary</a:t>
            </a:r>
            <a:endParaRPr b="1" sz="3000">
              <a:solidFill>
                <a:srgbClr val="741B47"/>
              </a:solidFill>
              <a:latin typeface="Lora"/>
              <a:ea typeface="Lora"/>
              <a:cs typeface="Lora"/>
              <a:sym typeface="Lora"/>
            </a:endParaRPr>
          </a:p>
        </p:txBody>
      </p:sp>
      <p:graphicFrame>
        <p:nvGraphicFramePr>
          <p:cNvPr id="870" name="Google Shape;870;p67"/>
          <p:cNvGraphicFramePr/>
          <p:nvPr/>
        </p:nvGraphicFramePr>
        <p:xfrm>
          <a:off x="209524" y="1212839"/>
          <a:ext cx="3000000" cy="3000000"/>
        </p:xfrm>
        <a:graphic>
          <a:graphicData uri="http://schemas.openxmlformats.org/drawingml/2006/table">
            <a:tbl>
              <a:tblPr>
                <a:noFill/>
                <a:tableStyleId>{57FC47E3-E9B6-4FE3-82A8-1BDEE12D8284}</a:tableStyleId>
              </a:tblPr>
              <a:tblGrid>
                <a:gridCol w="1153000"/>
                <a:gridCol w="3847650"/>
                <a:gridCol w="2500325"/>
              </a:tblGrid>
              <a:tr h="231825">
                <a:tc gridSpan="3">
                  <a:txBody>
                    <a:bodyPr/>
                    <a:lstStyle/>
                    <a:p>
                      <a:pPr indent="0" lvl="0" marL="0" rtl="0" algn="ctr">
                        <a:spcBef>
                          <a:spcPts val="0"/>
                        </a:spcBef>
                        <a:spcAft>
                          <a:spcPts val="0"/>
                        </a:spcAft>
                        <a:buNone/>
                      </a:pPr>
                      <a:r>
                        <a:rPr b="1" lang="en-GB">
                          <a:solidFill>
                            <a:srgbClr val="FFFFFF"/>
                          </a:solidFill>
                          <a:latin typeface="Lora"/>
                          <a:ea typeface="Lora"/>
                          <a:cs typeface="Lora"/>
                          <a:sym typeface="Lora"/>
                        </a:rPr>
                        <a:t>Prostatic</a:t>
                      </a:r>
                      <a:r>
                        <a:rPr b="1" lang="en-GB">
                          <a:solidFill>
                            <a:srgbClr val="FFFFFF"/>
                          </a:solidFill>
                          <a:latin typeface="Lora"/>
                          <a:ea typeface="Lora"/>
                          <a:cs typeface="Lora"/>
                          <a:sym typeface="Lora"/>
                        </a:rPr>
                        <a:t> tumors</a:t>
                      </a:r>
                      <a:endParaRPr b="1">
                        <a:solidFill>
                          <a:srgbClr val="FFFFFF"/>
                        </a:solidFill>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41B47"/>
                    </a:solidFill>
                  </a:tcPr>
                </a:tc>
                <a:tc hMerge="1"/>
                <a:tc hMerge="1"/>
              </a:tr>
              <a:tr h="231825">
                <a:tc gridSpan="3">
                  <a:txBody>
                    <a:bodyPr/>
                    <a:lstStyle/>
                    <a:p>
                      <a:pPr indent="0" lvl="0" marL="0" rtl="0" algn="ctr">
                        <a:spcBef>
                          <a:spcPts val="0"/>
                        </a:spcBef>
                        <a:spcAft>
                          <a:spcPts val="0"/>
                        </a:spcAft>
                        <a:buNone/>
                      </a:pPr>
                      <a:r>
                        <a:rPr b="1" lang="en-GB">
                          <a:solidFill>
                            <a:srgbClr val="FFFFFF"/>
                          </a:solidFill>
                          <a:latin typeface="Lora"/>
                          <a:ea typeface="Lora"/>
                          <a:cs typeface="Lora"/>
                          <a:sym typeface="Lora"/>
                        </a:rPr>
                        <a:t>Benign prostatic Hyperplasia</a:t>
                      </a:r>
                      <a:endParaRPr b="1">
                        <a:solidFill>
                          <a:srgbClr val="FFFFFF"/>
                        </a:solidFill>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A64D79"/>
                    </a:solidFill>
                  </a:tcPr>
                </a:tc>
                <a:tc hMerge="1"/>
                <a:tc hMerge="1"/>
              </a:tr>
              <a:tr h="438025">
                <a:tc>
                  <a:txBody>
                    <a:bodyPr/>
                    <a:lstStyle/>
                    <a:p>
                      <a:pPr indent="0" lvl="0" marL="0" rtl="0" algn="ctr">
                        <a:spcBef>
                          <a:spcPts val="0"/>
                        </a:spcBef>
                        <a:spcAft>
                          <a:spcPts val="0"/>
                        </a:spcAft>
                        <a:buNone/>
                      </a:pPr>
                      <a:r>
                        <a:rPr b="1" lang="en-GB" sz="1100">
                          <a:solidFill>
                            <a:srgbClr val="4C1130"/>
                          </a:solidFill>
                          <a:latin typeface="Lora"/>
                          <a:ea typeface="Lora"/>
                          <a:cs typeface="Lora"/>
                          <a:sym typeface="Lora"/>
                        </a:rPr>
                        <a:t>intro</a:t>
                      </a:r>
                      <a:endParaRPr b="1" sz="1100">
                        <a:solidFill>
                          <a:srgbClr val="4C1130"/>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Benign nodular hyperplasia most commonly in the transition zone.</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The ultimate mediator Dihydrotesterone increase proliferation of stromal cells.</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Common above the age of 50, it is not premalignant.</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329500">
                <a:tc>
                  <a:txBody>
                    <a:bodyPr/>
                    <a:lstStyle/>
                    <a:p>
                      <a:pPr indent="0" lvl="0" marL="0" rtl="0" algn="ctr">
                        <a:spcBef>
                          <a:spcPts val="0"/>
                        </a:spcBef>
                        <a:spcAft>
                          <a:spcPts val="0"/>
                        </a:spcAft>
                        <a:buNone/>
                      </a:pPr>
                      <a:r>
                        <a:rPr b="1" lang="en-GB" sz="1100">
                          <a:solidFill>
                            <a:srgbClr val="4C1130"/>
                          </a:solidFill>
                          <a:latin typeface="Lora"/>
                          <a:ea typeface="Lora"/>
                          <a:cs typeface="Lora"/>
                          <a:sym typeface="Lora"/>
                        </a:rPr>
                        <a:t>Morphology</a:t>
                      </a:r>
                      <a:endParaRPr b="1" sz="1100">
                        <a:solidFill>
                          <a:srgbClr val="4C1130"/>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0" lvl="0" marL="0" rtl="0" algn="l">
                        <a:lnSpc>
                          <a:spcPct val="115000"/>
                        </a:lnSpc>
                        <a:spcBef>
                          <a:spcPts val="0"/>
                        </a:spcBef>
                        <a:spcAft>
                          <a:spcPts val="0"/>
                        </a:spcAft>
                        <a:buNone/>
                      </a:pPr>
                      <a:r>
                        <a:rPr b="1" lang="en-GB" sz="1100">
                          <a:latin typeface="Lora"/>
                          <a:ea typeface="Lora"/>
                          <a:cs typeface="Lora"/>
                          <a:sym typeface="Lora"/>
                        </a:rPr>
                        <a:t>Gross </a:t>
                      </a:r>
                      <a:r>
                        <a:rPr lang="en-GB" sz="1100">
                          <a:latin typeface="Lora"/>
                          <a:ea typeface="Lora"/>
                          <a:cs typeface="Lora"/>
                          <a:sym typeface="Lora"/>
                        </a:rPr>
                        <a:t>(weight 60-100 grams)</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Nodular of varying size, color, and consistency.</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Microscopic</a:t>
                      </a:r>
                      <a:endParaRPr b="1"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Cystically dilated glands.</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b="1" lang="en-GB" sz="1100">
                          <a:solidFill>
                            <a:srgbClr val="FF0000"/>
                          </a:solidFill>
                          <a:latin typeface="Lora"/>
                          <a:ea typeface="Lora"/>
                          <a:cs typeface="Lora"/>
                          <a:sym typeface="Lora"/>
                        </a:rPr>
                        <a:t>Two layer of epithelium.</a:t>
                      </a:r>
                      <a:endParaRPr b="1" sz="1100">
                        <a:solidFill>
                          <a:srgbClr val="FF0000"/>
                        </a:solidFill>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329500">
                <a:tc>
                  <a:txBody>
                    <a:bodyPr/>
                    <a:lstStyle/>
                    <a:p>
                      <a:pPr indent="0" lvl="0" marL="0" rtl="0" algn="ctr">
                        <a:spcBef>
                          <a:spcPts val="0"/>
                        </a:spcBef>
                        <a:spcAft>
                          <a:spcPts val="0"/>
                        </a:spcAft>
                        <a:buNone/>
                      </a:pPr>
                      <a:r>
                        <a:rPr b="1" lang="en-GB" sz="1100">
                          <a:solidFill>
                            <a:srgbClr val="4C1130"/>
                          </a:solidFill>
                          <a:latin typeface="Lora"/>
                          <a:ea typeface="Lora"/>
                          <a:cs typeface="Lora"/>
                          <a:sym typeface="Lora"/>
                        </a:rPr>
                        <a:t>Clinical features</a:t>
                      </a:r>
                      <a:endParaRPr b="1" sz="1100">
                        <a:solidFill>
                          <a:srgbClr val="4C1130"/>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Bladder hypertrophy.</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Infection.</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Urinary</a:t>
                      </a:r>
                      <a:r>
                        <a:rPr lang="en-GB" sz="1100">
                          <a:latin typeface="Lora"/>
                          <a:ea typeface="Lora"/>
                          <a:cs typeface="Lora"/>
                          <a:sym typeface="Lora"/>
                        </a:rPr>
                        <a:t> frequency, Dysuria, Nocturia.</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b="1" lang="en-GB" sz="1100">
                          <a:latin typeface="Lora"/>
                          <a:ea typeface="Lora"/>
                          <a:cs typeface="Lora"/>
                          <a:sym typeface="Lora"/>
                        </a:rPr>
                        <a:t>Treatment: </a:t>
                      </a:r>
                      <a:r>
                        <a:rPr lang="en-GB" sz="1100">
                          <a:latin typeface="Lora"/>
                          <a:ea typeface="Lora"/>
                          <a:cs typeface="Lora"/>
                          <a:sym typeface="Lora"/>
                        </a:rPr>
                        <a:t>Inhibitors of 5-alpha reductase.</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231825">
                <a:tc gridSpan="3">
                  <a:txBody>
                    <a:bodyPr/>
                    <a:lstStyle/>
                    <a:p>
                      <a:pPr indent="0" lvl="0" marL="0" rtl="0" algn="ctr">
                        <a:lnSpc>
                          <a:spcPct val="115000"/>
                        </a:lnSpc>
                        <a:spcBef>
                          <a:spcPts val="0"/>
                        </a:spcBef>
                        <a:spcAft>
                          <a:spcPts val="0"/>
                        </a:spcAft>
                        <a:buNone/>
                      </a:pPr>
                      <a:r>
                        <a:rPr b="1" lang="en-GB">
                          <a:solidFill>
                            <a:srgbClr val="FFFFFF"/>
                          </a:solidFill>
                          <a:latin typeface="Lora"/>
                          <a:ea typeface="Lora"/>
                          <a:cs typeface="Lora"/>
                          <a:sym typeface="Lora"/>
                        </a:rPr>
                        <a:t>Prostatic Adenocarcinoma</a:t>
                      </a:r>
                      <a:endParaRPr b="1" sz="1100">
                        <a:solidFill>
                          <a:srgbClr val="FFFFFF"/>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A64D79"/>
                    </a:solidFill>
                  </a:tcPr>
                </a:tc>
                <a:tc hMerge="1"/>
                <a:tc hMerge="1"/>
              </a:tr>
              <a:tr h="546550">
                <a:tc>
                  <a:txBody>
                    <a:bodyPr/>
                    <a:lstStyle/>
                    <a:p>
                      <a:pPr indent="0" lvl="0" marL="0" rtl="0" algn="ctr">
                        <a:spcBef>
                          <a:spcPts val="0"/>
                        </a:spcBef>
                        <a:spcAft>
                          <a:spcPts val="0"/>
                        </a:spcAft>
                        <a:buNone/>
                      </a:pPr>
                      <a:r>
                        <a:rPr b="1" lang="en-GB" sz="1100">
                          <a:solidFill>
                            <a:srgbClr val="4C1130"/>
                          </a:solidFill>
                          <a:latin typeface="Lora"/>
                          <a:ea typeface="Lora"/>
                          <a:cs typeface="Lora"/>
                          <a:sym typeface="Lora"/>
                        </a:rPr>
                        <a:t>Intro</a:t>
                      </a:r>
                      <a:endParaRPr b="1" sz="1100">
                        <a:solidFill>
                          <a:srgbClr val="4C1130"/>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Most common cancer above the age of 50, and among african </a:t>
                      </a:r>
                      <a:r>
                        <a:rPr lang="en-GB" sz="1100">
                          <a:latin typeface="Lora"/>
                          <a:ea typeface="Lora"/>
                          <a:cs typeface="Lora"/>
                          <a:sym typeface="Lora"/>
                        </a:rPr>
                        <a:t>americans</a:t>
                      </a:r>
                      <a:r>
                        <a:rPr lang="en-GB" sz="1100">
                          <a:latin typeface="Lora"/>
                          <a:ea typeface="Lora"/>
                          <a:cs typeface="Lora"/>
                          <a:sym typeface="Lora"/>
                        </a:rPr>
                        <a:t>.</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Androgens play a major role.</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b="1" lang="en-GB" sz="1100">
                          <a:latin typeface="Lora"/>
                          <a:ea typeface="Lora"/>
                          <a:cs typeface="Lora"/>
                          <a:sym typeface="Lora"/>
                        </a:rPr>
                        <a:t>Risk factors: </a:t>
                      </a:r>
                      <a:r>
                        <a:rPr lang="en-GB" sz="1100">
                          <a:latin typeface="Lora"/>
                          <a:ea typeface="Lora"/>
                          <a:cs typeface="Lora"/>
                          <a:sym typeface="Lora"/>
                        </a:rPr>
                        <a:t>age, race, hormonal level, family history, </a:t>
                      </a:r>
                      <a:r>
                        <a:rPr lang="en-GB" sz="1100">
                          <a:latin typeface="Lora"/>
                          <a:ea typeface="Lora"/>
                          <a:cs typeface="Lora"/>
                          <a:sym typeface="Lora"/>
                        </a:rPr>
                        <a:t>environmental</a:t>
                      </a:r>
                      <a:r>
                        <a:rPr lang="en-GB" sz="1100">
                          <a:latin typeface="Lora"/>
                          <a:ea typeface="Lora"/>
                          <a:cs typeface="Lora"/>
                          <a:sym typeface="Lora"/>
                        </a:rPr>
                        <a:t> factors.</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329500">
                <a:tc>
                  <a:txBody>
                    <a:bodyPr/>
                    <a:lstStyle/>
                    <a:p>
                      <a:pPr indent="0" lvl="0" marL="0" rtl="0" algn="ctr">
                        <a:spcBef>
                          <a:spcPts val="0"/>
                        </a:spcBef>
                        <a:spcAft>
                          <a:spcPts val="0"/>
                        </a:spcAft>
                        <a:buNone/>
                      </a:pPr>
                      <a:r>
                        <a:rPr b="1" lang="en-GB" sz="1100">
                          <a:solidFill>
                            <a:srgbClr val="4C1130"/>
                          </a:solidFill>
                          <a:latin typeface="Lora"/>
                          <a:ea typeface="Lora"/>
                          <a:cs typeface="Lora"/>
                          <a:sym typeface="Lora"/>
                        </a:rPr>
                        <a:t>Morphology</a:t>
                      </a:r>
                      <a:endParaRPr b="1" sz="1100">
                        <a:solidFill>
                          <a:srgbClr val="4C1130"/>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0" lvl="0" marL="0" rtl="0" algn="l">
                        <a:lnSpc>
                          <a:spcPct val="115000"/>
                        </a:lnSpc>
                        <a:spcBef>
                          <a:spcPts val="0"/>
                        </a:spcBef>
                        <a:spcAft>
                          <a:spcPts val="0"/>
                        </a:spcAft>
                        <a:buNone/>
                      </a:pPr>
                      <a:r>
                        <a:rPr b="1" lang="en-GB" sz="1100">
                          <a:latin typeface="Lora"/>
                          <a:ea typeface="Lora"/>
                          <a:cs typeface="Lora"/>
                          <a:sym typeface="Lora"/>
                        </a:rPr>
                        <a:t>Gross</a:t>
                      </a:r>
                      <a:endParaRPr b="1"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Most commonly in the peripheral zone.</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Tumor is firm, gritty, and </a:t>
                      </a:r>
                      <a:r>
                        <a:rPr lang="en-GB" sz="1100">
                          <a:latin typeface="Lora"/>
                          <a:ea typeface="Lora"/>
                          <a:cs typeface="Lora"/>
                          <a:sym typeface="Lora"/>
                        </a:rPr>
                        <a:t>palpable</a:t>
                      </a:r>
                      <a:r>
                        <a:rPr lang="en-GB" sz="1100">
                          <a:latin typeface="Lora"/>
                          <a:ea typeface="Lora"/>
                          <a:cs typeface="Lora"/>
                          <a:sym typeface="Lora"/>
                        </a:rPr>
                        <a:t> on rectal exam.</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Microscopy</a:t>
                      </a:r>
                      <a:endParaRPr b="1"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Well-defined gland patterns, lined by a single layer of cuboidal cells.</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Large nuclei, large nucleoli, pleomorphism </a:t>
                      </a:r>
                      <a:r>
                        <a:rPr lang="en-GB" sz="1100" u="sng">
                          <a:latin typeface="Lora"/>
                          <a:ea typeface="Lora"/>
                          <a:cs typeface="Lora"/>
                          <a:sym typeface="Lora"/>
                        </a:rPr>
                        <a:t>not marked.</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329500">
                <a:tc>
                  <a:txBody>
                    <a:bodyPr/>
                    <a:lstStyle/>
                    <a:p>
                      <a:pPr indent="0" lvl="0" marL="0" rtl="0" algn="ctr">
                        <a:spcBef>
                          <a:spcPts val="0"/>
                        </a:spcBef>
                        <a:spcAft>
                          <a:spcPts val="0"/>
                        </a:spcAft>
                        <a:buNone/>
                      </a:pPr>
                      <a:r>
                        <a:rPr b="1" lang="en-GB" sz="1100">
                          <a:solidFill>
                            <a:srgbClr val="4C1130"/>
                          </a:solidFill>
                          <a:latin typeface="Lora"/>
                          <a:ea typeface="Lora"/>
                          <a:cs typeface="Lora"/>
                          <a:sym typeface="Lora"/>
                        </a:rPr>
                        <a:t>Clinical presentation &amp; diagnosis</a:t>
                      </a:r>
                      <a:endParaRPr b="1" sz="1100">
                        <a:solidFill>
                          <a:srgbClr val="4C1130"/>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Asymptomatic, occasional back pain.</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latin typeface="Lora"/>
                          <a:ea typeface="Lora"/>
                          <a:cs typeface="Lora"/>
                          <a:sym typeface="Lora"/>
                        </a:rPr>
                        <a:t>Digital rectal examination: </a:t>
                      </a:r>
                      <a:r>
                        <a:rPr lang="en-GB" sz="1100">
                          <a:latin typeface="Lora"/>
                          <a:ea typeface="Lora"/>
                          <a:cs typeface="Lora"/>
                          <a:sym typeface="Lora"/>
                        </a:rPr>
                        <a:t>may detect early cancer.</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latin typeface="Lora"/>
                          <a:ea typeface="Lora"/>
                          <a:cs typeface="Lora"/>
                          <a:sym typeface="Lora"/>
                        </a:rPr>
                        <a:t>Prostate specific antigens:</a:t>
                      </a:r>
                      <a:r>
                        <a:rPr lang="en-GB" sz="1100">
                          <a:latin typeface="Lora"/>
                          <a:ea typeface="Lora"/>
                          <a:cs typeface="Lora"/>
                          <a:sym typeface="Lora"/>
                        </a:rPr>
                        <a:t> important in diagnosis and </a:t>
                      </a:r>
                      <a:r>
                        <a:rPr lang="en-GB" sz="1100">
                          <a:latin typeface="Lora"/>
                          <a:ea typeface="Lora"/>
                          <a:cs typeface="Lora"/>
                          <a:sym typeface="Lora"/>
                        </a:rPr>
                        <a:t>management</a:t>
                      </a:r>
                      <a:r>
                        <a:rPr lang="en-GB" sz="1100">
                          <a:latin typeface="Lora"/>
                          <a:ea typeface="Lora"/>
                          <a:cs typeface="Lora"/>
                          <a:sym typeface="Lora"/>
                        </a:rPr>
                        <a:t>, but a minority will have low PSA.</a:t>
                      </a:r>
                      <a:endParaRPr b="1"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latin typeface="Lora"/>
                          <a:ea typeface="Lora"/>
                          <a:cs typeface="Lora"/>
                          <a:sym typeface="Lora"/>
                        </a:rPr>
                        <a:t>Transrectal needle biopsy: </a:t>
                      </a:r>
                      <a:r>
                        <a:rPr lang="en-GB" sz="1100">
                          <a:latin typeface="Lora"/>
                          <a:ea typeface="Lora"/>
                          <a:cs typeface="Lora"/>
                          <a:sym typeface="Lora"/>
                        </a:rPr>
                        <a:t> required to confirm diagnosis.</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329500">
                <a:tc>
                  <a:txBody>
                    <a:bodyPr/>
                    <a:lstStyle/>
                    <a:p>
                      <a:pPr indent="0" lvl="0" marL="0" rtl="0" algn="ctr">
                        <a:spcBef>
                          <a:spcPts val="0"/>
                        </a:spcBef>
                        <a:spcAft>
                          <a:spcPts val="0"/>
                        </a:spcAft>
                        <a:buNone/>
                      </a:pPr>
                      <a:r>
                        <a:rPr b="1" lang="en-GB" sz="1100">
                          <a:solidFill>
                            <a:srgbClr val="4C1130"/>
                          </a:solidFill>
                          <a:latin typeface="Lora"/>
                          <a:ea typeface="Lora"/>
                          <a:cs typeface="Lora"/>
                          <a:sym typeface="Lora"/>
                        </a:rPr>
                        <a:t>Prognosis</a:t>
                      </a:r>
                      <a:endParaRPr b="1" sz="1100">
                        <a:solidFill>
                          <a:srgbClr val="4C1130"/>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Depends on Gleason score &amp; Stage of tumor.</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latin typeface="Lora"/>
                          <a:ea typeface="Lora"/>
                          <a:cs typeface="Lora"/>
                          <a:sym typeface="Lora"/>
                        </a:rPr>
                        <a:t>Lymphatic metastasis: </a:t>
                      </a:r>
                      <a:r>
                        <a:rPr lang="en-GB" sz="1100">
                          <a:latin typeface="Lora"/>
                          <a:ea typeface="Lora"/>
                          <a:cs typeface="Lora"/>
                          <a:sym typeface="Lora"/>
                        </a:rPr>
                        <a:t>first to obturator nodes, then to Para-aortic nodes.</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latin typeface="Lora"/>
                          <a:ea typeface="Lora"/>
                          <a:cs typeface="Lora"/>
                          <a:sym typeface="Lora"/>
                        </a:rPr>
                        <a:t>Blood metastasis: </a:t>
                      </a:r>
                      <a:r>
                        <a:rPr lang="en-GB" sz="1100">
                          <a:latin typeface="Lora"/>
                          <a:ea typeface="Lora"/>
                          <a:cs typeface="Lora"/>
                          <a:sym typeface="Lora"/>
                        </a:rPr>
                        <a:t>bone, osteoblastic in nature.</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90% of treated patients are expected to live for 15 years.</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latin typeface="Lora"/>
                          <a:ea typeface="Lora"/>
                          <a:cs typeface="Lora"/>
                          <a:sym typeface="Lora"/>
                        </a:rPr>
                        <a:t>Treatment: </a:t>
                      </a:r>
                      <a:r>
                        <a:rPr lang="en-GB" sz="1100">
                          <a:latin typeface="Lora"/>
                          <a:ea typeface="Lora"/>
                          <a:cs typeface="Lora"/>
                          <a:sym typeface="Lora"/>
                        </a:rPr>
                        <a:t>Surgery, radiotherapy, Hormonal therapy.</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sp>
        <p:nvSpPr>
          <p:cNvPr id="875" name="Google Shape;875;p68"/>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Quiz</a:t>
            </a:r>
            <a:endParaRPr b="1" sz="3000">
              <a:solidFill>
                <a:srgbClr val="741B47"/>
              </a:solidFill>
              <a:latin typeface="Lora"/>
              <a:ea typeface="Lora"/>
              <a:cs typeface="Lora"/>
              <a:sym typeface="Lora"/>
            </a:endParaRPr>
          </a:p>
        </p:txBody>
      </p:sp>
      <p:sp>
        <p:nvSpPr>
          <p:cNvPr id="876" name="Google Shape;876;p68"/>
          <p:cNvSpPr txBox="1"/>
          <p:nvPr/>
        </p:nvSpPr>
        <p:spPr>
          <a:xfrm>
            <a:off x="3960000" y="1076475"/>
            <a:ext cx="3960000" cy="9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ora"/>
                <a:ea typeface="Lora"/>
                <a:cs typeface="Lora"/>
                <a:sym typeface="Lora"/>
              </a:rPr>
              <a:t>5) A 72-year-old man has had increasing difficulty with urination for the past 10 years. He now has to get up several times each night because of a feeling of urgency, but each time the urine volume is not great. He has difficulty starting and stopping urination. On physical examination, the prostate is enlarged to twice its normal size, but is not tender to palpation. One year ago, his serum prostate-specific antigen (PSA) level was 6 ng/mL, and it is still at that level when retested. Which of the following drugs is most likely to be effective in treatment of this man?</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Estrogen (hormone)</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Finasteride (5α-reductase inhibitor)</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Mitoxantrone (chemotherapy agent)</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Nitrofurantoin (antibiotic)</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E-</a:t>
            </a:r>
            <a:r>
              <a:rPr lang="en-GB" sz="1100">
                <a:latin typeface="Lora"/>
                <a:ea typeface="Lora"/>
                <a:cs typeface="Lora"/>
                <a:sym typeface="Lora"/>
              </a:rPr>
              <a:t> Prednisone (corticosteroid)</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6) A 71-year-old, previously healthy man comes to his physician for a routine health examination. On palpation, there is a nodule in his normal-sized prostate. Laboratory studies show a serum prostate-specific antigen (PSA) level of 17 ng/mL. A routine urinalysis shows no abnormalities. Which of the following histologic findings is most likely to be found in a subsequent biopsy specimen of his prostate?</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Acute prostatitis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Adenocarcinoma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Chronic abacterial prostatitis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Nodular hyperplasia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E-</a:t>
            </a:r>
            <a:r>
              <a:rPr lang="en-GB" sz="1100">
                <a:latin typeface="Lora"/>
                <a:ea typeface="Lora"/>
                <a:cs typeface="Lora"/>
                <a:sym typeface="Lora"/>
              </a:rPr>
              <a:t> Prostatic intraepithelial neoplasia</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7) What is the most common location of benign prostatic hyperplasia?</a:t>
            </a:r>
            <a:endParaRPr b="1"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A</a:t>
            </a:r>
            <a:r>
              <a:rPr lang="en-GB" sz="1100">
                <a:highlight>
                  <a:srgbClr val="FFFFFF"/>
                </a:highlight>
                <a:latin typeface="Lora"/>
                <a:ea typeface="Lora"/>
                <a:cs typeface="Lora"/>
                <a:sym typeface="Lora"/>
              </a:rPr>
              <a:t>- Central zone</a:t>
            </a:r>
            <a:r>
              <a:rPr lang="en-GB" sz="1100">
                <a:highlight>
                  <a:srgbClr val="FFFFFF"/>
                </a:highlight>
                <a:latin typeface="Lora"/>
                <a:ea typeface="Lora"/>
                <a:cs typeface="Lora"/>
                <a:sym typeface="Lora"/>
              </a:rPr>
              <a:t> </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B- </a:t>
            </a:r>
            <a:r>
              <a:rPr lang="en-GB" sz="1100">
                <a:highlight>
                  <a:srgbClr val="FFFFFF"/>
                </a:highlight>
                <a:latin typeface="Lora"/>
                <a:ea typeface="Lora"/>
                <a:cs typeface="Lora"/>
                <a:sym typeface="Lora"/>
              </a:rPr>
              <a:t>Peripheral zone</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C-</a:t>
            </a:r>
            <a:r>
              <a:rPr lang="en-GB" sz="1100">
                <a:highlight>
                  <a:srgbClr val="FFFFFF"/>
                </a:highlight>
                <a:latin typeface="Lora"/>
                <a:ea typeface="Lora"/>
                <a:cs typeface="Lora"/>
                <a:sym typeface="Lora"/>
              </a:rPr>
              <a:t> Transitional zone</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D-</a:t>
            </a:r>
            <a:r>
              <a:rPr lang="en-GB" sz="1100">
                <a:highlight>
                  <a:srgbClr val="FFFFFF"/>
                </a:highlight>
                <a:latin typeface="Lora"/>
                <a:ea typeface="Lora"/>
                <a:cs typeface="Lora"/>
                <a:sym typeface="Lora"/>
              </a:rPr>
              <a:t> None of the above</a:t>
            </a:r>
            <a:endParaRPr sz="1100">
              <a:highlight>
                <a:srgbClr val="FFFFFF"/>
              </a:highlight>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8) Which of the following is the most important mediator of BPH? </a:t>
            </a:r>
            <a:endParaRPr b="1"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A</a:t>
            </a:r>
            <a:r>
              <a:rPr lang="en-GB" sz="1100">
                <a:highlight>
                  <a:srgbClr val="FFFFFF"/>
                </a:highlight>
                <a:latin typeface="Lora"/>
                <a:ea typeface="Lora"/>
                <a:cs typeface="Lora"/>
                <a:sym typeface="Lora"/>
              </a:rPr>
              <a:t>- Estrogen</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B-</a:t>
            </a:r>
            <a:r>
              <a:rPr lang="en-GB" sz="1100">
                <a:highlight>
                  <a:srgbClr val="FFFFFF"/>
                </a:highlight>
                <a:latin typeface="Lora"/>
                <a:ea typeface="Lora"/>
                <a:cs typeface="Lora"/>
                <a:sym typeface="Lora"/>
              </a:rPr>
              <a:t> DHT</a:t>
            </a:r>
            <a:r>
              <a:rPr lang="en-GB" sz="1100">
                <a:highlight>
                  <a:srgbClr val="FFFFFF"/>
                </a:highlight>
                <a:latin typeface="Lora"/>
                <a:ea typeface="Lora"/>
                <a:cs typeface="Lora"/>
                <a:sym typeface="Lora"/>
              </a:rPr>
              <a:t>.</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C-</a:t>
            </a:r>
            <a:r>
              <a:rPr lang="en-GB" sz="1100">
                <a:highlight>
                  <a:srgbClr val="FFFFFF"/>
                </a:highlight>
                <a:latin typeface="Lora"/>
                <a:ea typeface="Lora"/>
                <a:cs typeface="Lora"/>
                <a:sym typeface="Lora"/>
              </a:rPr>
              <a:t> Testosterone</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D-</a:t>
            </a:r>
            <a:r>
              <a:rPr lang="en-GB" sz="1100">
                <a:highlight>
                  <a:srgbClr val="FFFFFF"/>
                </a:highlight>
                <a:latin typeface="Lora"/>
                <a:ea typeface="Lora"/>
                <a:cs typeface="Lora"/>
                <a:sym typeface="Lora"/>
              </a:rPr>
              <a:t> DHE</a:t>
            </a:r>
            <a:r>
              <a:rPr lang="en-GB" sz="1100">
                <a:highlight>
                  <a:srgbClr val="FFFFFF"/>
                </a:highlight>
                <a:latin typeface="Lora"/>
                <a:ea typeface="Lora"/>
                <a:cs typeface="Lora"/>
                <a:sym typeface="Lora"/>
              </a:rPr>
              <a:t>T</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t/>
            </a:r>
            <a:endParaRPr sz="1100">
              <a:highlight>
                <a:srgbClr val="FFFFFF"/>
              </a:highlight>
              <a:latin typeface="Lora"/>
              <a:ea typeface="Lora"/>
              <a:cs typeface="Lora"/>
              <a:sym typeface="Lora"/>
            </a:endParaRPr>
          </a:p>
          <a:p>
            <a:pPr indent="0" lvl="0" marL="0" rtl="0" algn="l">
              <a:spcBef>
                <a:spcPts val="0"/>
              </a:spcBef>
              <a:spcAft>
                <a:spcPts val="0"/>
              </a:spcAft>
              <a:buNone/>
            </a:pPr>
            <a:r>
              <a:t/>
            </a:r>
            <a:endParaRPr sz="1100"/>
          </a:p>
        </p:txBody>
      </p:sp>
      <p:sp>
        <p:nvSpPr>
          <p:cNvPr id="877" name="Google Shape;877;p68"/>
          <p:cNvSpPr txBox="1"/>
          <p:nvPr/>
        </p:nvSpPr>
        <p:spPr>
          <a:xfrm>
            <a:off x="0" y="1076475"/>
            <a:ext cx="3960000" cy="89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ora"/>
                <a:ea typeface="Lora"/>
                <a:cs typeface="Lora"/>
                <a:sym typeface="Lora"/>
              </a:rPr>
              <a:t>1) A 65-year-old man has had multiple, recurrent urinary tract infections for the past year. Escherichia coli and streptococcal organisms have been cultured from his urine during these episodes, with bacterial counts of more than 105/mL. He has difficulty with urination, including starting and stopping the urinary stream. Over the past week, he has again developed burning pain with urination. Urinalysis now shows a pH of 6.5, and specific gravity of 1.020. No blood or protein is present in the urine. Tests for leukocyte esterase and nitrite are positive. Microscopic examination of the urine shows numerous WBCs and a few WBC casts. Which of the following is the most likely condition predisposing him to recurrent infections?</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Epispadias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Nodular prostatic hyperplasia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Phimosis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Posterior urethral valves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E-</a:t>
            </a:r>
            <a:r>
              <a:rPr lang="en-GB" sz="1100">
                <a:latin typeface="Lora"/>
                <a:ea typeface="Lora"/>
                <a:cs typeface="Lora"/>
                <a:sym typeface="Lora"/>
              </a:rPr>
              <a:t> Prostatic adenocarcinoma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F-</a:t>
            </a:r>
            <a:r>
              <a:rPr lang="en-GB" sz="1100">
                <a:latin typeface="Lora"/>
                <a:ea typeface="Lora"/>
                <a:cs typeface="Lora"/>
                <a:sym typeface="Lora"/>
              </a:rPr>
              <a:t> Vesicoureteral reflux</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2) A clinical trial of two pharmacologic agents compares one agent that inhibits 5α-reductase and diminishes dihydrotestosterone (DHT) synthesis in the prostate with another agent that acts as an α1-adrenergic receptor blocker The subjects are 40 to 80 years old. The study will determine whether symptoms of prostate disease are ameliorated in the individuals who take these drugs. Which of the following diseases of the prostate is most likely to benefit from one or both of these drugs?</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Acute prostatitis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Adenocarcinoma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Chronic prostatitis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Leiomyoma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E-</a:t>
            </a:r>
            <a:r>
              <a:rPr lang="en-GB" sz="1100">
                <a:latin typeface="Lora"/>
                <a:ea typeface="Lora"/>
                <a:cs typeface="Lora"/>
                <a:sym typeface="Lora"/>
              </a:rPr>
              <a:t> Nodular hyperplasia</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3) Microscopic examination of a prostatic adenocarcinoma shows glands that have....</a:t>
            </a:r>
            <a:endParaRPr b="1"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A</a:t>
            </a:r>
            <a:r>
              <a:rPr lang="en-GB" sz="1100">
                <a:highlight>
                  <a:srgbClr val="FFFFFF"/>
                </a:highlight>
                <a:latin typeface="Lora"/>
                <a:ea typeface="Lora"/>
                <a:cs typeface="Lora"/>
                <a:sym typeface="Lora"/>
              </a:rPr>
              <a:t>- one layer</a:t>
            </a:r>
            <a:endParaRPr b="1"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B- </a:t>
            </a:r>
            <a:r>
              <a:rPr lang="en-GB" sz="1100">
                <a:highlight>
                  <a:srgbClr val="FFFFFF"/>
                </a:highlight>
                <a:latin typeface="Lora"/>
                <a:ea typeface="Lora"/>
                <a:cs typeface="Lora"/>
                <a:sym typeface="Lora"/>
              </a:rPr>
              <a:t>two layers</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C- </a:t>
            </a:r>
            <a:r>
              <a:rPr lang="en-GB" sz="1100">
                <a:highlight>
                  <a:srgbClr val="FFFFFF"/>
                </a:highlight>
                <a:latin typeface="Lora"/>
                <a:ea typeface="Lora"/>
                <a:cs typeface="Lora"/>
                <a:sym typeface="Lora"/>
              </a:rPr>
              <a:t>three layers</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D- </a:t>
            </a:r>
            <a:r>
              <a:rPr lang="en-GB" sz="1100">
                <a:highlight>
                  <a:srgbClr val="FFFFFF"/>
                </a:highlight>
                <a:latin typeface="Lora"/>
                <a:ea typeface="Lora"/>
                <a:cs typeface="Lora"/>
                <a:sym typeface="Lora"/>
              </a:rPr>
              <a:t>the layered structure is lost</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4) Initial metastasis of adenocarcinoma via lymphatics spreads to which one of the following?</a:t>
            </a:r>
            <a:endParaRPr b="1"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A- </a:t>
            </a:r>
            <a:r>
              <a:rPr lang="en-GB" sz="1100">
                <a:highlight>
                  <a:srgbClr val="FFFFFF"/>
                </a:highlight>
                <a:latin typeface="Lora"/>
                <a:ea typeface="Lora"/>
                <a:cs typeface="Lora"/>
                <a:sym typeface="Lora"/>
              </a:rPr>
              <a:t>Superficial inguinal node</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B- </a:t>
            </a:r>
            <a:r>
              <a:rPr lang="en-GB" sz="1100">
                <a:latin typeface="Lora"/>
                <a:ea typeface="Lora"/>
                <a:cs typeface="Lora"/>
                <a:sym typeface="Lora"/>
              </a:rPr>
              <a:t>paraaortic nodes</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C- </a:t>
            </a:r>
            <a:r>
              <a:rPr lang="en-GB" sz="1100">
                <a:latin typeface="Lora"/>
                <a:ea typeface="Lora"/>
                <a:cs typeface="Lora"/>
                <a:sym typeface="Lora"/>
              </a:rPr>
              <a:t>obturator nodes </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D- </a:t>
            </a:r>
            <a:r>
              <a:rPr lang="en-GB" sz="1100">
                <a:highlight>
                  <a:srgbClr val="FFFFFF"/>
                </a:highlight>
                <a:latin typeface="Lora"/>
                <a:ea typeface="Lora"/>
                <a:cs typeface="Lora"/>
                <a:sym typeface="Lora"/>
              </a:rPr>
              <a:t>Internal iliac nodes</a:t>
            </a:r>
            <a:endParaRPr sz="1100">
              <a:highlight>
                <a:srgbClr val="FFFFFF"/>
              </a:highlight>
              <a:latin typeface="Lora"/>
              <a:ea typeface="Lora"/>
              <a:cs typeface="Lora"/>
              <a:sym typeface="Lora"/>
            </a:endParaRPr>
          </a:p>
          <a:p>
            <a:pPr indent="0" lvl="0" marL="0" rtl="0" algn="l">
              <a:spcBef>
                <a:spcPts val="0"/>
              </a:spcBef>
              <a:spcAft>
                <a:spcPts val="0"/>
              </a:spcAft>
              <a:buNone/>
            </a:pPr>
            <a:r>
              <a:t/>
            </a:r>
            <a:endParaRPr sz="1100"/>
          </a:p>
        </p:txBody>
      </p:sp>
      <p:sp>
        <p:nvSpPr>
          <p:cNvPr id="878" name="Google Shape;878;p68"/>
          <p:cNvSpPr txBox="1"/>
          <p:nvPr/>
        </p:nvSpPr>
        <p:spPr>
          <a:xfrm rot="-5398311">
            <a:off x="6635691" y="9206624"/>
            <a:ext cx="610500" cy="19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F3F3F3"/>
                </a:solidFill>
                <a:latin typeface="Lora"/>
                <a:ea typeface="Lora"/>
                <a:cs typeface="Lora"/>
                <a:sym typeface="Lora"/>
              </a:rPr>
              <a:t>1- B</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2- E</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3- A</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4- C</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5- B</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6- B</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7- C</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8- B</a:t>
            </a:r>
            <a:endParaRPr b="1">
              <a:solidFill>
                <a:srgbClr val="F3F3F3"/>
              </a:solidFill>
              <a:latin typeface="Lora"/>
              <a:ea typeface="Lora"/>
              <a:cs typeface="Lora"/>
              <a:sym typeface="Lora"/>
            </a:endParaRPr>
          </a:p>
          <a:p>
            <a:pPr indent="0" lvl="0" marL="0" rtl="0" algn="l">
              <a:spcBef>
                <a:spcPts val="0"/>
              </a:spcBef>
              <a:spcAft>
                <a:spcPts val="0"/>
              </a:spcAft>
              <a:buNone/>
            </a:pPr>
            <a:r>
              <a:t/>
            </a:r>
            <a:endParaRPr b="1">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2" name="Shape 882"/>
        <p:cNvGrpSpPr/>
        <p:nvPr/>
      </p:nvGrpSpPr>
      <p:grpSpPr>
        <a:xfrm>
          <a:off x="0" y="0"/>
          <a:ext cx="0" cy="0"/>
          <a:chOff x="0" y="0"/>
          <a:chExt cx="0" cy="0"/>
        </a:xfrm>
      </p:grpSpPr>
      <p:sp>
        <p:nvSpPr>
          <p:cNvPr id="883" name="Google Shape;883;p69"/>
          <p:cNvSpPr txBox="1"/>
          <p:nvPr/>
        </p:nvSpPr>
        <p:spPr>
          <a:xfrm>
            <a:off x="0" y="3119325"/>
            <a:ext cx="7920000" cy="29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Team Subleader</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          Alhanouf Alhaluli</a:t>
            </a:r>
            <a:endParaRPr b="1" sz="3000">
              <a:solidFill>
                <a:srgbClr val="741B47"/>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Done by the brilliant minds</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Omar Alotaibi &amp; Ahmad Alajlan</a:t>
            </a:r>
            <a:endParaRPr b="1" sz="3000">
              <a:solidFill>
                <a:srgbClr val="741B47"/>
              </a:solidFill>
              <a:latin typeface="Pompiere"/>
              <a:ea typeface="Pompiere"/>
              <a:cs typeface="Pompiere"/>
              <a:sym typeface="Pompiere"/>
            </a:endParaRPr>
          </a:p>
          <a:p>
            <a:pPr indent="0" lvl="0" marL="0" rtl="0" algn="ctr">
              <a:lnSpc>
                <a:spcPct val="115000"/>
              </a:lnSpc>
              <a:spcBef>
                <a:spcPts val="0"/>
              </a:spcBef>
              <a:spcAft>
                <a:spcPts val="0"/>
              </a:spcAft>
              <a:buNone/>
            </a:pPr>
            <a:r>
              <a:t/>
            </a:r>
            <a:endParaRPr b="1" sz="3000">
              <a:solidFill>
                <a:srgbClr val="741B47"/>
              </a:solidFill>
              <a:latin typeface="Pompiere"/>
              <a:ea typeface="Pompiere"/>
              <a:cs typeface="Pompiere"/>
              <a:sym typeface="Pompiere"/>
            </a:endParaRPr>
          </a:p>
        </p:txBody>
      </p:sp>
    </p:spTree>
  </p:cSld>
  <p:clrMapOvr>
    <a:masterClrMapping/>
  </p:clrMapOvr>
</p:sld>
</file>

<file path=ppt/theme/theme1.xml><?xml version="1.0" encoding="utf-8"?>
<a:theme xmlns:a="http://schemas.openxmlformats.org/drawingml/2006/main" xmlns:r="http://schemas.openxmlformats.org/officeDocument/2006/relationships" name="Scientific Project Proposal by Slidesgo">
  <a:themeElements>
    <a:clrScheme name="Simple Light">
      <a:dk1>
        <a:srgbClr val="EEE7EA"/>
      </a:dk1>
      <a:lt1>
        <a:srgbClr val="4C1130"/>
      </a:lt1>
      <a:dk2>
        <a:srgbClr val="741B47"/>
      </a:dk2>
      <a:lt2>
        <a:srgbClr val="A64D79"/>
      </a:lt2>
      <a:accent1>
        <a:srgbClr val="C27BA0"/>
      </a:accent1>
      <a:accent2>
        <a:srgbClr val="D5A6BD"/>
      </a:accent2>
      <a:accent3>
        <a:srgbClr val="EAD1DC"/>
      </a:accent3>
      <a:accent4>
        <a:srgbClr val="C27BA0"/>
      </a:accent4>
      <a:accent5>
        <a:srgbClr val="A64D79"/>
      </a:accent5>
      <a:accent6>
        <a:srgbClr val="741B47"/>
      </a:accent6>
      <a:hlink>
        <a:srgbClr val="4C1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tific Project Proposal by Slidesgo">
  <a:themeElements>
    <a:clrScheme name="Simple Light">
      <a:dk1>
        <a:srgbClr val="EEE7EA"/>
      </a:dk1>
      <a:lt1>
        <a:srgbClr val="4C1130"/>
      </a:lt1>
      <a:dk2>
        <a:srgbClr val="741B47"/>
      </a:dk2>
      <a:lt2>
        <a:srgbClr val="A64D79"/>
      </a:lt2>
      <a:accent1>
        <a:srgbClr val="C27BA0"/>
      </a:accent1>
      <a:accent2>
        <a:srgbClr val="D5A6BD"/>
      </a:accent2>
      <a:accent3>
        <a:srgbClr val="EAD1DC"/>
      </a:accent3>
      <a:accent4>
        <a:srgbClr val="C27BA0"/>
      </a:accent4>
      <a:accent5>
        <a:srgbClr val="A64D79"/>
      </a:accent5>
      <a:accent6>
        <a:srgbClr val="741B47"/>
      </a:accent6>
      <a:hlink>
        <a:srgbClr val="4C1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