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10688400" cx="7920000"/>
  <p:notesSz cx="6858000" cy="9144000"/>
  <p:embeddedFontLst>
    <p:embeddedFont>
      <p:font typeface="Roboto Slab"/>
      <p:regular r:id="rId17"/>
      <p:bold r:id="rId18"/>
    </p:embeddedFont>
    <p:embeddedFont>
      <p:font typeface="Fira Sans Extra Condensed Medium"/>
      <p:regular r:id="rId19"/>
      <p:bold r:id="rId20"/>
      <p:italic r:id="rId21"/>
      <p:boldItalic r:id="rId22"/>
    </p:embeddedFont>
    <p:embeddedFont>
      <p:font typeface="Lora"/>
      <p:regular r:id="rId23"/>
      <p:bold r:id="rId24"/>
      <p:italic r:id="rId25"/>
      <p:boldItalic r:id="rId26"/>
    </p:embeddedFont>
    <p:embeddedFont>
      <p:font typeface="Pacifico"/>
      <p:regular r:id="rId27"/>
    </p:embeddedFont>
    <p:embeddedFont>
      <p:font typeface="Catamaran Light"/>
      <p:regular r:id="rId28"/>
      <p:bold r:id="rId29"/>
    </p:embeddedFont>
    <p:embeddedFont>
      <p:font typeface="Pompiere"/>
      <p:regular r:id="rId30"/>
    </p:embeddedFont>
    <p:embeddedFont>
      <p:font typeface="DM Sans"/>
      <p:regular r:id="rId31"/>
      <p:bold r:id="rId32"/>
      <p:italic r:id="rId33"/>
      <p:boldItalic r:id="rId34"/>
    </p:embeddedFont>
    <p:embeddedFont>
      <p:font typeface="Patrick Hand SC"/>
      <p:regular r:id="rId35"/>
    </p:embeddedFont>
    <p:embeddedFont>
      <p:font typeface="CG Time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A19EFFA-E1CF-459A-B0D4-5B5116E22F93}">
  <a:tblStyle styleId="{1A19EFFA-E1CF-459A-B0D4-5B5116E22F9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4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4" Type="http://schemas.openxmlformats.org/officeDocument/2006/relationships/font" Target="fonts/Lora-bold.fntdata"/><Relationship Id="rId23" Type="http://schemas.openxmlformats.org/officeDocument/2006/relationships/font" Target="fonts/Lor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ora-boldItalic.fntdata"/><Relationship Id="rId25" Type="http://schemas.openxmlformats.org/officeDocument/2006/relationships/font" Target="fonts/Lora-italic.fntdata"/><Relationship Id="rId28" Type="http://schemas.openxmlformats.org/officeDocument/2006/relationships/font" Target="fonts/CatamaranLight-regular.fntdata"/><Relationship Id="rId27" Type="http://schemas.openxmlformats.org/officeDocument/2006/relationships/font" Target="fonts/Pacific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atamaran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DMSans-regular.fntdata"/><Relationship Id="rId30" Type="http://schemas.openxmlformats.org/officeDocument/2006/relationships/font" Target="fonts/Pompiere-regular.fntdata"/><Relationship Id="rId11" Type="http://schemas.openxmlformats.org/officeDocument/2006/relationships/slide" Target="slides/slide5.xml"/><Relationship Id="rId33" Type="http://schemas.openxmlformats.org/officeDocument/2006/relationships/font" Target="fonts/DMSans-italic.fntdata"/><Relationship Id="rId10" Type="http://schemas.openxmlformats.org/officeDocument/2006/relationships/slide" Target="slides/slide4.xml"/><Relationship Id="rId32" Type="http://schemas.openxmlformats.org/officeDocument/2006/relationships/font" Target="fonts/DMSans-bold.fntdata"/><Relationship Id="rId13" Type="http://schemas.openxmlformats.org/officeDocument/2006/relationships/slide" Target="slides/slide7.xml"/><Relationship Id="rId35" Type="http://schemas.openxmlformats.org/officeDocument/2006/relationships/font" Target="fonts/PatrickHandSC-regular.fntdata"/><Relationship Id="rId12" Type="http://schemas.openxmlformats.org/officeDocument/2006/relationships/slide" Target="slides/slide6.xml"/><Relationship Id="rId34" Type="http://schemas.openxmlformats.org/officeDocument/2006/relationships/font" Target="fonts/DMSans-boldItalic.fntdata"/><Relationship Id="rId15" Type="http://schemas.openxmlformats.org/officeDocument/2006/relationships/slide" Target="slides/slide9.xml"/><Relationship Id="rId37" Type="http://schemas.openxmlformats.org/officeDocument/2006/relationships/font" Target="fonts/CGTimes-bold.fntdata"/><Relationship Id="rId14" Type="http://schemas.openxmlformats.org/officeDocument/2006/relationships/slide" Target="slides/slide8.xml"/><Relationship Id="rId36" Type="http://schemas.openxmlformats.org/officeDocument/2006/relationships/font" Target="fonts/CGTimes-regular.fntdata"/><Relationship Id="rId17" Type="http://schemas.openxmlformats.org/officeDocument/2006/relationships/font" Target="fonts/RobotoSlab-regular.fntdata"/><Relationship Id="rId39" Type="http://schemas.openxmlformats.org/officeDocument/2006/relationships/font" Target="fonts/CGTimes-boldItalic.fntdata"/><Relationship Id="rId16" Type="http://schemas.openxmlformats.org/officeDocument/2006/relationships/slide" Target="slides/slide10.xml"/><Relationship Id="rId38" Type="http://schemas.openxmlformats.org/officeDocument/2006/relationships/font" Target="fonts/CGTimes-italic.fntdata"/><Relationship Id="rId19" Type="http://schemas.openxmlformats.org/officeDocument/2006/relationships/font" Target="fonts/FiraSansExtraCondensedMedium-regular.fntdata"/><Relationship Id="rId18" Type="http://schemas.openxmlformats.org/officeDocument/2006/relationships/font" Target="fonts/RobotoSlab-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g71c302388f_0_40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71c302388f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71c302388f_0_39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71c302388f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731da80f78_0_5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731da80f7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739e894d3f_4_6: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739e894d3f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g739e894d3f_4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739e894d3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731da80f78_0_15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731da80f78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731da80f78_0_239: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731da80f78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71c302388f_0_42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71c302388f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71c302388f_0_399: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71c302388f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flipH="1">
            <a:off x="3318678" y="4021060"/>
            <a:ext cx="3977700" cy="3703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p:txBody>
      </p:sp>
      <p:sp>
        <p:nvSpPr>
          <p:cNvPr id="10" name="Google Shape;10;p2"/>
          <p:cNvSpPr txBox="1"/>
          <p:nvPr>
            <p:ph idx="1" type="subTitle"/>
          </p:nvPr>
        </p:nvSpPr>
        <p:spPr>
          <a:xfrm flipH="1">
            <a:off x="5592378" y="7531649"/>
            <a:ext cx="1704000" cy="771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800"/>
              <a:buNone/>
              <a:defRPr sz="1400"/>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p:txBody>
      </p:sp>
      <p:grpSp>
        <p:nvGrpSpPr>
          <p:cNvPr id="11" name="Google Shape;11;p2"/>
          <p:cNvGrpSpPr/>
          <p:nvPr/>
        </p:nvGrpSpPr>
        <p:grpSpPr>
          <a:xfrm>
            <a:off x="726461" y="1546740"/>
            <a:ext cx="3813354" cy="5626009"/>
            <a:chOff x="838772" y="744341"/>
            <a:chExt cx="4402902" cy="2707415"/>
          </a:xfrm>
        </p:grpSpPr>
        <p:sp>
          <p:nvSpPr>
            <p:cNvPr id="12" name="Google Shape;12;p2"/>
            <p:cNvSpPr/>
            <p:nvPr/>
          </p:nvSpPr>
          <p:spPr>
            <a:xfrm>
              <a:off x="2521176" y="744341"/>
              <a:ext cx="111728" cy="102414"/>
            </a:xfrm>
            <a:custGeom>
              <a:rect b="b" l="l" r="r" t="t"/>
              <a:pathLst>
                <a:path extrusionOk="0" h="2045" w="2231">
                  <a:moveTo>
                    <a:pt x="1115" y="1"/>
                  </a:moveTo>
                  <a:cubicBezTo>
                    <a:pt x="1057" y="1"/>
                    <a:pt x="999" y="31"/>
                    <a:pt x="970" y="91"/>
                  </a:cubicBezTo>
                  <a:lnTo>
                    <a:pt x="765" y="501"/>
                  </a:lnTo>
                  <a:cubicBezTo>
                    <a:pt x="741" y="552"/>
                    <a:pt x="695" y="583"/>
                    <a:pt x="645" y="590"/>
                  </a:cubicBezTo>
                  <a:lnTo>
                    <a:pt x="191" y="657"/>
                  </a:lnTo>
                  <a:cubicBezTo>
                    <a:pt x="56" y="676"/>
                    <a:pt x="1" y="843"/>
                    <a:pt x="98" y="936"/>
                  </a:cubicBezTo>
                  <a:lnTo>
                    <a:pt x="428" y="1258"/>
                  </a:lnTo>
                  <a:cubicBezTo>
                    <a:pt x="466" y="1292"/>
                    <a:pt x="482" y="1347"/>
                    <a:pt x="474" y="1401"/>
                  </a:cubicBezTo>
                  <a:lnTo>
                    <a:pt x="396" y="1850"/>
                  </a:lnTo>
                  <a:cubicBezTo>
                    <a:pt x="378" y="1958"/>
                    <a:pt x="462" y="2044"/>
                    <a:pt x="557" y="2044"/>
                  </a:cubicBezTo>
                  <a:cubicBezTo>
                    <a:pt x="582" y="2044"/>
                    <a:pt x="608" y="2038"/>
                    <a:pt x="633" y="2025"/>
                  </a:cubicBezTo>
                  <a:lnTo>
                    <a:pt x="1040" y="1812"/>
                  </a:lnTo>
                  <a:cubicBezTo>
                    <a:pt x="1063" y="1801"/>
                    <a:pt x="1089" y="1795"/>
                    <a:pt x="1115" y="1795"/>
                  </a:cubicBezTo>
                  <a:cubicBezTo>
                    <a:pt x="1142" y="1795"/>
                    <a:pt x="1168" y="1801"/>
                    <a:pt x="1191" y="1812"/>
                  </a:cubicBezTo>
                  <a:lnTo>
                    <a:pt x="1598" y="2025"/>
                  </a:lnTo>
                  <a:cubicBezTo>
                    <a:pt x="1623" y="2038"/>
                    <a:pt x="1649" y="2044"/>
                    <a:pt x="1674" y="2044"/>
                  </a:cubicBezTo>
                  <a:cubicBezTo>
                    <a:pt x="1769" y="2044"/>
                    <a:pt x="1853" y="1958"/>
                    <a:pt x="1835" y="1850"/>
                  </a:cubicBezTo>
                  <a:lnTo>
                    <a:pt x="1757" y="1401"/>
                  </a:lnTo>
                  <a:cubicBezTo>
                    <a:pt x="1749" y="1347"/>
                    <a:pt x="1765" y="1292"/>
                    <a:pt x="1804" y="1258"/>
                  </a:cubicBezTo>
                  <a:lnTo>
                    <a:pt x="2133" y="936"/>
                  </a:lnTo>
                  <a:cubicBezTo>
                    <a:pt x="2230" y="843"/>
                    <a:pt x="2176" y="676"/>
                    <a:pt x="2040" y="657"/>
                  </a:cubicBezTo>
                  <a:lnTo>
                    <a:pt x="1586" y="590"/>
                  </a:lnTo>
                  <a:cubicBezTo>
                    <a:pt x="1536" y="583"/>
                    <a:pt x="1490" y="552"/>
                    <a:pt x="1466" y="501"/>
                  </a:cubicBezTo>
                  <a:lnTo>
                    <a:pt x="1261" y="91"/>
                  </a:lnTo>
                  <a:cubicBezTo>
                    <a:pt x="1232" y="31"/>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027131"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38772"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773252" y="1818243"/>
              <a:ext cx="66907" cy="61198"/>
            </a:xfrm>
            <a:custGeom>
              <a:rect b="b" l="l" r="r" t="t"/>
              <a:pathLst>
                <a:path extrusionOk="0" h="1222" w="1336">
                  <a:moveTo>
                    <a:pt x="668" y="1"/>
                  </a:moveTo>
                  <a:cubicBezTo>
                    <a:pt x="633" y="1"/>
                    <a:pt x="598" y="19"/>
                    <a:pt x="579" y="56"/>
                  </a:cubicBezTo>
                  <a:lnTo>
                    <a:pt x="459" y="301"/>
                  </a:lnTo>
                  <a:cubicBezTo>
                    <a:pt x="443" y="328"/>
                    <a:pt x="416" y="351"/>
                    <a:pt x="385" y="355"/>
                  </a:cubicBezTo>
                  <a:lnTo>
                    <a:pt x="113" y="394"/>
                  </a:lnTo>
                  <a:cubicBezTo>
                    <a:pt x="36" y="405"/>
                    <a:pt x="1" y="502"/>
                    <a:pt x="59" y="560"/>
                  </a:cubicBezTo>
                  <a:lnTo>
                    <a:pt x="257" y="750"/>
                  </a:lnTo>
                  <a:cubicBezTo>
                    <a:pt x="280" y="773"/>
                    <a:pt x="292" y="804"/>
                    <a:pt x="284" y="839"/>
                  </a:cubicBezTo>
                  <a:lnTo>
                    <a:pt x="237" y="1106"/>
                  </a:lnTo>
                  <a:cubicBezTo>
                    <a:pt x="228" y="1172"/>
                    <a:pt x="278" y="1222"/>
                    <a:pt x="336" y="1222"/>
                  </a:cubicBezTo>
                  <a:cubicBezTo>
                    <a:pt x="351" y="1222"/>
                    <a:pt x="366" y="1219"/>
                    <a:pt x="381" y="1212"/>
                  </a:cubicBezTo>
                  <a:lnTo>
                    <a:pt x="621" y="1083"/>
                  </a:lnTo>
                  <a:cubicBezTo>
                    <a:pt x="637" y="1076"/>
                    <a:pt x="652" y="1072"/>
                    <a:pt x="668" y="1072"/>
                  </a:cubicBezTo>
                  <a:cubicBezTo>
                    <a:pt x="684" y="1072"/>
                    <a:pt x="699" y="1076"/>
                    <a:pt x="715" y="1083"/>
                  </a:cubicBezTo>
                  <a:lnTo>
                    <a:pt x="955" y="1212"/>
                  </a:lnTo>
                  <a:cubicBezTo>
                    <a:pt x="969" y="1219"/>
                    <a:pt x="985" y="1222"/>
                    <a:pt x="999" y="1222"/>
                  </a:cubicBezTo>
                  <a:cubicBezTo>
                    <a:pt x="1057" y="1222"/>
                    <a:pt x="1108" y="1172"/>
                    <a:pt x="1098" y="1106"/>
                  </a:cubicBezTo>
                  <a:lnTo>
                    <a:pt x="1051" y="839"/>
                  </a:lnTo>
                  <a:cubicBezTo>
                    <a:pt x="1048" y="804"/>
                    <a:pt x="1056" y="773"/>
                    <a:pt x="1079" y="750"/>
                  </a:cubicBezTo>
                  <a:lnTo>
                    <a:pt x="1277" y="560"/>
                  </a:lnTo>
                  <a:cubicBezTo>
                    <a:pt x="1335" y="502"/>
                    <a:pt x="1300" y="405"/>
                    <a:pt x="1223" y="394"/>
                  </a:cubicBezTo>
                  <a:lnTo>
                    <a:pt x="951" y="355"/>
                  </a:lnTo>
                  <a:cubicBezTo>
                    <a:pt x="920" y="351"/>
                    <a:pt x="893" y="328"/>
                    <a:pt x="877" y="301"/>
                  </a:cubicBezTo>
                  <a:lnTo>
                    <a:pt x="757" y="56"/>
                  </a:lnTo>
                  <a:cubicBezTo>
                    <a:pt x="738" y="19"/>
                    <a:pt x="703" y="1"/>
                    <a:pt x="6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405550" y="3390608"/>
              <a:ext cx="66807" cy="61148"/>
            </a:xfrm>
            <a:custGeom>
              <a:rect b="b" l="l" r="r" t="t"/>
              <a:pathLst>
                <a:path extrusionOk="0" h="1221" w="1334">
                  <a:moveTo>
                    <a:pt x="667" y="1"/>
                  </a:moveTo>
                  <a:cubicBezTo>
                    <a:pt x="632" y="1"/>
                    <a:pt x="597" y="19"/>
                    <a:pt x="577" y="56"/>
                  </a:cubicBezTo>
                  <a:lnTo>
                    <a:pt x="457" y="299"/>
                  </a:lnTo>
                  <a:cubicBezTo>
                    <a:pt x="446" y="326"/>
                    <a:pt x="415" y="346"/>
                    <a:pt x="384" y="354"/>
                  </a:cubicBezTo>
                  <a:lnTo>
                    <a:pt x="112" y="393"/>
                  </a:lnTo>
                  <a:cubicBezTo>
                    <a:pt x="35" y="405"/>
                    <a:pt x="1" y="501"/>
                    <a:pt x="58" y="559"/>
                  </a:cubicBezTo>
                  <a:lnTo>
                    <a:pt x="256" y="750"/>
                  </a:lnTo>
                  <a:cubicBezTo>
                    <a:pt x="280" y="773"/>
                    <a:pt x="291" y="804"/>
                    <a:pt x="283" y="834"/>
                  </a:cubicBezTo>
                  <a:lnTo>
                    <a:pt x="237" y="1106"/>
                  </a:lnTo>
                  <a:cubicBezTo>
                    <a:pt x="227" y="1171"/>
                    <a:pt x="277" y="1221"/>
                    <a:pt x="335" y="1221"/>
                  </a:cubicBezTo>
                  <a:cubicBezTo>
                    <a:pt x="350" y="1221"/>
                    <a:pt x="365" y="1218"/>
                    <a:pt x="380" y="1210"/>
                  </a:cubicBezTo>
                  <a:lnTo>
                    <a:pt x="620" y="1083"/>
                  </a:lnTo>
                  <a:cubicBezTo>
                    <a:pt x="636" y="1075"/>
                    <a:pt x="652" y="1071"/>
                    <a:pt x="667" y="1071"/>
                  </a:cubicBezTo>
                  <a:cubicBezTo>
                    <a:pt x="683" y="1071"/>
                    <a:pt x="698" y="1075"/>
                    <a:pt x="713" y="1083"/>
                  </a:cubicBezTo>
                  <a:lnTo>
                    <a:pt x="954" y="1210"/>
                  </a:lnTo>
                  <a:cubicBezTo>
                    <a:pt x="969" y="1218"/>
                    <a:pt x="985" y="1221"/>
                    <a:pt x="999" y="1221"/>
                  </a:cubicBezTo>
                  <a:cubicBezTo>
                    <a:pt x="1057" y="1221"/>
                    <a:pt x="1106" y="1171"/>
                    <a:pt x="1098" y="1106"/>
                  </a:cubicBezTo>
                  <a:lnTo>
                    <a:pt x="1051" y="834"/>
                  </a:lnTo>
                  <a:cubicBezTo>
                    <a:pt x="1047" y="804"/>
                    <a:pt x="1055" y="773"/>
                    <a:pt x="1078" y="750"/>
                  </a:cubicBezTo>
                  <a:lnTo>
                    <a:pt x="1275" y="559"/>
                  </a:lnTo>
                  <a:cubicBezTo>
                    <a:pt x="1334" y="501"/>
                    <a:pt x="1299" y="405"/>
                    <a:pt x="1221" y="393"/>
                  </a:cubicBezTo>
                  <a:lnTo>
                    <a:pt x="950" y="354"/>
                  </a:lnTo>
                  <a:cubicBezTo>
                    <a:pt x="919" y="346"/>
                    <a:pt x="892" y="326"/>
                    <a:pt x="876" y="299"/>
                  </a:cubicBezTo>
                  <a:lnTo>
                    <a:pt x="756" y="56"/>
                  </a:lnTo>
                  <a:cubicBezTo>
                    <a:pt x="737" y="19"/>
                    <a:pt x="702" y="1"/>
                    <a:pt x="6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175018"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043203" y="3027566"/>
              <a:ext cx="115384" cy="106019"/>
            </a:xfrm>
            <a:custGeom>
              <a:rect b="b" l="l" r="r" t="t"/>
              <a:pathLst>
                <a:path extrusionOk="0" h="2117" w="2304">
                  <a:moveTo>
                    <a:pt x="1152" y="1"/>
                  </a:moveTo>
                  <a:cubicBezTo>
                    <a:pt x="1092" y="1"/>
                    <a:pt x="1032" y="33"/>
                    <a:pt x="1001" y="97"/>
                  </a:cubicBezTo>
                  <a:lnTo>
                    <a:pt x="791" y="520"/>
                  </a:lnTo>
                  <a:cubicBezTo>
                    <a:pt x="764" y="570"/>
                    <a:pt x="718" y="605"/>
                    <a:pt x="664" y="613"/>
                  </a:cubicBezTo>
                  <a:lnTo>
                    <a:pt x="194" y="683"/>
                  </a:lnTo>
                  <a:cubicBezTo>
                    <a:pt x="54" y="702"/>
                    <a:pt x="0" y="872"/>
                    <a:pt x="101" y="969"/>
                  </a:cubicBezTo>
                  <a:lnTo>
                    <a:pt x="439" y="1303"/>
                  </a:lnTo>
                  <a:cubicBezTo>
                    <a:pt x="478" y="1341"/>
                    <a:pt x="496" y="1396"/>
                    <a:pt x="489" y="1450"/>
                  </a:cubicBezTo>
                  <a:lnTo>
                    <a:pt x="408" y="1919"/>
                  </a:lnTo>
                  <a:cubicBezTo>
                    <a:pt x="389" y="2027"/>
                    <a:pt x="477" y="2116"/>
                    <a:pt x="575" y="2116"/>
                  </a:cubicBezTo>
                  <a:cubicBezTo>
                    <a:pt x="601" y="2116"/>
                    <a:pt x="626" y="2110"/>
                    <a:pt x="652" y="2098"/>
                  </a:cubicBezTo>
                  <a:lnTo>
                    <a:pt x="1070" y="1876"/>
                  </a:lnTo>
                  <a:cubicBezTo>
                    <a:pt x="1095" y="1863"/>
                    <a:pt x="1123" y="1856"/>
                    <a:pt x="1150" y="1856"/>
                  </a:cubicBezTo>
                  <a:cubicBezTo>
                    <a:pt x="1177" y="1856"/>
                    <a:pt x="1204" y="1863"/>
                    <a:pt x="1229" y="1876"/>
                  </a:cubicBezTo>
                  <a:lnTo>
                    <a:pt x="1648" y="2098"/>
                  </a:lnTo>
                  <a:cubicBezTo>
                    <a:pt x="1673" y="2110"/>
                    <a:pt x="1699" y="2116"/>
                    <a:pt x="1725" y="2116"/>
                  </a:cubicBezTo>
                  <a:cubicBezTo>
                    <a:pt x="1825" y="2116"/>
                    <a:pt x="1915" y="2027"/>
                    <a:pt x="1897" y="1919"/>
                  </a:cubicBezTo>
                  <a:lnTo>
                    <a:pt x="1815" y="1450"/>
                  </a:lnTo>
                  <a:cubicBezTo>
                    <a:pt x="1807" y="1396"/>
                    <a:pt x="1822" y="1341"/>
                    <a:pt x="1865" y="1303"/>
                  </a:cubicBezTo>
                  <a:lnTo>
                    <a:pt x="2203" y="969"/>
                  </a:lnTo>
                  <a:cubicBezTo>
                    <a:pt x="2303" y="872"/>
                    <a:pt x="2249" y="702"/>
                    <a:pt x="2110" y="683"/>
                  </a:cubicBezTo>
                  <a:lnTo>
                    <a:pt x="1641" y="613"/>
                  </a:lnTo>
                  <a:cubicBezTo>
                    <a:pt x="1586" y="605"/>
                    <a:pt x="1536" y="570"/>
                    <a:pt x="1512" y="520"/>
                  </a:cubicBezTo>
                  <a:lnTo>
                    <a:pt x="1303" y="97"/>
                  </a:lnTo>
                  <a:cubicBezTo>
                    <a:pt x="1272" y="33"/>
                    <a:pt x="1212" y="1"/>
                    <a:pt x="11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456383"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117114"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116764"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022209"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22" name="Shape 122"/>
        <p:cNvGrpSpPr/>
        <p:nvPr/>
      </p:nvGrpSpPr>
      <p:grpSpPr>
        <a:xfrm>
          <a:off x="0" y="0"/>
          <a:ext cx="0" cy="0"/>
          <a:chOff x="0" y="0"/>
          <a:chExt cx="0" cy="0"/>
        </a:xfrm>
      </p:grpSpPr>
      <p:sp>
        <p:nvSpPr>
          <p:cNvPr id="123" name="Google Shape;123;p11"/>
          <p:cNvSpPr txBox="1"/>
          <p:nvPr>
            <p:ph idx="1" type="subTitle"/>
          </p:nvPr>
        </p:nvSpPr>
        <p:spPr>
          <a:xfrm>
            <a:off x="1502734" y="6659288"/>
            <a:ext cx="4914600" cy="124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24" name="Google Shape;124;p11"/>
          <p:cNvSpPr txBox="1"/>
          <p:nvPr>
            <p:ph hasCustomPrompt="1" type="title"/>
          </p:nvPr>
        </p:nvSpPr>
        <p:spPr>
          <a:xfrm>
            <a:off x="889528" y="3669507"/>
            <a:ext cx="6141000" cy="2561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9600"/>
              <a:buNone/>
              <a:defRPr sz="9600">
                <a:solidFill>
                  <a:schemeClr val="lt1"/>
                </a:solidFill>
              </a:defRPr>
            </a:lvl1pPr>
            <a:lvl2pPr lvl="1"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2pPr>
            <a:lvl3pPr lvl="2"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3pPr>
            <a:lvl4pPr lvl="3"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4pPr>
            <a:lvl5pPr lvl="4"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5pPr>
            <a:lvl6pPr lvl="5"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6pPr>
            <a:lvl7pPr lvl="6"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7pPr>
            <a:lvl8pPr lvl="7"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8pPr>
            <a:lvl9pPr lvl="8" rtl="0" algn="ctr">
              <a:spcBef>
                <a:spcPts val="0"/>
              </a:spcBef>
              <a:spcAft>
                <a:spcPts val="0"/>
              </a:spcAft>
              <a:buClr>
                <a:schemeClr val="lt1"/>
              </a:buClr>
              <a:buSzPts val="9600"/>
              <a:buFont typeface="DM Sans"/>
              <a:buNone/>
              <a:defRPr sz="9600">
                <a:solidFill>
                  <a:schemeClr val="lt1"/>
                </a:solidFill>
                <a:latin typeface="DM Sans"/>
                <a:ea typeface="DM Sans"/>
                <a:cs typeface="DM Sans"/>
                <a:sym typeface="DM Sans"/>
              </a:defRPr>
            </a:lvl9pPr>
          </a:lstStyle>
          <a:p>
            <a:r>
              <a:t>xx%</a:t>
            </a:r>
          </a:p>
        </p:txBody>
      </p:sp>
      <p:grpSp>
        <p:nvGrpSpPr>
          <p:cNvPr id="125" name="Google Shape;125;p11"/>
          <p:cNvGrpSpPr/>
          <p:nvPr/>
        </p:nvGrpSpPr>
        <p:grpSpPr>
          <a:xfrm>
            <a:off x="623454" y="927033"/>
            <a:ext cx="3813354" cy="3682399"/>
            <a:chOff x="3982947" y="764924"/>
            <a:chExt cx="4402902" cy="1772088"/>
          </a:xfrm>
        </p:grpSpPr>
        <p:sp>
          <p:nvSpPr>
            <p:cNvPr id="126" name="Google Shape;126;p11"/>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noFill/>
      </p:bgPr>
    </p:bg>
    <p:spTree>
      <p:nvGrpSpPr>
        <p:cNvPr id="133" name="Shape 133"/>
        <p:cNvGrpSpPr/>
        <p:nvPr/>
      </p:nvGrpSpPr>
      <p:grpSpPr>
        <a:xfrm>
          <a:off x="0" y="0"/>
          <a:ext cx="0" cy="0"/>
          <a:chOff x="0" y="0"/>
          <a:chExt cx="0" cy="0"/>
        </a:xfrm>
      </p:grpSpPr>
      <p:sp>
        <p:nvSpPr>
          <p:cNvPr id="134" name="Google Shape;134;p12"/>
          <p:cNvSpPr/>
          <p:nvPr/>
        </p:nvSpPr>
        <p:spPr>
          <a:xfrm>
            <a:off x="0" y="10485168"/>
            <a:ext cx="7920000" cy="203100"/>
          </a:xfrm>
          <a:prstGeom prst="rect">
            <a:avLst/>
          </a:prstGeom>
          <a:solidFill>
            <a:srgbClr val="741B47"/>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135" name="Google Shape;135;p12"/>
          <p:cNvCxnSpPr/>
          <p:nvPr/>
        </p:nvCxnSpPr>
        <p:spPr>
          <a:xfrm flipH="1">
            <a:off x="357762" y="10001765"/>
            <a:ext cx="2148000" cy="15900"/>
          </a:xfrm>
          <a:prstGeom prst="straightConnector1">
            <a:avLst/>
          </a:prstGeom>
          <a:noFill/>
          <a:ln cap="flat" cmpd="sng" w="19050">
            <a:solidFill>
              <a:srgbClr val="741B47"/>
            </a:solidFill>
            <a:prstDash val="solid"/>
            <a:round/>
            <a:headEnd len="med" w="med" type="none"/>
            <a:tailEnd len="med" w="med" type="none"/>
          </a:ln>
        </p:spPr>
      </p:cxnSp>
      <p:cxnSp>
        <p:nvCxnSpPr>
          <p:cNvPr id="136" name="Google Shape;136;p12"/>
          <p:cNvCxnSpPr/>
          <p:nvPr/>
        </p:nvCxnSpPr>
        <p:spPr>
          <a:xfrm flipH="1" rot="10800000">
            <a:off x="1267189" y="833245"/>
            <a:ext cx="5385600" cy="3900"/>
          </a:xfrm>
          <a:prstGeom prst="straightConnector1">
            <a:avLst/>
          </a:prstGeom>
          <a:noFill/>
          <a:ln cap="flat" cmpd="sng" w="28575">
            <a:solidFill>
              <a:srgbClr val="741B47"/>
            </a:solidFill>
            <a:prstDash val="solid"/>
            <a:round/>
            <a:headEnd len="med" w="med" type="diamond"/>
            <a:tailEnd len="med" w="med" type="diamon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bg>
      <p:bgPr>
        <a:solidFill>
          <a:srgbClr val="FFFFFF"/>
        </a:solidFill>
      </p:bgPr>
    </p:bg>
    <p:spTree>
      <p:nvGrpSpPr>
        <p:cNvPr id="137" name="Shape 137"/>
        <p:cNvGrpSpPr/>
        <p:nvPr/>
      </p:nvGrpSpPr>
      <p:grpSpPr>
        <a:xfrm>
          <a:off x="0" y="0"/>
          <a:ext cx="0" cy="0"/>
          <a:chOff x="0" y="0"/>
          <a:chExt cx="0" cy="0"/>
        </a:xfrm>
      </p:grpSpPr>
      <p:cxnSp>
        <p:nvCxnSpPr>
          <p:cNvPr id="138" name="Google Shape;138;p13"/>
          <p:cNvCxnSpPr/>
          <p:nvPr/>
        </p:nvCxnSpPr>
        <p:spPr>
          <a:xfrm>
            <a:off x="3953635" y="1661398"/>
            <a:ext cx="10800" cy="7562400"/>
          </a:xfrm>
          <a:prstGeom prst="straightConnector1">
            <a:avLst/>
          </a:prstGeom>
          <a:noFill/>
          <a:ln cap="flat" cmpd="sng" w="28575">
            <a:solidFill>
              <a:srgbClr val="741B47"/>
            </a:solidFill>
            <a:prstDash val="solid"/>
            <a:round/>
            <a:headEnd len="med" w="med" type="none"/>
            <a:tailEnd len="med" w="med" type="none"/>
          </a:ln>
        </p:spPr>
      </p:cxnSp>
      <p:sp>
        <p:nvSpPr>
          <p:cNvPr id="139" name="Google Shape;139;p13"/>
          <p:cNvSpPr/>
          <p:nvPr/>
        </p:nvSpPr>
        <p:spPr>
          <a:xfrm>
            <a:off x="0" y="10485168"/>
            <a:ext cx="7920000" cy="203100"/>
          </a:xfrm>
          <a:prstGeom prst="rect">
            <a:avLst/>
          </a:prstGeom>
          <a:solidFill>
            <a:srgbClr val="741B47"/>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140" name="Google Shape;140;p13"/>
          <p:cNvCxnSpPr/>
          <p:nvPr/>
        </p:nvCxnSpPr>
        <p:spPr>
          <a:xfrm flipH="1">
            <a:off x="357762" y="10001765"/>
            <a:ext cx="2148000" cy="15900"/>
          </a:xfrm>
          <a:prstGeom prst="straightConnector1">
            <a:avLst/>
          </a:prstGeom>
          <a:noFill/>
          <a:ln cap="flat" cmpd="sng" w="19050">
            <a:solidFill>
              <a:srgbClr val="741B47"/>
            </a:solidFill>
            <a:prstDash val="solid"/>
            <a:round/>
            <a:headEnd len="med" w="med" type="none"/>
            <a:tailEnd len="med" w="med" type="none"/>
          </a:ln>
        </p:spPr>
      </p:cxnSp>
      <p:cxnSp>
        <p:nvCxnSpPr>
          <p:cNvPr id="141" name="Google Shape;141;p13"/>
          <p:cNvCxnSpPr/>
          <p:nvPr/>
        </p:nvCxnSpPr>
        <p:spPr>
          <a:xfrm flipH="1" rot="10800000">
            <a:off x="1267189" y="833245"/>
            <a:ext cx="5385600" cy="3900"/>
          </a:xfrm>
          <a:prstGeom prst="straightConnector1">
            <a:avLst/>
          </a:prstGeom>
          <a:noFill/>
          <a:ln cap="flat" cmpd="sng" w="28575">
            <a:solidFill>
              <a:srgbClr val="741B47"/>
            </a:solidFill>
            <a:prstDash val="solid"/>
            <a:round/>
            <a:headEnd len="med" w="med" type="diamond"/>
            <a:tailEnd len="med" w="med" type="diamon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long list">
  <p:cSld name="BLANK_1">
    <p:bg>
      <p:bgPr>
        <a:solidFill>
          <a:schemeClr val="dk1"/>
        </a:solidFill>
      </p:bgPr>
    </p:bg>
    <p:spTree>
      <p:nvGrpSpPr>
        <p:cNvPr id="142" name="Shape 142"/>
        <p:cNvGrpSpPr/>
        <p:nvPr/>
      </p:nvGrpSpPr>
      <p:grpSpPr>
        <a:xfrm>
          <a:off x="0" y="0"/>
          <a:ext cx="0" cy="0"/>
          <a:chOff x="0" y="0"/>
          <a:chExt cx="0" cy="0"/>
        </a:xfrm>
      </p:grpSpPr>
      <p:sp>
        <p:nvSpPr>
          <p:cNvPr id="143" name="Google Shape;143;p14"/>
          <p:cNvSpPr txBox="1"/>
          <p:nvPr>
            <p:ph idx="1" type="body"/>
          </p:nvPr>
        </p:nvSpPr>
        <p:spPr>
          <a:xfrm>
            <a:off x="623622" y="2596148"/>
            <a:ext cx="6672600" cy="66624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44" name="Google Shape;144;p14"/>
          <p:cNvSpPr txBox="1"/>
          <p:nvPr>
            <p:ph type="ctrTitle"/>
          </p:nvPr>
        </p:nvSpPr>
        <p:spPr>
          <a:xfrm>
            <a:off x="1819904" y="746952"/>
            <a:ext cx="54765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genda">
  <p:cSld name="BLANK_1_2">
    <p:bg>
      <p:bgPr>
        <a:solidFill>
          <a:schemeClr val="dk1"/>
        </a:solidFill>
      </p:bgPr>
    </p:bg>
    <p:spTree>
      <p:nvGrpSpPr>
        <p:cNvPr id="145" name="Shape 145"/>
        <p:cNvGrpSpPr/>
        <p:nvPr/>
      </p:nvGrpSpPr>
      <p:grpSpPr>
        <a:xfrm>
          <a:off x="0" y="0"/>
          <a:ext cx="0" cy="0"/>
          <a:chOff x="0" y="0"/>
          <a:chExt cx="0" cy="0"/>
        </a:xfrm>
      </p:grpSpPr>
      <p:grpSp>
        <p:nvGrpSpPr>
          <p:cNvPr id="146" name="Google Shape;146;p15"/>
          <p:cNvGrpSpPr/>
          <p:nvPr/>
        </p:nvGrpSpPr>
        <p:grpSpPr>
          <a:xfrm>
            <a:off x="4335306" y="5933468"/>
            <a:ext cx="4647917" cy="4773048"/>
            <a:chOff x="5005549" y="2855375"/>
            <a:chExt cx="5366490" cy="2296943"/>
          </a:xfrm>
        </p:grpSpPr>
        <p:sp>
          <p:nvSpPr>
            <p:cNvPr id="147" name="Google Shape;147;p15"/>
            <p:cNvSpPr/>
            <p:nvPr/>
          </p:nvSpPr>
          <p:spPr>
            <a:xfrm>
              <a:off x="5005549" y="2855375"/>
              <a:ext cx="5366490" cy="229694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7600236" y="445615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6829525" y="3715075"/>
              <a:ext cx="1594469" cy="796494"/>
            </a:xfrm>
            <a:custGeom>
              <a:rect b="b" l="l" r="r" t="t"/>
              <a:pathLst>
                <a:path extrusionOk="0" h="14518" w="29063">
                  <a:moveTo>
                    <a:pt x="20037" y="0"/>
                  </a:moveTo>
                  <a:cubicBezTo>
                    <a:pt x="17439" y="0"/>
                    <a:pt x="14688" y="1017"/>
                    <a:pt x="12401" y="1771"/>
                  </a:cubicBezTo>
                  <a:cubicBezTo>
                    <a:pt x="10313" y="2463"/>
                    <a:pt x="1" y="2517"/>
                    <a:pt x="1332" y="8975"/>
                  </a:cubicBezTo>
                  <a:cubicBezTo>
                    <a:pt x="1509" y="9819"/>
                    <a:pt x="1848" y="10527"/>
                    <a:pt x="2255" y="11110"/>
                  </a:cubicBezTo>
                  <a:cubicBezTo>
                    <a:pt x="2421" y="11348"/>
                    <a:pt x="2598" y="11564"/>
                    <a:pt x="2781" y="11764"/>
                  </a:cubicBezTo>
                  <a:cubicBezTo>
                    <a:pt x="4387" y="13529"/>
                    <a:pt x="6248" y="14518"/>
                    <a:pt x="8145" y="14518"/>
                  </a:cubicBezTo>
                  <a:cubicBezTo>
                    <a:pt x="8737" y="14518"/>
                    <a:pt x="9333" y="14421"/>
                    <a:pt x="9926" y="14222"/>
                  </a:cubicBezTo>
                  <a:cubicBezTo>
                    <a:pt x="12292" y="13426"/>
                    <a:pt x="14557" y="11670"/>
                    <a:pt x="16980" y="11385"/>
                  </a:cubicBezTo>
                  <a:cubicBezTo>
                    <a:pt x="17146" y="11366"/>
                    <a:pt x="17309" y="11356"/>
                    <a:pt x="17468" y="11356"/>
                  </a:cubicBezTo>
                  <a:cubicBezTo>
                    <a:pt x="19841" y="11356"/>
                    <a:pt x="21613" y="13397"/>
                    <a:pt x="23909" y="14222"/>
                  </a:cubicBezTo>
                  <a:cubicBezTo>
                    <a:pt x="24297" y="14362"/>
                    <a:pt x="24666" y="14428"/>
                    <a:pt x="25012" y="14428"/>
                  </a:cubicBezTo>
                  <a:cubicBezTo>
                    <a:pt x="27743" y="14428"/>
                    <a:pt x="29062" y="10317"/>
                    <a:pt x="27360" y="5738"/>
                  </a:cubicBezTo>
                  <a:cubicBezTo>
                    <a:pt x="25709" y="1298"/>
                    <a:pt x="22971" y="0"/>
                    <a:pt x="20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15"/>
          <p:cNvSpPr txBox="1"/>
          <p:nvPr>
            <p:ph type="ctrTitle"/>
          </p:nvPr>
        </p:nvSpPr>
        <p:spPr>
          <a:xfrm>
            <a:off x="623622" y="2150591"/>
            <a:ext cx="1950300" cy="748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1" name="Google Shape;151;p15"/>
          <p:cNvSpPr txBox="1"/>
          <p:nvPr>
            <p:ph idx="1" type="subTitle"/>
          </p:nvPr>
        </p:nvSpPr>
        <p:spPr>
          <a:xfrm>
            <a:off x="623622" y="2719456"/>
            <a:ext cx="1950300" cy="11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2" name="Google Shape;152;p15"/>
          <p:cNvSpPr txBox="1"/>
          <p:nvPr>
            <p:ph hasCustomPrompt="1" idx="2" type="title"/>
          </p:nvPr>
        </p:nvSpPr>
        <p:spPr>
          <a:xfrm>
            <a:off x="623622" y="1016211"/>
            <a:ext cx="1506300" cy="1200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30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3" name="Google Shape;153;p15"/>
          <p:cNvSpPr txBox="1"/>
          <p:nvPr>
            <p:ph idx="3" type="ctrTitle"/>
          </p:nvPr>
        </p:nvSpPr>
        <p:spPr>
          <a:xfrm>
            <a:off x="4885234" y="2150591"/>
            <a:ext cx="1950300" cy="748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4" name="Google Shape;154;p15"/>
          <p:cNvSpPr txBox="1"/>
          <p:nvPr>
            <p:ph idx="4" type="subTitle"/>
          </p:nvPr>
        </p:nvSpPr>
        <p:spPr>
          <a:xfrm>
            <a:off x="4885234" y="2719456"/>
            <a:ext cx="1950300" cy="11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5" name="Google Shape;155;p15"/>
          <p:cNvSpPr txBox="1"/>
          <p:nvPr>
            <p:ph hasCustomPrompt="1" idx="5" type="title"/>
          </p:nvPr>
        </p:nvSpPr>
        <p:spPr>
          <a:xfrm>
            <a:off x="4885234" y="1016211"/>
            <a:ext cx="1506300" cy="1200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30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6" name="Google Shape;156;p15"/>
          <p:cNvSpPr txBox="1"/>
          <p:nvPr>
            <p:ph idx="6" type="ctrTitle"/>
          </p:nvPr>
        </p:nvSpPr>
        <p:spPr>
          <a:xfrm>
            <a:off x="623622" y="5035817"/>
            <a:ext cx="1950300" cy="748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57" name="Google Shape;157;p15"/>
          <p:cNvSpPr txBox="1"/>
          <p:nvPr>
            <p:ph idx="7" type="subTitle"/>
          </p:nvPr>
        </p:nvSpPr>
        <p:spPr>
          <a:xfrm>
            <a:off x="623622" y="5604682"/>
            <a:ext cx="1950300" cy="11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58" name="Google Shape;158;p15"/>
          <p:cNvSpPr txBox="1"/>
          <p:nvPr>
            <p:ph hasCustomPrompt="1" idx="8" type="title"/>
          </p:nvPr>
        </p:nvSpPr>
        <p:spPr>
          <a:xfrm>
            <a:off x="623622" y="3901437"/>
            <a:ext cx="1506300" cy="1200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30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9" name="Google Shape;159;p15"/>
          <p:cNvSpPr txBox="1"/>
          <p:nvPr>
            <p:ph idx="9" type="ctrTitle"/>
          </p:nvPr>
        </p:nvSpPr>
        <p:spPr>
          <a:xfrm>
            <a:off x="4885234" y="5035817"/>
            <a:ext cx="1950300" cy="748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0" name="Google Shape;160;p15"/>
          <p:cNvSpPr txBox="1"/>
          <p:nvPr>
            <p:ph idx="13" type="subTitle"/>
          </p:nvPr>
        </p:nvSpPr>
        <p:spPr>
          <a:xfrm>
            <a:off x="4885234" y="5604682"/>
            <a:ext cx="1950300" cy="11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61" name="Google Shape;161;p15"/>
          <p:cNvSpPr txBox="1"/>
          <p:nvPr>
            <p:ph hasCustomPrompt="1" idx="14" type="title"/>
          </p:nvPr>
        </p:nvSpPr>
        <p:spPr>
          <a:xfrm>
            <a:off x="4885234" y="3901437"/>
            <a:ext cx="1506300" cy="1200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30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62" name="Google Shape;162;p15"/>
          <p:cNvSpPr txBox="1"/>
          <p:nvPr>
            <p:ph idx="15" type="ctrTitle"/>
          </p:nvPr>
        </p:nvSpPr>
        <p:spPr>
          <a:xfrm>
            <a:off x="623622" y="7925856"/>
            <a:ext cx="1950300" cy="748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3" name="Google Shape;163;p15"/>
          <p:cNvSpPr txBox="1"/>
          <p:nvPr>
            <p:ph idx="16" type="subTitle"/>
          </p:nvPr>
        </p:nvSpPr>
        <p:spPr>
          <a:xfrm>
            <a:off x="623622" y="8494721"/>
            <a:ext cx="1950300" cy="1189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2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64" name="Google Shape;164;p15"/>
          <p:cNvSpPr txBox="1"/>
          <p:nvPr>
            <p:ph hasCustomPrompt="1" idx="17" type="title"/>
          </p:nvPr>
        </p:nvSpPr>
        <p:spPr>
          <a:xfrm>
            <a:off x="623622" y="6791476"/>
            <a:ext cx="1506300" cy="12006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None/>
              <a:defRPr sz="30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grpSp>
        <p:nvGrpSpPr>
          <p:cNvPr id="165" name="Google Shape;165;p15"/>
          <p:cNvGrpSpPr/>
          <p:nvPr/>
        </p:nvGrpSpPr>
        <p:grpSpPr>
          <a:xfrm>
            <a:off x="623454" y="419696"/>
            <a:ext cx="3813354" cy="3682399"/>
            <a:chOff x="3982947" y="764924"/>
            <a:chExt cx="4402902" cy="1772088"/>
          </a:xfrm>
        </p:grpSpPr>
        <p:sp>
          <p:nvSpPr>
            <p:cNvPr id="166" name="Google Shape;166;p15"/>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hree columns">
  <p:cSld name="BLANK_1_1">
    <p:bg>
      <p:bgPr>
        <a:solidFill>
          <a:schemeClr val="dk1"/>
        </a:solidFill>
      </p:bgPr>
    </p:bg>
    <p:spTree>
      <p:nvGrpSpPr>
        <p:cNvPr id="173" name="Shape 173"/>
        <p:cNvGrpSpPr/>
        <p:nvPr/>
      </p:nvGrpSpPr>
      <p:grpSpPr>
        <a:xfrm>
          <a:off x="0" y="0"/>
          <a:ext cx="0" cy="0"/>
          <a:chOff x="0" y="0"/>
          <a:chExt cx="0" cy="0"/>
        </a:xfrm>
      </p:grpSpPr>
      <p:grpSp>
        <p:nvGrpSpPr>
          <p:cNvPr id="174" name="Google Shape;174;p16"/>
          <p:cNvGrpSpPr/>
          <p:nvPr/>
        </p:nvGrpSpPr>
        <p:grpSpPr>
          <a:xfrm>
            <a:off x="-6141" y="4614236"/>
            <a:ext cx="7925737" cy="6073914"/>
            <a:chOff x="-7091" y="2220518"/>
            <a:chExt cx="9151065" cy="2922962"/>
          </a:xfrm>
        </p:grpSpPr>
        <p:sp>
          <p:nvSpPr>
            <p:cNvPr id="175" name="Google Shape;175;p16"/>
            <p:cNvSpPr/>
            <p:nvPr/>
          </p:nvSpPr>
          <p:spPr>
            <a:xfrm flipH="1" rot="10800000">
              <a:off x="-7091" y="2220518"/>
              <a:ext cx="9151065" cy="2922962"/>
            </a:xfrm>
            <a:custGeom>
              <a:rect b="b" l="l" r="r" t="t"/>
              <a:pathLst>
                <a:path extrusionOk="0" h="9346" w="29260">
                  <a:moveTo>
                    <a:pt x="0" y="1"/>
                  </a:moveTo>
                  <a:lnTo>
                    <a:pt x="0" y="2717"/>
                  </a:lnTo>
                  <a:cubicBezTo>
                    <a:pt x="331" y="2833"/>
                    <a:pt x="706" y="2904"/>
                    <a:pt x="1072" y="2976"/>
                  </a:cubicBezTo>
                  <a:cubicBezTo>
                    <a:pt x="1456" y="3036"/>
                    <a:pt x="1840" y="3061"/>
                    <a:pt x="2223" y="3061"/>
                  </a:cubicBezTo>
                  <a:cubicBezTo>
                    <a:pt x="3480" y="3061"/>
                    <a:pt x="4733" y="2798"/>
                    <a:pt x="5986" y="2681"/>
                  </a:cubicBezTo>
                  <a:cubicBezTo>
                    <a:pt x="6301" y="2652"/>
                    <a:pt x="6622" y="2635"/>
                    <a:pt x="6943" y="2635"/>
                  </a:cubicBezTo>
                  <a:cubicBezTo>
                    <a:pt x="8294" y="2635"/>
                    <a:pt x="9651" y="2931"/>
                    <a:pt x="10641" y="3834"/>
                  </a:cubicBezTo>
                  <a:cubicBezTo>
                    <a:pt x="12017" y="5138"/>
                    <a:pt x="12240" y="7372"/>
                    <a:pt x="13732" y="8524"/>
                  </a:cubicBezTo>
                  <a:cubicBezTo>
                    <a:pt x="14410" y="9066"/>
                    <a:pt x="15265" y="9279"/>
                    <a:pt x="16140" y="9279"/>
                  </a:cubicBezTo>
                  <a:cubicBezTo>
                    <a:pt x="16707" y="9279"/>
                    <a:pt x="17283" y="9190"/>
                    <a:pt x="17824" y="9042"/>
                  </a:cubicBezTo>
                  <a:cubicBezTo>
                    <a:pt x="19209" y="8676"/>
                    <a:pt x="20468" y="7970"/>
                    <a:pt x="21808" y="7443"/>
                  </a:cubicBezTo>
                  <a:cubicBezTo>
                    <a:pt x="22667" y="7102"/>
                    <a:pt x="23623" y="6838"/>
                    <a:pt x="24559" y="6838"/>
                  </a:cubicBezTo>
                  <a:cubicBezTo>
                    <a:pt x="25044" y="6838"/>
                    <a:pt x="25523" y="6909"/>
                    <a:pt x="25981" y="7077"/>
                  </a:cubicBezTo>
                  <a:cubicBezTo>
                    <a:pt x="26874" y="7407"/>
                    <a:pt x="27616" y="8042"/>
                    <a:pt x="28366" y="8676"/>
                  </a:cubicBezTo>
                  <a:cubicBezTo>
                    <a:pt x="28661" y="8899"/>
                    <a:pt x="28956" y="9123"/>
                    <a:pt x="29260" y="9346"/>
                  </a:cubicBezTo>
                  <a:lnTo>
                    <a:pt x="292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16"/>
            <p:cNvGrpSpPr/>
            <p:nvPr/>
          </p:nvGrpSpPr>
          <p:grpSpPr>
            <a:xfrm>
              <a:off x="720053" y="4703864"/>
              <a:ext cx="545456" cy="283819"/>
              <a:chOff x="510100" y="3797400"/>
              <a:chExt cx="734225" cy="821950"/>
            </a:xfrm>
          </p:grpSpPr>
          <p:sp>
            <p:nvSpPr>
              <p:cNvPr id="177" name="Google Shape;177;p16"/>
              <p:cNvSpPr/>
              <p:nvPr/>
            </p:nvSpPr>
            <p:spPr>
              <a:xfrm>
                <a:off x="510100" y="3797400"/>
                <a:ext cx="481800" cy="425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6"/>
              <p:cNvSpPr/>
              <p:nvPr/>
            </p:nvSpPr>
            <p:spPr>
              <a:xfrm>
                <a:off x="963525" y="4371550"/>
                <a:ext cx="280800" cy="247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9" name="Google Shape;179;p16"/>
          <p:cNvSpPr txBox="1"/>
          <p:nvPr>
            <p:ph type="ctrTitle"/>
          </p:nvPr>
        </p:nvSpPr>
        <p:spPr>
          <a:xfrm>
            <a:off x="1819904" y="746952"/>
            <a:ext cx="54765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0" name="Google Shape;180;p16"/>
          <p:cNvSpPr txBox="1"/>
          <p:nvPr>
            <p:ph idx="2" type="ctrTitle"/>
          </p:nvPr>
        </p:nvSpPr>
        <p:spPr>
          <a:xfrm>
            <a:off x="847521" y="6111412"/>
            <a:ext cx="1418100" cy="87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Font typeface="DM Sans"/>
              <a:buNone/>
              <a:defRPr sz="1800">
                <a:latin typeface="DM Sans"/>
                <a:ea typeface="DM Sans"/>
                <a:cs typeface="DM Sans"/>
                <a:sym typeface="DM Sans"/>
              </a:defRPr>
            </a:lvl2pPr>
            <a:lvl3pPr lvl="2" rtl="0" algn="ctr">
              <a:spcBef>
                <a:spcPts val="0"/>
              </a:spcBef>
              <a:spcAft>
                <a:spcPts val="0"/>
              </a:spcAft>
              <a:buSzPts val="1800"/>
              <a:buFont typeface="DM Sans"/>
              <a:buNone/>
              <a:defRPr sz="1800">
                <a:latin typeface="DM Sans"/>
                <a:ea typeface="DM Sans"/>
                <a:cs typeface="DM Sans"/>
                <a:sym typeface="DM Sans"/>
              </a:defRPr>
            </a:lvl3pPr>
            <a:lvl4pPr lvl="3" rtl="0" algn="ctr">
              <a:spcBef>
                <a:spcPts val="0"/>
              </a:spcBef>
              <a:spcAft>
                <a:spcPts val="0"/>
              </a:spcAft>
              <a:buSzPts val="1800"/>
              <a:buFont typeface="DM Sans"/>
              <a:buNone/>
              <a:defRPr sz="1800">
                <a:latin typeface="DM Sans"/>
                <a:ea typeface="DM Sans"/>
                <a:cs typeface="DM Sans"/>
                <a:sym typeface="DM Sans"/>
              </a:defRPr>
            </a:lvl4pPr>
            <a:lvl5pPr lvl="4" rtl="0" algn="ctr">
              <a:spcBef>
                <a:spcPts val="0"/>
              </a:spcBef>
              <a:spcAft>
                <a:spcPts val="0"/>
              </a:spcAft>
              <a:buSzPts val="1800"/>
              <a:buFont typeface="DM Sans"/>
              <a:buNone/>
              <a:defRPr sz="1800">
                <a:latin typeface="DM Sans"/>
                <a:ea typeface="DM Sans"/>
                <a:cs typeface="DM Sans"/>
                <a:sym typeface="DM Sans"/>
              </a:defRPr>
            </a:lvl5pPr>
            <a:lvl6pPr lvl="5" rtl="0" algn="ctr">
              <a:spcBef>
                <a:spcPts val="0"/>
              </a:spcBef>
              <a:spcAft>
                <a:spcPts val="0"/>
              </a:spcAft>
              <a:buSzPts val="1800"/>
              <a:buFont typeface="DM Sans"/>
              <a:buNone/>
              <a:defRPr sz="1800">
                <a:latin typeface="DM Sans"/>
                <a:ea typeface="DM Sans"/>
                <a:cs typeface="DM Sans"/>
                <a:sym typeface="DM Sans"/>
              </a:defRPr>
            </a:lvl6pPr>
            <a:lvl7pPr lvl="6" rtl="0" algn="ctr">
              <a:spcBef>
                <a:spcPts val="0"/>
              </a:spcBef>
              <a:spcAft>
                <a:spcPts val="0"/>
              </a:spcAft>
              <a:buSzPts val="1800"/>
              <a:buFont typeface="DM Sans"/>
              <a:buNone/>
              <a:defRPr sz="1800">
                <a:latin typeface="DM Sans"/>
                <a:ea typeface="DM Sans"/>
                <a:cs typeface="DM Sans"/>
                <a:sym typeface="DM Sans"/>
              </a:defRPr>
            </a:lvl7pPr>
            <a:lvl8pPr lvl="7" rtl="0" algn="ctr">
              <a:spcBef>
                <a:spcPts val="0"/>
              </a:spcBef>
              <a:spcAft>
                <a:spcPts val="0"/>
              </a:spcAft>
              <a:buSzPts val="1800"/>
              <a:buFont typeface="DM Sans"/>
              <a:buNone/>
              <a:defRPr sz="1800">
                <a:latin typeface="DM Sans"/>
                <a:ea typeface="DM Sans"/>
                <a:cs typeface="DM Sans"/>
                <a:sym typeface="DM Sans"/>
              </a:defRPr>
            </a:lvl8pPr>
            <a:lvl9pPr lvl="8" rtl="0" algn="ctr">
              <a:spcBef>
                <a:spcPts val="0"/>
              </a:spcBef>
              <a:spcAft>
                <a:spcPts val="0"/>
              </a:spcAft>
              <a:buSzPts val="1800"/>
              <a:buFont typeface="DM Sans"/>
              <a:buNone/>
              <a:defRPr sz="1800">
                <a:latin typeface="DM Sans"/>
                <a:ea typeface="DM Sans"/>
                <a:cs typeface="DM Sans"/>
                <a:sym typeface="DM Sans"/>
              </a:defRPr>
            </a:lvl9pPr>
          </a:lstStyle>
          <a:p/>
        </p:txBody>
      </p:sp>
      <p:sp>
        <p:nvSpPr>
          <p:cNvPr id="181" name="Google Shape;181;p16"/>
          <p:cNvSpPr txBox="1"/>
          <p:nvPr>
            <p:ph idx="1" type="subTitle"/>
          </p:nvPr>
        </p:nvSpPr>
        <p:spPr>
          <a:xfrm>
            <a:off x="623665" y="6884391"/>
            <a:ext cx="1865700" cy="16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2"/>
                </a:solidFill>
              </a:defRPr>
            </a:lvl1pPr>
            <a:lvl2pPr lvl="1" rtl="0" algn="ctr">
              <a:lnSpc>
                <a:spcPct val="100000"/>
              </a:lnSpc>
              <a:spcBef>
                <a:spcPts val="1600"/>
              </a:spcBef>
              <a:spcAft>
                <a:spcPts val="0"/>
              </a:spcAft>
              <a:buNone/>
              <a:defRPr sz="1400">
                <a:solidFill>
                  <a:schemeClr val="dk2"/>
                </a:solidFill>
              </a:defRPr>
            </a:lvl2pPr>
            <a:lvl3pPr lvl="2" rtl="0" algn="ctr">
              <a:lnSpc>
                <a:spcPct val="100000"/>
              </a:lnSpc>
              <a:spcBef>
                <a:spcPts val="1600"/>
              </a:spcBef>
              <a:spcAft>
                <a:spcPts val="0"/>
              </a:spcAft>
              <a:buNone/>
              <a:defRPr sz="1400">
                <a:solidFill>
                  <a:schemeClr val="dk2"/>
                </a:solidFill>
              </a:defRPr>
            </a:lvl3pPr>
            <a:lvl4pPr lvl="3" rtl="0" algn="ctr">
              <a:lnSpc>
                <a:spcPct val="100000"/>
              </a:lnSpc>
              <a:spcBef>
                <a:spcPts val="1600"/>
              </a:spcBef>
              <a:spcAft>
                <a:spcPts val="0"/>
              </a:spcAft>
              <a:buNone/>
              <a:defRPr sz="1400">
                <a:solidFill>
                  <a:schemeClr val="dk2"/>
                </a:solidFill>
              </a:defRPr>
            </a:lvl4pPr>
            <a:lvl5pPr lvl="4" rtl="0" algn="ctr">
              <a:lnSpc>
                <a:spcPct val="100000"/>
              </a:lnSpc>
              <a:spcBef>
                <a:spcPts val="1600"/>
              </a:spcBef>
              <a:spcAft>
                <a:spcPts val="0"/>
              </a:spcAft>
              <a:buNone/>
              <a:defRPr sz="1400">
                <a:solidFill>
                  <a:schemeClr val="dk2"/>
                </a:solidFill>
              </a:defRPr>
            </a:lvl5pPr>
            <a:lvl6pPr lvl="5" rtl="0" algn="ctr">
              <a:lnSpc>
                <a:spcPct val="100000"/>
              </a:lnSpc>
              <a:spcBef>
                <a:spcPts val="1600"/>
              </a:spcBef>
              <a:spcAft>
                <a:spcPts val="0"/>
              </a:spcAft>
              <a:buNone/>
              <a:defRPr sz="1400">
                <a:solidFill>
                  <a:schemeClr val="dk2"/>
                </a:solidFill>
              </a:defRPr>
            </a:lvl6pPr>
            <a:lvl7pPr lvl="6" rtl="0" algn="ctr">
              <a:lnSpc>
                <a:spcPct val="100000"/>
              </a:lnSpc>
              <a:spcBef>
                <a:spcPts val="1600"/>
              </a:spcBef>
              <a:spcAft>
                <a:spcPts val="0"/>
              </a:spcAft>
              <a:buNone/>
              <a:defRPr sz="1400">
                <a:solidFill>
                  <a:schemeClr val="dk2"/>
                </a:solidFill>
              </a:defRPr>
            </a:lvl7pPr>
            <a:lvl8pPr lvl="7" rtl="0" algn="ctr">
              <a:lnSpc>
                <a:spcPct val="100000"/>
              </a:lnSpc>
              <a:spcBef>
                <a:spcPts val="1600"/>
              </a:spcBef>
              <a:spcAft>
                <a:spcPts val="0"/>
              </a:spcAft>
              <a:buNone/>
              <a:defRPr sz="1400">
                <a:solidFill>
                  <a:schemeClr val="dk2"/>
                </a:solidFill>
              </a:defRPr>
            </a:lvl8pPr>
            <a:lvl9pPr lvl="8" rtl="0" algn="ctr">
              <a:lnSpc>
                <a:spcPct val="100000"/>
              </a:lnSpc>
              <a:spcBef>
                <a:spcPts val="1600"/>
              </a:spcBef>
              <a:spcAft>
                <a:spcPts val="1600"/>
              </a:spcAft>
              <a:buNone/>
              <a:defRPr sz="1400">
                <a:solidFill>
                  <a:schemeClr val="dk2"/>
                </a:solidFill>
              </a:defRPr>
            </a:lvl9pPr>
          </a:lstStyle>
          <a:p/>
        </p:txBody>
      </p:sp>
      <p:sp>
        <p:nvSpPr>
          <p:cNvPr id="182" name="Google Shape;182;p16"/>
          <p:cNvSpPr txBox="1"/>
          <p:nvPr>
            <p:ph idx="3" type="ctrTitle"/>
          </p:nvPr>
        </p:nvSpPr>
        <p:spPr>
          <a:xfrm>
            <a:off x="3255198" y="6111412"/>
            <a:ext cx="1418100" cy="87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Font typeface="DM Sans"/>
              <a:buNone/>
              <a:defRPr sz="1800">
                <a:latin typeface="DM Sans"/>
                <a:ea typeface="DM Sans"/>
                <a:cs typeface="DM Sans"/>
                <a:sym typeface="DM Sans"/>
              </a:defRPr>
            </a:lvl2pPr>
            <a:lvl3pPr lvl="2" rtl="0" algn="ctr">
              <a:spcBef>
                <a:spcPts val="0"/>
              </a:spcBef>
              <a:spcAft>
                <a:spcPts val="0"/>
              </a:spcAft>
              <a:buSzPts val="1800"/>
              <a:buFont typeface="DM Sans"/>
              <a:buNone/>
              <a:defRPr sz="1800">
                <a:latin typeface="DM Sans"/>
                <a:ea typeface="DM Sans"/>
                <a:cs typeface="DM Sans"/>
                <a:sym typeface="DM Sans"/>
              </a:defRPr>
            </a:lvl3pPr>
            <a:lvl4pPr lvl="3" rtl="0" algn="ctr">
              <a:spcBef>
                <a:spcPts val="0"/>
              </a:spcBef>
              <a:spcAft>
                <a:spcPts val="0"/>
              </a:spcAft>
              <a:buSzPts val="1800"/>
              <a:buFont typeface="DM Sans"/>
              <a:buNone/>
              <a:defRPr sz="1800">
                <a:latin typeface="DM Sans"/>
                <a:ea typeface="DM Sans"/>
                <a:cs typeface="DM Sans"/>
                <a:sym typeface="DM Sans"/>
              </a:defRPr>
            </a:lvl4pPr>
            <a:lvl5pPr lvl="4" rtl="0" algn="ctr">
              <a:spcBef>
                <a:spcPts val="0"/>
              </a:spcBef>
              <a:spcAft>
                <a:spcPts val="0"/>
              </a:spcAft>
              <a:buSzPts val="1800"/>
              <a:buFont typeface="DM Sans"/>
              <a:buNone/>
              <a:defRPr sz="1800">
                <a:latin typeface="DM Sans"/>
                <a:ea typeface="DM Sans"/>
                <a:cs typeface="DM Sans"/>
                <a:sym typeface="DM Sans"/>
              </a:defRPr>
            </a:lvl5pPr>
            <a:lvl6pPr lvl="5" rtl="0" algn="ctr">
              <a:spcBef>
                <a:spcPts val="0"/>
              </a:spcBef>
              <a:spcAft>
                <a:spcPts val="0"/>
              </a:spcAft>
              <a:buSzPts val="1800"/>
              <a:buFont typeface="DM Sans"/>
              <a:buNone/>
              <a:defRPr sz="1800">
                <a:latin typeface="DM Sans"/>
                <a:ea typeface="DM Sans"/>
                <a:cs typeface="DM Sans"/>
                <a:sym typeface="DM Sans"/>
              </a:defRPr>
            </a:lvl6pPr>
            <a:lvl7pPr lvl="6" rtl="0" algn="ctr">
              <a:spcBef>
                <a:spcPts val="0"/>
              </a:spcBef>
              <a:spcAft>
                <a:spcPts val="0"/>
              </a:spcAft>
              <a:buSzPts val="1800"/>
              <a:buFont typeface="DM Sans"/>
              <a:buNone/>
              <a:defRPr sz="1800">
                <a:latin typeface="DM Sans"/>
                <a:ea typeface="DM Sans"/>
                <a:cs typeface="DM Sans"/>
                <a:sym typeface="DM Sans"/>
              </a:defRPr>
            </a:lvl7pPr>
            <a:lvl8pPr lvl="7" rtl="0" algn="ctr">
              <a:spcBef>
                <a:spcPts val="0"/>
              </a:spcBef>
              <a:spcAft>
                <a:spcPts val="0"/>
              </a:spcAft>
              <a:buSzPts val="1800"/>
              <a:buFont typeface="DM Sans"/>
              <a:buNone/>
              <a:defRPr sz="1800">
                <a:latin typeface="DM Sans"/>
                <a:ea typeface="DM Sans"/>
                <a:cs typeface="DM Sans"/>
                <a:sym typeface="DM Sans"/>
              </a:defRPr>
            </a:lvl8pPr>
            <a:lvl9pPr lvl="8" rtl="0" algn="ctr">
              <a:spcBef>
                <a:spcPts val="0"/>
              </a:spcBef>
              <a:spcAft>
                <a:spcPts val="0"/>
              </a:spcAft>
              <a:buSzPts val="1800"/>
              <a:buFont typeface="DM Sans"/>
              <a:buNone/>
              <a:defRPr sz="1800">
                <a:latin typeface="DM Sans"/>
                <a:ea typeface="DM Sans"/>
                <a:cs typeface="DM Sans"/>
                <a:sym typeface="DM Sans"/>
              </a:defRPr>
            </a:lvl9pPr>
          </a:lstStyle>
          <a:p/>
        </p:txBody>
      </p:sp>
      <p:sp>
        <p:nvSpPr>
          <p:cNvPr id="183" name="Google Shape;183;p16"/>
          <p:cNvSpPr txBox="1"/>
          <p:nvPr>
            <p:ph idx="4" type="subTitle"/>
          </p:nvPr>
        </p:nvSpPr>
        <p:spPr>
          <a:xfrm>
            <a:off x="3027133" y="6884391"/>
            <a:ext cx="1865700" cy="16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2"/>
                </a:solidFill>
              </a:defRPr>
            </a:lvl1pPr>
            <a:lvl2pPr lvl="1" rtl="0" algn="ctr">
              <a:lnSpc>
                <a:spcPct val="100000"/>
              </a:lnSpc>
              <a:spcBef>
                <a:spcPts val="1600"/>
              </a:spcBef>
              <a:spcAft>
                <a:spcPts val="0"/>
              </a:spcAft>
              <a:buNone/>
              <a:defRPr sz="1400">
                <a:solidFill>
                  <a:schemeClr val="dk2"/>
                </a:solidFill>
              </a:defRPr>
            </a:lvl2pPr>
            <a:lvl3pPr lvl="2" rtl="0" algn="ctr">
              <a:lnSpc>
                <a:spcPct val="100000"/>
              </a:lnSpc>
              <a:spcBef>
                <a:spcPts val="1600"/>
              </a:spcBef>
              <a:spcAft>
                <a:spcPts val="0"/>
              </a:spcAft>
              <a:buNone/>
              <a:defRPr sz="1400">
                <a:solidFill>
                  <a:schemeClr val="dk2"/>
                </a:solidFill>
              </a:defRPr>
            </a:lvl3pPr>
            <a:lvl4pPr lvl="3" rtl="0" algn="ctr">
              <a:lnSpc>
                <a:spcPct val="100000"/>
              </a:lnSpc>
              <a:spcBef>
                <a:spcPts val="1600"/>
              </a:spcBef>
              <a:spcAft>
                <a:spcPts val="0"/>
              </a:spcAft>
              <a:buNone/>
              <a:defRPr sz="1400">
                <a:solidFill>
                  <a:schemeClr val="dk2"/>
                </a:solidFill>
              </a:defRPr>
            </a:lvl4pPr>
            <a:lvl5pPr lvl="4" rtl="0" algn="ctr">
              <a:lnSpc>
                <a:spcPct val="100000"/>
              </a:lnSpc>
              <a:spcBef>
                <a:spcPts val="1600"/>
              </a:spcBef>
              <a:spcAft>
                <a:spcPts val="0"/>
              </a:spcAft>
              <a:buNone/>
              <a:defRPr sz="1400">
                <a:solidFill>
                  <a:schemeClr val="dk2"/>
                </a:solidFill>
              </a:defRPr>
            </a:lvl5pPr>
            <a:lvl6pPr lvl="5" rtl="0" algn="ctr">
              <a:lnSpc>
                <a:spcPct val="100000"/>
              </a:lnSpc>
              <a:spcBef>
                <a:spcPts val="1600"/>
              </a:spcBef>
              <a:spcAft>
                <a:spcPts val="0"/>
              </a:spcAft>
              <a:buNone/>
              <a:defRPr sz="1400">
                <a:solidFill>
                  <a:schemeClr val="dk2"/>
                </a:solidFill>
              </a:defRPr>
            </a:lvl6pPr>
            <a:lvl7pPr lvl="6" rtl="0" algn="ctr">
              <a:lnSpc>
                <a:spcPct val="100000"/>
              </a:lnSpc>
              <a:spcBef>
                <a:spcPts val="1600"/>
              </a:spcBef>
              <a:spcAft>
                <a:spcPts val="0"/>
              </a:spcAft>
              <a:buNone/>
              <a:defRPr sz="1400">
                <a:solidFill>
                  <a:schemeClr val="dk2"/>
                </a:solidFill>
              </a:defRPr>
            </a:lvl7pPr>
            <a:lvl8pPr lvl="7" rtl="0" algn="ctr">
              <a:lnSpc>
                <a:spcPct val="100000"/>
              </a:lnSpc>
              <a:spcBef>
                <a:spcPts val="1600"/>
              </a:spcBef>
              <a:spcAft>
                <a:spcPts val="0"/>
              </a:spcAft>
              <a:buNone/>
              <a:defRPr sz="1400">
                <a:solidFill>
                  <a:schemeClr val="dk2"/>
                </a:solidFill>
              </a:defRPr>
            </a:lvl8pPr>
            <a:lvl9pPr lvl="8" rtl="0" algn="ctr">
              <a:lnSpc>
                <a:spcPct val="100000"/>
              </a:lnSpc>
              <a:spcBef>
                <a:spcPts val="1600"/>
              </a:spcBef>
              <a:spcAft>
                <a:spcPts val="1600"/>
              </a:spcAft>
              <a:buNone/>
              <a:defRPr sz="1400">
                <a:solidFill>
                  <a:schemeClr val="dk2"/>
                </a:solidFill>
              </a:defRPr>
            </a:lvl9pPr>
          </a:lstStyle>
          <a:p/>
        </p:txBody>
      </p:sp>
      <p:sp>
        <p:nvSpPr>
          <p:cNvPr id="184" name="Google Shape;184;p16"/>
          <p:cNvSpPr txBox="1"/>
          <p:nvPr>
            <p:ph idx="5" type="ctrTitle"/>
          </p:nvPr>
        </p:nvSpPr>
        <p:spPr>
          <a:xfrm>
            <a:off x="5662878" y="6111412"/>
            <a:ext cx="1418100" cy="87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Font typeface="DM Sans"/>
              <a:buNone/>
              <a:defRPr sz="1800">
                <a:latin typeface="DM Sans"/>
                <a:ea typeface="DM Sans"/>
                <a:cs typeface="DM Sans"/>
                <a:sym typeface="DM Sans"/>
              </a:defRPr>
            </a:lvl2pPr>
            <a:lvl3pPr lvl="2" rtl="0" algn="ctr">
              <a:spcBef>
                <a:spcPts val="0"/>
              </a:spcBef>
              <a:spcAft>
                <a:spcPts val="0"/>
              </a:spcAft>
              <a:buSzPts val="1800"/>
              <a:buFont typeface="DM Sans"/>
              <a:buNone/>
              <a:defRPr sz="1800">
                <a:latin typeface="DM Sans"/>
                <a:ea typeface="DM Sans"/>
                <a:cs typeface="DM Sans"/>
                <a:sym typeface="DM Sans"/>
              </a:defRPr>
            </a:lvl3pPr>
            <a:lvl4pPr lvl="3" rtl="0" algn="ctr">
              <a:spcBef>
                <a:spcPts val="0"/>
              </a:spcBef>
              <a:spcAft>
                <a:spcPts val="0"/>
              </a:spcAft>
              <a:buSzPts val="1800"/>
              <a:buFont typeface="DM Sans"/>
              <a:buNone/>
              <a:defRPr sz="1800">
                <a:latin typeface="DM Sans"/>
                <a:ea typeface="DM Sans"/>
                <a:cs typeface="DM Sans"/>
                <a:sym typeface="DM Sans"/>
              </a:defRPr>
            </a:lvl4pPr>
            <a:lvl5pPr lvl="4" rtl="0" algn="ctr">
              <a:spcBef>
                <a:spcPts val="0"/>
              </a:spcBef>
              <a:spcAft>
                <a:spcPts val="0"/>
              </a:spcAft>
              <a:buSzPts val="1800"/>
              <a:buFont typeface="DM Sans"/>
              <a:buNone/>
              <a:defRPr sz="1800">
                <a:latin typeface="DM Sans"/>
                <a:ea typeface="DM Sans"/>
                <a:cs typeface="DM Sans"/>
                <a:sym typeface="DM Sans"/>
              </a:defRPr>
            </a:lvl5pPr>
            <a:lvl6pPr lvl="5" rtl="0" algn="ctr">
              <a:spcBef>
                <a:spcPts val="0"/>
              </a:spcBef>
              <a:spcAft>
                <a:spcPts val="0"/>
              </a:spcAft>
              <a:buSzPts val="1800"/>
              <a:buFont typeface="DM Sans"/>
              <a:buNone/>
              <a:defRPr sz="1800">
                <a:latin typeface="DM Sans"/>
                <a:ea typeface="DM Sans"/>
                <a:cs typeface="DM Sans"/>
                <a:sym typeface="DM Sans"/>
              </a:defRPr>
            </a:lvl6pPr>
            <a:lvl7pPr lvl="6" rtl="0" algn="ctr">
              <a:spcBef>
                <a:spcPts val="0"/>
              </a:spcBef>
              <a:spcAft>
                <a:spcPts val="0"/>
              </a:spcAft>
              <a:buSzPts val="1800"/>
              <a:buFont typeface="DM Sans"/>
              <a:buNone/>
              <a:defRPr sz="1800">
                <a:latin typeface="DM Sans"/>
                <a:ea typeface="DM Sans"/>
                <a:cs typeface="DM Sans"/>
                <a:sym typeface="DM Sans"/>
              </a:defRPr>
            </a:lvl7pPr>
            <a:lvl8pPr lvl="7" rtl="0" algn="ctr">
              <a:spcBef>
                <a:spcPts val="0"/>
              </a:spcBef>
              <a:spcAft>
                <a:spcPts val="0"/>
              </a:spcAft>
              <a:buSzPts val="1800"/>
              <a:buFont typeface="DM Sans"/>
              <a:buNone/>
              <a:defRPr sz="1800">
                <a:latin typeface="DM Sans"/>
                <a:ea typeface="DM Sans"/>
                <a:cs typeface="DM Sans"/>
                <a:sym typeface="DM Sans"/>
              </a:defRPr>
            </a:lvl8pPr>
            <a:lvl9pPr lvl="8" rtl="0" algn="ctr">
              <a:spcBef>
                <a:spcPts val="0"/>
              </a:spcBef>
              <a:spcAft>
                <a:spcPts val="0"/>
              </a:spcAft>
              <a:buSzPts val="1800"/>
              <a:buFont typeface="DM Sans"/>
              <a:buNone/>
              <a:defRPr sz="1800">
                <a:latin typeface="DM Sans"/>
                <a:ea typeface="DM Sans"/>
                <a:cs typeface="DM Sans"/>
                <a:sym typeface="DM Sans"/>
              </a:defRPr>
            </a:lvl9pPr>
          </a:lstStyle>
          <a:p/>
        </p:txBody>
      </p:sp>
      <p:sp>
        <p:nvSpPr>
          <p:cNvPr id="185" name="Google Shape;185;p16"/>
          <p:cNvSpPr txBox="1"/>
          <p:nvPr>
            <p:ph idx="6" type="subTitle"/>
          </p:nvPr>
        </p:nvSpPr>
        <p:spPr>
          <a:xfrm>
            <a:off x="5439029" y="6884391"/>
            <a:ext cx="1865700" cy="161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dk2"/>
                </a:solidFill>
              </a:defRPr>
            </a:lvl1pPr>
            <a:lvl2pPr lvl="1" rtl="0" algn="ctr">
              <a:lnSpc>
                <a:spcPct val="100000"/>
              </a:lnSpc>
              <a:spcBef>
                <a:spcPts val="1600"/>
              </a:spcBef>
              <a:spcAft>
                <a:spcPts val="0"/>
              </a:spcAft>
              <a:buNone/>
              <a:defRPr sz="1400">
                <a:solidFill>
                  <a:schemeClr val="dk2"/>
                </a:solidFill>
              </a:defRPr>
            </a:lvl2pPr>
            <a:lvl3pPr lvl="2" rtl="0" algn="ctr">
              <a:lnSpc>
                <a:spcPct val="100000"/>
              </a:lnSpc>
              <a:spcBef>
                <a:spcPts val="1600"/>
              </a:spcBef>
              <a:spcAft>
                <a:spcPts val="0"/>
              </a:spcAft>
              <a:buNone/>
              <a:defRPr sz="1400">
                <a:solidFill>
                  <a:schemeClr val="dk2"/>
                </a:solidFill>
              </a:defRPr>
            </a:lvl3pPr>
            <a:lvl4pPr lvl="3" rtl="0" algn="ctr">
              <a:lnSpc>
                <a:spcPct val="100000"/>
              </a:lnSpc>
              <a:spcBef>
                <a:spcPts val="1600"/>
              </a:spcBef>
              <a:spcAft>
                <a:spcPts val="0"/>
              </a:spcAft>
              <a:buNone/>
              <a:defRPr sz="1400">
                <a:solidFill>
                  <a:schemeClr val="dk2"/>
                </a:solidFill>
              </a:defRPr>
            </a:lvl4pPr>
            <a:lvl5pPr lvl="4" rtl="0" algn="ctr">
              <a:lnSpc>
                <a:spcPct val="100000"/>
              </a:lnSpc>
              <a:spcBef>
                <a:spcPts val="1600"/>
              </a:spcBef>
              <a:spcAft>
                <a:spcPts val="0"/>
              </a:spcAft>
              <a:buNone/>
              <a:defRPr sz="1400">
                <a:solidFill>
                  <a:schemeClr val="dk2"/>
                </a:solidFill>
              </a:defRPr>
            </a:lvl5pPr>
            <a:lvl6pPr lvl="5" rtl="0" algn="ctr">
              <a:lnSpc>
                <a:spcPct val="100000"/>
              </a:lnSpc>
              <a:spcBef>
                <a:spcPts val="1600"/>
              </a:spcBef>
              <a:spcAft>
                <a:spcPts val="0"/>
              </a:spcAft>
              <a:buNone/>
              <a:defRPr sz="1400">
                <a:solidFill>
                  <a:schemeClr val="dk2"/>
                </a:solidFill>
              </a:defRPr>
            </a:lvl6pPr>
            <a:lvl7pPr lvl="6" rtl="0" algn="ctr">
              <a:lnSpc>
                <a:spcPct val="100000"/>
              </a:lnSpc>
              <a:spcBef>
                <a:spcPts val="1600"/>
              </a:spcBef>
              <a:spcAft>
                <a:spcPts val="0"/>
              </a:spcAft>
              <a:buNone/>
              <a:defRPr sz="1400">
                <a:solidFill>
                  <a:schemeClr val="dk2"/>
                </a:solidFill>
              </a:defRPr>
            </a:lvl7pPr>
            <a:lvl8pPr lvl="7" rtl="0" algn="ctr">
              <a:lnSpc>
                <a:spcPct val="100000"/>
              </a:lnSpc>
              <a:spcBef>
                <a:spcPts val="1600"/>
              </a:spcBef>
              <a:spcAft>
                <a:spcPts val="0"/>
              </a:spcAft>
              <a:buNone/>
              <a:defRPr sz="1400">
                <a:solidFill>
                  <a:schemeClr val="dk2"/>
                </a:solidFill>
              </a:defRPr>
            </a:lvl8pPr>
            <a:lvl9pPr lvl="8" rtl="0" algn="ctr">
              <a:lnSpc>
                <a:spcPct val="100000"/>
              </a:lnSpc>
              <a:spcBef>
                <a:spcPts val="1600"/>
              </a:spcBef>
              <a:spcAft>
                <a:spcPts val="1600"/>
              </a:spcAft>
              <a:buNone/>
              <a:defRPr sz="1400">
                <a:solidFill>
                  <a:schemeClr val="dk2"/>
                </a:solidFill>
              </a:defRPr>
            </a:lvl9pPr>
          </a:lstStyle>
          <a:p/>
        </p:txBody>
      </p:sp>
      <p:grpSp>
        <p:nvGrpSpPr>
          <p:cNvPr id="186" name="Google Shape;186;p16"/>
          <p:cNvGrpSpPr/>
          <p:nvPr/>
        </p:nvGrpSpPr>
        <p:grpSpPr>
          <a:xfrm>
            <a:off x="623454" y="927033"/>
            <a:ext cx="3813354" cy="3682399"/>
            <a:chOff x="3982947" y="764924"/>
            <a:chExt cx="4402902" cy="1772088"/>
          </a:xfrm>
        </p:grpSpPr>
        <p:sp>
          <p:nvSpPr>
            <p:cNvPr id="187" name="Google Shape;187;p16"/>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6"/>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6"/>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6"/>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6"/>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BLANK_1_1_1">
    <p:bg>
      <p:bgPr>
        <a:solidFill>
          <a:schemeClr val="dk1"/>
        </a:solidFill>
      </p:bgPr>
    </p:bg>
    <p:spTree>
      <p:nvGrpSpPr>
        <p:cNvPr id="194" name="Shape 194"/>
        <p:cNvGrpSpPr/>
        <p:nvPr/>
      </p:nvGrpSpPr>
      <p:grpSpPr>
        <a:xfrm>
          <a:off x="0" y="0"/>
          <a:ext cx="0" cy="0"/>
          <a:chOff x="0" y="0"/>
          <a:chExt cx="0" cy="0"/>
        </a:xfrm>
      </p:grpSpPr>
      <p:grpSp>
        <p:nvGrpSpPr>
          <p:cNvPr id="195" name="Google Shape;195;p17"/>
          <p:cNvGrpSpPr/>
          <p:nvPr/>
        </p:nvGrpSpPr>
        <p:grpSpPr>
          <a:xfrm>
            <a:off x="-49086" y="2380747"/>
            <a:ext cx="7972642" cy="8473154"/>
            <a:chOff x="-56675" y="1145692"/>
            <a:chExt cx="9205221" cy="4077553"/>
          </a:xfrm>
        </p:grpSpPr>
        <p:sp>
          <p:nvSpPr>
            <p:cNvPr id="196" name="Google Shape;196;p17"/>
            <p:cNvSpPr/>
            <p:nvPr/>
          </p:nvSpPr>
          <p:spPr>
            <a:xfrm flipH="1" rot="10800000">
              <a:off x="-56675" y="1145692"/>
              <a:ext cx="9205221" cy="4077553"/>
            </a:xfrm>
            <a:custGeom>
              <a:rect b="b" l="l" r="r" t="t"/>
              <a:pathLst>
                <a:path extrusionOk="0" h="21232" w="47932">
                  <a:moveTo>
                    <a:pt x="0" y="1"/>
                  </a:moveTo>
                  <a:lnTo>
                    <a:pt x="278" y="19584"/>
                  </a:lnTo>
                  <a:cubicBezTo>
                    <a:pt x="1526" y="20451"/>
                    <a:pt x="4078" y="21231"/>
                    <a:pt x="7221" y="21231"/>
                  </a:cubicBezTo>
                  <a:cubicBezTo>
                    <a:pt x="10817" y="21231"/>
                    <a:pt x="15190" y="20214"/>
                    <a:pt x="19282" y="17143"/>
                  </a:cubicBezTo>
                  <a:cubicBezTo>
                    <a:pt x="25339" y="12600"/>
                    <a:pt x="32922" y="8309"/>
                    <a:pt x="41193" y="8309"/>
                  </a:cubicBezTo>
                  <a:cubicBezTo>
                    <a:pt x="43396" y="8309"/>
                    <a:pt x="45648" y="8614"/>
                    <a:pt x="47932" y="9299"/>
                  </a:cubicBezTo>
                  <a:lnTo>
                    <a:pt x="47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17"/>
            <p:cNvGrpSpPr/>
            <p:nvPr/>
          </p:nvGrpSpPr>
          <p:grpSpPr>
            <a:xfrm rot="10637337">
              <a:off x="449973" y="3757208"/>
              <a:ext cx="1594500" cy="934544"/>
              <a:chOff x="6829525" y="3715075"/>
              <a:chExt cx="1594469" cy="934526"/>
            </a:xfrm>
          </p:grpSpPr>
          <p:sp>
            <p:nvSpPr>
              <p:cNvPr id="198" name="Google Shape;198;p17"/>
              <p:cNvSpPr/>
              <p:nvPr/>
            </p:nvSpPr>
            <p:spPr>
              <a:xfrm>
                <a:off x="7600236" y="445615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a:off x="6829525" y="3715075"/>
                <a:ext cx="1594469" cy="796494"/>
              </a:xfrm>
              <a:custGeom>
                <a:rect b="b" l="l" r="r" t="t"/>
                <a:pathLst>
                  <a:path extrusionOk="0" h="14518" w="29063">
                    <a:moveTo>
                      <a:pt x="20037" y="0"/>
                    </a:moveTo>
                    <a:cubicBezTo>
                      <a:pt x="17439" y="0"/>
                      <a:pt x="14688" y="1017"/>
                      <a:pt x="12401" y="1771"/>
                    </a:cubicBezTo>
                    <a:cubicBezTo>
                      <a:pt x="10313" y="2463"/>
                      <a:pt x="1" y="2517"/>
                      <a:pt x="1332" y="8975"/>
                    </a:cubicBezTo>
                    <a:cubicBezTo>
                      <a:pt x="1509" y="9819"/>
                      <a:pt x="1848" y="10527"/>
                      <a:pt x="2255" y="11110"/>
                    </a:cubicBezTo>
                    <a:cubicBezTo>
                      <a:pt x="2421" y="11348"/>
                      <a:pt x="2598" y="11564"/>
                      <a:pt x="2781" y="11764"/>
                    </a:cubicBezTo>
                    <a:cubicBezTo>
                      <a:pt x="4387" y="13529"/>
                      <a:pt x="6248" y="14518"/>
                      <a:pt x="8145" y="14518"/>
                    </a:cubicBezTo>
                    <a:cubicBezTo>
                      <a:pt x="8737" y="14518"/>
                      <a:pt x="9333" y="14421"/>
                      <a:pt x="9926" y="14222"/>
                    </a:cubicBezTo>
                    <a:cubicBezTo>
                      <a:pt x="12292" y="13426"/>
                      <a:pt x="14557" y="11670"/>
                      <a:pt x="16980" y="11385"/>
                    </a:cubicBezTo>
                    <a:cubicBezTo>
                      <a:pt x="17146" y="11366"/>
                      <a:pt x="17309" y="11356"/>
                      <a:pt x="17468" y="11356"/>
                    </a:cubicBezTo>
                    <a:cubicBezTo>
                      <a:pt x="19841" y="11356"/>
                      <a:pt x="21613" y="13397"/>
                      <a:pt x="23909" y="14222"/>
                    </a:cubicBezTo>
                    <a:cubicBezTo>
                      <a:pt x="24297" y="14362"/>
                      <a:pt x="24666" y="14428"/>
                      <a:pt x="25012" y="14428"/>
                    </a:cubicBezTo>
                    <a:cubicBezTo>
                      <a:pt x="27743" y="14428"/>
                      <a:pt x="29062" y="10317"/>
                      <a:pt x="27360" y="5738"/>
                    </a:cubicBezTo>
                    <a:cubicBezTo>
                      <a:pt x="25709" y="1298"/>
                      <a:pt x="22971" y="0"/>
                      <a:pt x="20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17"/>
            <p:cNvSpPr/>
            <p:nvPr/>
          </p:nvSpPr>
          <p:spPr>
            <a:xfrm>
              <a:off x="8424011" y="4269930"/>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1" name="Google Shape;201;p17"/>
          <p:cNvSpPr txBox="1"/>
          <p:nvPr>
            <p:ph type="ctrTitle"/>
          </p:nvPr>
        </p:nvSpPr>
        <p:spPr>
          <a:xfrm>
            <a:off x="1452238" y="6778827"/>
            <a:ext cx="5015400" cy="12006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1400"/>
              <a:buNone/>
              <a:defRPr sz="2400"/>
            </a:lvl1pPr>
            <a:lvl2pPr lvl="1" rtl="0" algn="ctr">
              <a:spcBef>
                <a:spcPts val="0"/>
              </a:spcBef>
              <a:spcAft>
                <a:spcPts val="0"/>
              </a:spcAft>
              <a:buSzPts val="1400"/>
              <a:buFont typeface="DM Sans"/>
              <a:buNone/>
              <a:defRPr sz="1400">
                <a:latin typeface="DM Sans"/>
                <a:ea typeface="DM Sans"/>
                <a:cs typeface="DM Sans"/>
                <a:sym typeface="DM Sans"/>
              </a:defRPr>
            </a:lvl2pPr>
            <a:lvl3pPr lvl="2" rtl="0" algn="ctr">
              <a:spcBef>
                <a:spcPts val="0"/>
              </a:spcBef>
              <a:spcAft>
                <a:spcPts val="0"/>
              </a:spcAft>
              <a:buSzPts val="1400"/>
              <a:buFont typeface="DM Sans"/>
              <a:buNone/>
              <a:defRPr sz="1400">
                <a:latin typeface="DM Sans"/>
                <a:ea typeface="DM Sans"/>
                <a:cs typeface="DM Sans"/>
                <a:sym typeface="DM Sans"/>
              </a:defRPr>
            </a:lvl3pPr>
            <a:lvl4pPr lvl="3" rtl="0" algn="ctr">
              <a:spcBef>
                <a:spcPts val="0"/>
              </a:spcBef>
              <a:spcAft>
                <a:spcPts val="0"/>
              </a:spcAft>
              <a:buSzPts val="1400"/>
              <a:buFont typeface="DM Sans"/>
              <a:buNone/>
              <a:defRPr sz="1400">
                <a:latin typeface="DM Sans"/>
                <a:ea typeface="DM Sans"/>
                <a:cs typeface="DM Sans"/>
                <a:sym typeface="DM Sans"/>
              </a:defRPr>
            </a:lvl4pPr>
            <a:lvl5pPr lvl="4" rtl="0" algn="ctr">
              <a:spcBef>
                <a:spcPts val="0"/>
              </a:spcBef>
              <a:spcAft>
                <a:spcPts val="0"/>
              </a:spcAft>
              <a:buSzPts val="1400"/>
              <a:buFont typeface="DM Sans"/>
              <a:buNone/>
              <a:defRPr sz="1400">
                <a:latin typeface="DM Sans"/>
                <a:ea typeface="DM Sans"/>
                <a:cs typeface="DM Sans"/>
                <a:sym typeface="DM Sans"/>
              </a:defRPr>
            </a:lvl5pPr>
            <a:lvl6pPr lvl="5" rtl="0" algn="ctr">
              <a:spcBef>
                <a:spcPts val="0"/>
              </a:spcBef>
              <a:spcAft>
                <a:spcPts val="0"/>
              </a:spcAft>
              <a:buSzPts val="1400"/>
              <a:buFont typeface="DM Sans"/>
              <a:buNone/>
              <a:defRPr sz="1400">
                <a:latin typeface="DM Sans"/>
                <a:ea typeface="DM Sans"/>
                <a:cs typeface="DM Sans"/>
                <a:sym typeface="DM Sans"/>
              </a:defRPr>
            </a:lvl6pPr>
            <a:lvl7pPr lvl="6" rtl="0" algn="ctr">
              <a:spcBef>
                <a:spcPts val="0"/>
              </a:spcBef>
              <a:spcAft>
                <a:spcPts val="0"/>
              </a:spcAft>
              <a:buSzPts val="1400"/>
              <a:buFont typeface="DM Sans"/>
              <a:buNone/>
              <a:defRPr sz="1400">
                <a:latin typeface="DM Sans"/>
                <a:ea typeface="DM Sans"/>
                <a:cs typeface="DM Sans"/>
                <a:sym typeface="DM Sans"/>
              </a:defRPr>
            </a:lvl7pPr>
            <a:lvl8pPr lvl="7" rtl="0" algn="ctr">
              <a:spcBef>
                <a:spcPts val="0"/>
              </a:spcBef>
              <a:spcAft>
                <a:spcPts val="0"/>
              </a:spcAft>
              <a:buSzPts val="1400"/>
              <a:buFont typeface="DM Sans"/>
              <a:buNone/>
              <a:defRPr sz="1400">
                <a:latin typeface="DM Sans"/>
                <a:ea typeface="DM Sans"/>
                <a:cs typeface="DM Sans"/>
                <a:sym typeface="DM Sans"/>
              </a:defRPr>
            </a:lvl8pPr>
            <a:lvl9pPr lvl="8" rtl="0" algn="ctr">
              <a:spcBef>
                <a:spcPts val="0"/>
              </a:spcBef>
              <a:spcAft>
                <a:spcPts val="0"/>
              </a:spcAft>
              <a:buSzPts val="1400"/>
              <a:buFont typeface="DM Sans"/>
              <a:buNone/>
              <a:defRPr sz="1400">
                <a:latin typeface="DM Sans"/>
                <a:ea typeface="DM Sans"/>
                <a:cs typeface="DM Sans"/>
                <a:sym typeface="DM Sans"/>
              </a:defRPr>
            </a:lvl9pPr>
          </a:lstStyle>
          <a:p/>
        </p:txBody>
      </p:sp>
      <p:sp>
        <p:nvSpPr>
          <p:cNvPr id="202" name="Google Shape;202;p17"/>
          <p:cNvSpPr txBox="1"/>
          <p:nvPr>
            <p:ph idx="1" type="subTitle"/>
          </p:nvPr>
        </p:nvSpPr>
        <p:spPr>
          <a:xfrm>
            <a:off x="1452238" y="2328080"/>
            <a:ext cx="5015400" cy="40635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sz="2200"/>
            </a:lvl1pPr>
            <a:lvl2pPr lvl="1" rtl="0" algn="ctr">
              <a:lnSpc>
                <a:spcPct val="100000"/>
              </a:lnSpc>
              <a:spcBef>
                <a:spcPts val="0"/>
              </a:spcBef>
              <a:spcAft>
                <a:spcPts val="0"/>
              </a:spcAft>
              <a:buNone/>
              <a:defRPr sz="2200"/>
            </a:lvl2pPr>
            <a:lvl3pPr lvl="2" rtl="0" algn="ctr">
              <a:lnSpc>
                <a:spcPct val="100000"/>
              </a:lnSpc>
              <a:spcBef>
                <a:spcPts val="0"/>
              </a:spcBef>
              <a:spcAft>
                <a:spcPts val="0"/>
              </a:spcAft>
              <a:buNone/>
              <a:defRPr sz="2200"/>
            </a:lvl3pPr>
            <a:lvl4pPr lvl="3" rtl="0" algn="ctr">
              <a:lnSpc>
                <a:spcPct val="100000"/>
              </a:lnSpc>
              <a:spcBef>
                <a:spcPts val="0"/>
              </a:spcBef>
              <a:spcAft>
                <a:spcPts val="0"/>
              </a:spcAft>
              <a:buNone/>
              <a:defRPr sz="2200"/>
            </a:lvl4pPr>
            <a:lvl5pPr lvl="4" rtl="0" algn="ctr">
              <a:lnSpc>
                <a:spcPct val="100000"/>
              </a:lnSpc>
              <a:spcBef>
                <a:spcPts val="0"/>
              </a:spcBef>
              <a:spcAft>
                <a:spcPts val="0"/>
              </a:spcAft>
              <a:buNone/>
              <a:defRPr sz="2200"/>
            </a:lvl5pPr>
            <a:lvl6pPr lvl="5" rtl="0" algn="ctr">
              <a:lnSpc>
                <a:spcPct val="100000"/>
              </a:lnSpc>
              <a:spcBef>
                <a:spcPts val="0"/>
              </a:spcBef>
              <a:spcAft>
                <a:spcPts val="0"/>
              </a:spcAft>
              <a:buNone/>
              <a:defRPr sz="2200"/>
            </a:lvl6pPr>
            <a:lvl7pPr lvl="6" rtl="0" algn="ctr">
              <a:lnSpc>
                <a:spcPct val="100000"/>
              </a:lnSpc>
              <a:spcBef>
                <a:spcPts val="0"/>
              </a:spcBef>
              <a:spcAft>
                <a:spcPts val="0"/>
              </a:spcAft>
              <a:buNone/>
              <a:defRPr sz="2200"/>
            </a:lvl7pPr>
            <a:lvl8pPr lvl="7" rtl="0" algn="ctr">
              <a:lnSpc>
                <a:spcPct val="100000"/>
              </a:lnSpc>
              <a:spcBef>
                <a:spcPts val="0"/>
              </a:spcBef>
              <a:spcAft>
                <a:spcPts val="0"/>
              </a:spcAft>
              <a:buNone/>
              <a:defRPr sz="2200"/>
            </a:lvl8pPr>
            <a:lvl9pPr lvl="8" rtl="0" algn="ctr">
              <a:lnSpc>
                <a:spcPct val="100000"/>
              </a:lnSpc>
              <a:spcBef>
                <a:spcPts val="0"/>
              </a:spcBef>
              <a:spcAft>
                <a:spcPts val="0"/>
              </a:spcAft>
              <a:buNone/>
              <a:defRPr sz="2200"/>
            </a:lvl9pPr>
          </a:lstStyle>
          <a:p/>
        </p:txBody>
      </p:sp>
      <p:grpSp>
        <p:nvGrpSpPr>
          <p:cNvPr id="203" name="Google Shape;203;p17"/>
          <p:cNvGrpSpPr/>
          <p:nvPr/>
        </p:nvGrpSpPr>
        <p:grpSpPr>
          <a:xfrm>
            <a:off x="623454" y="927033"/>
            <a:ext cx="3813354" cy="3682399"/>
            <a:chOff x="3982947" y="764924"/>
            <a:chExt cx="4402902" cy="1772088"/>
          </a:xfrm>
        </p:grpSpPr>
        <p:sp>
          <p:nvSpPr>
            <p:cNvPr id="204" name="Google Shape;204;p17"/>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p:cSld name="CAPTION_ONLY_2">
    <p:spTree>
      <p:nvGrpSpPr>
        <p:cNvPr id="211" name="Shape 211"/>
        <p:cNvGrpSpPr/>
        <p:nvPr/>
      </p:nvGrpSpPr>
      <p:grpSpPr>
        <a:xfrm>
          <a:off x="0" y="0"/>
          <a:ext cx="0" cy="0"/>
          <a:chOff x="0" y="0"/>
          <a:chExt cx="0" cy="0"/>
        </a:xfrm>
      </p:grpSpPr>
      <p:sp>
        <p:nvSpPr>
          <p:cNvPr id="212" name="Google Shape;212;p18"/>
          <p:cNvSpPr/>
          <p:nvPr/>
        </p:nvSpPr>
        <p:spPr>
          <a:xfrm rot="10800000">
            <a:off x="-6117" y="4614322"/>
            <a:ext cx="7926095" cy="6074035"/>
          </a:xfrm>
          <a:custGeom>
            <a:rect b="b" l="l" r="r" t="t"/>
            <a:pathLst>
              <a:path extrusionOk="0" h="9346" w="29260">
                <a:moveTo>
                  <a:pt x="0" y="1"/>
                </a:moveTo>
                <a:lnTo>
                  <a:pt x="0" y="2717"/>
                </a:lnTo>
                <a:cubicBezTo>
                  <a:pt x="331" y="2833"/>
                  <a:pt x="706" y="2904"/>
                  <a:pt x="1072" y="2976"/>
                </a:cubicBezTo>
                <a:cubicBezTo>
                  <a:pt x="1456" y="3036"/>
                  <a:pt x="1840" y="3061"/>
                  <a:pt x="2223" y="3061"/>
                </a:cubicBezTo>
                <a:cubicBezTo>
                  <a:pt x="3480" y="3061"/>
                  <a:pt x="4733" y="2798"/>
                  <a:pt x="5986" y="2681"/>
                </a:cubicBezTo>
                <a:cubicBezTo>
                  <a:pt x="6301" y="2652"/>
                  <a:pt x="6622" y="2635"/>
                  <a:pt x="6943" y="2635"/>
                </a:cubicBezTo>
                <a:cubicBezTo>
                  <a:pt x="8294" y="2635"/>
                  <a:pt x="9651" y="2931"/>
                  <a:pt x="10641" y="3834"/>
                </a:cubicBezTo>
                <a:cubicBezTo>
                  <a:pt x="12017" y="5138"/>
                  <a:pt x="12240" y="7372"/>
                  <a:pt x="13732" y="8524"/>
                </a:cubicBezTo>
                <a:cubicBezTo>
                  <a:pt x="14410" y="9066"/>
                  <a:pt x="15265" y="9279"/>
                  <a:pt x="16140" y="9279"/>
                </a:cubicBezTo>
                <a:cubicBezTo>
                  <a:pt x="16707" y="9279"/>
                  <a:pt x="17283" y="9190"/>
                  <a:pt x="17824" y="9042"/>
                </a:cubicBezTo>
                <a:cubicBezTo>
                  <a:pt x="19209" y="8676"/>
                  <a:pt x="20468" y="7970"/>
                  <a:pt x="21808" y="7443"/>
                </a:cubicBezTo>
                <a:cubicBezTo>
                  <a:pt x="22667" y="7102"/>
                  <a:pt x="23623" y="6838"/>
                  <a:pt x="24559" y="6838"/>
                </a:cubicBezTo>
                <a:cubicBezTo>
                  <a:pt x="25044" y="6838"/>
                  <a:pt x="25523" y="6909"/>
                  <a:pt x="25981" y="7077"/>
                </a:cubicBezTo>
                <a:cubicBezTo>
                  <a:pt x="26874" y="7407"/>
                  <a:pt x="27616" y="8042"/>
                  <a:pt x="28366" y="8676"/>
                </a:cubicBezTo>
                <a:cubicBezTo>
                  <a:pt x="28661" y="8899"/>
                  <a:pt x="28956" y="9123"/>
                  <a:pt x="29260" y="9346"/>
                </a:cubicBezTo>
                <a:lnTo>
                  <a:pt x="292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8"/>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214" name="Google Shape;214;p18"/>
          <p:cNvGrpSpPr/>
          <p:nvPr/>
        </p:nvGrpSpPr>
        <p:grpSpPr>
          <a:xfrm>
            <a:off x="623454" y="927033"/>
            <a:ext cx="3813354" cy="3682399"/>
            <a:chOff x="3982947" y="764924"/>
            <a:chExt cx="4402902" cy="1772088"/>
          </a:xfrm>
        </p:grpSpPr>
        <p:sp>
          <p:nvSpPr>
            <p:cNvPr id="215" name="Google Shape;215;p18"/>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8"/>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8"/>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8"/>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8"/>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8"/>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8"/>
          <p:cNvGrpSpPr/>
          <p:nvPr/>
        </p:nvGrpSpPr>
        <p:grpSpPr>
          <a:xfrm>
            <a:off x="623454" y="927033"/>
            <a:ext cx="3813354" cy="3682399"/>
            <a:chOff x="3982947" y="764924"/>
            <a:chExt cx="4402902" cy="1772088"/>
          </a:xfrm>
        </p:grpSpPr>
        <p:sp>
          <p:nvSpPr>
            <p:cNvPr id="223" name="Google Shape;223;p18"/>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8"/>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8"/>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te 3">
  <p:cSld name="CAPTION_ONLY_2_1">
    <p:spTree>
      <p:nvGrpSpPr>
        <p:cNvPr id="230" name="Shape 230"/>
        <p:cNvGrpSpPr/>
        <p:nvPr/>
      </p:nvGrpSpPr>
      <p:grpSpPr>
        <a:xfrm>
          <a:off x="0" y="0"/>
          <a:ext cx="0" cy="0"/>
          <a:chOff x="0" y="0"/>
          <a:chExt cx="0" cy="0"/>
        </a:xfrm>
      </p:grpSpPr>
      <p:sp>
        <p:nvSpPr>
          <p:cNvPr id="231" name="Google Shape;231;p19"/>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232" name="Google Shape;232;p19"/>
          <p:cNvGrpSpPr/>
          <p:nvPr/>
        </p:nvGrpSpPr>
        <p:grpSpPr>
          <a:xfrm>
            <a:off x="623454" y="927033"/>
            <a:ext cx="3813354" cy="3682399"/>
            <a:chOff x="3982947" y="764924"/>
            <a:chExt cx="4402902" cy="1772088"/>
          </a:xfrm>
        </p:grpSpPr>
        <p:sp>
          <p:nvSpPr>
            <p:cNvPr id="233" name="Google Shape;233;p19"/>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9"/>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9"/>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9"/>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9"/>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9"/>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19"/>
          <p:cNvGrpSpPr/>
          <p:nvPr/>
        </p:nvGrpSpPr>
        <p:grpSpPr>
          <a:xfrm>
            <a:off x="623454" y="927033"/>
            <a:ext cx="3813354" cy="3682399"/>
            <a:chOff x="3982947" y="764924"/>
            <a:chExt cx="4402902" cy="1772088"/>
          </a:xfrm>
        </p:grpSpPr>
        <p:sp>
          <p:nvSpPr>
            <p:cNvPr id="241" name="Google Shape;241;p19"/>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9"/>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19"/>
          <p:cNvSpPr/>
          <p:nvPr/>
        </p:nvSpPr>
        <p:spPr>
          <a:xfrm flipH="1">
            <a:off x="-189715" y="9036287"/>
            <a:ext cx="1626644" cy="167037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te 4">
  <p:cSld name="CAPTION_ONLY_2_1_1">
    <p:spTree>
      <p:nvGrpSpPr>
        <p:cNvPr id="249" name="Shape 249"/>
        <p:cNvGrpSpPr/>
        <p:nvPr/>
      </p:nvGrpSpPr>
      <p:grpSpPr>
        <a:xfrm>
          <a:off x="0" y="0"/>
          <a:ext cx="0" cy="0"/>
          <a:chOff x="0" y="0"/>
          <a:chExt cx="0" cy="0"/>
        </a:xfrm>
      </p:grpSpPr>
      <p:sp>
        <p:nvSpPr>
          <p:cNvPr id="250" name="Google Shape;250;p20"/>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251" name="Google Shape;251;p20"/>
          <p:cNvGrpSpPr/>
          <p:nvPr/>
        </p:nvGrpSpPr>
        <p:grpSpPr>
          <a:xfrm>
            <a:off x="623454" y="927033"/>
            <a:ext cx="3813354" cy="3682399"/>
            <a:chOff x="3982947" y="764924"/>
            <a:chExt cx="4402902" cy="1772088"/>
          </a:xfrm>
        </p:grpSpPr>
        <p:sp>
          <p:nvSpPr>
            <p:cNvPr id="252" name="Google Shape;252;p20"/>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0"/>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0"/>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0"/>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0"/>
          <p:cNvGrpSpPr/>
          <p:nvPr/>
        </p:nvGrpSpPr>
        <p:grpSpPr>
          <a:xfrm>
            <a:off x="623454" y="927033"/>
            <a:ext cx="3813354" cy="3682399"/>
            <a:chOff x="3982947" y="764924"/>
            <a:chExt cx="4402902" cy="1772088"/>
          </a:xfrm>
        </p:grpSpPr>
        <p:sp>
          <p:nvSpPr>
            <p:cNvPr id="260" name="Google Shape;260;p20"/>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0"/>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0"/>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0"/>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0"/>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20"/>
          <p:cNvSpPr/>
          <p:nvPr/>
        </p:nvSpPr>
        <p:spPr>
          <a:xfrm>
            <a:off x="6001128" y="8675226"/>
            <a:ext cx="1978235" cy="203140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3"/>
          <p:cNvSpPr/>
          <p:nvPr/>
        </p:nvSpPr>
        <p:spPr>
          <a:xfrm rot="5400000">
            <a:off x="-1621348" y="1559295"/>
            <a:ext cx="11489737" cy="8371146"/>
          </a:xfrm>
          <a:custGeom>
            <a:rect b="b" l="l" r="r" t="t"/>
            <a:pathLst>
              <a:path extrusionOk="0" h="45011" w="31789">
                <a:moveTo>
                  <a:pt x="14894" y="8041"/>
                </a:moveTo>
                <a:cubicBezTo>
                  <a:pt x="15260" y="8041"/>
                  <a:pt x="15519" y="8300"/>
                  <a:pt x="15519" y="8675"/>
                </a:cubicBezTo>
                <a:cubicBezTo>
                  <a:pt x="15519" y="9006"/>
                  <a:pt x="15260" y="9310"/>
                  <a:pt x="14894" y="9310"/>
                </a:cubicBezTo>
                <a:cubicBezTo>
                  <a:pt x="14554" y="9310"/>
                  <a:pt x="14295" y="9006"/>
                  <a:pt x="14295" y="8675"/>
                </a:cubicBezTo>
                <a:cubicBezTo>
                  <a:pt x="14295" y="8300"/>
                  <a:pt x="14554" y="8041"/>
                  <a:pt x="14894" y="8041"/>
                </a:cubicBezTo>
                <a:close/>
                <a:moveTo>
                  <a:pt x="15032" y="9718"/>
                </a:moveTo>
                <a:cubicBezTo>
                  <a:pt x="15110" y="9718"/>
                  <a:pt x="15187" y="9730"/>
                  <a:pt x="15260" y="9756"/>
                </a:cubicBezTo>
                <a:cubicBezTo>
                  <a:pt x="15930" y="10015"/>
                  <a:pt x="16082" y="11132"/>
                  <a:pt x="15671" y="12320"/>
                </a:cubicBezTo>
                <a:cubicBezTo>
                  <a:pt x="15278" y="13374"/>
                  <a:pt x="14566" y="14075"/>
                  <a:pt x="13944" y="14075"/>
                </a:cubicBezTo>
                <a:cubicBezTo>
                  <a:pt x="13860" y="14075"/>
                  <a:pt x="13777" y="14062"/>
                  <a:pt x="13697" y="14036"/>
                </a:cubicBezTo>
                <a:cubicBezTo>
                  <a:pt x="13062" y="13812"/>
                  <a:pt x="12919" y="12660"/>
                  <a:pt x="13330" y="11463"/>
                </a:cubicBezTo>
                <a:cubicBezTo>
                  <a:pt x="13725" y="10444"/>
                  <a:pt x="14435" y="9718"/>
                  <a:pt x="15032" y="9718"/>
                </a:cubicBezTo>
                <a:close/>
                <a:moveTo>
                  <a:pt x="25652" y="19352"/>
                </a:moveTo>
                <a:cubicBezTo>
                  <a:pt x="25751" y="19352"/>
                  <a:pt x="25839" y="19378"/>
                  <a:pt x="25910" y="19432"/>
                </a:cubicBezTo>
                <a:cubicBezTo>
                  <a:pt x="26205" y="19655"/>
                  <a:pt x="26133" y="20325"/>
                  <a:pt x="25722" y="20888"/>
                </a:cubicBezTo>
                <a:cubicBezTo>
                  <a:pt x="25411" y="21308"/>
                  <a:pt x="24997" y="21558"/>
                  <a:pt x="24683" y="21558"/>
                </a:cubicBezTo>
                <a:cubicBezTo>
                  <a:pt x="24582" y="21558"/>
                  <a:pt x="24492" y="21532"/>
                  <a:pt x="24418" y="21478"/>
                </a:cubicBezTo>
                <a:cubicBezTo>
                  <a:pt x="24087" y="21254"/>
                  <a:pt x="24194" y="20620"/>
                  <a:pt x="24605" y="20066"/>
                </a:cubicBezTo>
                <a:cubicBezTo>
                  <a:pt x="24918" y="19611"/>
                  <a:pt x="25338" y="19352"/>
                  <a:pt x="25652" y="19352"/>
                </a:cubicBezTo>
                <a:close/>
                <a:moveTo>
                  <a:pt x="24123" y="22184"/>
                </a:moveTo>
                <a:cubicBezTo>
                  <a:pt x="24418" y="22184"/>
                  <a:pt x="24641" y="22407"/>
                  <a:pt x="24641" y="22675"/>
                </a:cubicBezTo>
                <a:cubicBezTo>
                  <a:pt x="24641" y="22970"/>
                  <a:pt x="24418" y="23193"/>
                  <a:pt x="24123" y="23193"/>
                </a:cubicBezTo>
                <a:cubicBezTo>
                  <a:pt x="23864" y="23193"/>
                  <a:pt x="23640" y="22970"/>
                  <a:pt x="23640" y="22675"/>
                </a:cubicBezTo>
                <a:cubicBezTo>
                  <a:pt x="23640" y="22407"/>
                  <a:pt x="23864" y="22184"/>
                  <a:pt x="24123" y="22184"/>
                </a:cubicBezTo>
                <a:close/>
                <a:moveTo>
                  <a:pt x="5529" y="22612"/>
                </a:moveTo>
                <a:cubicBezTo>
                  <a:pt x="6237" y="22612"/>
                  <a:pt x="6796" y="22852"/>
                  <a:pt x="6960" y="23300"/>
                </a:cubicBezTo>
                <a:cubicBezTo>
                  <a:pt x="7219" y="23970"/>
                  <a:pt x="6362" y="24909"/>
                  <a:pt x="5102" y="25391"/>
                </a:cubicBezTo>
                <a:cubicBezTo>
                  <a:pt x="4640" y="25554"/>
                  <a:pt x="4178" y="25632"/>
                  <a:pt x="3766" y="25632"/>
                </a:cubicBezTo>
                <a:cubicBezTo>
                  <a:pt x="3048" y="25632"/>
                  <a:pt x="2483" y="25393"/>
                  <a:pt x="2341" y="24944"/>
                </a:cubicBezTo>
                <a:cubicBezTo>
                  <a:pt x="2082" y="24274"/>
                  <a:pt x="2904" y="23300"/>
                  <a:pt x="4209" y="22854"/>
                </a:cubicBezTo>
                <a:cubicBezTo>
                  <a:pt x="4668" y="22691"/>
                  <a:pt x="5123" y="22612"/>
                  <a:pt x="5529" y="22612"/>
                </a:cubicBezTo>
                <a:close/>
                <a:moveTo>
                  <a:pt x="25910" y="0"/>
                </a:moveTo>
                <a:cubicBezTo>
                  <a:pt x="24945" y="1305"/>
                  <a:pt x="23864" y="2457"/>
                  <a:pt x="22488" y="3199"/>
                </a:cubicBezTo>
                <a:cubicBezTo>
                  <a:pt x="20031" y="4583"/>
                  <a:pt x="16824" y="4655"/>
                  <a:pt x="14814" y="6629"/>
                </a:cubicBezTo>
                <a:cubicBezTo>
                  <a:pt x="13062" y="8336"/>
                  <a:pt x="12732" y="10980"/>
                  <a:pt x="12437" y="13401"/>
                </a:cubicBezTo>
                <a:cubicBezTo>
                  <a:pt x="12133" y="15823"/>
                  <a:pt x="11615" y="18467"/>
                  <a:pt x="9712" y="19950"/>
                </a:cubicBezTo>
                <a:cubicBezTo>
                  <a:pt x="7747" y="21514"/>
                  <a:pt x="4879" y="21371"/>
                  <a:pt x="2681" y="22595"/>
                </a:cubicBezTo>
                <a:cubicBezTo>
                  <a:pt x="1528" y="23265"/>
                  <a:pt x="635" y="24274"/>
                  <a:pt x="1" y="25427"/>
                </a:cubicBezTo>
                <a:lnTo>
                  <a:pt x="1" y="45010"/>
                </a:lnTo>
                <a:lnTo>
                  <a:pt x="31788" y="45010"/>
                </a:lnTo>
                <a:lnTo>
                  <a:pt x="31788" y="34137"/>
                </a:lnTo>
                <a:cubicBezTo>
                  <a:pt x="31494" y="33726"/>
                  <a:pt x="31234" y="33280"/>
                  <a:pt x="30931" y="32869"/>
                </a:cubicBezTo>
                <a:cubicBezTo>
                  <a:pt x="30369" y="32128"/>
                  <a:pt x="29596" y="31452"/>
                  <a:pt x="28689" y="31452"/>
                </a:cubicBezTo>
                <a:cubicBezTo>
                  <a:pt x="28645" y="31452"/>
                  <a:pt x="28600" y="31454"/>
                  <a:pt x="28554" y="31457"/>
                </a:cubicBezTo>
                <a:cubicBezTo>
                  <a:pt x="28229" y="31481"/>
                  <a:pt x="27899" y="31591"/>
                  <a:pt x="27595" y="31591"/>
                </a:cubicBezTo>
                <a:cubicBezTo>
                  <a:pt x="27449" y="31591"/>
                  <a:pt x="27309" y="31566"/>
                  <a:pt x="27178" y="31493"/>
                </a:cubicBezTo>
                <a:cubicBezTo>
                  <a:pt x="26955" y="31386"/>
                  <a:pt x="26803" y="31118"/>
                  <a:pt x="26687" y="30894"/>
                </a:cubicBezTo>
                <a:cubicBezTo>
                  <a:pt x="26205" y="29778"/>
                  <a:pt x="26169" y="28518"/>
                  <a:pt x="26616" y="27401"/>
                </a:cubicBezTo>
                <a:cubicBezTo>
                  <a:pt x="26839" y="26803"/>
                  <a:pt x="27178" y="26204"/>
                  <a:pt x="27062" y="25614"/>
                </a:cubicBezTo>
                <a:cubicBezTo>
                  <a:pt x="26875" y="24533"/>
                  <a:pt x="25427" y="24051"/>
                  <a:pt x="25311" y="23006"/>
                </a:cubicBezTo>
                <a:cubicBezTo>
                  <a:pt x="25240" y="22335"/>
                  <a:pt x="25722" y="21782"/>
                  <a:pt x="26062" y="21254"/>
                </a:cubicBezTo>
                <a:cubicBezTo>
                  <a:pt x="26910" y="19950"/>
                  <a:pt x="27178" y="18163"/>
                  <a:pt x="26205" y="16975"/>
                </a:cubicBezTo>
                <a:cubicBezTo>
                  <a:pt x="25838" y="16528"/>
                  <a:pt x="25311" y="16198"/>
                  <a:pt x="24864" y="15823"/>
                </a:cubicBezTo>
                <a:cubicBezTo>
                  <a:pt x="23676" y="14813"/>
                  <a:pt x="22935" y="13250"/>
                  <a:pt x="22935" y="11731"/>
                </a:cubicBezTo>
                <a:cubicBezTo>
                  <a:pt x="22890" y="10167"/>
                  <a:pt x="23605" y="8604"/>
                  <a:pt x="24793" y="7594"/>
                </a:cubicBezTo>
                <a:cubicBezTo>
                  <a:pt x="26240" y="6326"/>
                  <a:pt x="28367" y="5807"/>
                  <a:pt x="29296" y="4137"/>
                </a:cubicBezTo>
                <a:cubicBezTo>
                  <a:pt x="29635" y="3502"/>
                  <a:pt x="29778" y="2797"/>
                  <a:pt x="29966" y="2127"/>
                </a:cubicBezTo>
                <a:cubicBezTo>
                  <a:pt x="30189" y="1376"/>
                  <a:pt x="30484" y="670"/>
                  <a:pt x="308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ph type="title"/>
          </p:nvPr>
        </p:nvSpPr>
        <p:spPr>
          <a:xfrm>
            <a:off x="623622" y="5824747"/>
            <a:ext cx="5555700" cy="21900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8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6" name="Google Shape;26;p3"/>
          <p:cNvSpPr txBox="1"/>
          <p:nvPr>
            <p:ph idx="1" type="subTitle"/>
          </p:nvPr>
        </p:nvSpPr>
        <p:spPr>
          <a:xfrm>
            <a:off x="623622" y="8268938"/>
            <a:ext cx="3813300" cy="102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7" name="Google Shape;27;p3"/>
          <p:cNvSpPr txBox="1"/>
          <p:nvPr>
            <p:ph hasCustomPrompt="1" idx="2" type="title"/>
          </p:nvPr>
        </p:nvSpPr>
        <p:spPr>
          <a:xfrm>
            <a:off x="5477214" y="1122142"/>
            <a:ext cx="1819200" cy="256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6000"/>
            </a:lvl1pPr>
            <a:lvl2pPr lvl="1" rtl="0" algn="r">
              <a:spcBef>
                <a:spcPts val="0"/>
              </a:spcBef>
              <a:spcAft>
                <a:spcPts val="0"/>
              </a:spcAft>
              <a:buSzPts val="4800"/>
              <a:buFont typeface="DM Sans"/>
              <a:buNone/>
              <a:defRPr sz="4800">
                <a:latin typeface="DM Sans"/>
                <a:ea typeface="DM Sans"/>
                <a:cs typeface="DM Sans"/>
                <a:sym typeface="DM Sans"/>
              </a:defRPr>
            </a:lvl2pPr>
            <a:lvl3pPr lvl="2" rtl="0" algn="r">
              <a:spcBef>
                <a:spcPts val="0"/>
              </a:spcBef>
              <a:spcAft>
                <a:spcPts val="0"/>
              </a:spcAft>
              <a:buSzPts val="4800"/>
              <a:buFont typeface="DM Sans"/>
              <a:buNone/>
              <a:defRPr sz="4800">
                <a:latin typeface="DM Sans"/>
                <a:ea typeface="DM Sans"/>
                <a:cs typeface="DM Sans"/>
                <a:sym typeface="DM Sans"/>
              </a:defRPr>
            </a:lvl3pPr>
            <a:lvl4pPr lvl="3" rtl="0" algn="r">
              <a:spcBef>
                <a:spcPts val="0"/>
              </a:spcBef>
              <a:spcAft>
                <a:spcPts val="0"/>
              </a:spcAft>
              <a:buSzPts val="4800"/>
              <a:buFont typeface="DM Sans"/>
              <a:buNone/>
              <a:defRPr sz="4800">
                <a:latin typeface="DM Sans"/>
                <a:ea typeface="DM Sans"/>
                <a:cs typeface="DM Sans"/>
                <a:sym typeface="DM Sans"/>
              </a:defRPr>
            </a:lvl4pPr>
            <a:lvl5pPr lvl="4" rtl="0" algn="r">
              <a:spcBef>
                <a:spcPts val="0"/>
              </a:spcBef>
              <a:spcAft>
                <a:spcPts val="0"/>
              </a:spcAft>
              <a:buSzPts val="4800"/>
              <a:buFont typeface="DM Sans"/>
              <a:buNone/>
              <a:defRPr sz="4800">
                <a:latin typeface="DM Sans"/>
                <a:ea typeface="DM Sans"/>
                <a:cs typeface="DM Sans"/>
                <a:sym typeface="DM Sans"/>
              </a:defRPr>
            </a:lvl5pPr>
            <a:lvl6pPr lvl="5" rtl="0" algn="r">
              <a:spcBef>
                <a:spcPts val="0"/>
              </a:spcBef>
              <a:spcAft>
                <a:spcPts val="0"/>
              </a:spcAft>
              <a:buSzPts val="4800"/>
              <a:buFont typeface="DM Sans"/>
              <a:buNone/>
              <a:defRPr sz="4800">
                <a:latin typeface="DM Sans"/>
                <a:ea typeface="DM Sans"/>
                <a:cs typeface="DM Sans"/>
                <a:sym typeface="DM Sans"/>
              </a:defRPr>
            </a:lvl6pPr>
            <a:lvl7pPr lvl="6" rtl="0" algn="r">
              <a:spcBef>
                <a:spcPts val="0"/>
              </a:spcBef>
              <a:spcAft>
                <a:spcPts val="0"/>
              </a:spcAft>
              <a:buSzPts val="4800"/>
              <a:buFont typeface="DM Sans"/>
              <a:buNone/>
              <a:defRPr sz="4800">
                <a:latin typeface="DM Sans"/>
                <a:ea typeface="DM Sans"/>
                <a:cs typeface="DM Sans"/>
                <a:sym typeface="DM Sans"/>
              </a:defRPr>
            </a:lvl7pPr>
            <a:lvl8pPr lvl="7" rtl="0" algn="r">
              <a:spcBef>
                <a:spcPts val="0"/>
              </a:spcBef>
              <a:spcAft>
                <a:spcPts val="0"/>
              </a:spcAft>
              <a:buSzPts val="4800"/>
              <a:buFont typeface="DM Sans"/>
              <a:buNone/>
              <a:defRPr sz="4800">
                <a:latin typeface="DM Sans"/>
                <a:ea typeface="DM Sans"/>
                <a:cs typeface="DM Sans"/>
                <a:sym typeface="DM Sans"/>
              </a:defRPr>
            </a:lvl8pPr>
            <a:lvl9pPr lvl="8" rtl="0" algn="r">
              <a:spcBef>
                <a:spcPts val="0"/>
              </a:spcBef>
              <a:spcAft>
                <a:spcPts val="0"/>
              </a:spcAft>
              <a:buSzPts val="4800"/>
              <a:buFont typeface="DM Sans"/>
              <a:buNone/>
              <a:defRPr sz="4800">
                <a:latin typeface="DM Sans"/>
                <a:ea typeface="DM Sans"/>
                <a:cs typeface="DM Sans"/>
                <a:sym typeface="DM Sans"/>
              </a:defRPr>
            </a:lvl9pPr>
          </a:lstStyle>
          <a:p>
            <a:r>
              <a:t>xx%</a:t>
            </a:r>
          </a:p>
        </p:txBody>
      </p:sp>
      <p:grpSp>
        <p:nvGrpSpPr>
          <p:cNvPr id="28" name="Google Shape;28;p3"/>
          <p:cNvGrpSpPr/>
          <p:nvPr/>
        </p:nvGrpSpPr>
        <p:grpSpPr>
          <a:xfrm>
            <a:off x="623454" y="927033"/>
            <a:ext cx="3813354" cy="3682399"/>
            <a:chOff x="3982947" y="764924"/>
            <a:chExt cx="4402902" cy="1772088"/>
          </a:xfrm>
        </p:grpSpPr>
        <p:sp>
          <p:nvSpPr>
            <p:cNvPr id="29" name="Google Shape;29;p3"/>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te 4 1">
  <p:cSld name="CAPTION_ONLY_2_1_1_1">
    <p:spTree>
      <p:nvGrpSpPr>
        <p:cNvPr id="268" name="Shape 268"/>
        <p:cNvGrpSpPr/>
        <p:nvPr/>
      </p:nvGrpSpPr>
      <p:grpSpPr>
        <a:xfrm>
          <a:off x="0" y="0"/>
          <a:ext cx="0" cy="0"/>
          <a:chOff x="0" y="0"/>
          <a:chExt cx="0" cy="0"/>
        </a:xfrm>
      </p:grpSpPr>
      <p:grpSp>
        <p:nvGrpSpPr>
          <p:cNvPr id="269" name="Google Shape;269;p21"/>
          <p:cNvGrpSpPr/>
          <p:nvPr/>
        </p:nvGrpSpPr>
        <p:grpSpPr>
          <a:xfrm>
            <a:off x="623454" y="927033"/>
            <a:ext cx="3813354" cy="3682399"/>
            <a:chOff x="3982947" y="764924"/>
            <a:chExt cx="4402902" cy="1772088"/>
          </a:xfrm>
        </p:grpSpPr>
        <p:sp>
          <p:nvSpPr>
            <p:cNvPr id="270" name="Google Shape;270;p21"/>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 name="Google Shape;277;p21"/>
          <p:cNvGrpSpPr/>
          <p:nvPr/>
        </p:nvGrpSpPr>
        <p:grpSpPr>
          <a:xfrm>
            <a:off x="-6141" y="4614236"/>
            <a:ext cx="7925737" cy="6073914"/>
            <a:chOff x="-7091" y="2220518"/>
            <a:chExt cx="9151065" cy="2922962"/>
          </a:xfrm>
        </p:grpSpPr>
        <p:sp>
          <p:nvSpPr>
            <p:cNvPr id="278" name="Google Shape;278;p21"/>
            <p:cNvSpPr/>
            <p:nvPr/>
          </p:nvSpPr>
          <p:spPr>
            <a:xfrm flipH="1" rot="10800000">
              <a:off x="-7091" y="2220518"/>
              <a:ext cx="9151065" cy="2922962"/>
            </a:xfrm>
            <a:custGeom>
              <a:rect b="b" l="l" r="r" t="t"/>
              <a:pathLst>
                <a:path extrusionOk="0" h="9346" w="29260">
                  <a:moveTo>
                    <a:pt x="0" y="1"/>
                  </a:moveTo>
                  <a:lnTo>
                    <a:pt x="0" y="2717"/>
                  </a:lnTo>
                  <a:cubicBezTo>
                    <a:pt x="331" y="2833"/>
                    <a:pt x="706" y="2904"/>
                    <a:pt x="1072" y="2976"/>
                  </a:cubicBezTo>
                  <a:cubicBezTo>
                    <a:pt x="1456" y="3036"/>
                    <a:pt x="1840" y="3061"/>
                    <a:pt x="2223" y="3061"/>
                  </a:cubicBezTo>
                  <a:cubicBezTo>
                    <a:pt x="3480" y="3061"/>
                    <a:pt x="4733" y="2798"/>
                    <a:pt x="5986" y="2681"/>
                  </a:cubicBezTo>
                  <a:cubicBezTo>
                    <a:pt x="6301" y="2652"/>
                    <a:pt x="6622" y="2635"/>
                    <a:pt x="6943" y="2635"/>
                  </a:cubicBezTo>
                  <a:cubicBezTo>
                    <a:pt x="8294" y="2635"/>
                    <a:pt x="9651" y="2931"/>
                    <a:pt x="10641" y="3834"/>
                  </a:cubicBezTo>
                  <a:cubicBezTo>
                    <a:pt x="12017" y="5138"/>
                    <a:pt x="12240" y="7372"/>
                    <a:pt x="13732" y="8524"/>
                  </a:cubicBezTo>
                  <a:cubicBezTo>
                    <a:pt x="14410" y="9066"/>
                    <a:pt x="15265" y="9279"/>
                    <a:pt x="16140" y="9279"/>
                  </a:cubicBezTo>
                  <a:cubicBezTo>
                    <a:pt x="16707" y="9279"/>
                    <a:pt x="17283" y="9190"/>
                    <a:pt x="17824" y="9042"/>
                  </a:cubicBezTo>
                  <a:cubicBezTo>
                    <a:pt x="19209" y="8676"/>
                    <a:pt x="20468" y="7970"/>
                    <a:pt x="21808" y="7443"/>
                  </a:cubicBezTo>
                  <a:cubicBezTo>
                    <a:pt x="22667" y="7102"/>
                    <a:pt x="23623" y="6838"/>
                    <a:pt x="24559" y="6838"/>
                  </a:cubicBezTo>
                  <a:cubicBezTo>
                    <a:pt x="25044" y="6838"/>
                    <a:pt x="25523" y="6909"/>
                    <a:pt x="25981" y="7077"/>
                  </a:cubicBezTo>
                  <a:cubicBezTo>
                    <a:pt x="26874" y="7407"/>
                    <a:pt x="27616" y="8042"/>
                    <a:pt x="28366" y="8676"/>
                  </a:cubicBezTo>
                  <a:cubicBezTo>
                    <a:pt x="28661" y="8899"/>
                    <a:pt x="28956" y="9123"/>
                    <a:pt x="29260" y="9346"/>
                  </a:cubicBezTo>
                  <a:lnTo>
                    <a:pt x="292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21"/>
            <p:cNvGrpSpPr/>
            <p:nvPr/>
          </p:nvGrpSpPr>
          <p:grpSpPr>
            <a:xfrm>
              <a:off x="720053" y="4703864"/>
              <a:ext cx="545456" cy="283819"/>
              <a:chOff x="510100" y="3797400"/>
              <a:chExt cx="734225" cy="821950"/>
            </a:xfrm>
          </p:grpSpPr>
          <p:sp>
            <p:nvSpPr>
              <p:cNvPr id="280" name="Google Shape;280;p21"/>
              <p:cNvSpPr/>
              <p:nvPr/>
            </p:nvSpPr>
            <p:spPr>
              <a:xfrm>
                <a:off x="510100" y="3797400"/>
                <a:ext cx="481800" cy="425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
              <p:cNvSpPr/>
              <p:nvPr/>
            </p:nvSpPr>
            <p:spPr>
              <a:xfrm>
                <a:off x="963525" y="4371550"/>
                <a:ext cx="280800" cy="247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te 5">
  <p:cSld name="CAPTION_ONLY_2_1_1_1_1">
    <p:spTree>
      <p:nvGrpSpPr>
        <p:cNvPr id="282" name="Shape 282"/>
        <p:cNvGrpSpPr/>
        <p:nvPr/>
      </p:nvGrpSpPr>
      <p:grpSpPr>
        <a:xfrm>
          <a:off x="0" y="0"/>
          <a:ext cx="0" cy="0"/>
          <a:chOff x="0" y="0"/>
          <a:chExt cx="0" cy="0"/>
        </a:xfrm>
      </p:grpSpPr>
      <p:grpSp>
        <p:nvGrpSpPr>
          <p:cNvPr id="283" name="Google Shape;283;p22"/>
          <p:cNvGrpSpPr/>
          <p:nvPr/>
        </p:nvGrpSpPr>
        <p:grpSpPr>
          <a:xfrm>
            <a:off x="-49086" y="2380747"/>
            <a:ext cx="7972642" cy="8473154"/>
            <a:chOff x="-56675" y="1145692"/>
            <a:chExt cx="9205221" cy="4077553"/>
          </a:xfrm>
        </p:grpSpPr>
        <p:sp>
          <p:nvSpPr>
            <p:cNvPr id="284" name="Google Shape;284;p22"/>
            <p:cNvSpPr/>
            <p:nvPr/>
          </p:nvSpPr>
          <p:spPr>
            <a:xfrm flipH="1" rot="10800000">
              <a:off x="-56675" y="1145692"/>
              <a:ext cx="9205221" cy="4077553"/>
            </a:xfrm>
            <a:custGeom>
              <a:rect b="b" l="l" r="r" t="t"/>
              <a:pathLst>
                <a:path extrusionOk="0" h="21232" w="47932">
                  <a:moveTo>
                    <a:pt x="0" y="1"/>
                  </a:moveTo>
                  <a:lnTo>
                    <a:pt x="278" y="19584"/>
                  </a:lnTo>
                  <a:cubicBezTo>
                    <a:pt x="1526" y="20451"/>
                    <a:pt x="4078" y="21231"/>
                    <a:pt x="7221" y="21231"/>
                  </a:cubicBezTo>
                  <a:cubicBezTo>
                    <a:pt x="10817" y="21231"/>
                    <a:pt x="15190" y="20214"/>
                    <a:pt x="19282" y="17143"/>
                  </a:cubicBezTo>
                  <a:cubicBezTo>
                    <a:pt x="25339" y="12600"/>
                    <a:pt x="32922" y="8309"/>
                    <a:pt x="41193" y="8309"/>
                  </a:cubicBezTo>
                  <a:cubicBezTo>
                    <a:pt x="43396" y="8309"/>
                    <a:pt x="45648" y="8614"/>
                    <a:pt x="47932" y="9299"/>
                  </a:cubicBezTo>
                  <a:lnTo>
                    <a:pt x="47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 name="Google Shape;285;p22"/>
            <p:cNvGrpSpPr/>
            <p:nvPr/>
          </p:nvGrpSpPr>
          <p:grpSpPr>
            <a:xfrm rot="10637337">
              <a:off x="449973" y="3757208"/>
              <a:ext cx="1594500" cy="934544"/>
              <a:chOff x="6829525" y="3715075"/>
              <a:chExt cx="1594469" cy="934526"/>
            </a:xfrm>
          </p:grpSpPr>
          <p:sp>
            <p:nvSpPr>
              <p:cNvPr id="286" name="Google Shape;286;p22"/>
              <p:cNvSpPr/>
              <p:nvPr/>
            </p:nvSpPr>
            <p:spPr>
              <a:xfrm>
                <a:off x="7600236" y="445615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p:nvPr/>
            </p:nvSpPr>
            <p:spPr>
              <a:xfrm>
                <a:off x="6829525" y="3715075"/>
                <a:ext cx="1594469" cy="796494"/>
              </a:xfrm>
              <a:custGeom>
                <a:rect b="b" l="l" r="r" t="t"/>
                <a:pathLst>
                  <a:path extrusionOk="0" h="14518" w="29063">
                    <a:moveTo>
                      <a:pt x="20037" y="0"/>
                    </a:moveTo>
                    <a:cubicBezTo>
                      <a:pt x="17439" y="0"/>
                      <a:pt x="14688" y="1017"/>
                      <a:pt x="12401" y="1771"/>
                    </a:cubicBezTo>
                    <a:cubicBezTo>
                      <a:pt x="10313" y="2463"/>
                      <a:pt x="1" y="2517"/>
                      <a:pt x="1332" y="8975"/>
                    </a:cubicBezTo>
                    <a:cubicBezTo>
                      <a:pt x="1509" y="9819"/>
                      <a:pt x="1848" y="10527"/>
                      <a:pt x="2255" y="11110"/>
                    </a:cubicBezTo>
                    <a:cubicBezTo>
                      <a:pt x="2421" y="11348"/>
                      <a:pt x="2598" y="11564"/>
                      <a:pt x="2781" y="11764"/>
                    </a:cubicBezTo>
                    <a:cubicBezTo>
                      <a:pt x="4387" y="13529"/>
                      <a:pt x="6248" y="14518"/>
                      <a:pt x="8145" y="14518"/>
                    </a:cubicBezTo>
                    <a:cubicBezTo>
                      <a:pt x="8737" y="14518"/>
                      <a:pt x="9333" y="14421"/>
                      <a:pt x="9926" y="14222"/>
                    </a:cubicBezTo>
                    <a:cubicBezTo>
                      <a:pt x="12292" y="13426"/>
                      <a:pt x="14557" y="11670"/>
                      <a:pt x="16980" y="11385"/>
                    </a:cubicBezTo>
                    <a:cubicBezTo>
                      <a:pt x="17146" y="11366"/>
                      <a:pt x="17309" y="11356"/>
                      <a:pt x="17468" y="11356"/>
                    </a:cubicBezTo>
                    <a:cubicBezTo>
                      <a:pt x="19841" y="11356"/>
                      <a:pt x="21613" y="13397"/>
                      <a:pt x="23909" y="14222"/>
                    </a:cubicBezTo>
                    <a:cubicBezTo>
                      <a:pt x="24297" y="14362"/>
                      <a:pt x="24666" y="14428"/>
                      <a:pt x="25012" y="14428"/>
                    </a:cubicBezTo>
                    <a:cubicBezTo>
                      <a:pt x="27743" y="14428"/>
                      <a:pt x="29062" y="10317"/>
                      <a:pt x="27360" y="5738"/>
                    </a:cubicBezTo>
                    <a:cubicBezTo>
                      <a:pt x="25709" y="1298"/>
                      <a:pt x="22971" y="0"/>
                      <a:pt x="20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8" name="Google Shape;288;p22"/>
            <p:cNvSpPr/>
            <p:nvPr/>
          </p:nvSpPr>
          <p:spPr>
            <a:xfrm>
              <a:off x="8424011" y="4269930"/>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22"/>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290" name="Google Shape;290;p22"/>
          <p:cNvGrpSpPr/>
          <p:nvPr/>
        </p:nvGrpSpPr>
        <p:grpSpPr>
          <a:xfrm>
            <a:off x="623454" y="927033"/>
            <a:ext cx="3813354" cy="3682399"/>
            <a:chOff x="3982947" y="764924"/>
            <a:chExt cx="4402902" cy="1772088"/>
          </a:xfrm>
        </p:grpSpPr>
        <p:sp>
          <p:nvSpPr>
            <p:cNvPr id="291" name="Google Shape;291;p22"/>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2"/>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2"/>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2"/>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2"/>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2"/>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2"/>
          <p:cNvGrpSpPr/>
          <p:nvPr/>
        </p:nvGrpSpPr>
        <p:grpSpPr>
          <a:xfrm>
            <a:off x="623454" y="927033"/>
            <a:ext cx="3813354" cy="3682399"/>
            <a:chOff x="3982947" y="764924"/>
            <a:chExt cx="4402902" cy="1772088"/>
          </a:xfrm>
        </p:grpSpPr>
        <p:sp>
          <p:nvSpPr>
            <p:cNvPr id="299" name="Google Shape;299;p22"/>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2"/>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2"/>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ONE_COLUMN_TEXT_1">
    <p:spTree>
      <p:nvGrpSpPr>
        <p:cNvPr id="306" name="Shape 306"/>
        <p:cNvGrpSpPr/>
        <p:nvPr/>
      </p:nvGrpSpPr>
      <p:grpSpPr>
        <a:xfrm>
          <a:off x="0" y="0"/>
          <a:ext cx="0" cy="0"/>
          <a:chOff x="0" y="0"/>
          <a:chExt cx="0" cy="0"/>
        </a:xfrm>
      </p:grpSpPr>
      <p:sp>
        <p:nvSpPr>
          <p:cNvPr id="307" name="Google Shape;307;p23"/>
          <p:cNvSpPr/>
          <p:nvPr/>
        </p:nvSpPr>
        <p:spPr>
          <a:xfrm rot="10800000">
            <a:off x="48" y="6033075"/>
            <a:ext cx="7930627" cy="4655325"/>
          </a:xfrm>
          <a:custGeom>
            <a:rect b="b" l="l" r="r" t="t"/>
            <a:pathLst>
              <a:path extrusionOk="0" h="25807" w="105478">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23"/>
          <p:cNvPicPr preferRelativeResize="0"/>
          <p:nvPr/>
        </p:nvPicPr>
        <p:blipFill rotWithShape="1">
          <a:blip r:embed="rId2">
            <a:alphaModFix/>
          </a:blip>
          <a:srcRect b="0" l="0" r="0" t="9"/>
          <a:stretch/>
        </p:blipFill>
        <p:spPr>
          <a:xfrm>
            <a:off x="645363" y="6976670"/>
            <a:ext cx="4653482" cy="3492824"/>
          </a:xfrm>
          <a:prstGeom prst="rect">
            <a:avLst/>
          </a:prstGeom>
          <a:noFill/>
          <a:ln>
            <a:noFill/>
          </a:ln>
        </p:spPr>
      </p:pic>
      <p:sp>
        <p:nvSpPr>
          <p:cNvPr id="309" name="Google Shape;309;p23"/>
          <p:cNvSpPr/>
          <p:nvPr/>
        </p:nvSpPr>
        <p:spPr>
          <a:xfrm>
            <a:off x="-171300" y="1299950"/>
            <a:ext cx="8262600" cy="1749300"/>
          </a:xfrm>
          <a:prstGeom prst="roundRect">
            <a:avLst>
              <a:gd fmla="val 16667" name="adj"/>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rot="10800000">
            <a:off x="1124844" y="1301963"/>
            <a:ext cx="2322300" cy="13686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rot="10800000">
            <a:off x="4647338" y="1299213"/>
            <a:ext cx="2322300" cy="1368600"/>
          </a:xfrm>
          <a:prstGeom prst="round2SameRect">
            <a:avLst>
              <a:gd fmla="val 16667" name="adj1"/>
              <a:gd fmla="val 0"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txBox="1"/>
          <p:nvPr/>
        </p:nvSpPr>
        <p:spPr>
          <a:xfrm>
            <a:off x="1153025" y="1331725"/>
            <a:ext cx="2294100" cy="11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741B47"/>
                </a:solidFill>
                <a:latin typeface="Patrick Hand SC"/>
                <a:ea typeface="Patrick Hand SC"/>
                <a:cs typeface="Patrick Hand SC"/>
                <a:sym typeface="Patrick Hand SC"/>
              </a:rPr>
              <a:t>Khalid Alkhani </a:t>
            </a:r>
            <a:endParaRPr sz="2400">
              <a:solidFill>
                <a:srgbClr val="741B47"/>
              </a:solidFill>
              <a:latin typeface="Patrick Hand SC"/>
              <a:ea typeface="Patrick Hand SC"/>
              <a:cs typeface="Patrick Hand SC"/>
              <a:sym typeface="Patrick Hand SC"/>
            </a:endParaRPr>
          </a:p>
          <a:p>
            <a:pPr indent="0" lvl="0" marL="0" rtl="0" algn="ctr">
              <a:spcBef>
                <a:spcPts val="0"/>
              </a:spcBef>
              <a:spcAft>
                <a:spcPts val="0"/>
              </a:spcAft>
              <a:buNone/>
            </a:pPr>
            <a:r>
              <a:rPr lang="en-GB" sz="1200">
                <a:solidFill>
                  <a:srgbClr val="741B47"/>
                </a:solidFill>
                <a:latin typeface="Patrick Hand SC"/>
                <a:ea typeface="Patrick Hand SC"/>
                <a:cs typeface="Patrick Hand SC"/>
                <a:sym typeface="Patrick Hand SC"/>
              </a:rPr>
              <a:t>Team leader</a:t>
            </a:r>
            <a:endParaRPr sz="1200">
              <a:solidFill>
                <a:srgbClr val="741B47"/>
              </a:solidFill>
              <a:latin typeface="Patrick Hand SC"/>
              <a:ea typeface="Patrick Hand SC"/>
              <a:cs typeface="Patrick Hand SC"/>
              <a:sym typeface="Patrick Hand SC"/>
            </a:endParaRPr>
          </a:p>
        </p:txBody>
      </p:sp>
      <p:sp>
        <p:nvSpPr>
          <p:cNvPr id="313" name="Google Shape;313;p23"/>
          <p:cNvSpPr txBox="1"/>
          <p:nvPr/>
        </p:nvSpPr>
        <p:spPr>
          <a:xfrm>
            <a:off x="4661450" y="1331725"/>
            <a:ext cx="2294100" cy="115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741B47"/>
                </a:solidFill>
                <a:latin typeface="Patrick Hand SC"/>
                <a:ea typeface="Patrick Hand SC"/>
                <a:cs typeface="Patrick Hand SC"/>
                <a:sym typeface="Patrick Hand SC"/>
              </a:rPr>
              <a:t>Lama Alzamil</a:t>
            </a:r>
            <a:endParaRPr sz="2400">
              <a:solidFill>
                <a:srgbClr val="741B47"/>
              </a:solidFill>
              <a:latin typeface="Patrick Hand SC"/>
              <a:ea typeface="Patrick Hand SC"/>
              <a:cs typeface="Patrick Hand SC"/>
              <a:sym typeface="Patrick Hand SC"/>
            </a:endParaRPr>
          </a:p>
          <a:p>
            <a:pPr indent="0" lvl="0" marL="0" rtl="0" algn="ctr">
              <a:spcBef>
                <a:spcPts val="0"/>
              </a:spcBef>
              <a:spcAft>
                <a:spcPts val="0"/>
              </a:spcAft>
              <a:buNone/>
            </a:pPr>
            <a:r>
              <a:rPr lang="en-GB" sz="1200">
                <a:solidFill>
                  <a:srgbClr val="741B47"/>
                </a:solidFill>
                <a:latin typeface="Patrick Hand SC"/>
                <a:ea typeface="Patrick Hand SC"/>
                <a:cs typeface="Patrick Hand SC"/>
                <a:sym typeface="Patrick Hand SC"/>
              </a:rPr>
              <a:t>Team Leader</a:t>
            </a:r>
            <a:endParaRPr sz="1200">
              <a:solidFill>
                <a:srgbClr val="741B47"/>
              </a:solidFill>
              <a:latin typeface="Patrick Hand SC"/>
              <a:ea typeface="Patrick Hand SC"/>
              <a:cs typeface="Patrick Hand SC"/>
              <a:sym typeface="Patrick Hand SC"/>
            </a:endParaRPr>
          </a:p>
          <a:p>
            <a:pPr indent="0" lvl="0" marL="0" rtl="0" algn="ctr">
              <a:spcBef>
                <a:spcPts val="0"/>
              </a:spcBef>
              <a:spcAft>
                <a:spcPts val="0"/>
              </a:spcAft>
              <a:buNone/>
            </a:pPr>
            <a:r>
              <a:t/>
            </a:r>
            <a:endParaRPr sz="2400">
              <a:solidFill>
                <a:srgbClr val="741B47"/>
              </a:solidFill>
              <a:latin typeface="Patrick Hand SC"/>
              <a:ea typeface="Patrick Hand SC"/>
              <a:cs typeface="Patrick Hand SC"/>
              <a:sym typeface="Patrick Hand SC"/>
            </a:endParaRPr>
          </a:p>
        </p:txBody>
      </p:sp>
      <p:sp>
        <p:nvSpPr>
          <p:cNvPr id="314" name="Google Shape;314;p23"/>
          <p:cNvSpPr txBox="1"/>
          <p:nvPr/>
        </p:nvSpPr>
        <p:spPr>
          <a:xfrm>
            <a:off x="2257200" y="64500"/>
            <a:ext cx="3405600" cy="1227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7100">
                <a:solidFill>
                  <a:srgbClr val="741B47"/>
                </a:solidFill>
                <a:latin typeface="Pompiere"/>
                <a:ea typeface="Pompiere"/>
                <a:cs typeface="Pompiere"/>
                <a:sym typeface="Pompiere"/>
              </a:rPr>
              <a:t>Thank You!</a:t>
            </a:r>
            <a:endParaRPr sz="7100">
              <a:solidFill>
                <a:srgbClr val="741B47"/>
              </a:solidFill>
              <a:latin typeface="Pompiere"/>
              <a:ea typeface="Pompiere"/>
              <a:cs typeface="Pompiere"/>
              <a:sym typeface="Pompier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six columns">
  <p:cSld name="ONE_COLUMN_TEXT_1_1">
    <p:spTree>
      <p:nvGrpSpPr>
        <p:cNvPr id="315" name="Shape 315"/>
        <p:cNvGrpSpPr/>
        <p:nvPr/>
      </p:nvGrpSpPr>
      <p:grpSpPr>
        <a:xfrm>
          <a:off x="0" y="0"/>
          <a:ext cx="0" cy="0"/>
          <a:chOff x="0" y="0"/>
          <a:chExt cx="0" cy="0"/>
        </a:xfrm>
      </p:grpSpPr>
      <p:sp>
        <p:nvSpPr>
          <p:cNvPr id="316" name="Google Shape;316;p24"/>
          <p:cNvSpPr/>
          <p:nvPr/>
        </p:nvSpPr>
        <p:spPr>
          <a:xfrm rot="10800000">
            <a:off x="-6539" y="7721650"/>
            <a:ext cx="4378648" cy="2966854"/>
          </a:xfrm>
          <a:custGeom>
            <a:rect b="b" l="l" r="r" t="t"/>
            <a:pathLst>
              <a:path extrusionOk="0" h="10339" w="36610">
                <a:moveTo>
                  <a:pt x="0" y="1"/>
                </a:moveTo>
                <a:cubicBezTo>
                  <a:pt x="160" y="193"/>
                  <a:pt x="300" y="403"/>
                  <a:pt x="410" y="628"/>
                </a:cubicBezTo>
                <a:cubicBezTo>
                  <a:pt x="1440" y="2670"/>
                  <a:pt x="4954" y="3330"/>
                  <a:pt x="4954" y="3330"/>
                </a:cubicBezTo>
                <a:cubicBezTo>
                  <a:pt x="4954" y="3330"/>
                  <a:pt x="6545" y="3691"/>
                  <a:pt x="7078" y="4536"/>
                </a:cubicBezTo>
                <a:cubicBezTo>
                  <a:pt x="7515" y="5229"/>
                  <a:pt x="8385" y="6335"/>
                  <a:pt x="10189" y="6335"/>
                </a:cubicBezTo>
                <a:cubicBezTo>
                  <a:pt x="10584" y="6335"/>
                  <a:pt x="11024" y="6282"/>
                  <a:pt x="11515" y="6160"/>
                </a:cubicBezTo>
                <a:cubicBezTo>
                  <a:pt x="11861" y="6073"/>
                  <a:pt x="12224" y="6036"/>
                  <a:pt x="12595" y="6036"/>
                </a:cubicBezTo>
                <a:cubicBezTo>
                  <a:pt x="15146" y="6036"/>
                  <a:pt x="18047" y="7820"/>
                  <a:pt x="18047" y="7820"/>
                </a:cubicBezTo>
                <a:cubicBezTo>
                  <a:pt x="18047" y="7820"/>
                  <a:pt x="21835" y="10339"/>
                  <a:pt x="26041" y="10339"/>
                </a:cubicBezTo>
                <a:cubicBezTo>
                  <a:pt x="27202" y="10339"/>
                  <a:pt x="28395" y="10147"/>
                  <a:pt x="29549" y="9657"/>
                </a:cubicBezTo>
                <a:cubicBezTo>
                  <a:pt x="32735" y="8304"/>
                  <a:pt x="35163" y="6508"/>
                  <a:pt x="36610" y="5282"/>
                </a:cubicBezTo>
                <a:lnTo>
                  <a:pt x="36610" y="1"/>
                </a:lnTo>
                <a:lnTo>
                  <a:pt x="29340" y="1"/>
                </a:lnTo>
                <a:cubicBezTo>
                  <a:pt x="27597" y="526"/>
                  <a:pt x="25690" y="1321"/>
                  <a:pt x="23804" y="2531"/>
                </a:cubicBezTo>
                <a:cubicBezTo>
                  <a:pt x="21110" y="4255"/>
                  <a:pt x="18914" y="4743"/>
                  <a:pt x="17290" y="4743"/>
                </a:cubicBezTo>
                <a:cubicBezTo>
                  <a:pt x="15178" y="4743"/>
                  <a:pt x="14037" y="3917"/>
                  <a:pt x="14037" y="3917"/>
                </a:cubicBezTo>
                <a:cubicBezTo>
                  <a:pt x="14037" y="3917"/>
                  <a:pt x="13491" y="3321"/>
                  <a:pt x="11936" y="3321"/>
                </a:cubicBezTo>
                <a:cubicBezTo>
                  <a:pt x="11455" y="3321"/>
                  <a:pt x="10878" y="3378"/>
                  <a:pt x="10190" y="3527"/>
                </a:cubicBezTo>
                <a:cubicBezTo>
                  <a:pt x="10027" y="3562"/>
                  <a:pt x="9866" y="3579"/>
                  <a:pt x="9708" y="3579"/>
                </a:cubicBezTo>
                <a:cubicBezTo>
                  <a:pt x="7886" y="3579"/>
                  <a:pt x="6432" y="1385"/>
                  <a:pt x="56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4"/>
          <p:cNvSpPr txBox="1"/>
          <p:nvPr>
            <p:ph idx="1" type="subTitle"/>
          </p:nvPr>
        </p:nvSpPr>
        <p:spPr>
          <a:xfrm>
            <a:off x="623665" y="8010918"/>
            <a:ext cx="1865700" cy="1568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318" name="Google Shape;318;p24"/>
          <p:cNvSpPr txBox="1"/>
          <p:nvPr>
            <p:ph idx="2" type="subTitle"/>
          </p:nvPr>
        </p:nvSpPr>
        <p:spPr>
          <a:xfrm>
            <a:off x="3027131" y="8010918"/>
            <a:ext cx="1865700" cy="1568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319" name="Google Shape;319;p24"/>
          <p:cNvSpPr txBox="1"/>
          <p:nvPr>
            <p:ph idx="3" type="subTitle"/>
          </p:nvPr>
        </p:nvSpPr>
        <p:spPr>
          <a:xfrm>
            <a:off x="5439024" y="8010918"/>
            <a:ext cx="1865700" cy="1568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320" name="Google Shape;320;p24"/>
          <p:cNvSpPr txBox="1"/>
          <p:nvPr>
            <p:ph idx="4" type="subTitle"/>
          </p:nvPr>
        </p:nvSpPr>
        <p:spPr>
          <a:xfrm>
            <a:off x="1293106" y="7146429"/>
            <a:ext cx="526800" cy="627900"/>
          </a:xfrm>
          <a:prstGeom prst="rect">
            <a:avLst/>
          </a:prstGeom>
          <a:noFill/>
        </p:spPr>
        <p:txBody>
          <a:bodyPr anchorCtr="0" anchor="ctr" bIns="0" lIns="91425" spcFirstLastPara="1" rIns="91425" wrap="square" tIns="90000">
            <a:noAutofit/>
          </a:bodyPr>
          <a:lstStyle>
            <a:lvl1pPr lvl="0" rtl="0" algn="ctr">
              <a:lnSpc>
                <a:spcPct val="100000"/>
              </a:lnSpc>
              <a:spcBef>
                <a:spcPts val="0"/>
              </a:spcBef>
              <a:spcAft>
                <a:spcPts val="0"/>
              </a:spcAft>
              <a:buNone/>
              <a:defRPr b="1" sz="1600">
                <a:solidFill>
                  <a:srgbClr val="FFFFFF"/>
                </a:solidFill>
                <a:latin typeface="DM Sans"/>
                <a:ea typeface="DM Sans"/>
                <a:cs typeface="DM Sans"/>
                <a:sym typeface="DM Sans"/>
              </a:defRPr>
            </a:lvl1pPr>
            <a:lvl2pPr lvl="1" rtl="0" algn="ctr">
              <a:lnSpc>
                <a:spcPct val="100000"/>
              </a:lnSpc>
              <a:spcBef>
                <a:spcPts val="1600"/>
              </a:spcBef>
              <a:spcAft>
                <a:spcPts val="0"/>
              </a:spcAft>
              <a:buNone/>
              <a:defRPr b="1" sz="1600">
                <a:solidFill>
                  <a:srgbClr val="FFFFFF"/>
                </a:solidFill>
                <a:latin typeface="DM Sans"/>
                <a:ea typeface="DM Sans"/>
                <a:cs typeface="DM Sans"/>
                <a:sym typeface="DM Sans"/>
              </a:defRPr>
            </a:lvl2pPr>
            <a:lvl3pPr lvl="2" rtl="0" algn="ctr">
              <a:lnSpc>
                <a:spcPct val="100000"/>
              </a:lnSpc>
              <a:spcBef>
                <a:spcPts val="1600"/>
              </a:spcBef>
              <a:spcAft>
                <a:spcPts val="0"/>
              </a:spcAft>
              <a:buNone/>
              <a:defRPr b="1" sz="1600">
                <a:solidFill>
                  <a:srgbClr val="FFFFFF"/>
                </a:solidFill>
                <a:latin typeface="DM Sans"/>
                <a:ea typeface="DM Sans"/>
                <a:cs typeface="DM Sans"/>
                <a:sym typeface="DM Sans"/>
              </a:defRPr>
            </a:lvl3pPr>
            <a:lvl4pPr lvl="3" rtl="0" algn="ctr">
              <a:lnSpc>
                <a:spcPct val="100000"/>
              </a:lnSpc>
              <a:spcBef>
                <a:spcPts val="1600"/>
              </a:spcBef>
              <a:spcAft>
                <a:spcPts val="0"/>
              </a:spcAft>
              <a:buNone/>
              <a:defRPr b="1" sz="1600">
                <a:solidFill>
                  <a:srgbClr val="FFFFFF"/>
                </a:solidFill>
                <a:latin typeface="DM Sans"/>
                <a:ea typeface="DM Sans"/>
                <a:cs typeface="DM Sans"/>
                <a:sym typeface="DM Sans"/>
              </a:defRPr>
            </a:lvl4pPr>
            <a:lvl5pPr lvl="4" rtl="0" algn="ctr">
              <a:lnSpc>
                <a:spcPct val="100000"/>
              </a:lnSpc>
              <a:spcBef>
                <a:spcPts val="1600"/>
              </a:spcBef>
              <a:spcAft>
                <a:spcPts val="0"/>
              </a:spcAft>
              <a:buNone/>
              <a:defRPr b="1" sz="1600">
                <a:solidFill>
                  <a:srgbClr val="FFFFFF"/>
                </a:solidFill>
                <a:latin typeface="DM Sans"/>
                <a:ea typeface="DM Sans"/>
                <a:cs typeface="DM Sans"/>
                <a:sym typeface="DM Sans"/>
              </a:defRPr>
            </a:lvl5pPr>
            <a:lvl6pPr lvl="5" rtl="0" algn="ctr">
              <a:lnSpc>
                <a:spcPct val="100000"/>
              </a:lnSpc>
              <a:spcBef>
                <a:spcPts val="1600"/>
              </a:spcBef>
              <a:spcAft>
                <a:spcPts val="0"/>
              </a:spcAft>
              <a:buNone/>
              <a:defRPr b="1" sz="1600">
                <a:solidFill>
                  <a:srgbClr val="FFFFFF"/>
                </a:solidFill>
                <a:latin typeface="DM Sans"/>
                <a:ea typeface="DM Sans"/>
                <a:cs typeface="DM Sans"/>
                <a:sym typeface="DM Sans"/>
              </a:defRPr>
            </a:lvl6pPr>
            <a:lvl7pPr lvl="6" rtl="0" algn="ctr">
              <a:lnSpc>
                <a:spcPct val="100000"/>
              </a:lnSpc>
              <a:spcBef>
                <a:spcPts val="1600"/>
              </a:spcBef>
              <a:spcAft>
                <a:spcPts val="0"/>
              </a:spcAft>
              <a:buNone/>
              <a:defRPr b="1" sz="1600">
                <a:solidFill>
                  <a:srgbClr val="FFFFFF"/>
                </a:solidFill>
                <a:latin typeface="DM Sans"/>
                <a:ea typeface="DM Sans"/>
                <a:cs typeface="DM Sans"/>
                <a:sym typeface="DM Sans"/>
              </a:defRPr>
            </a:lvl7pPr>
            <a:lvl8pPr lvl="7" rtl="0" algn="ctr">
              <a:lnSpc>
                <a:spcPct val="100000"/>
              </a:lnSpc>
              <a:spcBef>
                <a:spcPts val="1600"/>
              </a:spcBef>
              <a:spcAft>
                <a:spcPts val="0"/>
              </a:spcAft>
              <a:buNone/>
              <a:defRPr b="1" sz="1600">
                <a:solidFill>
                  <a:srgbClr val="FFFFFF"/>
                </a:solidFill>
                <a:latin typeface="DM Sans"/>
                <a:ea typeface="DM Sans"/>
                <a:cs typeface="DM Sans"/>
                <a:sym typeface="DM Sans"/>
              </a:defRPr>
            </a:lvl8pPr>
            <a:lvl9pPr lvl="8" rtl="0" algn="ctr">
              <a:lnSpc>
                <a:spcPct val="100000"/>
              </a:lnSpc>
              <a:spcBef>
                <a:spcPts val="1600"/>
              </a:spcBef>
              <a:spcAft>
                <a:spcPts val="1600"/>
              </a:spcAft>
              <a:buNone/>
              <a:defRPr b="1" sz="1600">
                <a:solidFill>
                  <a:srgbClr val="FFFFFF"/>
                </a:solidFill>
                <a:latin typeface="DM Sans"/>
                <a:ea typeface="DM Sans"/>
                <a:cs typeface="DM Sans"/>
                <a:sym typeface="DM Sans"/>
              </a:defRPr>
            </a:lvl9pPr>
          </a:lstStyle>
          <a:p/>
        </p:txBody>
      </p:sp>
      <p:sp>
        <p:nvSpPr>
          <p:cNvPr id="321" name="Google Shape;321;p24"/>
          <p:cNvSpPr txBox="1"/>
          <p:nvPr>
            <p:ph idx="5" type="subTitle"/>
          </p:nvPr>
        </p:nvSpPr>
        <p:spPr>
          <a:xfrm>
            <a:off x="3696616" y="7146429"/>
            <a:ext cx="526800" cy="627900"/>
          </a:xfrm>
          <a:prstGeom prst="rect">
            <a:avLst/>
          </a:prstGeom>
          <a:noFill/>
        </p:spPr>
        <p:txBody>
          <a:bodyPr anchorCtr="0" anchor="ctr" bIns="0" lIns="91425" spcFirstLastPara="1" rIns="91425" wrap="square" tIns="90000">
            <a:noAutofit/>
          </a:bodyPr>
          <a:lstStyle>
            <a:lvl1pPr lvl="0" rtl="0" algn="ctr">
              <a:lnSpc>
                <a:spcPct val="100000"/>
              </a:lnSpc>
              <a:spcBef>
                <a:spcPts val="0"/>
              </a:spcBef>
              <a:spcAft>
                <a:spcPts val="0"/>
              </a:spcAft>
              <a:buNone/>
              <a:defRPr b="1" sz="1600">
                <a:solidFill>
                  <a:srgbClr val="FFFFFF"/>
                </a:solidFill>
                <a:latin typeface="DM Sans"/>
                <a:ea typeface="DM Sans"/>
                <a:cs typeface="DM Sans"/>
                <a:sym typeface="DM Sans"/>
              </a:defRPr>
            </a:lvl1pPr>
            <a:lvl2pPr lvl="1" rtl="0" algn="ctr">
              <a:lnSpc>
                <a:spcPct val="100000"/>
              </a:lnSpc>
              <a:spcBef>
                <a:spcPts val="1600"/>
              </a:spcBef>
              <a:spcAft>
                <a:spcPts val="0"/>
              </a:spcAft>
              <a:buNone/>
              <a:defRPr b="1" sz="1600">
                <a:solidFill>
                  <a:srgbClr val="FFFFFF"/>
                </a:solidFill>
                <a:latin typeface="DM Sans"/>
                <a:ea typeface="DM Sans"/>
                <a:cs typeface="DM Sans"/>
                <a:sym typeface="DM Sans"/>
              </a:defRPr>
            </a:lvl2pPr>
            <a:lvl3pPr lvl="2" rtl="0" algn="ctr">
              <a:lnSpc>
                <a:spcPct val="100000"/>
              </a:lnSpc>
              <a:spcBef>
                <a:spcPts val="1600"/>
              </a:spcBef>
              <a:spcAft>
                <a:spcPts val="0"/>
              </a:spcAft>
              <a:buNone/>
              <a:defRPr b="1" sz="1600">
                <a:solidFill>
                  <a:srgbClr val="FFFFFF"/>
                </a:solidFill>
                <a:latin typeface="DM Sans"/>
                <a:ea typeface="DM Sans"/>
                <a:cs typeface="DM Sans"/>
                <a:sym typeface="DM Sans"/>
              </a:defRPr>
            </a:lvl3pPr>
            <a:lvl4pPr lvl="3" rtl="0" algn="ctr">
              <a:lnSpc>
                <a:spcPct val="100000"/>
              </a:lnSpc>
              <a:spcBef>
                <a:spcPts val="1600"/>
              </a:spcBef>
              <a:spcAft>
                <a:spcPts val="0"/>
              </a:spcAft>
              <a:buNone/>
              <a:defRPr b="1" sz="1600">
                <a:solidFill>
                  <a:srgbClr val="FFFFFF"/>
                </a:solidFill>
                <a:latin typeface="DM Sans"/>
                <a:ea typeface="DM Sans"/>
                <a:cs typeface="DM Sans"/>
                <a:sym typeface="DM Sans"/>
              </a:defRPr>
            </a:lvl4pPr>
            <a:lvl5pPr lvl="4" rtl="0" algn="ctr">
              <a:lnSpc>
                <a:spcPct val="100000"/>
              </a:lnSpc>
              <a:spcBef>
                <a:spcPts val="1600"/>
              </a:spcBef>
              <a:spcAft>
                <a:spcPts val="0"/>
              </a:spcAft>
              <a:buNone/>
              <a:defRPr b="1" sz="1600">
                <a:solidFill>
                  <a:srgbClr val="FFFFFF"/>
                </a:solidFill>
                <a:latin typeface="DM Sans"/>
                <a:ea typeface="DM Sans"/>
                <a:cs typeface="DM Sans"/>
                <a:sym typeface="DM Sans"/>
              </a:defRPr>
            </a:lvl5pPr>
            <a:lvl6pPr lvl="5" rtl="0" algn="ctr">
              <a:lnSpc>
                <a:spcPct val="100000"/>
              </a:lnSpc>
              <a:spcBef>
                <a:spcPts val="1600"/>
              </a:spcBef>
              <a:spcAft>
                <a:spcPts val="0"/>
              </a:spcAft>
              <a:buNone/>
              <a:defRPr b="1" sz="1600">
                <a:solidFill>
                  <a:srgbClr val="FFFFFF"/>
                </a:solidFill>
                <a:latin typeface="DM Sans"/>
                <a:ea typeface="DM Sans"/>
                <a:cs typeface="DM Sans"/>
                <a:sym typeface="DM Sans"/>
              </a:defRPr>
            </a:lvl6pPr>
            <a:lvl7pPr lvl="6" rtl="0" algn="ctr">
              <a:lnSpc>
                <a:spcPct val="100000"/>
              </a:lnSpc>
              <a:spcBef>
                <a:spcPts val="1600"/>
              </a:spcBef>
              <a:spcAft>
                <a:spcPts val="0"/>
              </a:spcAft>
              <a:buNone/>
              <a:defRPr b="1" sz="1600">
                <a:solidFill>
                  <a:srgbClr val="FFFFFF"/>
                </a:solidFill>
                <a:latin typeface="DM Sans"/>
                <a:ea typeface="DM Sans"/>
                <a:cs typeface="DM Sans"/>
                <a:sym typeface="DM Sans"/>
              </a:defRPr>
            </a:lvl7pPr>
            <a:lvl8pPr lvl="7" rtl="0" algn="ctr">
              <a:lnSpc>
                <a:spcPct val="100000"/>
              </a:lnSpc>
              <a:spcBef>
                <a:spcPts val="1600"/>
              </a:spcBef>
              <a:spcAft>
                <a:spcPts val="0"/>
              </a:spcAft>
              <a:buNone/>
              <a:defRPr b="1" sz="1600">
                <a:solidFill>
                  <a:srgbClr val="FFFFFF"/>
                </a:solidFill>
                <a:latin typeface="DM Sans"/>
                <a:ea typeface="DM Sans"/>
                <a:cs typeface="DM Sans"/>
                <a:sym typeface="DM Sans"/>
              </a:defRPr>
            </a:lvl8pPr>
            <a:lvl9pPr lvl="8" rtl="0" algn="ctr">
              <a:lnSpc>
                <a:spcPct val="100000"/>
              </a:lnSpc>
              <a:spcBef>
                <a:spcPts val="1600"/>
              </a:spcBef>
              <a:spcAft>
                <a:spcPts val="1600"/>
              </a:spcAft>
              <a:buNone/>
              <a:defRPr b="1" sz="1600">
                <a:solidFill>
                  <a:srgbClr val="FFFFFF"/>
                </a:solidFill>
                <a:latin typeface="DM Sans"/>
                <a:ea typeface="DM Sans"/>
                <a:cs typeface="DM Sans"/>
                <a:sym typeface="DM Sans"/>
              </a:defRPr>
            </a:lvl9pPr>
          </a:lstStyle>
          <a:p/>
        </p:txBody>
      </p:sp>
      <p:sp>
        <p:nvSpPr>
          <p:cNvPr id="322" name="Google Shape;322;p24"/>
          <p:cNvSpPr txBox="1"/>
          <p:nvPr>
            <p:ph idx="6" type="subTitle"/>
          </p:nvPr>
        </p:nvSpPr>
        <p:spPr>
          <a:xfrm>
            <a:off x="6108508" y="7146429"/>
            <a:ext cx="526800" cy="627900"/>
          </a:xfrm>
          <a:prstGeom prst="rect">
            <a:avLst/>
          </a:prstGeom>
          <a:noFill/>
        </p:spPr>
        <p:txBody>
          <a:bodyPr anchorCtr="0" anchor="ctr" bIns="0" lIns="91425" spcFirstLastPara="1" rIns="91425" wrap="square" tIns="90000">
            <a:noAutofit/>
          </a:bodyPr>
          <a:lstStyle>
            <a:lvl1pPr lvl="0" rtl="0" algn="ctr">
              <a:lnSpc>
                <a:spcPct val="100000"/>
              </a:lnSpc>
              <a:spcBef>
                <a:spcPts val="0"/>
              </a:spcBef>
              <a:spcAft>
                <a:spcPts val="0"/>
              </a:spcAft>
              <a:buNone/>
              <a:defRPr b="1" sz="1600">
                <a:solidFill>
                  <a:srgbClr val="FFFFFF"/>
                </a:solidFill>
                <a:latin typeface="DM Sans"/>
                <a:ea typeface="DM Sans"/>
                <a:cs typeface="DM Sans"/>
                <a:sym typeface="DM Sans"/>
              </a:defRPr>
            </a:lvl1pPr>
            <a:lvl2pPr lvl="1" rtl="0" algn="ctr">
              <a:lnSpc>
                <a:spcPct val="100000"/>
              </a:lnSpc>
              <a:spcBef>
                <a:spcPts val="1600"/>
              </a:spcBef>
              <a:spcAft>
                <a:spcPts val="0"/>
              </a:spcAft>
              <a:buNone/>
              <a:defRPr b="1" sz="1600">
                <a:solidFill>
                  <a:srgbClr val="FFFFFF"/>
                </a:solidFill>
                <a:latin typeface="DM Sans"/>
                <a:ea typeface="DM Sans"/>
                <a:cs typeface="DM Sans"/>
                <a:sym typeface="DM Sans"/>
              </a:defRPr>
            </a:lvl2pPr>
            <a:lvl3pPr lvl="2" rtl="0" algn="ctr">
              <a:lnSpc>
                <a:spcPct val="100000"/>
              </a:lnSpc>
              <a:spcBef>
                <a:spcPts val="1600"/>
              </a:spcBef>
              <a:spcAft>
                <a:spcPts val="0"/>
              </a:spcAft>
              <a:buNone/>
              <a:defRPr b="1" sz="1600">
                <a:solidFill>
                  <a:srgbClr val="FFFFFF"/>
                </a:solidFill>
                <a:latin typeface="DM Sans"/>
                <a:ea typeface="DM Sans"/>
                <a:cs typeface="DM Sans"/>
                <a:sym typeface="DM Sans"/>
              </a:defRPr>
            </a:lvl3pPr>
            <a:lvl4pPr lvl="3" rtl="0" algn="ctr">
              <a:lnSpc>
                <a:spcPct val="100000"/>
              </a:lnSpc>
              <a:spcBef>
                <a:spcPts val="1600"/>
              </a:spcBef>
              <a:spcAft>
                <a:spcPts val="0"/>
              </a:spcAft>
              <a:buNone/>
              <a:defRPr b="1" sz="1600">
                <a:solidFill>
                  <a:srgbClr val="FFFFFF"/>
                </a:solidFill>
                <a:latin typeface="DM Sans"/>
                <a:ea typeface="DM Sans"/>
                <a:cs typeface="DM Sans"/>
                <a:sym typeface="DM Sans"/>
              </a:defRPr>
            </a:lvl4pPr>
            <a:lvl5pPr lvl="4" rtl="0" algn="ctr">
              <a:lnSpc>
                <a:spcPct val="100000"/>
              </a:lnSpc>
              <a:spcBef>
                <a:spcPts val="1600"/>
              </a:spcBef>
              <a:spcAft>
                <a:spcPts val="0"/>
              </a:spcAft>
              <a:buNone/>
              <a:defRPr b="1" sz="1600">
                <a:solidFill>
                  <a:srgbClr val="FFFFFF"/>
                </a:solidFill>
                <a:latin typeface="DM Sans"/>
                <a:ea typeface="DM Sans"/>
                <a:cs typeface="DM Sans"/>
                <a:sym typeface="DM Sans"/>
              </a:defRPr>
            </a:lvl5pPr>
            <a:lvl6pPr lvl="5" rtl="0" algn="ctr">
              <a:lnSpc>
                <a:spcPct val="100000"/>
              </a:lnSpc>
              <a:spcBef>
                <a:spcPts val="1600"/>
              </a:spcBef>
              <a:spcAft>
                <a:spcPts val="0"/>
              </a:spcAft>
              <a:buNone/>
              <a:defRPr b="1" sz="1600">
                <a:solidFill>
                  <a:srgbClr val="FFFFFF"/>
                </a:solidFill>
                <a:latin typeface="DM Sans"/>
                <a:ea typeface="DM Sans"/>
                <a:cs typeface="DM Sans"/>
                <a:sym typeface="DM Sans"/>
              </a:defRPr>
            </a:lvl6pPr>
            <a:lvl7pPr lvl="6" rtl="0" algn="ctr">
              <a:lnSpc>
                <a:spcPct val="100000"/>
              </a:lnSpc>
              <a:spcBef>
                <a:spcPts val="1600"/>
              </a:spcBef>
              <a:spcAft>
                <a:spcPts val="0"/>
              </a:spcAft>
              <a:buNone/>
              <a:defRPr b="1" sz="1600">
                <a:solidFill>
                  <a:srgbClr val="FFFFFF"/>
                </a:solidFill>
                <a:latin typeface="DM Sans"/>
                <a:ea typeface="DM Sans"/>
                <a:cs typeface="DM Sans"/>
                <a:sym typeface="DM Sans"/>
              </a:defRPr>
            </a:lvl7pPr>
            <a:lvl8pPr lvl="7" rtl="0" algn="ctr">
              <a:lnSpc>
                <a:spcPct val="100000"/>
              </a:lnSpc>
              <a:spcBef>
                <a:spcPts val="1600"/>
              </a:spcBef>
              <a:spcAft>
                <a:spcPts val="0"/>
              </a:spcAft>
              <a:buNone/>
              <a:defRPr b="1" sz="1600">
                <a:solidFill>
                  <a:srgbClr val="FFFFFF"/>
                </a:solidFill>
                <a:latin typeface="DM Sans"/>
                <a:ea typeface="DM Sans"/>
                <a:cs typeface="DM Sans"/>
                <a:sym typeface="DM Sans"/>
              </a:defRPr>
            </a:lvl8pPr>
            <a:lvl9pPr lvl="8" rtl="0" algn="ctr">
              <a:lnSpc>
                <a:spcPct val="100000"/>
              </a:lnSpc>
              <a:spcBef>
                <a:spcPts val="1600"/>
              </a:spcBef>
              <a:spcAft>
                <a:spcPts val="1600"/>
              </a:spcAft>
              <a:buNone/>
              <a:defRPr b="1" sz="1600">
                <a:solidFill>
                  <a:srgbClr val="FFFFFF"/>
                </a:solidFill>
                <a:latin typeface="DM Sans"/>
                <a:ea typeface="DM Sans"/>
                <a:cs typeface="DM Sans"/>
                <a:sym typeface="DM Sans"/>
              </a:defRPr>
            </a:lvl9pPr>
          </a:lstStyle>
          <a:p/>
        </p:txBody>
      </p:sp>
      <p:sp>
        <p:nvSpPr>
          <p:cNvPr id="323" name="Google Shape;323;p24"/>
          <p:cNvSpPr txBox="1"/>
          <p:nvPr>
            <p:ph idx="7" type="subTitle"/>
          </p:nvPr>
        </p:nvSpPr>
        <p:spPr>
          <a:xfrm>
            <a:off x="623665" y="4304089"/>
            <a:ext cx="1865700" cy="1568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324" name="Google Shape;324;p24"/>
          <p:cNvSpPr txBox="1"/>
          <p:nvPr>
            <p:ph idx="8" type="subTitle"/>
          </p:nvPr>
        </p:nvSpPr>
        <p:spPr>
          <a:xfrm>
            <a:off x="3027131" y="4304089"/>
            <a:ext cx="1865700" cy="1568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325" name="Google Shape;325;p24"/>
          <p:cNvSpPr txBox="1"/>
          <p:nvPr>
            <p:ph idx="9" type="subTitle"/>
          </p:nvPr>
        </p:nvSpPr>
        <p:spPr>
          <a:xfrm>
            <a:off x="5439024" y="4304089"/>
            <a:ext cx="1865700" cy="1568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326" name="Google Shape;326;p24"/>
          <p:cNvSpPr txBox="1"/>
          <p:nvPr>
            <p:ph idx="13" type="subTitle"/>
          </p:nvPr>
        </p:nvSpPr>
        <p:spPr>
          <a:xfrm>
            <a:off x="1293106" y="3439572"/>
            <a:ext cx="526800" cy="627900"/>
          </a:xfrm>
          <a:prstGeom prst="rect">
            <a:avLst/>
          </a:prstGeom>
          <a:noFill/>
        </p:spPr>
        <p:txBody>
          <a:bodyPr anchorCtr="0" anchor="ctr" bIns="0" lIns="91425" spcFirstLastPara="1" rIns="91425" wrap="square" tIns="90000">
            <a:noAutofit/>
          </a:bodyPr>
          <a:lstStyle>
            <a:lvl1pPr lvl="0" rtl="0" algn="ctr">
              <a:lnSpc>
                <a:spcPct val="100000"/>
              </a:lnSpc>
              <a:spcBef>
                <a:spcPts val="0"/>
              </a:spcBef>
              <a:spcAft>
                <a:spcPts val="0"/>
              </a:spcAft>
              <a:buNone/>
              <a:defRPr b="1" sz="1600">
                <a:solidFill>
                  <a:srgbClr val="FFFFFF"/>
                </a:solidFill>
                <a:latin typeface="DM Sans"/>
                <a:ea typeface="DM Sans"/>
                <a:cs typeface="DM Sans"/>
                <a:sym typeface="DM Sans"/>
              </a:defRPr>
            </a:lvl1pPr>
            <a:lvl2pPr lvl="1" rtl="0" algn="ctr">
              <a:lnSpc>
                <a:spcPct val="100000"/>
              </a:lnSpc>
              <a:spcBef>
                <a:spcPts val="1600"/>
              </a:spcBef>
              <a:spcAft>
                <a:spcPts val="0"/>
              </a:spcAft>
              <a:buNone/>
              <a:defRPr b="1" sz="1600">
                <a:solidFill>
                  <a:srgbClr val="FFFFFF"/>
                </a:solidFill>
                <a:latin typeface="DM Sans"/>
                <a:ea typeface="DM Sans"/>
                <a:cs typeface="DM Sans"/>
                <a:sym typeface="DM Sans"/>
              </a:defRPr>
            </a:lvl2pPr>
            <a:lvl3pPr lvl="2" rtl="0" algn="ctr">
              <a:lnSpc>
                <a:spcPct val="100000"/>
              </a:lnSpc>
              <a:spcBef>
                <a:spcPts val="1600"/>
              </a:spcBef>
              <a:spcAft>
                <a:spcPts val="0"/>
              </a:spcAft>
              <a:buNone/>
              <a:defRPr b="1" sz="1600">
                <a:solidFill>
                  <a:srgbClr val="FFFFFF"/>
                </a:solidFill>
                <a:latin typeface="DM Sans"/>
                <a:ea typeface="DM Sans"/>
                <a:cs typeface="DM Sans"/>
                <a:sym typeface="DM Sans"/>
              </a:defRPr>
            </a:lvl3pPr>
            <a:lvl4pPr lvl="3" rtl="0" algn="ctr">
              <a:lnSpc>
                <a:spcPct val="100000"/>
              </a:lnSpc>
              <a:spcBef>
                <a:spcPts val="1600"/>
              </a:spcBef>
              <a:spcAft>
                <a:spcPts val="0"/>
              </a:spcAft>
              <a:buNone/>
              <a:defRPr b="1" sz="1600">
                <a:solidFill>
                  <a:srgbClr val="FFFFFF"/>
                </a:solidFill>
                <a:latin typeface="DM Sans"/>
                <a:ea typeface="DM Sans"/>
                <a:cs typeface="DM Sans"/>
                <a:sym typeface="DM Sans"/>
              </a:defRPr>
            </a:lvl4pPr>
            <a:lvl5pPr lvl="4" rtl="0" algn="ctr">
              <a:lnSpc>
                <a:spcPct val="100000"/>
              </a:lnSpc>
              <a:spcBef>
                <a:spcPts val="1600"/>
              </a:spcBef>
              <a:spcAft>
                <a:spcPts val="0"/>
              </a:spcAft>
              <a:buNone/>
              <a:defRPr b="1" sz="1600">
                <a:solidFill>
                  <a:srgbClr val="FFFFFF"/>
                </a:solidFill>
                <a:latin typeface="DM Sans"/>
                <a:ea typeface="DM Sans"/>
                <a:cs typeface="DM Sans"/>
                <a:sym typeface="DM Sans"/>
              </a:defRPr>
            </a:lvl5pPr>
            <a:lvl6pPr lvl="5" rtl="0" algn="ctr">
              <a:lnSpc>
                <a:spcPct val="100000"/>
              </a:lnSpc>
              <a:spcBef>
                <a:spcPts val="1600"/>
              </a:spcBef>
              <a:spcAft>
                <a:spcPts val="0"/>
              </a:spcAft>
              <a:buNone/>
              <a:defRPr b="1" sz="1600">
                <a:solidFill>
                  <a:srgbClr val="FFFFFF"/>
                </a:solidFill>
                <a:latin typeface="DM Sans"/>
                <a:ea typeface="DM Sans"/>
                <a:cs typeface="DM Sans"/>
                <a:sym typeface="DM Sans"/>
              </a:defRPr>
            </a:lvl6pPr>
            <a:lvl7pPr lvl="6" rtl="0" algn="ctr">
              <a:lnSpc>
                <a:spcPct val="100000"/>
              </a:lnSpc>
              <a:spcBef>
                <a:spcPts val="1600"/>
              </a:spcBef>
              <a:spcAft>
                <a:spcPts val="0"/>
              </a:spcAft>
              <a:buNone/>
              <a:defRPr b="1" sz="1600">
                <a:solidFill>
                  <a:srgbClr val="FFFFFF"/>
                </a:solidFill>
                <a:latin typeface="DM Sans"/>
                <a:ea typeface="DM Sans"/>
                <a:cs typeface="DM Sans"/>
                <a:sym typeface="DM Sans"/>
              </a:defRPr>
            </a:lvl7pPr>
            <a:lvl8pPr lvl="7" rtl="0" algn="ctr">
              <a:lnSpc>
                <a:spcPct val="100000"/>
              </a:lnSpc>
              <a:spcBef>
                <a:spcPts val="1600"/>
              </a:spcBef>
              <a:spcAft>
                <a:spcPts val="0"/>
              </a:spcAft>
              <a:buNone/>
              <a:defRPr b="1" sz="1600">
                <a:solidFill>
                  <a:srgbClr val="FFFFFF"/>
                </a:solidFill>
                <a:latin typeface="DM Sans"/>
                <a:ea typeface="DM Sans"/>
                <a:cs typeface="DM Sans"/>
                <a:sym typeface="DM Sans"/>
              </a:defRPr>
            </a:lvl8pPr>
            <a:lvl9pPr lvl="8" rtl="0" algn="ctr">
              <a:lnSpc>
                <a:spcPct val="100000"/>
              </a:lnSpc>
              <a:spcBef>
                <a:spcPts val="1600"/>
              </a:spcBef>
              <a:spcAft>
                <a:spcPts val="1600"/>
              </a:spcAft>
              <a:buNone/>
              <a:defRPr b="1" sz="1600">
                <a:solidFill>
                  <a:srgbClr val="FFFFFF"/>
                </a:solidFill>
                <a:latin typeface="DM Sans"/>
                <a:ea typeface="DM Sans"/>
                <a:cs typeface="DM Sans"/>
                <a:sym typeface="DM Sans"/>
              </a:defRPr>
            </a:lvl9pPr>
          </a:lstStyle>
          <a:p/>
        </p:txBody>
      </p:sp>
      <p:sp>
        <p:nvSpPr>
          <p:cNvPr id="327" name="Google Shape;327;p24"/>
          <p:cNvSpPr txBox="1"/>
          <p:nvPr>
            <p:ph idx="14" type="subTitle"/>
          </p:nvPr>
        </p:nvSpPr>
        <p:spPr>
          <a:xfrm>
            <a:off x="3696616" y="3439572"/>
            <a:ext cx="526800" cy="627900"/>
          </a:xfrm>
          <a:prstGeom prst="rect">
            <a:avLst/>
          </a:prstGeom>
          <a:noFill/>
        </p:spPr>
        <p:txBody>
          <a:bodyPr anchorCtr="0" anchor="ctr" bIns="0" lIns="91425" spcFirstLastPara="1" rIns="91425" wrap="square" tIns="90000">
            <a:noAutofit/>
          </a:bodyPr>
          <a:lstStyle>
            <a:lvl1pPr lvl="0" rtl="0" algn="ctr">
              <a:lnSpc>
                <a:spcPct val="100000"/>
              </a:lnSpc>
              <a:spcBef>
                <a:spcPts val="0"/>
              </a:spcBef>
              <a:spcAft>
                <a:spcPts val="0"/>
              </a:spcAft>
              <a:buNone/>
              <a:defRPr b="1" sz="1600">
                <a:solidFill>
                  <a:srgbClr val="FFFFFF"/>
                </a:solidFill>
                <a:latin typeface="DM Sans"/>
                <a:ea typeface="DM Sans"/>
                <a:cs typeface="DM Sans"/>
                <a:sym typeface="DM Sans"/>
              </a:defRPr>
            </a:lvl1pPr>
            <a:lvl2pPr lvl="1" rtl="0" algn="ctr">
              <a:lnSpc>
                <a:spcPct val="100000"/>
              </a:lnSpc>
              <a:spcBef>
                <a:spcPts val="1600"/>
              </a:spcBef>
              <a:spcAft>
                <a:spcPts val="0"/>
              </a:spcAft>
              <a:buNone/>
              <a:defRPr b="1" sz="1600">
                <a:solidFill>
                  <a:srgbClr val="FFFFFF"/>
                </a:solidFill>
                <a:latin typeface="DM Sans"/>
                <a:ea typeface="DM Sans"/>
                <a:cs typeface="DM Sans"/>
                <a:sym typeface="DM Sans"/>
              </a:defRPr>
            </a:lvl2pPr>
            <a:lvl3pPr lvl="2" rtl="0" algn="ctr">
              <a:lnSpc>
                <a:spcPct val="100000"/>
              </a:lnSpc>
              <a:spcBef>
                <a:spcPts val="1600"/>
              </a:spcBef>
              <a:spcAft>
                <a:spcPts val="0"/>
              </a:spcAft>
              <a:buNone/>
              <a:defRPr b="1" sz="1600">
                <a:solidFill>
                  <a:srgbClr val="FFFFFF"/>
                </a:solidFill>
                <a:latin typeface="DM Sans"/>
                <a:ea typeface="DM Sans"/>
                <a:cs typeface="DM Sans"/>
                <a:sym typeface="DM Sans"/>
              </a:defRPr>
            </a:lvl3pPr>
            <a:lvl4pPr lvl="3" rtl="0" algn="ctr">
              <a:lnSpc>
                <a:spcPct val="100000"/>
              </a:lnSpc>
              <a:spcBef>
                <a:spcPts val="1600"/>
              </a:spcBef>
              <a:spcAft>
                <a:spcPts val="0"/>
              </a:spcAft>
              <a:buNone/>
              <a:defRPr b="1" sz="1600">
                <a:solidFill>
                  <a:srgbClr val="FFFFFF"/>
                </a:solidFill>
                <a:latin typeface="DM Sans"/>
                <a:ea typeface="DM Sans"/>
                <a:cs typeface="DM Sans"/>
                <a:sym typeface="DM Sans"/>
              </a:defRPr>
            </a:lvl4pPr>
            <a:lvl5pPr lvl="4" rtl="0" algn="ctr">
              <a:lnSpc>
                <a:spcPct val="100000"/>
              </a:lnSpc>
              <a:spcBef>
                <a:spcPts val="1600"/>
              </a:spcBef>
              <a:spcAft>
                <a:spcPts val="0"/>
              </a:spcAft>
              <a:buNone/>
              <a:defRPr b="1" sz="1600">
                <a:solidFill>
                  <a:srgbClr val="FFFFFF"/>
                </a:solidFill>
                <a:latin typeface="DM Sans"/>
                <a:ea typeface="DM Sans"/>
                <a:cs typeface="DM Sans"/>
                <a:sym typeface="DM Sans"/>
              </a:defRPr>
            </a:lvl5pPr>
            <a:lvl6pPr lvl="5" rtl="0" algn="ctr">
              <a:lnSpc>
                <a:spcPct val="100000"/>
              </a:lnSpc>
              <a:spcBef>
                <a:spcPts val="1600"/>
              </a:spcBef>
              <a:spcAft>
                <a:spcPts val="0"/>
              </a:spcAft>
              <a:buNone/>
              <a:defRPr b="1" sz="1600">
                <a:solidFill>
                  <a:srgbClr val="FFFFFF"/>
                </a:solidFill>
                <a:latin typeface="DM Sans"/>
                <a:ea typeface="DM Sans"/>
                <a:cs typeface="DM Sans"/>
                <a:sym typeface="DM Sans"/>
              </a:defRPr>
            </a:lvl6pPr>
            <a:lvl7pPr lvl="6" rtl="0" algn="ctr">
              <a:lnSpc>
                <a:spcPct val="100000"/>
              </a:lnSpc>
              <a:spcBef>
                <a:spcPts val="1600"/>
              </a:spcBef>
              <a:spcAft>
                <a:spcPts val="0"/>
              </a:spcAft>
              <a:buNone/>
              <a:defRPr b="1" sz="1600">
                <a:solidFill>
                  <a:srgbClr val="FFFFFF"/>
                </a:solidFill>
                <a:latin typeface="DM Sans"/>
                <a:ea typeface="DM Sans"/>
                <a:cs typeface="DM Sans"/>
                <a:sym typeface="DM Sans"/>
              </a:defRPr>
            </a:lvl7pPr>
            <a:lvl8pPr lvl="7" rtl="0" algn="ctr">
              <a:lnSpc>
                <a:spcPct val="100000"/>
              </a:lnSpc>
              <a:spcBef>
                <a:spcPts val="1600"/>
              </a:spcBef>
              <a:spcAft>
                <a:spcPts val="0"/>
              </a:spcAft>
              <a:buNone/>
              <a:defRPr b="1" sz="1600">
                <a:solidFill>
                  <a:srgbClr val="FFFFFF"/>
                </a:solidFill>
                <a:latin typeface="DM Sans"/>
                <a:ea typeface="DM Sans"/>
                <a:cs typeface="DM Sans"/>
                <a:sym typeface="DM Sans"/>
              </a:defRPr>
            </a:lvl8pPr>
            <a:lvl9pPr lvl="8" rtl="0" algn="ctr">
              <a:lnSpc>
                <a:spcPct val="100000"/>
              </a:lnSpc>
              <a:spcBef>
                <a:spcPts val="1600"/>
              </a:spcBef>
              <a:spcAft>
                <a:spcPts val="1600"/>
              </a:spcAft>
              <a:buNone/>
              <a:defRPr b="1" sz="1600">
                <a:solidFill>
                  <a:srgbClr val="FFFFFF"/>
                </a:solidFill>
                <a:latin typeface="DM Sans"/>
                <a:ea typeface="DM Sans"/>
                <a:cs typeface="DM Sans"/>
                <a:sym typeface="DM Sans"/>
              </a:defRPr>
            </a:lvl9pPr>
          </a:lstStyle>
          <a:p/>
        </p:txBody>
      </p:sp>
      <p:sp>
        <p:nvSpPr>
          <p:cNvPr id="328" name="Google Shape;328;p24"/>
          <p:cNvSpPr txBox="1"/>
          <p:nvPr>
            <p:ph idx="15" type="subTitle"/>
          </p:nvPr>
        </p:nvSpPr>
        <p:spPr>
          <a:xfrm>
            <a:off x="6108508" y="3439572"/>
            <a:ext cx="526800" cy="627900"/>
          </a:xfrm>
          <a:prstGeom prst="rect">
            <a:avLst/>
          </a:prstGeom>
          <a:noFill/>
        </p:spPr>
        <p:txBody>
          <a:bodyPr anchorCtr="0" anchor="ctr" bIns="0" lIns="91425" spcFirstLastPara="1" rIns="91425" wrap="square" tIns="90000">
            <a:noAutofit/>
          </a:bodyPr>
          <a:lstStyle>
            <a:lvl1pPr lvl="0" rtl="0" algn="ctr">
              <a:lnSpc>
                <a:spcPct val="100000"/>
              </a:lnSpc>
              <a:spcBef>
                <a:spcPts val="0"/>
              </a:spcBef>
              <a:spcAft>
                <a:spcPts val="0"/>
              </a:spcAft>
              <a:buNone/>
              <a:defRPr b="1" sz="1600">
                <a:solidFill>
                  <a:srgbClr val="FFFFFF"/>
                </a:solidFill>
                <a:latin typeface="DM Sans"/>
                <a:ea typeface="DM Sans"/>
                <a:cs typeface="DM Sans"/>
                <a:sym typeface="DM Sans"/>
              </a:defRPr>
            </a:lvl1pPr>
            <a:lvl2pPr lvl="1" rtl="0" algn="ctr">
              <a:lnSpc>
                <a:spcPct val="100000"/>
              </a:lnSpc>
              <a:spcBef>
                <a:spcPts val="1600"/>
              </a:spcBef>
              <a:spcAft>
                <a:spcPts val="0"/>
              </a:spcAft>
              <a:buNone/>
              <a:defRPr b="1" sz="1600">
                <a:solidFill>
                  <a:srgbClr val="FFFFFF"/>
                </a:solidFill>
                <a:latin typeface="DM Sans"/>
                <a:ea typeface="DM Sans"/>
                <a:cs typeface="DM Sans"/>
                <a:sym typeface="DM Sans"/>
              </a:defRPr>
            </a:lvl2pPr>
            <a:lvl3pPr lvl="2" rtl="0" algn="ctr">
              <a:lnSpc>
                <a:spcPct val="100000"/>
              </a:lnSpc>
              <a:spcBef>
                <a:spcPts val="1600"/>
              </a:spcBef>
              <a:spcAft>
                <a:spcPts val="0"/>
              </a:spcAft>
              <a:buNone/>
              <a:defRPr b="1" sz="1600">
                <a:solidFill>
                  <a:srgbClr val="FFFFFF"/>
                </a:solidFill>
                <a:latin typeface="DM Sans"/>
                <a:ea typeface="DM Sans"/>
                <a:cs typeface="DM Sans"/>
                <a:sym typeface="DM Sans"/>
              </a:defRPr>
            </a:lvl3pPr>
            <a:lvl4pPr lvl="3" rtl="0" algn="ctr">
              <a:lnSpc>
                <a:spcPct val="100000"/>
              </a:lnSpc>
              <a:spcBef>
                <a:spcPts val="1600"/>
              </a:spcBef>
              <a:spcAft>
                <a:spcPts val="0"/>
              </a:spcAft>
              <a:buNone/>
              <a:defRPr b="1" sz="1600">
                <a:solidFill>
                  <a:srgbClr val="FFFFFF"/>
                </a:solidFill>
                <a:latin typeface="DM Sans"/>
                <a:ea typeface="DM Sans"/>
                <a:cs typeface="DM Sans"/>
                <a:sym typeface="DM Sans"/>
              </a:defRPr>
            </a:lvl4pPr>
            <a:lvl5pPr lvl="4" rtl="0" algn="ctr">
              <a:lnSpc>
                <a:spcPct val="100000"/>
              </a:lnSpc>
              <a:spcBef>
                <a:spcPts val="1600"/>
              </a:spcBef>
              <a:spcAft>
                <a:spcPts val="0"/>
              </a:spcAft>
              <a:buNone/>
              <a:defRPr b="1" sz="1600">
                <a:solidFill>
                  <a:srgbClr val="FFFFFF"/>
                </a:solidFill>
                <a:latin typeface="DM Sans"/>
                <a:ea typeface="DM Sans"/>
                <a:cs typeface="DM Sans"/>
                <a:sym typeface="DM Sans"/>
              </a:defRPr>
            </a:lvl5pPr>
            <a:lvl6pPr lvl="5" rtl="0" algn="ctr">
              <a:lnSpc>
                <a:spcPct val="100000"/>
              </a:lnSpc>
              <a:spcBef>
                <a:spcPts val="1600"/>
              </a:spcBef>
              <a:spcAft>
                <a:spcPts val="0"/>
              </a:spcAft>
              <a:buNone/>
              <a:defRPr b="1" sz="1600">
                <a:solidFill>
                  <a:srgbClr val="FFFFFF"/>
                </a:solidFill>
                <a:latin typeface="DM Sans"/>
                <a:ea typeface="DM Sans"/>
                <a:cs typeface="DM Sans"/>
                <a:sym typeface="DM Sans"/>
              </a:defRPr>
            </a:lvl6pPr>
            <a:lvl7pPr lvl="6" rtl="0" algn="ctr">
              <a:lnSpc>
                <a:spcPct val="100000"/>
              </a:lnSpc>
              <a:spcBef>
                <a:spcPts val="1600"/>
              </a:spcBef>
              <a:spcAft>
                <a:spcPts val="0"/>
              </a:spcAft>
              <a:buNone/>
              <a:defRPr b="1" sz="1600">
                <a:solidFill>
                  <a:srgbClr val="FFFFFF"/>
                </a:solidFill>
                <a:latin typeface="DM Sans"/>
                <a:ea typeface="DM Sans"/>
                <a:cs typeface="DM Sans"/>
                <a:sym typeface="DM Sans"/>
              </a:defRPr>
            </a:lvl7pPr>
            <a:lvl8pPr lvl="7" rtl="0" algn="ctr">
              <a:lnSpc>
                <a:spcPct val="100000"/>
              </a:lnSpc>
              <a:spcBef>
                <a:spcPts val="1600"/>
              </a:spcBef>
              <a:spcAft>
                <a:spcPts val="0"/>
              </a:spcAft>
              <a:buNone/>
              <a:defRPr b="1" sz="1600">
                <a:solidFill>
                  <a:srgbClr val="FFFFFF"/>
                </a:solidFill>
                <a:latin typeface="DM Sans"/>
                <a:ea typeface="DM Sans"/>
                <a:cs typeface="DM Sans"/>
                <a:sym typeface="DM Sans"/>
              </a:defRPr>
            </a:lvl8pPr>
            <a:lvl9pPr lvl="8" rtl="0" algn="ctr">
              <a:lnSpc>
                <a:spcPct val="100000"/>
              </a:lnSpc>
              <a:spcBef>
                <a:spcPts val="1600"/>
              </a:spcBef>
              <a:spcAft>
                <a:spcPts val="1600"/>
              </a:spcAft>
              <a:buNone/>
              <a:defRPr b="1" sz="1600">
                <a:solidFill>
                  <a:srgbClr val="FFFFFF"/>
                </a:solidFill>
                <a:latin typeface="DM Sans"/>
                <a:ea typeface="DM Sans"/>
                <a:cs typeface="DM Sans"/>
                <a:sym typeface="DM Sans"/>
              </a:defRPr>
            </a:lvl9pPr>
          </a:lstStyle>
          <a:p/>
        </p:txBody>
      </p:sp>
      <p:sp>
        <p:nvSpPr>
          <p:cNvPr id="329" name="Google Shape;329;p24"/>
          <p:cNvSpPr txBox="1"/>
          <p:nvPr>
            <p:ph type="ctrTitle"/>
          </p:nvPr>
        </p:nvSpPr>
        <p:spPr>
          <a:xfrm>
            <a:off x="1819904" y="746952"/>
            <a:ext cx="54765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330" name="Google Shape;330;p24"/>
          <p:cNvGrpSpPr/>
          <p:nvPr/>
        </p:nvGrpSpPr>
        <p:grpSpPr>
          <a:xfrm>
            <a:off x="623454" y="927033"/>
            <a:ext cx="3813354" cy="3682399"/>
            <a:chOff x="3982947" y="764924"/>
            <a:chExt cx="4402902" cy="1772088"/>
          </a:xfrm>
        </p:grpSpPr>
        <p:sp>
          <p:nvSpPr>
            <p:cNvPr id="331" name="Google Shape;331;p24"/>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four columns">
  <p:cSld name="ONE_COLUMN_TEXT_1_1_1">
    <p:spTree>
      <p:nvGrpSpPr>
        <p:cNvPr id="338" name="Shape 338"/>
        <p:cNvGrpSpPr/>
        <p:nvPr/>
      </p:nvGrpSpPr>
      <p:grpSpPr>
        <a:xfrm>
          <a:off x="0" y="0"/>
          <a:ext cx="0" cy="0"/>
          <a:chOff x="0" y="0"/>
          <a:chExt cx="0" cy="0"/>
        </a:xfrm>
      </p:grpSpPr>
      <p:sp>
        <p:nvSpPr>
          <p:cNvPr id="339" name="Google Shape;339;p25"/>
          <p:cNvSpPr txBox="1"/>
          <p:nvPr>
            <p:ph idx="1" type="subTitle"/>
          </p:nvPr>
        </p:nvSpPr>
        <p:spPr>
          <a:xfrm>
            <a:off x="1433054" y="8242856"/>
            <a:ext cx="2345700" cy="1568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40" name="Google Shape;340;p25"/>
          <p:cNvSpPr txBox="1"/>
          <p:nvPr>
            <p:ph idx="2" type="subTitle"/>
          </p:nvPr>
        </p:nvSpPr>
        <p:spPr>
          <a:xfrm>
            <a:off x="4950736" y="8242868"/>
            <a:ext cx="2345700" cy="1568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41" name="Google Shape;341;p25"/>
          <p:cNvSpPr txBox="1"/>
          <p:nvPr>
            <p:ph idx="3" type="subTitle"/>
          </p:nvPr>
        </p:nvSpPr>
        <p:spPr>
          <a:xfrm>
            <a:off x="1433054" y="7539421"/>
            <a:ext cx="2345700" cy="983100"/>
          </a:xfrm>
          <a:prstGeom prst="rect">
            <a:avLst/>
          </a:prstGeom>
          <a:noFill/>
        </p:spPr>
        <p:txBody>
          <a:bodyPr anchorCtr="0" anchor="b" bIns="0" lIns="91425" spcFirstLastPara="1" rIns="91425" wrap="square" tIns="90000">
            <a:noAutofit/>
          </a:bodyPr>
          <a:lstStyle>
            <a:lvl1pPr lvl="0" rtl="0">
              <a:lnSpc>
                <a:spcPct val="100000"/>
              </a:lnSpc>
              <a:spcBef>
                <a:spcPts val="0"/>
              </a:spcBef>
              <a:spcAft>
                <a:spcPts val="0"/>
              </a:spcAft>
              <a:buNone/>
              <a:defRPr b="1" sz="1600">
                <a:latin typeface="DM Sans"/>
                <a:ea typeface="DM Sans"/>
                <a:cs typeface="DM Sans"/>
                <a:sym typeface="DM Sans"/>
              </a:defRPr>
            </a:lvl1pPr>
            <a:lvl2pPr lvl="1" rtl="0">
              <a:lnSpc>
                <a:spcPct val="100000"/>
              </a:lnSpc>
              <a:spcBef>
                <a:spcPts val="1600"/>
              </a:spcBef>
              <a:spcAft>
                <a:spcPts val="0"/>
              </a:spcAft>
              <a:buNone/>
              <a:defRPr b="1" sz="1600">
                <a:latin typeface="DM Sans"/>
                <a:ea typeface="DM Sans"/>
                <a:cs typeface="DM Sans"/>
                <a:sym typeface="DM Sans"/>
              </a:defRPr>
            </a:lvl2pPr>
            <a:lvl3pPr lvl="2" rtl="0">
              <a:lnSpc>
                <a:spcPct val="100000"/>
              </a:lnSpc>
              <a:spcBef>
                <a:spcPts val="1600"/>
              </a:spcBef>
              <a:spcAft>
                <a:spcPts val="0"/>
              </a:spcAft>
              <a:buNone/>
              <a:defRPr b="1" sz="1600">
                <a:latin typeface="DM Sans"/>
                <a:ea typeface="DM Sans"/>
                <a:cs typeface="DM Sans"/>
                <a:sym typeface="DM Sans"/>
              </a:defRPr>
            </a:lvl3pPr>
            <a:lvl4pPr lvl="3" rtl="0">
              <a:lnSpc>
                <a:spcPct val="100000"/>
              </a:lnSpc>
              <a:spcBef>
                <a:spcPts val="1600"/>
              </a:spcBef>
              <a:spcAft>
                <a:spcPts val="0"/>
              </a:spcAft>
              <a:buNone/>
              <a:defRPr b="1" sz="1600">
                <a:latin typeface="DM Sans"/>
                <a:ea typeface="DM Sans"/>
                <a:cs typeface="DM Sans"/>
                <a:sym typeface="DM Sans"/>
              </a:defRPr>
            </a:lvl4pPr>
            <a:lvl5pPr lvl="4" rtl="0">
              <a:lnSpc>
                <a:spcPct val="100000"/>
              </a:lnSpc>
              <a:spcBef>
                <a:spcPts val="1600"/>
              </a:spcBef>
              <a:spcAft>
                <a:spcPts val="0"/>
              </a:spcAft>
              <a:buNone/>
              <a:defRPr b="1" sz="1600">
                <a:latin typeface="DM Sans"/>
                <a:ea typeface="DM Sans"/>
                <a:cs typeface="DM Sans"/>
                <a:sym typeface="DM Sans"/>
              </a:defRPr>
            </a:lvl5pPr>
            <a:lvl6pPr lvl="5" rtl="0">
              <a:lnSpc>
                <a:spcPct val="100000"/>
              </a:lnSpc>
              <a:spcBef>
                <a:spcPts val="1600"/>
              </a:spcBef>
              <a:spcAft>
                <a:spcPts val="0"/>
              </a:spcAft>
              <a:buNone/>
              <a:defRPr b="1" sz="1600">
                <a:latin typeface="DM Sans"/>
                <a:ea typeface="DM Sans"/>
                <a:cs typeface="DM Sans"/>
                <a:sym typeface="DM Sans"/>
              </a:defRPr>
            </a:lvl6pPr>
            <a:lvl7pPr lvl="6" rtl="0">
              <a:lnSpc>
                <a:spcPct val="100000"/>
              </a:lnSpc>
              <a:spcBef>
                <a:spcPts val="1600"/>
              </a:spcBef>
              <a:spcAft>
                <a:spcPts val="0"/>
              </a:spcAft>
              <a:buNone/>
              <a:defRPr b="1" sz="1600">
                <a:latin typeface="DM Sans"/>
                <a:ea typeface="DM Sans"/>
                <a:cs typeface="DM Sans"/>
                <a:sym typeface="DM Sans"/>
              </a:defRPr>
            </a:lvl7pPr>
            <a:lvl8pPr lvl="7" rtl="0">
              <a:lnSpc>
                <a:spcPct val="100000"/>
              </a:lnSpc>
              <a:spcBef>
                <a:spcPts val="1600"/>
              </a:spcBef>
              <a:spcAft>
                <a:spcPts val="0"/>
              </a:spcAft>
              <a:buNone/>
              <a:defRPr b="1" sz="1600">
                <a:latin typeface="DM Sans"/>
                <a:ea typeface="DM Sans"/>
                <a:cs typeface="DM Sans"/>
                <a:sym typeface="DM Sans"/>
              </a:defRPr>
            </a:lvl8pPr>
            <a:lvl9pPr lvl="8" rtl="0">
              <a:lnSpc>
                <a:spcPct val="100000"/>
              </a:lnSpc>
              <a:spcBef>
                <a:spcPts val="1600"/>
              </a:spcBef>
              <a:spcAft>
                <a:spcPts val="1600"/>
              </a:spcAft>
              <a:buNone/>
              <a:defRPr b="1" sz="1600">
                <a:latin typeface="DM Sans"/>
                <a:ea typeface="DM Sans"/>
                <a:cs typeface="DM Sans"/>
                <a:sym typeface="DM Sans"/>
              </a:defRPr>
            </a:lvl9pPr>
          </a:lstStyle>
          <a:p/>
        </p:txBody>
      </p:sp>
      <p:sp>
        <p:nvSpPr>
          <p:cNvPr id="342" name="Google Shape;342;p25"/>
          <p:cNvSpPr txBox="1"/>
          <p:nvPr>
            <p:ph idx="4" type="subTitle"/>
          </p:nvPr>
        </p:nvSpPr>
        <p:spPr>
          <a:xfrm>
            <a:off x="4950737" y="7539438"/>
            <a:ext cx="2345700" cy="983100"/>
          </a:xfrm>
          <a:prstGeom prst="rect">
            <a:avLst/>
          </a:prstGeom>
          <a:noFill/>
        </p:spPr>
        <p:txBody>
          <a:bodyPr anchorCtr="0" anchor="b" bIns="0" lIns="91425" spcFirstLastPara="1" rIns="91425" wrap="square" tIns="90000">
            <a:noAutofit/>
          </a:bodyPr>
          <a:lstStyle>
            <a:lvl1pPr lvl="0" rtl="0">
              <a:lnSpc>
                <a:spcPct val="100000"/>
              </a:lnSpc>
              <a:spcBef>
                <a:spcPts val="0"/>
              </a:spcBef>
              <a:spcAft>
                <a:spcPts val="0"/>
              </a:spcAft>
              <a:buNone/>
              <a:defRPr b="1" sz="1600">
                <a:latin typeface="DM Sans"/>
                <a:ea typeface="DM Sans"/>
                <a:cs typeface="DM Sans"/>
                <a:sym typeface="DM Sans"/>
              </a:defRPr>
            </a:lvl1pPr>
            <a:lvl2pPr lvl="1" rtl="0">
              <a:lnSpc>
                <a:spcPct val="100000"/>
              </a:lnSpc>
              <a:spcBef>
                <a:spcPts val="1600"/>
              </a:spcBef>
              <a:spcAft>
                <a:spcPts val="0"/>
              </a:spcAft>
              <a:buNone/>
              <a:defRPr b="1" sz="1600">
                <a:latin typeface="DM Sans"/>
                <a:ea typeface="DM Sans"/>
                <a:cs typeface="DM Sans"/>
                <a:sym typeface="DM Sans"/>
              </a:defRPr>
            </a:lvl2pPr>
            <a:lvl3pPr lvl="2" rtl="0">
              <a:lnSpc>
                <a:spcPct val="100000"/>
              </a:lnSpc>
              <a:spcBef>
                <a:spcPts val="1600"/>
              </a:spcBef>
              <a:spcAft>
                <a:spcPts val="0"/>
              </a:spcAft>
              <a:buNone/>
              <a:defRPr b="1" sz="1600">
                <a:latin typeface="DM Sans"/>
                <a:ea typeface="DM Sans"/>
                <a:cs typeface="DM Sans"/>
                <a:sym typeface="DM Sans"/>
              </a:defRPr>
            </a:lvl3pPr>
            <a:lvl4pPr lvl="3" rtl="0">
              <a:lnSpc>
                <a:spcPct val="100000"/>
              </a:lnSpc>
              <a:spcBef>
                <a:spcPts val="1600"/>
              </a:spcBef>
              <a:spcAft>
                <a:spcPts val="0"/>
              </a:spcAft>
              <a:buNone/>
              <a:defRPr b="1" sz="1600">
                <a:latin typeface="DM Sans"/>
                <a:ea typeface="DM Sans"/>
                <a:cs typeface="DM Sans"/>
                <a:sym typeface="DM Sans"/>
              </a:defRPr>
            </a:lvl4pPr>
            <a:lvl5pPr lvl="4" rtl="0">
              <a:lnSpc>
                <a:spcPct val="100000"/>
              </a:lnSpc>
              <a:spcBef>
                <a:spcPts val="1600"/>
              </a:spcBef>
              <a:spcAft>
                <a:spcPts val="0"/>
              </a:spcAft>
              <a:buNone/>
              <a:defRPr b="1" sz="1600">
                <a:latin typeface="DM Sans"/>
                <a:ea typeface="DM Sans"/>
                <a:cs typeface="DM Sans"/>
                <a:sym typeface="DM Sans"/>
              </a:defRPr>
            </a:lvl5pPr>
            <a:lvl6pPr lvl="5" rtl="0">
              <a:lnSpc>
                <a:spcPct val="100000"/>
              </a:lnSpc>
              <a:spcBef>
                <a:spcPts val="1600"/>
              </a:spcBef>
              <a:spcAft>
                <a:spcPts val="0"/>
              </a:spcAft>
              <a:buNone/>
              <a:defRPr b="1" sz="1600">
                <a:latin typeface="DM Sans"/>
                <a:ea typeface="DM Sans"/>
                <a:cs typeface="DM Sans"/>
                <a:sym typeface="DM Sans"/>
              </a:defRPr>
            </a:lvl6pPr>
            <a:lvl7pPr lvl="6" rtl="0">
              <a:lnSpc>
                <a:spcPct val="100000"/>
              </a:lnSpc>
              <a:spcBef>
                <a:spcPts val="1600"/>
              </a:spcBef>
              <a:spcAft>
                <a:spcPts val="0"/>
              </a:spcAft>
              <a:buNone/>
              <a:defRPr b="1" sz="1600">
                <a:latin typeface="DM Sans"/>
                <a:ea typeface="DM Sans"/>
                <a:cs typeface="DM Sans"/>
                <a:sym typeface="DM Sans"/>
              </a:defRPr>
            </a:lvl7pPr>
            <a:lvl8pPr lvl="7" rtl="0">
              <a:lnSpc>
                <a:spcPct val="100000"/>
              </a:lnSpc>
              <a:spcBef>
                <a:spcPts val="1600"/>
              </a:spcBef>
              <a:spcAft>
                <a:spcPts val="0"/>
              </a:spcAft>
              <a:buNone/>
              <a:defRPr b="1" sz="1600">
                <a:latin typeface="DM Sans"/>
                <a:ea typeface="DM Sans"/>
                <a:cs typeface="DM Sans"/>
                <a:sym typeface="DM Sans"/>
              </a:defRPr>
            </a:lvl8pPr>
            <a:lvl9pPr lvl="8" rtl="0">
              <a:lnSpc>
                <a:spcPct val="100000"/>
              </a:lnSpc>
              <a:spcBef>
                <a:spcPts val="1600"/>
              </a:spcBef>
              <a:spcAft>
                <a:spcPts val="1600"/>
              </a:spcAft>
              <a:buNone/>
              <a:defRPr b="1" sz="1600">
                <a:latin typeface="DM Sans"/>
                <a:ea typeface="DM Sans"/>
                <a:cs typeface="DM Sans"/>
                <a:sym typeface="DM Sans"/>
              </a:defRPr>
            </a:lvl9pPr>
          </a:lstStyle>
          <a:p/>
        </p:txBody>
      </p:sp>
      <p:sp>
        <p:nvSpPr>
          <p:cNvPr id="343" name="Google Shape;343;p25"/>
          <p:cNvSpPr txBox="1"/>
          <p:nvPr>
            <p:ph idx="5" type="subTitle"/>
          </p:nvPr>
        </p:nvSpPr>
        <p:spPr>
          <a:xfrm>
            <a:off x="1433054" y="4695846"/>
            <a:ext cx="2345700" cy="1568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44" name="Google Shape;344;p25"/>
          <p:cNvSpPr txBox="1"/>
          <p:nvPr>
            <p:ph idx="6" type="subTitle"/>
          </p:nvPr>
        </p:nvSpPr>
        <p:spPr>
          <a:xfrm>
            <a:off x="4950736" y="4695847"/>
            <a:ext cx="2345700" cy="15684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45" name="Google Shape;345;p25"/>
          <p:cNvSpPr txBox="1"/>
          <p:nvPr>
            <p:ph idx="7" type="subTitle"/>
          </p:nvPr>
        </p:nvSpPr>
        <p:spPr>
          <a:xfrm>
            <a:off x="1433054" y="3992432"/>
            <a:ext cx="2345700" cy="983100"/>
          </a:xfrm>
          <a:prstGeom prst="rect">
            <a:avLst/>
          </a:prstGeom>
          <a:noFill/>
        </p:spPr>
        <p:txBody>
          <a:bodyPr anchorCtr="0" anchor="b" bIns="0" lIns="91425" spcFirstLastPara="1" rIns="91425" wrap="square" tIns="90000">
            <a:noAutofit/>
          </a:bodyPr>
          <a:lstStyle>
            <a:lvl1pPr lvl="0" rtl="0">
              <a:lnSpc>
                <a:spcPct val="100000"/>
              </a:lnSpc>
              <a:spcBef>
                <a:spcPts val="0"/>
              </a:spcBef>
              <a:spcAft>
                <a:spcPts val="0"/>
              </a:spcAft>
              <a:buNone/>
              <a:defRPr b="1" sz="1600">
                <a:latin typeface="DM Sans"/>
                <a:ea typeface="DM Sans"/>
                <a:cs typeface="DM Sans"/>
                <a:sym typeface="DM Sans"/>
              </a:defRPr>
            </a:lvl1pPr>
            <a:lvl2pPr lvl="1" rtl="0">
              <a:lnSpc>
                <a:spcPct val="100000"/>
              </a:lnSpc>
              <a:spcBef>
                <a:spcPts val="1600"/>
              </a:spcBef>
              <a:spcAft>
                <a:spcPts val="0"/>
              </a:spcAft>
              <a:buNone/>
              <a:defRPr b="1" sz="1600">
                <a:latin typeface="DM Sans"/>
                <a:ea typeface="DM Sans"/>
                <a:cs typeface="DM Sans"/>
                <a:sym typeface="DM Sans"/>
              </a:defRPr>
            </a:lvl2pPr>
            <a:lvl3pPr lvl="2" rtl="0">
              <a:lnSpc>
                <a:spcPct val="100000"/>
              </a:lnSpc>
              <a:spcBef>
                <a:spcPts val="1600"/>
              </a:spcBef>
              <a:spcAft>
                <a:spcPts val="0"/>
              </a:spcAft>
              <a:buNone/>
              <a:defRPr b="1" sz="1600">
                <a:latin typeface="DM Sans"/>
                <a:ea typeface="DM Sans"/>
                <a:cs typeface="DM Sans"/>
                <a:sym typeface="DM Sans"/>
              </a:defRPr>
            </a:lvl3pPr>
            <a:lvl4pPr lvl="3" rtl="0">
              <a:lnSpc>
                <a:spcPct val="100000"/>
              </a:lnSpc>
              <a:spcBef>
                <a:spcPts val="1600"/>
              </a:spcBef>
              <a:spcAft>
                <a:spcPts val="0"/>
              </a:spcAft>
              <a:buNone/>
              <a:defRPr b="1" sz="1600">
                <a:latin typeface="DM Sans"/>
                <a:ea typeface="DM Sans"/>
                <a:cs typeface="DM Sans"/>
                <a:sym typeface="DM Sans"/>
              </a:defRPr>
            </a:lvl4pPr>
            <a:lvl5pPr lvl="4" rtl="0">
              <a:lnSpc>
                <a:spcPct val="100000"/>
              </a:lnSpc>
              <a:spcBef>
                <a:spcPts val="1600"/>
              </a:spcBef>
              <a:spcAft>
                <a:spcPts val="0"/>
              </a:spcAft>
              <a:buNone/>
              <a:defRPr b="1" sz="1600">
                <a:latin typeface="DM Sans"/>
                <a:ea typeface="DM Sans"/>
                <a:cs typeface="DM Sans"/>
                <a:sym typeface="DM Sans"/>
              </a:defRPr>
            </a:lvl5pPr>
            <a:lvl6pPr lvl="5" rtl="0">
              <a:lnSpc>
                <a:spcPct val="100000"/>
              </a:lnSpc>
              <a:spcBef>
                <a:spcPts val="1600"/>
              </a:spcBef>
              <a:spcAft>
                <a:spcPts val="0"/>
              </a:spcAft>
              <a:buNone/>
              <a:defRPr b="1" sz="1600">
                <a:latin typeface="DM Sans"/>
                <a:ea typeface="DM Sans"/>
                <a:cs typeface="DM Sans"/>
                <a:sym typeface="DM Sans"/>
              </a:defRPr>
            </a:lvl6pPr>
            <a:lvl7pPr lvl="6" rtl="0">
              <a:lnSpc>
                <a:spcPct val="100000"/>
              </a:lnSpc>
              <a:spcBef>
                <a:spcPts val="1600"/>
              </a:spcBef>
              <a:spcAft>
                <a:spcPts val="0"/>
              </a:spcAft>
              <a:buNone/>
              <a:defRPr b="1" sz="1600">
                <a:latin typeface="DM Sans"/>
                <a:ea typeface="DM Sans"/>
                <a:cs typeface="DM Sans"/>
                <a:sym typeface="DM Sans"/>
              </a:defRPr>
            </a:lvl7pPr>
            <a:lvl8pPr lvl="7" rtl="0">
              <a:lnSpc>
                <a:spcPct val="100000"/>
              </a:lnSpc>
              <a:spcBef>
                <a:spcPts val="1600"/>
              </a:spcBef>
              <a:spcAft>
                <a:spcPts val="0"/>
              </a:spcAft>
              <a:buNone/>
              <a:defRPr b="1" sz="1600">
                <a:latin typeface="DM Sans"/>
                <a:ea typeface="DM Sans"/>
                <a:cs typeface="DM Sans"/>
                <a:sym typeface="DM Sans"/>
              </a:defRPr>
            </a:lvl8pPr>
            <a:lvl9pPr lvl="8" rtl="0">
              <a:lnSpc>
                <a:spcPct val="100000"/>
              </a:lnSpc>
              <a:spcBef>
                <a:spcPts val="1600"/>
              </a:spcBef>
              <a:spcAft>
                <a:spcPts val="1600"/>
              </a:spcAft>
              <a:buNone/>
              <a:defRPr b="1" sz="1600">
                <a:latin typeface="DM Sans"/>
                <a:ea typeface="DM Sans"/>
                <a:cs typeface="DM Sans"/>
                <a:sym typeface="DM Sans"/>
              </a:defRPr>
            </a:lvl9pPr>
          </a:lstStyle>
          <a:p/>
        </p:txBody>
      </p:sp>
      <p:sp>
        <p:nvSpPr>
          <p:cNvPr id="346" name="Google Shape;346;p25"/>
          <p:cNvSpPr txBox="1"/>
          <p:nvPr>
            <p:ph idx="8" type="subTitle"/>
          </p:nvPr>
        </p:nvSpPr>
        <p:spPr>
          <a:xfrm>
            <a:off x="4950737" y="3992432"/>
            <a:ext cx="2345700" cy="983100"/>
          </a:xfrm>
          <a:prstGeom prst="rect">
            <a:avLst/>
          </a:prstGeom>
          <a:noFill/>
        </p:spPr>
        <p:txBody>
          <a:bodyPr anchorCtr="0" anchor="b" bIns="0" lIns="91425" spcFirstLastPara="1" rIns="91425" wrap="square" tIns="90000">
            <a:noAutofit/>
          </a:bodyPr>
          <a:lstStyle>
            <a:lvl1pPr lvl="0" rtl="0">
              <a:lnSpc>
                <a:spcPct val="100000"/>
              </a:lnSpc>
              <a:spcBef>
                <a:spcPts val="0"/>
              </a:spcBef>
              <a:spcAft>
                <a:spcPts val="0"/>
              </a:spcAft>
              <a:buNone/>
              <a:defRPr b="1" sz="1600">
                <a:latin typeface="DM Sans"/>
                <a:ea typeface="DM Sans"/>
                <a:cs typeface="DM Sans"/>
                <a:sym typeface="DM Sans"/>
              </a:defRPr>
            </a:lvl1pPr>
            <a:lvl2pPr lvl="1" rtl="0">
              <a:lnSpc>
                <a:spcPct val="100000"/>
              </a:lnSpc>
              <a:spcBef>
                <a:spcPts val="1600"/>
              </a:spcBef>
              <a:spcAft>
                <a:spcPts val="0"/>
              </a:spcAft>
              <a:buNone/>
              <a:defRPr b="1" sz="1600">
                <a:latin typeface="DM Sans"/>
                <a:ea typeface="DM Sans"/>
                <a:cs typeface="DM Sans"/>
                <a:sym typeface="DM Sans"/>
              </a:defRPr>
            </a:lvl2pPr>
            <a:lvl3pPr lvl="2" rtl="0">
              <a:lnSpc>
                <a:spcPct val="100000"/>
              </a:lnSpc>
              <a:spcBef>
                <a:spcPts val="1600"/>
              </a:spcBef>
              <a:spcAft>
                <a:spcPts val="0"/>
              </a:spcAft>
              <a:buNone/>
              <a:defRPr b="1" sz="1600">
                <a:latin typeface="DM Sans"/>
                <a:ea typeface="DM Sans"/>
                <a:cs typeface="DM Sans"/>
                <a:sym typeface="DM Sans"/>
              </a:defRPr>
            </a:lvl3pPr>
            <a:lvl4pPr lvl="3" rtl="0">
              <a:lnSpc>
                <a:spcPct val="100000"/>
              </a:lnSpc>
              <a:spcBef>
                <a:spcPts val="1600"/>
              </a:spcBef>
              <a:spcAft>
                <a:spcPts val="0"/>
              </a:spcAft>
              <a:buNone/>
              <a:defRPr b="1" sz="1600">
                <a:latin typeface="DM Sans"/>
                <a:ea typeface="DM Sans"/>
                <a:cs typeface="DM Sans"/>
                <a:sym typeface="DM Sans"/>
              </a:defRPr>
            </a:lvl4pPr>
            <a:lvl5pPr lvl="4" rtl="0">
              <a:lnSpc>
                <a:spcPct val="100000"/>
              </a:lnSpc>
              <a:spcBef>
                <a:spcPts val="1600"/>
              </a:spcBef>
              <a:spcAft>
                <a:spcPts val="0"/>
              </a:spcAft>
              <a:buNone/>
              <a:defRPr b="1" sz="1600">
                <a:latin typeface="DM Sans"/>
                <a:ea typeface="DM Sans"/>
                <a:cs typeface="DM Sans"/>
                <a:sym typeface="DM Sans"/>
              </a:defRPr>
            </a:lvl5pPr>
            <a:lvl6pPr lvl="5" rtl="0">
              <a:lnSpc>
                <a:spcPct val="100000"/>
              </a:lnSpc>
              <a:spcBef>
                <a:spcPts val="1600"/>
              </a:spcBef>
              <a:spcAft>
                <a:spcPts val="0"/>
              </a:spcAft>
              <a:buNone/>
              <a:defRPr b="1" sz="1600">
                <a:latin typeface="DM Sans"/>
                <a:ea typeface="DM Sans"/>
                <a:cs typeface="DM Sans"/>
                <a:sym typeface="DM Sans"/>
              </a:defRPr>
            </a:lvl6pPr>
            <a:lvl7pPr lvl="6" rtl="0">
              <a:lnSpc>
                <a:spcPct val="100000"/>
              </a:lnSpc>
              <a:spcBef>
                <a:spcPts val="1600"/>
              </a:spcBef>
              <a:spcAft>
                <a:spcPts val="0"/>
              </a:spcAft>
              <a:buNone/>
              <a:defRPr b="1" sz="1600">
                <a:latin typeface="DM Sans"/>
                <a:ea typeface="DM Sans"/>
                <a:cs typeface="DM Sans"/>
                <a:sym typeface="DM Sans"/>
              </a:defRPr>
            </a:lvl7pPr>
            <a:lvl8pPr lvl="7" rtl="0">
              <a:lnSpc>
                <a:spcPct val="100000"/>
              </a:lnSpc>
              <a:spcBef>
                <a:spcPts val="1600"/>
              </a:spcBef>
              <a:spcAft>
                <a:spcPts val="0"/>
              </a:spcAft>
              <a:buNone/>
              <a:defRPr b="1" sz="1600">
                <a:latin typeface="DM Sans"/>
                <a:ea typeface="DM Sans"/>
                <a:cs typeface="DM Sans"/>
                <a:sym typeface="DM Sans"/>
              </a:defRPr>
            </a:lvl8pPr>
            <a:lvl9pPr lvl="8" rtl="0">
              <a:lnSpc>
                <a:spcPct val="100000"/>
              </a:lnSpc>
              <a:spcBef>
                <a:spcPts val="1600"/>
              </a:spcBef>
              <a:spcAft>
                <a:spcPts val="1600"/>
              </a:spcAft>
              <a:buNone/>
              <a:defRPr b="1" sz="1600">
                <a:latin typeface="DM Sans"/>
                <a:ea typeface="DM Sans"/>
                <a:cs typeface="DM Sans"/>
                <a:sym typeface="DM Sans"/>
              </a:defRPr>
            </a:lvl9pPr>
          </a:lstStyle>
          <a:p/>
        </p:txBody>
      </p:sp>
      <p:sp>
        <p:nvSpPr>
          <p:cNvPr id="347" name="Google Shape;347;p25"/>
          <p:cNvSpPr txBox="1"/>
          <p:nvPr>
            <p:ph type="ctrTitle"/>
          </p:nvPr>
        </p:nvSpPr>
        <p:spPr>
          <a:xfrm>
            <a:off x="1819904" y="746952"/>
            <a:ext cx="54765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348" name="Google Shape;348;p25"/>
          <p:cNvGrpSpPr/>
          <p:nvPr/>
        </p:nvGrpSpPr>
        <p:grpSpPr>
          <a:xfrm>
            <a:off x="623454" y="927033"/>
            <a:ext cx="3813354" cy="3682399"/>
            <a:chOff x="3982947" y="764924"/>
            <a:chExt cx="4402902" cy="1772088"/>
          </a:xfrm>
        </p:grpSpPr>
        <p:sp>
          <p:nvSpPr>
            <p:cNvPr id="349" name="Google Shape;349;p25"/>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and text">
  <p:cSld name="ONE_COLUMN_TEXT_1_1_1_1">
    <p:spTree>
      <p:nvGrpSpPr>
        <p:cNvPr id="356" name="Shape 356"/>
        <p:cNvGrpSpPr/>
        <p:nvPr/>
      </p:nvGrpSpPr>
      <p:grpSpPr>
        <a:xfrm>
          <a:off x="0" y="0"/>
          <a:ext cx="0" cy="0"/>
          <a:chOff x="0" y="0"/>
          <a:chExt cx="0" cy="0"/>
        </a:xfrm>
      </p:grpSpPr>
      <p:sp>
        <p:nvSpPr>
          <p:cNvPr id="357" name="Google Shape;357;p26"/>
          <p:cNvSpPr txBox="1"/>
          <p:nvPr>
            <p:ph idx="1" type="subTitle"/>
          </p:nvPr>
        </p:nvSpPr>
        <p:spPr>
          <a:xfrm>
            <a:off x="1502734" y="4819910"/>
            <a:ext cx="4914600" cy="79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8" name="Google Shape;358;p26"/>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9" name="Google Shape;359;p26"/>
          <p:cNvSpPr txBox="1"/>
          <p:nvPr>
            <p:ph idx="2" type="subTitle"/>
          </p:nvPr>
        </p:nvSpPr>
        <p:spPr>
          <a:xfrm>
            <a:off x="702094" y="8366138"/>
            <a:ext cx="2817900" cy="79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0" name="Google Shape;360;p26"/>
          <p:cNvSpPr txBox="1"/>
          <p:nvPr>
            <p:ph idx="3" type="subTitle"/>
          </p:nvPr>
        </p:nvSpPr>
        <p:spPr>
          <a:xfrm>
            <a:off x="4399751" y="8366138"/>
            <a:ext cx="2817900" cy="79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61" name="Google Shape;361;p26"/>
          <p:cNvGrpSpPr/>
          <p:nvPr/>
        </p:nvGrpSpPr>
        <p:grpSpPr>
          <a:xfrm>
            <a:off x="623454" y="927033"/>
            <a:ext cx="3813354" cy="3682399"/>
            <a:chOff x="3982947" y="764924"/>
            <a:chExt cx="4402902" cy="1772088"/>
          </a:xfrm>
        </p:grpSpPr>
        <p:sp>
          <p:nvSpPr>
            <p:cNvPr id="362" name="Google Shape;362;p26"/>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6"/>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6"/>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6"/>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26"/>
          <p:cNvSpPr txBox="1"/>
          <p:nvPr>
            <p:ph hasCustomPrompt="1" idx="4" type="title"/>
          </p:nvPr>
        </p:nvSpPr>
        <p:spPr>
          <a:xfrm>
            <a:off x="2109272" y="2811395"/>
            <a:ext cx="3701400" cy="17811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Font typeface="DM Sans"/>
              <a:buNone/>
              <a:defRPr sz="6000">
                <a:latin typeface="DM Sans"/>
                <a:ea typeface="DM Sans"/>
                <a:cs typeface="DM Sans"/>
                <a:sym typeface="DM Sans"/>
              </a:defRPr>
            </a:lvl2pPr>
            <a:lvl3pPr lvl="2" rtl="0" algn="ctr">
              <a:spcBef>
                <a:spcPts val="0"/>
              </a:spcBef>
              <a:spcAft>
                <a:spcPts val="0"/>
              </a:spcAft>
              <a:buSzPts val="6000"/>
              <a:buFont typeface="DM Sans"/>
              <a:buNone/>
              <a:defRPr sz="6000">
                <a:latin typeface="DM Sans"/>
                <a:ea typeface="DM Sans"/>
                <a:cs typeface="DM Sans"/>
                <a:sym typeface="DM Sans"/>
              </a:defRPr>
            </a:lvl3pPr>
            <a:lvl4pPr lvl="3" rtl="0" algn="ctr">
              <a:spcBef>
                <a:spcPts val="0"/>
              </a:spcBef>
              <a:spcAft>
                <a:spcPts val="0"/>
              </a:spcAft>
              <a:buSzPts val="6000"/>
              <a:buFont typeface="DM Sans"/>
              <a:buNone/>
              <a:defRPr sz="6000">
                <a:latin typeface="DM Sans"/>
                <a:ea typeface="DM Sans"/>
                <a:cs typeface="DM Sans"/>
                <a:sym typeface="DM Sans"/>
              </a:defRPr>
            </a:lvl4pPr>
            <a:lvl5pPr lvl="4" rtl="0" algn="ctr">
              <a:spcBef>
                <a:spcPts val="0"/>
              </a:spcBef>
              <a:spcAft>
                <a:spcPts val="0"/>
              </a:spcAft>
              <a:buSzPts val="6000"/>
              <a:buFont typeface="DM Sans"/>
              <a:buNone/>
              <a:defRPr sz="6000">
                <a:latin typeface="DM Sans"/>
                <a:ea typeface="DM Sans"/>
                <a:cs typeface="DM Sans"/>
                <a:sym typeface="DM Sans"/>
              </a:defRPr>
            </a:lvl5pPr>
            <a:lvl6pPr lvl="5" rtl="0" algn="ctr">
              <a:spcBef>
                <a:spcPts val="0"/>
              </a:spcBef>
              <a:spcAft>
                <a:spcPts val="0"/>
              </a:spcAft>
              <a:buSzPts val="6000"/>
              <a:buFont typeface="DM Sans"/>
              <a:buNone/>
              <a:defRPr sz="6000">
                <a:latin typeface="DM Sans"/>
                <a:ea typeface="DM Sans"/>
                <a:cs typeface="DM Sans"/>
                <a:sym typeface="DM Sans"/>
              </a:defRPr>
            </a:lvl6pPr>
            <a:lvl7pPr lvl="6" rtl="0" algn="ctr">
              <a:spcBef>
                <a:spcPts val="0"/>
              </a:spcBef>
              <a:spcAft>
                <a:spcPts val="0"/>
              </a:spcAft>
              <a:buSzPts val="6000"/>
              <a:buFont typeface="DM Sans"/>
              <a:buNone/>
              <a:defRPr sz="6000">
                <a:latin typeface="DM Sans"/>
                <a:ea typeface="DM Sans"/>
                <a:cs typeface="DM Sans"/>
                <a:sym typeface="DM Sans"/>
              </a:defRPr>
            </a:lvl7pPr>
            <a:lvl8pPr lvl="7" rtl="0" algn="ctr">
              <a:spcBef>
                <a:spcPts val="0"/>
              </a:spcBef>
              <a:spcAft>
                <a:spcPts val="0"/>
              </a:spcAft>
              <a:buSzPts val="6000"/>
              <a:buFont typeface="DM Sans"/>
              <a:buNone/>
              <a:defRPr sz="6000">
                <a:latin typeface="DM Sans"/>
                <a:ea typeface="DM Sans"/>
                <a:cs typeface="DM Sans"/>
                <a:sym typeface="DM Sans"/>
              </a:defRPr>
            </a:lvl8pPr>
            <a:lvl9pPr lvl="8" rtl="0" algn="ctr">
              <a:spcBef>
                <a:spcPts val="0"/>
              </a:spcBef>
              <a:spcAft>
                <a:spcPts val="0"/>
              </a:spcAft>
              <a:buSzPts val="6000"/>
              <a:buFont typeface="DM Sans"/>
              <a:buNone/>
              <a:defRPr sz="6000">
                <a:latin typeface="DM Sans"/>
                <a:ea typeface="DM Sans"/>
                <a:cs typeface="DM Sans"/>
                <a:sym typeface="DM Sans"/>
              </a:defRPr>
            </a:lvl9pPr>
          </a:lstStyle>
          <a:p>
            <a:r>
              <a:t>xx%</a:t>
            </a:r>
          </a:p>
        </p:txBody>
      </p:sp>
      <p:sp>
        <p:nvSpPr>
          <p:cNvPr id="370" name="Google Shape;370;p26"/>
          <p:cNvSpPr txBox="1"/>
          <p:nvPr>
            <p:ph hasCustomPrompt="1" idx="5" type="title"/>
          </p:nvPr>
        </p:nvSpPr>
        <p:spPr>
          <a:xfrm>
            <a:off x="4596204" y="6903289"/>
            <a:ext cx="2425200" cy="1200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Font typeface="DM Sans"/>
              <a:buNone/>
              <a:defRPr sz="3600">
                <a:latin typeface="DM Sans"/>
                <a:ea typeface="DM Sans"/>
                <a:cs typeface="DM Sans"/>
                <a:sym typeface="DM Sans"/>
              </a:defRPr>
            </a:lvl2pPr>
            <a:lvl3pPr lvl="2" rtl="0" algn="ctr">
              <a:spcBef>
                <a:spcPts val="0"/>
              </a:spcBef>
              <a:spcAft>
                <a:spcPts val="0"/>
              </a:spcAft>
              <a:buSzPts val="3600"/>
              <a:buFont typeface="DM Sans"/>
              <a:buNone/>
              <a:defRPr sz="3600">
                <a:latin typeface="DM Sans"/>
                <a:ea typeface="DM Sans"/>
                <a:cs typeface="DM Sans"/>
                <a:sym typeface="DM Sans"/>
              </a:defRPr>
            </a:lvl3pPr>
            <a:lvl4pPr lvl="3" rtl="0" algn="ctr">
              <a:spcBef>
                <a:spcPts val="0"/>
              </a:spcBef>
              <a:spcAft>
                <a:spcPts val="0"/>
              </a:spcAft>
              <a:buSzPts val="3600"/>
              <a:buFont typeface="DM Sans"/>
              <a:buNone/>
              <a:defRPr sz="3600">
                <a:latin typeface="DM Sans"/>
                <a:ea typeface="DM Sans"/>
                <a:cs typeface="DM Sans"/>
                <a:sym typeface="DM Sans"/>
              </a:defRPr>
            </a:lvl4pPr>
            <a:lvl5pPr lvl="4" rtl="0" algn="ctr">
              <a:spcBef>
                <a:spcPts val="0"/>
              </a:spcBef>
              <a:spcAft>
                <a:spcPts val="0"/>
              </a:spcAft>
              <a:buSzPts val="3600"/>
              <a:buFont typeface="DM Sans"/>
              <a:buNone/>
              <a:defRPr sz="3600">
                <a:latin typeface="DM Sans"/>
                <a:ea typeface="DM Sans"/>
                <a:cs typeface="DM Sans"/>
                <a:sym typeface="DM Sans"/>
              </a:defRPr>
            </a:lvl5pPr>
            <a:lvl6pPr lvl="5" rtl="0" algn="ctr">
              <a:spcBef>
                <a:spcPts val="0"/>
              </a:spcBef>
              <a:spcAft>
                <a:spcPts val="0"/>
              </a:spcAft>
              <a:buSzPts val="3600"/>
              <a:buFont typeface="DM Sans"/>
              <a:buNone/>
              <a:defRPr sz="3600">
                <a:latin typeface="DM Sans"/>
                <a:ea typeface="DM Sans"/>
                <a:cs typeface="DM Sans"/>
                <a:sym typeface="DM Sans"/>
              </a:defRPr>
            </a:lvl6pPr>
            <a:lvl7pPr lvl="6" rtl="0" algn="ctr">
              <a:spcBef>
                <a:spcPts val="0"/>
              </a:spcBef>
              <a:spcAft>
                <a:spcPts val="0"/>
              </a:spcAft>
              <a:buSzPts val="3600"/>
              <a:buFont typeface="DM Sans"/>
              <a:buNone/>
              <a:defRPr sz="3600">
                <a:latin typeface="DM Sans"/>
                <a:ea typeface="DM Sans"/>
                <a:cs typeface="DM Sans"/>
                <a:sym typeface="DM Sans"/>
              </a:defRPr>
            </a:lvl7pPr>
            <a:lvl8pPr lvl="7" rtl="0" algn="ctr">
              <a:spcBef>
                <a:spcPts val="0"/>
              </a:spcBef>
              <a:spcAft>
                <a:spcPts val="0"/>
              </a:spcAft>
              <a:buSzPts val="3600"/>
              <a:buFont typeface="DM Sans"/>
              <a:buNone/>
              <a:defRPr sz="3600">
                <a:latin typeface="DM Sans"/>
                <a:ea typeface="DM Sans"/>
                <a:cs typeface="DM Sans"/>
                <a:sym typeface="DM Sans"/>
              </a:defRPr>
            </a:lvl8pPr>
            <a:lvl9pPr lvl="8" rtl="0" algn="ctr">
              <a:spcBef>
                <a:spcPts val="0"/>
              </a:spcBef>
              <a:spcAft>
                <a:spcPts val="0"/>
              </a:spcAft>
              <a:buSzPts val="3600"/>
              <a:buFont typeface="DM Sans"/>
              <a:buNone/>
              <a:defRPr sz="3600">
                <a:latin typeface="DM Sans"/>
                <a:ea typeface="DM Sans"/>
                <a:cs typeface="DM Sans"/>
                <a:sym typeface="DM Sans"/>
              </a:defRPr>
            </a:lvl9pPr>
          </a:lstStyle>
          <a:p>
            <a:r>
              <a:t>xx%</a:t>
            </a:r>
          </a:p>
        </p:txBody>
      </p:sp>
      <p:sp>
        <p:nvSpPr>
          <p:cNvPr id="371" name="Google Shape;371;p26"/>
          <p:cNvSpPr txBox="1"/>
          <p:nvPr>
            <p:ph hasCustomPrompt="1" idx="6" type="title"/>
          </p:nvPr>
        </p:nvSpPr>
        <p:spPr>
          <a:xfrm>
            <a:off x="898535" y="6903289"/>
            <a:ext cx="2425200" cy="1200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Font typeface="DM Sans"/>
              <a:buNone/>
              <a:defRPr sz="3600">
                <a:latin typeface="DM Sans"/>
                <a:ea typeface="DM Sans"/>
                <a:cs typeface="DM Sans"/>
                <a:sym typeface="DM Sans"/>
              </a:defRPr>
            </a:lvl2pPr>
            <a:lvl3pPr lvl="2" rtl="0" algn="ctr">
              <a:spcBef>
                <a:spcPts val="0"/>
              </a:spcBef>
              <a:spcAft>
                <a:spcPts val="0"/>
              </a:spcAft>
              <a:buSzPts val="3600"/>
              <a:buFont typeface="DM Sans"/>
              <a:buNone/>
              <a:defRPr sz="3600">
                <a:latin typeface="DM Sans"/>
                <a:ea typeface="DM Sans"/>
                <a:cs typeface="DM Sans"/>
                <a:sym typeface="DM Sans"/>
              </a:defRPr>
            </a:lvl3pPr>
            <a:lvl4pPr lvl="3" rtl="0" algn="ctr">
              <a:spcBef>
                <a:spcPts val="0"/>
              </a:spcBef>
              <a:spcAft>
                <a:spcPts val="0"/>
              </a:spcAft>
              <a:buSzPts val="3600"/>
              <a:buFont typeface="DM Sans"/>
              <a:buNone/>
              <a:defRPr sz="3600">
                <a:latin typeface="DM Sans"/>
                <a:ea typeface="DM Sans"/>
                <a:cs typeface="DM Sans"/>
                <a:sym typeface="DM Sans"/>
              </a:defRPr>
            </a:lvl4pPr>
            <a:lvl5pPr lvl="4" rtl="0" algn="ctr">
              <a:spcBef>
                <a:spcPts val="0"/>
              </a:spcBef>
              <a:spcAft>
                <a:spcPts val="0"/>
              </a:spcAft>
              <a:buSzPts val="3600"/>
              <a:buFont typeface="DM Sans"/>
              <a:buNone/>
              <a:defRPr sz="3600">
                <a:latin typeface="DM Sans"/>
                <a:ea typeface="DM Sans"/>
                <a:cs typeface="DM Sans"/>
                <a:sym typeface="DM Sans"/>
              </a:defRPr>
            </a:lvl5pPr>
            <a:lvl6pPr lvl="5" rtl="0" algn="ctr">
              <a:spcBef>
                <a:spcPts val="0"/>
              </a:spcBef>
              <a:spcAft>
                <a:spcPts val="0"/>
              </a:spcAft>
              <a:buSzPts val="3600"/>
              <a:buFont typeface="DM Sans"/>
              <a:buNone/>
              <a:defRPr sz="3600">
                <a:latin typeface="DM Sans"/>
                <a:ea typeface="DM Sans"/>
                <a:cs typeface="DM Sans"/>
                <a:sym typeface="DM Sans"/>
              </a:defRPr>
            </a:lvl6pPr>
            <a:lvl7pPr lvl="6" rtl="0" algn="ctr">
              <a:spcBef>
                <a:spcPts val="0"/>
              </a:spcBef>
              <a:spcAft>
                <a:spcPts val="0"/>
              </a:spcAft>
              <a:buSzPts val="3600"/>
              <a:buFont typeface="DM Sans"/>
              <a:buNone/>
              <a:defRPr sz="3600">
                <a:latin typeface="DM Sans"/>
                <a:ea typeface="DM Sans"/>
                <a:cs typeface="DM Sans"/>
                <a:sym typeface="DM Sans"/>
              </a:defRPr>
            </a:lvl7pPr>
            <a:lvl8pPr lvl="7" rtl="0" algn="ctr">
              <a:spcBef>
                <a:spcPts val="0"/>
              </a:spcBef>
              <a:spcAft>
                <a:spcPts val="0"/>
              </a:spcAft>
              <a:buSzPts val="3600"/>
              <a:buFont typeface="DM Sans"/>
              <a:buNone/>
              <a:defRPr sz="3600">
                <a:latin typeface="DM Sans"/>
                <a:ea typeface="DM Sans"/>
                <a:cs typeface="DM Sans"/>
                <a:sym typeface="DM Sans"/>
              </a:defRPr>
            </a:lvl8pPr>
            <a:lvl9pPr lvl="8" rtl="0" algn="ctr">
              <a:spcBef>
                <a:spcPts val="0"/>
              </a:spcBef>
              <a:spcAft>
                <a:spcPts val="0"/>
              </a:spcAft>
              <a:buSzPts val="3600"/>
              <a:buFont typeface="DM Sans"/>
              <a:buNone/>
              <a:defRPr sz="3600">
                <a:latin typeface="DM Sans"/>
                <a:ea typeface="DM Sans"/>
                <a:cs typeface="DM Sans"/>
                <a:sym typeface="DM Sans"/>
              </a:defRPr>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ONE_COLUMN_TEXT_1_1_1_1_1">
    <p:bg>
      <p:bgPr>
        <a:solidFill>
          <a:srgbClr val="F6F1F3"/>
        </a:solidFill>
      </p:bgPr>
    </p:bg>
    <p:spTree>
      <p:nvGrpSpPr>
        <p:cNvPr id="372" name="Shape 372"/>
        <p:cNvGrpSpPr/>
        <p:nvPr/>
      </p:nvGrpSpPr>
      <p:grpSpPr>
        <a:xfrm>
          <a:off x="0" y="0"/>
          <a:ext cx="0" cy="0"/>
          <a:chOff x="0" y="0"/>
          <a:chExt cx="0" cy="0"/>
        </a:xfrm>
      </p:grpSpPr>
      <p:grpSp>
        <p:nvGrpSpPr>
          <p:cNvPr id="373" name="Google Shape;373;p27"/>
          <p:cNvGrpSpPr/>
          <p:nvPr/>
        </p:nvGrpSpPr>
        <p:grpSpPr>
          <a:xfrm>
            <a:off x="-139707" y="7064900"/>
            <a:ext cx="3546713" cy="3641803"/>
            <a:chOff x="-199351" y="2855375"/>
            <a:chExt cx="5366490" cy="2296943"/>
          </a:xfrm>
        </p:grpSpPr>
        <p:grpSp>
          <p:nvGrpSpPr>
            <p:cNvPr id="374" name="Google Shape;374;p27"/>
            <p:cNvGrpSpPr/>
            <p:nvPr/>
          </p:nvGrpSpPr>
          <p:grpSpPr>
            <a:xfrm flipH="1">
              <a:off x="-199351" y="2855375"/>
              <a:ext cx="5366490" cy="2296943"/>
              <a:chOff x="5005549" y="2855375"/>
              <a:chExt cx="5366490" cy="2296943"/>
            </a:xfrm>
          </p:grpSpPr>
          <p:sp>
            <p:nvSpPr>
              <p:cNvPr id="375" name="Google Shape;375;p27"/>
              <p:cNvSpPr/>
              <p:nvPr/>
            </p:nvSpPr>
            <p:spPr>
              <a:xfrm>
                <a:off x="5005549" y="2855375"/>
                <a:ext cx="5366490" cy="229694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9219036" y="445615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7" name="Google Shape;377;p27"/>
            <p:cNvSpPr/>
            <p:nvPr/>
          </p:nvSpPr>
          <p:spPr>
            <a:xfrm flipH="1">
              <a:off x="2887271" y="362680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27"/>
          <p:cNvSpPr txBox="1"/>
          <p:nvPr/>
        </p:nvSpPr>
        <p:spPr>
          <a:xfrm flipH="1">
            <a:off x="3453381" y="10001775"/>
            <a:ext cx="2142900" cy="726300"/>
          </a:xfrm>
          <a:prstGeom prst="rect">
            <a:avLst/>
          </a:prstGeom>
          <a:noFill/>
          <a:ln>
            <a:noFill/>
          </a:ln>
        </p:spPr>
        <p:txBody>
          <a:bodyPr anchorCtr="0" anchor="ctr" bIns="103300" lIns="103300" spcFirstLastPara="1" rIns="103300" wrap="square" tIns="103300">
            <a:noAutofit/>
          </a:bodyPr>
          <a:lstStyle/>
          <a:p>
            <a:pPr indent="0" lvl="0" marL="0" rtl="0" algn="l">
              <a:spcBef>
                <a:spcPts val="0"/>
              </a:spcBef>
              <a:spcAft>
                <a:spcPts val="0"/>
              </a:spcAft>
              <a:buNone/>
            </a:pPr>
            <a:r>
              <a:rPr b="1" lang="en-GB" sz="1000">
                <a:latin typeface="Lora"/>
                <a:ea typeface="Lora"/>
                <a:cs typeface="Lora"/>
                <a:sym typeface="Lora"/>
              </a:rPr>
              <a:t>Black: Original content</a:t>
            </a:r>
            <a:r>
              <a:rPr b="1" lang="en-GB" sz="1000">
                <a:solidFill>
                  <a:srgbClr val="38761D"/>
                </a:solidFill>
                <a:latin typeface="Lora"/>
                <a:ea typeface="Lora"/>
                <a:cs typeface="Lora"/>
                <a:sym typeface="Lora"/>
              </a:rPr>
              <a:t>     </a:t>
            </a:r>
            <a:r>
              <a:rPr b="1" lang="en-GB" sz="1000">
                <a:solidFill>
                  <a:srgbClr val="8E7CC3"/>
                </a:solidFill>
                <a:latin typeface="Lora"/>
                <a:ea typeface="Lora"/>
                <a:cs typeface="Lora"/>
                <a:sym typeface="Lora"/>
              </a:rPr>
              <a:t>   </a:t>
            </a:r>
            <a:endParaRPr b="1" sz="1000">
              <a:latin typeface="Lora"/>
              <a:ea typeface="Lora"/>
              <a:cs typeface="Lora"/>
              <a:sym typeface="Lora"/>
            </a:endParaRPr>
          </a:p>
          <a:p>
            <a:pPr indent="0" lvl="0" marL="0" rtl="0" algn="l">
              <a:spcBef>
                <a:spcPts val="0"/>
              </a:spcBef>
              <a:spcAft>
                <a:spcPts val="0"/>
              </a:spcAft>
              <a:buNone/>
            </a:pPr>
            <a:r>
              <a:rPr b="1" lang="en-GB" sz="1000">
                <a:solidFill>
                  <a:srgbClr val="FF0000"/>
                </a:solidFill>
                <a:latin typeface="Lora"/>
                <a:ea typeface="Lora"/>
                <a:cs typeface="Lora"/>
                <a:sym typeface="Lora"/>
              </a:rPr>
              <a:t>Red: Important</a:t>
            </a:r>
            <a:r>
              <a:rPr b="1" lang="en-GB" sz="1000">
                <a:solidFill>
                  <a:srgbClr val="B45F06"/>
                </a:solidFill>
                <a:latin typeface="Lora"/>
                <a:ea typeface="Lora"/>
                <a:cs typeface="Lora"/>
                <a:sym typeface="Lora"/>
              </a:rPr>
              <a:t>   </a:t>
            </a:r>
            <a:r>
              <a:rPr b="1" lang="en-GB" sz="1000">
                <a:solidFill>
                  <a:srgbClr val="8E7CC3"/>
                </a:solidFill>
                <a:latin typeface="Lora"/>
                <a:ea typeface="Lora"/>
                <a:cs typeface="Lora"/>
                <a:sym typeface="Lora"/>
              </a:rPr>
              <a:t>                      </a:t>
            </a:r>
            <a:endParaRPr b="1" sz="1000">
              <a:solidFill>
                <a:srgbClr val="666666"/>
              </a:solidFill>
              <a:latin typeface="Lora"/>
              <a:ea typeface="Lora"/>
              <a:cs typeface="Lora"/>
              <a:sym typeface="Lora"/>
            </a:endParaRPr>
          </a:p>
          <a:p>
            <a:pPr indent="0" lvl="0" marL="0" rtl="0" algn="l">
              <a:spcBef>
                <a:spcPts val="0"/>
              </a:spcBef>
              <a:spcAft>
                <a:spcPts val="0"/>
              </a:spcAft>
              <a:buClr>
                <a:srgbClr val="000000"/>
              </a:buClr>
              <a:buSzPts val="1200"/>
              <a:buFont typeface="Arial"/>
              <a:buNone/>
            </a:pPr>
            <a:r>
              <a:rPr b="1" lang="en-GB" sz="1000">
                <a:solidFill>
                  <a:srgbClr val="4A86E8"/>
                </a:solidFill>
                <a:latin typeface="Lora"/>
                <a:ea typeface="Lora"/>
                <a:cs typeface="Lora"/>
                <a:sym typeface="Lora"/>
              </a:rPr>
              <a:t>Blue: Males slides</a:t>
            </a:r>
            <a:endParaRPr b="1" sz="1000">
              <a:solidFill>
                <a:srgbClr val="4A86E8"/>
              </a:solidFill>
              <a:latin typeface="Lora"/>
              <a:ea typeface="Lora"/>
              <a:cs typeface="Lora"/>
              <a:sym typeface="Lora"/>
            </a:endParaRPr>
          </a:p>
        </p:txBody>
      </p:sp>
      <p:sp>
        <p:nvSpPr>
          <p:cNvPr id="379" name="Google Shape;379;p27"/>
          <p:cNvSpPr txBox="1"/>
          <p:nvPr/>
        </p:nvSpPr>
        <p:spPr>
          <a:xfrm>
            <a:off x="5062864" y="10017474"/>
            <a:ext cx="2556600" cy="694800"/>
          </a:xfrm>
          <a:prstGeom prst="rect">
            <a:avLst/>
          </a:prstGeom>
          <a:noFill/>
          <a:ln>
            <a:noFill/>
          </a:ln>
        </p:spPr>
        <p:txBody>
          <a:bodyPr anchorCtr="0" anchor="t" bIns="103300" lIns="103300" spcFirstLastPara="1" rIns="103300" wrap="square" tIns="103300">
            <a:noAutofit/>
          </a:bodyPr>
          <a:lstStyle/>
          <a:p>
            <a:pPr indent="0" lvl="0" marL="0" rtl="0" algn="l">
              <a:spcBef>
                <a:spcPts val="0"/>
              </a:spcBef>
              <a:spcAft>
                <a:spcPts val="0"/>
              </a:spcAft>
              <a:buClr>
                <a:srgbClr val="000000"/>
              </a:buClr>
              <a:buSzPts val="1100"/>
              <a:buFont typeface="Arial"/>
              <a:buNone/>
            </a:pPr>
            <a:r>
              <a:rPr b="1" lang="en-GB" sz="1000">
                <a:solidFill>
                  <a:srgbClr val="B45F06"/>
                </a:solidFill>
                <a:latin typeface="Lora"/>
                <a:ea typeface="Lora"/>
                <a:cs typeface="Lora"/>
                <a:sym typeface="Lora"/>
              </a:rPr>
              <a:t>Orange: Doctor notes</a:t>
            </a:r>
            <a:endParaRPr b="1" sz="1000">
              <a:solidFill>
                <a:srgbClr val="B45F06"/>
              </a:solidFill>
              <a:latin typeface="Lora"/>
              <a:ea typeface="Lora"/>
              <a:cs typeface="Lora"/>
              <a:sym typeface="Lora"/>
            </a:endParaRPr>
          </a:p>
          <a:p>
            <a:pPr indent="0" lvl="0" marL="0" rtl="0" algn="l">
              <a:spcBef>
                <a:spcPts val="0"/>
              </a:spcBef>
              <a:spcAft>
                <a:spcPts val="0"/>
              </a:spcAft>
              <a:buNone/>
            </a:pPr>
            <a:r>
              <a:rPr b="1" lang="en-GB" sz="1000">
                <a:solidFill>
                  <a:srgbClr val="999999"/>
                </a:solidFill>
                <a:latin typeface="Lora"/>
                <a:ea typeface="Lora"/>
                <a:cs typeface="Lora"/>
                <a:sym typeface="Lora"/>
              </a:rPr>
              <a:t>Grey: Extra/Robbins </a:t>
            </a:r>
            <a:endParaRPr b="1" sz="1000">
              <a:solidFill>
                <a:srgbClr val="38761D"/>
              </a:solidFill>
              <a:latin typeface="Lora"/>
              <a:ea typeface="Lora"/>
              <a:cs typeface="Lora"/>
              <a:sym typeface="Lora"/>
            </a:endParaRPr>
          </a:p>
          <a:p>
            <a:pPr indent="0" lvl="0" marL="0" rtl="0" algn="l">
              <a:spcBef>
                <a:spcPts val="0"/>
              </a:spcBef>
              <a:spcAft>
                <a:spcPts val="0"/>
              </a:spcAft>
              <a:buNone/>
            </a:pPr>
            <a:r>
              <a:rPr b="1" lang="en-GB" sz="1000">
                <a:solidFill>
                  <a:srgbClr val="38761D"/>
                </a:solidFill>
                <a:latin typeface="Lora"/>
                <a:ea typeface="Lora"/>
                <a:cs typeface="Lora"/>
                <a:sym typeface="Lora"/>
              </a:rPr>
              <a:t>Green: F</a:t>
            </a:r>
            <a:r>
              <a:rPr b="1" lang="en-GB" sz="1000">
                <a:solidFill>
                  <a:srgbClr val="38761D"/>
                </a:solidFill>
                <a:latin typeface="Lora"/>
                <a:ea typeface="Lora"/>
                <a:cs typeface="Lora"/>
                <a:sym typeface="Lora"/>
              </a:rPr>
              <a:t>emales slides  </a:t>
            </a:r>
            <a:r>
              <a:rPr b="1" lang="en-GB" sz="1000">
                <a:solidFill>
                  <a:srgbClr val="38761D"/>
                </a:solidFill>
                <a:latin typeface="CG Times"/>
                <a:ea typeface="CG Times"/>
                <a:cs typeface="CG Times"/>
                <a:sym typeface="CG Times"/>
              </a:rPr>
              <a:t>                        </a:t>
            </a:r>
            <a:endParaRPr b="1" sz="1000">
              <a:solidFill>
                <a:srgbClr val="38761D"/>
              </a:solidFill>
              <a:latin typeface="CG Times"/>
              <a:ea typeface="CG Times"/>
              <a:cs typeface="CG Times"/>
              <a:sym typeface="CG Times"/>
            </a:endParaRPr>
          </a:p>
        </p:txBody>
      </p:sp>
      <p:pic>
        <p:nvPicPr>
          <p:cNvPr id="380" name="Google Shape;380;p27"/>
          <p:cNvPicPr preferRelativeResize="0"/>
          <p:nvPr/>
        </p:nvPicPr>
        <p:blipFill>
          <a:blip r:embed="rId2">
            <a:alphaModFix/>
          </a:blip>
          <a:stretch>
            <a:fillRect/>
          </a:stretch>
        </p:blipFill>
        <p:spPr>
          <a:xfrm>
            <a:off x="28925" y="6589875"/>
            <a:ext cx="4555725" cy="4555725"/>
          </a:xfrm>
          <a:prstGeom prst="rect">
            <a:avLst/>
          </a:prstGeom>
          <a:noFill/>
          <a:ln>
            <a:noFill/>
          </a:ln>
        </p:spPr>
      </p:pic>
      <p:pic>
        <p:nvPicPr>
          <p:cNvPr id="381" name="Google Shape;381;p27"/>
          <p:cNvPicPr preferRelativeResize="0"/>
          <p:nvPr/>
        </p:nvPicPr>
        <p:blipFill>
          <a:blip r:embed="rId3">
            <a:alphaModFix/>
          </a:blip>
          <a:stretch>
            <a:fillRect/>
          </a:stretch>
        </p:blipFill>
        <p:spPr>
          <a:xfrm>
            <a:off x="0" y="340424"/>
            <a:ext cx="1604751" cy="616500"/>
          </a:xfrm>
          <a:prstGeom prst="rect">
            <a:avLst/>
          </a:prstGeom>
          <a:noFill/>
          <a:ln>
            <a:noFill/>
          </a:ln>
        </p:spPr>
      </p:pic>
      <p:pic>
        <p:nvPicPr>
          <p:cNvPr id="382" name="Google Shape;382;p27"/>
          <p:cNvPicPr preferRelativeResize="0"/>
          <p:nvPr/>
        </p:nvPicPr>
        <p:blipFill rotWithShape="1">
          <a:blip r:embed="rId4">
            <a:alphaModFix/>
          </a:blip>
          <a:srcRect b="0" l="19248" r="15190" t="0"/>
          <a:stretch/>
        </p:blipFill>
        <p:spPr>
          <a:xfrm>
            <a:off x="6771450" y="174975"/>
            <a:ext cx="970000" cy="107737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spTree>
      <p:nvGrpSpPr>
        <p:cNvPr id="383" name="Shape 383"/>
        <p:cNvGrpSpPr/>
        <p:nvPr/>
      </p:nvGrpSpPr>
      <p:grpSpPr>
        <a:xfrm>
          <a:off x="0" y="0"/>
          <a:ext cx="0" cy="0"/>
          <a:chOff x="0" y="0"/>
          <a:chExt cx="0" cy="0"/>
        </a:xfrm>
      </p:grpSpPr>
      <p:sp>
        <p:nvSpPr>
          <p:cNvPr id="384" name="Google Shape;384;p28"/>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5" name="Google Shape;385;p28"/>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86" name="Google Shape;386;p28"/>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2">
    <p:spTree>
      <p:nvGrpSpPr>
        <p:cNvPr id="387" name="Shape 387"/>
        <p:cNvGrpSpPr/>
        <p:nvPr/>
      </p:nvGrpSpPr>
      <p:grpSpPr>
        <a:xfrm>
          <a:off x="0" y="0"/>
          <a:ext cx="0" cy="0"/>
          <a:chOff x="0" y="0"/>
          <a:chExt cx="0" cy="0"/>
        </a:xfrm>
      </p:grpSpPr>
      <p:sp>
        <p:nvSpPr>
          <p:cNvPr id="388" name="Google Shape;388;p29"/>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9" name="Google Shape;389;p29"/>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0" name="Google Shape;390;p29"/>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3">
  <p:cSld name="TITLE_3">
    <p:spTree>
      <p:nvGrpSpPr>
        <p:cNvPr id="391" name="Shape 391"/>
        <p:cNvGrpSpPr/>
        <p:nvPr/>
      </p:nvGrpSpPr>
      <p:grpSpPr>
        <a:xfrm>
          <a:off x="0" y="0"/>
          <a:ext cx="0" cy="0"/>
          <a:chOff x="0" y="0"/>
          <a:chExt cx="0" cy="0"/>
        </a:xfrm>
      </p:grpSpPr>
      <p:sp>
        <p:nvSpPr>
          <p:cNvPr id="392" name="Google Shape;392;p30"/>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93" name="Google Shape;393;p30"/>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94" name="Google Shape;394;p30"/>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6" name="Shape 36"/>
        <p:cNvGrpSpPr/>
        <p:nvPr/>
      </p:nvGrpSpPr>
      <p:grpSpPr>
        <a:xfrm>
          <a:off x="0" y="0"/>
          <a:ext cx="0" cy="0"/>
          <a:chOff x="0" y="0"/>
          <a:chExt cx="0" cy="0"/>
        </a:xfrm>
      </p:grpSpPr>
      <p:grpSp>
        <p:nvGrpSpPr>
          <p:cNvPr id="37" name="Google Shape;37;p4"/>
          <p:cNvGrpSpPr/>
          <p:nvPr/>
        </p:nvGrpSpPr>
        <p:grpSpPr>
          <a:xfrm>
            <a:off x="-1134010" y="5933468"/>
            <a:ext cx="4647917" cy="4773048"/>
            <a:chOff x="-199351" y="2855375"/>
            <a:chExt cx="5366490" cy="2296943"/>
          </a:xfrm>
        </p:grpSpPr>
        <p:grpSp>
          <p:nvGrpSpPr>
            <p:cNvPr id="38" name="Google Shape;38;p4"/>
            <p:cNvGrpSpPr/>
            <p:nvPr/>
          </p:nvGrpSpPr>
          <p:grpSpPr>
            <a:xfrm flipH="1">
              <a:off x="-199351" y="2855375"/>
              <a:ext cx="5366490" cy="2296943"/>
              <a:chOff x="5005549" y="2855375"/>
              <a:chExt cx="5366490" cy="2296943"/>
            </a:xfrm>
          </p:grpSpPr>
          <p:sp>
            <p:nvSpPr>
              <p:cNvPr id="39" name="Google Shape;39;p4"/>
              <p:cNvSpPr/>
              <p:nvPr/>
            </p:nvSpPr>
            <p:spPr>
              <a:xfrm>
                <a:off x="5005549" y="2855375"/>
                <a:ext cx="5366490" cy="229694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9219036" y="445615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4"/>
            <p:cNvSpPr/>
            <p:nvPr/>
          </p:nvSpPr>
          <p:spPr>
            <a:xfrm flipH="1">
              <a:off x="2887271" y="362680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 name="Google Shape;42;p4"/>
          <p:cNvSpPr txBox="1"/>
          <p:nvPr>
            <p:ph idx="1" type="subTitle"/>
          </p:nvPr>
        </p:nvSpPr>
        <p:spPr>
          <a:xfrm flipH="1">
            <a:off x="623768" y="4901681"/>
            <a:ext cx="2450700" cy="4332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43" name="Google Shape;43;p4"/>
          <p:cNvSpPr txBox="1"/>
          <p:nvPr>
            <p:ph type="title"/>
          </p:nvPr>
        </p:nvSpPr>
        <p:spPr>
          <a:xfrm>
            <a:off x="623633" y="1122142"/>
            <a:ext cx="2890500" cy="3473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4800"/>
            </a:lvl1pPr>
            <a:lvl2pPr lvl="1" rtl="0">
              <a:spcBef>
                <a:spcPts val="0"/>
              </a:spcBef>
              <a:spcAft>
                <a:spcPts val="0"/>
              </a:spcAft>
              <a:buNone/>
              <a:defRPr sz="4800">
                <a:latin typeface="Roboto Slab"/>
                <a:ea typeface="Roboto Slab"/>
                <a:cs typeface="Roboto Slab"/>
                <a:sym typeface="Roboto Slab"/>
              </a:defRPr>
            </a:lvl2pPr>
            <a:lvl3pPr lvl="2" rtl="0">
              <a:spcBef>
                <a:spcPts val="0"/>
              </a:spcBef>
              <a:spcAft>
                <a:spcPts val="0"/>
              </a:spcAft>
              <a:buNone/>
              <a:defRPr sz="4800">
                <a:latin typeface="Roboto Slab"/>
                <a:ea typeface="Roboto Slab"/>
                <a:cs typeface="Roboto Slab"/>
                <a:sym typeface="Roboto Slab"/>
              </a:defRPr>
            </a:lvl3pPr>
            <a:lvl4pPr lvl="3" rtl="0">
              <a:spcBef>
                <a:spcPts val="0"/>
              </a:spcBef>
              <a:spcAft>
                <a:spcPts val="0"/>
              </a:spcAft>
              <a:buNone/>
              <a:defRPr sz="4800">
                <a:latin typeface="Roboto Slab"/>
                <a:ea typeface="Roboto Slab"/>
                <a:cs typeface="Roboto Slab"/>
                <a:sym typeface="Roboto Slab"/>
              </a:defRPr>
            </a:lvl4pPr>
            <a:lvl5pPr lvl="4" rtl="0">
              <a:spcBef>
                <a:spcPts val="0"/>
              </a:spcBef>
              <a:spcAft>
                <a:spcPts val="0"/>
              </a:spcAft>
              <a:buNone/>
              <a:defRPr sz="4800">
                <a:latin typeface="Roboto Slab"/>
                <a:ea typeface="Roboto Slab"/>
                <a:cs typeface="Roboto Slab"/>
                <a:sym typeface="Roboto Slab"/>
              </a:defRPr>
            </a:lvl5pPr>
            <a:lvl6pPr lvl="5" rtl="0">
              <a:spcBef>
                <a:spcPts val="0"/>
              </a:spcBef>
              <a:spcAft>
                <a:spcPts val="0"/>
              </a:spcAft>
              <a:buNone/>
              <a:defRPr sz="4800">
                <a:latin typeface="Roboto Slab"/>
                <a:ea typeface="Roboto Slab"/>
                <a:cs typeface="Roboto Slab"/>
                <a:sym typeface="Roboto Slab"/>
              </a:defRPr>
            </a:lvl6pPr>
            <a:lvl7pPr lvl="6" rtl="0">
              <a:spcBef>
                <a:spcPts val="0"/>
              </a:spcBef>
              <a:spcAft>
                <a:spcPts val="0"/>
              </a:spcAft>
              <a:buNone/>
              <a:defRPr sz="4800">
                <a:latin typeface="Roboto Slab"/>
                <a:ea typeface="Roboto Slab"/>
                <a:cs typeface="Roboto Slab"/>
                <a:sym typeface="Roboto Slab"/>
              </a:defRPr>
            </a:lvl7pPr>
            <a:lvl8pPr lvl="7" rtl="0">
              <a:spcBef>
                <a:spcPts val="0"/>
              </a:spcBef>
              <a:spcAft>
                <a:spcPts val="0"/>
              </a:spcAft>
              <a:buNone/>
              <a:defRPr sz="4800">
                <a:latin typeface="Roboto Slab"/>
                <a:ea typeface="Roboto Slab"/>
                <a:cs typeface="Roboto Slab"/>
                <a:sym typeface="Roboto Slab"/>
              </a:defRPr>
            </a:lvl8pPr>
            <a:lvl9pPr lvl="8" rtl="0">
              <a:spcBef>
                <a:spcPts val="0"/>
              </a:spcBef>
              <a:spcAft>
                <a:spcPts val="0"/>
              </a:spcAft>
              <a:buNone/>
              <a:defRPr sz="4800">
                <a:latin typeface="Roboto Slab"/>
                <a:ea typeface="Roboto Slab"/>
                <a:cs typeface="Roboto Slab"/>
                <a:sym typeface="Roboto Slab"/>
              </a:defRPr>
            </a:lvl9pPr>
          </a:lstStyle>
          <a:p/>
        </p:txBody>
      </p:sp>
      <p:grpSp>
        <p:nvGrpSpPr>
          <p:cNvPr id="44" name="Google Shape;44;p4"/>
          <p:cNvGrpSpPr/>
          <p:nvPr/>
        </p:nvGrpSpPr>
        <p:grpSpPr>
          <a:xfrm>
            <a:off x="623454" y="927033"/>
            <a:ext cx="3813354" cy="3682399"/>
            <a:chOff x="3982947" y="764924"/>
            <a:chExt cx="4402902" cy="1772088"/>
          </a:xfrm>
        </p:grpSpPr>
        <p:sp>
          <p:nvSpPr>
            <p:cNvPr id="45" name="Google Shape;45;p4"/>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1">
    <p:bg>
      <p:bgPr>
        <a:solidFill>
          <a:srgbClr val="FFFFFF"/>
        </a:solidFill>
      </p:bgPr>
    </p:bg>
    <p:spTree>
      <p:nvGrpSpPr>
        <p:cNvPr id="395" name="Shape 395"/>
        <p:cNvGrpSpPr/>
        <p:nvPr/>
      </p:nvGrpSpPr>
      <p:grpSpPr>
        <a:xfrm>
          <a:off x="0" y="0"/>
          <a:ext cx="0" cy="0"/>
          <a:chOff x="0" y="0"/>
          <a:chExt cx="0" cy="0"/>
        </a:xfrm>
      </p:grpSpPr>
      <p:sp>
        <p:nvSpPr>
          <p:cNvPr id="396" name="Google Shape;396;p31"/>
          <p:cNvSpPr/>
          <p:nvPr/>
        </p:nvSpPr>
        <p:spPr>
          <a:xfrm>
            <a:off x="0" y="10485168"/>
            <a:ext cx="7920000" cy="203100"/>
          </a:xfrm>
          <a:prstGeom prst="rect">
            <a:avLst/>
          </a:prstGeom>
          <a:solidFill>
            <a:srgbClr val="741B47"/>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397" name="Google Shape;397;p31"/>
          <p:cNvCxnSpPr/>
          <p:nvPr/>
        </p:nvCxnSpPr>
        <p:spPr>
          <a:xfrm flipH="1" rot="10800000">
            <a:off x="1267189" y="833245"/>
            <a:ext cx="5385600" cy="3900"/>
          </a:xfrm>
          <a:prstGeom prst="straightConnector1">
            <a:avLst/>
          </a:prstGeom>
          <a:noFill/>
          <a:ln cap="flat" cmpd="sng" w="28575">
            <a:solidFill>
              <a:srgbClr val="741B47"/>
            </a:solidFill>
            <a:prstDash val="solid"/>
            <a:round/>
            <a:headEnd len="med" w="med" type="diamond"/>
            <a:tailEnd len="med" w="med" type="diamon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52" name="Shape 52"/>
        <p:cNvGrpSpPr/>
        <p:nvPr/>
      </p:nvGrpSpPr>
      <p:grpSpPr>
        <a:xfrm>
          <a:off x="0" y="0"/>
          <a:ext cx="0" cy="0"/>
          <a:chOff x="0" y="0"/>
          <a:chExt cx="0" cy="0"/>
        </a:xfrm>
      </p:grpSpPr>
      <p:sp>
        <p:nvSpPr>
          <p:cNvPr id="53" name="Google Shape;53;p5"/>
          <p:cNvSpPr/>
          <p:nvPr/>
        </p:nvSpPr>
        <p:spPr>
          <a:xfrm>
            <a:off x="6001128" y="8675226"/>
            <a:ext cx="1978235" cy="203140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txBox="1"/>
          <p:nvPr>
            <p:ph idx="1" type="subTitle"/>
          </p:nvPr>
        </p:nvSpPr>
        <p:spPr>
          <a:xfrm>
            <a:off x="4700551" y="4523567"/>
            <a:ext cx="2595900" cy="225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2"/>
                </a:solidFill>
              </a:defRPr>
            </a:lvl1pPr>
            <a:lvl2pPr lvl="1" rtl="0" algn="r">
              <a:lnSpc>
                <a:spcPct val="100000"/>
              </a:lnSpc>
              <a:spcBef>
                <a:spcPts val="1600"/>
              </a:spcBef>
              <a:spcAft>
                <a:spcPts val="0"/>
              </a:spcAft>
              <a:buNone/>
              <a:defRPr sz="1400">
                <a:solidFill>
                  <a:schemeClr val="dk2"/>
                </a:solidFill>
              </a:defRPr>
            </a:lvl2pPr>
            <a:lvl3pPr lvl="2" rtl="0" algn="r">
              <a:lnSpc>
                <a:spcPct val="100000"/>
              </a:lnSpc>
              <a:spcBef>
                <a:spcPts val="1600"/>
              </a:spcBef>
              <a:spcAft>
                <a:spcPts val="0"/>
              </a:spcAft>
              <a:buNone/>
              <a:defRPr sz="1400">
                <a:solidFill>
                  <a:schemeClr val="dk2"/>
                </a:solidFill>
              </a:defRPr>
            </a:lvl3pPr>
            <a:lvl4pPr lvl="3" rtl="0" algn="r">
              <a:lnSpc>
                <a:spcPct val="100000"/>
              </a:lnSpc>
              <a:spcBef>
                <a:spcPts val="1600"/>
              </a:spcBef>
              <a:spcAft>
                <a:spcPts val="0"/>
              </a:spcAft>
              <a:buNone/>
              <a:defRPr sz="1400">
                <a:solidFill>
                  <a:schemeClr val="dk2"/>
                </a:solidFill>
              </a:defRPr>
            </a:lvl4pPr>
            <a:lvl5pPr lvl="4" rtl="0" algn="r">
              <a:lnSpc>
                <a:spcPct val="100000"/>
              </a:lnSpc>
              <a:spcBef>
                <a:spcPts val="1600"/>
              </a:spcBef>
              <a:spcAft>
                <a:spcPts val="0"/>
              </a:spcAft>
              <a:buNone/>
              <a:defRPr sz="1400">
                <a:solidFill>
                  <a:schemeClr val="dk2"/>
                </a:solidFill>
              </a:defRPr>
            </a:lvl5pPr>
            <a:lvl6pPr lvl="5" rtl="0" algn="r">
              <a:lnSpc>
                <a:spcPct val="100000"/>
              </a:lnSpc>
              <a:spcBef>
                <a:spcPts val="1600"/>
              </a:spcBef>
              <a:spcAft>
                <a:spcPts val="0"/>
              </a:spcAft>
              <a:buNone/>
              <a:defRPr sz="1400">
                <a:solidFill>
                  <a:schemeClr val="dk2"/>
                </a:solidFill>
              </a:defRPr>
            </a:lvl6pPr>
            <a:lvl7pPr lvl="6" rtl="0" algn="r">
              <a:lnSpc>
                <a:spcPct val="100000"/>
              </a:lnSpc>
              <a:spcBef>
                <a:spcPts val="1600"/>
              </a:spcBef>
              <a:spcAft>
                <a:spcPts val="0"/>
              </a:spcAft>
              <a:buNone/>
              <a:defRPr sz="1400">
                <a:solidFill>
                  <a:schemeClr val="dk2"/>
                </a:solidFill>
              </a:defRPr>
            </a:lvl7pPr>
            <a:lvl8pPr lvl="7" rtl="0" algn="r">
              <a:lnSpc>
                <a:spcPct val="100000"/>
              </a:lnSpc>
              <a:spcBef>
                <a:spcPts val="1600"/>
              </a:spcBef>
              <a:spcAft>
                <a:spcPts val="0"/>
              </a:spcAft>
              <a:buNone/>
              <a:defRPr sz="1400">
                <a:solidFill>
                  <a:schemeClr val="dk2"/>
                </a:solidFill>
              </a:defRPr>
            </a:lvl8pPr>
            <a:lvl9pPr lvl="8" rtl="0" algn="r">
              <a:lnSpc>
                <a:spcPct val="100000"/>
              </a:lnSpc>
              <a:spcBef>
                <a:spcPts val="1600"/>
              </a:spcBef>
              <a:spcAft>
                <a:spcPts val="1600"/>
              </a:spcAft>
              <a:buNone/>
              <a:defRPr sz="1400">
                <a:solidFill>
                  <a:schemeClr val="dk2"/>
                </a:solidFill>
              </a:defRPr>
            </a:lvl9pPr>
          </a:lstStyle>
          <a:p/>
        </p:txBody>
      </p:sp>
      <p:sp>
        <p:nvSpPr>
          <p:cNvPr id="55" name="Google Shape;55;p5"/>
          <p:cNvSpPr txBox="1"/>
          <p:nvPr>
            <p:ph type="ctrTitle"/>
          </p:nvPr>
        </p:nvSpPr>
        <p:spPr>
          <a:xfrm>
            <a:off x="1819904" y="746952"/>
            <a:ext cx="54765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3000"/>
            </a:lvl1pPr>
            <a:lvl2pPr lvl="1" rtl="0">
              <a:spcBef>
                <a:spcPts val="0"/>
              </a:spcBef>
              <a:spcAft>
                <a:spcPts val="0"/>
              </a:spcAft>
              <a:buSzPts val="2400"/>
              <a:buFont typeface="DM Sans"/>
              <a:buNone/>
              <a:defRPr sz="2400">
                <a:latin typeface="DM Sans"/>
                <a:ea typeface="DM Sans"/>
                <a:cs typeface="DM Sans"/>
                <a:sym typeface="DM Sans"/>
              </a:defRPr>
            </a:lvl2pPr>
            <a:lvl3pPr lvl="2" rtl="0">
              <a:spcBef>
                <a:spcPts val="0"/>
              </a:spcBef>
              <a:spcAft>
                <a:spcPts val="0"/>
              </a:spcAft>
              <a:buSzPts val="2400"/>
              <a:buFont typeface="DM Sans"/>
              <a:buNone/>
              <a:defRPr sz="2400">
                <a:latin typeface="DM Sans"/>
                <a:ea typeface="DM Sans"/>
                <a:cs typeface="DM Sans"/>
                <a:sym typeface="DM Sans"/>
              </a:defRPr>
            </a:lvl3pPr>
            <a:lvl4pPr lvl="3" rtl="0">
              <a:spcBef>
                <a:spcPts val="0"/>
              </a:spcBef>
              <a:spcAft>
                <a:spcPts val="0"/>
              </a:spcAft>
              <a:buSzPts val="2400"/>
              <a:buFont typeface="DM Sans"/>
              <a:buNone/>
              <a:defRPr sz="2400">
                <a:latin typeface="DM Sans"/>
                <a:ea typeface="DM Sans"/>
                <a:cs typeface="DM Sans"/>
                <a:sym typeface="DM Sans"/>
              </a:defRPr>
            </a:lvl4pPr>
            <a:lvl5pPr lvl="4" rtl="0">
              <a:spcBef>
                <a:spcPts val="0"/>
              </a:spcBef>
              <a:spcAft>
                <a:spcPts val="0"/>
              </a:spcAft>
              <a:buSzPts val="2400"/>
              <a:buFont typeface="DM Sans"/>
              <a:buNone/>
              <a:defRPr sz="2400">
                <a:latin typeface="DM Sans"/>
                <a:ea typeface="DM Sans"/>
                <a:cs typeface="DM Sans"/>
                <a:sym typeface="DM Sans"/>
              </a:defRPr>
            </a:lvl5pPr>
            <a:lvl6pPr lvl="5" rtl="0">
              <a:spcBef>
                <a:spcPts val="0"/>
              </a:spcBef>
              <a:spcAft>
                <a:spcPts val="0"/>
              </a:spcAft>
              <a:buSzPts val="2400"/>
              <a:buFont typeface="DM Sans"/>
              <a:buNone/>
              <a:defRPr sz="2400">
                <a:latin typeface="DM Sans"/>
                <a:ea typeface="DM Sans"/>
                <a:cs typeface="DM Sans"/>
                <a:sym typeface="DM Sans"/>
              </a:defRPr>
            </a:lvl6pPr>
            <a:lvl7pPr lvl="6" rtl="0">
              <a:spcBef>
                <a:spcPts val="0"/>
              </a:spcBef>
              <a:spcAft>
                <a:spcPts val="0"/>
              </a:spcAft>
              <a:buSzPts val="2400"/>
              <a:buFont typeface="DM Sans"/>
              <a:buNone/>
              <a:defRPr sz="2400">
                <a:latin typeface="DM Sans"/>
                <a:ea typeface="DM Sans"/>
                <a:cs typeface="DM Sans"/>
                <a:sym typeface="DM Sans"/>
              </a:defRPr>
            </a:lvl7pPr>
            <a:lvl8pPr lvl="7" rtl="0">
              <a:spcBef>
                <a:spcPts val="0"/>
              </a:spcBef>
              <a:spcAft>
                <a:spcPts val="0"/>
              </a:spcAft>
              <a:buSzPts val="2400"/>
              <a:buFont typeface="DM Sans"/>
              <a:buNone/>
              <a:defRPr sz="2400">
                <a:latin typeface="DM Sans"/>
                <a:ea typeface="DM Sans"/>
                <a:cs typeface="DM Sans"/>
                <a:sym typeface="DM Sans"/>
              </a:defRPr>
            </a:lvl8pPr>
            <a:lvl9pPr lvl="8" rtl="0">
              <a:spcBef>
                <a:spcPts val="0"/>
              </a:spcBef>
              <a:spcAft>
                <a:spcPts val="0"/>
              </a:spcAft>
              <a:buSzPts val="2400"/>
              <a:buFont typeface="DM Sans"/>
              <a:buNone/>
              <a:defRPr sz="2400">
                <a:latin typeface="DM Sans"/>
                <a:ea typeface="DM Sans"/>
                <a:cs typeface="DM Sans"/>
                <a:sym typeface="DM Sans"/>
              </a:defRPr>
            </a:lvl9pPr>
          </a:lstStyle>
          <a:p/>
        </p:txBody>
      </p:sp>
      <p:sp>
        <p:nvSpPr>
          <p:cNvPr id="56" name="Google Shape;56;p5"/>
          <p:cNvSpPr txBox="1"/>
          <p:nvPr>
            <p:ph idx="2" type="subTitle"/>
          </p:nvPr>
        </p:nvSpPr>
        <p:spPr>
          <a:xfrm>
            <a:off x="4700465" y="8059653"/>
            <a:ext cx="2595900" cy="2229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solidFill>
                  <a:schemeClr val="dk2"/>
                </a:solidFill>
              </a:defRPr>
            </a:lvl1pPr>
            <a:lvl2pPr lvl="1" rtl="0" algn="r">
              <a:lnSpc>
                <a:spcPct val="100000"/>
              </a:lnSpc>
              <a:spcBef>
                <a:spcPts val="1600"/>
              </a:spcBef>
              <a:spcAft>
                <a:spcPts val="0"/>
              </a:spcAft>
              <a:buNone/>
              <a:defRPr sz="1400">
                <a:solidFill>
                  <a:schemeClr val="dk2"/>
                </a:solidFill>
              </a:defRPr>
            </a:lvl2pPr>
            <a:lvl3pPr lvl="2" rtl="0" algn="r">
              <a:lnSpc>
                <a:spcPct val="100000"/>
              </a:lnSpc>
              <a:spcBef>
                <a:spcPts val="1600"/>
              </a:spcBef>
              <a:spcAft>
                <a:spcPts val="0"/>
              </a:spcAft>
              <a:buNone/>
              <a:defRPr sz="1400">
                <a:solidFill>
                  <a:schemeClr val="dk2"/>
                </a:solidFill>
              </a:defRPr>
            </a:lvl3pPr>
            <a:lvl4pPr lvl="3" rtl="0" algn="r">
              <a:lnSpc>
                <a:spcPct val="100000"/>
              </a:lnSpc>
              <a:spcBef>
                <a:spcPts val="1600"/>
              </a:spcBef>
              <a:spcAft>
                <a:spcPts val="0"/>
              </a:spcAft>
              <a:buNone/>
              <a:defRPr sz="1400">
                <a:solidFill>
                  <a:schemeClr val="dk2"/>
                </a:solidFill>
              </a:defRPr>
            </a:lvl4pPr>
            <a:lvl5pPr lvl="4" rtl="0" algn="r">
              <a:lnSpc>
                <a:spcPct val="100000"/>
              </a:lnSpc>
              <a:spcBef>
                <a:spcPts val="1600"/>
              </a:spcBef>
              <a:spcAft>
                <a:spcPts val="0"/>
              </a:spcAft>
              <a:buNone/>
              <a:defRPr sz="1400">
                <a:solidFill>
                  <a:schemeClr val="dk2"/>
                </a:solidFill>
              </a:defRPr>
            </a:lvl5pPr>
            <a:lvl6pPr lvl="5" rtl="0" algn="r">
              <a:lnSpc>
                <a:spcPct val="100000"/>
              </a:lnSpc>
              <a:spcBef>
                <a:spcPts val="1600"/>
              </a:spcBef>
              <a:spcAft>
                <a:spcPts val="0"/>
              </a:spcAft>
              <a:buNone/>
              <a:defRPr sz="1400">
                <a:solidFill>
                  <a:schemeClr val="dk2"/>
                </a:solidFill>
              </a:defRPr>
            </a:lvl6pPr>
            <a:lvl7pPr lvl="6" rtl="0" algn="r">
              <a:lnSpc>
                <a:spcPct val="100000"/>
              </a:lnSpc>
              <a:spcBef>
                <a:spcPts val="1600"/>
              </a:spcBef>
              <a:spcAft>
                <a:spcPts val="0"/>
              </a:spcAft>
              <a:buNone/>
              <a:defRPr sz="1400">
                <a:solidFill>
                  <a:schemeClr val="dk2"/>
                </a:solidFill>
              </a:defRPr>
            </a:lvl7pPr>
            <a:lvl8pPr lvl="7" rtl="0" algn="r">
              <a:lnSpc>
                <a:spcPct val="100000"/>
              </a:lnSpc>
              <a:spcBef>
                <a:spcPts val="1600"/>
              </a:spcBef>
              <a:spcAft>
                <a:spcPts val="0"/>
              </a:spcAft>
              <a:buNone/>
              <a:defRPr sz="1400">
                <a:solidFill>
                  <a:schemeClr val="dk2"/>
                </a:solidFill>
              </a:defRPr>
            </a:lvl8pPr>
            <a:lvl9pPr lvl="8" rtl="0" algn="r">
              <a:lnSpc>
                <a:spcPct val="100000"/>
              </a:lnSpc>
              <a:spcBef>
                <a:spcPts val="1600"/>
              </a:spcBef>
              <a:spcAft>
                <a:spcPts val="1600"/>
              </a:spcAft>
              <a:buNone/>
              <a:defRPr sz="1400">
                <a:solidFill>
                  <a:schemeClr val="dk2"/>
                </a:solidFill>
              </a:defRPr>
            </a:lvl9pPr>
          </a:lstStyle>
          <a:p/>
        </p:txBody>
      </p:sp>
      <p:sp>
        <p:nvSpPr>
          <p:cNvPr id="57" name="Google Shape;57;p5"/>
          <p:cNvSpPr txBox="1"/>
          <p:nvPr>
            <p:ph idx="3" type="subTitle"/>
          </p:nvPr>
        </p:nvSpPr>
        <p:spPr>
          <a:xfrm>
            <a:off x="4700551" y="3666858"/>
            <a:ext cx="2595900" cy="854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b="1">
                <a:latin typeface="DM Sans"/>
                <a:ea typeface="DM Sans"/>
                <a:cs typeface="DM Sans"/>
                <a:sym typeface="DM Sans"/>
              </a:defRPr>
            </a:lvl1pPr>
            <a:lvl2pPr lvl="1" rtl="0" algn="r">
              <a:lnSpc>
                <a:spcPct val="100000"/>
              </a:lnSpc>
              <a:spcBef>
                <a:spcPts val="1600"/>
              </a:spcBef>
              <a:spcAft>
                <a:spcPts val="0"/>
              </a:spcAft>
              <a:buNone/>
              <a:defRPr b="1">
                <a:latin typeface="DM Sans"/>
                <a:ea typeface="DM Sans"/>
                <a:cs typeface="DM Sans"/>
                <a:sym typeface="DM Sans"/>
              </a:defRPr>
            </a:lvl2pPr>
            <a:lvl3pPr lvl="2" rtl="0" algn="r">
              <a:lnSpc>
                <a:spcPct val="100000"/>
              </a:lnSpc>
              <a:spcBef>
                <a:spcPts val="1600"/>
              </a:spcBef>
              <a:spcAft>
                <a:spcPts val="0"/>
              </a:spcAft>
              <a:buNone/>
              <a:defRPr b="1">
                <a:latin typeface="DM Sans"/>
                <a:ea typeface="DM Sans"/>
                <a:cs typeface="DM Sans"/>
                <a:sym typeface="DM Sans"/>
              </a:defRPr>
            </a:lvl3pPr>
            <a:lvl4pPr lvl="3" rtl="0" algn="r">
              <a:lnSpc>
                <a:spcPct val="100000"/>
              </a:lnSpc>
              <a:spcBef>
                <a:spcPts val="1600"/>
              </a:spcBef>
              <a:spcAft>
                <a:spcPts val="0"/>
              </a:spcAft>
              <a:buNone/>
              <a:defRPr b="1">
                <a:latin typeface="DM Sans"/>
                <a:ea typeface="DM Sans"/>
                <a:cs typeface="DM Sans"/>
                <a:sym typeface="DM Sans"/>
              </a:defRPr>
            </a:lvl4pPr>
            <a:lvl5pPr lvl="4" rtl="0" algn="r">
              <a:lnSpc>
                <a:spcPct val="100000"/>
              </a:lnSpc>
              <a:spcBef>
                <a:spcPts val="1600"/>
              </a:spcBef>
              <a:spcAft>
                <a:spcPts val="0"/>
              </a:spcAft>
              <a:buNone/>
              <a:defRPr b="1">
                <a:latin typeface="DM Sans"/>
                <a:ea typeface="DM Sans"/>
                <a:cs typeface="DM Sans"/>
                <a:sym typeface="DM Sans"/>
              </a:defRPr>
            </a:lvl5pPr>
            <a:lvl6pPr lvl="5" rtl="0" algn="r">
              <a:lnSpc>
                <a:spcPct val="100000"/>
              </a:lnSpc>
              <a:spcBef>
                <a:spcPts val="1600"/>
              </a:spcBef>
              <a:spcAft>
                <a:spcPts val="0"/>
              </a:spcAft>
              <a:buNone/>
              <a:defRPr b="1">
                <a:latin typeface="DM Sans"/>
                <a:ea typeface="DM Sans"/>
                <a:cs typeface="DM Sans"/>
                <a:sym typeface="DM Sans"/>
              </a:defRPr>
            </a:lvl6pPr>
            <a:lvl7pPr lvl="6" rtl="0" algn="r">
              <a:lnSpc>
                <a:spcPct val="100000"/>
              </a:lnSpc>
              <a:spcBef>
                <a:spcPts val="1600"/>
              </a:spcBef>
              <a:spcAft>
                <a:spcPts val="0"/>
              </a:spcAft>
              <a:buNone/>
              <a:defRPr b="1">
                <a:latin typeface="DM Sans"/>
                <a:ea typeface="DM Sans"/>
                <a:cs typeface="DM Sans"/>
                <a:sym typeface="DM Sans"/>
              </a:defRPr>
            </a:lvl7pPr>
            <a:lvl8pPr lvl="7" rtl="0" algn="r">
              <a:lnSpc>
                <a:spcPct val="100000"/>
              </a:lnSpc>
              <a:spcBef>
                <a:spcPts val="1600"/>
              </a:spcBef>
              <a:spcAft>
                <a:spcPts val="0"/>
              </a:spcAft>
              <a:buNone/>
              <a:defRPr b="1">
                <a:latin typeface="DM Sans"/>
                <a:ea typeface="DM Sans"/>
                <a:cs typeface="DM Sans"/>
                <a:sym typeface="DM Sans"/>
              </a:defRPr>
            </a:lvl8pPr>
            <a:lvl9pPr lvl="8" rtl="0" algn="r">
              <a:lnSpc>
                <a:spcPct val="100000"/>
              </a:lnSpc>
              <a:spcBef>
                <a:spcPts val="1600"/>
              </a:spcBef>
              <a:spcAft>
                <a:spcPts val="1600"/>
              </a:spcAft>
              <a:buNone/>
              <a:defRPr b="1">
                <a:latin typeface="DM Sans"/>
                <a:ea typeface="DM Sans"/>
                <a:cs typeface="DM Sans"/>
                <a:sym typeface="DM Sans"/>
              </a:defRPr>
            </a:lvl9pPr>
          </a:lstStyle>
          <a:p/>
        </p:txBody>
      </p:sp>
      <p:sp>
        <p:nvSpPr>
          <p:cNvPr id="58" name="Google Shape;58;p5"/>
          <p:cNvSpPr txBox="1"/>
          <p:nvPr>
            <p:ph idx="4" type="subTitle"/>
          </p:nvPr>
        </p:nvSpPr>
        <p:spPr>
          <a:xfrm>
            <a:off x="4700465" y="7214904"/>
            <a:ext cx="2595900" cy="84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b="1">
                <a:latin typeface="DM Sans"/>
                <a:ea typeface="DM Sans"/>
                <a:cs typeface="DM Sans"/>
                <a:sym typeface="DM Sans"/>
              </a:defRPr>
            </a:lvl1pPr>
            <a:lvl2pPr lvl="1" rtl="0" algn="r">
              <a:lnSpc>
                <a:spcPct val="100000"/>
              </a:lnSpc>
              <a:spcBef>
                <a:spcPts val="1600"/>
              </a:spcBef>
              <a:spcAft>
                <a:spcPts val="0"/>
              </a:spcAft>
              <a:buNone/>
              <a:defRPr b="1">
                <a:latin typeface="DM Sans"/>
                <a:ea typeface="DM Sans"/>
                <a:cs typeface="DM Sans"/>
                <a:sym typeface="DM Sans"/>
              </a:defRPr>
            </a:lvl2pPr>
            <a:lvl3pPr lvl="2" rtl="0" algn="r">
              <a:lnSpc>
                <a:spcPct val="100000"/>
              </a:lnSpc>
              <a:spcBef>
                <a:spcPts val="1600"/>
              </a:spcBef>
              <a:spcAft>
                <a:spcPts val="0"/>
              </a:spcAft>
              <a:buNone/>
              <a:defRPr b="1">
                <a:latin typeface="DM Sans"/>
                <a:ea typeface="DM Sans"/>
                <a:cs typeface="DM Sans"/>
                <a:sym typeface="DM Sans"/>
              </a:defRPr>
            </a:lvl3pPr>
            <a:lvl4pPr lvl="3" rtl="0" algn="r">
              <a:lnSpc>
                <a:spcPct val="100000"/>
              </a:lnSpc>
              <a:spcBef>
                <a:spcPts val="1600"/>
              </a:spcBef>
              <a:spcAft>
                <a:spcPts val="0"/>
              </a:spcAft>
              <a:buNone/>
              <a:defRPr b="1">
                <a:latin typeface="DM Sans"/>
                <a:ea typeface="DM Sans"/>
                <a:cs typeface="DM Sans"/>
                <a:sym typeface="DM Sans"/>
              </a:defRPr>
            </a:lvl4pPr>
            <a:lvl5pPr lvl="4" rtl="0" algn="r">
              <a:lnSpc>
                <a:spcPct val="100000"/>
              </a:lnSpc>
              <a:spcBef>
                <a:spcPts val="1600"/>
              </a:spcBef>
              <a:spcAft>
                <a:spcPts val="0"/>
              </a:spcAft>
              <a:buNone/>
              <a:defRPr b="1">
                <a:latin typeface="DM Sans"/>
                <a:ea typeface="DM Sans"/>
                <a:cs typeface="DM Sans"/>
                <a:sym typeface="DM Sans"/>
              </a:defRPr>
            </a:lvl5pPr>
            <a:lvl6pPr lvl="5" rtl="0" algn="r">
              <a:lnSpc>
                <a:spcPct val="100000"/>
              </a:lnSpc>
              <a:spcBef>
                <a:spcPts val="1600"/>
              </a:spcBef>
              <a:spcAft>
                <a:spcPts val="0"/>
              </a:spcAft>
              <a:buNone/>
              <a:defRPr b="1">
                <a:latin typeface="DM Sans"/>
                <a:ea typeface="DM Sans"/>
                <a:cs typeface="DM Sans"/>
                <a:sym typeface="DM Sans"/>
              </a:defRPr>
            </a:lvl6pPr>
            <a:lvl7pPr lvl="6" rtl="0" algn="r">
              <a:lnSpc>
                <a:spcPct val="100000"/>
              </a:lnSpc>
              <a:spcBef>
                <a:spcPts val="1600"/>
              </a:spcBef>
              <a:spcAft>
                <a:spcPts val="0"/>
              </a:spcAft>
              <a:buNone/>
              <a:defRPr b="1">
                <a:latin typeface="DM Sans"/>
                <a:ea typeface="DM Sans"/>
                <a:cs typeface="DM Sans"/>
                <a:sym typeface="DM Sans"/>
              </a:defRPr>
            </a:lvl7pPr>
            <a:lvl8pPr lvl="7" rtl="0" algn="r">
              <a:lnSpc>
                <a:spcPct val="100000"/>
              </a:lnSpc>
              <a:spcBef>
                <a:spcPts val="1600"/>
              </a:spcBef>
              <a:spcAft>
                <a:spcPts val="0"/>
              </a:spcAft>
              <a:buNone/>
              <a:defRPr b="1">
                <a:latin typeface="DM Sans"/>
                <a:ea typeface="DM Sans"/>
                <a:cs typeface="DM Sans"/>
                <a:sym typeface="DM Sans"/>
              </a:defRPr>
            </a:lvl8pPr>
            <a:lvl9pPr lvl="8" rtl="0" algn="r">
              <a:lnSpc>
                <a:spcPct val="100000"/>
              </a:lnSpc>
              <a:spcBef>
                <a:spcPts val="1600"/>
              </a:spcBef>
              <a:spcAft>
                <a:spcPts val="1600"/>
              </a:spcAft>
              <a:buNone/>
              <a:defRPr b="1">
                <a:latin typeface="DM Sans"/>
                <a:ea typeface="DM Sans"/>
                <a:cs typeface="DM Sans"/>
                <a:sym typeface="DM Sans"/>
              </a:defRPr>
            </a:lvl9pPr>
          </a:lstStyle>
          <a:p/>
        </p:txBody>
      </p:sp>
      <p:grpSp>
        <p:nvGrpSpPr>
          <p:cNvPr id="59" name="Google Shape;59;p5"/>
          <p:cNvGrpSpPr/>
          <p:nvPr/>
        </p:nvGrpSpPr>
        <p:grpSpPr>
          <a:xfrm>
            <a:off x="600456" y="1267004"/>
            <a:ext cx="3674662" cy="3548429"/>
            <a:chOff x="3982947" y="764924"/>
            <a:chExt cx="4402902" cy="1772088"/>
          </a:xfrm>
        </p:grpSpPr>
        <p:sp>
          <p:nvSpPr>
            <p:cNvPr id="60" name="Google Shape;60;p5"/>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7" name="Shape 67"/>
        <p:cNvGrpSpPr/>
        <p:nvPr/>
      </p:nvGrpSpPr>
      <p:grpSpPr>
        <a:xfrm>
          <a:off x="0" y="0"/>
          <a:ext cx="0" cy="0"/>
          <a:chOff x="0" y="0"/>
          <a:chExt cx="0" cy="0"/>
        </a:xfrm>
      </p:grpSpPr>
      <p:sp>
        <p:nvSpPr>
          <p:cNvPr id="68" name="Google Shape;68;p6"/>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69" name="Google Shape;69;p6"/>
          <p:cNvGrpSpPr/>
          <p:nvPr/>
        </p:nvGrpSpPr>
        <p:grpSpPr>
          <a:xfrm>
            <a:off x="623454" y="927033"/>
            <a:ext cx="3813354" cy="3682399"/>
            <a:chOff x="3982947" y="764924"/>
            <a:chExt cx="4402902" cy="1772088"/>
          </a:xfrm>
        </p:grpSpPr>
        <p:sp>
          <p:nvSpPr>
            <p:cNvPr id="70" name="Google Shape;70;p6"/>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6"/>
          <p:cNvGrpSpPr/>
          <p:nvPr/>
        </p:nvGrpSpPr>
        <p:grpSpPr>
          <a:xfrm>
            <a:off x="623454" y="927033"/>
            <a:ext cx="3813354" cy="3682399"/>
            <a:chOff x="3982947" y="764924"/>
            <a:chExt cx="4402902" cy="1772088"/>
          </a:xfrm>
        </p:grpSpPr>
        <p:sp>
          <p:nvSpPr>
            <p:cNvPr id="78" name="Google Shape;78;p6"/>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6"/>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5" name="Shape 85"/>
        <p:cNvGrpSpPr/>
        <p:nvPr/>
      </p:nvGrpSpPr>
      <p:grpSpPr>
        <a:xfrm>
          <a:off x="0" y="0"/>
          <a:ext cx="0" cy="0"/>
          <a:chOff x="0" y="0"/>
          <a:chExt cx="0" cy="0"/>
        </a:xfrm>
      </p:grpSpPr>
      <p:sp>
        <p:nvSpPr>
          <p:cNvPr id="86" name="Google Shape;86;p7"/>
          <p:cNvSpPr/>
          <p:nvPr/>
        </p:nvSpPr>
        <p:spPr>
          <a:xfrm rot="10800000">
            <a:off x="48" y="6033075"/>
            <a:ext cx="7930627" cy="4655325"/>
          </a:xfrm>
          <a:custGeom>
            <a:rect b="b" l="l" r="r" t="t"/>
            <a:pathLst>
              <a:path extrusionOk="0" h="25807" w="105478">
                <a:moveTo>
                  <a:pt x="0" y="0"/>
                </a:moveTo>
                <a:lnTo>
                  <a:pt x="0" y="14370"/>
                </a:lnTo>
                <a:cubicBezTo>
                  <a:pt x="5163" y="12313"/>
                  <a:pt x="10590" y="11048"/>
                  <a:pt x="16590" y="10634"/>
                </a:cubicBezTo>
                <a:cubicBezTo>
                  <a:pt x="17075" y="10601"/>
                  <a:pt x="17556" y="10585"/>
                  <a:pt x="18036" y="10585"/>
                </a:cubicBezTo>
                <a:cubicBezTo>
                  <a:pt x="29132" y="10585"/>
                  <a:pt x="38983" y="19185"/>
                  <a:pt x="49712" y="22197"/>
                </a:cubicBezTo>
                <a:cubicBezTo>
                  <a:pt x="58237" y="24590"/>
                  <a:pt x="66814" y="25807"/>
                  <a:pt x="75388" y="25807"/>
                </a:cubicBezTo>
                <a:cubicBezTo>
                  <a:pt x="84989" y="25807"/>
                  <a:pt x="94586" y="24281"/>
                  <a:pt x="104102" y="21170"/>
                </a:cubicBezTo>
                <a:cubicBezTo>
                  <a:pt x="104556" y="21021"/>
                  <a:pt x="105018" y="20865"/>
                  <a:pt x="105478" y="20705"/>
                </a:cubicBezTo>
                <a:lnTo>
                  <a:pt x="10547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txBox="1"/>
          <p:nvPr>
            <p:ph type="ctrTitle"/>
          </p:nvPr>
        </p:nvSpPr>
        <p:spPr>
          <a:xfrm>
            <a:off x="4734071" y="1683057"/>
            <a:ext cx="2562300" cy="2699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sz="48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88" name="Google Shape;88;p7"/>
          <p:cNvSpPr txBox="1"/>
          <p:nvPr>
            <p:ph idx="1" type="subTitle"/>
          </p:nvPr>
        </p:nvSpPr>
        <p:spPr>
          <a:xfrm>
            <a:off x="3741472" y="5691077"/>
            <a:ext cx="3555000" cy="3583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400">
                <a:solidFill>
                  <a:srgbClr val="FFFFFF"/>
                </a:solidFill>
              </a:defRPr>
            </a:lvl1pPr>
            <a:lvl2pPr lvl="1" rtl="0" algn="r">
              <a:lnSpc>
                <a:spcPct val="100000"/>
              </a:lnSpc>
              <a:spcBef>
                <a:spcPts val="1600"/>
              </a:spcBef>
              <a:spcAft>
                <a:spcPts val="0"/>
              </a:spcAft>
              <a:buNone/>
              <a:defRPr sz="1400">
                <a:solidFill>
                  <a:srgbClr val="FFFFFF"/>
                </a:solidFill>
              </a:defRPr>
            </a:lvl2pPr>
            <a:lvl3pPr lvl="2" rtl="0" algn="r">
              <a:lnSpc>
                <a:spcPct val="100000"/>
              </a:lnSpc>
              <a:spcBef>
                <a:spcPts val="1600"/>
              </a:spcBef>
              <a:spcAft>
                <a:spcPts val="0"/>
              </a:spcAft>
              <a:buNone/>
              <a:defRPr sz="1400">
                <a:solidFill>
                  <a:srgbClr val="FFFFFF"/>
                </a:solidFill>
              </a:defRPr>
            </a:lvl3pPr>
            <a:lvl4pPr lvl="3" rtl="0" algn="r">
              <a:lnSpc>
                <a:spcPct val="100000"/>
              </a:lnSpc>
              <a:spcBef>
                <a:spcPts val="1600"/>
              </a:spcBef>
              <a:spcAft>
                <a:spcPts val="0"/>
              </a:spcAft>
              <a:buNone/>
              <a:defRPr sz="1400">
                <a:solidFill>
                  <a:srgbClr val="FFFFFF"/>
                </a:solidFill>
              </a:defRPr>
            </a:lvl4pPr>
            <a:lvl5pPr lvl="4" rtl="0" algn="r">
              <a:lnSpc>
                <a:spcPct val="100000"/>
              </a:lnSpc>
              <a:spcBef>
                <a:spcPts val="1600"/>
              </a:spcBef>
              <a:spcAft>
                <a:spcPts val="0"/>
              </a:spcAft>
              <a:buNone/>
              <a:defRPr sz="1400">
                <a:solidFill>
                  <a:srgbClr val="FFFFFF"/>
                </a:solidFill>
              </a:defRPr>
            </a:lvl5pPr>
            <a:lvl6pPr lvl="5" rtl="0" algn="r">
              <a:lnSpc>
                <a:spcPct val="100000"/>
              </a:lnSpc>
              <a:spcBef>
                <a:spcPts val="1600"/>
              </a:spcBef>
              <a:spcAft>
                <a:spcPts val="0"/>
              </a:spcAft>
              <a:buNone/>
              <a:defRPr sz="1400">
                <a:solidFill>
                  <a:srgbClr val="FFFFFF"/>
                </a:solidFill>
              </a:defRPr>
            </a:lvl6pPr>
            <a:lvl7pPr lvl="6" rtl="0" algn="r">
              <a:lnSpc>
                <a:spcPct val="100000"/>
              </a:lnSpc>
              <a:spcBef>
                <a:spcPts val="1600"/>
              </a:spcBef>
              <a:spcAft>
                <a:spcPts val="0"/>
              </a:spcAft>
              <a:buNone/>
              <a:defRPr sz="1400">
                <a:solidFill>
                  <a:srgbClr val="FFFFFF"/>
                </a:solidFill>
              </a:defRPr>
            </a:lvl7pPr>
            <a:lvl8pPr lvl="7" rtl="0" algn="r">
              <a:lnSpc>
                <a:spcPct val="100000"/>
              </a:lnSpc>
              <a:spcBef>
                <a:spcPts val="1600"/>
              </a:spcBef>
              <a:spcAft>
                <a:spcPts val="0"/>
              </a:spcAft>
              <a:buNone/>
              <a:defRPr sz="1400">
                <a:solidFill>
                  <a:srgbClr val="FFFFFF"/>
                </a:solidFill>
              </a:defRPr>
            </a:lvl8pPr>
            <a:lvl9pPr lvl="8" rtl="0" algn="r">
              <a:lnSpc>
                <a:spcPct val="100000"/>
              </a:lnSpc>
              <a:spcBef>
                <a:spcPts val="1600"/>
              </a:spcBef>
              <a:spcAft>
                <a:spcPts val="1600"/>
              </a:spcAft>
              <a:buNone/>
              <a:defRPr sz="14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9" name="Shape 89"/>
        <p:cNvGrpSpPr/>
        <p:nvPr/>
      </p:nvGrpSpPr>
      <p:grpSpPr>
        <a:xfrm>
          <a:off x="0" y="0"/>
          <a:ext cx="0" cy="0"/>
          <a:chOff x="0" y="0"/>
          <a:chExt cx="0" cy="0"/>
        </a:xfrm>
      </p:grpSpPr>
      <p:grpSp>
        <p:nvGrpSpPr>
          <p:cNvPr id="90" name="Google Shape;90;p8"/>
          <p:cNvGrpSpPr/>
          <p:nvPr/>
        </p:nvGrpSpPr>
        <p:grpSpPr>
          <a:xfrm>
            <a:off x="-16" y="8166"/>
            <a:ext cx="7933910" cy="10679941"/>
            <a:chOff x="-19" y="3930"/>
            <a:chExt cx="9160501" cy="5139529"/>
          </a:xfrm>
        </p:grpSpPr>
        <p:sp>
          <p:nvSpPr>
            <p:cNvPr id="91" name="Google Shape;91;p8"/>
            <p:cNvSpPr/>
            <p:nvPr/>
          </p:nvSpPr>
          <p:spPr>
            <a:xfrm flipH="1" rot="10800000">
              <a:off x="-19" y="3930"/>
              <a:ext cx="9160501" cy="5139529"/>
            </a:xfrm>
            <a:custGeom>
              <a:rect b="b" l="l" r="r" t="t"/>
              <a:pathLst>
                <a:path extrusionOk="0" h="9346" w="29260">
                  <a:moveTo>
                    <a:pt x="0" y="1"/>
                  </a:moveTo>
                  <a:lnTo>
                    <a:pt x="0" y="2717"/>
                  </a:lnTo>
                  <a:cubicBezTo>
                    <a:pt x="331" y="2833"/>
                    <a:pt x="706" y="2904"/>
                    <a:pt x="1072" y="2976"/>
                  </a:cubicBezTo>
                  <a:cubicBezTo>
                    <a:pt x="1456" y="3036"/>
                    <a:pt x="1840" y="3061"/>
                    <a:pt x="2223" y="3061"/>
                  </a:cubicBezTo>
                  <a:cubicBezTo>
                    <a:pt x="3480" y="3061"/>
                    <a:pt x="4733" y="2798"/>
                    <a:pt x="5986" y="2681"/>
                  </a:cubicBezTo>
                  <a:cubicBezTo>
                    <a:pt x="6301" y="2652"/>
                    <a:pt x="6622" y="2635"/>
                    <a:pt x="6943" y="2635"/>
                  </a:cubicBezTo>
                  <a:cubicBezTo>
                    <a:pt x="8294" y="2635"/>
                    <a:pt x="9651" y="2931"/>
                    <a:pt x="10641" y="3834"/>
                  </a:cubicBezTo>
                  <a:cubicBezTo>
                    <a:pt x="12017" y="5138"/>
                    <a:pt x="12240" y="7372"/>
                    <a:pt x="13732" y="8524"/>
                  </a:cubicBezTo>
                  <a:cubicBezTo>
                    <a:pt x="14410" y="9066"/>
                    <a:pt x="15265" y="9279"/>
                    <a:pt x="16140" y="9279"/>
                  </a:cubicBezTo>
                  <a:cubicBezTo>
                    <a:pt x="16707" y="9279"/>
                    <a:pt x="17283" y="9190"/>
                    <a:pt x="17824" y="9042"/>
                  </a:cubicBezTo>
                  <a:cubicBezTo>
                    <a:pt x="19209" y="8676"/>
                    <a:pt x="20468" y="7970"/>
                    <a:pt x="21808" y="7443"/>
                  </a:cubicBezTo>
                  <a:cubicBezTo>
                    <a:pt x="22667" y="7102"/>
                    <a:pt x="23623" y="6838"/>
                    <a:pt x="24559" y="6838"/>
                  </a:cubicBezTo>
                  <a:cubicBezTo>
                    <a:pt x="25044" y="6838"/>
                    <a:pt x="25523" y="6909"/>
                    <a:pt x="25981" y="7077"/>
                  </a:cubicBezTo>
                  <a:cubicBezTo>
                    <a:pt x="26874" y="7407"/>
                    <a:pt x="27616" y="8042"/>
                    <a:pt x="28366" y="8676"/>
                  </a:cubicBezTo>
                  <a:cubicBezTo>
                    <a:pt x="28661" y="8899"/>
                    <a:pt x="28956" y="9123"/>
                    <a:pt x="29260" y="9346"/>
                  </a:cubicBezTo>
                  <a:lnTo>
                    <a:pt x="2926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8"/>
            <p:cNvGrpSpPr/>
            <p:nvPr/>
          </p:nvGrpSpPr>
          <p:grpSpPr>
            <a:xfrm>
              <a:off x="510109" y="3797400"/>
              <a:ext cx="1076888" cy="821950"/>
              <a:chOff x="510100" y="3797400"/>
              <a:chExt cx="734225" cy="821950"/>
            </a:xfrm>
          </p:grpSpPr>
          <p:sp>
            <p:nvSpPr>
              <p:cNvPr id="93" name="Google Shape;93;p8"/>
              <p:cNvSpPr/>
              <p:nvPr/>
            </p:nvSpPr>
            <p:spPr>
              <a:xfrm>
                <a:off x="510100" y="3797400"/>
                <a:ext cx="481800" cy="4251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963525" y="4371550"/>
                <a:ext cx="280800" cy="2478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5" name="Google Shape;95;p8"/>
          <p:cNvSpPr txBox="1"/>
          <p:nvPr>
            <p:ph type="title"/>
          </p:nvPr>
        </p:nvSpPr>
        <p:spPr>
          <a:xfrm>
            <a:off x="1778600" y="2728675"/>
            <a:ext cx="4277700" cy="523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6000"/>
            </a:lvl1pPr>
            <a:lvl2pPr lvl="1" rtl="0">
              <a:spcBef>
                <a:spcPts val="0"/>
              </a:spcBef>
              <a:spcAft>
                <a:spcPts val="0"/>
              </a:spcAft>
              <a:buSzPts val="4800"/>
              <a:buFont typeface="DM Sans"/>
              <a:buNone/>
              <a:defRPr sz="4800">
                <a:latin typeface="DM Sans"/>
                <a:ea typeface="DM Sans"/>
                <a:cs typeface="DM Sans"/>
                <a:sym typeface="DM Sans"/>
              </a:defRPr>
            </a:lvl2pPr>
            <a:lvl3pPr lvl="2" rtl="0">
              <a:spcBef>
                <a:spcPts val="0"/>
              </a:spcBef>
              <a:spcAft>
                <a:spcPts val="0"/>
              </a:spcAft>
              <a:buSzPts val="4800"/>
              <a:buFont typeface="DM Sans"/>
              <a:buNone/>
              <a:defRPr sz="4800">
                <a:latin typeface="DM Sans"/>
                <a:ea typeface="DM Sans"/>
                <a:cs typeface="DM Sans"/>
                <a:sym typeface="DM Sans"/>
              </a:defRPr>
            </a:lvl3pPr>
            <a:lvl4pPr lvl="3" rtl="0">
              <a:spcBef>
                <a:spcPts val="0"/>
              </a:spcBef>
              <a:spcAft>
                <a:spcPts val="0"/>
              </a:spcAft>
              <a:buSzPts val="4800"/>
              <a:buFont typeface="DM Sans"/>
              <a:buNone/>
              <a:defRPr sz="4800">
                <a:latin typeface="DM Sans"/>
                <a:ea typeface="DM Sans"/>
                <a:cs typeface="DM Sans"/>
                <a:sym typeface="DM Sans"/>
              </a:defRPr>
            </a:lvl4pPr>
            <a:lvl5pPr lvl="4" rtl="0">
              <a:spcBef>
                <a:spcPts val="0"/>
              </a:spcBef>
              <a:spcAft>
                <a:spcPts val="0"/>
              </a:spcAft>
              <a:buSzPts val="4800"/>
              <a:buFont typeface="DM Sans"/>
              <a:buNone/>
              <a:defRPr sz="4800">
                <a:latin typeface="DM Sans"/>
                <a:ea typeface="DM Sans"/>
                <a:cs typeface="DM Sans"/>
                <a:sym typeface="DM Sans"/>
              </a:defRPr>
            </a:lvl5pPr>
            <a:lvl6pPr lvl="5" rtl="0">
              <a:spcBef>
                <a:spcPts val="0"/>
              </a:spcBef>
              <a:spcAft>
                <a:spcPts val="0"/>
              </a:spcAft>
              <a:buSzPts val="4800"/>
              <a:buFont typeface="DM Sans"/>
              <a:buNone/>
              <a:defRPr sz="4800">
                <a:latin typeface="DM Sans"/>
                <a:ea typeface="DM Sans"/>
                <a:cs typeface="DM Sans"/>
                <a:sym typeface="DM Sans"/>
              </a:defRPr>
            </a:lvl6pPr>
            <a:lvl7pPr lvl="6" rtl="0">
              <a:spcBef>
                <a:spcPts val="0"/>
              </a:spcBef>
              <a:spcAft>
                <a:spcPts val="0"/>
              </a:spcAft>
              <a:buSzPts val="4800"/>
              <a:buFont typeface="DM Sans"/>
              <a:buNone/>
              <a:defRPr sz="4800">
                <a:latin typeface="DM Sans"/>
                <a:ea typeface="DM Sans"/>
                <a:cs typeface="DM Sans"/>
                <a:sym typeface="DM Sans"/>
              </a:defRPr>
            </a:lvl7pPr>
            <a:lvl8pPr lvl="7" rtl="0">
              <a:spcBef>
                <a:spcPts val="0"/>
              </a:spcBef>
              <a:spcAft>
                <a:spcPts val="0"/>
              </a:spcAft>
              <a:buSzPts val="4800"/>
              <a:buFont typeface="DM Sans"/>
              <a:buNone/>
              <a:defRPr sz="4800">
                <a:latin typeface="DM Sans"/>
                <a:ea typeface="DM Sans"/>
                <a:cs typeface="DM Sans"/>
                <a:sym typeface="DM Sans"/>
              </a:defRPr>
            </a:lvl8pPr>
            <a:lvl9pPr lvl="8" rtl="0">
              <a:spcBef>
                <a:spcPts val="0"/>
              </a:spcBef>
              <a:spcAft>
                <a:spcPts val="0"/>
              </a:spcAft>
              <a:buSzPts val="4800"/>
              <a:buFont typeface="DM Sans"/>
              <a:buNone/>
              <a:defRPr sz="4800">
                <a:latin typeface="DM Sans"/>
                <a:ea typeface="DM Sans"/>
                <a:cs typeface="DM Sans"/>
                <a:sym typeface="DM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9"/>
          <p:cNvSpPr txBox="1"/>
          <p:nvPr>
            <p:ph type="title"/>
          </p:nvPr>
        </p:nvSpPr>
        <p:spPr>
          <a:xfrm>
            <a:off x="3188896" y="5344191"/>
            <a:ext cx="4107300" cy="219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6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8" name="Google Shape;98;p9"/>
          <p:cNvSpPr txBox="1"/>
          <p:nvPr>
            <p:ph idx="1" type="subTitle"/>
          </p:nvPr>
        </p:nvSpPr>
        <p:spPr>
          <a:xfrm>
            <a:off x="3189078" y="7534238"/>
            <a:ext cx="4107300" cy="1465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9" name="Google Shape;99;p9"/>
          <p:cNvSpPr txBox="1"/>
          <p:nvPr>
            <p:ph hasCustomPrompt="1" idx="2" type="title"/>
          </p:nvPr>
        </p:nvSpPr>
        <p:spPr>
          <a:xfrm>
            <a:off x="1442083" y="1577908"/>
            <a:ext cx="1819200" cy="2561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6000"/>
            </a:lvl1pPr>
            <a:lvl2pPr lvl="1" rtl="0" algn="r">
              <a:spcBef>
                <a:spcPts val="0"/>
              </a:spcBef>
              <a:spcAft>
                <a:spcPts val="0"/>
              </a:spcAft>
              <a:buSzPts val="4800"/>
              <a:buFont typeface="DM Sans"/>
              <a:buNone/>
              <a:defRPr sz="4800">
                <a:latin typeface="DM Sans"/>
                <a:ea typeface="DM Sans"/>
                <a:cs typeface="DM Sans"/>
                <a:sym typeface="DM Sans"/>
              </a:defRPr>
            </a:lvl2pPr>
            <a:lvl3pPr lvl="2" rtl="0" algn="r">
              <a:spcBef>
                <a:spcPts val="0"/>
              </a:spcBef>
              <a:spcAft>
                <a:spcPts val="0"/>
              </a:spcAft>
              <a:buSzPts val="4800"/>
              <a:buFont typeface="DM Sans"/>
              <a:buNone/>
              <a:defRPr sz="4800">
                <a:latin typeface="DM Sans"/>
                <a:ea typeface="DM Sans"/>
                <a:cs typeface="DM Sans"/>
                <a:sym typeface="DM Sans"/>
              </a:defRPr>
            </a:lvl3pPr>
            <a:lvl4pPr lvl="3" rtl="0" algn="r">
              <a:spcBef>
                <a:spcPts val="0"/>
              </a:spcBef>
              <a:spcAft>
                <a:spcPts val="0"/>
              </a:spcAft>
              <a:buSzPts val="4800"/>
              <a:buFont typeface="DM Sans"/>
              <a:buNone/>
              <a:defRPr sz="4800">
                <a:latin typeface="DM Sans"/>
                <a:ea typeface="DM Sans"/>
                <a:cs typeface="DM Sans"/>
                <a:sym typeface="DM Sans"/>
              </a:defRPr>
            </a:lvl4pPr>
            <a:lvl5pPr lvl="4" rtl="0" algn="r">
              <a:spcBef>
                <a:spcPts val="0"/>
              </a:spcBef>
              <a:spcAft>
                <a:spcPts val="0"/>
              </a:spcAft>
              <a:buSzPts val="4800"/>
              <a:buFont typeface="DM Sans"/>
              <a:buNone/>
              <a:defRPr sz="4800">
                <a:latin typeface="DM Sans"/>
                <a:ea typeface="DM Sans"/>
                <a:cs typeface="DM Sans"/>
                <a:sym typeface="DM Sans"/>
              </a:defRPr>
            </a:lvl5pPr>
            <a:lvl6pPr lvl="5" rtl="0" algn="r">
              <a:spcBef>
                <a:spcPts val="0"/>
              </a:spcBef>
              <a:spcAft>
                <a:spcPts val="0"/>
              </a:spcAft>
              <a:buSzPts val="4800"/>
              <a:buFont typeface="DM Sans"/>
              <a:buNone/>
              <a:defRPr sz="4800">
                <a:latin typeface="DM Sans"/>
                <a:ea typeface="DM Sans"/>
                <a:cs typeface="DM Sans"/>
                <a:sym typeface="DM Sans"/>
              </a:defRPr>
            </a:lvl6pPr>
            <a:lvl7pPr lvl="6" rtl="0" algn="r">
              <a:spcBef>
                <a:spcPts val="0"/>
              </a:spcBef>
              <a:spcAft>
                <a:spcPts val="0"/>
              </a:spcAft>
              <a:buSzPts val="4800"/>
              <a:buFont typeface="DM Sans"/>
              <a:buNone/>
              <a:defRPr sz="4800">
                <a:latin typeface="DM Sans"/>
                <a:ea typeface="DM Sans"/>
                <a:cs typeface="DM Sans"/>
                <a:sym typeface="DM Sans"/>
              </a:defRPr>
            </a:lvl7pPr>
            <a:lvl8pPr lvl="7" rtl="0" algn="r">
              <a:spcBef>
                <a:spcPts val="0"/>
              </a:spcBef>
              <a:spcAft>
                <a:spcPts val="0"/>
              </a:spcAft>
              <a:buSzPts val="4800"/>
              <a:buFont typeface="DM Sans"/>
              <a:buNone/>
              <a:defRPr sz="4800">
                <a:latin typeface="DM Sans"/>
                <a:ea typeface="DM Sans"/>
                <a:cs typeface="DM Sans"/>
                <a:sym typeface="DM Sans"/>
              </a:defRPr>
            </a:lvl8pPr>
            <a:lvl9pPr lvl="8" rtl="0" algn="r">
              <a:spcBef>
                <a:spcPts val="0"/>
              </a:spcBef>
              <a:spcAft>
                <a:spcPts val="0"/>
              </a:spcAft>
              <a:buSzPts val="4800"/>
              <a:buFont typeface="DM Sans"/>
              <a:buNone/>
              <a:defRPr sz="4800">
                <a:latin typeface="DM Sans"/>
                <a:ea typeface="DM Sans"/>
                <a:cs typeface="DM Sans"/>
                <a:sym typeface="DM Sans"/>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0" name="Shape 100"/>
        <p:cNvGrpSpPr/>
        <p:nvPr/>
      </p:nvGrpSpPr>
      <p:grpSpPr>
        <a:xfrm>
          <a:off x="0" y="0"/>
          <a:ext cx="0" cy="0"/>
          <a:chOff x="0" y="0"/>
          <a:chExt cx="0" cy="0"/>
        </a:xfrm>
      </p:grpSpPr>
      <p:sp>
        <p:nvSpPr>
          <p:cNvPr id="101" name="Google Shape;101;p10"/>
          <p:cNvSpPr txBox="1"/>
          <p:nvPr>
            <p:ph type="ctrTitle"/>
          </p:nvPr>
        </p:nvSpPr>
        <p:spPr>
          <a:xfrm>
            <a:off x="642439" y="746952"/>
            <a:ext cx="6653700" cy="120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02" name="Google Shape;102;p10"/>
          <p:cNvGrpSpPr/>
          <p:nvPr/>
        </p:nvGrpSpPr>
        <p:grpSpPr>
          <a:xfrm>
            <a:off x="623454" y="927033"/>
            <a:ext cx="3813354" cy="3682399"/>
            <a:chOff x="3982947" y="764924"/>
            <a:chExt cx="4402902" cy="1772088"/>
          </a:xfrm>
        </p:grpSpPr>
        <p:sp>
          <p:nvSpPr>
            <p:cNvPr id="103" name="Google Shape;103;p10"/>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0"/>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0"/>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 name="Google Shape;110;p10"/>
          <p:cNvGrpSpPr/>
          <p:nvPr/>
        </p:nvGrpSpPr>
        <p:grpSpPr>
          <a:xfrm>
            <a:off x="623454" y="927033"/>
            <a:ext cx="3813354" cy="3682399"/>
            <a:chOff x="3982947" y="764924"/>
            <a:chExt cx="4402902" cy="1772088"/>
          </a:xfrm>
        </p:grpSpPr>
        <p:sp>
          <p:nvSpPr>
            <p:cNvPr id="111" name="Google Shape;111;p10"/>
            <p:cNvSpPr/>
            <p:nvPr/>
          </p:nvSpPr>
          <p:spPr>
            <a:xfrm>
              <a:off x="4171306" y="2434548"/>
              <a:ext cx="111678" cy="102464"/>
            </a:xfrm>
            <a:custGeom>
              <a:rect b="b" l="l" r="r" t="t"/>
              <a:pathLst>
                <a:path extrusionOk="0" h="2046" w="2230">
                  <a:moveTo>
                    <a:pt x="1115" y="1"/>
                  </a:moveTo>
                  <a:cubicBezTo>
                    <a:pt x="1056" y="1"/>
                    <a:pt x="998" y="32"/>
                    <a:pt x="969" y="94"/>
                  </a:cubicBezTo>
                  <a:lnTo>
                    <a:pt x="768" y="505"/>
                  </a:lnTo>
                  <a:cubicBezTo>
                    <a:pt x="741" y="551"/>
                    <a:pt x="694" y="587"/>
                    <a:pt x="643" y="594"/>
                  </a:cubicBezTo>
                  <a:lnTo>
                    <a:pt x="190" y="660"/>
                  </a:lnTo>
                  <a:cubicBezTo>
                    <a:pt x="54" y="680"/>
                    <a:pt x="0" y="843"/>
                    <a:pt x="101" y="939"/>
                  </a:cubicBezTo>
                  <a:lnTo>
                    <a:pt x="426" y="1257"/>
                  </a:lnTo>
                  <a:cubicBezTo>
                    <a:pt x="466" y="1296"/>
                    <a:pt x="485" y="1351"/>
                    <a:pt x="473" y="1405"/>
                  </a:cubicBezTo>
                  <a:lnTo>
                    <a:pt x="396" y="1854"/>
                  </a:lnTo>
                  <a:cubicBezTo>
                    <a:pt x="377" y="1958"/>
                    <a:pt x="463" y="2045"/>
                    <a:pt x="558" y="2045"/>
                  </a:cubicBezTo>
                  <a:cubicBezTo>
                    <a:pt x="584" y="2045"/>
                    <a:pt x="610" y="2039"/>
                    <a:pt x="636" y="2025"/>
                  </a:cubicBezTo>
                  <a:lnTo>
                    <a:pt x="1039" y="1816"/>
                  </a:lnTo>
                  <a:cubicBezTo>
                    <a:pt x="1062" y="1802"/>
                    <a:pt x="1088" y="1796"/>
                    <a:pt x="1115" y="1796"/>
                  </a:cubicBezTo>
                  <a:cubicBezTo>
                    <a:pt x="1141" y="1796"/>
                    <a:pt x="1167" y="1802"/>
                    <a:pt x="1190" y="1816"/>
                  </a:cubicBezTo>
                  <a:lnTo>
                    <a:pt x="1597" y="2025"/>
                  </a:lnTo>
                  <a:cubicBezTo>
                    <a:pt x="1623" y="2039"/>
                    <a:pt x="1649" y="2045"/>
                    <a:pt x="1675" y="2045"/>
                  </a:cubicBezTo>
                  <a:cubicBezTo>
                    <a:pt x="1770" y="2045"/>
                    <a:pt x="1853" y="1958"/>
                    <a:pt x="1834" y="1854"/>
                  </a:cubicBezTo>
                  <a:lnTo>
                    <a:pt x="1756" y="1405"/>
                  </a:lnTo>
                  <a:cubicBezTo>
                    <a:pt x="1749" y="1351"/>
                    <a:pt x="1764" y="1296"/>
                    <a:pt x="1803" y="1257"/>
                  </a:cubicBezTo>
                  <a:lnTo>
                    <a:pt x="2132" y="939"/>
                  </a:lnTo>
                  <a:cubicBezTo>
                    <a:pt x="2230" y="843"/>
                    <a:pt x="2175" y="680"/>
                    <a:pt x="2039" y="660"/>
                  </a:cubicBezTo>
                  <a:lnTo>
                    <a:pt x="1590" y="594"/>
                  </a:lnTo>
                  <a:cubicBezTo>
                    <a:pt x="1536" y="587"/>
                    <a:pt x="1489" y="551"/>
                    <a:pt x="1466" y="505"/>
                  </a:cubicBezTo>
                  <a:lnTo>
                    <a:pt x="1264" y="94"/>
                  </a:lnTo>
                  <a:cubicBezTo>
                    <a:pt x="1233" y="32"/>
                    <a:pt x="1174"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0"/>
            <p:cNvSpPr/>
            <p:nvPr/>
          </p:nvSpPr>
          <p:spPr>
            <a:xfrm>
              <a:off x="3982947" y="1300598"/>
              <a:ext cx="111528" cy="102414"/>
            </a:xfrm>
            <a:custGeom>
              <a:rect b="b" l="l" r="r" t="t"/>
              <a:pathLst>
                <a:path extrusionOk="0" h="2045" w="2227">
                  <a:moveTo>
                    <a:pt x="1115" y="1"/>
                  </a:moveTo>
                  <a:cubicBezTo>
                    <a:pt x="1056" y="1"/>
                    <a:pt x="997" y="31"/>
                    <a:pt x="966" y="91"/>
                  </a:cubicBezTo>
                  <a:lnTo>
                    <a:pt x="764" y="502"/>
                  </a:lnTo>
                  <a:cubicBezTo>
                    <a:pt x="741" y="552"/>
                    <a:pt x="695" y="583"/>
                    <a:pt x="641" y="591"/>
                  </a:cubicBezTo>
                  <a:lnTo>
                    <a:pt x="190" y="657"/>
                  </a:lnTo>
                  <a:cubicBezTo>
                    <a:pt x="54" y="676"/>
                    <a:pt x="0" y="843"/>
                    <a:pt x="97" y="937"/>
                  </a:cubicBezTo>
                  <a:lnTo>
                    <a:pt x="427" y="1258"/>
                  </a:lnTo>
                  <a:cubicBezTo>
                    <a:pt x="466" y="1293"/>
                    <a:pt x="481" y="1347"/>
                    <a:pt x="473" y="1402"/>
                  </a:cubicBezTo>
                  <a:lnTo>
                    <a:pt x="396" y="1851"/>
                  </a:lnTo>
                  <a:cubicBezTo>
                    <a:pt x="377" y="1959"/>
                    <a:pt x="461" y="2044"/>
                    <a:pt x="556" y="2044"/>
                  </a:cubicBezTo>
                  <a:cubicBezTo>
                    <a:pt x="581" y="2044"/>
                    <a:pt x="607" y="2038"/>
                    <a:pt x="632" y="2025"/>
                  </a:cubicBezTo>
                  <a:lnTo>
                    <a:pt x="1040" y="1812"/>
                  </a:lnTo>
                  <a:cubicBezTo>
                    <a:pt x="1063" y="1799"/>
                    <a:pt x="1089" y="1792"/>
                    <a:pt x="1115" y="1792"/>
                  </a:cubicBezTo>
                  <a:cubicBezTo>
                    <a:pt x="1141" y="1792"/>
                    <a:pt x="1167" y="1799"/>
                    <a:pt x="1190" y="1812"/>
                  </a:cubicBezTo>
                  <a:lnTo>
                    <a:pt x="1594" y="2025"/>
                  </a:lnTo>
                  <a:cubicBezTo>
                    <a:pt x="1619" y="2038"/>
                    <a:pt x="1645" y="2044"/>
                    <a:pt x="1671" y="2044"/>
                  </a:cubicBezTo>
                  <a:cubicBezTo>
                    <a:pt x="1767" y="2044"/>
                    <a:pt x="1853" y="1959"/>
                    <a:pt x="1834" y="1851"/>
                  </a:cubicBezTo>
                  <a:lnTo>
                    <a:pt x="1757" y="1402"/>
                  </a:lnTo>
                  <a:cubicBezTo>
                    <a:pt x="1745" y="1347"/>
                    <a:pt x="1765" y="1293"/>
                    <a:pt x="1804" y="1258"/>
                  </a:cubicBezTo>
                  <a:lnTo>
                    <a:pt x="2129" y="937"/>
                  </a:lnTo>
                  <a:cubicBezTo>
                    <a:pt x="2226" y="843"/>
                    <a:pt x="2176" y="676"/>
                    <a:pt x="2040" y="657"/>
                  </a:cubicBezTo>
                  <a:lnTo>
                    <a:pt x="1586" y="591"/>
                  </a:lnTo>
                  <a:cubicBezTo>
                    <a:pt x="1532" y="583"/>
                    <a:pt x="1489" y="552"/>
                    <a:pt x="1462" y="502"/>
                  </a:cubicBezTo>
                  <a:lnTo>
                    <a:pt x="1260" y="91"/>
                  </a:lnTo>
                  <a:cubicBezTo>
                    <a:pt x="1231" y="31"/>
                    <a:pt x="1173" y="1"/>
                    <a:pt x="11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
            <p:cNvSpPr/>
            <p:nvPr/>
          </p:nvSpPr>
          <p:spPr>
            <a:xfrm>
              <a:off x="8319193" y="764924"/>
              <a:ext cx="66656" cy="61248"/>
            </a:xfrm>
            <a:custGeom>
              <a:rect b="b" l="l" r="r" t="t"/>
              <a:pathLst>
                <a:path extrusionOk="0" h="1223" w="1331">
                  <a:moveTo>
                    <a:pt x="666" y="1"/>
                  </a:moveTo>
                  <a:cubicBezTo>
                    <a:pt x="631" y="1"/>
                    <a:pt x="596" y="19"/>
                    <a:pt x="578" y="56"/>
                  </a:cubicBezTo>
                  <a:lnTo>
                    <a:pt x="458" y="299"/>
                  </a:lnTo>
                  <a:cubicBezTo>
                    <a:pt x="443" y="331"/>
                    <a:pt x="416" y="351"/>
                    <a:pt x="385" y="354"/>
                  </a:cubicBezTo>
                  <a:lnTo>
                    <a:pt x="113" y="393"/>
                  </a:lnTo>
                  <a:cubicBezTo>
                    <a:pt x="32" y="405"/>
                    <a:pt x="1" y="505"/>
                    <a:pt x="59" y="560"/>
                  </a:cubicBezTo>
                  <a:lnTo>
                    <a:pt x="253" y="750"/>
                  </a:lnTo>
                  <a:cubicBezTo>
                    <a:pt x="276" y="773"/>
                    <a:pt x="288" y="808"/>
                    <a:pt x="283" y="839"/>
                  </a:cubicBezTo>
                  <a:lnTo>
                    <a:pt x="237" y="1106"/>
                  </a:lnTo>
                  <a:cubicBezTo>
                    <a:pt x="225" y="1171"/>
                    <a:pt x="276" y="1223"/>
                    <a:pt x="332" y="1223"/>
                  </a:cubicBezTo>
                  <a:cubicBezTo>
                    <a:pt x="347" y="1223"/>
                    <a:pt x="362" y="1219"/>
                    <a:pt x="376" y="1211"/>
                  </a:cubicBezTo>
                  <a:lnTo>
                    <a:pt x="621" y="1083"/>
                  </a:lnTo>
                  <a:cubicBezTo>
                    <a:pt x="635" y="1075"/>
                    <a:pt x="650" y="1071"/>
                    <a:pt x="666" y="1071"/>
                  </a:cubicBezTo>
                  <a:cubicBezTo>
                    <a:pt x="681" y="1071"/>
                    <a:pt x="697" y="1075"/>
                    <a:pt x="710" y="1083"/>
                  </a:cubicBezTo>
                  <a:lnTo>
                    <a:pt x="954" y="1211"/>
                  </a:lnTo>
                  <a:cubicBezTo>
                    <a:pt x="969" y="1219"/>
                    <a:pt x="984" y="1223"/>
                    <a:pt x="999" y="1223"/>
                  </a:cubicBezTo>
                  <a:cubicBezTo>
                    <a:pt x="1055" y="1223"/>
                    <a:pt x="1106" y="1171"/>
                    <a:pt x="1094" y="1106"/>
                  </a:cubicBezTo>
                  <a:lnTo>
                    <a:pt x="1051" y="839"/>
                  </a:lnTo>
                  <a:cubicBezTo>
                    <a:pt x="1044" y="808"/>
                    <a:pt x="1056" y="773"/>
                    <a:pt x="1079" y="750"/>
                  </a:cubicBezTo>
                  <a:lnTo>
                    <a:pt x="1272" y="560"/>
                  </a:lnTo>
                  <a:cubicBezTo>
                    <a:pt x="1330" y="505"/>
                    <a:pt x="1299" y="405"/>
                    <a:pt x="1219" y="393"/>
                  </a:cubicBezTo>
                  <a:lnTo>
                    <a:pt x="947" y="354"/>
                  </a:lnTo>
                  <a:cubicBezTo>
                    <a:pt x="916" y="351"/>
                    <a:pt x="888" y="331"/>
                    <a:pt x="873" y="299"/>
                  </a:cubicBezTo>
                  <a:lnTo>
                    <a:pt x="753" y="56"/>
                  </a:lnTo>
                  <a:cubicBezTo>
                    <a:pt x="736" y="19"/>
                    <a:pt x="701" y="1"/>
                    <a:pt x="6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a:off x="4600558" y="776393"/>
              <a:ext cx="136568" cy="136568"/>
            </a:xfrm>
            <a:custGeom>
              <a:rect b="b" l="l" r="r" t="t"/>
              <a:pathLst>
                <a:path extrusionOk="0" h="2727" w="2727">
                  <a:moveTo>
                    <a:pt x="1366" y="1"/>
                  </a:moveTo>
                  <a:cubicBezTo>
                    <a:pt x="609" y="1"/>
                    <a:pt x="1" y="610"/>
                    <a:pt x="1" y="1362"/>
                  </a:cubicBezTo>
                  <a:cubicBezTo>
                    <a:pt x="1" y="2114"/>
                    <a:pt x="609" y="2727"/>
                    <a:pt x="1366" y="2727"/>
                  </a:cubicBezTo>
                  <a:cubicBezTo>
                    <a:pt x="2118" y="2727"/>
                    <a:pt x="2726" y="2114"/>
                    <a:pt x="2726" y="1362"/>
                  </a:cubicBezTo>
                  <a:cubicBezTo>
                    <a:pt x="2726" y="610"/>
                    <a:pt x="2118"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a:off x="5261289" y="1264740"/>
              <a:ext cx="246844" cy="92798"/>
            </a:xfrm>
            <a:custGeom>
              <a:rect b="b" l="l" r="r" t="t"/>
              <a:pathLst>
                <a:path extrusionOk="0" h="1853" w="4929">
                  <a:moveTo>
                    <a:pt x="1" y="1"/>
                  </a:moveTo>
                  <a:lnTo>
                    <a:pt x="1" y="1"/>
                  </a:lnTo>
                  <a:cubicBezTo>
                    <a:pt x="365" y="919"/>
                    <a:pt x="1187" y="1633"/>
                    <a:pt x="2234" y="1811"/>
                  </a:cubicBezTo>
                  <a:cubicBezTo>
                    <a:pt x="2398" y="1839"/>
                    <a:pt x="2562" y="1853"/>
                    <a:pt x="2724" y="1853"/>
                  </a:cubicBezTo>
                  <a:cubicBezTo>
                    <a:pt x="3586" y="1853"/>
                    <a:pt x="4387" y="1465"/>
                    <a:pt x="4928" y="834"/>
                  </a:cubicBezTo>
                  <a:lnTo>
                    <a:pt x="4928" y="834"/>
                  </a:lnTo>
                  <a:cubicBezTo>
                    <a:pt x="4889" y="834"/>
                    <a:pt x="4850" y="834"/>
                    <a:pt x="4810" y="834"/>
                  </a:cubicBezTo>
                  <a:cubicBezTo>
                    <a:pt x="4108" y="834"/>
                    <a:pt x="3294" y="764"/>
                    <a:pt x="2436" y="621"/>
                  </a:cubicBezTo>
                  <a:cubicBezTo>
                    <a:pt x="1525" y="466"/>
                    <a:pt x="691" y="248"/>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p:nvPr/>
          </p:nvSpPr>
          <p:spPr>
            <a:xfrm>
              <a:off x="5260939" y="1065565"/>
              <a:ext cx="282351" cy="141927"/>
            </a:xfrm>
            <a:custGeom>
              <a:rect b="b" l="l" r="r" t="t"/>
              <a:pathLst>
                <a:path extrusionOk="0" h="2834" w="5638">
                  <a:moveTo>
                    <a:pt x="2720" y="1"/>
                  </a:moveTo>
                  <a:cubicBezTo>
                    <a:pt x="1509" y="1"/>
                    <a:pt x="425" y="755"/>
                    <a:pt x="0" y="1880"/>
                  </a:cubicBezTo>
                  <a:cubicBezTo>
                    <a:pt x="156" y="1872"/>
                    <a:pt x="320" y="1868"/>
                    <a:pt x="490" y="1868"/>
                  </a:cubicBezTo>
                  <a:cubicBezTo>
                    <a:pt x="1195" y="1868"/>
                    <a:pt x="2010" y="1938"/>
                    <a:pt x="2865" y="2082"/>
                  </a:cubicBezTo>
                  <a:cubicBezTo>
                    <a:pt x="3931" y="2264"/>
                    <a:pt x="4893" y="2531"/>
                    <a:pt x="5637" y="2833"/>
                  </a:cubicBezTo>
                  <a:cubicBezTo>
                    <a:pt x="5603" y="1469"/>
                    <a:pt x="4606" y="279"/>
                    <a:pt x="3210" y="42"/>
                  </a:cubicBezTo>
                  <a:cubicBezTo>
                    <a:pt x="3045" y="14"/>
                    <a:pt x="2881" y="1"/>
                    <a:pt x="27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p:nvPr/>
          </p:nvSpPr>
          <p:spPr>
            <a:xfrm>
              <a:off x="5166384" y="1148851"/>
              <a:ext cx="461938" cy="125450"/>
            </a:xfrm>
            <a:custGeom>
              <a:rect b="b" l="l" r="r" t="t"/>
              <a:pathLst>
                <a:path extrusionOk="0" h="2505" w="9224">
                  <a:moveTo>
                    <a:pt x="1996" y="0"/>
                  </a:moveTo>
                  <a:cubicBezTo>
                    <a:pt x="890" y="0"/>
                    <a:pt x="148" y="169"/>
                    <a:pt x="93" y="488"/>
                  </a:cubicBezTo>
                  <a:cubicBezTo>
                    <a:pt x="0" y="1036"/>
                    <a:pt x="1947" y="1822"/>
                    <a:pt x="4443" y="2245"/>
                  </a:cubicBezTo>
                  <a:cubicBezTo>
                    <a:pt x="5478" y="2420"/>
                    <a:pt x="6445" y="2505"/>
                    <a:pt x="7229" y="2505"/>
                  </a:cubicBezTo>
                  <a:cubicBezTo>
                    <a:pt x="8336" y="2505"/>
                    <a:pt x="9078" y="2336"/>
                    <a:pt x="9130" y="2016"/>
                  </a:cubicBezTo>
                  <a:cubicBezTo>
                    <a:pt x="9223" y="1469"/>
                    <a:pt x="7278" y="682"/>
                    <a:pt x="4780" y="260"/>
                  </a:cubicBezTo>
                  <a:cubicBezTo>
                    <a:pt x="3746" y="85"/>
                    <a:pt x="2779" y="0"/>
                    <a:pt x="19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0"/>
          <p:cNvGrpSpPr/>
          <p:nvPr/>
        </p:nvGrpSpPr>
        <p:grpSpPr>
          <a:xfrm>
            <a:off x="2820077" y="4014148"/>
            <a:ext cx="6620102" cy="6796425"/>
            <a:chOff x="5005549" y="2855375"/>
            <a:chExt cx="5366490" cy="2296943"/>
          </a:xfrm>
        </p:grpSpPr>
        <p:sp>
          <p:nvSpPr>
            <p:cNvPr id="119" name="Google Shape;119;p10"/>
            <p:cNvSpPr/>
            <p:nvPr/>
          </p:nvSpPr>
          <p:spPr>
            <a:xfrm>
              <a:off x="5005549" y="2855375"/>
              <a:ext cx="5366490" cy="2296943"/>
            </a:xfrm>
            <a:custGeom>
              <a:rect b="b" l="l" r="r" t="t"/>
              <a:pathLst>
                <a:path extrusionOk="0" h="16069" w="37543">
                  <a:moveTo>
                    <a:pt x="28590" y="1"/>
                  </a:moveTo>
                  <a:cubicBezTo>
                    <a:pt x="28571" y="1"/>
                    <a:pt x="28552" y="1"/>
                    <a:pt x="28533" y="1"/>
                  </a:cubicBezTo>
                  <a:cubicBezTo>
                    <a:pt x="8522" y="1"/>
                    <a:pt x="0" y="16069"/>
                    <a:pt x="0" y="16069"/>
                  </a:cubicBezTo>
                  <a:lnTo>
                    <a:pt x="37543" y="16069"/>
                  </a:lnTo>
                  <a:lnTo>
                    <a:pt x="37543" y="5854"/>
                  </a:lnTo>
                  <a:lnTo>
                    <a:pt x="36807" y="5854"/>
                  </a:lnTo>
                  <a:lnTo>
                    <a:pt x="36845" y="868"/>
                  </a:lnTo>
                  <a:cubicBezTo>
                    <a:pt x="33901" y="270"/>
                    <a:pt x="31154" y="1"/>
                    <a:pt x="285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p:nvPr/>
          </p:nvSpPr>
          <p:spPr>
            <a:xfrm>
              <a:off x="7600236" y="4456155"/>
              <a:ext cx="370980" cy="193445"/>
            </a:xfrm>
            <a:custGeom>
              <a:rect b="b" l="l" r="r" t="t"/>
              <a:pathLst>
                <a:path extrusionOk="0" h="3526" w="6762">
                  <a:moveTo>
                    <a:pt x="4109" y="0"/>
                  </a:moveTo>
                  <a:cubicBezTo>
                    <a:pt x="3820" y="0"/>
                    <a:pt x="3568" y="16"/>
                    <a:pt x="3413" y="16"/>
                  </a:cubicBezTo>
                  <a:cubicBezTo>
                    <a:pt x="2739" y="301"/>
                    <a:pt x="2180" y="145"/>
                    <a:pt x="1536" y="647"/>
                  </a:cubicBezTo>
                  <a:cubicBezTo>
                    <a:pt x="651" y="1345"/>
                    <a:pt x="0" y="2416"/>
                    <a:pt x="1349" y="3117"/>
                  </a:cubicBezTo>
                  <a:cubicBezTo>
                    <a:pt x="1785" y="3345"/>
                    <a:pt x="2553" y="3526"/>
                    <a:pt x="3341" y="3526"/>
                  </a:cubicBezTo>
                  <a:cubicBezTo>
                    <a:pt x="4371" y="3526"/>
                    <a:pt x="5436" y="3217"/>
                    <a:pt x="5841" y="2301"/>
                  </a:cubicBezTo>
                  <a:cubicBezTo>
                    <a:pt x="6762" y="221"/>
                    <a:pt x="5179" y="0"/>
                    <a:pt x="4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
            <p:cNvSpPr/>
            <p:nvPr/>
          </p:nvSpPr>
          <p:spPr>
            <a:xfrm>
              <a:off x="6829525" y="3715075"/>
              <a:ext cx="1594469" cy="796494"/>
            </a:xfrm>
            <a:custGeom>
              <a:rect b="b" l="l" r="r" t="t"/>
              <a:pathLst>
                <a:path extrusionOk="0" h="14518" w="29063">
                  <a:moveTo>
                    <a:pt x="20037" y="0"/>
                  </a:moveTo>
                  <a:cubicBezTo>
                    <a:pt x="17439" y="0"/>
                    <a:pt x="14688" y="1017"/>
                    <a:pt x="12401" y="1771"/>
                  </a:cubicBezTo>
                  <a:cubicBezTo>
                    <a:pt x="10313" y="2463"/>
                    <a:pt x="1" y="2517"/>
                    <a:pt x="1332" y="8975"/>
                  </a:cubicBezTo>
                  <a:cubicBezTo>
                    <a:pt x="1509" y="9819"/>
                    <a:pt x="1848" y="10527"/>
                    <a:pt x="2255" y="11110"/>
                  </a:cubicBezTo>
                  <a:cubicBezTo>
                    <a:pt x="2421" y="11348"/>
                    <a:pt x="2598" y="11564"/>
                    <a:pt x="2781" y="11764"/>
                  </a:cubicBezTo>
                  <a:cubicBezTo>
                    <a:pt x="4387" y="13529"/>
                    <a:pt x="6248" y="14518"/>
                    <a:pt x="8145" y="14518"/>
                  </a:cubicBezTo>
                  <a:cubicBezTo>
                    <a:pt x="8737" y="14518"/>
                    <a:pt x="9333" y="14421"/>
                    <a:pt x="9926" y="14222"/>
                  </a:cubicBezTo>
                  <a:cubicBezTo>
                    <a:pt x="12292" y="13426"/>
                    <a:pt x="14557" y="11670"/>
                    <a:pt x="16980" y="11385"/>
                  </a:cubicBezTo>
                  <a:cubicBezTo>
                    <a:pt x="17146" y="11366"/>
                    <a:pt x="17309" y="11356"/>
                    <a:pt x="17468" y="11356"/>
                  </a:cubicBezTo>
                  <a:cubicBezTo>
                    <a:pt x="19841" y="11356"/>
                    <a:pt x="21613" y="13397"/>
                    <a:pt x="23909" y="14222"/>
                  </a:cubicBezTo>
                  <a:cubicBezTo>
                    <a:pt x="24297" y="14362"/>
                    <a:pt x="24666" y="14428"/>
                    <a:pt x="25012" y="14428"/>
                  </a:cubicBezTo>
                  <a:cubicBezTo>
                    <a:pt x="27743" y="14428"/>
                    <a:pt x="29062" y="10317"/>
                    <a:pt x="27360" y="5738"/>
                  </a:cubicBezTo>
                  <a:cubicBezTo>
                    <a:pt x="25709" y="1298"/>
                    <a:pt x="22971" y="0"/>
                    <a:pt x="20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EEE7EA"/>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9976" y="924780"/>
            <a:ext cx="7380000" cy="11901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4C1130"/>
              </a:buClr>
              <a:buSzPts val="2800"/>
              <a:buFont typeface="DM Sans"/>
              <a:buNone/>
              <a:defRPr b="1" sz="2800">
                <a:solidFill>
                  <a:srgbClr val="4C1130"/>
                </a:solidFill>
                <a:latin typeface="DM Sans"/>
                <a:ea typeface="DM Sans"/>
                <a:cs typeface="DM Sans"/>
                <a:sym typeface="DM Sans"/>
              </a:defRPr>
            </a:lvl1pPr>
            <a:lvl2pPr lvl="1" rtl="0">
              <a:spcBef>
                <a:spcPts val="0"/>
              </a:spcBef>
              <a:spcAft>
                <a:spcPts val="0"/>
              </a:spcAft>
              <a:buClr>
                <a:srgbClr val="4C1130"/>
              </a:buClr>
              <a:buSzPts val="2800"/>
              <a:buNone/>
              <a:defRPr b="1" sz="2800">
                <a:solidFill>
                  <a:srgbClr val="4C1130"/>
                </a:solidFill>
              </a:defRPr>
            </a:lvl2pPr>
            <a:lvl3pPr lvl="2" rtl="0">
              <a:spcBef>
                <a:spcPts val="0"/>
              </a:spcBef>
              <a:spcAft>
                <a:spcPts val="0"/>
              </a:spcAft>
              <a:buClr>
                <a:srgbClr val="4C1130"/>
              </a:buClr>
              <a:buSzPts val="2800"/>
              <a:buNone/>
              <a:defRPr b="1" sz="2800">
                <a:solidFill>
                  <a:srgbClr val="4C1130"/>
                </a:solidFill>
              </a:defRPr>
            </a:lvl3pPr>
            <a:lvl4pPr lvl="3" rtl="0">
              <a:spcBef>
                <a:spcPts val="0"/>
              </a:spcBef>
              <a:spcAft>
                <a:spcPts val="0"/>
              </a:spcAft>
              <a:buClr>
                <a:srgbClr val="4C1130"/>
              </a:buClr>
              <a:buSzPts val="2800"/>
              <a:buNone/>
              <a:defRPr b="1" sz="2800">
                <a:solidFill>
                  <a:srgbClr val="4C1130"/>
                </a:solidFill>
              </a:defRPr>
            </a:lvl4pPr>
            <a:lvl5pPr lvl="4" rtl="0">
              <a:spcBef>
                <a:spcPts val="0"/>
              </a:spcBef>
              <a:spcAft>
                <a:spcPts val="0"/>
              </a:spcAft>
              <a:buClr>
                <a:srgbClr val="4C1130"/>
              </a:buClr>
              <a:buSzPts val="2800"/>
              <a:buNone/>
              <a:defRPr b="1" sz="2800">
                <a:solidFill>
                  <a:srgbClr val="4C1130"/>
                </a:solidFill>
              </a:defRPr>
            </a:lvl5pPr>
            <a:lvl6pPr lvl="5" rtl="0">
              <a:spcBef>
                <a:spcPts val="0"/>
              </a:spcBef>
              <a:spcAft>
                <a:spcPts val="0"/>
              </a:spcAft>
              <a:buClr>
                <a:srgbClr val="4C1130"/>
              </a:buClr>
              <a:buSzPts val="2800"/>
              <a:buNone/>
              <a:defRPr b="1" sz="2800">
                <a:solidFill>
                  <a:srgbClr val="4C1130"/>
                </a:solidFill>
              </a:defRPr>
            </a:lvl6pPr>
            <a:lvl7pPr lvl="6" rtl="0">
              <a:spcBef>
                <a:spcPts val="0"/>
              </a:spcBef>
              <a:spcAft>
                <a:spcPts val="0"/>
              </a:spcAft>
              <a:buClr>
                <a:srgbClr val="4C1130"/>
              </a:buClr>
              <a:buSzPts val="2800"/>
              <a:buNone/>
              <a:defRPr b="1" sz="2800">
                <a:solidFill>
                  <a:srgbClr val="4C1130"/>
                </a:solidFill>
              </a:defRPr>
            </a:lvl7pPr>
            <a:lvl8pPr lvl="7" rtl="0">
              <a:spcBef>
                <a:spcPts val="0"/>
              </a:spcBef>
              <a:spcAft>
                <a:spcPts val="0"/>
              </a:spcAft>
              <a:buClr>
                <a:srgbClr val="4C1130"/>
              </a:buClr>
              <a:buSzPts val="2800"/>
              <a:buNone/>
              <a:defRPr b="1" sz="2800">
                <a:solidFill>
                  <a:srgbClr val="4C1130"/>
                </a:solidFill>
              </a:defRPr>
            </a:lvl8pPr>
            <a:lvl9pPr lvl="8" rtl="0">
              <a:spcBef>
                <a:spcPts val="0"/>
              </a:spcBef>
              <a:spcAft>
                <a:spcPts val="0"/>
              </a:spcAft>
              <a:buClr>
                <a:srgbClr val="4C1130"/>
              </a:buClr>
              <a:buSzPts val="2800"/>
              <a:buNone/>
              <a:defRPr b="1" sz="2800">
                <a:solidFill>
                  <a:srgbClr val="4C1130"/>
                </a:solidFill>
              </a:defRPr>
            </a:lvl9pPr>
          </a:lstStyle>
          <a:p/>
        </p:txBody>
      </p:sp>
      <p:sp>
        <p:nvSpPr>
          <p:cNvPr id="7" name="Google Shape;7;p1"/>
          <p:cNvSpPr txBox="1"/>
          <p:nvPr>
            <p:ph idx="1" type="body"/>
          </p:nvPr>
        </p:nvSpPr>
        <p:spPr>
          <a:xfrm>
            <a:off x="269976" y="2394889"/>
            <a:ext cx="7380000" cy="70995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4C1130"/>
              </a:buClr>
              <a:buSzPts val="1800"/>
              <a:buFont typeface="Catamaran Light"/>
              <a:buChar char="●"/>
              <a:defRPr sz="1800">
                <a:solidFill>
                  <a:srgbClr val="4C1130"/>
                </a:solidFill>
                <a:latin typeface="Catamaran Light"/>
                <a:ea typeface="Catamaran Light"/>
                <a:cs typeface="Catamaran Light"/>
                <a:sym typeface="Catamaran Light"/>
              </a:defRPr>
            </a:lvl1pPr>
            <a:lvl2pPr indent="-317500" lvl="1" marL="9144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2pPr>
            <a:lvl3pPr indent="-317500" lvl="2" marL="13716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3pPr>
            <a:lvl4pPr indent="-317500" lvl="3" marL="18288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4pPr>
            <a:lvl5pPr indent="-317500" lvl="4" marL="22860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5pPr>
            <a:lvl6pPr indent="-317500" lvl="5" marL="27432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6pPr>
            <a:lvl7pPr indent="-317500" lvl="6" marL="32004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7pPr>
            <a:lvl8pPr indent="-317500" lvl="7" marL="3657600" rtl="0">
              <a:lnSpc>
                <a:spcPct val="115000"/>
              </a:lnSpc>
              <a:spcBef>
                <a:spcPts val="1600"/>
              </a:spcBef>
              <a:spcAft>
                <a:spcPts val="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8pPr>
            <a:lvl9pPr indent="-317500" lvl="8" marL="4114800" rtl="0">
              <a:lnSpc>
                <a:spcPct val="115000"/>
              </a:lnSpc>
              <a:spcBef>
                <a:spcPts val="1600"/>
              </a:spcBef>
              <a:spcAft>
                <a:spcPts val="1600"/>
              </a:spcAft>
              <a:buClr>
                <a:srgbClr val="4C1130"/>
              </a:buClr>
              <a:buSzPts val="1400"/>
              <a:buFont typeface="Catamaran Light"/>
              <a:buChar char="■"/>
              <a:defRPr>
                <a:solidFill>
                  <a:srgbClr val="4C1130"/>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hyperlink" Target="https://docs.google.com/presentation/d/1k-jIBso6iuOoGqolNPl-WEZD7pjfR1MBXGQLvMuEPC0/edit#slide=id.p" TargetMode="Externa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8.png"/><Relationship Id="rId9"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5.png"/><Relationship Id="rId11" Type="http://schemas.openxmlformats.org/officeDocument/2006/relationships/image" Target="../media/image4.png"/><Relationship Id="rId10" Type="http://schemas.openxmlformats.org/officeDocument/2006/relationships/image" Target="../media/image17.png"/><Relationship Id="rId1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32"/>
          <p:cNvSpPr txBox="1"/>
          <p:nvPr/>
        </p:nvSpPr>
        <p:spPr>
          <a:xfrm>
            <a:off x="0" y="2130538"/>
            <a:ext cx="7920000" cy="1681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4200">
                <a:solidFill>
                  <a:srgbClr val="741B47"/>
                </a:solidFill>
                <a:latin typeface="Lora"/>
                <a:ea typeface="Lora"/>
                <a:cs typeface="Lora"/>
                <a:sym typeface="Lora"/>
              </a:rPr>
              <a:t>Trophoblastic Diseases</a:t>
            </a:r>
            <a:endParaRPr b="1" sz="4200">
              <a:solidFill>
                <a:srgbClr val="741B47"/>
              </a:solidFill>
              <a:latin typeface="Lora"/>
              <a:ea typeface="Lora"/>
              <a:cs typeface="Lora"/>
              <a:sym typeface="Lora"/>
            </a:endParaRPr>
          </a:p>
        </p:txBody>
      </p:sp>
      <p:cxnSp>
        <p:nvCxnSpPr>
          <p:cNvPr id="403" name="Google Shape;403;p32"/>
          <p:cNvCxnSpPr/>
          <p:nvPr/>
        </p:nvCxnSpPr>
        <p:spPr>
          <a:xfrm>
            <a:off x="105125" y="4245625"/>
            <a:ext cx="2015100" cy="17400"/>
          </a:xfrm>
          <a:prstGeom prst="straightConnector1">
            <a:avLst/>
          </a:prstGeom>
          <a:noFill/>
          <a:ln cap="flat" cmpd="sng" w="28575">
            <a:solidFill>
              <a:srgbClr val="741B47"/>
            </a:solidFill>
            <a:prstDash val="solid"/>
            <a:round/>
            <a:headEnd len="med" w="med" type="none"/>
            <a:tailEnd len="med" w="med" type="none"/>
          </a:ln>
        </p:spPr>
      </p:cxnSp>
      <p:sp>
        <p:nvSpPr>
          <p:cNvPr id="404" name="Google Shape;404;p32"/>
          <p:cNvSpPr txBox="1"/>
          <p:nvPr/>
        </p:nvSpPr>
        <p:spPr>
          <a:xfrm>
            <a:off x="52575" y="3812125"/>
            <a:ext cx="26634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tamaran Light"/>
              <a:ea typeface="Catamaran Light"/>
              <a:cs typeface="Catamaran Light"/>
              <a:sym typeface="Catamaran Light"/>
            </a:endParaRPr>
          </a:p>
        </p:txBody>
      </p:sp>
      <p:sp>
        <p:nvSpPr>
          <p:cNvPr id="405" name="Google Shape;405;p32"/>
          <p:cNvSpPr txBox="1"/>
          <p:nvPr/>
        </p:nvSpPr>
        <p:spPr>
          <a:xfrm>
            <a:off x="105125" y="3812125"/>
            <a:ext cx="20151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A64D79"/>
                </a:solidFill>
                <a:latin typeface="Lora"/>
                <a:ea typeface="Lora"/>
                <a:cs typeface="Lora"/>
                <a:sym typeface="Lora"/>
              </a:rPr>
              <a:t>Objectives</a:t>
            </a:r>
            <a:endParaRPr b="1" sz="2400">
              <a:solidFill>
                <a:srgbClr val="A64D79"/>
              </a:solidFill>
              <a:latin typeface="Lora"/>
              <a:ea typeface="Lora"/>
              <a:cs typeface="Lora"/>
              <a:sym typeface="Lora"/>
            </a:endParaRPr>
          </a:p>
        </p:txBody>
      </p:sp>
      <p:sp>
        <p:nvSpPr>
          <p:cNvPr id="406" name="Google Shape;406;p32"/>
          <p:cNvSpPr/>
          <p:nvPr/>
        </p:nvSpPr>
        <p:spPr>
          <a:xfrm rot="10800000">
            <a:off x="6633625" y="1322875"/>
            <a:ext cx="1297500" cy="396300"/>
          </a:xfrm>
          <a:prstGeom prst="homePlate">
            <a:avLst>
              <a:gd fmla="val 50000" name="adj"/>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txBox="1"/>
          <p:nvPr/>
        </p:nvSpPr>
        <p:spPr>
          <a:xfrm>
            <a:off x="6719725" y="1322875"/>
            <a:ext cx="12114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4C1130"/>
                </a:solidFill>
                <a:latin typeface="Lora"/>
                <a:ea typeface="Lora"/>
                <a:cs typeface="Lora"/>
                <a:sym typeface="Lora"/>
                <a:hlinkClick r:id="rId3"/>
              </a:rPr>
              <a:t>Editing file</a:t>
            </a:r>
            <a:endParaRPr b="1">
              <a:solidFill>
                <a:srgbClr val="741B47"/>
              </a:solidFill>
              <a:latin typeface="Lora"/>
              <a:ea typeface="Lora"/>
              <a:cs typeface="Lora"/>
              <a:sym typeface="Lora"/>
            </a:endParaRPr>
          </a:p>
        </p:txBody>
      </p:sp>
      <p:sp>
        <p:nvSpPr>
          <p:cNvPr id="408" name="Google Shape;408;p32"/>
          <p:cNvSpPr txBox="1"/>
          <p:nvPr/>
        </p:nvSpPr>
        <p:spPr>
          <a:xfrm>
            <a:off x="0" y="4362950"/>
            <a:ext cx="7558200" cy="1681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741B47"/>
              </a:buClr>
              <a:buSzPts val="1400"/>
              <a:buFont typeface="Lora"/>
              <a:buChar char="●"/>
            </a:pPr>
            <a:r>
              <a:rPr b="1" lang="en-GB">
                <a:solidFill>
                  <a:srgbClr val="741B47"/>
                </a:solidFill>
                <a:latin typeface="Lora"/>
                <a:ea typeface="Lora"/>
                <a:cs typeface="Lora"/>
                <a:sym typeface="Lora"/>
              </a:rPr>
              <a:t>Understand the pathology and predisposing factors of ectopic pregnancy and spontaneous abortion.</a:t>
            </a:r>
            <a:endParaRPr b="1">
              <a:solidFill>
                <a:srgbClr val="741B47"/>
              </a:solidFill>
              <a:latin typeface="Lora"/>
              <a:ea typeface="Lora"/>
              <a:cs typeface="Lora"/>
              <a:sym typeface="Lora"/>
            </a:endParaRPr>
          </a:p>
          <a:p>
            <a:pPr indent="-317500" lvl="0" marL="457200" rtl="0" algn="l">
              <a:lnSpc>
                <a:spcPct val="150000"/>
              </a:lnSpc>
              <a:spcBef>
                <a:spcPts val="0"/>
              </a:spcBef>
              <a:spcAft>
                <a:spcPts val="0"/>
              </a:spcAft>
              <a:buClr>
                <a:srgbClr val="741B47"/>
              </a:buClr>
              <a:buSzPts val="1400"/>
              <a:buFont typeface="Lora"/>
              <a:buChar char="●"/>
            </a:pPr>
            <a:r>
              <a:rPr b="1" lang="en-GB">
                <a:solidFill>
                  <a:srgbClr val="741B47"/>
                </a:solidFill>
                <a:latin typeface="Lora"/>
                <a:ea typeface="Lora"/>
                <a:cs typeface="Lora"/>
                <a:sym typeface="Lora"/>
              </a:rPr>
              <a:t>Know the clinical presentation and pathology of hydatidiform mole and choriocarcinoma.</a:t>
            </a:r>
            <a:endParaRPr b="1">
              <a:solidFill>
                <a:srgbClr val="741B47"/>
              </a:solidFill>
              <a:latin typeface="Lora"/>
              <a:ea typeface="Lora"/>
              <a:cs typeface="Lora"/>
              <a:sym typeface="Lora"/>
            </a:endParaRPr>
          </a:p>
        </p:txBody>
      </p:sp>
      <p:pic>
        <p:nvPicPr>
          <p:cNvPr id="409" name="Google Shape;409;p32"/>
          <p:cNvPicPr preferRelativeResize="0"/>
          <p:nvPr/>
        </p:nvPicPr>
        <p:blipFill>
          <a:blip r:embed="rId4">
            <a:alphaModFix/>
          </a:blip>
          <a:stretch>
            <a:fillRect/>
          </a:stretch>
        </p:blipFill>
        <p:spPr>
          <a:xfrm>
            <a:off x="6898362" y="9647625"/>
            <a:ext cx="854125" cy="85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41"/>
          <p:cNvSpPr txBox="1"/>
          <p:nvPr/>
        </p:nvSpPr>
        <p:spPr>
          <a:xfrm>
            <a:off x="0" y="3053850"/>
            <a:ext cx="7920000" cy="300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3000">
                <a:solidFill>
                  <a:srgbClr val="A64D79"/>
                </a:solidFill>
                <a:latin typeface="Pompiere"/>
                <a:ea typeface="Pompiere"/>
                <a:cs typeface="Pompiere"/>
                <a:sym typeface="Pompiere"/>
              </a:rPr>
              <a:t>Team Subleader</a:t>
            </a:r>
            <a:endParaRPr sz="3000">
              <a:solidFill>
                <a:srgbClr val="A64D79"/>
              </a:solidFill>
              <a:latin typeface="Pompiere"/>
              <a:ea typeface="Pompiere"/>
              <a:cs typeface="Pompiere"/>
              <a:sym typeface="Pompiere"/>
            </a:endParaRPr>
          </a:p>
          <a:p>
            <a:pPr indent="0" lvl="0" marL="0" rtl="0" algn="ctr">
              <a:lnSpc>
                <a:spcPct val="115000"/>
              </a:lnSpc>
              <a:spcBef>
                <a:spcPts val="0"/>
              </a:spcBef>
              <a:spcAft>
                <a:spcPts val="0"/>
              </a:spcAft>
              <a:buNone/>
            </a:pPr>
            <a:r>
              <a:rPr b="1" lang="en-GB" sz="3000">
                <a:solidFill>
                  <a:srgbClr val="741B47"/>
                </a:solidFill>
                <a:latin typeface="Pompiere"/>
                <a:ea typeface="Pompiere"/>
                <a:cs typeface="Pompiere"/>
                <a:sym typeface="Pompiere"/>
              </a:rPr>
              <a:t> </a:t>
            </a:r>
            <a:r>
              <a:rPr b="1" lang="en-GB" sz="3000">
                <a:solidFill>
                  <a:srgbClr val="741B47"/>
                </a:solidFill>
                <a:latin typeface="Pompiere"/>
                <a:ea typeface="Pompiere"/>
                <a:cs typeface="Pompiere"/>
                <a:sym typeface="Pompiere"/>
              </a:rPr>
              <a:t>Alhanouf Alhaluli</a:t>
            </a:r>
            <a:endParaRPr b="1" sz="3000">
              <a:solidFill>
                <a:srgbClr val="741B47"/>
              </a:solidFill>
              <a:latin typeface="Pompiere"/>
              <a:ea typeface="Pompiere"/>
              <a:cs typeface="Pompiere"/>
              <a:sym typeface="Pompiere"/>
            </a:endParaRPr>
          </a:p>
          <a:p>
            <a:pPr indent="0" lvl="0" marL="0" rtl="0" algn="l">
              <a:lnSpc>
                <a:spcPct val="115000"/>
              </a:lnSpc>
              <a:spcBef>
                <a:spcPts val="0"/>
              </a:spcBef>
              <a:spcAft>
                <a:spcPts val="0"/>
              </a:spcAft>
              <a:buNone/>
            </a:pPr>
            <a:r>
              <a:rPr lang="en-GB" sz="3000">
                <a:solidFill>
                  <a:srgbClr val="A64D79"/>
                </a:solidFill>
                <a:latin typeface="Pompiere"/>
                <a:ea typeface="Pompiere"/>
                <a:cs typeface="Pompiere"/>
                <a:sym typeface="Pompiere"/>
              </a:rPr>
              <a:t>Done by the brilliant mind</a:t>
            </a:r>
            <a:endParaRPr sz="3000">
              <a:solidFill>
                <a:srgbClr val="A64D79"/>
              </a:solidFill>
              <a:latin typeface="Pompiere"/>
              <a:ea typeface="Pompiere"/>
              <a:cs typeface="Pompiere"/>
              <a:sym typeface="Pompiere"/>
            </a:endParaRPr>
          </a:p>
          <a:p>
            <a:pPr indent="0" lvl="0" marL="0" rtl="0" algn="ctr">
              <a:lnSpc>
                <a:spcPct val="115000"/>
              </a:lnSpc>
              <a:spcBef>
                <a:spcPts val="0"/>
              </a:spcBef>
              <a:spcAft>
                <a:spcPts val="0"/>
              </a:spcAft>
              <a:buNone/>
            </a:pPr>
            <a:r>
              <a:rPr b="1" lang="en-GB" sz="3000">
                <a:solidFill>
                  <a:schemeClr val="dk2"/>
                </a:solidFill>
                <a:latin typeface="Pompiere"/>
                <a:ea typeface="Pompiere"/>
                <a:cs typeface="Pompiere"/>
                <a:sym typeface="Pompiere"/>
              </a:rPr>
              <a:t>Omar AlDosari</a:t>
            </a:r>
            <a:endParaRPr b="1" sz="3000">
              <a:solidFill>
                <a:schemeClr val="dk2"/>
              </a:solidFill>
              <a:latin typeface="Pompiere"/>
              <a:ea typeface="Pompiere"/>
              <a:cs typeface="Pompiere"/>
              <a:sym typeface="Pompiere"/>
            </a:endParaRPr>
          </a:p>
          <a:p>
            <a:pPr indent="0" lvl="0" marL="0" rtl="0" algn="l">
              <a:lnSpc>
                <a:spcPct val="115000"/>
              </a:lnSpc>
              <a:spcBef>
                <a:spcPts val="0"/>
              </a:spcBef>
              <a:spcAft>
                <a:spcPts val="0"/>
              </a:spcAft>
              <a:buNone/>
            </a:pPr>
            <a:r>
              <a:t/>
            </a:r>
            <a:endParaRPr sz="3000">
              <a:solidFill>
                <a:srgbClr val="A64D79"/>
              </a:solidFill>
              <a:latin typeface="Pompiere"/>
              <a:ea typeface="Pompiere"/>
              <a:cs typeface="Pompiere"/>
              <a:sym typeface="Pompiere"/>
            </a:endParaRPr>
          </a:p>
          <a:p>
            <a:pPr indent="0" lvl="0" marL="0" rtl="0" algn="ctr">
              <a:lnSpc>
                <a:spcPct val="115000"/>
              </a:lnSpc>
              <a:spcBef>
                <a:spcPts val="0"/>
              </a:spcBef>
              <a:spcAft>
                <a:spcPts val="0"/>
              </a:spcAft>
              <a:buNone/>
            </a:pPr>
            <a:r>
              <a:t/>
            </a:r>
            <a:endParaRPr sz="3000">
              <a:solidFill>
                <a:srgbClr val="A64D79"/>
              </a:solidFill>
              <a:latin typeface="Pompiere"/>
              <a:ea typeface="Pompiere"/>
              <a:cs typeface="Pompiere"/>
              <a:sym typeface="Pompiere"/>
            </a:endParaRPr>
          </a:p>
          <a:p>
            <a:pPr indent="0" lvl="0" marL="0" rtl="0" algn="l">
              <a:lnSpc>
                <a:spcPct val="115000"/>
              </a:lnSpc>
              <a:spcBef>
                <a:spcPts val="0"/>
              </a:spcBef>
              <a:spcAft>
                <a:spcPts val="0"/>
              </a:spcAft>
              <a:buNone/>
            </a:pPr>
            <a:r>
              <a:t/>
            </a:r>
            <a:endParaRPr b="1" sz="3000">
              <a:solidFill>
                <a:srgbClr val="741B47"/>
              </a:solidFill>
              <a:latin typeface="Pompiere"/>
              <a:ea typeface="Pompiere"/>
              <a:cs typeface="Pompiere"/>
              <a:sym typeface="Pompiere"/>
            </a:endParaRPr>
          </a:p>
          <a:p>
            <a:pPr indent="0" lvl="0" marL="0" rtl="0" algn="ctr">
              <a:lnSpc>
                <a:spcPct val="115000"/>
              </a:lnSpc>
              <a:spcBef>
                <a:spcPts val="0"/>
              </a:spcBef>
              <a:spcAft>
                <a:spcPts val="0"/>
              </a:spcAft>
              <a:buNone/>
            </a:pPr>
            <a:r>
              <a:t/>
            </a:r>
            <a:endParaRPr b="1" sz="3000">
              <a:solidFill>
                <a:srgbClr val="741B47"/>
              </a:solidFill>
              <a:latin typeface="Pompiere"/>
              <a:ea typeface="Pompiere"/>
              <a:cs typeface="Pompiere"/>
              <a:sym typeface="Pompier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33"/>
          <p:cNvSpPr txBox="1"/>
          <p:nvPr/>
        </p:nvSpPr>
        <p:spPr>
          <a:xfrm>
            <a:off x="1470300" y="76200"/>
            <a:ext cx="49794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Ectopic Pregnancy</a:t>
            </a:r>
            <a:endParaRPr b="1" sz="3000">
              <a:solidFill>
                <a:srgbClr val="741B47"/>
              </a:solidFill>
              <a:latin typeface="Lora"/>
              <a:ea typeface="Lora"/>
              <a:cs typeface="Lora"/>
              <a:sym typeface="Lora"/>
            </a:endParaRPr>
          </a:p>
        </p:txBody>
      </p:sp>
      <p:sp>
        <p:nvSpPr>
          <p:cNvPr id="415" name="Google Shape;415;p33"/>
          <p:cNvSpPr txBox="1"/>
          <p:nvPr/>
        </p:nvSpPr>
        <p:spPr>
          <a:xfrm>
            <a:off x="0" y="560525"/>
            <a:ext cx="7325100" cy="697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b="1" lang="en-GB" sz="1800">
                <a:solidFill>
                  <a:srgbClr val="A64D79"/>
                </a:solidFill>
                <a:latin typeface="Lora"/>
                <a:ea typeface="Lora"/>
                <a:cs typeface="Lora"/>
                <a:sym typeface="Lora"/>
              </a:rPr>
              <a:t>Introduction</a:t>
            </a:r>
            <a:endParaRPr b="1" sz="1800">
              <a:solidFill>
                <a:srgbClr val="A64D79"/>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Definition</a:t>
            </a:r>
            <a:r>
              <a:rPr lang="en-GB">
                <a:latin typeface="Lora"/>
                <a:ea typeface="Lora"/>
                <a:cs typeface="Lora"/>
                <a:sym typeface="Lora"/>
              </a:rPr>
              <a:t>: implantation of a fertilized ovum in any site other than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the endometrium of the uterine cavity.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About 1% of all pregnancies are ectopic.</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highlight>
                  <a:srgbClr val="EAD1DC"/>
                </a:highlight>
                <a:latin typeface="Lora"/>
                <a:ea typeface="Lora"/>
                <a:cs typeface="Lora"/>
                <a:sym typeface="Lora"/>
              </a:rPr>
              <a:t>Sites:</a:t>
            </a:r>
            <a:endParaRPr>
              <a:highlight>
                <a:srgbClr val="EAD1DC"/>
              </a:highlight>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b="1" lang="en-GB">
                <a:latin typeface="Lora"/>
                <a:ea typeface="Lora"/>
                <a:cs typeface="Lora"/>
                <a:sym typeface="Lora"/>
              </a:rPr>
              <a:t>&gt;90%</a:t>
            </a:r>
            <a:r>
              <a:rPr lang="en-GB">
                <a:latin typeface="Lora"/>
                <a:ea typeface="Lora"/>
                <a:cs typeface="Lora"/>
                <a:sym typeface="Lora"/>
              </a:rPr>
              <a:t> of ectopic pregnancies are  in the</a:t>
            </a:r>
            <a:r>
              <a:rPr b="1" lang="en-GB">
                <a:latin typeface="Lora"/>
                <a:ea typeface="Lora"/>
                <a:cs typeface="Lora"/>
                <a:sym typeface="Lora"/>
              </a:rPr>
              <a:t> </a:t>
            </a:r>
            <a:r>
              <a:rPr b="1" lang="en-GB">
                <a:solidFill>
                  <a:srgbClr val="FF0000"/>
                </a:solidFill>
                <a:latin typeface="Lora"/>
                <a:ea typeface="Lora"/>
                <a:cs typeface="Lora"/>
                <a:sym typeface="Lora"/>
              </a:rPr>
              <a:t>fallopian tubes</a:t>
            </a:r>
            <a:r>
              <a:rPr b="1" lang="en-GB">
                <a:latin typeface="Lora"/>
                <a:ea typeface="Lora"/>
                <a:cs typeface="Lora"/>
                <a:sym typeface="Lora"/>
              </a:rPr>
              <a:t> </a:t>
            </a:r>
            <a:r>
              <a:rPr lang="en-GB">
                <a:latin typeface="Lora"/>
                <a:ea typeface="Lora"/>
                <a:cs typeface="Lora"/>
                <a:sym typeface="Lora"/>
              </a:rPr>
              <a:t>(tubal pregnancy).</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The rest are in the: </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b="1" lang="en-GB">
                <a:latin typeface="Lora"/>
                <a:ea typeface="Lora"/>
                <a:cs typeface="Lora"/>
                <a:sym typeface="Lora"/>
              </a:rPr>
              <a:t>Ovaries: </a:t>
            </a:r>
            <a:r>
              <a:rPr lang="en-GB">
                <a:latin typeface="Lora"/>
                <a:ea typeface="Lora"/>
                <a:cs typeface="Lora"/>
                <a:sym typeface="Lora"/>
              </a:rPr>
              <a:t>rarely when o</a:t>
            </a:r>
            <a:r>
              <a:rPr lang="en-GB">
                <a:latin typeface="Lora"/>
                <a:ea typeface="Lora"/>
                <a:cs typeface="Lora"/>
                <a:sym typeface="Lora"/>
              </a:rPr>
              <a:t>vum is fertilized just as the follicle ruptures. </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b="1" lang="en-GB">
                <a:latin typeface="Lora"/>
                <a:ea typeface="Lora"/>
                <a:cs typeface="Lora"/>
                <a:sym typeface="Lora"/>
              </a:rPr>
              <a:t>Abdominal cavity: </a:t>
            </a:r>
            <a:r>
              <a:rPr lang="en-GB">
                <a:latin typeface="Lora"/>
                <a:ea typeface="Lora"/>
                <a:cs typeface="Lora"/>
                <a:sym typeface="Lora"/>
              </a:rPr>
              <a:t>when</a:t>
            </a:r>
            <a:r>
              <a:rPr lang="en-GB">
                <a:latin typeface="Lora"/>
                <a:ea typeface="Lora"/>
                <a:cs typeface="Lora"/>
                <a:sym typeface="Lora"/>
              </a:rPr>
              <a:t> fertilized egg drops out of the fimbriated end of the oviduct and implants on the peritoneum.</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b="1" lang="en-GB">
                <a:latin typeface="Lora"/>
                <a:ea typeface="Lora"/>
                <a:cs typeface="Lora"/>
                <a:sym typeface="Lora"/>
              </a:rPr>
              <a:t>Uterine cervix.</a:t>
            </a:r>
            <a:endParaRPr b="1">
              <a:latin typeface="Lora"/>
              <a:ea typeface="Lora"/>
              <a:cs typeface="Lora"/>
              <a:sym typeface="Lora"/>
            </a:endParaRPr>
          </a:p>
          <a:p>
            <a:pPr indent="0" lvl="0" marL="0" rtl="0" algn="l">
              <a:lnSpc>
                <a:spcPct val="115000"/>
              </a:lnSpc>
              <a:spcBef>
                <a:spcPts val="1000"/>
              </a:spcBef>
              <a:spcAft>
                <a:spcPts val="0"/>
              </a:spcAft>
              <a:buNone/>
            </a:pPr>
            <a:r>
              <a:rPr b="1" lang="en-GB" sz="1800">
                <a:solidFill>
                  <a:schemeClr val="lt2"/>
                </a:solidFill>
                <a:latin typeface="Lora"/>
                <a:ea typeface="Lora"/>
                <a:cs typeface="Lora"/>
                <a:sym typeface="Lora"/>
              </a:rPr>
              <a:t>Clinical features</a:t>
            </a:r>
            <a:endParaRPr b="1" sz="1800">
              <a:solidFill>
                <a:schemeClr val="lt2"/>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Tubal pregnancy:</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Pelvic pain and abnormal bleeding following a period of amenorrhea.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Many present as an </a:t>
            </a:r>
            <a:r>
              <a:rPr b="1" lang="en-GB">
                <a:latin typeface="Lora"/>
                <a:ea typeface="Lora"/>
                <a:cs typeface="Lora"/>
                <a:sym typeface="Lora"/>
              </a:rPr>
              <a:t>emergency</a:t>
            </a:r>
            <a:r>
              <a:rPr lang="en-GB">
                <a:latin typeface="Lora"/>
                <a:ea typeface="Lora"/>
                <a:cs typeface="Lora"/>
                <a:sym typeface="Lora"/>
              </a:rPr>
              <a:t> with tubal rupture, severe acute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abdominal pain and hemorrhagic shock.</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chemeClr val="lt2"/>
                </a:solidFill>
                <a:latin typeface="Lora"/>
                <a:ea typeface="Lora"/>
                <a:cs typeface="Lora"/>
                <a:sym typeface="Lora"/>
              </a:rPr>
              <a:t>Diagnosis</a:t>
            </a:r>
            <a:endParaRPr sz="1800">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Clinically:</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Abdominal/pelvic ultrasound: Gestational sac within fallopian tube.</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A positive pregnancy test (high HCG levels).</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 </a:t>
            </a:r>
            <a:r>
              <a:rPr b="1" lang="en-GB">
                <a:latin typeface="Lora"/>
                <a:ea typeface="Lora"/>
                <a:cs typeface="Lora"/>
                <a:sym typeface="Lora"/>
              </a:rPr>
              <a:t>Microscopically</a:t>
            </a:r>
            <a:r>
              <a:rPr lang="en-GB">
                <a:latin typeface="Lora"/>
                <a:ea typeface="Lora"/>
                <a:cs typeface="Lora"/>
                <a:sym typeface="Lora"/>
              </a:rPr>
              <a:t>: Placental tissue or fetal parts within the tube.</a:t>
            </a:r>
            <a:endParaRPr>
              <a:latin typeface="Lora"/>
              <a:ea typeface="Lora"/>
              <a:cs typeface="Lora"/>
              <a:sym typeface="Lora"/>
            </a:endParaRPr>
          </a:p>
          <a:p>
            <a:pPr indent="0" lvl="0" marL="0" rtl="0" algn="l">
              <a:lnSpc>
                <a:spcPct val="115000"/>
              </a:lnSpc>
              <a:spcBef>
                <a:spcPts val="1000"/>
              </a:spcBef>
              <a:spcAft>
                <a:spcPts val="0"/>
              </a:spcAft>
              <a:buNone/>
            </a:pPr>
            <a:r>
              <a:rPr b="1" lang="en-GB" sz="1800">
                <a:solidFill>
                  <a:schemeClr val="lt2"/>
                </a:solidFill>
                <a:latin typeface="Lora"/>
                <a:ea typeface="Lora"/>
                <a:cs typeface="Lora"/>
                <a:sym typeface="Lora"/>
              </a:rPr>
              <a:t>Risk factors</a:t>
            </a:r>
            <a:endParaRPr b="1" sz="1800">
              <a:solidFill>
                <a:schemeClr val="lt2"/>
              </a:solidFill>
              <a:latin typeface="Lora"/>
              <a:ea typeface="Lora"/>
              <a:cs typeface="Lora"/>
              <a:sym typeface="Lora"/>
            </a:endParaRPr>
          </a:p>
          <a:p>
            <a:pPr indent="-209600" lvl="0" marL="378000" rtl="0" algn="l">
              <a:lnSpc>
                <a:spcPct val="115000"/>
              </a:lnSpc>
              <a:spcBef>
                <a:spcPts val="0"/>
              </a:spcBef>
              <a:spcAft>
                <a:spcPts val="0"/>
              </a:spcAft>
              <a:buSzPts val="1600"/>
              <a:buFont typeface="Lora"/>
              <a:buChar char="●"/>
            </a:pPr>
            <a:r>
              <a:rPr lang="en-GB" sz="1600">
                <a:solidFill>
                  <a:schemeClr val="accent1"/>
                </a:solidFill>
                <a:latin typeface="Lora"/>
                <a:ea typeface="Lora"/>
                <a:cs typeface="Lora"/>
                <a:sym typeface="Lora"/>
              </a:rPr>
              <a:t> </a:t>
            </a:r>
            <a:r>
              <a:rPr lang="en-GB">
                <a:latin typeface="Lora"/>
                <a:ea typeface="Lora"/>
                <a:cs typeface="Lora"/>
                <a:sym typeface="Lora"/>
              </a:rPr>
              <a:t>Any factor that retards passage through the tubes predisposes to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ectopic pregnancy.</a:t>
            </a:r>
            <a:r>
              <a:rPr b="1" lang="en-GB">
                <a:latin typeface="Lora"/>
                <a:ea typeface="Lora"/>
                <a:cs typeface="Lora"/>
                <a:sym typeface="Lora"/>
              </a:rPr>
              <a:t> </a:t>
            </a:r>
            <a:endParaRPr>
              <a:latin typeface="Lora"/>
              <a:ea typeface="Lora"/>
              <a:cs typeface="Lora"/>
              <a:sym typeface="Lora"/>
            </a:endParaRPr>
          </a:p>
        </p:txBody>
      </p:sp>
      <p:graphicFrame>
        <p:nvGraphicFramePr>
          <p:cNvPr id="416" name="Google Shape;416;p33"/>
          <p:cNvGraphicFramePr/>
          <p:nvPr/>
        </p:nvGraphicFramePr>
        <p:xfrm>
          <a:off x="203387" y="7529094"/>
          <a:ext cx="3000000" cy="3000000"/>
        </p:xfrm>
        <a:graphic>
          <a:graphicData uri="http://schemas.openxmlformats.org/drawingml/2006/table">
            <a:tbl>
              <a:tblPr>
                <a:noFill/>
                <a:tableStyleId>{1A19EFFA-E1CF-459A-B0D4-5B5116E22F93}</a:tableStyleId>
              </a:tblPr>
              <a:tblGrid>
                <a:gridCol w="3756625"/>
              </a:tblGrid>
              <a:tr h="338150">
                <a:tc>
                  <a:txBody>
                    <a:bodyPr/>
                    <a:lstStyle/>
                    <a:p>
                      <a:pPr indent="0" lvl="0" marL="0" rtl="0" algn="ctr">
                        <a:lnSpc>
                          <a:spcPct val="115000"/>
                        </a:lnSpc>
                        <a:spcBef>
                          <a:spcPts val="0"/>
                        </a:spcBef>
                        <a:spcAft>
                          <a:spcPts val="0"/>
                        </a:spcAft>
                        <a:buNone/>
                      </a:pPr>
                      <a:r>
                        <a:rPr b="1" lang="en-GB" sz="900">
                          <a:solidFill>
                            <a:srgbClr val="741B47"/>
                          </a:solidFill>
                          <a:latin typeface="Lora"/>
                          <a:ea typeface="Lora"/>
                          <a:cs typeface="Lora"/>
                          <a:sym typeface="Lora"/>
                        </a:rPr>
                        <a:t>Inflammation &amp; multiple sexual partners</a:t>
                      </a:r>
                      <a:endParaRPr sz="900">
                        <a:solidFill>
                          <a:srgbClr val="741B47"/>
                        </a:solidFill>
                      </a:endParaRPr>
                    </a:p>
                  </a:txBody>
                  <a:tcPr marT="91425" marB="91425" marR="91425" marL="91425"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r>
              <a:tr h="178050">
                <a:tc rowSpan="3">
                  <a:txBody>
                    <a:bodyPr/>
                    <a:lstStyle/>
                    <a:p>
                      <a:pPr indent="0" lvl="0" marL="0" rtl="0" algn="l">
                        <a:lnSpc>
                          <a:spcPct val="115000"/>
                        </a:lnSpc>
                        <a:spcBef>
                          <a:spcPts val="0"/>
                        </a:spcBef>
                        <a:spcAft>
                          <a:spcPts val="0"/>
                        </a:spcAft>
                        <a:buNone/>
                      </a:pPr>
                      <a:r>
                        <a:rPr lang="en-GB" sz="900"/>
                        <a:t>- </a:t>
                      </a:r>
                      <a:r>
                        <a:rPr lang="en-GB" sz="900">
                          <a:latin typeface="Lora"/>
                          <a:ea typeface="Lora"/>
                          <a:cs typeface="Lora"/>
                          <a:sym typeface="Lora"/>
                        </a:rPr>
                        <a:t>Pelvic </a:t>
                      </a:r>
                      <a:r>
                        <a:rPr b="1" lang="en-GB" sz="900">
                          <a:latin typeface="Lora"/>
                          <a:ea typeface="Lora"/>
                          <a:cs typeface="Lora"/>
                          <a:sym typeface="Lora"/>
                        </a:rPr>
                        <a:t>inflammatory</a:t>
                      </a:r>
                      <a:r>
                        <a:rPr lang="en-GB" sz="900">
                          <a:latin typeface="Lora"/>
                          <a:ea typeface="Lora"/>
                          <a:cs typeface="Lora"/>
                          <a:sym typeface="Lora"/>
                        </a:rPr>
                        <a:t> disease/infections/salpingitis is </a:t>
                      </a:r>
                      <a:r>
                        <a:rPr b="1" lang="en-GB" sz="900">
                          <a:solidFill>
                            <a:srgbClr val="FF0000"/>
                          </a:solidFill>
                          <a:latin typeface="Lora"/>
                          <a:ea typeface="Lora"/>
                          <a:cs typeface="Lora"/>
                          <a:sym typeface="Lora"/>
                        </a:rPr>
                        <a:t>the most common cause.</a:t>
                      </a:r>
                      <a:endParaRPr b="1" sz="9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Inflammation causes:</a:t>
                      </a:r>
                      <a:endParaRPr sz="900">
                        <a:latin typeface="Lora"/>
                        <a:ea typeface="Lora"/>
                        <a:cs typeface="Lora"/>
                        <a:sym typeface="Lora"/>
                      </a:endParaRPr>
                    </a:p>
                    <a:p>
                      <a:pPr indent="-147149" lvl="0" marL="269999" rtl="0" algn="l">
                        <a:lnSpc>
                          <a:spcPct val="115000"/>
                        </a:lnSpc>
                        <a:spcBef>
                          <a:spcPts val="0"/>
                        </a:spcBef>
                        <a:spcAft>
                          <a:spcPts val="0"/>
                        </a:spcAft>
                        <a:buSzPts val="900"/>
                        <a:buFont typeface="Lora"/>
                        <a:buAutoNum type="arabicPeriod"/>
                      </a:pPr>
                      <a:r>
                        <a:rPr lang="en-GB" sz="900">
                          <a:latin typeface="Lora"/>
                          <a:ea typeface="Lora"/>
                          <a:cs typeface="Lora"/>
                          <a:sym typeface="Lora"/>
                        </a:rPr>
                        <a:t>Damage ciliary activity </a:t>
                      </a:r>
                      <a:r>
                        <a:rPr lang="en-GB" sz="900">
                          <a:solidFill>
                            <a:srgbClr val="B45F06"/>
                          </a:solidFill>
                          <a:latin typeface="Lora"/>
                          <a:ea typeface="Lora"/>
                          <a:cs typeface="Lora"/>
                          <a:sym typeface="Lora"/>
                        </a:rPr>
                        <a:t>(the ovum will stuck in </a:t>
                      </a:r>
                      <a:r>
                        <a:rPr lang="en-GB" sz="900">
                          <a:solidFill>
                            <a:srgbClr val="B45F06"/>
                          </a:solidFill>
                          <a:latin typeface="Lora"/>
                          <a:ea typeface="Lora"/>
                          <a:cs typeface="Lora"/>
                          <a:sym typeface="Lora"/>
                        </a:rPr>
                        <a:t>fallopian</a:t>
                      </a:r>
                      <a:r>
                        <a:rPr lang="en-GB" sz="900">
                          <a:solidFill>
                            <a:srgbClr val="B45F06"/>
                          </a:solidFill>
                          <a:latin typeface="Lora"/>
                          <a:ea typeface="Lora"/>
                          <a:cs typeface="Lora"/>
                          <a:sym typeface="Lora"/>
                        </a:rPr>
                        <a:t> tube)</a:t>
                      </a:r>
                      <a:r>
                        <a:rPr lang="en-GB" sz="900">
                          <a:latin typeface="Lora"/>
                          <a:ea typeface="Lora"/>
                          <a:cs typeface="Lora"/>
                          <a:sym typeface="Lora"/>
                        </a:rPr>
                        <a:t>.</a:t>
                      </a:r>
                      <a:endParaRPr sz="900">
                        <a:latin typeface="Lora"/>
                        <a:ea typeface="Lora"/>
                        <a:cs typeface="Lora"/>
                        <a:sym typeface="Lora"/>
                      </a:endParaRPr>
                    </a:p>
                    <a:p>
                      <a:pPr indent="-147149" lvl="0" marL="269999" rtl="0" algn="l">
                        <a:lnSpc>
                          <a:spcPct val="115000"/>
                        </a:lnSpc>
                        <a:spcBef>
                          <a:spcPts val="0"/>
                        </a:spcBef>
                        <a:spcAft>
                          <a:spcPts val="0"/>
                        </a:spcAft>
                        <a:buSzPts val="900"/>
                        <a:buFont typeface="Lora"/>
                        <a:buAutoNum type="arabicPeriod"/>
                      </a:pPr>
                      <a:r>
                        <a:rPr lang="en-GB" sz="900">
                          <a:latin typeface="Lora"/>
                          <a:ea typeface="Lora"/>
                          <a:cs typeface="Lora"/>
                          <a:sym typeface="Lora"/>
                        </a:rPr>
                        <a:t>Tubal obstruction.</a:t>
                      </a:r>
                      <a:endParaRPr sz="900">
                        <a:latin typeface="Lora"/>
                        <a:ea typeface="Lora"/>
                        <a:cs typeface="Lora"/>
                        <a:sym typeface="Lora"/>
                      </a:endParaRPr>
                    </a:p>
                    <a:p>
                      <a:pPr indent="-147149" lvl="0" marL="269999" rtl="0" algn="l">
                        <a:lnSpc>
                          <a:spcPct val="115000"/>
                        </a:lnSpc>
                        <a:spcBef>
                          <a:spcPts val="0"/>
                        </a:spcBef>
                        <a:spcAft>
                          <a:spcPts val="0"/>
                        </a:spcAft>
                        <a:buSzPts val="900"/>
                        <a:buFont typeface="Lora"/>
                        <a:buAutoNum type="arabicPeriod"/>
                      </a:pPr>
                      <a:r>
                        <a:rPr lang="en-GB" sz="900">
                          <a:latin typeface="Lora"/>
                          <a:ea typeface="Lora"/>
                          <a:cs typeface="Lora"/>
                          <a:sym typeface="Lora"/>
                        </a:rPr>
                        <a:t>Pelvic adhesions with scarring.</a:t>
                      </a:r>
                      <a:endParaRPr sz="900">
                        <a:latin typeface="Lora"/>
                        <a:ea typeface="Lora"/>
                        <a:cs typeface="Lora"/>
                        <a:sym typeface="Lora"/>
                      </a:endParaRPr>
                    </a:p>
                    <a:p>
                      <a:pPr indent="-147149" lvl="0" marL="269999" rtl="0" algn="l">
                        <a:lnSpc>
                          <a:spcPct val="115000"/>
                        </a:lnSpc>
                        <a:spcBef>
                          <a:spcPts val="0"/>
                        </a:spcBef>
                        <a:spcAft>
                          <a:spcPts val="0"/>
                        </a:spcAft>
                        <a:buSzPts val="900"/>
                        <a:buFont typeface="Lora"/>
                        <a:buAutoNum type="arabicPeriod"/>
                      </a:pPr>
                      <a:r>
                        <a:rPr lang="en-GB" sz="900">
                          <a:latin typeface="Lora"/>
                          <a:ea typeface="Lora"/>
                          <a:cs typeface="Lora"/>
                          <a:sym typeface="Lora"/>
                        </a:rPr>
                        <a:t>Distortion of the fallopian tubes.</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Pelvic infection causes 5 times greater risk of ectopic pregnancy, (usually by N. gonorrhea &amp; chlamydia).</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Chronic inflammation causes ½ the cases of ectopic.</a:t>
                      </a:r>
                      <a:endParaRPr sz="900">
                        <a:latin typeface="Lora"/>
                        <a:ea typeface="Lora"/>
                        <a:cs typeface="Lora"/>
                        <a:sym typeface="Lora"/>
                      </a:endParaRPr>
                    </a:p>
                  </a:txBody>
                  <a:tcPr marT="91425" marB="91425" marR="91425" marL="91425"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FFFFFF"/>
                    </a:solidFill>
                  </a:tcPr>
                </a:tc>
              </a:tr>
              <a:tr h="80425">
                <a:tc vMerge="1"/>
              </a:tr>
              <a:tr h="1585500">
                <a:tc vMerge="1"/>
              </a:tr>
              <a:tr h="355375">
                <a:tc>
                  <a:txBody>
                    <a:bodyPr/>
                    <a:lstStyle/>
                    <a:p>
                      <a:pPr indent="0" lvl="0" marL="0" rtl="0" algn="ctr">
                        <a:spcBef>
                          <a:spcPts val="0"/>
                        </a:spcBef>
                        <a:spcAft>
                          <a:spcPts val="0"/>
                        </a:spcAft>
                        <a:buNone/>
                      </a:pPr>
                      <a:r>
                        <a:rPr b="1" lang="en-GB" sz="900">
                          <a:solidFill>
                            <a:srgbClr val="741B47"/>
                          </a:solidFill>
                          <a:latin typeface="Lora"/>
                          <a:ea typeface="Lora"/>
                          <a:cs typeface="Lora"/>
                          <a:sym typeface="Lora"/>
                        </a:rPr>
                        <a:t>Congenital anomaly of tubes</a:t>
                      </a:r>
                      <a:endParaRPr b="1" sz="900">
                        <a:solidFill>
                          <a:srgbClr val="741B47"/>
                        </a:solidFill>
                        <a:latin typeface="Lora"/>
                        <a:ea typeface="Lora"/>
                        <a:cs typeface="Lora"/>
                        <a:sym typeface="Lora"/>
                      </a:endParaRPr>
                    </a:p>
                  </a:txBody>
                  <a:tcPr marT="91425" marB="91425" marR="91425" marL="91425"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r>
              <a:tr h="320900">
                <a:tc>
                  <a:txBody>
                    <a:bodyPr/>
                    <a:lstStyle/>
                    <a:p>
                      <a:pPr indent="0" lvl="0" marL="0" rtl="0" algn="ctr">
                        <a:spcBef>
                          <a:spcPts val="0"/>
                        </a:spcBef>
                        <a:spcAft>
                          <a:spcPts val="0"/>
                        </a:spcAft>
                        <a:buNone/>
                      </a:pPr>
                      <a:r>
                        <a:rPr b="1" lang="en-GB" sz="900">
                          <a:solidFill>
                            <a:srgbClr val="741B47"/>
                          </a:solidFill>
                          <a:latin typeface="Lora"/>
                          <a:ea typeface="Lora"/>
                          <a:cs typeface="Lora"/>
                          <a:sym typeface="Lora"/>
                        </a:rPr>
                        <a:t>Intrauterine contraceptive device (IUD)</a:t>
                      </a:r>
                      <a:endParaRPr b="1" sz="900">
                        <a:solidFill>
                          <a:srgbClr val="741B47"/>
                        </a:solidFill>
                        <a:latin typeface="Lora"/>
                        <a:ea typeface="Lora"/>
                        <a:cs typeface="Lora"/>
                        <a:sym typeface="Lora"/>
                      </a:endParaRPr>
                    </a:p>
                  </a:txBody>
                  <a:tcPr marT="91425" marB="91425" marR="91425" marL="91425"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r>
            </a:tbl>
          </a:graphicData>
        </a:graphic>
      </p:graphicFrame>
      <p:pic>
        <p:nvPicPr>
          <p:cNvPr id="417" name="Google Shape;417;p33"/>
          <p:cNvPicPr preferRelativeResize="0"/>
          <p:nvPr/>
        </p:nvPicPr>
        <p:blipFill>
          <a:blip r:embed="rId3">
            <a:alphaModFix/>
          </a:blip>
          <a:stretch>
            <a:fillRect/>
          </a:stretch>
        </p:blipFill>
        <p:spPr>
          <a:xfrm>
            <a:off x="6255325" y="952248"/>
            <a:ext cx="1532075" cy="1162025"/>
          </a:xfrm>
          <a:prstGeom prst="rect">
            <a:avLst/>
          </a:prstGeom>
          <a:noFill/>
          <a:ln>
            <a:noFill/>
          </a:ln>
        </p:spPr>
      </p:pic>
      <p:pic>
        <p:nvPicPr>
          <p:cNvPr id="418" name="Google Shape;418;p33"/>
          <p:cNvPicPr preferRelativeResize="0"/>
          <p:nvPr/>
        </p:nvPicPr>
        <p:blipFill>
          <a:blip r:embed="rId4">
            <a:alphaModFix/>
          </a:blip>
          <a:stretch>
            <a:fillRect/>
          </a:stretch>
        </p:blipFill>
        <p:spPr>
          <a:xfrm>
            <a:off x="6555472" y="5043925"/>
            <a:ext cx="1134752" cy="1162025"/>
          </a:xfrm>
          <a:prstGeom prst="rect">
            <a:avLst/>
          </a:prstGeom>
          <a:noFill/>
          <a:ln>
            <a:noFill/>
          </a:ln>
        </p:spPr>
      </p:pic>
      <p:pic>
        <p:nvPicPr>
          <p:cNvPr id="419" name="Google Shape;419;p33"/>
          <p:cNvPicPr preferRelativeResize="0"/>
          <p:nvPr/>
        </p:nvPicPr>
        <p:blipFill>
          <a:blip r:embed="rId5">
            <a:alphaModFix/>
          </a:blip>
          <a:stretch>
            <a:fillRect/>
          </a:stretch>
        </p:blipFill>
        <p:spPr>
          <a:xfrm>
            <a:off x="6555475" y="6252375"/>
            <a:ext cx="1134750" cy="1172944"/>
          </a:xfrm>
          <a:prstGeom prst="rect">
            <a:avLst/>
          </a:prstGeom>
          <a:noFill/>
          <a:ln>
            <a:noFill/>
          </a:ln>
        </p:spPr>
      </p:pic>
      <p:pic>
        <p:nvPicPr>
          <p:cNvPr id="420" name="Google Shape;420;p33"/>
          <p:cNvPicPr preferRelativeResize="0"/>
          <p:nvPr/>
        </p:nvPicPr>
        <p:blipFill>
          <a:blip r:embed="rId6">
            <a:alphaModFix/>
          </a:blip>
          <a:stretch>
            <a:fillRect/>
          </a:stretch>
        </p:blipFill>
        <p:spPr>
          <a:xfrm>
            <a:off x="6555475" y="4138325"/>
            <a:ext cx="1134751" cy="859167"/>
          </a:xfrm>
          <a:prstGeom prst="rect">
            <a:avLst/>
          </a:prstGeom>
          <a:noFill/>
          <a:ln>
            <a:noFill/>
          </a:ln>
        </p:spPr>
      </p:pic>
      <p:graphicFrame>
        <p:nvGraphicFramePr>
          <p:cNvPr id="421" name="Google Shape;421;p33"/>
          <p:cNvGraphicFramePr/>
          <p:nvPr/>
        </p:nvGraphicFramePr>
        <p:xfrm>
          <a:off x="3960012" y="10038744"/>
          <a:ext cx="3000000" cy="3000000"/>
        </p:xfrm>
        <a:graphic>
          <a:graphicData uri="http://schemas.openxmlformats.org/drawingml/2006/table">
            <a:tbl>
              <a:tblPr>
                <a:noFill/>
                <a:tableStyleId>{1A19EFFA-E1CF-459A-B0D4-5B5116E22F93}</a:tableStyleId>
              </a:tblPr>
              <a:tblGrid>
                <a:gridCol w="3882325"/>
              </a:tblGrid>
              <a:tr h="355375">
                <a:tc>
                  <a:txBody>
                    <a:bodyPr/>
                    <a:lstStyle/>
                    <a:p>
                      <a:pPr indent="0" lvl="0" marL="0" rtl="0" algn="ctr">
                        <a:spcBef>
                          <a:spcPts val="0"/>
                        </a:spcBef>
                        <a:spcAft>
                          <a:spcPts val="0"/>
                        </a:spcAft>
                        <a:buNone/>
                      </a:pPr>
                      <a:r>
                        <a:rPr b="1" lang="en-GB" sz="900">
                          <a:solidFill>
                            <a:srgbClr val="741B47"/>
                          </a:solidFill>
                          <a:latin typeface="Lora"/>
                          <a:ea typeface="Lora"/>
                          <a:cs typeface="Lora"/>
                          <a:sym typeface="Lora"/>
                        </a:rPr>
                        <a:t>History of previous ectopic pregnancy</a:t>
                      </a:r>
                      <a:endParaRPr b="1" sz="900">
                        <a:solidFill>
                          <a:srgbClr val="741B47"/>
                        </a:solidFill>
                        <a:latin typeface="Lora"/>
                        <a:ea typeface="Lora"/>
                        <a:cs typeface="Lora"/>
                        <a:sym typeface="Lora"/>
                      </a:endParaRPr>
                    </a:p>
                  </a:txBody>
                  <a:tcPr marT="91425" marB="91425" marR="91425" marL="91425"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r>
            </a:tbl>
          </a:graphicData>
        </a:graphic>
      </p:graphicFrame>
      <p:graphicFrame>
        <p:nvGraphicFramePr>
          <p:cNvPr id="422" name="Google Shape;422;p33"/>
          <p:cNvGraphicFramePr/>
          <p:nvPr/>
        </p:nvGraphicFramePr>
        <p:xfrm>
          <a:off x="3960000" y="7529075"/>
          <a:ext cx="3000000" cy="3000000"/>
        </p:xfrm>
        <a:graphic>
          <a:graphicData uri="http://schemas.openxmlformats.org/drawingml/2006/table">
            <a:tbl>
              <a:tblPr>
                <a:noFill/>
                <a:tableStyleId>{1A19EFFA-E1CF-459A-B0D4-5B5116E22F93}</a:tableStyleId>
              </a:tblPr>
              <a:tblGrid>
                <a:gridCol w="2184450"/>
                <a:gridCol w="1697900"/>
              </a:tblGrid>
              <a:tr h="346225">
                <a:tc>
                  <a:txBody>
                    <a:bodyPr/>
                    <a:lstStyle/>
                    <a:p>
                      <a:pPr indent="0" lvl="0" marL="0" rtl="0" algn="ctr">
                        <a:lnSpc>
                          <a:spcPct val="115000"/>
                        </a:lnSpc>
                        <a:spcBef>
                          <a:spcPts val="0"/>
                        </a:spcBef>
                        <a:spcAft>
                          <a:spcPts val="0"/>
                        </a:spcAft>
                        <a:buNone/>
                      </a:pPr>
                      <a:r>
                        <a:rPr b="1" lang="en-GB" sz="900">
                          <a:solidFill>
                            <a:srgbClr val="741B47"/>
                          </a:solidFill>
                          <a:latin typeface="Lora"/>
                          <a:ea typeface="Lora"/>
                          <a:cs typeface="Lora"/>
                          <a:sym typeface="Lora"/>
                        </a:rPr>
                        <a:t>Infertility</a:t>
                      </a:r>
                      <a:endParaRPr sz="900">
                        <a:solidFill>
                          <a:srgbClr val="A64D79"/>
                        </a:solidFill>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c>
                  <a:txBody>
                    <a:bodyPr/>
                    <a:lstStyle/>
                    <a:p>
                      <a:pPr indent="0" lvl="0" marL="0" rtl="0" algn="ctr">
                        <a:lnSpc>
                          <a:spcPct val="115000"/>
                        </a:lnSpc>
                        <a:spcBef>
                          <a:spcPts val="0"/>
                        </a:spcBef>
                        <a:spcAft>
                          <a:spcPts val="0"/>
                        </a:spcAft>
                        <a:buNone/>
                      </a:pPr>
                      <a:r>
                        <a:rPr b="1" lang="en-GB" sz="900">
                          <a:solidFill>
                            <a:srgbClr val="741B47"/>
                          </a:solidFill>
                          <a:latin typeface="Lora"/>
                          <a:ea typeface="Lora"/>
                          <a:cs typeface="Lora"/>
                          <a:sym typeface="Lora"/>
                        </a:rPr>
                        <a:t>D</a:t>
                      </a:r>
                      <a:r>
                        <a:rPr b="1" lang="en-GB" sz="900">
                          <a:solidFill>
                            <a:srgbClr val="741B47"/>
                          </a:solidFill>
                          <a:latin typeface="Lora"/>
                          <a:ea typeface="Lora"/>
                          <a:cs typeface="Lora"/>
                          <a:sym typeface="Lora"/>
                        </a:rPr>
                        <a:t>iethylstilbestrol</a:t>
                      </a:r>
                      <a:endParaRPr sz="900">
                        <a:solidFill>
                          <a:srgbClr val="A64D79"/>
                        </a:solidFill>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r>
              <a:tr h="834025">
                <a:tc>
                  <a:txBody>
                    <a:bodyPr/>
                    <a:lstStyle/>
                    <a:p>
                      <a:pPr indent="0" lvl="0" marL="0" rtl="0" algn="l">
                        <a:lnSpc>
                          <a:spcPct val="115000"/>
                        </a:lnSpc>
                        <a:spcBef>
                          <a:spcPts val="0"/>
                        </a:spcBef>
                        <a:spcAft>
                          <a:spcPts val="0"/>
                        </a:spcAft>
                        <a:buNone/>
                      </a:pPr>
                      <a:r>
                        <a:rPr lang="en-GB" sz="900">
                          <a:latin typeface="Lora"/>
                          <a:ea typeface="Lora"/>
                          <a:cs typeface="Lora"/>
                          <a:sym typeface="Lora"/>
                        </a:rPr>
                        <a:t>May be due to:</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Underlying infertility related issues.</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Fertility drugs and treatments.</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In vitro fertilization.</a:t>
                      </a:r>
                      <a:endParaRPr sz="900">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tcPr>
                </a:tc>
                <a:tc>
                  <a:txBody>
                    <a:bodyPr/>
                    <a:lstStyle/>
                    <a:p>
                      <a:pPr indent="0" lvl="0" marL="0" rtl="0" algn="l">
                        <a:spcBef>
                          <a:spcPts val="0"/>
                        </a:spcBef>
                        <a:spcAft>
                          <a:spcPts val="0"/>
                        </a:spcAft>
                        <a:buNone/>
                      </a:pPr>
                      <a:r>
                        <a:rPr lang="en-GB" sz="900">
                          <a:latin typeface="Lora"/>
                          <a:ea typeface="Lora"/>
                          <a:cs typeface="Lora"/>
                          <a:sym typeface="Lora"/>
                        </a:rPr>
                        <a:t>- Exposure in utero increases the risk due to abnormal tubal morphology and causes congenital anomaly.</a:t>
                      </a:r>
                      <a:endParaRPr sz="900">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tcPr>
                </a:tc>
              </a:tr>
              <a:tr h="346225">
                <a:tc>
                  <a:txBody>
                    <a:bodyPr/>
                    <a:lstStyle/>
                    <a:p>
                      <a:pPr indent="0" lvl="0" marL="0" rtl="0" algn="ctr">
                        <a:lnSpc>
                          <a:spcPct val="115000"/>
                        </a:lnSpc>
                        <a:spcBef>
                          <a:spcPts val="0"/>
                        </a:spcBef>
                        <a:spcAft>
                          <a:spcPts val="0"/>
                        </a:spcAft>
                        <a:buNone/>
                      </a:pPr>
                      <a:r>
                        <a:rPr b="1" lang="en-GB" sz="900">
                          <a:solidFill>
                            <a:srgbClr val="741B47"/>
                          </a:solidFill>
                          <a:latin typeface="Lora"/>
                          <a:ea typeface="Lora"/>
                          <a:cs typeface="Lora"/>
                          <a:sym typeface="Lora"/>
                        </a:rPr>
                        <a:t>Smoking</a:t>
                      </a:r>
                      <a:endParaRPr sz="900">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c>
                  <a:txBody>
                    <a:bodyPr/>
                    <a:lstStyle/>
                    <a:p>
                      <a:pPr indent="0" lvl="0" marL="0" rtl="0" algn="ctr">
                        <a:lnSpc>
                          <a:spcPct val="115000"/>
                        </a:lnSpc>
                        <a:spcBef>
                          <a:spcPts val="0"/>
                        </a:spcBef>
                        <a:spcAft>
                          <a:spcPts val="0"/>
                        </a:spcAft>
                        <a:buNone/>
                      </a:pPr>
                      <a:r>
                        <a:rPr b="1" lang="en-GB" sz="900">
                          <a:solidFill>
                            <a:srgbClr val="741B47"/>
                          </a:solidFill>
                          <a:latin typeface="Lora"/>
                          <a:ea typeface="Lora"/>
                          <a:cs typeface="Lora"/>
                          <a:sym typeface="Lora"/>
                        </a:rPr>
                        <a:t>Surgery</a:t>
                      </a:r>
                      <a:endParaRPr sz="900">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r>
              <a:tr h="646725">
                <a:tc>
                  <a:txBody>
                    <a:bodyPr/>
                    <a:lstStyle/>
                    <a:p>
                      <a:pPr indent="0" lvl="0" marL="0" rtl="0" algn="l">
                        <a:lnSpc>
                          <a:spcPct val="115000"/>
                        </a:lnSpc>
                        <a:spcBef>
                          <a:spcPts val="0"/>
                        </a:spcBef>
                        <a:spcAft>
                          <a:spcPts val="0"/>
                        </a:spcAft>
                        <a:buNone/>
                      </a:pPr>
                      <a:r>
                        <a:rPr lang="en-GB" sz="900">
                          <a:latin typeface="Lora"/>
                          <a:ea typeface="Lora"/>
                          <a:cs typeface="Lora"/>
                          <a:sym typeface="Lora"/>
                        </a:rPr>
                        <a:t>- Decrease tubal motility.</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Predispose to infection (due to decreased immunity).</a:t>
                      </a:r>
                      <a:endParaRPr sz="900">
                        <a:latin typeface="Lora"/>
                        <a:ea typeface="Lora"/>
                        <a:cs typeface="Lora"/>
                        <a:sym typeface="Lora"/>
                      </a:endParaRPr>
                    </a:p>
                  </a:txBody>
                  <a:tcPr marT="91425" marB="54000"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900">
                          <a:latin typeface="Lora"/>
                          <a:ea typeface="Lora"/>
                          <a:cs typeface="Lora"/>
                          <a:sym typeface="Lora"/>
                        </a:rPr>
                        <a:t>- Abdominal/pelvic surgery.</a:t>
                      </a:r>
                      <a:endParaRPr sz="900">
                        <a:latin typeface="Lora"/>
                        <a:ea typeface="Lora"/>
                        <a:cs typeface="Lora"/>
                        <a:sym typeface="Lora"/>
                      </a:endParaRPr>
                    </a:p>
                    <a:p>
                      <a:pPr indent="0" lvl="0" marL="0" rtl="0" algn="l">
                        <a:lnSpc>
                          <a:spcPct val="115000"/>
                        </a:lnSpc>
                        <a:spcBef>
                          <a:spcPts val="0"/>
                        </a:spcBef>
                        <a:spcAft>
                          <a:spcPts val="0"/>
                        </a:spcAft>
                        <a:buNone/>
                      </a:pPr>
                      <a:r>
                        <a:rPr lang="en-GB" sz="900">
                          <a:latin typeface="Lora"/>
                          <a:ea typeface="Lora"/>
                          <a:cs typeface="Lora"/>
                          <a:sym typeface="Lora"/>
                        </a:rPr>
                        <a:t>- Tubal ligation surgery.</a:t>
                      </a:r>
                      <a:endParaRPr sz="900">
                        <a:latin typeface="Lora"/>
                        <a:ea typeface="Lora"/>
                        <a:cs typeface="Lora"/>
                        <a:sym typeface="Lora"/>
                      </a:endParaRPr>
                    </a:p>
                  </a:txBody>
                  <a:tcPr marT="91425" marB="54000"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tcPr>
                </a:tc>
              </a:tr>
              <a:tr h="355375">
                <a:tc gridSpan="2">
                  <a:txBody>
                    <a:bodyPr/>
                    <a:lstStyle/>
                    <a:p>
                      <a:pPr indent="0" lvl="0" marL="0" rtl="0" algn="ctr">
                        <a:lnSpc>
                          <a:spcPct val="115000"/>
                        </a:lnSpc>
                        <a:spcBef>
                          <a:spcPts val="0"/>
                        </a:spcBef>
                        <a:spcAft>
                          <a:spcPts val="0"/>
                        </a:spcAft>
                        <a:buNone/>
                      </a:pPr>
                      <a:r>
                        <a:rPr b="1" lang="en-GB" sz="900">
                          <a:solidFill>
                            <a:srgbClr val="741B47"/>
                          </a:solidFill>
                          <a:latin typeface="Lora"/>
                          <a:ea typeface="Lora"/>
                          <a:cs typeface="Lora"/>
                          <a:sym typeface="Lora"/>
                        </a:rPr>
                        <a:t>Intrauterine tumors and endometriosis</a:t>
                      </a:r>
                      <a:endParaRPr sz="900">
                        <a:latin typeface="Lora"/>
                        <a:ea typeface="Lora"/>
                        <a:cs typeface="Lora"/>
                        <a:sym typeface="Lora"/>
                      </a:endParaRPr>
                    </a:p>
                  </a:txBody>
                  <a:tcPr marT="91425" marB="91425" marR="91425" marL="91425">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5A6BD"/>
                    </a:solidFill>
                  </a:tcPr>
                </a:tc>
                <a:tc h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34"/>
          <p:cNvSpPr txBox="1"/>
          <p:nvPr/>
        </p:nvSpPr>
        <p:spPr>
          <a:xfrm>
            <a:off x="1470300" y="76200"/>
            <a:ext cx="49794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Spontaneous Abortion</a:t>
            </a:r>
            <a:endParaRPr b="1" sz="3000">
              <a:solidFill>
                <a:srgbClr val="741B47"/>
              </a:solidFill>
              <a:latin typeface="Lora"/>
              <a:ea typeface="Lora"/>
              <a:cs typeface="Lora"/>
              <a:sym typeface="Lora"/>
            </a:endParaRPr>
          </a:p>
        </p:txBody>
      </p:sp>
      <p:sp>
        <p:nvSpPr>
          <p:cNvPr id="428" name="Google Shape;428;p34"/>
          <p:cNvSpPr txBox="1"/>
          <p:nvPr/>
        </p:nvSpPr>
        <p:spPr>
          <a:xfrm>
            <a:off x="0" y="953100"/>
            <a:ext cx="7868400" cy="406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A64D79"/>
                </a:solidFill>
                <a:latin typeface="Lora"/>
                <a:ea typeface="Lora"/>
                <a:cs typeface="Lora"/>
                <a:sym typeface="Lora"/>
              </a:rPr>
              <a:t>Introduction</a:t>
            </a:r>
            <a:r>
              <a:rPr b="1" lang="en-GB" sz="1800">
                <a:solidFill>
                  <a:srgbClr val="A64D79"/>
                </a:solidFill>
                <a:latin typeface="Lora"/>
                <a:ea typeface="Lora"/>
                <a:cs typeface="Lora"/>
                <a:sym typeface="Lora"/>
              </a:rPr>
              <a:t> </a:t>
            </a:r>
            <a:endParaRPr b="1" sz="1800">
              <a:solidFill>
                <a:srgbClr val="A64D79"/>
              </a:solidFill>
              <a:latin typeface="Lora"/>
              <a:ea typeface="Lora"/>
              <a:cs typeface="Lora"/>
              <a:sym typeface="Lora"/>
            </a:endParaRPr>
          </a:p>
          <a:p>
            <a:pPr indent="-196900" lvl="0" marL="378000" marR="1332000" rtl="0" algn="l">
              <a:lnSpc>
                <a:spcPct val="115000"/>
              </a:lnSpc>
              <a:spcBef>
                <a:spcPts val="0"/>
              </a:spcBef>
              <a:spcAft>
                <a:spcPts val="0"/>
              </a:spcAft>
              <a:buSzPts val="1400"/>
              <a:buFont typeface="Lora"/>
              <a:buChar char="●"/>
            </a:pPr>
            <a:r>
              <a:rPr lang="en-GB">
                <a:latin typeface="Lora"/>
                <a:ea typeface="Lora"/>
                <a:cs typeface="Lora"/>
                <a:sym typeface="Lora"/>
              </a:rPr>
              <a:t> </a:t>
            </a:r>
            <a:r>
              <a:rPr b="1" lang="en-GB">
                <a:latin typeface="Lora"/>
                <a:ea typeface="Lora"/>
                <a:cs typeface="Lora"/>
                <a:sym typeface="Lora"/>
              </a:rPr>
              <a:t>Definition</a:t>
            </a:r>
            <a:r>
              <a:rPr lang="en-GB">
                <a:latin typeface="Lora"/>
                <a:ea typeface="Lora"/>
                <a:cs typeface="Lora"/>
                <a:sym typeface="Lora"/>
              </a:rPr>
              <a:t>: It is the spontaneous end of a pregnancy at a stage where the embryo or fetus is incapable of surviving.</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Miscarriages that occur</a:t>
            </a:r>
            <a:r>
              <a:rPr lang="en-GB">
                <a:latin typeface="Lora"/>
                <a:ea typeface="Lora"/>
                <a:cs typeface="Lora"/>
                <a:sym typeface="Lora"/>
              </a:rPr>
              <a:t>:  </a:t>
            </a:r>
            <a:endParaRPr>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b="1" lang="en-GB">
                <a:latin typeface="Lora"/>
                <a:ea typeface="Lora"/>
                <a:cs typeface="Lora"/>
                <a:sym typeface="Lora"/>
              </a:rPr>
              <a:t>Before</a:t>
            </a:r>
            <a:r>
              <a:rPr lang="en-GB">
                <a:latin typeface="Lora"/>
                <a:ea typeface="Lora"/>
                <a:cs typeface="Lora"/>
                <a:sym typeface="Lora"/>
              </a:rPr>
              <a:t> the 6th week are called</a:t>
            </a:r>
            <a:r>
              <a:rPr b="1" lang="en-GB">
                <a:latin typeface="Lora"/>
                <a:ea typeface="Lora"/>
                <a:cs typeface="Lora"/>
                <a:sym typeface="Lora"/>
              </a:rPr>
              <a:t> </a:t>
            </a:r>
            <a:r>
              <a:rPr b="1" lang="en-GB">
                <a:solidFill>
                  <a:srgbClr val="FF0000"/>
                </a:solidFill>
                <a:latin typeface="Lora"/>
                <a:ea typeface="Lora"/>
                <a:cs typeface="Lora"/>
                <a:sym typeface="Lora"/>
              </a:rPr>
              <a:t>early pregnancy loss or chemical pregnancy.</a:t>
            </a:r>
            <a:endParaRPr b="1">
              <a:solidFill>
                <a:srgbClr val="FF0000"/>
              </a:solidFill>
              <a:latin typeface="Lora"/>
              <a:ea typeface="Lora"/>
              <a:cs typeface="Lora"/>
              <a:sym typeface="Lora"/>
            </a:endParaRPr>
          </a:p>
          <a:p>
            <a:pPr indent="-317500" lvl="1" marL="914400" rtl="0" algn="l">
              <a:lnSpc>
                <a:spcPct val="115000"/>
              </a:lnSpc>
              <a:spcBef>
                <a:spcPts val="0"/>
              </a:spcBef>
              <a:spcAft>
                <a:spcPts val="0"/>
              </a:spcAft>
              <a:buSzPts val="1400"/>
              <a:buFont typeface="Lora"/>
              <a:buChar char="○"/>
            </a:pPr>
            <a:r>
              <a:rPr b="1" lang="en-GB">
                <a:latin typeface="Lora"/>
                <a:ea typeface="Lora"/>
                <a:cs typeface="Lora"/>
                <a:sym typeface="Lora"/>
              </a:rPr>
              <a:t>After</a:t>
            </a:r>
            <a:r>
              <a:rPr lang="en-GB">
                <a:latin typeface="Lora"/>
                <a:ea typeface="Lora"/>
                <a:cs typeface="Lora"/>
                <a:sym typeface="Lora"/>
              </a:rPr>
              <a:t> the 6th week of gestation are called </a:t>
            </a:r>
            <a:r>
              <a:rPr b="1" lang="en-GB">
                <a:solidFill>
                  <a:srgbClr val="FF0000"/>
                </a:solidFill>
                <a:latin typeface="Lora"/>
                <a:ea typeface="Lora"/>
                <a:cs typeface="Lora"/>
                <a:sym typeface="Lora"/>
              </a:rPr>
              <a:t>clinical spontaneous abortion.</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About 10-25% of all pregnancies end in miscarriage.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Most miscarriages occur during the </a:t>
            </a:r>
            <a:r>
              <a:rPr b="1" lang="en-GB">
                <a:solidFill>
                  <a:srgbClr val="FF0000"/>
                </a:solidFill>
                <a:latin typeface="Lora"/>
                <a:ea typeface="Lora"/>
                <a:cs typeface="Lora"/>
                <a:sym typeface="Lora"/>
              </a:rPr>
              <a:t>first</a:t>
            </a:r>
            <a:r>
              <a:rPr lang="en-GB">
                <a:solidFill>
                  <a:srgbClr val="FF0000"/>
                </a:solidFill>
                <a:latin typeface="Lora"/>
                <a:ea typeface="Lora"/>
                <a:cs typeface="Lora"/>
                <a:sym typeface="Lora"/>
              </a:rPr>
              <a:t> </a:t>
            </a:r>
            <a:r>
              <a:rPr b="1" lang="en-GB">
                <a:solidFill>
                  <a:srgbClr val="FF0000"/>
                </a:solidFill>
                <a:latin typeface="Lora"/>
                <a:ea typeface="Lora"/>
                <a:cs typeface="Lora"/>
                <a:sym typeface="Lora"/>
              </a:rPr>
              <a:t>trimester</a:t>
            </a:r>
            <a:r>
              <a:rPr lang="en-GB">
                <a:latin typeface="Lora"/>
                <a:ea typeface="Lora"/>
                <a:cs typeface="Lora"/>
                <a:sym typeface="Lora"/>
              </a:rPr>
              <a:t> (</a:t>
            </a:r>
            <a:r>
              <a:rPr lang="en-GB">
                <a:latin typeface="Lora"/>
                <a:ea typeface="Lora"/>
                <a:cs typeface="Lora"/>
                <a:sym typeface="Lora"/>
              </a:rPr>
              <a:t>13 </a:t>
            </a:r>
            <a:r>
              <a:rPr lang="en-GB">
                <a:latin typeface="Lora"/>
                <a:ea typeface="Lora"/>
                <a:cs typeface="Lora"/>
                <a:sym typeface="Lora"/>
              </a:rPr>
              <a:t>weeks) of pregnancy.</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A64D79"/>
                </a:solidFill>
                <a:latin typeface="Lora"/>
                <a:ea typeface="Lora"/>
                <a:cs typeface="Lora"/>
                <a:sym typeface="Lora"/>
              </a:rPr>
              <a:t>Causes</a:t>
            </a:r>
            <a:endParaRPr sz="1600">
              <a:solidFill>
                <a:srgbClr val="A64D79"/>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The cause of a miscarriage cannot always be determined.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The causes are as follows:</a:t>
            </a:r>
            <a:endParaRPr b="1">
              <a:latin typeface="Lora"/>
              <a:ea typeface="Lora"/>
              <a:cs typeface="Lora"/>
              <a:sym typeface="Lora"/>
            </a:endParaRPr>
          </a:p>
          <a:p>
            <a:pPr indent="0" lvl="0" marL="0" rtl="0" algn="l">
              <a:lnSpc>
                <a:spcPct val="115000"/>
              </a:lnSpc>
              <a:spcBef>
                <a:spcPts val="1000"/>
              </a:spcBef>
              <a:spcAft>
                <a:spcPts val="0"/>
              </a:spcAft>
              <a:buNone/>
            </a:pPr>
            <a:r>
              <a:t/>
            </a:r>
            <a:endParaRPr b="1">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429" name="Google Shape;429;p34"/>
          <p:cNvPicPr preferRelativeResize="0"/>
          <p:nvPr/>
        </p:nvPicPr>
        <p:blipFill>
          <a:blip r:embed="rId3">
            <a:alphaModFix/>
          </a:blip>
          <a:stretch>
            <a:fillRect/>
          </a:stretch>
        </p:blipFill>
        <p:spPr>
          <a:xfrm>
            <a:off x="6516891" y="3466994"/>
            <a:ext cx="1351500" cy="792600"/>
          </a:xfrm>
          <a:prstGeom prst="roundRect">
            <a:avLst>
              <a:gd fmla="val 0" name="adj"/>
            </a:avLst>
          </a:prstGeom>
          <a:noFill/>
          <a:ln>
            <a:noFill/>
          </a:ln>
        </p:spPr>
      </p:pic>
      <p:sp>
        <p:nvSpPr>
          <p:cNvPr id="430" name="Google Shape;430;p34"/>
          <p:cNvSpPr txBox="1"/>
          <p:nvPr/>
        </p:nvSpPr>
        <p:spPr>
          <a:xfrm>
            <a:off x="5328825" y="4509482"/>
            <a:ext cx="2546100" cy="327000"/>
          </a:xfrm>
          <a:prstGeom prst="rect">
            <a:avLst/>
          </a:prstGeom>
          <a:solidFill>
            <a:srgbClr val="A64D79"/>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GB" sz="1100">
                <a:solidFill>
                  <a:srgbClr val="FFFFFF"/>
                </a:solidFill>
                <a:latin typeface="Lora"/>
                <a:ea typeface="Lora"/>
                <a:cs typeface="Lora"/>
                <a:sym typeface="Lora"/>
              </a:rPr>
              <a:t>Infections</a:t>
            </a:r>
            <a:endParaRPr b="1" sz="1100">
              <a:solidFill>
                <a:srgbClr val="FFFFFF"/>
              </a:solidFill>
              <a:latin typeface="Lora"/>
              <a:ea typeface="Lora"/>
              <a:cs typeface="Lora"/>
              <a:sym typeface="Lora"/>
            </a:endParaRPr>
          </a:p>
        </p:txBody>
      </p:sp>
      <p:sp>
        <p:nvSpPr>
          <p:cNvPr id="431" name="Google Shape;431;p34"/>
          <p:cNvSpPr/>
          <p:nvPr/>
        </p:nvSpPr>
        <p:spPr>
          <a:xfrm>
            <a:off x="5328875" y="4836882"/>
            <a:ext cx="2546100" cy="1891800"/>
          </a:xfrm>
          <a:prstGeom prst="rect">
            <a:avLst/>
          </a:prstGeom>
          <a:solidFill>
            <a:srgbClr val="F2F2F2"/>
          </a:solidFill>
          <a:ln>
            <a:noFill/>
          </a:ln>
        </p:spPr>
        <p:txBody>
          <a:bodyPr anchorCtr="0" anchor="ctr" bIns="51625" lIns="103300" spcFirstLastPara="1" rIns="103300" wrap="square" tIns="51625">
            <a:noAutofit/>
          </a:bodyPr>
          <a:lstStyle/>
          <a:p>
            <a:pPr indent="0" lvl="0" marL="0" rtl="0" algn="l">
              <a:lnSpc>
                <a:spcPct val="115000"/>
              </a:lnSpc>
              <a:spcBef>
                <a:spcPts val="0"/>
              </a:spcBef>
              <a:spcAft>
                <a:spcPts val="0"/>
              </a:spcAft>
              <a:buNone/>
            </a:pPr>
            <a:r>
              <a:rPr lang="en-GB" sz="1100">
                <a:latin typeface="Lora"/>
                <a:ea typeface="Lora"/>
                <a:cs typeface="Lora"/>
                <a:sym typeface="Lora"/>
              </a:rPr>
              <a:t>- Listeria monocytogenes.</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Toxoplasma gondii</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Parvovirus B19.</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Rubella.</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Herpes simplex.</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Cytomegalovirus.</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Lymphocytic choriomeningitis virus.</a:t>
            </a:r>
            <a:endParaRPr sz="1100">
              <a:latin typeface="Lora"/>
              <a:ea typeface="Lora"/>
              <a:cs typeface="Lora"/>
              <a:sym typeface="Lora"/>
            </a:endParaRPr>
          </a:p>
        </p:txBody>
      </p:sp>
      <p:sp>
        <p:nvSpPr>
          <p:cNvPr id="432" name="Google Shape;432;p34"/>
          <p:cNvSpPr txBox="1"/>
          <p:nvPr/>
        </p:nvSpPr>
        <p:spPr>
          <a:xfrm>
            <a:off x="2688638" y="4509420"/>
            <a:ext cx="2546100" cy="327000"/>
          </a:xfrm>
          <a:prstGeom prst="rect">
            <a:avLst/>
          </a:prstGeom>
          <a:solidFill>
            <a:srgbClr val="A64D79"/>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GB" sz="1100">
                <a:solidFill>
                  <a:srgbClr val="FFFFFF"/>
                </a:solidFill>
                <a:latin typeface="Lora"/>
                <a:ea typeface="Lora"/>
                <a:cs typeface="Lora"/>
                <a:sym typeface="Lora"/>
              </a:rPr>
              <a:t>Hormomal abnormalities </a:t>
            </a:r>
            <a:endParaRPr b="1" sz="1100">
              <a:solidFill>
                <a:srgbClr val="FFFFFF"/>
              </a:solidFill>
              <a:latin typeface="Lora"/>
              <a:ea typeface="Lora"/>
              <a:cs typeface="Lora"/>
              <a:sym typeface="Lora"/>
            </a:endParaRPr>
          </a:p>
        </p:txBody>
      </p:sp>
      <p:sp>
        <p:nvSpPr>
          <p:cNvPr id="433" name="Google Shape;433;p34"/>
          <p:cNvSpPr/>
          <p:nvPr/>
        </p:nvSpPr>
        <p:spPr>
          <a:xfrm>
            <a:off x="2688613" y="4836695"/>
            <a:ext cx="2546100" cy="1891800"/>
          </a:xfrm>
          <a:prstGeom prst="rect">
            <a:avLst/>
          </a:prstGeom>
          <a:solidFill>
            <a:srgbClr val="F2F2F2"/>
          </a:solidFill>
          <a:ln>
            <a:noFill/>
          </a:ln>
        </p:spPr>
        <p:txBody>
          <a:bodyPr anchorCtr="0" anchor="ctr" bIns="51625" lIns="103300" spcFirstLastPara="1" rIns="103300" wrap="square" tIns="302400">
            <a:noAutofit/>
          </a:bodyPr>
          <a:lstStyle/>
          <a:p>
            <a:pPr indent="0" lvl="0" marL="0" rtl="0" algn="l">
              <a:lnSpc>
                <a:spcPct val="115000"/>
              </a:lnSpc>
              <a:spcBef>
                <a:spcPts val="0"/>
              </a:spcBef>
              <a:spcAft>
                <a:spcPts val="0"/>
              </a:spcAft>
              <a:buNone/>
            </a:pPr>
            <a:r>
              <a:rPr lang="en-GB" sz="1100">
                <a:latin typeface="Lora"/>
                <a:ea typeface="Lora"/>
                <a:cs typeface="Lora"/>
                <a:sym typeface="Lora"/>
              </a:rPr>
              <a:t>- Cushing’s Syndrome.</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Thyroid disease.</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Polycystic ovary syndrome (PCOS)</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Poorly controlled DM increases the risk of birth defects. </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a:t>
            </a:r>
            <a:r>
              <a:rPr b="1" lang="en-GB" sz="1100">
                <a:latin typeface="Lora"/>
                <a:ea typeface="Lora"/>
                <a:cs typeface="Lora"/>
                <a:sym typeface="Lora"/>
              </a:rPr>
              <a:t>Inadequate function of the corpus luteum: </a:t>
            </a:r>
            <a:r>
              <a:rPr lang="en-GB" sz="1100">
                <a:latin typeface="Lora"/>
                <a:ea typeface="Lora"/>
                <a:cs typeface="Lora"/>
                <a:sym typeface="Lora"/>
              </a:rPr>
              <a:t>progesterone produced will not be enough for maintenance. </a:t>
            </a:r>
            <a:endParaRPr sz="1100">
              <a:latin typeface="Lora"/>
              <a:ea typeface="Lora"/>
              <a:cs typeface="Lora"/>
              <a:sym typeface="Lora"/>
            </a:endParaRPr>
          </a:p>
          <a:p>
            <a:pPr indent="0" lvl="0" marL="0" rtl="0" algn="ctr">
              <a:lnSpc>
                <a:spcPct val="115000"/>
              </a:lnSpc>
              <a:spcBef>
                <a:spcPts val="300"/>
              </a:spcBef>
              <a:spcAft>
                <a:spcPts val="0"/>
              </a:spcAft>
              <a:buNone/>
            </a:pPr>
            <a:r>
              <a:t/>
            </a:r>
            <a:endParaRPr sz="1100">
              <a:latin typeface="Lora"/>
              <a:ea typeface="Lora"/>
              <a:cs typeface="Lora"/>
              <a:sym typeface="Lora"/>
            </a:endParaRPr>
          </a:p>
        </p:txBody>
      </p:sp>
      <p:sp>
        <p:nvSpPr>
          <p:cNvPr id="434" name="Google Shape;434;p34"/>
          <p:cNvSpPr txBox="1"/>
          <p:nvPr/>
        </p:nvSpPr>
        <p:spPr>
          <a:xfrm>
            <a:off x="48413" y="4509495"/>
            <a:ext cx="2546100" cy="364800"/>
          </a:xfrm>
          <a:prstGeom prst="rect">
            <a:avLst/>
          </a:prstGeom>
          <a:solidFill>
            <a:srgbClr val="A64D79"/>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GB" sz="1100">
                <a:solidFill>
                  <a:srgbClr val="FFFFFF"/>
                </a:solidFill>
                <a:latin typeface="Lora"/>
                <a:ea typeface="Lora"/>
                <a:cs typeface="Lora"/>
                <a:sym typeface="Lora"/>
              </a:rPr>
              <a:t>Chromosomal abnormalities </a:t>
            </a:r>
            <a:endParaRPr b="1" sz="1100">
              <a:solidFill>
                <a:srgbClr val="FFFFFF"/>
              </a:solidFill>
              <a:latin typeface="Lora"/>
              <a:ea typeface="Lora"/>
              <a:cs typeface="Lora"/>
              <a:sym typeface="Lora"/>
            </a:endParaRPr>
          </a:p>
        </p:txBody>
      </p:sp>
      <p:sp>
        <p:nvSpPr>
          <p:cNvPr id="435" name="Google Shape;435;p34"/>
          <p:cNvSpPr/>
          <p:nvPr/>
        </p:nvSpPr>
        <p:spPr>
          <a:xfrm>
            <a:off x="48413" y="4836695"/>
            <a:ext cx="2546100" cy="1891800"/>
          </a:xfrm>
          <a:prstGeom prst="rect">
            <a:avLst/>
          </a:prstGeom>
          <a:solidFill>
            <a:srgbClr val="F2F2F2"/>
          </a:solidFill>
          <a:ln>
            <a:noFill/>
          </a:ln>
        </p:spPr>
        <p:txBody>
          <a:bodyPr anchorCtr="0" anchor="ctr" bIns="51625" lIns="103300" spcFirstLastPara="1" rIns="103300" wrap="square" tIns="51625">
            <a:noAutofit/>
          </a:bodyPr>
          <a:lstStyle/>
          <a:p>
            <a:pPr indent="0" lvl="0" marL="0" rtl="0" algn="l">
              <a:lnSpc>
                <a:spcPct val="115000"/>
              </a:lnSpc>
              <a:spcBef>
                <a:spcPts val="0"/>
              </a:spcBef>
              <a:spcAft>
                <a:spcPts val="0"/>
              </a:spcAft>
              <a:buNone/>
            </a:pPr>
            <a:r>
              <a:rPr lang="en-GB" sz="1100">
                <a:latin typeface="Lora"/>
                <a:ea typeface="Lora"/>
                <a:cs typeface="Lora"/>
                <a:sym typeface="Lora"/>
              </a:rPr>
              <a:t>- ½ of the 1st trimester miscarriages have abnormal chromosomes (</a:t>
            </a:r>
            <a:r>
              <a:rPr b="1" lang="en-GB" sz="1100">
                <a:solidFill>
                  <a:srgbClr val="FF0000"/>
                </a:solidFill>
                <a:latin typeface="Lora"/>
                <a:ea typeface="Lora"/>
                <a:cs typeface="Lora"/>
                <a:sym typeface="Lora"/>
              </a:rPr>
              <a:t>most common cause</a:t>
            </a:r>
            <a:r>
              <a:rPr lang="en-GB" sz="1100">
                <a:latin typeface="Lora"/>
                <a:ea typeface="Lora"/>
                <a:cs typeface="Lora"/>
                <a:sym typeface="Lora"/>
              </a:rPr>
              <a:t>).</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a:t>
            </a:r>
            <a:r>
              <a:rPr b="1" lang="en-GB" sz="1100">
                <a:solidFill>
                  <a:srgbClr val="FF0000"/>
                </a:solidFill>
                <a:latin typeface="Lora"/>
                <a:ea typeface="Lora"/>
                <a:cs typeface="Lora"/>
                <a:sym typeface="Lora"/>
              </a:rPr>
              <a:t>Age: </a:t>
            </a:r>
            <a:r>
              <a:rPr lang="en-GB" sz="1100">
                <a:latin typeface="Lora"/>
                <a:ea typeface="Lora"/>
                <a:cs typeface="Lora"/>
                <a:sym typeface="Lora"/>
              </a:rPr>
              <a:t>women over age 35 have a higher rate of miscarriage</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A pregnancy with a genetic problem has a 95% probability of ending in miscarriage.</a:t>
            </a:r>
            <a:endParaRPr sz="1100">
              <a:latin typeface="Lora"/>
              <a:ea typeface="Lora"/>
              <a:cs typeface="Lora"/>
              <a:sym typeface="Lora"/>
            </a:endParaRPr>
          </a:p>
        </p:txBody>
      </p:sp>
      <p:sp>
        <p:nvSpPr>
          <p:cNvPr id="436" name="Google Shape;436;p34"/>
          <p:cNvSpPr txBox="1"/>
          <p:nvPr/>
        </p:nvSpPr>
        <p:spPr>
          <a:xfrm>
            <a:off x="5328938" y="6832980"/>
            <a:ext cx="2539500" cy="327000"/>
          </a:xfrm>
          <a:prstGeom prst="rect">
            <a:avLst/>
          </a:prstGeom>
          <a:solidFill>
            <a:srgbClr val="A64D79"/>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GB" sz="1100">
                <a:solidFill>
                  <a:srgbClr val="FFFFFF"/>
                </a:solidFill>
                <a:latin typeface="Lora"/>
                <a:ea typeface="Lora"/>
                <a:cs typeface="Lora"/>
                <a:sym typeface="Lora"/>
              </a:rPr>
              <a:t>Abnormal structural anatomy</a:t>
            </a:r>
            <a:endParaRPr b="1" sz="1100">
              <a:solidFill>
                <a:srgbClr val="FFFFFF"/>
              </a:solidFill>
              <a:latin typeface="Lora"/>
              <a:ea typeface="Lora"/>
              <a:cs typeface="Lora"/>
              <a:sym typeface="Lora"/>
            </a:endParaRPr>
          </a:p>
        </p:txBody>
      </p:sp>
      <p:sp>
        <p:nvSpPr>
          <p:cNvPr id="437" name="Google Shape;437;p34"/>
          <p:cNvSpPr/>
          <p:nvPr/>
        </p:nvSpPr>
        <p:spPr>
          <a:xfrm>
            <a:off x="5328888" y="7159982"/>
            <a:ext cx="2546100" cy="1891800"/>
          </a:xfrm>
          <a:prstGeom prst="rect">
            <a:avLst/>
          </a:prstGeom>
          <a:solidFill>
            <a:srgbClr val="F2F2F2"/>
          </a:solidFill>
          <a:ln>
            <a:noFill/>
          </a:ln>
        </p:spPr>
        <p:txBody>
          <a:bodyPr anchorCtr="0" anchor="ctr" bIns="51625" lIns="103300" spcFirstLastPara="1" rIns="103300" wrap="square" tIns="51625">
            <a:noAutofit/>
          </a:bodyPr>
          <a:lstStyle/>
          <a:p>
            <a:pPr indent="0" lvl="0" marL="0" rtl="0" algn="l">
              <a:lnSpc>
                <a:spcPct val="115000"/>
              </a:lnSpc>
              <a:spcBef>
                <a:spcPts val="0"/>
              </a:spcBef>
              <a:spcAft>
                <a:spcPts val="0"/>
              </a:spcAft>
              <a:buNone/>
            </a:pPr>
            <a:r>
              <a:rPr lang="en-GB" sz="1100">
                <a:latin typeface="Lora"/>
                <a:ea typeface="Lora"/>
                <a:cs typeface="Lora"/>
                <a:sym typeface="Lora"/>
              </a:rPr>
              <a:t>-  Septate or </a:t>
            </a:r>
            <a:r>
              <a:rPr lang="en-GB" sz="1100">
                <a:latin typeface="Lora"/>
                <a:ea typeface="Lora"/>
                <a:cs typeface="Lora"/>
                <a:sym typeface="Lora"/>
              </a:rPr>
              <a:t>bicornuate</a:t>
            </a:r>
            <a:r>
              <a:rPr baseline="30000" lang="en-GB" sz="1100">
                <a:latin typeface="Lora"/>
                <a:ea typeface="Lora"/>
                <a:cs typeface="Lora"/>
                <a:sym typeface="Lora"/>
              </a:rPr>
              <a:t>1</a:t>
            </a:r>
            <a:r>
              <a:rPr lang="en-GB" sz="1100">
                <a:latin typeface="Lora"/>
                <a:ea typeface="Lora"/>
                <a:cs typeface="Lora"/>
                <a:sym typeface="Lora"/>
              </a:rPr>
              <a:t> uterus affect placental attachment and growth → an embryo implanting on the septum will be at risk of </a:t>
            </a:r>
            <a:r>
              <a:rPr lang="en-GB" sz="1100">
                <a:latin typeface="Lora"/>
                <a:ea typeface="Lora"/>
                <a:cs typeface="Lora"/>
                <a:sym typeface="Lora"/>
              </a:rPr>
              <a:t>miscarriage</a:t>
            </a:r>
            <a:r>
              <a:rPr lang="en-GB" sz="1100">
                <a:latin typeface="Lora"/>
                <a:ea typeface="Lora"/>
                <a:cs typeface="Lora"/>
                <a:sym typeface="Lora"/>
              </a:rPr>
              <a:t>.</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Uterine fibroids can interfere with the embryo implantation and blood supply, thereby causing miscarriage. (rare)</a:t>
            </a:r>
            <a:endParaRPr sz="1100">
              <a:latin typeface="Lora"/>
              <a:ea typeface="Lora"/>
              <a:cs typeface="Lora"/>
              <a:sym typeface="Lora"/>
            </a:endParaRPr>
          </a:p>
        </p:txBody>
      </p:sp>
      <p:sp>
        <p:nvSpPr>
          <p:cNvPr id="438" name="Google Shape;438;p34"/>
          <p:cNvSpPr txBox="1"/>
          <p:nvPr/>
        </p:nvSpPr>
        <p:spPr>
          <a:xfrm>
            <a:off x="2690238" y="6832982"/>
            <a:ext cx="2539500" cy="327000"/>
          </a:xfrm>
          <a:prstGeom prst="rect">
            <a:avLst/>
          </a:prstGeom>
          <a:solidFill>
            <a:srgbClr val="A64D79"/>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GB" sz="1100">
                <a:solidFill>
                  <a:srgbClr val="FFFFFF"/>
                </a:solidFill>
                <a:latin typeface="Lora"/>
                <a:ea typeface="Lora"/>
                <a:cs typeface="Lora"/>
                <a:sym typeface="Lora"/>
              </a:rPr>
              <a:t>Lifestyle &amp; trauma</a:t>
            </a:r>
            <a:endParaRPr b="1" sz="1100">
              <a:solidFill>
                <a:srgbClr val="FFFFFF"/>
              </a:solidFill>
              <a:latin typeface="Lora"/>
              <a:ea typeface="Lora"/>
              <a:cs typeface="Lora"/>
              <a:sym typeface="Lora"/>
            </a:endParaRPr>
          </a:p>
        </p:txBody>
      </p:sp>
      <p:sp>
        <p:nvSpPr>
          <p:cNvPr id="439" name="Google Shape;439;p34"/>
          <p:cNvSpPr/>
          <p:nvPr/>
        </p:nvSpPr>
        <p:spPr>
          <a:xfrm>
            <a:off x="2693638" y="7160432"/>
            <a:ext cx="2539500" cy="1891800"/>
          </a:xfrm>
          <a:prstGeom prst="rect">
            <a:avLst/>
          </a:prstGeom>
          <a:solidFill>
            <a:srgbClr val="F2F2F2"/>
          </a:solidFill>
          <a:ln>
            <a:noFill/>
          </a:ln>
        </p:spPr>
        <p:txBody>
          <a:bodyPr anchorCtr="0" anchor="ctr" bIns="51625" lIns="103300" spcFirstLastPara="1" rIns="103300" wrap="square" tIns="51625">
            <a:noAutofit/>
          </a:bodyPr>
          <a:lstStyle/>
          <a:p>
            <a:pPr indent="0" lvl="0" marL="0" rtl="0" algn="l">
              <a:lnSpc>
                <a:spcPct val="115000"/>
              </a:lnSpc>
              <a:spcBef>
                <a:spcPts val="0"/>
              </a:spcBef>
              <a:spcAft>
                <a:spcPts val="0"/>
              </a:spcAft>
              <a:buNone/>
            </a:pPr>
            <a:r>
              <a:rPr lang="en-GB" sz="1100">
                <a:latin typeface="Lora"/>
                <a:ea typeface="Lora"/>
                <a:cs typeface="Lora"/>
                <a:sym typeface="Lora"/>
              </a:rPr>
              <a:t>- Smoking.</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Drug use.</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Malnutrition.</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Radiation exposure.</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Toxic substances.</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Trauma to the mother.</a:t>
            </a:r>
            <a:endParaRPr sz="1100">
              <a:latin typeface="Lora"/>
              <a:ea typeface="Lora"/>
              <a:cs typeface="Lora"/>
              <a:sym typeface="Lora"/>
            </a:endParaRPr>
          </a:p>
        </p:txBody>
      </p:sp>
      <p:sp>
        <p:nvSpPr>
          <p:cNvPr id="440" name="Google Shape;440;p34"/>
          <p:cNvSpPr txBox="1"/>
          <p:nvPr/>
        </p:nvSpPr>
        <p:spPr>
          <a:xfrm>
            <a:off x="44996" y="6832982"/>
            <a:ext cx="2546100" cy="327000"/>
          </a:xfrm>
          <a:prstGeom prst="rect">
            <a:avLst/>
          </a:prstGeom>
          <a:solidFill>
            <a:srgbClr val="A64D79"/>
          </a:solidFill>
          <a:ln>
            <a:noFill/>
          </a:ln>
        </p:spPr>
        <p:txBody>
          <a:bodyPr anchorCtr="0" anchor="ctr" bIns="51625" lIns="103300" spcFirstLastPara="1" rIns="103300" wrap="square" tIns="51625">
            <a:noAutofit/>
          </a:bodyPr>
          <a:lstStyle/>
          <a:p>
            <a:pPr indent="0" lvl="0" marL="0" marR="0" rtl="0" algn="ctr">
              <a:spcBef>
                <a:spcPts val="0"/>
              </a:spcBef>
              <a:spcAft>
                <a:spcPts val="0"/>
              </a:spcAft>
              <a:buNone/>
            </a:pPr>
            <a:r>
              <a:rPr b="1" lang="en-GB" sz="1100">
                <a:solidFill>
                  <a:srgbClr val="FFFFFF"/>
                </a:solidFill>
                <a:latin typeface="Lora"/>
                <a:ea typeface="Lora"/>
                <a:cs typeface="Lora"/>
                <a:sym typeface="Lora"/>
              </a:rPr>
              <a:t>Maternal health problems </a:t>
            </a:r>
            <a:endParaRPr b="1" sz="1100">
              <a:solidFill>
                <a:srgbClr val="FFFFFF"/>
              </a:solidFill>
              <a:latin typeface="Lora"/>
              <a:ea typeface="Lora"/>
              <a:cs typeface="Lora"/>
              <a:sym typeface="Lora"/>
            </a:endParaRPr>
          </a:p>
        </p:txBody>
      </p:sp>
      <p:sp>
        <p:nvSpPr>
          <p:cNvPr id="441" name="Google Shape;441;p34"/>
          <p:cNvSpPr/>
          <p:nvPr/>
        </p:nvSpPr>
        <p:spPr>
          <a:xfrm>
            <a:off x="51546" y="7160432"/>
            <a:ext cx="2539500" cy="1891800"/>
          </a:xfrm>
          <a:prstGeom prst="rect">
            <a:avLst/>
          </a:prstGeom>
          <a:solidFill>
            <a:srgbClr val="F2F2F2"/>
          </a:solidFill>
          <a:ln>
            <a:noFill/>
          </a:ln>
        </p:spPr>
        <p:txBody>
          <a:bodyPr anchorCtr="0" anchor="ctr" bIns="51625" lIns="103300" spcFirstLastPara="1" rIns="103300" wrap="square" tIns="51625">
            <a:noAutofit/>
          </a:bodyPr>
          <a:lstStyle/>
          <a:p>
            <a:pPr indent="0" lvl="0" marL="0" rtl="0" algn="l">
              <a:lnSpc>
                <a:spcPct val="115000"/>
              </a:lnSpc>
              <a:spcBef>
                <a:spcPts val="0"/>
              </a:spcBef>
              <a:spcAft>
                <a:spcPts val="0"/>
              </a:spcAft>
              <a:buNone/>
            </a:pPr>
            <a:r>
              <a:rPr b="1" i="1" lang="en-GB" sz="1100">
                <a:solidFill>
                  <a:srgbClr val="FF0000"/>
                </a:solidFill>
                <a:latin typeface="Lora"/>
                <a:ea typeface="Lora"/>
                <a:cs typeface="Lora"/>
                <a:sym typeface="Lora"/>
              </a:rPr>
              <a:t>- Systemic Lupus Erythematosus (SLE)</a:t>
            </a:r>
            <a:endParaRPr b="1" i="1" sz="1100">
              <a:solidFill>
                <a:srgbClr val="FF0000"/>
              </a:solidFill>
              <a:latin typeface="Lora"/>
              <a:ea typeface="Lora"/>
              <a:cs typeface="Lora"/>
              <a:sym typeface="Lora"/>
            </a:endParaRPr>
          </a:p>
          <a:p>
            <a:pPr indent="0" lvl="0" marL="0" rtl="0" algn="l">
              <a:lnSpc>
                <a:spcPct val="115000"/>
              </a:lnSpc>
              <a:spcBef>
                <a:spcPts val="0"/>
              </a:spcBef>
              <a:spcAft>
                <a:spcPts val="0"/>
              </a:spcAft>
              <a:buNone/>
            </a:pPr>
            <a:r>
              <a:rPr b="1" i="1" lang="en-GB" sz="1100">
                <a:solidFill>
                  <a:srgbClr val="FF0000"/>
                </a:solidFill>
                <a:latin typeface="Lora"/>
                <a:ea typeface="Lora"/>
                <a:cs typeface="Lora"/>
                <a:sym typeface="Lora"/>
              </a:rPr>
              <a:t>- Antiphospholipid antibody syndrome. </a:t>
            </a:r>
            <a:r>
              <a:rPr lang="en-GB" sz="1100">
                <a:solidFill>
                  <a:srgbClr val="B45F06"/>
                </a:solidFill>
                <a:latin typeface="Lora"/>
                <a:ea typeface="Lora"/>
                <a:cs typeface="Lora"/>
                <a:sym typeface="Lora"/>
              </a:rPr>
              <a:t>(which leads to thrombosis → affecting blood supplying pregnancy).</a:t>
            </a:r>
            <a:endParaRPr sz="1100">
              <a:solidFill>
                <a:srgbClr val="B45F06"/>
              </a:solidFill>
              <a:latin typeface="Lora"/>
              <a:ea typeface="Lora"/>
              <a:cs typeface="Lora"/>
              <a:sym typeface="Lora"/>
            </a:endParaRPr>
          </a:p>
        </p:txBody>
      </p:sp>
      <p:sp>
        <p:nvSpPr>
          <p:cNvPr id="442" name="Google Shape;442;p34"/>
          <p:cNvSpPr txBox="1"/>
          <p:nvPr/>
        </p:nvSpPr>
        <p:spPr>
          <a:xfrm>
            <a:off x="25800" y="9156475"/>
            <a:ext cx="7868400" cy="875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Others</a:t>
            </a:r>
            <a:r>
              <a:rPr lang="en-GB">
                <a:latin typeface="Lora"/>
                <a:ea typeface="Lora"/>
                <a:cs typeface="Lora"/>
                <a:sym typeface="Lora"/>
              </a:rPr>
              <a:t>: surgical procedures in the uterus during pregnancy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e.g. amniocentesis and chorionic villus sampling.</a:t>
            </a:r>
            <a:endParaRPr>
              <a:latin typeface="Lora"/>
              <a:ea typeface="Lora"/>
              <a:cs typeface="Lora"/>
              <a:sym typeface="Lora"/>
            </a:endParaRPr>
          </a:p>
        </p:txBody>
      </p:sp>
      <p:sp>
        <p:nvSpPr>
          <p:cNvPr id="443" name="Google Shape;443;p34"/>
          <p:cNvSpPr txBox="1"/>
          <p:nvPr/>
        </p:nvSpPr>
        <p:spPr>
          <a:xfrm>
            <a:off x="7298475" y="9068900"/>
            <a:ext cx="790800" cy="2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B45F06"/>
                </a:solidFill>
                <a:latin typeface="Lora"/>
                <a:ea typeface="Lora"/>
                <a:cs typeface="Lora"/>
                <a:sym typeface="Lora"/>
              </a:rPr>
              <a:t>Tow cavities</a:t>
            </a:r>
            <a:endParaRPr b="1" sz="600">
              <a:solidFill>
                <a:srgbClr val="B45F06"/>
              </a:solidFill>
              <a:latin typeface="Lora"/>
              <a:ea typeface="Lora"/>
              <a:cs typeface="Lora"/>
              <a:sym typeface="Lora"/>
            </a:endParaRPr>
          </a:p>
        </p:txBody>
      </p:sp>
      <p:sp>
        <p:nvSpPr>
          <p:cNvPr id="444" name="Google Shape;444;p34"/>
          <p:cNvSpPr txBox="1"/>
          <p:nvPr/>
        </p:nvSpPr>
        <p:spPr>
          <a:xfrm>
            <a:off x="356825" y="10016325"/>
            <a:ext cx="4395300" cy="36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B45F06"/>
                </a:solidFill>
                <a:latin typeface="Lora"/>
                <a:ea typeface="Lora"/>
                <a:cs typeface="Lora"/>
                <a:sym typeface="Lora"/>
              </a:rPr>
              <a:t>1. In addition to Asherman’s syndrome where the uterus is filled with fibrous adhesions. </a:t>
            </a:r>
            <a:endParaRPr sz="1000">
              <a:solidFill>
                <a:srgbClr val="B45F06"/>
              </a:solidFill>
              <a:latin typeface="Lora"/>
              <a:ea typeface="Lora"/>
              <a:cs typeface="Lora"/>
              <a:sym typeface="Lora"/>
            </a:endParaRPr>
          </a:p>
        </p:txBody>
      </p:sp>
      <p:pic>
        <p:nvPicPr>
          <p:cNvPr id="445" name="Google Shape;445;p34"/>
          <p:cNvPicPr preferRelativeResize="0"/>
          <p:nvPr/>
        </p:nvPicPr>
        <p:blipFill>
          <a:blip r:embed="rId4">
            <a:alphaModFix/>
          </a:blip>
          <a:stretch>
            <a:fillRect/>
          </a:stretch>
        </p:blipFill>
        <p:spPr>
          <a:xfrm>
            <a:off x="5826650" y="9052225"/>
            <a:ext cx="1544099" cy="1188399"/>
          </a:xfrm>
          <a:prstGeom prst="rect">
            <a:avLst/>
          </a:prstGeom>
          <a:noFill/>
          <a:ln>
            <a:noFill/>
          </a:ln>
        </p:spPr>
      </p:pic>
      <p:cxnSp>
        <p:nvCxnSpPr>
          <p:cNvPr id="446" name="Google Shape;446;p34"/>
          <p:cNvCxnSpPr/>
          <p:nvPr/>
        </p:nvCxnSpPr>
        <p:spPr>
          <a:xfrm>
            <a:off x="7059375" y="9196250"/>
            <a:ext cx="239100" cy="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35"/>
          <p:cNvSpPr txBox="1"/>
          <p:nvPr/>
        </p:nvSpPr>
        <p:spPr>
          <a:xfrm>
            <a:off x="0" y="1284000"/>
            <a:ext cx="6777000" cy="25338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000"/>
              </a:spcBef>
              <a:spcAft>
                <a:spcPts val="0"/>
              </a:spcAft>
              <a:buNone/>
            </a:pPr>
            <a:r>
              <a:rPr b="1" lang="en-GB" sz="1600">
                <a:solidFill>
                  <a:schemeClr val="lt2"/>
                </a:solidFill>
                <a:latin typeface="Lora"/>
                <a:ea typeface="Lora"/>
                <a:cs typeface="Lora"/>
                <a:sym typeface="Lora"/>
              </a:rPr>
              <a:t>Diagnosis</a:t>
            </a:r>
            <a:endParaRPr>
              <a:solidFill>
                <a:schemeClr val="lt2"/>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A miscarriage can be confirmed: </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By ultrasound study. </a:t>
            </a:r>
            <a:endParaRPr>
              <a:latin typeface="Lora"/>
              <a:ea typeface="Lora"/>
              <a:cs typeface="Lora"/>
              <a:sym typeface="Lora"/>
            </a:endParaRPr>
          </a:p>
          <a:p>
            <a:pPr indent="-203200" lvl="1" marL="809999" rtl="0" algn="l">
              <a:lnSpc>
                <a:spcPct val="115000"/>
              </a:lnSpc>
              <a:spcBef>
                <a:spcPts val="0"/>
              </a:spcBef>
              <a:spcAft>
                <a:spcPts val="0"/>
              </a:spcAft>
              <a:buSzPts val="1400"/>
              <a:buFont typeface="Lora"/>
              <a:buChar char="■"/>
            </a:pPr>
            <a:r>
              <a:rPr lang="en-GB">
                <a:solidFill>
                  <a:srgbClr val="B45F06"/>
                </a:solidFill>
                <a:latin typeface="Lora"/>
                <a:ea typeface="Lora"/>
                <a:cs typeface="Lora"/>
                <a:sym typeface="Lora"/>
              </a:rPr>
              <a:t>They make sure that the endometrial cavity is empty and the placenta and fetal tissue has passed.</a:t>
            </a:r>
            <a:endParaRPr>
              <a:solidFill>
                <a:srgbClr val="B45F06"/>
              </a:solidFill>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By the examination of the passed tissue microscopically for the products of conception. The products of conception include: </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b="1" lang="en-GB">
                <a:solidFill>
                  <a:srgbClr val="FF0000"/>
                </a:solidFill>
                <a:latin typeface="Lora"/>
                <a:ea typeface="Lora"/>
                <a:cs typeface="Lora"/>
                <a:sym typeface="Lora"/>
              </a:rPr>
              <a:t>Chorionic villi. </a:t>
            </a:r>
            <a:endParaRPr b="1">
              <a:solidFill>
                <a:srgbClr val="FF0000"/>
              </a:solidFill>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Trophoblasts.</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Fetal parts and changes in the endometrium (hypersecretory).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Genetic tests may also be performed to look for chromosomal anomalies.</a:t>
            </a:r>
            <a:endParaRPr>
              <a:latin typeface="Lora"/>
              <a:ea typeface="Lora"/>
              <a:cs typeface="Lora"/>
              <a:sym typeface="Lora"/>
            </a:endParaRPr>
          </a:p>
        </p:txBody>
      </p:sp>
      <p:sp>
        <p:nvSpPr>
          <p:cNvPr id="452" name="Google Shape;452;p35"/>
          <p:cNvSpPr txBox="1"/>
          <p:nvPr/>
        </p:nvSpPr>
        <p:spPr>
          <a:xfrm>
            <a:off x="1470300" y="76200"/>
            <a:ext cx="49794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Spontaneous Abortion</a:t>
            </a:r>
            <a:endParaRPr b="1" sz="3000">
              <a:solidFill>
                <a:srgbClr val="741B47"/>
              </a:solidFill>
              <a:latin typeface="Lora"/>
              <a:ea typeface="Lora"/>
              <a:cs typeface="Lora"/>
              <a:sym typeface="Lora"/>
            </a:endParaRPr>
          </a:p>
        </p:txBody>
      </p:sp>
      <p:sp>
        <p:nvSpPr>
          <p:cNvPr id="453" name="Google Shape;453;p35"/>
          <p:cNvSpPr txBox="1"/>
          <p:nvPr/>
        </p:nvSpPr>
        <p:spPr>
          <a:xfrm>
            <a:off x="213325" y="6471424"/>
            <a:ext cx="7526700" cy="3375300"/>
          </a:xfrm>
          <a:prstGeom prst="rect">
            <a:avLst/>
          </a:prstGeom>
          <a:noFill/>
          <a:ln cap="flat" cmpd="sng" w="9525">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CCCCCC"/>
                </a:solidFill>
                <a:latin typeface="Pacifico"/>
                <a:ea typeface="Pacifico"/>
                <a:cs typeface="Pacifico"/>
                <a:sym typeface="Pacifico"/>
              </a:rPr>
              <a:t>If you are reading this before the end of the block I truly Admire your strong will</a:t>
            </a:r>
            <a:endParaRPr b="1" sz="2400">
              <a:solidFill>
                <a:srgbClr val="CCCCCC"/>
              </a:solidFill>
              <a:latin typeface="Pacifico"/>
              <a:ea typeface="Pacifico"/>
              <a:cs typeface="Pacifico"/>
              <a:sym typeface="Pacifico"/>
            </a:endParaRPr>
          </a:p>
        </p:txBody>
      </p:sp>
      <p:pic>
        <p:nvPicPr>
          <p:cNvPr id="454" name="Google Shape;454;p35"/>
          <p:cNvPicPr preferRelativeResize="0"/>
          <p:nvPr/>
        </p:nvPicPr>
        <p:blipFill>
          <a:blip r:embed="rId3">
            <a:alphaModFix/>
          </a:blip>
          <a:stretch>
            <a:fillRect/>
          </a:stretch>
        </p:blipFill>
        <p:spPr>
          <a:xfrm>
            <a:off x="1513111" y="3986373"/>
            <a:ext cx="2572400" cy="1738975"/>
          </a:xfrm>
          <a:prstGeom prst="rect">
            <a:avLst/>
          </a:prstGeom>
          <a:noFill/>
          <a:ln>
            <a:noFill/>
          </a:ln>
        </p:spPr>
      </p:pic>
      <p:pic>
        <p:nvPicPr>
          <p:cNvPr id="455" name="Google Shape;455;p35"/>
          <p:cNvPicPr preferRelativeResize="0"/>
          <p:nvPr/>
        </p:nvPicPr>
        <p:blipFill>
          <a:blip r:embed="rId4">
            <a:alphaModFix/>
          </a:blip>
          <a:stretch>
            <a:fillRect/>
          </a:stretch>
        </p:blipFill>
        <p:spPr>
          <a:xfrm>
            <a:off x="4728637" y="3938825"/>
            <a:ext cx="1678250" cy="1834075"/>
          </a:xfrm>
          <a:prstGeom prst="rect">
            <a:avLst/>
          </a:prstGeom>
          <a:noFill/>
          <a:ln>
            <a:noFill/>
          </a:ln>
        </p:spPr>
      </p:pic>
      <p:sp>
        <p:nvSpPr>
          <p:cNvPr id="456" name="Google Shape;456;p35"/>
          <p:cNvSpPr txBox="1"/>
          <p:nvPr/>
        </p:nvSpPr>
        <p:spPr>
          <a:xfrm>
            <a:off x="1615350" y="5605338"/>
            <a:ext cx="2367900" cy="68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B45F06"/>
                </a:solidFill>
                <a:latin typeface="Lora"/>
                <a:ea typeface="Lora"/>
                <a:cs typeface="Lora"/>
                <a:sym typeface="Lora"/>
              </a:rPr>
              <a:t>Pale spongy tissue = placenta</a:t>
            </a:r>
            <a:endParaRPr b="1" sz="1200">
              <a:solidFill>
                <a:srgbClr val="B45F06"/>
              </a:solidFill>
              <a:latin typeface="Lora"/>
              <a:ea typeface="Lora"/>
              <a:cs typeface="Lora"/>
              <a:sym typeface="Lora"/>
            </a:endParaRPr>
          </a:p>
        </p:txBody>
      </p:sp>
      <p:cxnSp>
        <p:nvCxnSpPr>
          <p:cNvPr id="457" name="Google Shape;457;p35"/>
          <p:cNvCxnSpPr/>
          <p:nvPr/>
        </p:nvCxnSpPr>
        <p:spPr>
          <a:xfrm flipH="1">
            <a:off x="3032850" y="5393875"/>
            <a:ext cx="665100" cy="48660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Google Shape;462;p36"/>
          <p:cNvSpPr txBox="1"/>
          <p:nvPr/>
        </p:nvSpPr>
        <p:spPr>
          <a:xfrm>
            <a:off x="190500" y="33075"/>
            <a:ext cx="75390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Gestational trophoblastic disease</a:t>
            </a:r>
            <a:endParaRPr b="1" sz="3000">
              <a:solidFill>
                <a:srgbClr val="741B47"/>
              </a:solidFill>
              <a:latin typeface="Lora"/>
              <a:ea typeface="Lora"/>
              <a:cs typeface="Lora"/>
              <a:sym typeface="Lora"/>
            </a:endParaRPr>
          </a:p>
        </p:txBody>
      </p:sp>
      <p:sp>
        <p:nvSpPr>
          <p:cNvPr id="463" name="Google Shape;463;p36"/>
          <p:cNvSpPr txBox="1"/>
          <p:nvPr/>
        </p:nvSpPr>
        <p:spPr>
          <a:xfrm>
            <a:off x="0" y="908775"/>
            <a:ext cx="7539000" cy="26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A64D79"/>
                </a:solidFill>
                <a:latin typeface="Lora"/>
                <a:ea typeface="Lora"/>
                <a:cs typeface="Lora"/>
                <a:sym typeface="Lora"/>
              </a:rPr>
              <a:t>Introduction </a:t>
            </a:r>
            <a:r>
              <a:rPr b="1" lang="en-GB" sz="1600">
                <a:solidFill>
                  <a:srgbClr val="4A86E8"/>
                </a:solidFill>
                <a:latin typeface="Lora"/>
                <a:ea typeface="Lora"/>
                <a:cs typeface="Lora"/>
                <a:sym typeface="Lora"/>
              </a:rPr>
              <a:t>(Males slides)</a:t>
            </a:r>
            <a:endParaRPr b="1" sz="1600">
              <a:solidFill>
                <a:srgbClr val="4A86E8"/>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GTD</a:t>
            </a:r>
            <a:r>
              <a:rPr lang="en-GB">
                <a:latin typeface="Lora"/>
                <a:ea typeface="Lora"/>
                <a:cs typeface="Lora"/>
                <a:sym typeface="Lora"/>
              </a:rPr>
              <a:t>: a group of related disorders in which there is abnormal proliferation of placental trophoblasts.</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solidFill>
                  <a:srgbClr val="999999"/>
                </a:solidFill>
                <a:latin typeface="Lora"/>
                <a:ea typeface="Lora"/>
                <a:cs typeface="Lora"/>
                <a:sym typeface="Lora"/>
              </a:rPr>
              <a:t>Abnormal fertilization causes the growth of a placenta without fetal tissue.</a:t>
            </a:r>
            <a:endParaRPr>
              <a:solidFill>
                <a:srgbClr val="999999"/>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The maternal age &gt;40 years has a 5 times more risk of trophoblastic disease.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Most women who have had gestational trophoblastic disease can have normal pregnancies later.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Most GTD produces the beta subunit of human chorionic gonadotropin (HCG).</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Even though </a:t>
            </a:r>
            <a:r>
              <a:rPr b="1" lang="en-GB">
                <a:latin typeface="Lora"/>
                <a:ea typeface="Lora"/>
                <a:cs typeface="Lora"/>
                <a:sym typeface="Lora"/>
              </a:rPr>
              <a:t>HCG is high</a:t>
            </a:r>
            <a:r>
              <a:rPr lang="en-GB">
                <a:latin typeface="Lora"/>
                <a:ea typeface="Lora"/>
                <a:cs typeface="Lora"/>
                <a:sym typeface="Lora"/>
              </a:rPr>
              <a:t> in both GTD and normal pregnancy, it is only persistent after the 14th week in GTD.</a:t>
            </a:r>
            <a:endParaRPr b="1" sz="1600">
              <a:solidFill>
                <a:schemeClr val="lt2"/>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spcBef>
                <a:spcPts val="0"/>
              </a:spcBef>
              <a:spcAft>
                <a:spcPts val="0"/>
              </a:spcAft>
              <a:buNone/>
            </a:pPr>
            <a:r>
              <a:t/>
            </a:r>
            <a:endParaRPr>
              <a:latin typeface="Lora"/>
              <a:ea typeface="Lora"/>
              <a:cs typeface="Lora"/>
              <a:sym typeface="Lora"/>
            </a:endParaRPr>
          </a:p>
        </p:txBody>
      </p:sp>
      <p:graphicFrame>
        <p:nvGraphicFramePr>
          <p:cNvPr id="464" name="Google Shape;464;p36"/>
          <p:cNvGraphicFramePr/>
          <p:nvPr/>
        </p:nvGraphicFramePr>
        <p:xfrm>
          <a:off x="190497" y="3892680"/>
          <a:ext cx="3000000" cy="3000000"/>
        </p:xfrm>
        <a:graphic>
          <a:graphicData uri="http://schemas.openxmlformats.org/drawingml/2006/table">
            <a:tbl>
              <a:tblPr>
                <a:noFill/>
                <a:tableStyleId>{1A19EFFA-E1CF-459A-B0D4-5B5116E22F93}</a:tableStyleId>
              </a:tblPr>
              <a:tblGrid>
                <a:gridCol w="2323825"/>
                <a:gridCol w="2816000"/>
                <a:gridCol w="2399175"/>
              </a:tblGrid>
              <a:tr h="550675">
                <a:tc>
                  <a:txBody>
                    <a:bodyPr/>
                    <a:lstStyle/>
                    <a:p>
                      <a:pPr indent="0" lvl="0" marL="0" rtl="0" algn="ctr">
                        <a:spcBef>
                          <a:spcPts val="0"/>
                        </a:spcBef>
                        <a:spcAft>
                          <a:spcPts val="0"/>
                        </a:spcAft>
                        <a:buNone/>
                      </a:pPr>
                      <a:r>
                        <a:rPr b="1" lang="en-GB">
                          <a:solidFill>
                            <a:schemeClr val="dk2"/>
                          </a:solidFill>
                          <a:latin typeface="Lora"/>
                          <a:ea typeface="Lora"/>
                          <a:cs typeface="Lora"/>
                          <a:sym typeface="Lora"/>
                        </a:rPr>
                        <a:t>Benign non-neoplastic trophoblastic lesions</a:t>
                      </a:r>
                      <a:endParaRPr b="1">
                        <a:solidFill>
                          <a:schemeClr val="dk2"/>
                        </a:solidFill>
                        <a:latin typeface="Lora"/>
                        <a:ea typeface="Lora"/>
                        <a:cs typeface="Lora"/>
                        <a:sym typeface="Lora"/>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D5A6BD"/>
                    </a:solidFill>
                  </a:tcPr>
                </a:tc>
                <a:tc>
                  <a:txBody>
                    <a:bodyPr/>
                    <a:lstStyle/>
                    <a:p>
                      <a:pPr indent="0" lvl="0" marL="0" rtl="0" algn="ctr">
                        <a:spcBef>
                          <a:spcPts val="0"/>
                        </a:spcBef>
                        <a:spcAft>
                          <a:spcPts val="0"/>
                        </a:spcAft>
                        <a:buNone/>
                      </a:pPr>
                      <a:r>
                        <a:rPr b="1" lang="en-GB">
                          <a:solidFill>
                            <a:schemeClr val="dk2"/>
                          </a:solidFill>
                          <a:latin typeface="Lora"/>
                          <a:ea typeface="Lora"/>
                          <a:cs typeface="Lora"/>
                          <a:sym typeface="Lora"/>
                        </a:rPr>
                        <a:t>Hydatidiform mole</a:t>
                      </a:r>
                      <a:r>
                        <a:rPr b="1" baseline="30000" lang="en-GB">
                          <a:solidFill>
                            <a:schemeClr val="dk2"/>
                          </a:solidFill>
                          <a:latin typeface="Lora"/>
                          <a:ea typeface="Lora"/>
                          <a:cs typeface="Lora"/>
                          <a:sym typeface="Lora"/>
                        </a:rPr>
                        <a:t>1</a:t>
                      </a:r>
                      <a:endParaRPr b="1" baseline="30000">
                        <a:solidFill>
                          <a:schemeClr val="dk2"/>
                        </a:solidFill>
                        <a:latin typeface="Lora"/>
                        <a:ea typeface="Lora"/>
                        <a:cs typeface="Lora"/>
                        <a:sym typeface="Lora"/>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D5A6BD"/>
                    </a:solidFill>
                  </a:tcPr>
                </a:tc>
                <a:tc>
                  <a:txBody>
                    <a:bodyPr/>
                    <a:lstStyle/>
                    <a:p>
                      <a:pPr indent="0" lvl="0" marL="0" rtl="0" algn="ctr">
                        <a:spcBef>
                          <a:spcPts val="0"/>
                        </a:spcBef>
                        <a:spcAft>
                          <a:spcPts val="0"/>
                        </a:spcAft>
                        <a:buNone/>
                      </a:pPr>
                      <a:r>
                        <a:rPr b="1" lang="en-GB">
                          <a:solidFill>
                            <a:schemeClr val="dk2"/>
                          </a:solidFill>
                          <a:latin typeface="Lora"/>
                          <a:ea typeface="Lora"/>
                          <a:cs typeface="Lora"/>
                          <a:sym typeface="Lora"/>
                        </a:rPr>
                        <a:t>Gestational trophoblastic neoplasia (GTN</a:t>
                      </a:r>
                      <a:r>
                        <a:rPr lang="en-GB">
                          <a:solidFill>
                            <a:schemeClr val="dk2"/>
                          </a:solidFill>
                          <a:latin typeface="Lora"/>
                          <a:ea typeface="Lora"/>
                          <a:cs typeface="Lora"/>
                          <a:sym typeface="Lora"/>
                        </a:rPr>
                        <a:t>)</a:t>
                      </a:r>
                      <a:endParaRPr b="1">
                        <a:solidFill>
                          <a:schemeClr val="dk2"/>
                        </a:solidFill>
                        <a:latin typeface="Lora"/>
                        <a:ea typeface="Lora"/>
                        <a:cs typeface="Lora"/>
                        <a:sym typeface="Lora"/>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D5A6BD"/>
                    </a:solidFill>
                  </a:tcPr>
                </a:tc>
              </a:tr>
              <a:tr h="737150">
                <a:tc rowSpan="2">
                  <a:txBody>
                    <a:bodyPr/>
                    <a:lstStyle/>
                    <a:p>
                      <a:pPr indent="-256199" lvl="0" marL="269999" rtl="0" algn="l">
                        <a:lnSpc>
                          <a:spcPct val="115000"/>
                        </a:lnSpc>
                        <a:spcBef>
                          <a:spcPts val="0"/>
                        </a:spcBef>
                        <a:spcAft>
                          <a:spcPts val="0"/>
                        </a:spcAft>
                        <a:buSzPts val="1200"/>
                        <a:buFont typeface="Lora"/>
                        <a:buChar char="●"/>
                      </a:pPr>
                      <a:r>
                        <a:rPr lang="en-GB" sz="1200">
                          <a:latin typeface="Lora"/>
                          <a:ea typeface="Lora"/>
                          <a:cs typeface="Lora"/>
                          <a:sym typeface="Lora"/>
                        </a:rPr>
                        <a:t>Incidental finding on an endometrial curettage or hysterectomy specimen.</a:t>
                      </a:r>
                      <a:endParaRPr sz="1200">
                        <a:latin typeface="Lora"/>
                        <a:ea typeface="Lora"/>
                        <a:cs typeface="Lora"/>
                        <a:sym typeface="Lora"/>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3F3F3"/>
                    </a:solidFill>
                  </a:tcPr>
                </a:tc>
                <a:tc rowSpan="2">
                  <a:txBody>
                    <a:bodyPr/>
                    <a:lstStyle/>
                    <a:p>
                      <a:pPr indent="-256199" lvl="0" marL="269999" rtl="0" algn="l">
                        <a:lnSpc>
                          <a:spcPct val="115000"/>
                        </a:lnSpc>
                        <a:spcBef>
                          <a:spcPts val="0"/>
                        </a:spcBef>
                        <a:spcAft>
                          <a:spcPts val="0"/>
                        </a:spcAft>
                        <a:buSzPts val="1200"/>
                        <a:buFont typeface="Lora"/>
                        <a:buChar char="●"/>
                      </a:pPr>
                      <a:r>
                        <a:rPr lang="en-GB" sz="1200">
                          <a:latin typeface="Lora"/>
                          <a:ea typeface="Lora"/>
                          <a:cs typeface="Lora"/>
                          <a:sym typeface="Lora"/>
                        </a:rPr>
                        <a:t>Result from </a:t>
                      </a:r>
                      <a:r>
                        <a:rPr b="1" lang="en-GB" sz="1200">
                          <a:latin typeface="Lora"/>
                          <a:ea typeface="Lora"/>
                          <a:cs typeface="Lora"/>
                          <a:sym typeface="Lora"/>
                        </a:rPr>
                        <a:t>abnormalities in fertilization. </a:t>
                      </a:r>
                      <a:endParaRPr b="1" sz="1200">
                        <a:latin typeface="Lora"/>
                        <a:ea typeface="Lora"/>
                        <a:cs typeface="Lora"/>
                        <a:sym typeface="Lora"/>
                      </a:endParaRPr>
                    </a:p>
                    <a:p>
                      <a:pPr indent="-256199" lvl="0" marL="269999" rtl="0" algn="l">
                        <a:lnSpc>
                          <a:spcPct val="115000"/>
                        </a:lnSpc>
                        <a:spcBef>
                          <a:spcPts val="0"/>
                        </a:spcBef>
                        <a:spcAft>
                          <a:spcPts val="0"/>
                        </a:spcAft>
                        <a:buSzPts val="1200"/>
                        <a:buFont typeface="Lora"/>
                        <a:buChar char="●"/>
                      </a:pPr>
                      <a:r>
                        <a:rPr lang="en-GB" sz="1200">
                          <a:latin typeface="Lora"/>
                          <a:ea typeface="Lora"/>
                          <a:cs typeface="Lora"/>
                          <a:sym typeface="Lora"/>
                        </a:rPr>
                        <a:t>Benign, but may develop to choriocarcinoma.</a:t>
                      </a:r>
                      <a:endParaRPr sz="1200">
                        <a:latin typeface="Lora"/>
                        <a:ea typeface="Lora"/>
                        <a:cs typeface="Lora"/>
                        <a:sym typeface="Lora"/>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3F3F3"/>
                    </a:solidFill>
                  </a:tcPr>
                </a:tc>
                <a:tc rowSpan="2">
                  <a:txBody>
                    <a:bodyPr/>
                    <a:lstStyle/>
                    <a:p>
                      <a:pPr indent="-256199" lvl="0" marL="269999" rtl="0" algn="l">
                        <a:lnSpc>
                          <a:spcPct val="115000"/>
                        </a:lnSpc>
                        <a:spcBef>
                          <a:spcPts val="0"/>
                        </a:spcBef>
                        <a:spcAft>
                          <a:spcPts val="0"/>
                        </a:spcAft>
                        <a:buSzPts val="1200"/>
                        <a:buFont typeface="Lora"/>
                        <a:buChar char="●"/>
                      </a:pPr>
                      <a:r>
                        <a:rPr lang="en-GB" sz="1200">
                          <a:latin typeface="Lora"/>
                          <a:ea typeface="Lora"/>
                          <a:cs typeface="Lora"/>
                          <a:sym typeface="Lora"/>
                        </a:rPr>
                        <a:t>Tumors that have the potential for local invasion &amp; metastases. </a:t>
                      </a:r>
                      <a:endParaRPr sz="1200">
                        <a:latin typeface="Lora"/>
                        <a:ea typeface="Lora"/>
                        <a:cs typeface="Lora"/>
                        <a:sym typeface="Lora"/>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3F3F3"/>
                    </a:solidFill>
                  </a:tcPr>
                </a:tc>
              </a:tr>
              <a:tr h="196925">
                <a:tc vMerge="1"/>
                <a:tc vMerge="1"/>
                <a:tc vMerge="1"/>
              </a:tr>
              <a:tr h="1125775">
                <a:tc>
                  <a:txBody>
                    <a:bodyPr/>
                    <a:lstStyle/>
                    <a:p>
                      <a:pPr indent="0" lvl="0" marL="0" rtl="0" algn="l">
                        <a:lnSpc>
                          <a:spcPct val="115000"/>
                        </a:lnSpc>
                        <a:spcBef>
                          <a:spcPts val="0"/>
                        </a:spcBef>
                        <a:spcAft>
                          <a:spcPts val="0"/>
                        </a:spcAft>
                        <a:buNone/>
                      </a:pPr>
                      <a:r>
                        <a:rPr lang="en-GB" sz="1200">
                          <a:latin typeface="Lora"/>
                          <a:ea typeface="Lora"/>
                          <a:cs typeface="Lora"/>
                          <a:sym typeface="Lora"/>
                        </a:rPr>
                        <a:t>-  Exaggerated placental site.</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Placental site nodule. </a:t>
                      </a:r>
                      <a:endParaRPr sz="1200">
                        <a:latin typeface="Lora"/>
                        <a:ea typeface="Lora"/>
                        <a:cs typeface="Lora"/>
                        <a:sym typeface="Lora"/>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b="1" lang="en-GB" sz="1200">
                          <a:latin typeface="Lora"/>
                          <a:ea typeface="Lora"/>
                          <a:cs typeface="Lora"/>
                          <a:sym typeface="Lora"/>
                        </a:rPr>
                        <a:t> - Complete hydatidiform mole.</a:t>
                      </a:r>
                      <a:endParaRPr b="1" sz="1200">
                        <a:latin typeface="Lora"/>
                        <a:ea typeface="Lora"/>
                        <a:cs typeface="Lora"/>
                        <a:sym typeface="Lora"/>
                      </a:endParaRPr>
                    </a:p>
                    <a:p>
                      <a:pPr indent="0" lvl="0" marL="0" rtl="0" algn="l">
                        <a:lnSpc>
                          <a:spcPct val="115000"/>
                        </a:lnSpc>
                        <a:spcBef>
                          <a:spcPts val="0"/>
                        </a:spcBef>
                        <a:spcAft>
                          <a:spcPts val="0"/>
                        </a:spcAft>
                        <a:buNone/>
                      </a:pPr>
                      <a:r>
                        <a:rPr b="1" lang="en-GB" sz="1200">
                          <a:latin typeface="Lora"/>
                          <a:ea typeface="Lora"/>
                          <a:cs typeface="Lora"/>
                          <a:sym typeface="Lora"/>
                        </a:rPr>
                        <a:t> - Partial hydatidiform mole.</a:t>
                      </a:r>
                      <a:endParaRPr b="1"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 Invasive mole /chorioadenoma destruens.</a:t>
                      </a:r>
                      <a:endParaRPr sz="1200">
                        <a:latin typeface="Lora"/>
                        <a:ea typeface="Lora"/>
                        <a:cs typeface="Lora"/>
                        <a:sym typeface="Lora"/>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3F3F3"/>
                    </a:solidFill>
                  </a:tcPr>
                </a:tc>
                <a:tc>
                  <a:txBody>
                    <a:bodyPr/>
                    <a:lstStyle/>
                    <a:p>
                      <a:pPr indent="0" lvl="0" marL="0" rtl="0" algn="l">
                        <a:lnSpc>
                          <a:spcPct val="115000"/>
                        </a:lnSpc>
                        <a:spcBef>
                          <a:spcPts val="0"/>
                        </a:spcBef>
                        <a:spcAft>
                          <a:spcPts val="0"/>
                        </a:spcAft>
                        <a:buNone/>
                      </a:pPr>
                      <a:r>
                        <a:rPr lang="en-GB" sz="1200">
                          <a:latin typeface="Lora"/>
                          <a:ea typeface="Lora"/>
                          <a:cs typeface="Lora"/>
                          <a:sym typeface="Lora"/>
                        </a:rPr>
                        <a:t>- </a:t>
                      </a:r>
                      <a:r>
                        <a:rPr b="1" lang="en-GB" sz="1200">
                          <a:latin typeface="Lora"/>
                          <a:ea typeface="Lora"/>
                          <a:cs typeface="Lora"/>
                          <a:sym typeface="Lora"/>
                        </a:rPr>
                        <a:t>Choriocarcinoma</a:t>
                      </a:r>
                      <a:endParaRPr b="1"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Placental site trophoblastic tumor</a:t>
                      </a:r>
                      <a:endParaRPr sz="1200">
                        <a:latin typeface="Lora"/>
                        <a:ea typeface="Lora"/>
                        <a:cs typeface="Lora"/>
                        <a:sym typeface="Lora"/>
                      </a:endParaRPr>
                    </a:p>
                    <a:p>
                      <a:pPr indent="0" lvl="0" marL="0" rtl="0" algn="l">
                        <a:lnSpc>
                          <a:spcPct val="115000"/>
                        </a:lnSpc>
                        <a:spcBef>
                          <a:spcPts val="0"/>
                        </a:spcBef>
                        <a:spcAft>
                          <a:spcPts val="0"/>
                        </a:spcAft>
                        <a:buNone/>
                      </a:pPr>
                      <a:r>
                        <a:rPr lang="en-GB" sz="1200">
                          <a:latin typeface="Lora"/>
                          <a:ea typeface="Lora"/>
                          <a:cs typeface="Lora"/>
                          <a:sym typeface="Lora"/>
                        </a:rPr>
                        <a:t>- Epithelioid trophoblastic tumor</a:t>
                      </a:r>
                      <a:endParaRPr sz="1200">
                        <a:latin typeface="Lora"/>
                        <a:ea typeface="Lora"/>
                        <a:cs typeface="Lora"/>
                        <a:sym typeface="Lora"/>
                      </a:endParaRPr>
                    </a:p>
                  </a:txBody>
                  <a:tcPr marT="91425" marB="91425" marR="91425" marL="91425">
                    <a:lnL cap="flat" cmpd="sng" w="9525">
                      <a:solidFill>
                        <a:schemeClr val="accent3"/>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chemeClr val="accent3"/>
                      </a:solidFill>
                      <a:prstDash val="solid"/>
                      <a:round/>
                      <a:headEnd len="sm" w="sm" type="none"/>
                      <a:tailEnd len="sm" w="sm" type="none"/>
                    </a:lnT>
                    <a:lnB cap="flat" cmpd="sng" w="9525">
                      <a:solidFill>
                        <a:schemeClr val="accent3"/>
                      </a:solidFill>
                      <a:prstDash val="solid"/>
                      <a:round/>
                      <a:headEnd len="sm" w="sm" type="none"/>
                      <a:tailEnd len="sm" w="sm" type="none"/>
                    </a:lnB>
                    <a:solidFill>
                      <a:srgbClr val="F3F3F3"/>
                    </a:solidFill>
                  </a:tcPr>
                </a:tc>
              </a:tr>
            </a:tbl>
          </a:graphicData>
        </a:graphic>
      </p:graphicFrame>
      <p:sp>
        <p:nvSpPr>
          <p:cNvPr id="465" name="Google Shape;465;p36"/>
          <p:cNvSpPr txBox="1"/>
          <p:nvPr/>
        </p:nvSpPr>
        <p:spPr>
          <a:xfrm>
            <a:off x="356825" y="10016325"/>
            <a:ext cx="4395300" cy="36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solidFill>
                  <a:srgbClr val="B45F06"/>
                </a:solidFill>
                <a:latin typeface="Lora"/>
                <a:ea typeface="Lora"/>
                <a:cs typeface="Lora"/>
                <a:sym typeface="Lora"/>
              </a:rPr>
              <a:t>1. الحمل العنقودي</a:t>
            </a:r>
            <a:endParaRPr sz="1000">
              <a:solidFill>
                <a:srgbClr val="B45F06"/>
              </a:solidFill>
              <a:latin typeface="Lora"/>
              <a:ea typeface="Lora"/>
              <a:cs typeface="Lora"/>
              <a:sym typeface="Lora"/>
            </a:endParaRPr>
          </a:p>
          <a:p>
            <a:pPr indent="0" lvl="0" marL="0" rtl="0" algn="l">
              <a:lnSpc>
                <a:spcPct val="115000"/>
              </a:lnSpc>
              <a:spcBef>
                <a:spcPts val="0"/>
              </a:spcBef>
              <a:spcAft>
                <a:spcPts val="0"/>
              </a:spcAft>
              <a:buNone/>
            </a:pPr>
            <a:r>
              <a:t/>
            </a:r>
            <a:endParaRPr sz="1000">
              <a:solidFill>
                <a:srgbClr val="B45F06"/>
              </a:solidFill>
              <a:latin typeface="Lora"/>
              <a:ea typeface="Lora"/>
              <a:cs typeface="Lora"/>
              <a:sym typeface="Lora"/>
            </a:endParaRPr>
          </a:p>
        </p:txBody>
      </p:sp>
      <p:sp>
        <p:nvSpPr>
          <p:cNvPr id="466" name="Google Shape;466;p36"/>
          <p:cNvSpPr txBox="1"/>
          <p:nvPr/>
        </p:nvSpPr>
        <p:spPr>
          <a:xfrm>
            <a:off x="0" y="7383777"/>
            <a:ext cx="7539000" cy="24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A64D79"/>
                </a:solidFill>
                <a:latin typeface="Lora"/>
                <a:ea typeface="Lora"/>
                <a:cs typeface="Lora"/>
                <a:sym typeface="Lora"/>
              </a:rPr>
              <a:t>Introduction</a:t>
            </a:r>
            <a:r>
              <a:rPr b="1" lang="en-GB" sz="1800">
                <a:solidFill>
                  <a:srgbClr val="A64D79"/>
                </a:solidFill>
                <a:latin typeface="Lora"/>
                <a:ea typeface="Lora"/>
                <a:cs typeface="Lora"/>
                <a:sym typeface="Lora"/>
              </a:rPr>
              <a:t> </a:t>
            </a:r>
            <a:endParaRPr b="1" sz="1800">
              <a:solidFill>
                <a:srgbClr val="A64D79"/>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b="1" lang="en-GB">
                <a:latin typeface="Lora"/>
                <a:ea typeface="Lora"/>
                <a:cs typeface="Lora"/>
                <a:sym typeface="Lora"/>
              </a:rPr>
              <a:t>Definition</a:t>
            </a:r>
            <a:r>
              <a:rPr lang="en-GB">
                <a:latin typeface="Lora"/>
                <a:ea typeface="Lora"/>
                <a:cs typeface="Lora"/>
                <a:sym typeface="Lora"/>
              </a:rPr>
              <a:t>: It is an abnormal placenta due to excess of paternal genes.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The </a:t>
            </a:r>
            <a:r>
              <a:rPr b="1" lang="en-GB">
                <a:solidFill>
                  <a:srgbClr val="FF0000"/>
                </a:solidFill>
                <a:latin typeface="Lora"/>
                <a:ea typeface="Lora"/>
                <a:cs typeface="Lora"/>
                <a:sym typeface="Lora"/>
              </a:rPr>
              <a:t>most common form of GTD</a:t>
            </a:r>
            <a:r>
              <a:rPr lang="en-GB">
                <a:latin typeface="Lora"/>
                <a:ea typeface="Lora"/>
                <a:cs typeface="Lora"/>
                <a:sym typeface="Lora"/>
              </a:rPr>
              <a:t>; occurs in 1/1,000-2,000 pregnancies.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It is caused by Abnormal gametogenesis and fertilization. . </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chemeClr val="lt2"/>
                </a:solidFill>
                <a:latin typeface="Lora"/>
                <a:ea typeface="Lora"/>
                <a:cs typeface="Lora"/>
                <a:sym typeface="Lora"/>
              </a:rPr>
              <a:t>Risk Factors</a:t>
            </a:r>
            <a:endParaRPr b="1" sz="1800">
              <a:solidFill>
                <a:schemeClr val="lt2"/>
              </a:solidFill>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 </a:t>
            </a:r>
            <a:r>
              <a:rPr b="1" lang="en-GB">
                <a:latin typeface="Lora"/>
                <a:ea typeface="Lora"/>
                <a:cs typeface="Lora"/>
                <a:sym typeface="Lora"/>
              </a:rPr>
              <a:t>Maternal age</a:t>
            </a:r>
            <a:r>
              <a:rPr lang="en-GB">
                <a:latin typeface="Lora"/>
                <a:ea typeface="Lora"/>
                <a:cs typeface="Lora"/>
                <a:sym typeface="Lora"/>
              </a:rPr>
              <a:t>: </a:t>
            </a:r>
            <a:r>
              <a:rPr b="1" lang="en-GB">
                <a:latin typeface="Lora"/>
                <a:ea typeface="Lora"/>
                <a:cs typeface="Lora"/>
                <a:sym typeface="Lora"/>
              </a:rPr>
              <a:t>younger than 15 years</a:t>
            </a:r>
            <a:r>
              <a:rPr lang="en-GB">
                <a:latin typeface="Lora"/>
                <a:ea typeface="Lora"/>
                <a:cs typeface="Lora"/>
                <a:sym typeface="Lora"/>
              </a:rPr>
              <a:t> of age and women </a:t>
            </a:r>
            <a:r>
              <a:rPr b="1" lang="en-GB">
                <a:latin typeface="Lora"/>
                <a:ea typeface="Lora"/>
                <a:cs typeface="Lora"/>
                <a:sym typeface="Lora"/>
              </a:rPr>
              <a:t>over 40</a:t>
            </a:r>
            <a:r>
              <a:rPr lang="en-GB">
                <a:latin typeface="Lora"/>
                <a:ea typeface="Lora"/>
                <a:cs typeface="Lora"/>
                <a:sym typeface="Lora"/>
              </a:rPr>
              <a:t> are at higher risk.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 </a:t>
            </a:r>
            <a:r>
              <a:rPr b="1" lang="en-GB">
                <a:latin typeface="Lora"/>
                <a:ea typeface="Lora"/>
                <a:cs typeface="Lora"/>
                <a:sym typeface="Lora"/>
              </a:rPr>
              <a:t>Ethnic background</a:t>
            </a:r>
            <a:r>
              <a:rPr lang="en-GB">
                <a:latin typeface="Lora"/>
                <a:ea typeface="Lora"/>
                <a:cs typeface="Lora"/>
                <a:sym typeface="Lora"/>
              </a:rPr>
              <a:t>: incidence higher in </a:t>
            </a:r>
            <a:r>
              <a:rPr lang="en-GB" u="sng">
                <a:latin typeface="Lora"/>
                <a:ea typeface="Lora"/>
                <a:cs typeface="Lora"/>
                <a:sym typeface="Lora"/>
              </a:rPr>
              <a:t>Asian</a:t>
            </a:r>
            <a:r>
              <a:rPr lang="en-GB">
                <a:latin typeface="Lora"/>
                <a:ea typeface="Lora"/>
                <a:cs typeface="Lora"/>
                <a:sym typeface="Lora"/>
              </a:rPr>
              <a:t> women. </a:t>
            </a:r>
            <a:endParaRPr>
              <a:latin typeface="Lora"/>
              <a:ea typeface="Lora"/>
              <a:cs typeface="Lora"/>
              <a:sym typeface="Lora"/>
            </a:endParaRPr>
          </a:p>
          <a:p>
            <a:pPr indent="-196900" lvl="0" marL="378000" rtl="0" algn="l">
              <a:lnSpc>
                <a:spcPct val="115000"/>
              </a:lnSpc>
              <a:spcBef>
                <a:spcPts val="0"/>
              </a:spcBef>
              <a:spcAft>
                <a:spcPts val="0"/>
              </a:spcAft>
              <a:buSzPts val="1400"/>
              <a:buFont typeface="Lora"/>
              <a:buChar char="●"/>
            </a:pPr>
            <a:r>
              <a:rPr lang="en-GB">
                <a:latin typeface="Lora"/>
                <a:ea typeface="Lora"/>
                <a:cs typeface="Lora"/>
                <a:sym typeface="Lora"/>
              </a:rPr>
              <a:t> Women with a </a:t>
            </a:r>
            <a:r>
              <a:rPr b="1" lang="en-GB">
                <a:latin typeface="Lora"/>
                <a:ea typeface="Lora"/>
                <a:cs typeface="Lora"/>
                <a:sym typeface="Lora"/>
              </a:rPr>
              <a:t>prior hydatidiform</a:t>
            </a:r>
            <a:r>
              <a:rPr lang="en-GB">
                <a:latin typeface="Lora"/>
                <a:ea typeface="Lora"/>
                <a:cs typeface="Lora"/>
                <a:sym typeface="Lora"/>
              </a:rPr>
              <a:t> mole have a 20-fold greater risk of a subsequent molar pregnancy than the general population.</a:t>
            </a:r>
            <a:endParaRPr>
              <a:latin typeface="Lora"/>
              <a:ea typeface="Lora"/>
              <a:cs typeface="Lora"/>
              <a:sym typeface="Lora"/>
            </a:endParaRPr>
          </a:p>
        </p:txBody>
      </p:sp>
      <p:sp>
        <p:nvSpPr>
          <p:cNvPr id="467" name="Google Shape;467;p36"/>
          <p:cNvSpPr txBox="1"/>
          <p:nvPr/>
        </p:nvSpPr>
        <p:spPr>
          <a:xfrm>
            <a:off x="0" y="3487388"/>
            <a:ext cx="3000000" cy="52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chemeClr val="lt2"/>
                </a:solidFill>
                <a:latin typeface="Lora"/>
                <a:ea typeface="Lora"/>
                <a:cs typeface="Lora"/>
                <a:sym typeface="Lora"/>
              </a:rPr>
              <a:t>Types of GTD</a:t>
            </a:r>
            <a:endParaRPr/>
          </a:p>
        </p:txBody>
      </p:sp>
      <p:sp>
        <p:nvSpPr>
          <p:cNvPr id="468" name="Google Shape;468;p36"/>
          <p:cNvSpPr txBox="1"/>
          <p:nvPr/>
        </p:nvSpPr>
        <p:spPr>
          <a:xfrm>
            <a:off x="190500" y="6746275"/>
            <a:ext cx="7539000" cy="80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Hydatidiform mole </a:t>
            </a:r>
            <a:endParaRPr b="1" sz="3000">
              <a:solidFill>
                <a:srgbClr val="741B47"/>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37"/>
          <p:cNvSpPr txBox="1"/>
          <p:nvPr/>
        </p:nvSpPr>
        <p:spPr>
          <a:xfrm>
            <a:off x="840300" y="53275"/>
            <a:ext cx="62394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Types of </a:t>
            </a:r>
            <a:r>
              <a:rPr b="1" lang="en-GB" sz="3000">
                <a:solidFill>
                  <a:srgbClr val="741B47"/>
                </a:solidFill>
                <a:latin typeface="Lora"/>
                <a:ea typeface="Lora"/>
                <a:cs typeface="Lora"/>
                <a:sym typeface="Lora"/>
              </a:rPr>
              <a:t>Hydatidiform Mole</a:t>
            </a:r>
            <a:endParaRPr b="1" sz="3000">
              <a:solidFill>
                <a:srgbClr val="741B47"/>
              </a:solidFill>
              <a:latin typeface="Lora"/>
              <a:ea typeface="Lora"/>
              <a:cs typeface="Lora"/>
              <a:sym typeface="Lora"/>
            </a:endParaRPr>
          </a:p>
        </p:txBody>
      </p:sp>
      <p:graphicFrame>
        <p:nvGraphicFramePr>
          <p:cNvPr id="474" name="Google Shape;474;p37"/>
          <p:cNvGraphicFramePr/>
          <p:nvPr/>
        </p:nvGraphicFramePr>
        <p:xfrm>
          <a:off x="202875" y="992400"/>
          <a:ext cx="3000000" cy="3000000"/>
        </p:xfrm>
        <a:graphic>
          <a:graphicData uri="http://schemas.openxmlformats.org/drawingml/2006/table">
            <a:tbl>
              <a:tblPr>
                <a:noFill/>
                <a:tableStyleId>{1A19EFFA-E1CF-459A-B0D4-5B5116E22F93}</a:tableStyleId>
              </a:tblPr>
              <a:tblGrid>
                <a:gridCol w="1158600"/>
                <a:gridCol w="3519125"/>
                <a:gridCol w="2836525"/>
              </a:tblGrid>
              <a:tr h="516000">
                <a:tc>
                  <a:txBody>
                    <a:bodyPr/>
                    <a:lstStyle/>
                    <a:p>
                      <a:pPr indent="0" lvl="0" marL="0" rtl="0" algn="l">
                        <a:spcBef>
                          <a:spcPts val="0"/>
                        </a:spcBef>
                        <a:spcAft>
                          <a:spcPts val="0"/>
                        </a:spcAft>
                        <a:buNone/>
                      </a:pPr>
                      <a:r>
                        <a:t/>
                      </a:r>
                      <a:endParaRPr sz="1100"/>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rgbClr val="FFFFFF"/>
                          </a:solidFill>
                          <a:latin typeface="Lora"/>
                          <a:ea typeface="Lora"/>
                          <a:cs typeface="Lora"/>
                          <a:sym typeface="Lora"/>
                        </a:rPr>
                        <a:t>Complete HM</a:t>
                      </a:r>
                      <a:endParaRPr b="1">
                        <a:solidFill>
                          <a:srgbClr val="FFFFF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41B47"/>
                    </a:solidFill>
                  </a:tcPr>
                </a:tc>
                <a:tc>
                  <a:txBody>
                    <a:bodyPr/>
                    <a:lstStyle/>
                    <a:p>
                      <a:pPr indent="0" lvl="0" marL="0" rtl="0" algn="ctr">
                        <a:spcBef>
                          <a:spcPts val="0"/>
                        </a:spcBef>
                        <a:spcAft>
                          <a:spcPts val="0"/>
                        </a:spcAft>
                        <a:buNone/>
                      </a:pPr>
                      <a:r>
                        <a:rPr b="1" lang="en-GB">
                          <a:solidFill>
                            <a:srgbClr val="FFFFFF"/>
                          </a:solidFill>
                          <a:latin typeface="Lora"/>
                          <a:ea typeface="Lora"/>
                          <a:cs typeface="Lora"/>
                          <a:sym typeface="Lora"/>
                        </a:rPr>
                        <a:t>Partial HM</a:t>
                      </a:r>
                      <a:endParaRPr b="1">
                        <a:solidFill>
                          <a:srgbClr val="FFFFFF"/>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741B47"/>
                    </a:solidFill>
                  </a:tcPr>
                </a:tc>
              </a:tr>
              <a:tr h="2898050">
                <a:tc>
                  <a:txBody>
                    <a:bodyPr/>
                    <a:lstStyle/>
                    <a:p>
                      <a:pPr indent="0" lvl="0" marL="0" rtl="0" algn="ctr">
                        <a:lnSpc>
                          <a:spcPct val="115000"/>
                        </a:lnSpc>
                        <a:spcBef>
                          <a:spcPts val="0"/>
                        </a:spcBef>
                        <a:spcAft>
                          <a:spcPts val="0"/>
                        </a:spcAft>
                        <a:buNone/>
                      </a:pPr>
                      <a:r>
                        <a:rPr b="1" lang="en-GB" sz="1100">
                          <a:solidFill>
                            <a:srgbClr val="741B47"/>
                          </a:solidFill>
                          <a:latin typeface="Lora"/>
                          <a:ea typeface="Lora"/>
                          <a:cs typeface="Lora"/>
                          <a:sym typeface="Lora"/>
                        </a:rPr>
                        <a:t>Pathogenesis &amp; Karyotype</a:t>
                      </a:r>
                      <a:endParaRPr b="1" sz="1100">
                        <a:solidFill>
                          <a:srgbClr val="741B4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AD1DC"/>
                    </a:solidFill>
                  </a:tcPr>
                </a:tc>
                <a:tc>
                  <a:txBody>
                    <a:bodyPr/>
                    <a:lstStyle/>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An </a:t>
                      </a:r>
                      <a:r>
                        <a:rPr b="1" lang="en-GB" sz="1100">
                          <a:solidFill>
                            <a:srgbClr val="FF0000"/>
                          </a:solidFill>
                          <a:latin typeface="Lora"/>
                          <a:ea typeface="Lora"/>
                          <a:cs typeface="Lora"/>
                          <a:sym typeface="Lora"/>
                        </a:rPr>
                        <a:t>Ovum without maternal DNA</a:t>
                      </a:r>
                      <a:r>
                        <a:rPr lang="en-GB" sz="1100">
                          <a:latin typeface="Lora"/>
                          <a:ea typeface="Lora"/>
                          <a:cs typeface="Lora"/>
                          <a:sym typeface="Lora"/>
                        </a:rPr>
                        <a:t> is fertilized by a sperm cell, All DNA is paternal. (Androgenic Pregnancy).</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The full set of chromosomes arise from duplicated chromosomes of a haploid sperm.</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Duplication: </a:t>
                      </a:r>
                      <a:r>
                        <a:rPr b="1" lang="en-GB" sz="1100">
                          <a:solidFill>
                            <a:srgbClr val="FF0000"/>
                          </a:solidFill>
                          <a:latin typeface="Lora"/>
                          <a:ea typeface="Lora"/>
                          <a:cs typeface="Lora"/>
                          <a:sym typeface="Lora"/>
                        </a:rPr>
                        <a:t>90% of are 46 XX</a:t>
                      </a:r>
                      <a:r>
                        <a:rPr b="1" lang="en-GB" sz="1100">
                          <a:latin typeface="Lora"/>
                          <a:ea typeface="Lora"/>
                          <a:cs typeface="Lora"/>
                          <a:sym typeface="Lora"/>
                        </a:rPr>
                        <a:t>, </a:t>
                      </a:r>
                      <a:r>
                        <a:rPr lang="en-GB" sz="1100">
                          <a:latin typeface="Lora"/>
                          <a:ea typeface="Lora"/>
                          <a:cs typeface="Lora"/>
                          <a:sym typeface="Lora"/>
                        </a:rPr>
                        <a:t>after fertilization, the one sperm duplicates its DNA. </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Dispermy: </a:t>
                      </a:r>
                      <a:r>
                        <a:rPr lang="en-GB" sz="1100">
                          <a:latin typeface="Lora"/>
                          <a:ea typeface="Lora"/>
                          <a:cs typeface="Lora"/>
                          <a:sym typeface="Lora"/>
                        </a:rPr>
                        <a:t>while, 10%, 46 XY, two sets of DNA are from two sperms that fertilized the egg.</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It is a genetically abnormal </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placenta with hyperplastic </a:t>
                      </a:r>
                      <a:endParaRPr sz="1100">
                        <a:latin typeface="Lora"/>
                        <a:ea typeface="Lora"/>
                        <a:cs typeface="Lora"/>
                        <a:sym typeface="Lora"/>
                      </a:endParaRPr>
                    </a:p>
                    <a:p>
                      <a:pPr indent="0" lvl="0" marL="179999" rtl="0" algn="l">
                        <a:lnSpc>
                          <a:spcPct val="115000"/>
                        </a:lnSpc>
                        <a:spcBef>
                          <a:spcPts val="0"/>
                        </a:spcBef>
                        <a:spcAft>
                          <a:spcPts val="0"/>
                        </a:spcAft>
                        <a:buNone/>
                      </a:pPr>
                      <a:r>
                        <a:rPr lang="en-GB" sz="1100">
                          <a:latin typeface="Lora"/>
                          <a:ea typeface="Lora"/>
                          <a:cs typeface="Lora"/>
                          <a:sym typeface="Lora"/>
                        </a:rPr>
                        <a:t>trophoblasts </a:t>
                      </a:r>
                      <a:r>
                        <a:rPr b="1" lang="en-GB" sz="1100">
                          <a:latin typeface="Lora"/>
                          <a:ea typeface="Lora"/>
                          <a:cs typeface="Lora"/>
                          <a:sym typeface="Lora"/>
                        </a:rPr>
                        <a:t>without </a:t>
                      </a:r>
                      <a:endParaRPr b="1" sz="1100">
                        <a:latin typeface="Lora"/>
                        <a:ea typeface="Lora"/>
                        <a:cs typeface="Lora"/>
                        <a:sym typeface="Lora"/>
                      </a:endParaRPr>
                    </a:p>
                    <a:p>
                      <a:pPr indent="0" lvl="0" marL="179999" rtl="0" algn="l">
                        <a:lnSpc>
                          <a:spcPct val="115000"/>
                        </a:lnSpc>
                        <a:spcBef>
                          <a:spcPts val="0"/>
                        </a:spcBef>
                        <a:spcAft>
                          <a:spcPts val="0"/>
                        </a:spcAft>
                        <a:buNone/>
                      </a:pPr>
                      <a:r>
                        <a:rPr b="1" lang="en-GB" sz="1100">
                          <a:latin typeface="Lora"/>
                          <a:ea typeface="Lora"/>
                          <a:cs typeface="Lora"/>
                          <a:sym typeface="Lora"/>
                        </a:rPr>
                        <a:t>fetus.</a:t>
                      </a:r>
                      <a:endParaRPr b="1"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Partial hydatidiform mole results from fertilization of a </a:t>
                      </a:r>
                      <a:r>
                        <a:rPr b="1" lang="en-GB" sz="1100">
                          <a:solidFill>
                            <a:srgbClr val="FF0000"/>
                          </a:solidFill>
                          <a:latin typeface="Lora"/>
                          <a:ea typeface="Lora"/>
                          <a:cs typeface="Lora"/>
                          <a:sym typeface="Lora"/>
                        </a:rPr>
                        <a:t>normal ovum</a:t>
                      </a:r>
                      <a:r>
                        <a:rPr lang="en-GB" sz="1100">
                          <a:latin typeface="Lora"/>
                          <a:ea typeface="Lora"/>
                          <a:cs typeface="Lora"/>
                          <a:sym typeface="Lora"/>
                        </a:rPr>
                        <a:t> by 2 normal sperms.</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15-35% of all moles.</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The result is </a:t>
                      </a:r>
                      <a:r>
                        <a:rPr b="1" lang="en-GB" sz="1100">
                          <a:latin typeface="Lora"/>
                          <a:ea typeface="Lora"/>
                          <a:cs typeface="Lora"/>
                          <a:sym typeface="Lora"/>
                        </a:rPr>
                        <a:t>triploid</a:t>
                      </a:r>
                      <a:r>
                        <a:rPr lang="en-GB" sz="1100">
                          <a:latin typeface="Lora"/>
                          <a:ea typeface="Lora"/>
                          <a:cs typeface="Lora"/>
                          <a:sym typeface="Lora"/>
                        </a:rPr>
                        <a:t> cell (69 chromosomes).</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One maternal set (23).</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Two paternal (23+23).</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Abnormal placenta:</a:t>
                      </a:r>
                      <a:r>
                        <a:rPr lang="en-GB" sz="1100">
                          <a:latin typeface="Lora"/>
                          <a:ea typeface="Lora"/>
                          <a:cs typeface="Lora"/>
                          <a:sym typeface="Lora"/>
                        </a:rPr>
                        <a:t> uneven villi, with hyperplasia of trophoblast.</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There is a </a:t>
                      </a:r>
                      <a:r>
                        <a:rPr b="1" lang="en-GB" sz="1100">
                          <a:solidFill>
                            <a:srgbClr val="FF0000"/>
                          </a:solidFill>
                          <a:latin typeface="Lora"/>
                          <a:ea typeface="Lora"/>
                          <a:cs typeface="Lora"/>
                          <a:sym typeface="Lora"/>
                        </a:rPr>
                        <a:t>fetus</a:t>
                      </a:r>
                      <a:r>
                        <a:rPr lang="en-GB" sz="1100">
                          <a:latin typeface="Lora"/>
                          <a:ea typeface="Lora"/>
                          <a:cs typeface="Lora"/>
                          <a:sym typeface="Lora"/>
                        </a:rPr>
                        <a:t>.</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 </a:t>
                      </a:r>
                      <a:r>
                        <a:rPr b="1" lang="en-GB" sz="1100">
                          <a:solidFill>
                            <a:srgbClr val="FF0000"/>
                          </a:solidFill>
                          <a:latin typeface="Lora"/>
                          <a:ea typeface="Lora"/>
                          <a:cs typeface="Lora"/>
                          <a:sym typeface="Lora"/>
                        </a:rPr>
                        <a:t>58% are 69XXY</a:t>
                      </a:r>
                      <a:r>
                        <a:rPr lang="en-GB" sz="1100">
                          <a:latin typeface="Lora"/>
                          <a:ea typeface="Lora"/>
                          <a:cs typeface="Lora"/>
                          <a:sym typeface="Lora"/>
                        </a:rPr>
                        <a:t> </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 40% are 69XXX </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 2% are 69XYY</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304775">
                <a:tc>
                  <a:txBody>
                    <a:bodyPr/>
                    <a:lstStyle/>
                    <a:p>
                      <a:pPr indent="0" lvl="0" marL="0" rtl="0" algn="ctr">
                        <a:lnSpc>
                          <a:spcPct val="115000"/>
                        </a:lnSpc>
                        <a:spcBef>
                          <a:spcPts val="0"/>
                        </a:spcBef>
                        <a:spcAft>
                          <a:spcPts val="0"/>
                        </a:spcAft>
                        <a:buNone/>
                      </a:pPr>
                      <a:r>
                        <a:rPr b="1" lang="en-GB" sz="1100">
                          <a:solidFill>
                            <a:srgbClr val="741B47"/>
                          </a:solidFill>
                          <a:latin typeface="Lora"/>
                          <a:ea typeface="Lora"/>
                          <a:cs typeface="Lora"/>
                          <a:sym typeface="Lora"/>
                        </a:rPr>
                        <a:t>Symptoms</a:t>
                      </a:r>
                      <a:endParaRPr b="1" sz="1100">
                        <a:solidFill>
                          <a:srgbClr val="741B4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AD1DC"/>
                    </a:solidFill>
                  </a:tcPr>
                </a:tc>
                <a:tc>
                  <a:txBody>
                    <a:bodyPr/>
                    <a:lstStyle/>
                    <a:p>
                      <a:pPr indent="-141850"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A</a:t>
                      </a:r>
                      <a:r>
                        <a:rPr b="1" lang="en-GB" sz="1100">
                          <a:latin typeface="Lora"/>
                          <a:ea typeface="Lora"/>
                          <a:cs typeface="Lora"/>
                          <a:sym typeface="Lora"/>
                        </a:rPr>
                        <a:t>bdominal swelling</a:t>
                      </a:r>
                      <a:r>
                        <a:rPr lang="en-GB" sz="1100">
                          <a:latin typeface="Lora"/>
                          <a:ea typeface="Lora"/>
                          <a:cs typeface="Lora"/>
                          <a:sym typeface="Lora"/>
                        </a:rPr>
                        <a:t> (due to rapid increase in uterine size) </a:t>
                      </a:r>
                      <a:r>
                        <a:rPr lang="en-GB" sz="1100">
                          <a:latin typeface="Lora"/>
                          <a:ea typeface="Lora"/>
                          <a:cs typeface="Lora"/>
                          <a:sym typeface="Lora"/>
                        </a:rPr>
                        <a:t>mistaken for normal pregnancy.</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However, the rapid increase is disproportionate to the stage of pregnancy.</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Vaginal bleeding, nausea, vomiting.</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b="1" lang="en-GB" sz="1100">
                          <a:solidFill>
                            <a:srgbClr val="FF0000"/>
                          </a:solidFill>
                          <a:latin typeface="Lora"/>
                          <a:ea typeface="Lora"/>
                          <a:cs typeface="Lora"/>
                          <a:sym typeface="Lora"/>
                        </a:rPr>
                        <a:t>High HCG</a:t>
                      </a:r>
                      <a:r>
                        <a:rPr lang="en-GB" sz="1100">
                          <a:latin typeface="Lora"/>
                          <a:ea typeface="Lora"/>
                          <a:cs typeface="Lora"/>
                          <a:sym typeface="Lora"/>
                        </a:rPr>
                        <a:t> levels.</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100">
                          <a:latin typeface="Lora"/>
                          <a:ea typeface="Lora"/>
                          <a:cs typeface="Lora"/>
                          <a:sym typeface="Lora"/>
                        </a:rPr>
                        <a:t>- </a:t>
                      </a:r>
                      <a:r>
                        <a:rPr lang="en-GB" sz="1100">
                          <a:latin typeface="Lora"/>
                          <a:ea typeface="Lora"/>
                          <a:cs typeface="Lora"/>
                          <a:sym typeface="Lora"/>
                        </a:rPr>
                        <a:t>The fetus usually </a:t>
                      </a:r>
                      <a:r>
                        <a:rPr lang="en-GB" sz="1100">
                          <a:latin typeface="Lora"/>
                          <a:ea typeface="Lora"/>
                          <a:cs typeface="Lora"/>
                          <a:sym typeface="Lora"/>
                        </a:rPr>
                        <a:t>dies after 10 weeks' gestation and the mole (pregnancy) is aborted shortly thereafter.</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Uterine size small or appropriate for gestational age.</a:t>
                      </a:r>
                      <a:endParaRPr sz="1100">
                        <a:latin typeface="Lora"/>
                        <a:ea typeface="Lora"/>
                        <a:cs typeface="Lora"/>
                        <a:sym typeface="Lora"/>
                      </a:endParaRPr>
                    </a:p>
                    <a:p>
                      <a:pPr indent="0" lvl="0" marL="0" rtl="0" algn="l">
                        <a:lnSpc>
                          <a:spcPct val="115000"/>
                        </a:lnSpc>
                        <a:spcBef>
                          <a:spcPts val="0"/>
                        </a:spcBef>
                        <a:spcAft>
                          <a:spcPts val="0"/>
                        </a:spcAft>
                        <a:buNone/>
                      </a:pPr>
                      <a:r>
                        <a:rPr lang="en-GB" sz="1100">
                          <a:latin typeface="Lora"/>
                          <a:ea typeface="Lora"/>
                          <a:cs typeface="Lora"/>
                          <a:sym typeface="Lora"/>
                        </a:rPr>
                        <a:t>- High HCG but not as complete.</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2012275">
                <a:tc>
                  <a:txBody>
                    <a:bodyPr/>
                    <a:lstStyle/>
                    <a:p>
                      <a:pPr indent="0" lvl="0" marL="0" rtl="0" algn="ctr">
                        <a:lnSpc>
                          <a:spcPct val="115000"/>
                        </a:lnSpc>
                        <a:spcBef>
                          <a:spcPts val="0"/>
                        </a:spcBef>
                        <a:spcAft>
                          <a:spcPts val="0"/>
                        </a:spcAft>
                        <a:buNone/>
                      </a:pPr>
                      <a:r>
                        <a:rPr b="1" lang="en-GB" sz="1100">
                          <a:solidFill>
                            <a:srgbClr val="741B47"/>
                          </a:solidFill>
                          <a:latin typeface="Lora"/>
                          <a:ea typeface="Lora"/>
                          <a:cs typeface="Lora"/>
                          <a:sym typeface="Lora"/>
                        </a:rPr>
                        <a:t>Morphology</a:t>
                      </a:r>
                      <a:endParaRPr b="1" sz="1100">
                        <a:solidFill>
                          <a:srgbClr val="741B4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AD1DC"/>
                    </a:solidFill>
                  </a:tcPr>
                </a:tc>
                <a:tc>
                  <a:txBody>
                    <a:bodyPr/>
                    <a:lstStyle/>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L</a:t>
                      </a:r>
                      <a:r>
                        <a:rPr lang="en-GB" sz="1100">
                          <a:latin typeface="Lora"/>
                          <a:ea typeface="Lora"/>
                          <a:cs typeface="Lora"/>
                          <a:sym typeface="Lora"/>
                        </a:rPr>
                        <a:t>arge villi with prominent trophoblastic cell proliferation, no embryo. “</a:t>
                      </a:r>
                      <a:r>
                        <a:rPr b="1" lang="en-GB" sz="1100">
                          <a:solidFill>
                            <a:srgbClr val="FF0000"/>
                          </a:solidFill>
                          <a:latin typeface="Lora"/>
                          <a:ea typeface="Lora"/>
                          <a:cs typeface="Lora"/>
                          <a:sym typeface="Lora"/>
                        </a:rPr>
                        <a:t>Cluster of grapes</a:t>
                      </a:r>
                      <a:r>
                        <a:rPr lang="en-GB" sz="1100">
                          <a:latin typeface="Lora"/>
                          <a:ea typeface="Lora"/>
                          <a:cs typeface="Lora"/>
                          <a:sym typeface="Lora"/>
                        </a:rPr>
                        <a:t>”</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Ultrasound</a:t>
                      </a:r>
                      <a:r>
                        <a:rPr lang="en-GB" sz="1100">
                          <a:latin typeface="Lora"/>
                          <a:ea typeface="Lora"/>
                          <a:cs typeface="Lora"/>
                          <a:sym typeface="Lora"/>
                        </a:rPr>
                        <a:t>: </a:t>
                      </a:r>
                      <a:r>
                        <a:rPr b="1" lang="en-GB" sz="1100">
                          <a:solidFill>
                            <a:srgbClr val="FF0000"/>
                          </a:solidFill>
                          <a:latin typeface="Lora"/>
                          <a:ea typeface="Lora"/>
                          <a:cs typeface="Lora"/>
                          <a:sym typeface="Lora"/>
                        </a:rPr>
                        <a:t>snowstorm</a:t>
                      </a:r>
                      <a:r>
                        <a:rPr lang="en-GB" sz="1100">
                          <a:latin typeface="Lora"/>
                          <a:ea typeface="Lora"/>
                          <a:cs typeface="Lora"/>
                          <a:sym typeface="Lora"/>
                        </a:rPr>
                        <a:t> appearance, indicating abnormal placenta.</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Abnormal placenta: uneven (large and small) villi, with slight hyperplasia of trophoblast.</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b="1" lang="en-GB" sz="1100">
                          <a:latin typeface="Lora"/>
                          <a:ea typeface="Lora"/>
                          <a:cs typeface="Lora"/>
                          <a:sym typeface="Lora"/>
                        </a:rPr>
                        <a:t>Gross: </a:t>
                      </a:r>
                      <a:r>
                        <a:rPr lang="en-GB" sz="1100">
                          <a:latin typeface="Lora"/>
                          <a:ea typeface="Lora"/>
                          <a:cs typeface="Lora"/>
                          <a:sym typeface="Lora"/>
                        </a:rPr>
                        <a:t>mixture of large chorionic villi and normal smaller villi.</a:t>
                      </a:r>
                      <a:endParaRPr sz="1100">
                        <a:latin typeface="Lora"/>
                        <a:ea typeface="Lora"/>
                        <a:cs typeface="Lora"/>
                        <a:sym typeface="Lora"/>
                      </a:endParaRPr>
                    </a:p>
                    <a:p>
                      <a:pPr indent="0" lvl="0" marL="0" rtl="0" algn="l">
                        <a:lnSpc>
                          <a:spcPct val="115000"/>
                        </a:lnSpc>
                        <a:spcBef>
                          <a:spcPts val="0"/>
                        </a:spcBef>
                        <a:spcAft>
                          <a:spcPts val="0"/>
                        </a:spcAft>
                        <a:buNone/>
                      </a:pPr>
                      <a:r>
                        <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193625">
                <a:tc>
                  <a:txBody>
                    <a:bodyPr/>
                    <a:lstStyle/>
                    <a:p>
                      <a:pPr indent="0" lvl="0" marL="0" rtl="0" algn="ctr">
                        <a:lnSpc>
                          <a:spcPct val="115000"/>
                        </a:lnSpc>
                        <a:spcBef>
                          <a:spcPts val="0"/>
                        </a:spcBef>
                        <a:spcAft>
                          <a:spcPts val="0"/>
                        </a:spcAft>
                        <a:buNone/>
                      </a:pPr>
                      <a:r>
                        <a:rPr b="1" lang="en-GB" sz="1100">
                          <a:solidFill>
                            <a:srgbClr val="741B47"/>
                          </a:solidFill>
                          <a:latin typeface="Lora"/>
                          <a:ea typeface="Lora"/>
                          <a:cs typeface="Lora"/>
                          <a:sym typeface="Lora"/>
                        </a:rPr>
                        <a:t>Treatment</a:t>
                      </a:r>
                      <a:endParaRPr b="1" sz="1100">
                        <a:solidFill>
                          <a:srgbClr val="741B4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AD1DC"/>
                    </a:solidFill>
                  </a:tcPr>
                </a:tc>
                <a:tc>
                  <a:txBody>
                    <a:bodyPr/>
                    <a:lstStyle/>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Evacuation of uterus by curettage and sometimes chemotherapy.</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With appropriate therapy cure rate is very high.</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100">
                          <a:latin typeface="Lora"/>
                          <a:ea typeface="Lora"/>
                          <a:cs typeface="Lora"/>
                          <a:sym typeface="Lora"/>
                        </a:rPr>
                        <a:t>- </a:t>
                      </a:r>
                      <a:r>
                        <a:rPr lang="en-GB" sz="1100">
                          <a:latin typeface="Lora"/>
                          <a:ea typeface="Lora"/>
                          <a:cs typeface="Lora"/>
                          <a:sym typeface="Lora"/>
                        </a:rPr>
                        <a:t>Evacuation of uterus by curettage or chemotherapy.</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455875">
                <a:tc>
                  <a:txBody>
                    <a:bodyPr/>
                    <a:lstStyle/>
                    <a:p>
                      <a:pPr indent="0" lvl="0" marL="0" rtl="0" algn="ctr">
                        <a:lnSpc>
                          <a:spcPct val="115000"/>
                        </a:lnSpc>
                        <a:spcBef>
                          <a:spcPts val="0"/>
                        </a:spcBef>
                        <a:spcAft>
                          <a:spcPts val="0"/>
                        </a:spcAft>
                        <a:buNone/>
                      </a:pPr>
                      <a:r>
                        <a:rPr b="1" lang="en-GB" sz="1100">
                          <a:solidFill>
                            <a:srgbClr val="741B47"/>
                          </a:solidFill>
                          <a:latin typeface="Lora"/>
                          <a:ea typeface="Lora"/>
                          <a:cs typeface="Lora"/>
                          <a:sym typeface="Lora"/>
                        </a:rPr>
                        <a:t>Complications</a:t>
                      </a:r>
                      <a:endParaRPr b="1" sz="1100">
                        <a:solidFill>
                          <a:srgbClr val="741B47"/>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AD1DC"/>
                    </a:solidFill>
                  </a:tcPr>
                </a:tc>
                <a:tc>
                  <a:txBody>
                    <a:bodyPr/>
                    <a:lstStyle/>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U</a:t>
                      </a:r>
                      <a:r>
                        <a:rPr lang="en-GB" sz="1100">
                          <a:latin typeface="Lora"/>
                          <a:ea typeface="Lora"/>
                          <a:cs typeface="Lora"/>
                          <a:sym typeface="Lora"/>
                        </a:rPr>
                        <a:t>terine hemorrhage or perforation.</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Trophoblastic embolism.</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Infection.</a:t>
                      </a:r>
                      <a:endParaRPr sz="1100">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Few patients develop an invasive mole </a:t>
                      </a:r>
                      <a:r>
                        <a:rPr lang="en-GB" sz="1100">
                          <a:solidFill>
                            <a:srgbClr val="B45F06"/>
                          </a:solidFill>
                          <a:latin typeface="Lora"/>
                          <a:ea typeface="Lora"/>
                          <a:cs typeface="Lora"/>
                          <a:sym typeface="Lora"/>
                        </a:rPr>
                        <a:t>(invade the myometrium or a blood vessel). </a:t>
                      </a:r>
                      <a:endParaRPr sz="1100">
                        <a:solidFill>
                          <a:srgbClr val="B45F06"/>
                        </a:solidFill>
                        <a:latin typeface="Lora"/>
                        <a:ea typeface="Lora"/>
                        <a:cs typeface="Lora"/>
                        <a:sym typeface="Lora"/>
                      </a:endParaRPr>
                    </a:p>
                    <a:p>
                      <a:pPr indent="-141850" lvl="0" marL="179999" rtl="0" algn="l">
                        <a:lnSpc>
                          <a:spcPct val="115000"/>
                        </a:lnSpc>
                        <a:spcBef>
                          <a:spcPts val="0"/>
                        </a:spcBef>
                        <a:spcAft>
                          <a:spcPts val="0"/>
                        </a:spcAft>
                        <a:buSzPts val="1100"/>
                        <a:buFont typeface="Lora"/>
                        <a:buChar char="-"/>
                      </a:pPr>
                      <a:r>
                        <a:rPr lang="en-GB" sz="1100">
                          <a:latin typeface="Lora"/>
                          <a:ea typeface="Lora"/>
                          <a:cs typeface="Lora"/>
                          <a:sym typeface="Lora"/>
                        </a:rPr>
                        <a:t>The most important complication is the </a:t>
                      </a:r>
                      <a:r>
                        <a:rPr b="1" lang="en-GB" sz="1100">
                          <a:solidFill>
                            <a:srgbClr val="FF0000"/>
                          </a:solidFill>
                          <a:latin typeface="Lora"/>
                          <a:ea typeface="Lora"/>
                          <a:cs typeface="Lora"/>
                          <a:sym typeface="Lora"/>
                        </a:rPr>
                        <a:t>development of choriocarcinoma.</a:t>
                      </a:r>
                      <a:endParaRPr b="1" sz="1100">
                        <a:solidFill>
                          <a:srgbClr val="FF0000"/>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FFFF"/>
                    </a:solidFill>
                  </a:tcPr>
                </a:tc>
                <a:tc>
                  <a:txBody>
                    <a:bodyPr/>
                    <a:lstStyle/>
                    <a:p>
                      <a:pPr indent="-203200" lvl="0" marL="224999" rtl="0" algn="l">
                        <a:lnSpc>
                          <a:spcPct val="115000"/>
                        </a:lnSpc>
                        <a:spcBef>
                          <a:spcPts val="0"/>
                        </a:spcBef>
                        <a:spcAft>
                          <a:spcPts val="0"/>
                        </a:spcAft>
                        <a:buSzPts val="1100"/>
                        <a:buFont typeface="Lora"/>
                        <a:buChar char="-"/>
                      </a:pPr>
                      <a:r>
                        <a:rPr lang="en-GB" sz="1100">
                          <a:latin typeface="Lora"/>
                          <a:ea typeface="Lora"/>
                          <a:cs typeface="Lora"/>
                          <a:sym typeface="Lora"/>
                        </a:rPr>
                        <a:t>Risk for development of </a:t>
                      </a:r>
                      <a:r>
                        <a:rPr b="1" lang="en-GB" sz="1100">
                          <a:latin typeface="Lora"/>
                          <a:ea typeface="Lora"/>
                          <a:cs typeface="Lora"/>
                          <a:sym typeface="Lora"/>
                        </a:rPr>
                        <a:t>choriocarcinoma very low “almost never”.</a:t>
                      </a:r>
                      <a:endParaRPr b="1" sz="1100">
                        <a:latin typeface="Lora"/>
                        <a:ea typeface="Lora"/>
                        <a:cs typeface="Lora"/>
                        <a:sym typeface="Lora"/>
                      </a:endParaRPr>
                    </a:p>
                    <a:p>
                      <a:pPr indent="-203200" lvl="0" marL="224999" rtl="0" algn="l">
                        <a:lnSpc>
                          <a:spcPct val="115000"/>
                        </a:lnSpc>
                        <a:spcBef>
                          <a:spcPts val="0"/>
                        </a:spcBef>
                        <a:spcAft>
                          <a:spcPts val="0"/>
                        </a:spcAft>
                        <a:buSzPts val="1100"/>
                        <a:buFont typeface="Lora"/>
                        <a:buChar char="-"/>
                      </a:pPr>
                      <a:r>
                        <a:rPr lang="en-GB" sz="1100">
                          <a:latin typeface="Lora"/>
                          <a:ea typeface="Lora"/>
                          <a:cs typeface="Lora"/>
                          <a:sym typeface="Lora"/>
                        </a:rPr>
                        <a:t>Follow-up is mandatory.</a:t>
                      </a:r>
                      <a:endParaRPr sz="1100">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descr="Dilation and Curettage - Cancer Care of Western New York" id="475" name="Google Shape;475;p37"/>
          <p:cNvPicPr preferRelativeResize="0"/>
          <p:nvPr/>
        </p:nvPicPr>
        <p:blipFill>
          <a:blip r:embed="rId3">
            <a:alphaModFix/>
          </a:blip>
          <a:stretch>
            <a:fillRect/>
          </a:stretch>
        </p:blipFill>
        <p:spPr>
          <a:xfrm>
            <a:off x="5799262" y="8318550"/>
            <a:ext cx="933520" cy="570000"/>
          </a:xfrm>
          <a:prstGeom prst="rect">
            <a:avLst/>
          </a:prstGeom>
          <a:noFill/>
          <a:ln>
            <a:noFill/>
          </a:ln>
        </p:spPr>
      </p:pic>
      <p:pic>
        <p:nvPicPr>
          <p:cNvPr id="476" name="Google Shape;476;p37"/>
          <p:cNvPicPr preferRelativeResize="0"/>
          <p:nvPr/>
        </p:nvPicPr>
        <p:blipFill rotWithShape="1">
          <a:blip r:embed="rId4">
            <a:alphaModFix/>
          </a:blip>
          <a:srcRect b="0" l="0" r="0" t="10698"/>
          <a:stretch/>
        </p:blipFill>
        <p:spPr>
          <a:xfrm>
            <a:off x="5199700" y="10892900"/>
            <a:ext cx="2181776" cy="1160925"/>
          </a:xfrm>
          <a:prstGeom prst="rect">
            <a:avLst/>
          </a:prstGeom>
          <a:noFill/>
          <a:ln>
            <a:noFill/>
          </a:ln>
        </p:spPr>
      </p:pic>
      <p:pic>
        <p:nvPicPr>
          <p:cNvPr id="477" name="Google Shape;477;p37"/>
          <p:cNvPicPr preferRelativeResize="0"/>
          <p:nvPr/>
        </p:nvPicPr>
        <p:blipFill>
          <a:blip r:embed="rId5">
            <a:alphaModFix/>
          </a:blip>
          <a:stretch>
            <a:fillRect/>
          </a:stretch>
        </p:blipFill>
        <p:spPr>
          <a:xfrm>
            <a:off x="2130325" y="10969100"/>
            <a:ext cx="2278674" cy="1160925"/>
          </a:xfrm>
          <a:prstGeom prst="rect">
            <a:avLst/>
          </a:prstGeom>
          <a:noFill/>
          <a:ln>
            <a:noFill/>
          </a:ln>
        </p:spPr>
      </p:pic>
      <p:pic>
        <p:nvPicPr>
          <p:cNvPr id="478" name="Google Shape;478;p37"/>
          <p:cNvPicPr preferRelativeResize="0"/>
          <p:nvPr/>
        </p:nvPicPr>
        <p:blipFill>
          <a:blip r:embed="rId6">
            <a:alphaModFix/>
          </a:blip>
          <a:stretch>
            <a:fillRect/>
          </a:stretch>
        </p:blipFill>
        <p:spPr>
          <a:xfrm flipH="1">
            <a:off x="1359212" y="985825"/>
            <a:ext cx="408113" cy="522575"/>
          </a:xfrm>
          <a:prstGeom prst="rect">
            <a:avLst/>
          </a:prstGeom>
          <a:noFill/>
          <a:ln>
            <a:noFill/>
          </a:ln>
        </p:spPr>
      </p:pic>
      <p:pic>
        <p:nvPicPr>
          <p:cNvPr id="479" name="Google Shape;479;p37"/>
          <p:cNvPicPr preferRelativeResize="0"/>
          <p:nvPr/>
        </p:nvPicPr>
        <p:blipFill>
          <a:blip r:embed="rId7">
            <a:alphaModFix/>
          </a:blip>
          <a:stretch>
            <a:fillRect/>
          </a:stretch>
        </p:blipFill>
        <p:spPr>
          <a:xfrm>
            <a:off x="3612600" y="3422325"/>
            <a:ext cx="1268000" cy="984125"/>
          </a:xfrm>
          <a:prstGeom prst="rect">
            <a:avLst/>
          </a:prstGeom>
          <a:noFill/>
          <a:ln>
            <a:noFill/>
          </a:ln>
        </p:spPr>
      </p:pic>
      <p:pic>
        <p:nvPicPr>
          <p:cNvPr id="480" name="Google Shape;480;p37"/>
          <p:cNvPicPr preferRelativeResize="0"/>
          <p:nvPr/>
        </p:nvPicPr>
        <p:blipFill rotWithShape="1">
          <a:blip r:embed="rId8">
            <a:alphaModFix/>
          </a:blip>
          <a:srcRect b="9379" l="0" r="0" t="0"/>
          <a:stretch/>
        </p:blipFill>
        <p:spPr>
          <a:xfrm>
            <a:off x="6232713" y="3662975"/>
            <a:ext cx="1484412" cy="716100"/>
          </a:xfrm>
          <a:prstGeom prst="rect">
            <a:avLst/>
          </a:prstGeom>
          <a:noFill/>
          <a:ln>
            <a:noFill/>
          </a:ln>
        </p:spPr>
      </p:pic>
      <p:pic>
        <p:nvPicPr>
          <p:cNvPr id="481" name="Google Shape;481;p37"/>
          <p:cNvPicPr preferRelativeResize="0"/>
          <p:nvPr/>
        </p:nvPicPr>
        <p:blipFill rotWithShape="1">
          <a:blip r:embed="rId9">
            <a:alphaModFix/>
          </a:blip>
          <a:srcRect b="5307" l="51820" r="1919" t="3973"/>
          <a:stretch/>
        </p:blipFill>
        <p:spPr>
          <a:xfrm>
            <a:off x="2684413" y="6853925"/>
            <a:ext cx="900226" cy="823610"/>
          </a:xfrm>
          <a:prstGeom prst="rect">
            <a:avLst/>
          </a:prstGeom>
          <a:noFill/>
          <a:ln>
            <a:noFill/>
          </a:ln>
        </p:spPr>
      </p:pic>
      <p:pic>
        <p:nvPicPr>
          <p:cNvPr id="482" name="Google Shape;482;p37"/>
          <p:cNvPicPr preferRelativeResize="0"/>
          <p:nvPr/>
        </p:nvPicPr>
        <p:blipFill>
          <a:blip r:embed="rId10">
            <a:alphaModFix/>
          </a:blip>
          <a:stretch>
            <a:fillRect/>
          </a:stretch>
        </p:blipFill>
        <p:spPr>
          <a:xfrm>
            <a:off x="1413601" y="6853918"/>
            <a:ext cx="1217667" cy="823600"/>
          </a:xfrm>
          <a:prstGeom prst="rect">
            <a:avLst/>
          </a:prstGeom>
          <a:noFill/>
          <a:ln>
            <a:noFill/>
          </a:ln>
        </p:spPr>
      </p:pic>
      <p:pic>
        <p:nvPicPr>
          <p:cNvPr id="483" name="Google Shape;483;p37"/>
          <p:cNvPicPr preferRelativeResize="0"/>
          <p:nvPr/>
        </p:nvPicPr>
        <p:blipFill>
          <a:blip r:embed="rId11">
            <a:alphaModFix/>
          </a:blip>
          <a:stretch>
            <a:fillRect/>
          </a:stretch>
        </p:blipFill>
        <p:spPr>
          <a:xfrm>
            <a:off x="3637763" y="6853926"/>
            <a:ext cx="1217675" cy="823600"/>
          </a:xfrm>
          <a:prstGeom prst="rect">
            <a:avLst/>
          </a:prstGeom>
          <a:noFill/>
          <a:ln>
            <a:noFill/>
          </a:ln>
        </p:spPr>
      </p:pic>
      <p:sp>
        <p:nvSpPr>
          <p:cNvPr id="484" name="Google Shape;484;p37"/>
          <p:cNvSpPr/>
          <p:nvPr/>
        </p:nvSpPr>
        <p:spPr>
          <a:xfrm>
            <a:off x="4205300" y="6899800"/>
            <a:ext cx="203700" cy="1725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7"/>
          <p:cNvSpPr txBox="1"/>
          <p:nvPr/>
        </p:nvSpPr>
        <p:spPr>
          <a:xfrm>
            <a:off x="3585850" y="6583925"/>
            <a:ext cx="1321500" cy="346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600">
                <a:solidFill>
                  <a:srgbClr val="B45F06"/>
                </a:solidFill>
                <a:latin typeface="Lora"/>
                <a:ea typeface="Lora"/>
                <a:cs typeface="Lora"/>
                <a:sym typeface="Lora"/>
              </a:rPr>
              <a:t>Edematous chorionic villi</a:t>
            </a:r>
            <a:endParaRPr b="1" sz="600">
              <a:solidFill>
                <a:srgbClr val="B45F06"/>
              </a:solidFill>
              <a:latin typeface="Lora"/>
              <a:ea typeface="Lora"/>
              <a:cs typeface="Lora"/>
              <a:sym typeface="Lora"/>
            </a:endParaRPr>
          </a:p>
        </p:txBody>
      </p:sp>
      <p:pic>
        <p:nvPicPr>
          <p:cNvPr id="486" name="Google Shape;486;p37"/>
          <p:cNvPicPr preferRelativeResize="0"/>
          <p:nvPr/>
        </p:nvPicPr>
        <p:blipFill rotWithShape="1">
          <a:blip r:embed="rId12">
            <a:alphaModFix/>
          </a:blip>
          <a:srcRect b="13119" l="0" r="0" t="0"/>
          <a:stretch/>
        </p:blipFill>
        <p:spPr>
          <a:xfrm>
            <a:off x="5657188" y="6853925"/>
            <a:ext cx="1217650" cy="82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38"/>
          <p:cNvSpPr txBox="1"/>
          <p:nvPr/>
        </p:nvSpPr>
        <p:spPr>
          <a:xfrm>
            <a:off x="0" y="3206300"/>
            <a:ext cx="7385700" cy="444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chemeClr val="lt2"/>
                </a:solidFill>
                <a:latin typeface="Lora"/>
                <a:ea typeface="Lora"/>
                <a:cs typeface="Lora"/>
                <a:sym typeface="Lora"/>
              </a:rPr>
              <a:t>Introduction</a:t>
            </a:r>
            <a:r>
              <a:rPr b="1" lang="en-GB">
                <a:latin typeface="Lora"/>
                <a:ea typeface="Lora"/>
                <a:cs typeface="Lora"/>
                <a:sym typeface="Lora"/>
              </a:rPr>
              <a:t> </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Definition</a:t>
            </a:r>
            <a:r>
              <a:rPr lang="en-GB">
                <a:latin typeface="Lora"/>
                <a:ea typeface="Lora"/>
                <a:cs typeface="Lora"/>
                <a:sym typeface="Lora"/>
              </a:rPr>
              <a:t>: Malignant tumor of placental tissue, composed of a proliferation of malignant </a:t>
            </a:r>
            <a:r>
              <a:rPr b="1" lang="en-GB">
                <a:latin typeface="Lora"/>
                <a:ea typeface="Lora"/>
                <a:cs typeface="Lora"/>
                <a:sym typeface="Lora"/>
              </a:rPr>
              <a:t>cytotrophoblast</a:t>
            </a:r>
            <a:r>
              <a:rPr lang="en-GB">
                <a:latin typeface="Lora"/>
                <a:ea typeface="Lora"/>
                <a:cs typeface="Lora"/>
                <a:sym typeface="Lora"/>
              </a:rPr>
              <a:t> and </a:t>
            </a:r>
            <a:r>
              <a:rPr b="1" lang="en-GB">
                <a:latin typeface="Lora"/>
                <a:ea typeface="Lora"/>
                <a:cs typeface="Lora"/>
                <a:sym typeface="Lora"/>
              </a:rPr>
              <a:t>syncytiotrophoblast</a:t>
            </a:r>
            <a:r>
              <a:rPr lang="en-GB">
                <a:latin typeface="Lora"/>
                <a:ea typeface="Lora"/>
                <a:cs typeface="Lora"/>
                <a:sym typeface="Lora"/>
              </a:rPr>
              <a:t>, without villi formation.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It is an </a:t>
            </a:r>
            <a:r>
              <a:rPr b="1" lang="en-GB">
                <a:latin typeface="Lora"/>
                <a:ea typeface="Lora"/>
                <a:cs typeface="Lora"/>
                <a:sym typeface="Lora"/>
              </a:rPr>
              <a:t>aggressive</a:t>
            </a:r>
            <a:r>
              <a:rPr lang="en-GB">
                <a:latin typeface="Lora"/>
                <a:ea typeface="Lora"/>
                <a:cs typeface="Lora"/>
                <a:sym typeface="Lora"/>
              </a:rPr>
              <a:t> malignant neoplasm.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Choriocarcinomas are aneuploidic </a:t>
            </a:r>
            <a:r>
              <a:rPr lang="en-GB">
                <a:solidFill>
                  <a:srgbClr val="999999"/>
                </a:solidFill>
                <a:latin typeface="Lora"/>
                <a:ea typeface="Lora"/>
                <a:cs typeface="Lora"/>
                <a:sym typeface="Lora"/>
              </a:rPr>
              <a:t>(abnormal number of chromosomes).</a:t>
            </a:r>
            <a:r>
              <a:rPr lang="en-GB">
                <a:latin typeface="Lora"/>
                <a:ea typeface="Lora"/>
                <a:cs typeface="Lora"/>
                <a:sym typeface="Lora"/>
              </a:rPr>
              <a:t> </a:t>
            </a:r>
            <a:endParaRPr b="1">
              <a:solidFill>
                <a:srgbClr val="C27BA0"/>
              </a:solidFill>
              <a:latin typeface="Lora"/>
              <a:ea typeface="Lora"/>
              <a:cs typeface="Lora"/>
              <a:sym typeface="Lora"/>
            </a:endParaRPr>
          </a:p>
          <a:p>
            <a:pPr indent="0" lvl="0" marL="0" rtl="0" algn="l">
              <a:lnSpc>
                <a:spcPct val="115000"/>
              </a:lnSpc>
              <a:spcBef>
                <a:spcPts val="1000"/>
              </a:spcBef>
              <a:spcAft>
                <a:spcPts val="0"/>
              </a:spcAft>
              <a:buNone/>
            </a:pPr>
            <a:r>
              <a:rPr b="1" lang="en-GB" sz="1600">
                <a:solidFill>
                  <a:schemeClr val="lt2"/>
                </a:solidFill>
                <a:latin typeface="Lora"/>
                <a:ea typeface="Lora"/>
                <a:cs typeface="Lora"/>
                <a:sym typeface="Lora"/>
              </a:rPr>
              <a:t>Predisposition</a:t>
            </a:r>
            <a:endParaRPr b="1" sz="1600">
              <a:solidFill>
                <a:schemeClr val="lt2"/>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50% are </a:t>
            </a:r>
            <a:r>
              <a:rPr b="1" lang="en-GB">
                <a:solidFill>
                  <a:srgbClr val="FF0000"/>
                </a:solidFill>
                <a:latin typeface="Lora"/>
                <a:ea typeface="Lora"/>
                <a:cs typeface="Lora"/>
                <a:sym typeface="Lora"/>
              </a:rPr>
              <a:t>preceded by complete hydatidiform mole. </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Can preceded by partial mole (rare), abortion, ectopic pregnancy and occasionally a normal term pregnancy.</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It can also arise as a spontaneous germ cell tumor. </a:t>
            </a:r>
            <a:r>
              <a:rPr lang="en-GB">
                <a:solidFill>
                  <a:srgbClr val="999999"/>
                </a:solidFill>
                <a:latin typeface="Lora"/>
                <a:ea typeface="Lora"/>
                <a:cs typeface="Lora"/>
                <a:sym typeface="Lora"/>
              </a:rPr>
              <a:t>(poorer response to chemotherapy)</a:t>
            </a:r>
            <a:endParaRPr>
              <a:solidFill>
                <a:srgbClr val="999999"/>
              </a:solidFill>
              <a:latin typeface="Lora"/>
              <a:ea typeface="Lora"/>
              <a:cs typeface="Lora"/>
              <a:sym typeface="Lora"/>
            </a:endParaRPr>
          </a:p>
          <a:p>
            <a:pPr indent="0" lvl="0" marL="0" rtl="0" algn="l">
              <a:lnSpc>
                <a:spcPct val="115000"/>
              </a:lnSpc>
              <a:spcBef>
                <a:spcPts val="1000"/>
              </a:spcBef>
              <a:spcAft>
                <a:spcPts val="0"/>
              </a:spcAft>
              <a:buNone/>
            </a:pPr>
            <a:r>
              <a:rPr b="1" lang="en-GB" sz="1600">
                <a:solidFill>
                  <a:schemeClr val="lt2"/>
                </a:solidFill>
                <a:latin typeface="Lora"/>
                <a:ea typeface="Lora"/>
                <a:cs typeface="Lora"/>
                <a:sym typeface="Lora"/>
              </a:rPr>
              <a:t>Clinical feature</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V</a:t>
            </a:r>
            <a:r>
              <a:rPr lang="en-GB">
                <a:latin typeface="Lora"/>
                <a:ea typeface="Lora"/>
                <a:cs typeface="Lora"/>
                <a:sym typeface="Lora"/>
              </a:rPr>
              <a:t>ery high levels of </a:t>
            </a:r>
            <a:r>
              <a:rPr lang="en-GB">
                <a:latin typeface="Lora"/>
                <a:ea typeface="Lora"/>
                <a:cs typeface="Lora"/>
                <a:sym typeface="Lora"/>
              </a:rPr>
              <a:t>serum</a:t>
            </a:r>
            <a:r>
              <a:rPr lang="en-GB">
                <a:latin typeface="Lora"/>
                <a:ea typeface="Lora"/>
                <a:cs typeface="Lora"/>
                <a:sym typeface="Lora"/>
              </a:rPr>
              <a:t> HCG. </a:t>
            </a:r>
            <a:r>
              <a:rPr lang="en-GB">
                <a:solidFill>
                  <a:srgbClr val="E69138"/>
                </a:solidFill>
                <a:latin typeface="Lora"/>
                <a:ea typeface="Lora"/>
                <a:cs typeface="Lora"/>
                <a:sym typeface="Lora"/>
              </a:rPr>
              <a:t>(used as a marker and stain for diagnosis)</a:t>
            </a:r>
            <a:r>
              <a:rPr lang="en-GB">
                <a:latin typeface="Lora"/>
                <a:ea typeface="Lora"/>
                <a:cs typeface="Lora"/>
                <a:sym typeface="Lora"/>
              </a:rPr>
              <a:t> </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chemeClr val="lt2"/>
                </a:solidFill>
                <a:latin typeface="Lora"/>
                <a:ea typeface="Lora"/>
                <a:cs typeface="Lora"/>
                <a:sym typeface="Lora"/>
              </a:rPr>
              <a:t>Prognosis</a:t>
            </a:r>
            <a:endParaRPr b="1" sz="1600">
              <a:solidFill>
                <a:schemeClr val="lt2"/>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latin typeface="Lora"/>
                <a:ea typeface="Lora"/>
                <a:cs typeface="Lora"/>
                <a:sym typeface="Lora"/>
              </a:rPr>
              <a:t>Metastasis</a:t>
            </a:r>
            <a:r>
              <a:rPr lang="en-GB">
                <a:latin typeface="Lora"/>
                <a:ea typeface="Lora"/>
                <a:cs typeface="Lora"/>
                <a:sym typeface="Lora"/>
              </a:rPr>
              <a:t>:</a:t>
            </a:r>
            <a:r>
              <a:rPr lang="en-GB">
                <a:latin typeface="Lora"/>
                <a:ea typeface="Lora"/>
                <a:cs typeface="Lora"/>
                <a:sym typeface="Lora"/>
              </a:rPr>
              <a:t> via blood to the lungs and other organs.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Responds to chemotherapy.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492" name="Google Shape;492;p38"/>
          <p:cNvPicPr preferRelativeResize="0"/>
          <p:nvPr/>
        </p:nvPicPr>
        <p:blipFill>
          <a:blip r:embed="rId3">
            <a:alphaModFix/>
          </a:blip>
          <a:stretch>
            <a:fillRect/>
          </a:stretch>
        </p:blipFill>
        <p:spPr>
          <a:xfrm>
            <a:off x="3458043" y="9294313"/>
            <a:ext cx="1812425" cy="1053080"/>
          </a:xfrm>
          <a:prstGeom prst="rect">
            <a:avLst/>
          </a:prstGeom>
          <a:noFill/>
          <a:ln>
            <a:noFill/>
          </a:ln>
        </p:spPr>
      </p:pic>
      <p:pic>
        <p:nvPicPr>
          <p:cNvPr id="493" name="Google Shape;493;p38"/>
          <p:cNvPicPr preferRelativeResize="0"/>
          <p:nvPr/>
        </p:nvPicPr>
        <p:blipFill rotWithShape="1">
          <a:blip r:embed="rId4">
            <a:alphaModFix/>
          </a:blip>
          <a:srcRect b="0" l="0" r="10666" t="0"/>
          <a:stretch/>
        </p:blipFill>
        <p:spPr>
          <a:xfrm>
            <a:off x="175225" y="7897013"/>
            <a:ext cx="3282826" cy="2527076"/>
          </a:xfrm>
          <a:prstGeom prst="rect">
            <a:avLst/>
          </a:prstGeom>
          <a:noFill/>
          <a:ln>
            <a:noFill/>
          </a:ln>
        </p:spPr>
      </p:pic>
      <p:pic>
        <p:nvPicPr>
          <p:cNvPr id="494" name="Google Shape;494;p38"/>
          <p:cNvPicPr preferRelativeResize="0"/>
          <p:nvPr/>
        </p:nvPicPr>
        <p:blipFill>
          <a:blip r:embed="rId5">
            <a:alphaModFix/>
          </a:blip>
          <a:stretch>
            <a:fillRect/>
          </a:stretch>
        </p:blipFill>
        <p:spPr>
          <a:xfrm>
            <a:off x="3458042" y="7973700"/>
            <a:ext cx="1812425" cy="1194450"/>
          </a:xfrm>
          <a:prstGeom prst="rect">
            <a:avLst/>
          </a:prstGeom>
          <a:noFill/>
          <a:ln>
            <a:noFill/>
          </a:ln>
        </p:spPr>
      </p:pic>
      <p:sp>
        <p:nvSpPr>
          <p:cNvPr id="495" name="Google Shape;495;p38"/>
          <p:cNvSpPr txBox="1"/>
          <p:nvPr/>
        </p:nvSpPr>
        <p:spPr>
          <a:xfrm>
            <a:off x="1040550" y="2814636"/>
            <a:ext cx="5838900" cy="65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chemeClr val="dk2"/>
                </a:solidFill>
                <a:latin typeface="Lora"/>
                <a:ea typeface="Lora"/>
                <a:cs typeface="Lora"/>
                <a:sym typeface="Lora"/>
              </a:rPr>
              <a:t>Choriocarcinoma</a:t>
            </a:r>
            <a:endParaRPr b="1" sz="3000">
              <a:solidFill>
                <a:schemeClr val="dk2"/>
              </a:solidFill>
              <a:latin typeface="Lora"/>
              <a:ea typeface="Lora"/>
              <a:cs typeface="Lora"/>
              <a:sym typeface="Lora"/>
            </a:endParaRPr>
          </a:p>
        </p:txBody>
      </p:sp>
      <p:pic>
        <p:nvPicPr>
          <p:cNvPr id="496" name="Google Shape;496;p38"/>
          <p:cNvPicPr preferRelativeResize="0"/>
          <p:nvPr/>
        </p:nvPicPr>
        <p:blipFill rotWithShape="1">
          <a:blip r:embed="rId6">
            <a:alphaModFix/>
          </a:blip>
          <a:srcRect b="59109" l="9677" r="74665" t="22357"/>
          <a:stretch/>
        </p:blipFill>
        <p:spPr>
          <a:xfrm>
            <a:off x="5445700" y="7973700"/>
            <a:ext cx="2190497" cy="2373699"/>
          </a:xfrm>
          <a:prstGeom prst="rect">
            <a:avLst/>
          </a:prstGeom>
          <a:noFill/>
          <a:ln>
            <a:noFill/>
          </a:ln>
        </p:spPr>
      </p:pic>
      <p:sp>
        <p:nvSpPr>
          <p:cNvPr id="497" name="Google Shape;497;p38"/>
          <p:cNvSpPr txBox="1"/>
          <p:nvPr/>
        </p:nvSpPr>
        <p:spPr>
          <a:xfrm>
            <a:off x="1040561" y="287938"/>
            <a:ext cx="5838900" cy="65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chemeClr val="dk2"/>
                </a:solidFill>
                <a:latin typeface="Lora"/>
                <a:ea typeface="Lora"/>
                <a:cs typeface="Lora"/>
                <a:sym typeface="Lora"/>
              </a:rPr>
              <a:t>Invasive Mole</a:t>
            </a:r>
            <a:endParaRPr b="1" sz="3000">
              <a:solidFill>
                <a:schemeClr val="dk2"/>
              </a:solidFill>
              <a:latin typeface="Lora"/>
              <a:ea typeface="Lora"/>
              <a:cs typeface="Lora"/>
              <a:sym typeface="Lora"/>
            </a:endParaRPr>
          </a:p>
        </p:txBody>
      </p:sp>
      <p:sp>
        <p:nvSpPr>
          <p:cNvPr id="498" name="Google Shape;498;p38"/>
          <p:cNvSpPr txBox="1"/>
          <p:nvPr/>
        </p:nvSpPr>
        <p:spPr>
          <a:xfrm>
            <a:off x="11" y="871161"/>
            <a:ext cx="6879300" cy="187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A64D79"/>
                </a:solidFill>
                <a:latin typeface="Lora"/>
                <a:ea typeface="Lora"/>
                <a:cs typeface="Lora"/>
                <a:sym typeface="Lora"/>
              </a:rPr>
              <a:t>Introduction </a:t>
            </a:r>
            <a:endParaRPr b="1" sz="1800">
              <a:solidFill>
                <a:srgbClr val="A64D79"/>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Invasive mole is when the villi of a hydatidiform mole extends/infiltrates into the </a:t>
            </a:r>
            <a:r>
              <a:rPr b="1" lang="en-GB">
                <a:latin typeface="Lora"/>
                <a:ea typeface="Lora"/>
                <a:cs typeface="Lora"/>
                <a:sym typeface="Lora"/>
              </a:rPr>
              <a:t>myometrium </a:t>
            </a:r>
            <a:r>
              <a:rPr lang="en-GB">
                <a:latin typeface="Lora"/>
                <a:ea typeface="Lora"/>
                <a:cs typeface="Lora"/>
                <a:sym typeface="Lora"/>
              </a:rPr>
              <a:t>of the uterus.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Enter into the veins of the myometrium, and a times spread via the vascular channels to distant sites, mostly the </a:t>
            </a:r>
            <a:r>
              <a:rPr b="1" lang="en-GB">
                <a:latin typeface="Lora"/>
                <a:ea typeface="Lora"/>
                <a:cs typeface="Lora"/>
                <a:sym typeface="Lora"/>
              </a:rPr>
              <a:t>lungs</a:t>
            </a:r>
            <a:r>
              <a:rPr lang="en-GB">
                <a:latin typeface="Lora"/>
                <a:ea typeface="Lora"/>
                <a:cs typeface="Lora"/>
                <a:sym typeface="Lora"/>
              </a:rPr>
              <a:t> (not fatal).</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It occurs in about 15% of complete moles and rarely in partial mole.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Can cause hemorrhage and uterine perforation.</a:t>
            </a:r>
            <a:endParaRPr>
              <a:latin typeface="Lora"/>
              <a:ea typeface="Lora"/>
              <a:cs typeface="Lora"/>
              <a:sym typeface="Lora"/>
            </a:endParaRPr>
          </a:p>
        </p:txBody>
      </p:sp>
      <p:sp>
        <p:nvSpPr>
          <p:cNvPr id="499" name="Google Shape;499;p38"/>
          <p:cNvSpPr txBox="1"/>
          <p:nvPr/>
        </p:nvSpPr>
        <p:spPr>
          <a:xfrm>
            <a:off x="5308250" y="7545638"/>
            <a:ext cx="2465400" cy="5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B45F06"/>
                </a:solidFill>
                <a:latin typeface="Lora"/>
                <a:ea typeface="Lora"/>
                <a:cs typeface="Lora"/>
                <a:sym typeface="Lora"/>
              </a:rPr>
              <a:t>Solid sheaths of trophoblasts</a:t>
            </a:r>
            <a:endParaRPr b="1" sz="1000">
              <a:solidFill>
                <a:srgbClr val="B45F06"/>
              </a:solidFill>
              <a:latin typeface="Lora"/>
              <a:ea typeface="Lora"/>
              <a:cs typeface="Lora"/>
              <a:sym typeface="Lora"/>
            </a:endParaRPr>
          </a:p>
          <a:p>
            <a:pPr indent="0" lvl="0" marL="0" rtl="0" algn="ctr">
              <a:spcBef>
                <a:spcPts val="0"/>
              </a:spcBef>
              <a:spcAft>
                <a:spcPts val="0"/>
              </a:spcAft>
              <a:buNone/>
            </a:pPr>
            <a:r>
              <a:rPr b="1" lang="en-GB" sz="1000">
                <a:solidFill>
                  <a:srgbClr val="B45F06"/>
                </a:solidFill>
                <a:latin typeface="Lora"/>
                <a:ea typeface="Lora"/>
                <a:cs typeface="Lora"/>
                <a:sym typeface="Lora"/>
              </a:rPr>
              <a:t>No fetal cells </a:t>
            </a:r>
            <a:endParaRPr b="1" sz="1000">
              <a:solidFill>
                <a:srgbClr val="B45F06"/>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39"/>
          <p:cNvSpPr txBox="1"/>
          <p:nvPr/>
        </p:nvSpPr>
        <p:spPr>
          <a:xfrm>
            <a:off x="1470300" y="76200"/>
            <a:ext cx="49794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Summary</a:t>
            </a:r>
            <a:endParaRPr b="1" sz="3000">
              <a:solidFill>
                <a:srgbClr val="741B47"/>
              </a:solidFill>
              <a:latin typeface="Lora"/>
              <a:ea typeface="Lora"/>
              <a:cs typeface="Lora"/>
              <a:sym typeface="Lora"/>
            </a:endParaRPr>
          </a:p>
        </p:txBody>
      </p:sp>
      <p:graphicFrame>
        <p:nvGraphicFramePr>
          <p:cNvPr id="505" name="Google Shape;505;p39"/>
          <p:cNvGraphicFramePr/>
          <p:nvPr/>
        </p:nvGraphicFramePr>
        <p:xfrm>
          <a:off x="170180" y="1132125"/>
          <a:ext cx="3000000" cy="3000000"/>
        </p:xfrm>
        <a:graphic>
          <a:graphicData uri="http://schemas.openxmlformats.org/drawingml/2006/table">
            <a:tbl>
              <a:tblPr>
                <a:noFill/>
                <a:tableStyleId>{1A19EFFA-E1CF-459A-B0D4-5B5116E22F93}</a:tableStyleId>
              </a:tblPr>
              <a:tblGrid>
                <a:gridCol w="1445125"/>
                <a:gridCol w="6134450"/>
              </a:tblGrid>
              <a:tr h="258650">
                <a:tc gridSpan="2">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Ectopic pregnancy </a:t>
                      </a:r>
                      <a:endParaRPr b="1" sz="1100">
                        <a:solidFill>
                          <a:srgbClr val="FFFFFF"/>
                        </a:solidFill>
                        <a:latin typeface="Lora"/>
                        <a:ea typeface="Lora"/>
                        <a:cs typeface="Lora"/>
                        <a:sym typeface="Lora"/>
                      </a:endParaRPr>
                    </a:p>
                  </a:txBody>
                  <a:tcPr marT="91425" marB="91425" marR="91425" marL="91425" anchor="ctr">
                    <a:solidFill>
                      <a:srgbClr val="741B47"/>
                    </a:solidFill>
                  </a:tcPr>
                </a:tc>
                <a:tc hMerge="1"/>
              </a:tr>
              <a:tr h="508975">
                <a:tc>
                  <a:txBody>
                    <a:bodyPr/>
                    <a:lstStyle/>
                    <a:p>
                      <a:pPr indent="0" lvl="0" marL="0" rtl="0" algn="ctr">
                        <a:spcBef>
                          <a:spcPts val="0"/>
                        </a:spcBef>
                        <a:spcAft>
                          <a:spcPts val="0"/>
                        </a:spcAft>
                        <a:buNone/>
                      </a:pPr>
                      <a:r>
                        <a:rPr b="1" lang="en-GB" sz="1100">
                          <a:latin typeface="Lora"/>
                          <a:ea typeface="Lora"/>
                          <a:cs typeface="Lora"/>
                          <a:sym typeface="Lora"/>
                        </a:rPr>
                        <a:t>Introduction </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a:t>
                      </a:r>
                      <a:r>
                        <a:rPr lang="en-GB" sz="1000">
                          <a:latin typeface="Lora"/>
                          <a:ea typeface="Lora"/>
                          <a:cs typeface="Lora"/>
                          <a:sym typeface="Lora"/>
                        </a:rPr>
                        <a:t>Implantation of a fertilized ovum in any site other than the endometrium of the uterine cavity</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 Sites: fallopian tubes, ovaries, abdominal cavity, uterine cervix</a:t>
                      </a:r>
                      <a:endParaRPr sz="1000">
                        <a:latin typeface="Lora"/>
                        <a:ea typeface="Lora"/>
                        <a:cs typeface="Lora"/>
                        <a:sym typeface="Lora"/>
                      </a:endParaRPr>
                    </a:p>
                  </a:txBody>
                  <a:tcPr marT="91425" marB="91425" marR="91425" marL="91425" anchor="ctr">
                    <a:lnB cap="flat" cmpd="sng" w="9525">
                      <a:solidFill>
                        <a:srgbClr val="CCCCCC"/>
                      </a:solidFill>
                      <a:prstDash val="solid"/>
                      <a:round/>
                      <a:headEnd len="sm" w="sm" type="none"/>
                      <a:tailEnd len="sm" w="sm" type="none"/>
                    </a:lnB>
                  </a:tcPr>
                </a:tc>
              </a:tr>
              <a:tr h="258650">
                <a:tc>
                  <a:txBody>
                    <a:bodyPr/>
                    <a:lstStyle/>
                    <a:p>
                      <a:pPr indent="0" lvl="0" marL="0" rtl="0" algn="ctr">
                        <a:spcBef>
                          <a:spcPts val="0"/>
                        </a:spcBef>
                        <a:spcAft>
                          <a:spcPts val="0"/>
                        </a:spcAft>
                        <a:buNone/>
                      </a:pPr>
                      <a:r>
                        <a:rPr b="1" lang="en-GB" sz="1100">
                          <a:latin typeface="Lora"/>
                          <a:ea typeface="Lora"/>
                          <a:cs typeface="Lora"/>
                          <a:sym typeface="Lora"/>
                        </a:rPr>
                        <a:t>Clinical  features</a:t>
                      </a:r>
                      <a:endParaRPr b="1" sz="1100">
                        <a:latin typeface="Lora"/>
                        <a:ea typeface="Lora"/>
                        <a:cs typeface="Lora"/>
                        <a:sym typeface="Lora"/>
                      </a:endParaRPr>
                    </a:p>
                  </a:txBody>
                  <a:tcPr marT="91425" marB="91425" marR="91425" marL="91425" anchor="ctr">
                    <a:lnR cap="flat" cmpd="sng" w="9525">
                      <a:solidFill>
                        <a:srgbClr val="CCCCCC"/>
                      </a:solidFill>
                      <a:prstDash val="solid"/>
                      <a:round/>
                      <a:headEnd len="sm" w="sm" type="none"/>
                      <a:tailEnd len="sm" w="sm" type="none"/>
                    </a:lnR>
                    <a:solidFill>
                      <a:srgbClr val="EAD1DC"/>
                    </a:solidFill>
                  </a:tcPr>
                </a:tc>
                <a:tc>
                  <a:txBody>
                    <a:bodyPr/>
                    <a:lstStyle/>
                    <a:p>
                      <a:pPr indent="0" lvl="0" marL="0" rtl="0" algn="ctr">
                        <a:spcBef>
                          <a:spcPts val="0"/>
                        </a:spcBef>
                        <a:spcAft>
                          <a:spcPts val="0"/>
                        </a:spcAft>
                        <a:buNone/>
                      </a:pPr>
                      <a:r>
                        <a:rPr lang="en-GB" sz="1000">
                          <a:latin typeface="Lora"/>
                          <a:ea typeface="Lora"/>
                          <a:cs typeface="Lora"/>
                          <a:sym typeface="Lora"/>
                        </a:rPr>
                        <a:t>Pelvic pain,abnormal bleeding, amenorrhea, severe acute abdominal pain, hemorrhagic shock</a:t>
                      </a:r>
                      <a:endParaRPr sz="1000">
                        <a:latin typeface="Lora"/>
                        <a:ea typeface="Lora"/>
                        <a:cs typeface="Lora"/>
                        <a:sym typeface="Lora"/>
                      </a:endParaRPr>
                    </a:p>
                  </a:txBody>
                  <a:tcPr marT="0" marB="0" marR="54000" marL="540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3825">
                <a:tc>
                  <a:txBody>
                    <a:bodyPr/>
                    <a:lstStyle/>
                    <a:p>
                      <a:pPr indent="0" lvl="0" marL="0" rtl="0" algn="ctr">
                        <a:spcBef>
                          <a:spcPts val="0"/>
                        </a:spcBef>
                        <a:spcAft>
                          <a:spcPts val="0"/>
                        </a:spcAft>
                        <a:buNone/>
                      </a:pPr>
                      <a:r>
                        <a:rPr b="1" lang="en-GB" sz="1100">
                          <a:latin typeface="Lora"/>
                          <a:ea typeface="Lora"/>
                          <a:cs typeface="Lora"/>
                          <a:sym typeface="Lora"/>
                        </a:rPr>
                        <a:t>Diagnosis  </a:t>
                      </a:r>
                      <a:endParaRPr b="1" sz="1100">
                        <a:latin typeface="Lora"/>
                        <a:ea typeface="Lora"/>
                        <a:cs typeface="Lora"/>
                        <a:sym typeface="Lora"/>
                      </a:endParaRPr>
                    </a:p>
                  </a:txBody>
                  <a:tcPr marT="91425" marB="91425" marR="91425" marL="91425" anchor="ctr">
                    <a:lnR cap="flat" cmpd="sng" w="9525">
                      <a:solidFill>
                        <a:srgbClr val="9E9E9E"/>
                      </a:solidFill>
                      <a:prstDash val="solid"/>
                      <a:round/>
                      <a:headEnd len="sm" w="sm" type="none"/>
                      <a:tailEnd len="sm" w="sm" type="none"/>
                    </a:lnR>
                    <a:solidFill>
                      <a:srgbClr val="EAD1DC"/>
                    </a:solidFill>
                  </a:tcPr>
                </a:tc>
                <a:tc>
                  <a:txBody>
                    <a:bodyPr/>
                    <a:lstStyle/>
                    <a:p>
                      <a:pPr indent="0" lvl="0" marL="0" rtl="0" algn="l">
                        <a:spcBef>
                          <a:spcPts val="0"/>
                        </a:spcBef>
                        <a:spcAft>
                          <a:spcPts val="0"/>
                        </a:spcAft>
                        <a:buNone/>
                      </a:pPr>
                      <a:r>
                        <a:rPr b="1" lang="en-GB" sz="1000">
                          <a:latin typeface="Lora"/>
                          <a:ea typeface="Lora"/>
                          <a:cs typeface="Lora"/>
                          <a:sym typeface="Lora"/>
                        </a:rPr>
                        <a:t>Clinically: </a:t>
                      </a:r>
                      <a:r>
                        <a:rPr lang="en-GB" sz="1000">
                          <a:latin typeface="Lora"/>
                          <a:ea typeface="Lora"/>
                          <a:cs typeface="Lora"/>
                          <a:sym typeface="Lora"/>
                        </a:rPr>
                        <a:t>Ultrasound &amp; High HCG levels</a:t>
                      </a:r>
                      <a:endParaRPr sz="1000">
                        <a:latin typeface="Lora"/>
                        <a:ea typeface="Lora"/>
                        <a:cs typeface="Lora"/>
                        <a:sym typeface="Lora"/>
                      </a:endParaRPr>
                    </a:p>
                    <a:p>
                      <a:pPr indent="0" lvl="0" marL="0" rtl="0" algn="l">
                        <a:spcBef>
                          <a:spcPts val="0"/>
                        </a:spcBef>
                        <a:spcAft>
                          <a:spcPts val="0"/>
                        </a:spcAft>
                        <a:buNone/>
                      </a:pPr>
                      <a:r>
                        <a:rPr b="1" lang="en-GB" sz="1000">
                          <a:latin typeface="Lora"/>
                          <a:ea typeface="Lora"/>
                          <a:cs typeface="Lora"/>
                          <a:sym typeface="Lora"/>
                        </a:rPr>
                        <a:t>Microscopically</a:t>
                      </a:r>
                      <a:r>
                        <a:rPr lang="en-GB" sz="1000">
                          <a:latin typeface="Lora"/>
                          <a:ea typeface="Lora"/>
                          <a:cs typeface="Lora"/>
                          <a:sym typeface="Lora"/>
                        </a:rPr>
                        <a:t>: Placental tissue or fetal parts within the tube</a:t>
                      </a:r>
                      <a:endParaRPr sz="1000">
                        <a:latin typeface="Lora"/>
                        <a:ea typeface="Lora"/>
                        <a:cs typeface="Lora"/>
                        <a:sym typeface="Lor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solidFill>
                      <a:prstDash val="solid"/>
                      <a:round/>
                      <a:headEnd len="sm" w="sm" type="none"/>
                      <a:tailEnd len="sm" w="sm" type="none"/>
                    </a:lnB>
                  </a:tcPr>
                </a:tc>
              </a:tr>
              <a:tr h="258650">
                <a:tc>
                  <a:txBody>
                    <a:bodyPr/>
                    <a:lstStyle/>
                    <a:p>
                      <a:pPr indent="0" lvl="0" marL="0" rtl="0" algn="ctr">
                        <a:spcBef>
                          <a:spcPts val="0"/>
                        </a:spcBef>
                        <a:spcAft>
                          <a:spcPts val="0"/>
                        </a:spcAft>
                        <a:buNone/>
                      </a:pPr>
                      <a:r>
                        <a:rPr b="1" lang="en-GB" sz="1100">
                          <a:latin typeface="Lora"/>
                          <a:ea typeface="Lora"/>
                          <a:cs typeface="Lora"/>
                          <a:sym typeface="Lora"/>
                        </a:rPr>
                        <a:t>Risk factors </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Inflammation, multiple sexual partners, smoking, surgery, IUD, infertility .</a:t>
                      </a:r>
                      <a:endParaRPr sz="1000">
                        <a:latin typeface="Lora"/>
                        <a:ea typeface="Lora"/>
                        <a:cs typeface="Lora"/>
                        <a:sym typeface="Lora"/>
                      </a:endParaRPr>
                    </a:p>
                  </a:txBody>
                  <a:tcPr marT="91425" marB="91425" marR="91425" marL="91425" anchor="ctr">
                    <a:lnT cap="flat" cmpd="sng" w="9525">
                      <a:solidFill>
                        <a:srgbClr val="9E9E9E"/>
                      </a:solidFill>
                      <a:prstDash val="solid"/>
                      <a:round/>
                      <a:headEnd len="sm" w="sm" type="none"/>
                      <a:tailEnd len="sm" w="sm" type="none"/>
                    </a:lnT>
                  </a:tcPr>
                </a:tc>
              </a:tr>
            </a:tbl>
          </a:graphicData>
        </a:graphic>
      </p:graphicFrame>
      <p:graphicFrame>
        <p:nvGraphicFramePr>
          <p:cNvPr id="506" name="Google Shape;506;p39"/>
          <p:cNvGraphicFramePr/>
          <p:nvPr/>
        </p:nvGraphicFramePr>
        <p:xfrm>
          <a:off x="170163" y="3191650"/>
          <a:ext cx="3000000" cy="3000000"/>
        </p:xfrm>
        <a:graphic>
          <a:graphicData uri="http://schemas.openxmlformats.org/drawingml/2006/table">
            <a:tbl>
              <a:tblPr>
                <a:noFill/>
                <a:tableStyleId>{1A19EFFA-E1CF-459A-B0D4-5B5116E22F93}</a:tableStyleId>
              </a:tblPr>
              <a:tblGrid>
                <a:gridCol w="1445125"/>
                <a:gridCol w="6134525"/>
              </a:tblGrid>
              <a:tr h="239825">
                <a:tc gridSpan="2">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Spontaneous abortion</a:t>
                      </a:r>
                      <a:endParaRPr b="1" sz="1100">
                        <a:solidFill>
                          <a:srgbClr val="FFFFFF"/>
                        </a:solidFill>
                        <a:latin typeface="Lora"/>
                        <a:ea typeface="Lora"/>
                        <a:cs typeface="Lora"/>
                        <a:sym typeface="Lora"/>
                      </a:endParaRPr>
                    </a:p>
                  </a:txBody>
                  <a:tcPr marT="91425" marB="91425" marR="91425" marL="91425" anchor="ctr">
                    <a:solidFill>
                      <a:srgbClr val="741B47"/>
                    </a:solidFill>
                  </a:tcPr>
                </a:tc>
                <a:tc hMerge="1"/>
              </a:tr>
              <a:tr h="820075">
                <a:tc>
                  <a:txBody>
                    <a:bodyPr/>
                    <a:lstStyle/>
                    <a:p>
                      <a:pPr indent="0" lvl="0" marL="0" rtl="0" algn="ctr">
                        <a:spcBef>
                          <a:spcPts val="0"/>
                        </a:spcBef>
                        <a:spcAft>
                          <a:spcPts val="0"/>
                        </a:spcAft>
                        <a:buNone/>
                      </a:pPr>
                      <a:r>
                        <a:rPr b="1" lang="en-GB" sz="1100">
                          <a:latin typeface="Lora"/>
                          <a:ea typeface="Lora"/>
                          <a:cs typeface="Lora"/>
                          <a:sym typeface="Lora"/>
                        </a:rPr>
                        <a:t>Introduction </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a:t>
                      </a:r>
                      <a:r>
                        <a:rPr lang="en-GB" sz="1000">
                          <a:latin typeface="Lora"/>
                          <a:ea typeface="Lora"/>
                          <a:cs typeface="Lora"/>
                          <a:sym typeface="Lora"/>
                        </a:rPr>
                        <a:t>It is the spontaneous end of a pregnancy at a stage where the embryo or fetus is incapable of surviving.</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-types </a:t>
                      </a:r>
                      <a:endParaRPr sz="1000">
                        <a:latin typeface="Lora"/>
                        <a:ea typeface="Lora"/>
                        <a:cs typeface="Lora"/>
                        <a:sym typeface="Lora"/>
                      </a:endParaRPr>
                    </a:p>
                    <a:p>
                      <a:pPr indent="-292100" lvl="0" marL="457200" rtl="0" algn="l">
                        <a:spcBef>
                          <a:spcPts val="0"/>
                        </a:spcBef>
                        <a:spcAft>
                          <a:spcPts val="0"/>
                        </a:spcAft>
                        <a:buSzPts val="1000"/>
                        <a:buFont typeface="Lora"/>
                        <a:buChar char="●"/>
                      </a:pPr>
                      <a:r>
                        <a:rPr lang="en-GB" sz="1000" u="sng">
                          <a:latin typeface="Lora"/>
                          <a:ea typeface="Lora"/>
                          <a:cs typeface="Lora"/>
                          <a:sym typeface="Lora"/>
                        </a:rPr>
                        <a:t>Before the 6th week</a:t>
                      </a:r>
                      <a:r>
                        <a:rPr lang="en-GB" sz="1000">
                          <a:latin typeface="Lora"/>
                          <a:ea typeface="Lora"/>
                          <a:cs typeface="Lora"/>
                          <a:sym typeface="Lora"/>
                        </a:rPr>
                        <a:t> of gestation are called </a:t>
                      </a:r>
                      <a:r>
                        <a:rPr lang="en-GB" sz="1000">
                          <a:solidFill>
                            <a:srgbClr val="FF0000"/>
                          </a:solidFill>
                          <a:latin typeface="Lora"/>
                          <a:ea typeface="Lora"/>
                          <a:cs typeface="Lora"/>
                          <a:sym typeface="Lora"/>
                        </a:rPr>
                        <a:t>early pregnancy loss or chemical pregnancy.</a:t>
                      </a:r>
                      <a:endParaRPr sz="1000">
                        <a:solidFill>
                          <a:srgbClr val="FF0000"/>
                        </a:solidFill>
                        <a:latin typeface="Lora"/>
                        <a:ea typeface="Lora"/>
                        <a:cs typeface="Lora"/>
                        <a:sym typeface="Lora"/>
                      </a:endParaRPr>
                    </a:p>
                    <a:p>
                      <a:pPr indent="-292100" lvl="0" marL="457200" rtl="0" algn="l">
                        <a:spcBef>
                          <a:spcPts val="0"/>
                        </a:spcBef>
                        <a:spcAft>
                          <a:spcPts val="0"/>
                        </a:spcAft>
                        <a:buSzPts val="1000"/>
                        <a:buFont typeface="Lora"/>
                        <a:buChar char="●"/>
                      </a:pPr>
                      <a:r>
                        <a:rPr lang="en-GB" sz="1000" u="sng">
                          <a:latin typeface="Lora"/>
                          <a:ea typeface="Lora"/>
                          <a:cs typeface="Lora"/>
                          <a:sym typeface="Lora"/>
                        </a:rPr>
                        <a:t>After the 6th week</a:t>
                      </a:r>
                      <a:r>
                        <a:rPr lang="en-GB" sz="1000">
                          <a:latin typeface="Lora"/>
                          <a:ea typeface="Lora"/>
                          <a:cs typeface="Lora"/>
                          <a:sym typeface="Lora"/>
                        </a:rPr>
                        <a:t> of gestation are called </a:t>
                      </a:r>
                      <a:r>
                        <a:rPr lang="en-GB" sz="1000">
                          <a:solidFill>
                            <a:srgbClr val="FF0000"/>
                          </a:solidFill>
                          <a:latin typeface="Lora"/>
                          <a:ea typeface="Lora"/>
                          <a:cs typeface="Lora"/>
                          <a:sym typeface="Lora"/>
                        </a:rPr>
                        <a:t>clinical spontaneous abortion.</a:t>
                      </a:r>
                      <a:endParaRPr sz="1000">
                        <a:solidFill>
                          <a:srgbClr val="FF0000"/>
                        </a:solidFill>
                        <a:latin typeface="Lora"/>
                        <a:ea typeface="Lora"/>
                        <a:cs typeface="Lora"/>
                        <a:sym typeface="Lora"/>
                      </a:endParaRPr>
                    </a:p>
                  </a:txBody>
                  <a:tcPr marT="91425" marB="91425" marR="91425" marL="91425" anchor="ctr"/>
                </a:tc>
              </a:tr>
              <a:tr h="381650">
                <a:tc>
                  <a:txBody>
                    <a:bodyPr/>
                    <a:lstStyle/>
                    <a:p>
                      <a:pPr indent="0" lvl="0" marL="0" rtl="0" algn="ctr">
                        <a:spcBef>
                          <a:spcPts val="0"/>
                        </a:spcBef>
                        <a:spcAft>
                          <a:spcPts val="0"/>
                        </a:spcAft>
                        <a:buNone/>
                      </a:pPr>
                      <a:r>
                        <a:rPr b="1" lang="en-GB" sz="1100">
                          <a:latin typeface="Lora"/>
                          <a:ea typeface="Lora"/>
                          <a:cs typeface="Lora"/>
                          <a:sym typeface="Lora"/>
                        </a:rPr>
                        <a:t>Causes</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lnSpc>
                          <a:spcPct val="115000"/>
                        </a:lnSpc>
                        <a:spcBef>
                          <a:spcPts val="0"/>
                        </a:spcBef>
                        <a:spcAft>
                          <a:spcPts val="0"/>
                        </a:spcAft>
                        <a:buNone/>
                      </a:pPr>
                      <a:r>
                        <a:rPr lang="en-GB" sz="1000">
                          <a:latin typeface="Lora"/>
                          <a:ea typeface="Lora"/>
                          <a:cs typeface="Lora"/>
                          <a:sym typeface="Lora"/>
                        </a:rPr>
                        <a:t>Chromosomal abnormalities, Hormonal problems, Infections, lifestyle, trauma, maternal health problems, abnormal structural anatomy.</a:t>
                      </a:r>
                      <a:endParaRPr sz="1000">
                        <a:latin typeface="Lora"/>
                        <a:ea typeface="Lora"/>
                        <a:cs typeface="Lora"/>
                        <a:sym typeface="Lora"/>
                      </a:endParaRPr>
                    </a:p>
                  </a:txBody>
                  <a:tcPr marT="91425" marB="91425" marR="91425" marL="91425" anchor="ctr"/>
                </a:tc>
              </a:tr>
              <a:tr h="471925">
                <a:tc>
                  <a:txBody>
                    <a:bodyPr/>
                    <a:lstStyle/>
                    <a:p>
                      <a:pPr indent="0" lvl="0" marL="0" rtl="0" algn="ctr">
                        <a:spcBef>
                          <a:spcPts val="0"/>
                        </a:spcBef>
                        <a:spcAft>
                          <a:spcPts val="0"/>
                        </a:spcAft>
                        <a:buNone/>
                      </a:pPr>
                      <a:r>
                        <a:rPr b="1" lang="en-GB" sz="1100">
                          <a:latin typeface="Lora"/>
                          <a:ea typeface="Lora"/>
                          <a:cs typeface="Lora"/>
                          <a:sym typeface="Lora"/>
                        </a:rPr>
                        <a:t>Diagnosis </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-Ultrasound study</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a:t>
                      </a:r>
                      <a:r>
                        <a:rPr lang="en-GB" sz="1000">
                          <a:latin typeface="Lora"/>
                          <a:ea typeface="Lora"/>
                          <a:cs typeface="Lora"/>
                          <a:sym typeface="Lora"/>
                        </a:rPr>
                        <a:t>E</a:t>
                      </a:r>
                      <a:r>
                        <a:rPr lang="en-GB" sz="1000">
                          <a:latin typeface="Lora"/>
                          <a:ea typeface="Lora"/>
                          <a:cs typeface="Lora"/>
                          <a:sym typeface="Lora"/>
                        </a:rPr>
                        <a:t>xamination of the passed tissue microscopically</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-Genetic tests</a:t>
                      </a:r>
                      <a:endParaRPr sz="1000">
                        <a:latin typeface="Lora"/>
                        <a:ea typeface="Lora"/>
                        <a:cs typeface="Lora"/>
                        <a:sym typeface="Lora"/>
                      </a:endParaRPr>
                    </a:p>
                  </a:txBody>
                  <a:tcPr marT="91425" marB="91425" marR="91425" marL="91425" anchor="ctr"/>
                </a:tc>
              </a:tr>
            </a:tbl>
          </a:graphicData>
        </a:graphic>
      </p:graphicFrame>
      <p:graphicFrame>
        <p:nvGraphicFramePr>
          <p:cNvPr id="507" name="Google Shape;507;p39"/>
          <p:cNvGraphicFramePr/>
          <p:nvPr/>
        </p:nvGraphicFramePr>
        <p:xfrm>
          <a:off x="170175" y="5656595"/>
          <a:ext cx="3000000" cy="3000000"/>
        </p:xfrm>
        <a:graphic>
          <a:graphicData uri="http://schemas.openxmlformats.org/drawingml/2006/table">
            <a:tbl>
              <a:tblPr>
                <a:noFill/>
                <a:tableStyleId>{1A19EFFA-E1CF-459A-B0D4-5B5116E22F93}</a:tableStyleId>
              </a:tblPr>
              <a:tblGrid>
                <a:gridCol w="1445100"/>
                <a:gridCol w="6134475"/>
              </a:tblGrid>
              <a:tr h="132150">
                <a:tc gridSpan="2">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Gestational trophoblastic disease</a:t>
                      </a:r>
                      <a:endParaRPr b="1" sz="1100">
                        <a:solidFill>
                          <a:srgbClr val="FFFFFF"/>
                        </a:solidFill>
                        <a:latin typeface="Lora"/>
                        <a:ea typeface="Lora"/>
                        <a:cs typeface="Lora"/>
                        <a:sym typeface="Lora"/>
                      </a:endParaRPr>
                    </a:p>
                  </a:txBody>
                  <a:tcPr marT="91425" marB="91425" marR="91425" marL="91425" anchor="ctr">
                    <a:solidFill>
                      <a:srgbClr val="741B47"/>
                    </a:solidFill>
                  </a:tcPr>
                </a:tc>
                <a:tc hMerge="1"/>
              </a:tr>
              <a:tr h="196100">
                <a:tc>
                  <a:txBody>
                    <a:bodyPr/>
                    <a:lstStyle/>
                    <a:p>
                      <a:pPr indent="0" lvl="0" marL="0" rtl="0" algn="ctr">
                        <a:spcBef>
                          <a:spcPts val="0"/>
                        </a:spcBef>
                        <a:spcAft>
                          <a:spcPts val="0"/>
                        </a:spcAft>
                        <a:buNone/>
                      </a:pPr>
                      <a:r>
                        <a:rPr b="1" lang="en-GB" sz="1100">
                          <a:latin typeface="Lora"/>
                          <a:ea typeface="Lora"/>
                          <a:cs typeface="Lora"/>
                          <a:sym typeface="Lora"/>
                        </a:rPr>
                        <a:t>Introduction</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Gestational trophoblastic disease is a group of related disorders in which there is abnormal proliferation of placental trophoblasts.</a:t>
                      </a:r>
                      <a:endParaRPr sz="1000">
                        <a:latin typeface="Lora"/>
                        <a:ea typeface="Lora"/>
                        <a:cs typeface="Lora"/>
                        <a:sym typeface="Lora"/>
                      </a:endParaRPr>
                    </a:p>
                  </a:txBody>
                  <a:tcPr marT="91425" marB="91425" marR="91425" marL="91425" anchor="ctr"/>
                </a:tc>
              </a:tr>
              <a:tr h="260050">
                <a:tc>
                  <a:txBody>
                    <a:bodyPr/>
                    <a:lstStyle/>
                    <a:p>
                      <a:pPr indent="0" lvl="0" marL="0" rtl="0" algn="ctr">
                        <a:spcBef>
                          <a:spcPts val="0"/>
                        </a:spcBef>
                        <a:spcAft>
                          <a:spcPts val="0"/>
                        </a:spcAft>
                        <a:buNone/>
                      </a:pPr>
                      <a:r>
                        <a:rPr b="1" lang="en-GB" sz="1100">
                          <a:latin typeface="Lora"/>
                          <a:ea typeface="Lora"/>
                          <a:cs typeface="Lora"/>
                          <a:sym typeface="Lora"/>
                        </a:rPr>
                        <a:t>Types </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a:t>
                      </a:r>
                      <a:r>
                        <a:rPr lang="en-GB" sz="1000">
                          <a:latin typeface="Lora"/>
                          <a:ea typeface="Lora"/>
                          <a:cs typeface="Lora"/>
                          <a:sym typeface="Lora"/>
                        </a:rPr>
                        <a:t>Benign non-neoplastic trophoblastic lesions.</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-Hydatidiform mole.</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-Gestational trophoblastic neoplasia.</a:t>
                      </a:r>
                      <a:endParaRPr sz="1000">
                        <a:latin typeface="Lora"/>
                        <a:ea typeface="Lora"/>
                        <a:cs typeface="Lora"/>
                        <a:sym typeface="Lora"/>
                      </a:endParaRPr>
                    </a:p>
                  </a:txBody>
                  <a:tcPr marT="91425" marB="91425" marR="91425" marL="91425" anchor="ctr"/>
                </a:tc>
              </a:tr>
            </a:tbl>
          </a:graphicData>
        </a:graphic>
      </p:graphicFrame>
      <p:graphicFrame>
        <p:nvGraphicFramePr>
          <p:cNvPr id="508" name="Google Shape;508;p39"/>
          <p:cNvGraphicFramePr/>
          <p:nvPr/>
        </p:nvGraphicFramePr>
        <p:xfrm>
          <a:off x="170175" y="7138590"/>
          <a:ext cx="3000000" cy="3000000"/>
        </p:xfrm>
        <a:graphic>
          <a:graphicData uri="http://schemas.openxmlformats.org/drawingml/2006/table">
            <a:tbl>
              <a:tblPr>
                <a:noFill/>
                <a:tableStyleId>{1A19EFFA-E1CF-459A-B0D4-5B5116E22F93}</a:tableStyleId>
              </a:tblPr>
              <a:tblGrid>
                <a:gridCol w="1445150"/>
                <a:gridCol w="6134425"/>
              </a:tblGrid>
              <a:tr h="196700">
                <a:tc gridSpan="2">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Hydatidiform Mole</a:t>
                      </a:r>
                      <a:endParaRPr/>
                    </a:p>
                  </a:txBody>
                  <a:tcPr marT="91425" marB="91425" marR="91425" marL="91425" anchor="ctr">
                    <a:solidFill>
                      <a:srgbClr val="741B47"/>
                    </a:solidFill>
                  </a:tcPr>
                </a:tc>
                <a:tc hMerge="1"/>
              </a:tr>
              <a:tr h="291900">
                <a:tc>
                  <a:txBody>
                    <a:bodyPr/>
                    <a:lstStyle/>
                    <a:p>
                      <a:pPr indent="0" lvl="0" marL="0" rtl="0" algn="ctr">
                        <a:spcBef>
                          <a:spcPts val="0"/>
                        </a:spcBef>
                        <a:spcAft>
                          <a:spcPts val="0"/>
                        </a:spcAft>
                        <a:buNone/>
                      </a:pPr>
                      <a:r>
                        <a:rPr b="1" lang="en-GB" sz="1100">
                          <a:latin typeface="Lora"/>
                          <a:ea typeface="Lora"/>
                          <a:cs typeface="Lora"/>
                          <a:sym typeface="Lora"/>
                        </a:rPr>
                        <a:t>Introduction </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Results </a:t>
                      </a:r>
                      <a:r>
                        <a:rPr lang="en-GB" sz="1000">
                          <a:latin typeface="Lora"/>
                          <a:ea typeface="Lora"/>
                          <a:cs typeface="Lora"/>
                          <a:sym typeface="Lora"/>
                        </a:rPr>
                        <a:t>from abnormalities in fertilization. They are essentially benign, but these patients carry an increased risk of subsequently developing choriocarcinoma</a:t>
                      </a:r>
                      <a:endParaRPr sz="1000">
                        <a:latin typeface="Lora"/>
                        <a:ea typeface="Lora"/>
                        <a:cs typeface="Lora"/>
                        <a:sym typeface="Lora"/>
                      </a:endParaRPr>
                    </a:p>
                  </a:txBody>
                  <a:tcPr marT="91425" marB="91425" marR="91425" marL="91425" anchor="ctr"/>
                </a:tc>
              </a:tr>
              <a:tr h="387100">
                <a:tc>
                  <a:txBody>
                    <a:bodyPr/>
                    <a:lstStyle/>
                    <a:p>
                      <a:pPr indent="0" lvl="0" marL="0" rtl="0" algn="ctr">
                        <a:spcBef>
                          <a:spcPts val="0"/>
                        </a:spcBef>
                        <a:spcAft>
                          <a:spcPts val="0"/>
                        </a:spcAft>
                        <a:buNone/>
                      </a:pPr>
                      <a:r>
                        <a:rPr b="1" lang="en-GB" sz="1100">
                          <a:latin typeface="Lora"/>
                          <a:ea typeface="Lora"/>
                          <a:cs typeface="Lora"/>
                          <a:sym typeface="Lora"/>
                        </a:rPr>
                        <a:t>Types</a:t>
                      </a:r>
                      <a:endParaRPr b="1" sz="1100">
                        <a:latin typeface="Lora"/>
                        <a:ea typeface="Lora"/>
                        <a:cs typeface="Lora"/>
                        <a:sym typeface="Lora"/>
                      </a:endParaRPr>
                    </a:p>
                  </a:txBody>
                  <a:tcPr marT="91425" marB="91425" marR="91425" marL="91425" anchor="ctr">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-Complete HM</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-Partial HM</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-Invasive mole </a:t>
                      </a:r>
                      <a:endParaRPr sz="1000">
                        <a:latin typeface="Lora"/>
                        <a:ea typeface="Lora"/>
                        <a:cs typeface="Lora"/>
                        <a:sym typeface="Lora"/>
                      </a:endParaRPr>
                    </a:p>
                  </a:txBody>
                  <a:tcPr marT="91425" marB="91425" marR="91425" marL="91425" anchor="ctr"/>
                </a:tc>
              </a:tr>
            </a:tbl>
          </a:graphicData>
        </a:graphic>
      </p:graphicFrame>
      <p:graphicFrame>
        <p:nvGraphicFramePr>
          <p:cNvPr id="509" name="Google Shape;509;p39"/>
          <p:cNvGraphicFramePr/>
          <p:nvPr/>
        </p:nvGraphicFramePr>
        <p:xfrm>
          <a:off x="170250" y="8576525"/>
          <a:ext cx="3000000" cy="3000000"/>
        </p:xfrm>
        <a:graphic>
          <a:graphicData uri="http://schemas.openxmlformats.org/drawingml/2006/table">
            <a:tbl>
              <a:tblPr>
                <a:noFill/>
                <a:tableStyleId>{1A19EFFA-E1CF-459A-B0D4-5B5116E22F93}</a:tableStyleId>
              </a:tblPr>
              <a:tblGrid>
                <a:gridCol w="1445100"/>
                <a:gridCol w="6134475"/>
              </a:tblGrid>
              <a:tr h="33350">
                <a:tc gridSpan="2">
                  <a:txBody>
                    <a:bodyPr/>
                    <a:lstStyle/>
                    <a:p>
                      <a:pPr indent="0" lvl="0" marL="0" rtl="0" algn="ctr">
                        <a:spcBef>
                          <a:spcPts val="0"/>
                        </a:spcBef>
                        <a:spcAft>
                          <a:spcPts val="0"/>
                        </a:spcAft>
                        <a:buNone/>
                      </a:pPr>
                      <a:r>
                        <a:rPr b="1" lang="en-GB" sz="1100">
                          <a:solidFill>
                            <a:srgbClr val="FFFFFF"/>
                          </a:solidFill>
                          <a:latin typeface="Lora"/>
                          <a:ea typeface="Lora"/>
                          <a:cs typeface="Lora"/>
                          <a:sym typeface="Lora"/>
                        </a:rPr>
                        <a:t>Choriocarcinoma</a:t>
                      </a:r>
                      <a:r>
                        <a:rPr b="1" lang="en-GB" sz="1100">
                          <a:solidFill>
                            <a:srgbClr val="FFFFFF"/>
                          </a:solidFill>
                          <a:latin typeface="Lora"/>
                          <a:ea typeface="Lora"/>
                          <a:cs typeface="Lora"/>
                          <a:sym typeface="Lora"/>
                        </a:rPr>
                        <a:t> </a:t>
                      </a:r>
                      <a:endParaRPr b="1" sz="1100">
                        <a:solidFill>
                          <a:srgbClr val="FFFFFF"/>
                        </a:solidFill>
                        <a:latin typeface="Lora"/>
                        <a:ea typeface="Lora"/>
                        <a:cs typeface="Lora"/>
                        <a:sym typeface="Lora"/>
                      </a:endParaRPr>
                    </a:p>
                  </a:txBody>
                  <a:tcPr marT="91425" marB="91425" marR="91425" marL="91425">
                    <a:solidFill>
                      <a:srgbClr val="741B47"/>
                    </a:solidFill>
                  </a:tcPr>
                </a:tc>
                <a:tc hMerge="1"/>
              </a:tr>
              <a:tr h="49500">
                <a:tc>
                  <a:txBody>
                    <a:bodyPr/>
                    <a:lstStyle/>
                    <a:p>
                      <a:pPr indent="0" lvl="0" marL="0" rtl="0" algn="ctr">
                        <a:spcBef>
                          <a:spcPts val="0"/>
                        </a:spcBef>
                        <a:spcAft>
                          <a:spcPts val="0"/>
                        </a:spcAft>
                        <a:buNone/>
                      </a:pPr>
                      <a:r>
                        <a:rPr b="1" lang="en-GB" sz="1100">
                          <a:latin typeface="Lora"/>
                          <a:ea typeface="Lora"/>
                          <a:cs typeface="Lora"/>
                          <a:sym typeface="Lora"/>
                        </a:rPr>
                        <a:t>Introduction </a:t>
                      </a:r>
                      <a:endParaRPr b="1" sz="1100">
                        <a:latin typeface="Lora"/>
                        <a:ea typeface="Lora"/>
                        <a:cs typeface="Lora"/>
                        <a:sym typeface="Lora"/>
                      </a:endParaRPr>
                    </a:p>
                  </a:txBody>
                  <a:tcPr marT="91425" marB="91425" marR="91425" marL="91425">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a:t>
                      </a:r>
                      <a:r>
                        <a:rPr lang="en-GB" sz="1000">
                          <a:latin typeface="Lora"/>
                          <a:ea typeface="Lora"/>
                          <a:cs typeface="Lora"/>
                          <a:sym typeface="Lora"/>
                        </a:rPr>
                        <a:t>Malignant tumor of placental tissue. </a:t>
                      </a:r>
                      <a:endParaRPr sz="1000">
                        <a:latin typeface="Lora"/>
                        <a:ea typeface="Lora"/>
                        <a:cs typeface="Lora"/>
                        <a:sym typeface="Lora"/>
                      </a:endParaRPr>
                    </a:p>
                    <a:p>
                      <a:pPr indent="0" lvl="0" marL="0" rtl="0" algn="l">
                        <a:spcBef>
                          <a:spcPts val="0"/>
                        </a:spcBef>
                        <a:spcAft>
                          <a:spcPts val="0"/>
                        </a:spcAft>
                        <a:buNone/>
                      </a:pPr>
                      <a:r>
                        <a:rPr lang="en-GB" sz="1000">
                          <a:latin typeface="Lora"/>
                          <a:ea typeface="Lora"/>
                          <a:cs typeface="Lora"/>
                          <a:sym typeface="Lora"/>
                        </a:rPr>
                        <a:t>-Aggressive and malignant.</a:t>
                      </a:r>
                      <a:endParaRPr sz="1000">
                        <a:latin typeface="Lora"/>
                        <a:ea typeface="Lora"/>
                        <a:cs typeface="Lora"/>
                        <a:sym typeface="Lora"/>
                      </a:endParaRPr>
                    </a:p>
                  </a:txBody>
                  <a:tcPr marT="91425" marB="91425" marR="91425" marL="91425"/>
                </a:tc>
              </a:tr>
              <a:tr h="35150">
                <a:tc>
                  <a:txBody>
                    <a:bodyPr/>
                    <a:lstStyle/>
                    <a:p>
                      <a:pPr indent="0" lvl="0" marL="0" rtl="0" algn="ctr">
                        <a:spcBef>
                          <a:spcPts val="0"/>
                        </a:spcBef>
                        <a:spcAft>
                          <a:spcPts val="0"/>
                        </a:spcAft>
                        <a:buNone/>
                      </a:pPr>
                      <a:r>
                        <a:rPr b="1" lang="en-GB" sz="1100">
                          <a:latin typeface="Lora"/>
                          <a:ea typeface="Lora"/>
                          <a:cs typeface="Lora"/>
                          <a:sym typeface="Lora"/>
                        </a:rPr>
                        <a:t>Clinical feature</a:t>
                      </a:r>
                      <a:endParaRPr b="1" sz="1100">
                        <a:latin typeface="Lora"/>
                        <a:ea typeface="Lora"/>
                        <a:cs typeface="Lora"/>
                        <a:sym typeface="Lora"/>
                      </a:endParaRPr>
                    </a:p>
                  </a:txBody>
                  <a:tcPr marT="91425" marB="91425" marR="91425" marL="91425">
                    <a:solidFill>
                      <a:srgbClr val="EAD1DC"/>
                    </a:solidFill>
                  </a:tcPr>
                </a:tc>
                <a:tc>
                  <a:txBody>
                    <a:bodyPr/>
                    <a:lstStyle/>
                    <a:p>
                      <a:pPr indent="0" lvl="0" marL="0" rtl="0" algn="l">
                        <a:lnSpc>
                          <a:spcPct val="115000"/>
                        </a:lnSpc>
                        <a:spcBef>
                          <a:spcPts val="0"/>
                        </a:spcBef>
                        <a:spcAft>
                          <a:spcPts val="0"/>
                        </a:spcAft>
                        <a:buNone/>
                      </a:pPr>
                      <a:r>
                        <a:rPr lang="en-GB" sz="1000">
                          <a:latin typeface="Lora"/>
                          <a:ea typeface="Lora"/>
                          <a:cs typeface="Lora"/>
                          <a:sym typeface="Lora"/>
                        </a:rPr>
                        <a:t>Very high levels of serum HCG. </a:t>
                      </a:r>
                      <a:endParaRPr sz="1000">
                        <a:latin typeface="Lora"/>
                        <a:ea typeface="Lora"/>
                        <a:cs typeface="Lora"/>
                        <a:sym typeface="Lora"/>
                      </a:endParaRPr>
                    </a:p>
                  </a:txBody>
                  <a:tcPr marT="91425" marB="91425" marR="91425" marL="91425">
                    <a:solidFill>
                      <a:srgbClr val="FFFFFF"/>
                    </a:solidFill>
                  </a:tcPr>
                </a:tc>
              </a:tr>
              <a:tr h="33350">
                <a:tc>
                  <a:txBody>
                    <a:bodyPr/>
                    <a:lstStyle/>
                    <a:p>
                      <a:pPr indent="0" lvl="0" marL="0" rtl="0" algn="ctr">
                        <a:spcBef>
                          <a:spcPts val="0"/>
                        </a:spcBef>
                        <a:spcAft>
                          <a:spcPts val="0"/>
                        </a:spcAft>
                        <a:buNone/>
                      </a:pPr>
                      <a:r>
                        <a:rPr b="1" lang="en-GB" sz="1100">
                          <a:latin typeface="Lora"/>
                          <a:ea typeface="Lora"/>
                          <a:cs typeface="Lora"/>
                          <a:sym typeface="Lora"/>
                        </a:rPr>
                        <a:t>Prognosis</a:t>
                      </a:r>
                      <a:endParaRPr b="1" sz="1100">
                        <a:latin typeface="Lora"/>
                        <a:ea typeface="Lora"/>
                        <a:cs typeface="Lora"/>
                        <a:sym typeface="Lora"/>
                      </a:endParaRPr>
                    </a:p>
                  </a:txBody>
                  <a:tcPr marT="91425" marB="91425" marR="91425" marL="91425">
                    <a:solidFill>
                      <a:srgbClr val="EAD1DC"/>
                    </a:solidFill>
                  </a:tcPr>
                </a:tc>
                <a:tc>
                  <a:txBody>
                    <a:bodyPr/>
                    <a:lstStyle/>
                    <a:p>
                      <a:pPr indent="0" lvl="0" marL="0" rtl="0" algn="l">
                        <a:spcBef>
                          <a:spcPts val="0"/>
                        </a:spcBef>
                        <a:spcAft>
                          <a:spcPts val="0"/>
                        </a:spcAft>
                        <a:buNone/>
                      </a:pPr>
                      <a:r>
                        <a:rPr lang="en-GB" sz="1000">
                          <a:latin typeface="Lora"/>
                          <a:ea typeface="Lora"/>
                          <a:cs typeface="Lora"/>
                          <a:sym typeface="Lora"/>
                        </a:rPr>
                        <a:t>-Metastases to lung and other organs. Responds to chemotherapy.</a:t>
                      </a:r>
                      <a:endParaRPr sz="1000">
                        <a:latin typeface="Lora"/>
                        <a:ea typeface="Lora"/>
                        <a:cs typeface="Lora"/>
                        <a:sym typeface="Lora"/>
                      </a:endParaRPr>
                    </a:p>
                  </a:txBody>
                  <a:tcPr marT="91425" marB="91425" marR="91425" marL="91425">
                    <a:solidFill>
                      <a:srgbClr val="FFFFF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40"/>
          <p:cNvSpPr txBox="1"/>
          <p:nvPr/>
        </p:nvSpPr>
        <p:spPr>
          <a:xfrm>
            <a:off x="1470300" y="76200"/>
            <a:ext cx="4979400" cy="8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741B47"/>
                </a:solidFill>
                <a:latin typeface="Lora"/>
                <a:ea typeface="Lora"/>
                <a:cs typeface="Lora"/>
                <a:sym typeface="Lora"/>
              </a:rPr>
              <a:t>Quiz</a:t>
            </a:r>
            <a:endParaRPr b="1" sz="3000">
              <a:solidFill>
                <a:srgbClr val="741B47"/>
              </a:solidFill>
              <a:latin typeface="Lora"/>
              <a:ea typeface="Lora"/>
              <a:cs typeface="Lora"/>
              <a:sym typeface="Lora"/>
            </a:endParaRPr>
          </a:p>
        </p:txBody>
      </p:sp>
      <p:sp>
        <p:nvSpPr>
          <p:cNvPr id="515" name="Google Shape;515;p40"/>
          <p:cNvSpPr txBox="1"/>
          <p:nvPr/>
        </p:nvSpPr>
        <p:spPr>
          <a:xfrm>
            <a:off x="4036200" y="1198651"/>
            <a:ext cx="3888000" cy="82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Lora"/>
                <a:ea typeface="Lora"/>
                <a:cs typeface="Lora"/>
                <a:sym typeface="Lora"/>
              </a:rPr>
              <a:t>6) Which of the following is considered a Hydatidiform mole Gestational Trophoblastic Disease?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Choriocarcinoma</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Placental site trophoblastic tumor</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chorioadenoma destruens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Epithelioid trophoblastic tumor</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7) Which of the following is a risk factor for Hydatidiform Mole?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Being younger than 15 years</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Maternal trauma</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Diabetes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History of multiple sexual</a:t>
            </a:r>
            <a:endParaRPr b="1"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8) A 40 years old pregnant women came to emergency complaining from vaginal bleeding, severe nausea and vomiting, uterus is disproportionately large for her stage of pregnancy. Blood sample showed Very High HCG Level, doctors requested Ultrasound which showed cluster of grapes appearance signifying an abnormal placenta. Which of the following is probably the diagnosis?</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partial HM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Complete HM</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Choriocarcinoma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chorioadenoma destruens</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9) Most of the choriocarcinoma are preceded by which of the following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partial HM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Complete HM</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Normal pregnancy</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ectopic pregnancy</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10) In contrast to a complete mole, Partial Mole has which of the following?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All Villi are hydropic and no normal villi are seen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No Fetal tissue present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Higher chance to progress to choriocarcinoma</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Mild proliferation of Trophoblast</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t/>
            </a:r>
            <a:endParaRPr sz="1200" u="sng">
              <a:latin typeface="Lora"/>
              <a:ea typeface="Lora"/>
              <a:cs typeface="Lora"/>
              <a:sym typeface="Lora"/>
            </a:endParaRPr>
          </a:p>
          <a:p>
            <a:pPr indent="0" lvl="0" marL="0" rtl="0" algn="l">
              <a:spcBef>
                <a:spcPts val="0"/>
              </a:spcBef>
              <a:spcAft>
                <a:spcPts val="0"/>
              </a:spcAft>
              <a:buNone/>
            </a:pPr>
            <a:r>
              <a:t/>
            </a:r>
            <a:endParaRPr b="1"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516" name="Google Shape;516;p40"/>
          <p:cNvSpPr txBox="1"/>
          <p:nvPr/>
        </p:nvSpPr>
        <p:spPr>
          <a:xfrm>
            <a:off x="-4200" y="1290900"/>
            <a:ext cx="3888000" cy="82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Lora"/>
                <a:ea typeface="Lora"/>
                <a:cs typeface="Lora"/>
                <a:sym typeface="Lora"/>
              </a:rPr>
              <a:t>1)Which of the following is a diagnostic method for ectopic pregnancy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high HCG levels and pelvic Ultrasound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high HCG levels and pelvic X-ray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Low HCG levels and pelvic X-ray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Low HCG levels and pelvic Ultrasound</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2) What is the most common site of ectopic pregnancy?</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ovaries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abdominal cavity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peritoneal cavity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Fallopian tubes</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3) A young female just married 6 months ago came, had a short history of couple of weeks of pelvic pain and abnormal bleeding following a period of amenorrhea. She came to the emergency due to severe acute abdominal pain which then proceeded  to a hemorrhagic shock. A Microscopic sample showed Placental tissue within the Fallopian tubes. She was diagnosed with tubal Ectopic pregnancy, which of the following could be the cause of the ectopic pregnancy?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ovum is fertilized just as the follicle ruptures.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fertilized egg drops out of the fimbriated end of the oviduct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chronic inflammation and scarring in the oviduct</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chronic inflammation and scarring in the vagina</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4) What is the most common cause of early miscarriages?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Diabetes</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Chromosomal abnormalities</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Smoking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NSAIDS</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rPr b="1" lang="en-GB" sz="1200">
                <a:latin typeface="Lora"/>
                <a:ea typeface="Lora"/>
                <a:cs typeface="Lora"/>
                <a:sym typeface="Lora"/>
              </a:rPr>
              <a:t>5) which of the following is the most common karyotype for partial Hydatidiform mole ? </a:t>
            </a:r>
            <a:endParaRPr b="1"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A) 46 XX </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B) 47 XXY</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C) 69 XXY</a:t>
            </a:r>
            <a:endParaRPr sz="1200">
              <a:latin typeface="Lora"/>
              <a:ea typeface="Lora"/>
              <a:cs typeface="Lora"/>
              <a:sym typeface="Lora"/>
            </a:endParaRPr>
          </a:p>
          <a:p>
            <a:pPr indent="0" lvl="0" marL="0" rtl="0" algn="l">
              <a:spcBef>
                <a:spcPts val="0"/>
              </a:spcBef>
              <a:spcAft>
                <a:spcPts val="0"/>
              </a:spcAft>
              <a:buNone/>
            </a:pPr>
            <a:r>
              <a:rPr lang="en-GB" sz="1200">
                <a:latin typeface="Lora"/>
                <a:ea typeface="Lora"/>
                <a:cs typeface="Lora"/>
                <a:sym typeface="Lora"/>
              </a:rPr>
              <a:t>D) 69 XYY</a:t>
            </a:r>
            <a:endParaRPr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a:p>
            <a:pPr indent="0" lvl="0" marL="0" rtl="0" algn="l">
              <a:spcBef>
                <a:spcPts val="0"/>
              </a:spcBef>
              <a:spcAft>
                <a:spcPts val="0"/>
              </a:spcAft>
              <a:buNone/>
            </a:pPr>
            <a:r>
              <a:t/>
            </a:r>
            <a:endParaRPr sz="1200" u="sng">
              <a:latin typeface="Lora"/>
              <a:ea typeface="Lora"/>
              <a:cs typeface="Lora"/>
              <a:sym typeface="Lora"/>
            </a:endParaRPr>
          </a:p>
          <a:p>
            <a:pPr indent="0" lvl="0" marL="0" rtl="0" algn="l">
              <a:spcBef>
                <a:spcPts val="0"/>
              </a:spcBef>
              <a:spcAft>
                <a:spcPts val="0"/>
              </a:spcAft>
              <a:buNone/>
            </a:pPr>
            <a:r>
              <a:t/>
            </a:r>
            <a:endParaRPr b="1" sz="1200">
              <a:latin typeface="Lora"/>
              <a:ea typeface="Lora"/>
              <a:cs typeface="Lora"/>
              <a:sym typeface="Lora"/>
            </a:endParaRPr>
          </a:p>
          <a:p>
            <a:pPr indent="0" lvl="0" marL="0" rtl="0" algn="l">
              <a:spcBef>
                <a:spcPts val="0"/>
              </a:spcBef>
              <a:spcAft>
                <a:spcPts val="0"/>
              </a:spcAft>
              <a:buNone/>
            </a:pPr>
            <a:r>
              <a:t/>
            </a:r>
            <a:endParaRPr sz="1200">
              <a:latin typeface="Lora"/>
              <a:ea typeface="Lora"/>
              <a:cs typeface="Lora"/>
              <a:sym typeface="Lora"/>
            </a:endParaRPr>
          </a:p>
        </p:txBody>
      </p:sp>
      <p:sp>
        <p:nvSpPr>
          <p:cNvPr id="517" name="Google Shape;517;p40"/>
          <p:cNvSpPr txBox="1"/>
          <p:nvPr/>
        </p:nvSpPr>
        <p:spPr>
          <a:xfrm rot="-5398653">
            <a:off x="6169150" y="8845200"/>
            <a:ext cx="765900" cy="24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F1E7EC"/>
                </a:solidFill>
                <a:latin typeface="Lora"/>
                <a:ea typeface="Lora"/>
                <a:cs typeface="Lora"/>
                <a:sym typeface="Lora"/>
              </a:rPr>
              <a:t>1-   A</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2-   D</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3-   C</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4-   B</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5-   C</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6-   C</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7-   A</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8-   B</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9-   B</a:t>
            </a:r>
            <a:endParaRPr b="1">
              <a:solidFill>
                <a:srgbClr val="F1E7EC"/>
              </a:solidFill>
              <a:latin typeface="Lora"/>
              <a:ea typeface="Lora"/>
              <a:cs typeface="Lora"/>
              <a:sym typeface="Lora"/>
            </a:endParaRPr>
          </a:p>
          <a:p>
            <a:pPr indent="0" lvl="0" marL="0" rtl="0" algn="l">
              <a:spcBef>
                <a:spcPts val="0"/>
              </a:spcBef>
              <a:spcAft>
                <a:spcPts val="0"/>
              </a:spcAft>
              <a:buNone/>
            </a:pPr>
            <a:r>
              <a:rPr b="1" lang="en-GB">
                <a:solidFill>
                  <a:srgbClr val="F1E7EC"/>
                </a:solidFill>
                <a:latin typeface="Lora"/>
                <a:ea typeface="Lora"/>
                <a:cs typeface="Lora"/>
                <a:sym typeface="Lora"/>
              </a:rPr>
              <a:t>10- D</a:t>
            </a:r>
            <a:endParaRPr b="1">
              <a:solidFill>
                <a:srgbClr val="F1E7EC"/>
              </a:solidFill>
              <a:latin typeface="Lora"/>
              <a:ea typeface="Lora"/>
              <a:cs typeface="Lora"/>
              <a:sym typeface="Lora"/>
            </a:endParaRPr>
          </a:p>
          <a:p>
            <a:pPr indent="0" lvl="0" marL="0" rtl="0" algn="l">
              <a:spcBef>
                <a:spcPts val="0"/>
              </a:spcBef>
              <a:spcAft>
                <a:spcPts val="0"/>
              </a:spcAft>
              <a:buNone/>
            </a:pPr>
            <a:r>
              <a:t/>
            </a:r>
            <a:endParaRPr b="1">
              <a:solidFill>
                <a:srgbClr val="F1E7EC"/>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tific Project Proposal by Slidesgo">
  <a:themeElements>
    <a:clrScheme name="Simple Light">
      <a:dk1>
        <a:srgbClr val="EEE7EA"/>
      </a:dk1>
      <a:lt1>
        <a:srgbClr val="4C1130"/>
      </a:lt1>
      <a:dk2>
        <a:srgbClr val="741B47"/>
      </a:dk2>
      <a:lt2>
        <a:srgbClr val="A64D79"/>
      </a:lt2>
      <a:accent1>
        <a:srgbClr val="C27BA0"/>
      </a:accent1>
      <a:accent2>
        <a:srgbClr val="D5A6BD"/>
      </a:accent2>
      <a:accent3>
        <a:srgbClr val="EAD1DC"/>
      </a:accent3>
      <a:accent4>
        <a:srgbClr val="C27BA0"/>
      </a:accent4>
      <a:accent5>
        <a:srgbClr val="A64D79"/>
      </a:accent5>
      <a:accent6>
        <a:srgbClr val="741B47"/>
      </a:accent6>
      <a:hlink>
        <a:srgbClr val="4C11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