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5"/>
  </p:sldMasterIdLst>
  <p:notesMasterIdLst>
    <p:notesMasterId r:id="rId6"/>
  </p:notesMasterIdLst>
  <p:sldIdLst>
    <p:sldId id="256" r:id="rId7"/>
    <p:sldId id="257" r:id="rId8"/>
    <p:sldId id="258" r:id="rId9"/>
    <p:sldId id="259" r:id="rId10"/>
    <p:sldId id="260" r:id="rId11"/>
    <p:sldId id="261" r:id="rId12"/>
    <p:sldId id="262" r:id="rId13"/>
  </p:sldIdLst>
  <p:sldSz cy="25603200" cx="17419625"/>
  <p:notesSz cx="6858000" cy="9144000"/>
  <p:embeddedFontLst>
    <p:embeddedFont>
      <p:font typeface="Montserrat"/>
      <p:regular r:id="rId14"/>
      <p:bold r:id="rId15"/>
      <p:italic r:id="rId16"/>
      <p:boldItalic r:id="rId17"/>
    </p:embeddedFont>
    <p:embeddedFont>
      <p:font typeface="Lateef"/>
      <p:regular r:id="rId18"/>
    </p:embeddedFont>
    <p:embeddedFont>
      <p:font typeface="Spectral"/>
      <p:regular r:id="rId19"/>
      <p:bold r:id="rId20"/>
      <p:italic r:id="rId21"/>
      <p:boldItalic r:id="rId22"/>
    </p:embeddedFont>
    <p:embeddedFont>
      <p:font typeface="Merriweather"/>
      <p:regular r:id="rId23"/>
      <p:bold r:id="rId24"/>
      <p:italic r:id="rId25"/>
      <p:boldItalic r:id="rId26"/>
    </p:embeddedFont>
    <p:embeddedFont>
      <p:font typeface="Ex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064">
          <p15:clr>
            <a:srgbClr val="A4A3A4"/>
          </p15:clr>
        </p15:guide>
        <p15:guide id="2" pos="54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DD2BCEA-6962-4CBB-A976-81BE690AA67F}">
  <a:tblStyle styleId="{0DD2BCEA-6962-4CBB-A976-81BE690AA67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8064" orient="horz"/>
        <p:guide pos="548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pectral-bold.fntdata"/><Relationship Id="rId22" Type="http://schemas.openxmlformats.org/officeDocument/2006/relationships/font" Target="fonts/Spectral-boldItalic.fntdata"/><Relationship Id="rId21" Type="http://schemas.openxmlformats.org/officeDocument/2006/relationships/font" Target="fonts/Spectral-italic.fntdata"/><Relationship Id="rId24" Type="http://schemas.openxmlformats.org/officeDocument/2006/relationships/font" Target="fonts/Merriweather-bold.fntdata"/><Relationship Id="rId23" Type="http://schemas.openxmlformats.org/officeDocument/2006/relationships/font" Target="fonts/Merriweath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erriweather-boldItalic.fntdata"/><Relationship Id="rId25" Type="http://schemas.openxmlformats.org/officeDocument/2006/relationships/font" Target="fonts/Merriweather-italic.fntdata"/><Relationship Id="rId28" Type="http://schemas.openxmlformats.org/officeDocument/2006/relationships/font" Target="fonts/Exo-bold.fntdata"/><Relationship Id="rId27" Type="http://schemas.openxmlformats.org/officeDocument/2006/relationships/font" Target="fonts/Ex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Exo-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Ex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19" Type="http://schemas.openxmlformats.org/officeDocument/2006/relationships/font" Target="fonts/Spectral-regular.fntdata"/><Relationship Id="rId18" Type="http://schemas.openxmlformats.org/officeDocument/2006/relationships/font" Target="fonts/Lateef-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62850" y="685800"/>
            <a:ext cx="233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 name="Shape 47"/>
        <p:cNvGrpSpPr/>
        <p:nvPr/>
      </p:nvGrpSpPr>
      <p:grpSpPr>
        <a:xfrm>
          <a:off x="0" y="0"/>
          <a:ext cx="0" cy="0"/>
          <a:chOff x="0" y="0"/>
          <a:chExt cx="0" cy="0"/>
        </a:xfrm>
      </p:grpSpPr>
      <p:sp>
        <p:nvSpPr>
          <p:cNvPr id="48" name="Google Shape;48;p1:notes"/>
          <p:cNvSpPr/>
          <p:nvPr>
            <p:ph idx="2" type="sldImg"/>
          </p:nvPr>
        </p:nvSpPr>
        <p:spPr>
          <a:xfrm>
            <a:off x="2262188" y="685800"/>
            <a:ext cx="23336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notes"/>
          <p:cNvSpPr/>
          <p:nvPr>
            <p:ph idx="2" type="sldImg"/>
          </p:nvPr>
        </p:nvSpPr>
        <p:spPr>
          <a:xfrm>
            <a:off x="2262850" y="685800"/>
            <a:ext cx="2333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2262850" y="685800"/>
            <a:ext cx="2333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734dc91479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g734dc91479_2_0:notes"/>
          <p:cNvSpPr/>
          <p:nvPr>
            <p:ph idx="2" type="sldImg"/>
          </p:nvPr>
        </p:nvSpPr>
        <p:spPr>
          <a:xfrm>
            <a:off x="2262188" y="685800"/>
            <a:ext cx="2333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734dc91479_2_27:notes"/>
          <p:cNvSpPr/>
          <p:nvPr>
            <p:ph idx="2" type="sldImg"/>
          </p:nvPr>
        </p:nvSpPr>
        <p:spPr>
          <a:xfrm>
            <a:off x="2262188" y="685800"/>
            <a:ext cx="2333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734dc91479_2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734dc91479_2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734dc91479_2_38:notes"/>
          <p:cNvSpPr/>
          <p:nvPr>
            <p:ph idx="2" type="sldImg"/>
          </p:nvPr>
        </p:nvSpPr>
        <p:spPr>
          <a:xfrm>
            <a:off x="2262850" y="685800"/>
            <a:ext cx="2333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4:notes"/>
          <p:cNvSpPr/>
          <p:nvPr>
            <p:ph idx="2" type="sldImg"/>
          </p:nvPr>
        </p:nvSpPr>
        <p:spPr>
          <a:xfrm>
            <a:off x="2262188" y="685800"/>
            <a:ext cx="23336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93805" y="3706329"/>
            <a:ext cx="16231801" cy="10217400"/>
          </a:xfrm>
          <a:prstGeom prst="rect">
            <a:avLst/>
          </a:prstGeom>
          <a:noFill/>
          <a:ln>
            <a:noFill/>
          </a:ln>
        </p:spPr>
        <p:txBody>
          <a:bodyPr anchorCtr="0" anchor="b" bIns="267800" lIns="267800" spcFirstLastPara="1" rIns="267800" wrap="square" tIns="267800">
            <a:noAutofit/>
          </a:bodyPr>
          <a:lstStyle>
            <a:lvl1pPr lvl="0" algn="ctr">
              <a:lnSpc>
                <a:spcPct val="100000"/>
              </a:lnSpc>
              <a:spcBef>
                <a:spcPts val="0"/>
              </a:spcBef>
              <a:spcAft>
                <a:spcPts val="0"/>
              </a:spcAft>
              <a:buClr>
                <a:schemeClr val="accent5"/>
              </a:buClr>
              <a:buSzPts val="14100"/>
              <a:buFont typeface="Merriweather"/>
              <a:buNone/>
              <a:defRPr sz="14100">
                <a:solidFill>
                  <a:schemeClr val="accent5"/>
                </a:solidFill>
                <a:latin typeface="Merriweather"/>
                <a:ea typeface="Merriweather"/>
                <a:cs typeface="Merriweather"/>
                <a:sym typeface="Merriweather"/>
              </a:defRPr>
            </a:lvl1pPr>
            <a:lvl2pPr lvl="1" algn="ctr">
              <a:lnSpc>
                <a:spcPct val="100000"/>
              </a:lnSpc>
              <a:spcBef>
                <a:spcPts val="0"/>
              </a:spcBef>
              <a:spcAft>
                <a:spcPts val="0"/>
              </a:spcAft>
              <a:buClr>
                <a:schemeClr val="accent5"/>
              </a:buClr>
              <a:buSzPts val="14100"/>
              <a:buFont typeface="Merriweather"/>
              <a:buNone/>
              <a:defRPr sz="14100">
                <a:solidFill>
                  <a:schemeClr val="accent5"/>
                </a:solidFill>
                <a:latin typeface="Merriweather"/>
                <a:ea typeface="Merriweather"/>
                <a:cs typeface="Merriweather"/>
                <a:sym typeface="Merriweather"/>
              </a:defRPr>
            </a:lvl2pPr>
            <a:lvl3pPr lvl="2" algn="ctr">
              <a:lnSpc>
                <a:spcPct val="100000"/>
              </a:lnSpc>
              <a:spcBef>
                <a:spcPts val="0"/>
              </a:spcBef>
              <a:spcAft>
                <a:spcPts val="0"/>
              </a:spcAft>
              <a:buClr>
                <a:schemeClr val="accent5"/>
              </a:buClr>
              <a:buSzPts val="14100"/>
              <a:buFont typeface="Merriweather"/>
              <a:buNone/>
              <a:defRPr sz="14100">
                <a:solidFill>
                  <a:schemeClr val="accent5"/>
                </a:solidFill>
                <a:latin typeface="Merriweather"/>
                <a:ea typeface="Merriweather"/>
                <a:cs typeface="Merriweather"/>
                <a:sym typeface="Merriweather"/>
              </a:defRPr>
            </a:lvl3pPr>
            <a:lvl4pPr lvl="3" algn="ctr">
              <a:lnSpc>
                <a:spcPct val="100000"/>
              </a:lnSpc>
              <a:spcBef>
                <a:spcPts val="0"/>
              </a:spcBef>
              <a:spcAft>
                <a:spcPts val="0"/>
              </a:spcAft>
              <a:buClr>
                <a:schemeClr val="accent5"/>
              </a:buClr>
              <a:buSzPts val="14100"/>
              <a:buFont typeface="Merriweather"/>
              <a:buNone/>
              <a:defRPr sz="14100">
                <a:solidFill>
                  <a:schemeClr val="accent5"/>
                </a:solidFill>
                <a:latin typeface="Merriweather"/>
                <a:ea typeface="Merriweather"/>
                <a:cs typeface="Merriweather"/>
                <a:sym typeface="Merriweather"/>
              </a:defRPr>
            </a:lvl4pPr>
            <a:lvl5pPr lvl="4" algn="ctr">
              <a:lnSpc>
                <a:spcPct val="100000"/>
              </a:lnSpc>
              <a:spcBef>
                <a:spcPts val="0"/>
              </a:spcBef>
              <a:spcAft>
                <a:spcPts val="0"/>
              </a:spcAft>
              <a:buClr>
                <a:schemeClr val="accent5"/>
              </a:buClr>
              <a:buSzPts val="14100"/>
              <a:buFont typeface="Merriweather"/>
              <a:buNone/>
              <a:defRPr sz="14100">
                <a:solidFill>
                  <a:schemeClr val="accent5"/>
                </a:solidFill>
                <a:latin typeface="Merriweather"/>
                <a:ea typeface="Merriweather"/>
                <a:cs typeface="Merriweather"/>
                <a:sym typeface="Merriweather"/>
              </a:defRPr>
            </a:lvl5pPr>
            <a:lvl6pPr lvl="5" algn="ctr">
              <a:lnSpc>
                <a:spcPct val="100000"/>
              </a:lnSpc>
              <a:spcBef>
                <a:spcPts val="0"/>
              </a:spcBef>
              <a:spcAft>
                <a:spcPts val="0"/>
              </a:spcAft>
              <a:buClr>
                <a:schemeClr val="accent5"/>
              </a:buClr>
              <a:buSzPts val="14100"/>
              <a:buFont typeface="Merriweather"/>
              <a:buNone/>
              <a:defRPr sz="14100">
                <a:solidFill>
                  <a:schemeClr val="accent5"/>
                </a:solidFill>
                <a:latin typeface="Merriweather"/>
                <a:ea typeface="Merriweather"/>
                <a:cs typeface="Merriweather"/>
                <a:sym typeface="Merriweather"/>
              </a:defRPr>
            </a:lvl6pPr>
            <a:lvl7pPr lvl="6" algn="ctr">
              <a:lnSpc>
                <a:spcPct val="100000"/>
              </a:lnSpc>
              <a:spcBef>
                <a:spcPts val="0"/>
              </a:spcBef>
              <a:spcAft>
                <a:spcPts val="0"/>
              </a:spcAft>
              <a:buClr>
                <a:schemeClr val="accent5"/>
              </a:buClr>
              <a:buSzPts val="14100"/>
              <a:buFont typeface="Merriweather"/>
              <a:buNone/>
              <a:defRPr sz="14100">
                <a:solidFill>
                  <a:schemeClr val="accent5"/>
                </a:solidFill>
                <a:latin typeface="Merriweather"/>
                <a:ea typeface="Merriweather"/>
                <a:cs typeface="Merriweather"/>
                <a:sym typeface="Merriweather"/>
              </a:defRPr>
            </a:lvl7pPr>
            <a:lvl8pPr lvl="7" algn="ctr">
              <a:lnSpc>
                <a:spcPct val="100000"/>
              </a:lnSpc>
              <a:spcBef>
                <a:spcPts val="0"/>
              </a:spcBef>
              <a:spcAft>
                <a:spcPts val="0"/>
              </a:spcAft>
              <a:buClr>
                <a:schemeClr val="accent5"/>
              </a:buClr>
              <a:buSzPts val="14100"/>
              <a:buFont typeface="Merriweather"/>
              <a:buNone/>
              <a:defRPr sz="14100">
                <a:solidFill>
                  <a:schemeClr val="accent5"/>
                </a:solidFill>
                <a:latin typeface="Merriweather"/>
                <a:ea typeface="Merriweather"/>
                <a:cs typeface="Merriweather"/>
                <a:sym typeface="Merriweather"/>
              </a:defRPr>
            </a:lvl8pPr>
            <a:lvl9pPr lvl="8" algn="ctr">
              <a:lnSpc>
                <a:spcPct val="100000"/>
              </a:lnSpc>
              <a:spcBef>
                <a:spcPts val="0"/>
              </a:spcBef>
              <a:spcAft>
                <a:spcPts val="0"/>
              </a:spcAft>
              <a:buClr>
                <a:schemeClr val="accent5"/>
              </a:buClr>
              <a:buSzPts val="14100"/>
              <a:buFont typeface="Merriweather"/>
              <a:buNone/>
              <a:defRPr sz="14100">
                <a:solidFill>
                  <a:schemeClr val="accent5"/>
                </a:solidFill>
                <a:latin typeface="Merriweather"/>
                <a:ea typeface="Merriweather"/>
                <a:cs typeface="Merriweather"/>
                <a:sym typeface="Merriweather"/>
              </a:defRPr>
            </a:lvl9pPr>
          </a:lstStyle>
          <a:p/>
        </p:txBody>
      </p:sp>
      <p:sp>
        <p:nvSpPr>
          <p:cNvPr id="11" name="Google Shape;11;p2"/>
          <p:cNvSpPr txBox="1"/>
          <p:nvPr>
            <p:ph idx="1" type="subTitle"/>
          </p:nvPr>
        </p:nvSpPr>
        <p:spPr>
          <a:xfrm>
            <a:off x="593789" y="14107644"/>
            <a:ext cx="16231801" cy="3945300"/>
          </a:xfrm>
          <a:prstGeom prst="rect">
            <a:avLst/>
          </a:prstGeom>
          <a:noFill/>
          <a:ln>
            <a:noFill/>
          </a:ln>
        </p:spPr>
        <p:txBody>
          <a:bodyPr anchorCtr="0" anchor="t" bIns="267800" lIns="267800" spcFirstLastPara="1" rIns="267800" wrap="square" tIns="267800">
            <a:noAutofit/>
          </a:bodyPr>
          <a:lstStyle>
            <a:lvl1pPr lvl="0" algn="ctr">
              <a:lnSpc>
                <a:spcPct val="100000"/>
              </a:lnSpc>
              <a:spcBef>
                <a:spcPts val="0"/>
              </a:spcBef>
              <a:spcAft>
                <a:spcPts val="0"/>
              </a:spcAft>
              <a:buSzPts val="8200"/>
              <a:buNone/>
              <a:defRPr sz="8200"/>
            </a:lvl1pPr>
            <a:lvl2pPr lvl="1" algn="ctr">
              <a:lnSpc>
                <a:spcPct val="100000"/>
              </a:lnSpc>
              <a:spcBef>
                <a:spcPts val="0"/>
              </a:spcBef>
              <a:spcAft>
                <a:spcPts val="0"/>
              </a:spcAft>
              <a:buSzPts val="8200"/>
              <a:buNone/>
              <a:defRPr sz="8200"/>
            </a:lvl2pPr>
            <a:lvl3pPr lvl="2" algn="ctr">
              <a:lnSpc>
                <a:spcPct val="100000"/>
              </a:lnSpc>
              <a:spcBef>
                <a:spcPts val="0"/>
              </a:spcBef>
              <a:spcAft>
                <a:spcPts val="0"/>
              </a:spcAft>
              <a:buSzPts val="8200"/>
              <a:buNone/>
              <a:defRPr sz="8200"/>
            </a:lvl3pPr>
            <a:lvl4pPr lvl="3" algn="ctr">
              <a:lnSpc>
                <a:spcPct val="100000"/>
              </a:lnSpc>
              <a:spcBef>
                <a:spcPts val="0"/>
              </a:spcBef>
              <a:spcAft>
                <a:spcPts val="0"/>
              </a:spcAft>
              <a:buSzPts val="8200"/>
              <a:buNone/>
              <a:defRPr sz="8200"/>
            </a:lvl4pPr>
            <a:lvl5pPr lvl="4" algn="ctr">
              <a:lnSpc>
                <a:spcPct val="100000"/>
              </a:lnSpc>
              <a:spcBef>
                <a:spcPts val="0"/>
              </a:spcBef>
              <a:spcAft>
                <a:spcPts val="0"/>
              </a:spcAft>
              <a:buSzPts val="8200"/>
              <a:buNone/>
              <a:defRPr sz="8200"/>
            </a:lvl5pPr>
            <a:lvl6pPr lvl="5" algn="ctr">
              <a:lnSpc>
                <a:spcPct val="100000"/>
              </a:lnSpc>
              <a:spcBef>
                <a:spcPts val="0"/>
              </a:spcBef>
              <a:spcAft>
                <a:spcPts val="0"/>
              </a:spcAft>
              <a:buSzPts val="8200"/>
              <a:buNone/>
              <a:defRPr sz="8200"/>
            </a:lvl6pPr>
            <a:lvl7pPr lvl="6" algn="ctr">
              <a:lnSpc>
                <a:spcPct val="100000"/>
              </a:lnSpc>
              <a:spcBef>
                <a:spcPts val="0"/>
              </a:spcBef>
              <a:spcAft>
                <a:spcPts val="0"/>
              </a:spcAft>
              <a:buSzPts val="8200"/>
              <a:buNone/>
              <a:defRPr sz="8200"/>
            </a:lvl7pPr>
            <a:lvl8pPr lvl="7" algn="ctr">
              <a:lnSpc>
                <a:spcPct val="100000"/>
              </a:lnSpc>
              <a:spcBef>
                <a:spcPts val="0"/>
              </a:spcBef>
              <a:spcAft>
                <a:spcPts val="0"/>
              </a:spcAft>
              <a:buSzPts val="8200"/>
              <a:buNone/>
              <a:defRPr sz="8200"/>
            </a:lvl8pPr>
            <a:lvl9pPr lvl="8" algn="ctr">
              <a:lnSpc>
                <a:spcPct val="100000"/>
              </a:lnSpc>
              <a:spcBef>
                <a:spcPts val="0"/>
              </a:spcBef>
              <a:spcAft>
                <a:spcPts val="0"/>
              </a:spcAft>
              <a:buSzPts val="8200"/>
              <a:buNone/>
              <a:defRPr sz="8200"/>
            </a:lvl9pPr>
          </a:lstStyle>
          <a:p/>
        </p:txBody>
      </p:sp>
      <p:sp>
        <p:nvSpPr>
          <p:cNvPr id="12" name="Google Shape;12;p2"/>
          <p:cNvSpPr txBox="1"/>
          <p:nvPr>
            <p:ph idx="12" type="sldNum"/>
          </p:nvPr>
        </p:nvSpPr>
        <p:spPr>
          <a:xfrm>
            <a:off x="16140038" y="23212456"/>
            <a:ext cx="1045200" cy="1959300"/>
          </a:xfrm>
          <a:prstGeom prst="rect">
            <a:avLst/>
          </a:prstGeom>
          <a:noFill/>
          <a:ln>
            <a:noFill/>
          </a:ln>
        </p:spPr>
        <p:txBody>
          <a:bodyPr anchorCtr="0" anchor="ctr" bIns="267800" lIns="267800" spcFirstLastPara="1" rIns="267800" wrap="square" tIns="267800">
            <a:noAutofit/>
          </a:bodyPr>
          <a:lstStyle>
            <a:lvl1pPr indent="0" lvl="0"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5" name="Shape 45"/>
        <p:cNvGrpSpPr/>
        <p:nvPr/>
      </p:nvGrpSpPr>
      <p:grpSpPr>
        <a:xfrm>
          <a:off x="0" y="0"/>
          <a:ext cx="0" cy="0"/>
          <a:chOff x="0" y="0"/>
          <a:chExt cx="0" cy="0"/>
        </a:xfrm>
      </p:grpSpPr>
      <p:sp>
        <p:nvSpPr>
          <p:cNvPr id="46" name="Google Shape;46;p11"/>
          <p:cNvSpPr txBox="1"/>
          <p:nvPr>
            <p:ph idx="12" type="sldNum"/>
          </p:nvPr>
        </p:nvSpPr>
        <p:spPr>
          <a:xfrm>
            <a:off x="16140038" y="23212456"/>
            <a:ext cx="1045200" cy="1959300"/>
          </a:xfrm>
          <a:prstGeom prst="rect">
            <a:avLst/>
          </a:prstGeom>
          <a:noFill/>
          <a:ln>
            <a:noFill/>
          </a:ln>
        </p:spPr>
        <p:txBody>
          <a:bodyPr anchorCtr="0" anchor="ctr" bIns="267800" lIns="267800" spcFirstLastPara="1" rIns="267800" wrap="square" tIns="267800">
            <a:noAutofit/>
          </a:bodyPr>
          <a:lstStyle>
            <a:lvl1pPr indent="0" lvl="0"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593789" y="2215236"/>
            <a:ext cx="16231801" cy="2850900"/>
          </a:xfrm>
          <a:prstGeom prst="rect">
            <a:avLst/>
          </a:prstGeom>
          <a:noFill/>
          <a:ln>
            <a:noFill/>
          </a:ln>
        </p:spPr>
        <p:txBody>
          <a:bodyPr anchorCtr="0" anchor="t" bIns="267800" lIns="267800" spcFirstLastPara="1" rIns="267800" wrap="square" tIns="267800">
            <a:noAutofit/>
          </a:bodyPr>
          <a:lstStyle>
            <a:lvl1pPr lvl="0" algn="l">
              <a:lnSpc>
                <a:spcPct val="100000"/>
              </a:lnSpc>
              <a:spcBef>
                <a:spcPts val="0"/>
              </a:spcBef>
              <a:spcAft>
                <a:spcPts val="0"/>
              </a:spcAft>
              <a:buClr>
                <a:schemeClr val="accent5"/>
              </a:buClr>
              <a:buSzPts val="7000"/>
              <a:buFont typeface="Merriweather"/>
              <a:buNone/>
              <a:defRPr sz="7000">
                <a:solidFill>
                  <a:srgbClr val="A8D08C"/>
                </a:solidFill>
                <a:latin typeface="Merriweather"/>
                <a:ea typeface="Merriweather"/>
                <a:cs typeface="Merriweather"/>
                <a:sym typeface="Merriweather"/>
              </a:defRPr>
            </a:lvl1pPr>
            <a:lvl2pPr lvl="1"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2pPr>
            <a:lvl3pPr lvl="2"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3pPr>
            <a:lvl4pPr lvl="3"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4pPr>
            <a:lvl5pPr lvl="4"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5pPr>
            <a:lvl6pPr lvl="5"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6pPr>
            <a:lvl7pPr lvl="6"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7pPr>
            <a:lvl8pPr lvl="7"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8pPr>
            <a:lvl9pPr lvl="8"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9pPr>
          </a:lstStyle>
          <a:p/>
        </p:txBody>
      </p:sp>
      <p:sp>
        <p:nvSpPr>
          <p:cNvPr id="15" name="Google Shape;15;p3"/>
          <p:cNvSpPr txBox="1"/>
          <p:nvPr>
            <p:ph idx="1" type="body"/>
          </p:nvPr>
        </p:nvSpPr>
        <p:spPr>
          <a:xfrm>
            <a:off x="593789" y="5736764"/>
            <a:ext cx="16231801" cy="17006101"/>
          </a:xfrm>
          <a:prstGeom prst="rect">
            <a:avLst/>
          </a:prstGeom>
          <a:noFill/>
          <a:ln>
            <a:noFill/>
          </a:ln>
        </p:spPr>
        <p:txBody>
          <a:bodyPr anchorCtr="0" anchor="t" bIns="267800" lIns="267800" spcFirstLastPara="1" rIns="267800" wrap="square" tIns="267800">
            <a:noAutofit/>
          </a:bodyPr>
          <a:lstStyle>
            <a:lvl1pPr indent="-488950" lvl="0" marL="457200" algn="l">
              <a:lnSpc>
                <a:spcPct val="100000"/>
              </a:lnSpc>
              <a:spcBef>
                <a:spcPts val="0"/>
              </a:spcBef>
              <a:spcAft>
                <a:spcPts val="0"/>
              </a:spcAft>
              <a:buClr>
                <a:schemeClr val="dk1"/>
              </a:buClr>
              <a:buSzPts val="4100"/>
              <a:buFont typeface="Montserrat"/>
              <a:buChar char="●"/>
              <a:defRPr sz="4100">
                <a:solidFill>
                  <a:schemeClr val="dk1"/>
                </a:solidFill>
                <a:latin typeface="Montserrat"/>
                <a:ea typeface="Montserrat"/>
                <a:cs typeface="Montserrat"/>
                <a:sym typeface="Montserrat"/>
              </a:defRPr>
            </a:lvl1pPr>
            <a:lvl2pPr indent="-488950" lvl="1" marL="914400" algn="l">
              <a:lnSpc>
                <a:spcPct val="100000"/>
              </a:lnSpc>
              <a:spcBef>
                <a:spcPts val="4700"/>
              </a:spcBef>
              <a:spcAft>
                <a:spcPts val="0"/>
              </a:spcAft>
              <a:buClr>
                <a:schemeClr val="dk1"/>
              </a:buClr>
              <a:buSzPts val="4100"/>
              <a:buFont typeface="Montserrat"/>
              <a:buChar char="○"/>
              <a:defRPr>
                <a:solidFill>
                  <a:schemeClr val="dk1"/>
                </a:solidFill>
                <a:latin typeface="Montserrat"/>
                <a:ea typeface="Montserrat"/>
                <a:cs typeface="Montserrat"/>
                <a:sym typeface="Montserrat"/>
              </a:defRPr>
            </a:lvl2pPr>
            <a:lvl3pPr indent="-488950" lvl="2" marL="1371600" algn="l">
              <a:lnSpc>
                <a:spcPct val="100000"/>
              </a:lnSpc>
              <a:spcBef>
                <a:spcPts val="4700"/>
              </a:spcBef>
              <a:spcAft>
                <a:spcPts val="0"/>
              </a:spcAft>
              <a:buClr>
                <a:schemeClr val="dk1"/>
              </a:buClr>
              <a:buSzPts val="4100"/>
              <a:buFont typeface="Montserrat"/>
              <a:buChar char="■"/>
              <a:defRPr>
                <a:solidFill>
                  <a:schemeClr val="dk1"/>
                </a:solidFill>
                <a:latin typeface="Montserrat"/>
                <a:ea typeface="Montserrat"/>
                <a:cs typeface="Montserrat"/>
                <a:sym typeface="Montserrat"/>
              </a:defRPr>
            </a:lvl3pPr>
            <a:lvl4pPr indent="-488950" lvl="3" marL="1828800" algn="l">
              <a:lnSpc>
                <a:spcPct val="100000"/>
              </a:lnSpc>
              <a:spcBef>
                <a:spcPts val="4700"/>
              </a:spcBef>
              <a:spcAft>
                <a:spcPts val="0"/>
              </a:spcAft>
              <a:buClr>
                <a:schemeClr val="dk1"/>
              </a:buClr>
              <a:buSzPts val="4100"/>
              <a:buFont typeface="Montserrat"/>
              <a:buChar char="●"/>
              <a:defRPr>
                <a:solidFill>
                  <a:schemeClr val="dk1"/>
                </a:solidFill>
                <a:latin typeface="Montserrat"/>
                <a:ea typeface="Montserrat"/>
                <a:cs typeface="Montserrat"/>
                <a:sym typeface="Montserrat"/>
              </a:defRPr>
            </a:lvl4pPr>
            <a:lvl5pPr indent="-488950" lvl="4" marL="2286000" algn="l">
              <a:lnSpc>
                <a:spcPct val="100000"/>
              </a:lnSpc>
              <a:spcBef>
                <a:spcPts val="4700"/>
              </a:spcBef>
              <a:spcAft>
                <a:spcPts val="0"/>
              </a:spcAft>
              <a:buClr>
                <a:schemeClr val="dk1"/>
              </a:buClr>
              <a:buSzPts val="4100"/>
              <a:buFont typeface="Montserrat"/>
              <a:buChar char="○"/>
              <a:defRPr>
                <a:solidFill>
                  <a:schemeClr val="dk1"/>
                </a:solidFill>
                <a:latin typeface="Montserrat"/>
                <a:ea typeface="Montserrat"/>
                <a:cs typeface="Montserrat"/>
                <a:sym typeface="Montserrat"/>
              </a:defRPr>
            </a:lvl5pPr>
            <a:lvl6pPr indent="-488950" lvl="5" marL="2743200" algn="l">
              <a:lnSpc>
                <a:spcPct val="100000"/>
              </a:lnSpc>
              <a:spcBef>
                <a:spcPts val="4700"/>
              </a:spcBef>
              <a:spcAft>
                <a:spcPts val="0"/>
              </a:spcAft>
              <a:buClr>
                <a:schemeClr val="dk1"/>
              </a:buClr>
              <a:buSzPts val="4100"/>
              <a:buFont typeface="Montserrat"/>
              <a:buChar char="■"/>
              <a:defRPr>
                <a:solidFill>
                  <a:schemeClr val="dk1"/>
                </a:solidFill>
                <a:latin typeface="Montserrat"/>
                <a:ea typeface="Montserrat"/>
                <a:cs typeface="Montserrat"/>
                <a:sym typeface="Montserrat"/>
              </a:defRPr>
            </a:lvl6pPr>
            <a:lvl7pPr indent="-488950" lvl="6" marL="3200400" algn="l">
              <a:lnSpc>
                <a:spcPct val="100000"/>
              </a:lnSpc>
              <a:spcBef>
                <a:spcPts val="4700"/>
              </a:spcBef>
              <a:spcAft>
                <a:spcPts val="0"/>
              </a:spcAft>
              <a:buClr>
                <a:schemeClr val="dk1"/>
              </a:buClr>
              <a:buSzPts val="4100"/>
              <a:buFont typeface="Montserrat"/>
              <a:buChar char="●"/>
              <a:defRPr>
                <a:solidFill>
                  <a:schemeClr val="dk1"/>
                </a:solidFill>
                <a:latin typeface="Montserrat"/>
                <a:ea typeface="Montserrat"/>
                <a:cs typeface="Montserrat"/>
                <a:sym typeface="Montserrat"/>
              </a:defRPr>
            </a:lvl7pPr>
            <a:lvl8pPr indent="-488950" lvl="7" marL="3657600" algn="l">
              <a:lnSpc>
                <a:spcPct val="100000"/>
              </a:lnSpc>
              <a:spcBef>
                <a:spcPts val="4700"/>
              </a:spcBef>
              <a:spcAft>
                <a:spcPts val="0"/>
              </a:spcAft>
              <a:buClr>
                <a:schemeClr val="dk1"/>
              </a:buClr>
              <a:buSzPts val="4100"/>
              <a:buFont typeface="Montserrat"/>
              <a:buChar char="○"/>
              <a:defRPr>
                <a:solidFill>
                  <a:schemeClr val="dk1"/>
                </a:solidFill>
                <a:latin typeface="Montserrat"/>
                <a:ea typeface="Montserrat"/>
                <a:cs typeface="Montserrat"/>
                <a:sym typeface="Montserrat"/>
              </a:defRPr>
            </a:lvl8pPr>
            <a:lvl9pPr indent="-488950" lvl="8" marL="4114800" algn="l">
              <a:lnSpc>
                <a:spcPct val="100000"/>
              </a:lnSpc>
              <a:spcBef>
                <a:spcPts val="4700"/>
              </a:spcBef>
              <a:spcAft>
                <a:spcPts val="4700"/>
              </a:spcAft>
              <a:buClr>
                <a:schemeClr val="dk1"/>
              </a:buClr>
              <a:buSzPts val="4100"/>
              <a:buFont typeface="Montserrat"/>
              <a:buChar char="■"/>
              <a:defRPr>
                <a:solidFill>
                  <a:schemeClr val="dk1"/>
                </a:solidFill>
                <a:latin typeface="Montserrat"/>
                <a:ea typeface="Montserrat"/>
                <a:cs typeface="Montserrat"/>
                <a:sym typeface="Montserrat"/>
              </a:defRPr>
            </a:lvl9pPr>
          </a:lstStyle>
          <a:p/>
        </p:txBody>
      </p:sp>
      <p:sp>
        <p:nvSpPr>
          <p:cNvPr id="16" name="Google Shape;16;p3"/>
          <p:cNvSpPr txBox="1"/>
          <p:nvPr>
            <p:ph idx="12" type="sldNum"/>
          </p:nvPr>
        </p:nvSpPr>
        <p:spPr>
          <a:xfrm>
            <a:off x="16140038" y="23212456"/>
            <a:ext cx="1045200" cy="1959300"/>
          </a:xfrm>
          <a:prstGeom prst="rect">
            <a:avLst/>
          </a:prstGeom>
          <a:noFill/>
          <a:ln>
            <a:noFill/>
          </a:ln>
        </p:spPr>
        <p:txBody>
          <a:bodyPr anchorCtr="0" anchor="ctr" bIns="267800" lIns="267800" spcFirstLastPara="1" rIns="267800" wrap="square" tIns="267800">
            <a:noAutofit/>
          </a:bodyPr>
          <a:lstStyle>
            <a:lvl1pPr indent="0" lvl="0"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7" name="Shape 17"/>
        <p:cNvGrpSpPr/>
        <p:nvPr/>
      </p:nvGrpSpPr>
      <p:grpSpPr>
        <a:xfrm>
          <a:off x="0" y="0"/>
          <a:ext cx="0" cy="0"/>
          <a:chOff x="0" y="0"/>
          <a:chExt cx="0" cy="0"/>
        </a:xfrm>
      </p:grpSpPr>
      <p:sp>
        <p:nvSpPr>
          <p:cNvPr id="18" name="Google Shape;18;p4"/>
          <p:cNvSpPr txBox="1"/>
          <p:nvPr>
            <p:ph type="title"/>
          </p:nvPr>
        </p:nvSpPr>
        <p:spPr>
          <a:xfrm>
            <a:off x="593789" y="2215236"/>
            <a:ext cx="16231801" cy="2850900"/>
          </a:xfrm>
          <a:prstGeom prst="rect">
            <a:avLst/>
          </a:prstGeom>
          <a:noFill/>
          <a:ln>
            <a:noFill/>
          </a:ln>
        </p:spPr>
        <p:txBody>
          <a:bodyPr anchorCtr="0" anchor="t" bIns="267800" lIns="267800" spcFirstLastPara="1" rIns="267800" wrap="square" tIns="267800">
            <a:noAutofit/>
          </a:bodyPr>
          <a:lstStyle>
            <a:lvl1pPr lvl="0"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1pPr>
            <a:lvl2pPr lvl="1"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2pPr>
            <a:lvl3pPr lvl="2"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3pPr>
            <a:lvl4pPr lvl="3"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4pPr>
            <a:lvl5pPr lvl="4"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5pPr>
            <a:lvl6pPr lvl="5"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6pPr>
            <a:lvl7pPr lvl="6"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7pPr>
            <a:lvl8pPr lvl="7"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8pPr>
            <a:lvl9pPr lvl="8"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9pPr>
          </a:lstStyle>
          <a:p/>
        </p:txBody>
      </p:sp>
      <p:sp>
        <p:nvSpPr>
          <p:cNvPr id="19" name="Google Shape;19;p4"/>
          <p:cNvSpPr txBox="1"/>
          <p:nvPr>
            <p:ph idx="1" type="body"/>
          </p:nvPr>
        </p:nvSpPr>
        <p:spPr>
          <a:xfrm>
            <a:off x="593789" y="5736764"/>
            <a:ext cx="7619700" cy="17006101"/>
          </a:xfrm>
          <a:prstGeom prst="rect">
            <a:avLst/>
          </a:prstGeom>
          <a:noFill/>
          <a:ln>
            <a:noFill/>
          </a:ln>
        </p:spPr>
        <p:txBody>
          <a:bodyPr anchorCtr="0" anchor="t" bIns="267800" lIns="267800" spcFirstLastPara="1" rIns="267800" wrap="square" tIns="267800">
            <a:noAutofit/>
          </a:bodyPr>
          <a:lstStyle>
            <a:lvl1pPr indent="-488950" lvl="0" marL="457200" algn="l">
              <a:lnSpc>
                <a:spcPct val="100000"/>
              </a:lnSpc>
              <a:spcBef>
                <a:spcPts val="0"/>
              </a:spcBef>
              <a:spcAft>
                <a:spcPts val="0"/>
              </a:spcAft>
              <a:buClr>
                <a:srgbClr val="000000"/>
              </a:buClr>
              <a:buSzPts val="4100"/>
              <a:buFont typeface="Montserrat"/>
              <a:buChar char="●"/>
              <a:defRPr sz="4100">
                <a:solidFill>
                  <a:srgbClr val="000000"/>
                </a:solidFill>
                <a:latin typeface="Montserrat"/>
                <a:ea typeface="Montserrat"/>
                <a:cs typeface="Montserrat"/>
                <a:sym typeface="Montserrat"/>
              </a:defRPr>
            </a:lvl1pPr>
            <a:lvl2pPr indent="-488950" lvl="1" marL="914400" algn="l">
              <a:lnSpc>
                <a:spcPct val="100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2pPr>
            <a:lvl3pPr indent="-488950" lvl="2" marL="1371600" algn="l">
              <a:lnSpc>
                <a:spcPct val="100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3pPr>
            <a:lvl4pPr indent="-488950" lvl="3" marL="1828800" algn="l">
              <a:lnSpc>
                <a:spcPct val="100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4pPr>
            <a:lvl5pPr indent="-488950" lvl="4" marL="2286000" algn="l">
              <a:lnSpc>
                <a:spcPct val="100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5pPr>
            <a:lvl6pPr indent="-488950" lvl="5" marL="2743200" algn="l">
              <a:lnSpc>
                <a:spcPct val="100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6pPr>
            <a:lvl7pPr indent="-488950" lvl="6" marL="3200400" algn="l">
              <a:lnSpc>
                <a:spcPct val="100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7pPr>
            <a:lvl8pPr indent="-488950" lvl="7" marL="3657600" algn="l">
              <a:lnSpc>
                <a:spcPct val="100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8pPr>
            <a:lvl9pPr indent="-488950" lvl="8" marL="4114800" algn="l">
              <a:lnSpc>
                <a:spcPct val="100000"/>
              </a:lnSpc>
              <a:spcBef>
                <a:spcPts val="4700"/>
              </a:spcBef>
              <a:spcAft>
                <a:spcPts val="4700"/>
              </a:spcAft>
              <a:buClr>
                <a:srgbClr val="000000"/>
              </a:buClr>
              <a:buSzPts val="4100"/>
              <a:buFont typeface="Montserrat"/>
              <a:buChar char="■"/>
              <a:defRPr>
                <a:solidFill>
                  <a:srgbClr val="000000"/>
                </a:solidFill>
                <a:latin typeface="Montserrat"/>
                <a:ea typeface="Montserrat"/>
                <a:cs typeface="Montserrat"/>
                <a:sym typeface="Montserrat"/>
              </a:defRPr>
            </a:lvl9pPr>
          </a:lstStyle>
          <a:p/>
        </p:txBody>
      </p:sp>
      <p:sp>
        <p:nvSpPr>
          <p:cNvPr id="20" name="Google Shape;20;p4"/>
          <p:cNvSpPr txBox="1"/>
          <p:nvPr>
            <p:ph idx="2" type="body"/>
          </p:nvPr>
        </p:nvSpPr>
        <p:spPr>
          <a:xfrm>
            <a:off x="9205725" y="5736764"/>
            <a:ext cx="7619700" cy="17006101"/>
          </a:xfrm>
          <a:prstGeom prst="rect">
            <a:avLst/>
          </a:prstGeom>
          <a:noFill/>
          <a:ln>
            <a:noFill/>
          </a:ln>
        </p:spPr>
        <p:txBody>
          <a:bodyPr anchorCtr="0" anchor="t" bIns="267800" lIns="267800" spcFirstLastPara="1" rIns="267800" wrap="square" tIns="267800">
            <a:noAutofit/>
          </a:bodyPr>
          <a:lstStyle>
            <a:lvl1pPr indent="-488950" lvl="0" marL="457200" algn="l">
              <a:lnSpc>
                <a:spcPct val="100000"/>
              </a:lnSpc>
              <a:spcBef>
                <a:spcPts val="0"/>
              </a:spcBef>
              <a:spcAft>
                <a:spcPts val="0"/>
              </a:spcAft>
              <a:buClr>
                <a:srgbClr val="000000"/>
              </a:buClr>
              <a:buSzPts val="4100"/>
              <a:buFont typeface="Montserrat"/>
              <a:buChar char="●"/>
              <a:defRPr sz="4100">
                <a:solidFill>
                  <a:srgbClr val="000000"/>
                </a:solidFill>
                <a:latin typeface="Montserrat"/>
                <a:ea typeface="Montserrat"/>
                <a:cs typeface="Montserrat"/>
                <a:sym typeface="Montserrat"/>
              </a:defRPr>
            </a:lvl1pPr>
            <a:lvl2pPr indent="-488950" lvl="1" marL="914400" algn="l">
              <a:lnSpc>
                <a:spcPct val="100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2pPr>
            <a:lvl3pPr indent="-488950" lvl="2" marL="1371600" algn="l">
              <a:lnSpc>
                <a:spcPct val="100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3pPr>
            <a:lvl4pPr indent="-488950" lvl="3" marL="1828800" algn="l">
              <a:lnSpc>
                <a:spcPct val="100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4pPr>
            <a:lvl5pPr indent="-488950" lvl="4" marL="2286000" algn="l">
              <a:lnSpc>
                <a:spcPct val="100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5pPr>
            <a:lvl6pPr indent="-488950" lvl="5" marL="2743200" algn="l">
              <a:lnSpc>
                <a:spcPct val="100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6pPr>
            <a:lvl7pPr indent="-488950" lvl="6" marL="3200400" algn="l">
              <a:lnSpc>
                <a:spcPct val="100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7pPr>
            <a:lvl8pPr indent="-488950" lvl="7" marL="3657600" algn="l">
              <a:lnSpc>
                <a:spcPct val="100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8pPr>
            <a:lvl9pPr indent="-488950" lvl="8" marL="4114800" algn="l">
              <a:lnSpc>
                <a:spcPct val="100000"/>
              </a:lnSpc>
              <a:spcBef>
                <a:spcPts val="4700"/>
              </a:spcBef>
              <a:spcAft>
                <a:spcPts val="4700"/>
              </a:spcAft>
              <a:buClr>
                <a:srgbClr val="000000"/>
              </a:buClr>
              <a:buSzPts val="4100"/>
              <a:buFont typeface="Montserrat"/>
              <a:buChar char="■"/>
              <a:defRPr>
                <a:solidFill>
                  <a:srgbClr val="000000"/>
                </a:solidFill>
                <a:latin typeface="Montserrat"/>
                <a:ea typeface="Montserrat"/>
                <a:cs typeface="Montserrat"/>
                <a:sym typeface="Montserrat"/>
              </a:defRPr>
            </a:lvl9pPr>
          </a:lstStyle>
          <a:p/>
        </p:txBody>
      </p:sp>
      <p:sp>
        <p:nvSpPr>
          <p:cNvPr id="21" name="Google Shape;21;p4"/>
          <p:cNvSpPr txBox="1"/>
          <p:nvPr>
            <p:ph idx="12" type="sldNum"/>
          </p:nvPr>
        </p:nvSpPr>
        <p:spPr>
          <a:xfrm>
            <a:off x="16140038" y="23212456"/>
            <a:ext cx="1045200" cy="1959300"/>
          </a:xfrm>
          <a:prstGeom prst="rect">
            <a:avLst/>
          </a:prstGeom>
          <a:noFill/>
          <a:ln>
            <a:noFill/>
          </a:ln>
        </p:spPr>
        <p:txBody>
          <a:bodyPr anchorCtr="0" anchor="ctr" bIns="267800" lIns="267800" spcFirstLastPara="1" rIns="267800" wrap="square" tIns="267800">
            <a:noAutofit/>
          </a:bodyPr>
          <a:lstStyle>
            <a:lvl1pPr indent="0" lvl="0"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2" name="Shape 22"/>
        <p:cNvGrpSpPr/>
        <p:nvPr/>
      </p:nvGrpSpPr>
      <p:grpSpPr>
        <a:xfrm>
          <a:off x="0" y="0"/>
          <a:ext cx="0" cy="0"/>
          <a:chOff x="0" y="0"/>
          <a:chExt cx="0" cy="0"/>
        </a:xfrm>
      </p:grpSpPr>
      <p:sp>
        <p:nvSpPr>
          <p:cNvPr id="23" name="Google Shape;23;p5"/>
          <p:cNvSpPr txBox="1"/>
          <p:nvPr>
            <p:ph type="title"/>
          </p:nvPr>
        </p:nvSpPr>
        <p:spPr>
          <a:xfrm>
            <a:off x="593789" y="2215236"/>
            <a:ext cx="16231801" cy="2850900"/>
          </a:xfrm>
          <a:prstGeom prst="rect">
            <a:avLst/>
          </a:prstGeom>
          <a:noFill/>
          <a:ln>
            <a:noFill/>
          </a:ln>
        </p:spPr>
        <p:txBody>
          <a:bodyPr anchorCtr="0" anchor="t" bIns="267800" lIns="267800" spcFirstLastPara="1" rIns="267800" wrap="square" tIns="267800">
            <a:noAutofit/>
          </a:bodyPr>
          <a:lstStyle>
            <a:lvl1pPr lvl="0" algn="l">
              <a:lnSpc>
                <a:spcPct val="100000"/>
              </a:lnSpc>
              <a:spcBef>
                <a:spcPts val="0"/>
              </a:spcBef>
              <a:spcAft>
                <a:spcPts val="0"/>
              </a:spcAft>
              <a:buSzPts val="7000"/>
              <a:buFont typeface="Merriweather"/>
              <a:buNone/>
              <a:defRPr sz="7000">
                <a:latin typeface="Merriweather"/>
                <a:ea typeface="Merriweather"/>
                <a:cs typeface="Merriweather"/>
                <a:sym typeface="Merriweather"/>
              </a:defRPr>
            </a:lvl1pPr>
            <a:lvl2pPr lvl="1" algn="l">
              <a:lnSpc>
                <a:spcPct val="100000"/>
              </a:lnSpc>
              <a:spcBef>
                <a:spcPts val="0"/>
              </a:spcBef>
              <a:spcAft>
                <a:spcPts val="0"/>
              </a:spcAft>
              <a:buSzPts val="7000"/>
              <a:buFont typeface="Merriweather"/>
              <a:buNone/>
              <a:defRPr sz="7000">
                <a:latin typeface="Merriweather"/>
                <a:ea typeface="Merriweather"/>
                <a:cs typeface="Merriweather"/>
                <a:sym typeface="Merriweather"/>
              </a:defRPr>
            </a:lvl2pPr>
            <a:lvl3pPr lvl="2" algn="l">
              <a:lnSpc>
                <a:spcPct val="100000"/>
              </a:lnSpc>
              <a:spcBef>
                <a:spcPts val="0"/>
              </a:spcBef>
              <a:spcAft>
                <a:spcPts val="0"/>
              </a:spcAft>
              <a:buSzPts val="7000"/>
              <a:buFont typeface="Merriweather"/>
              <a:buNone/>
              <a:defRPr sz="7000">
                <a:latin typeface="Merriweather"/>
                <a:ea typeface="Merriweather"/>
                <a:cs typeface="Merriweather"/>
                <a:sym typeface="Merriweather"/>
              </a:defRPr>
            </a:lvl3pPr>
            <a:lvl4pPr lvl="3" algn="l">
              <a:lnSpc>
                <a:spcPct val="100000"/>
              </a:lnSpc>
              <a:spcBef>
                <a:spcPts val="0"/>
              </a:spcBef>
              <a:spcAft>
                <a:spcPts val="0"/>
              </a:spcAft>
              <a:buSzPts val="7000"/>
              <a:buFont typeface="Merriweather"/>
              <a:buNone/>
              <a:defRPr sz="7000">
                <a:latin typeface="Merriweather"/>
                <a:ea typeface="Merriweather"/>
                <a:cs typeface="Merriweather"/>
                <a:sym typeface="Merriweather"/>
              </a:defRPr>
            </a:lvl4pPr>
            <a:lvl5pPr lvl="4" algn="l">
              <a:lnSpc>
                <a:spcPct val="100000"/>
              </a:lnSpc>
              <a:spcBef>
                <a:spcPts val="0"/>
              </a:spcBef>
              <a:spcAft>
                <a:spcPts val="0"/>
              </a:spcAft>
              <a:buSzPts val="7000"/>
              <a:buFont typeface="Merriweather"/>
              <a:buNone/>
              <a:defRPr sz="7000">
                <a:latin typeface="Merriweather"/>
                <a:ea typeface="Merriweather"/>
                <a:cs typeface="Merriweather"/>
                <a:sym typeface="Merriweather"/>
              </a:defRPr>
            </a:lvl5pPr>
            <a:lvl6pPr lvl="5" algn="l">
              <a:lnSpc>
                <a:spcPct val="100000"/>
              </a:lnSpc>
              <a:spcBef>
                <a:spcPts val="0"/>
              </a:spcBef>
              <a:spcAft>
                <a:spcPts val="0"/>
              </a:spcAft>
              <a:buSzPts val="7000"/>
              <a:buFont typeface="Merriweather"/>
              <a:buNone/>
              <a:defRPr sz="7000">
                <a:latin typeface="Merriweather"/>
                <a:ea typeface="Merriweather"/>
                <a:cs typeface="Merriweather"/>
                <a:sym typeface="Merriweather"/>
              </a:defRPr>
            </a:lvl6pPr>
            <a:lvl7pPr lvl="6" algn="l">
              <a:lnSpc>
                <a:spcPct val="100000"/>
              </a:lnSpc>
              <a:spcBef>
                <a:spcPts val="0"/>
              </a:spcBef>
              <a:spcAft>
                <a:spcPts val="0"/>
              </a:spcAft>
              <a:buSzPts val="7000"/>
              <a:buFont typeface="Merriweather"/>
              <a:buNone/>
              <a:defRPr sz="7000">
                <a:latin typeface="Merriweather"/>
                <a:ea typeface="Merriweather"/>
                <a:cs typeface="Merriweather"/>
                <a:sym typeface="Merriweather"/>
              </a:defRPr>
            </a:lvl7pPr>
            <a:lvl8pPr lvl="7" algn="l">
              <a:lnSpc>
                <a:spcPct val="100000"/>
              </a:lnSpc>
              <a:spcBef>
                <a:spcPts val="0"/>
              </a:spcBef>
              <a:spcAft>
                <a:spcPts val="0"/>
              </a:spcAft>
              <a:buSzPts val="7000"/>
              <a:buFont typeface="Merriweather"/>
              <a:buNone/>
              <a:defRPr sz="7000">
                <a:latin typeface="Merriweather"/>
                <a:ea typeface="Merriweather"/>
                <a:cs typeface="Merriweather"/>
                <a:sym typeface="Merriweather"/>
              </a:defRPr>
            </a:lvl8pPr>
            <a:lvl9pPr lvl="8" algn="l">
              <a:lnSpc>
                <a:spcPct val="100000"/>
              </a:lnSpc>
              <a:spcBef>
                <a:spcPts val="0"/>
              </a:spcBef>
              <a:spcAft>
                <a:spcPts val="0"/>
              </a:spcAft>
              <a:buSzPts val="7000"/>
              <a:buFont typeface="Merriweather"/>
              <a:buNone/>
              <a:defRPr sz="7000">
                <a:latin typeface="Merriweather"/>
                <a:ea typeface="Merriweather"/>
                <a:cs typeface="Merriweather"/>
                <a:sym typeface="Merriweather"/>
              </a:defRPr>
            </a:lvl9pPr>
          </a:lstStyle>
          <a:p/>
        </p:txBody>
      </p:sp>
      <p:sp>
        <p:nvSpPr>
          <p:cNvPr id="24" name="Google Shape;24;p5"/>
          <p:cNvSpPr txBox="1"/>
          <p:nvPr>
            <p:ph idx="12" type="sldNum"/>
          </p:nvPr>
        </p:nvSpPr>
        <p:spPr>
          <a:xfrm>
            <a:off x="16140038" y="23212456"/>
            <a:ext cx="1045200" cy="1959300"/>
          </a:xfrm>
          <a:prstGeom prst="rect">
            <a:avLst/>
          </a:prstGeom>
          <a:noFill/>
          <a:ln>
            <a:noFill/>
          </a:ln>
        </p:spPr>
        <p:txBody>
          <a:bodyPr anchorCtr="0" anchor="ctr" bIns="267800" lIns="267800" spcFirstLastPara="1" rIns="267800" wrap="square" tIns="267800">
            <a:noAutofit/>
          </a:bodyPr>
          <a:lstStyle>
            <a:lvl1pPr indent="0" lvl="0"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5" name="Shape 25"/>
        <p:cNvGrpSpPr/>
        <p:nvPr/>
      </p:nvGrpSpPr>
      <p:grpSpPr>
        <a:xfrm>
          <a:off x="0" y="0"/>
          <a:ext cx="0" cy="0"/>
          <a:chOff x="0" y="0"/>
          <a:chExt cx="0" cy="0"/>
        </a:xfrm>
      </p:grpSpPr>
      <p:sp>
        <p:nvSpPr>
          <p:cNvPr id="26" name="Google Shape;26;p6"/>
          <p:cNvSpPr txBox="1"/>
          <p:nvPr>
            <p:ph type="title"/>
          </p:nvPr>
        </p:nvSpPr>
        <p:spPr>
          <a:xfrm>
            <a:off x="593789" y="1712729"/>
            <a:ext cx="13636499" cy="3761700"/>
          </a:xfrm>
          <a:prstGeom prst="rect">
            <a:avLst/>
          </a:prstGeom>
          <a:noFill/>
          <a:ln>
            <a:noFill/>
          </a:ln>
        </p:spPr>
        <p:txBody>
          <a:bodyPr anchorCtr="0" anchor="b" bIns="267800" lIns="267800" spcFirstLastPara="1" rIns="267800" wrap="square" tIns="267800">
            <a:noAutofit/>
          </a:bodyPr>
          <a:lstStyle>
            <a:lvl1pPr lvl="0"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1pPr>
            <a:lvl2pPr lvl="1"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2pPr>
            <a:lvl3pPr lvl="2"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3pPr>
            <a:lvl4pPr lvl="3"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4pPr>
            <a:lvl5pPr lvl="4"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5pPr>
            <a:lvl6pPr lvl="5"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6pPr>
            <a:lvl7pPr lvl="6"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7pPr>
            <a:lvl8pPr lvl="7"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8pPr>
            <a:lvl9pPr lvl="8"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9pPr>
          </a:lstStyle>
          <a:p/>
        </p:txBody>
      </p:sp>
      <p:sp>
        <p:nvSpPr>
          <p:cNvPr id="27" name="Google Shape;27;p6"/>
          <p:cNvSpPr txBox="1"/>
          <p:nvPr>
            <p:ph idx="1" type="body"/>
          </p:nvPr>
        </p:nvSpPr>
        <p:spPr>
          <a:xfrm>
            <a:off x="593789" y="6917120"/>
            <a:ext cx="5349300" cy="15826200"/>
          </a:xfrm>
          <a:prstGeom prst="rect">
            <a:avLst/>
          </a:prstGeom>
          <a:noFill/>
          <a:ln>
            <a:noFill/>
          </a:ln>
        </p:spPr>
        <p:txBody>
          <a:bodyPr anchorCtr="0" anchor="t" bIns="267800" lIns="267800" spcFirstLastPara="1" rIns="267800" wrap="square" tIns="267800">
            <a:noAutofit/>
          </a:bodyPr>
          <a:lstStyle>
            <a:lvl1pPr indent="-488950" lvl="0" marL="457200" algn="l">
              <a:lnSpc>
                <a:spcPct val="115000"/>
              </a:lnSpc>
              <a:spcBef>
                <a:spcPts val="0"/>
              </a:spcBef>
              <a:spcAft>
                <a:spcPts val="0"/>
              </a:spcAft>
              <a:buClr>
                <a:srgbClr val="000000"/>
              </a:buClr>
              <a:buSzPts val="4100"/>
              <a:buFont typeface="Montserrat"/>
              <a:buChar char="●"/>
              <a:defRPr sz="4100">
                <a:solidFill>
                  <a:srgbClr val="000000"/>
                </a:solidFill>
                <a:latin typeface="Montserrat"/>
                <a:ea typeface="Montserrat"/>
                <a:cs typeface="Montserrat"/>
                <a:sym typeface="Montserrat"/>
              </a:defRPr>
            </a:lvl1pPr>
            <a:lvl2pPr indent="-488950" lvl="1" marL="914400" algn="l">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2pPr>
            <a:lvl3pPr indent="-488950" lvl="2" marL="1371600" algn="l">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3pPr>
            <a:lvl4pPr indent="-488950" lvl="3" marL="1828800" algn="l">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4pPr>
            <a:lvl5pPr indent="-488950" lvl="4" marL="2286000" algn="l">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5pPr>
            <a:lvl6pPr indent="-488950" lvl="5" marL="2743200" algn="l">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6pPr>
            <a:lvl7pPr indent="-488950" lvl="6" marL="3200400" algn="l">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7pPr>
            <a:lvl8pPr indent="-488950" lvl="7" marL="3657600" algn="l">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8pPr>
            <a:lvl9pPr indent="-488950" lvl="8" marL="4114800" algn="l">
              <a:lnSpc>
                <a:spcPct val="115000"/>
              </a:lnSpc>
              <a:spcBef>
                <a:spcPts val="4700"/>
              </a:spcBef>
              <a:spcAft>
                <a:spcPts val="4700"/>
              </a:spcAft>
              <a:buClr>
                <a:srgbClr val="000000"/>
              </a:buClr>
              <a:buSzPts val="4100"/>
              <a:buFont typeface="Montserrat"/>
              <a:buChar char="■"/>
              <a:defRPr>
                <a:solidFill>
                  <a:srgbClr val="000000"/>
                </a:solidFill>
                <a:latin typeface="Montserrat"/>
                <a:ea typeface="Montserrat"/>
                <a:cs typeface="Montserrat"/>
                <a:sym typeface="Montserrat"/>
              </a:defRPr>
            </a:lvl9pPr>
          </a:lstStyle>
          <a:p/>
        </p:txBody>
      </p:sp>
      <p:sp>
        <p:nvSpPr>
          <p:cNvPr id="28" name="Google Shape;28;p6"/>
          <p:cNvSpPr txBox="1"/>
          <p:nvPr>
            <p:ph idx="12" type="sldNum"/>
          </p:nvPr>
        </p:nvSpPr>
        <p:spPr>
          <a:xfrm>
            <a:off x="16140038" y="23212456"/>
            <a:ext cx="1045200" cy="1959300"/>
          </a:xfrm>
          <a:prstGeom prst="rect">
            <a:avLst/>
          </a:prstGeom>
          <a:noFill/>
          <a:ln>
            <a:noFill/>
          </a:ln>
        </p:spPr>
        <p:txBody>
          <a:bodyPr anchorCtr="0" anchor="ctr" bIns="267800" lIns="267800" spcFirstLastPara="1" rIns="267800" wrap="square" tIns="267800">
            <a:noAutofit/>
          </a:bodyPr>
          <a:lstStyle>
            <a:lvl1pPr indent="0" lvl="0"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9" name="Shape 29"/>
        <p:cNvGrpSpPr/>
        <p:nvPr/>
      </p:nvGrpSpPr>
      <p:grpSpPr>
        <a:xfrm>
          <a:off x="0" y="0"/>
          <a:ext cx="0" cy="0"/>
          <a:chOff x="0" y="0"/>
          <a:chExt cx="0" cy="0"/>
        </a:xfrm>
      </p:grpSpPr>
      <p:sp>
        <p:nvSpPr>
          <p:cNvPr id="30" name="Google Shape;30;p7"/>
          <p:cNvSpPr txBox="1"/>
          <p:nvPr>
            <p:ph type="title"/>
          </p:nvPr>
        </p:nvSpPr>
        <p:spPr>
          <a:xfrm>
            <a:off x="933927" y="2240747"/>
            <a:ext cx="12130800" cy="20363101"/>
          </a:xfrm>
          <a:prstGeom prst="rect">
            <a:avLst/>
          </a:prstGeom>
          <a:noFill/>
          <a:ln>
            <a:noFill/>
          </a:ln>
        </p:spPr>
        <p:txBody>
          <a:bodyPr anchorCtr="0" anchor="ctr" bIns="267800" lIns="267800" spcFirstLastPara="1" rIns="267800" wrap="square" tIns="267800">
            <a:noAutofit/>
          </a:bodyPr>
          <a:lstStyle>
            <a:lvl1pPr lvl="0"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1pPr>
            <a:lvl2pPr lvl="1"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2pPr>
            <a:lvl3pPr lvl="2"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3pPr>
            <a:lvl4pPr lvl="3"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4pPr>
            <a:lvl5pPr lvl="4"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5pPr>
            <a:lvl6pPr lvl="5"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6pPr>
            <a:lvl7pPr lvl="6"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7pPr>
            <a:lvl8pPr lvl="7"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8pPr>
            <a:lvl9pPr lvl="8" algn="l">
              <a:lnSpc>
                <a:spcPct val="100000"/>
              </a:lnSpc>
              <a:spcBef>
                <a:spcPts val="0"/>
              </a:spcBef>
              <a:spcAft>
                <a:spcPts val="0"/>
              </a:spcAft>
              <a:buClr>
                <a:schemeClr val="accent5"/>
              </a:buClr>
              <a:buSzPts val="7000"/>
              <a:buFont typeface="Merriweather"/>
              <a:buNone/>
              <a:defRPr sz="7000">
                <a:solidFill>
                  <a:schemeClr val="accent5"/>
                </a:solidFill>
                <a:latin typeface="Merriweather"/>
                <a:ea typeface="Merriweather"/>
                <a:cs typeface="Merriweather"/>
                <a:sym typeface="Merriweather"/>
              </a:defRPr>
            </a:lvl9pPr>
          </a:lstStyle>
          <a:p/>
        </p:txBody>
      </p:sp>
      <p:sp>
        <p:nvSpPr>
          <p:cNvPr id="31" name="Google Shape;31;p7"/>
          <p:cNvSpPr txBox="1"/>
          <p:nvPr>
            <p:ph idx="12" type="sldNum"/>
          </p:nvPr>
        </p:nvSpPr>
        <p:spPr>
          <a:xfrm>
            <a:off x="16140038" y="23212456"/>
            <a:ext cx="1045200" cy="1959300"/>
          </a:xfrm>
          <a:prstGeom prst="rect">
            <a:avLst/>
          </a:prstGeom>
          <a:noFill/>
          <a:ln>
            <a:noFill/>
          </a:ln>
        </p:spPr>
        <p:txBody>
          <a:bodyPr anchorCtr="0" anchor="ctr" bIns="267800" lIns="267800" spcFirstLastPara="1" rIns="267800" wrap="square" tIns="267800">
            <a:noAutofit/>
          </a:bodyPr>
          <a:lstStyle>
            <a:lvl1pPr indent="0" lvl="0"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2" name="Shape 32"/>
        <p:cNvGrpSpPr/>
        <p:nvPr/>
      </p:nvGrpSpPr>
      <p:grpSpPr>
        <a:xfrm>
          <a:off x="0" y="0"/>
          <a:ext cx="0" cy="0"/>
          <a:chOff x="0" y="0"/>
          <a:chExt cx="0" cy="0"/>
        </a:xfrm>
      </p:grpSpPr>
      <p:sp>
        <p:nvSpPr>
          <p:cNvPr id="33" name="Google Shape;33;p8"/>
          <p:cNvSpPr/>
          <p:nvPr/>
        </p:nvSpPr>
        <p:spPr>
          <a:xfrm>
            <a:off x="8709663" y="-622"/>
            <a:ext cx="8709600" cy="25603200"/>
          </a:xfrm>
          <a:prstGeom prst="rect">
            <a:avLst/>
          </a:prstGeom>
          <a:solidFill>
            <a:schemeClr val="lt2"/>
          </a:solidFill>
          <a:ln>
            <a:noFill/>
          </a:ln>
        </p:spPr>
        <p:txBody>
          <a:bodyPr anchorCtr="0" anchor="ctr" bIns="267800" lIns="267800" spcFirstLastPara="1" rIns="267800" wrap="square" tIns="267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8"/>
          <p:cNvSpPr txBox="1"/>
          <p:nvPr>
            <p:ph type="title"/>
          </p:nvPr>
        </p:nvSpPr>
        <p:spPr>
          <a:xfrm>
            <a:off x="505778" y="6138471"/>
            <a:ext cx="7706100" cy="7378500"/>
          </a:xfrm>
          <a:prstGeom prst="rect">
            <a:avLst/>
          </a:prstGeom>
          <a:noFill/>
          <a:ln>
            <a:noFill/>
          </a:ln>
        </p:spPr>
        <p:txBody>
          <a:bodyPr anchorCtr="0" anchor="b" bIns="267800" lIns="267800" spcFirstLastPara="1" rIns="267800" wrap="square" tIns="267800">
            <a:noAutofit/>
          </a:bodyPr>
          <a:lstStyle>
            <a:lvl1pPr lvl="0" algn="ctr">
              <a:lnSpc>
                <a:spcPct val="100000"/>
              </a:lnSpc>
              <a:spcBef>
                <a:spcPts val="0"/>
              </a:spcBef>
              <a:spcAft>
                <a:spcPts val="0"/>
              </a:spcAft>
              <a:buClr>
                <a:schemeClr val="accent5"/>
              </a:buClr>
              <a:buSzPts val="12300"/>
              <a:buFont typeface="Merriweather"/>
              <a:buNone/>
              <a:defRPr sz="12300">
                <a:solidFill>
                  <a:schemeClr val="accent5"/>
                </a:solidFill>
                <a:latin typeface="Merriweather"/>
                <a:ea typeface="Merriweather"/>
                <a:cs typeface="Merriweather"/>
                <a:sym typeface="Merriweather"/>
              </a:defRPr>
            </a:lvl1pPr>
            <a:lvl2pPr lvl="1" algn="ctr">
              <a:lnSpc>
                <a:spcPct val="100000"/>
              </a:lnSpc>
              <a:spcBef>
                <a:spcPts val="0"/>
              </a:spcBef>
              <a:spcAft>
                <a:spcPts val="0"/>
              </a:spcAft>
              <a:buClr>
                <a:schemeClr val="accent5"/>
              </a:buClr>
              <a:buSzPts val="12300"/>
              <a:buFont typeface="Merriweather"/>
              <a:buNone/>
              <a:defRPr sz="12300">
                <a:solidFill>
                  <a:schemeClr val="accent5"/>
                </a:solidFill>
                <a:latin typeface="Merriweather"/>
                <a:ea typeface="Merriweather"/>
                <a:cs typeface="Merriweather"/>
                <a:sym typeface="Merriweather"/>
              </a:defRPr>
            </a:lvl2pPr>
            <a:lvl3pPr lvl="2" algn="ctr">
              <a:lnSpc>
                <a:spcPct val="100000"/>
              </a:lnSpc>
              <a:spcBef>
                <a:spcPts val="0"/>
              </a:spcBef>
              <a:spcAft>
                <a:spcPts val="0"/>
              </a:spcAft>
              <a:buClr>
                <a:schemeClr val="accent5"/>
              </a:buClr>
              <a:buSzPts val="12300"/>
              <a:buFont typeface="Merriweather"/>
              <a:buNone/>
              <a:defRPr sz="12300">
                <a:solidFill>
                  <a:schemeClr val="accent5"/>
                </a:solidFill>
                <a:latin typeface="Merriweather"/>
                <a:ea typeface="Merriweather"/>
                <a:cs typeface="Merriweather"/>
                <a:sym typeface="Merriweather"/>
              </a:defRPr>
            </a:lvl3pPr>
            <a:lvl4pPr lvl="3" algn="ctr">
              <a:lnSpc>
                <a:spcPct val="100000"/>
              </a:lnSpc>
              <a:spcBef>
                <a:spcPts val="0"/>
              </a:spcBef>
              <a:spcAft>
                <a:spcPts val="0"/>
              </a:spcAft>
              <a:buClr>
                <a:schemeClr val="accent5"/>
              </a:buClr>
              <a:buSzPts val="12300"/>
              <a:buFont typeface="Merriweather"/>
              <a:buNone/>
              <a:defRPr sz="12300">
                <a:solidFill>
                  <a:schemeClr val="accent5"/>
                </a:solidFill>
                <a:latin typeface="Merriweather"/>
                <a:ea typeface="Merriweather"/>
                <a:cs typeface="Merriweather"/>
                <a:sym typeface="Merriweather"/>
              </a:defRPr>
            </a:lvl4pPr>
            <a:lvl5pPr lvl="4" algn="ctr">
              <a:lnSpc>
                <a:spcPct val="100000"/>
              </a:lnSpc>
              <a:spcBef>
                <a:spcPts val="0"/>
              </a:spcBef>
              <a:spcAft>
                <a:spcPts val="0"/>
              </a:spcAft>
              <a:buClr>
                <a:schemeClr val="accent5"/>
              </a:buClr>
              <a:buSzPts val="12300"/>
              <a:buFont typeface="Merriweather"/>
              <a:buNone/>
              <a:defRPr sz="12300">
                <a:solidFill>
                  <a:schemeClr val="accent5"/>
                </a:solidFill>
                <a:latin typeface="Merriweather"/>
                <a:ea typeface="Merriweather"/>
                <a:cs typeface="Merriweather"/>
                <a:sym typeface="Merriweather"/>
              </a:defRPr>
            </a:lvl5pPr>
            <a:lvl6pPr lvl="5" algn="ctr">
              <a:lnSpc>
                <a:spcPct val="100000"/>
              </a:lnSpc>
              <a:spcBef>
                <a:spcPts val="0"/>
              </a:spcBef>
              <a:spcAft>
                <a:spcPts val="0"/>
              </a:spcAft>
              <a:buClr>
                <a:schemeClr val="accent5"/>
              </a:buClr>
              <a:buSzPts val="12300"/>
              <a:buFont typeface="Merriweather"/>
              <a:buNone/>
              <a:defRPr sz="12300">
                <a:solidFill>
                  <a:schemeClr val="accent5"/>
                </a:solidFill>
                <a:latin typeface="Merriweather"/>
                <a:ea typeface="Merriweather"/>
                <a:cs typeface="Merriweather"/>
                <a:sym typeface="Merriweather"/>
              </a:defRPr>
            </a:lvl6pPr>
            <a:lvl7pPr lvl="6" algn="ctr">
              <a:lnSpc>
                <a:spcPct val="100000"/>
              </a:lnSpc>
              <a:spcBef>
                <a:spcPts val="0"/>
              </a:spcBef>
              <a:spcAft>
                <a:spcPts val="0"/>
              </a:spcAft>
              <a:buClr>
                <a:schemeClr val="accent5"/>
              </a:buClr>
              <a:buSzPts val="12300"/>
              <a:buFont typeface="Merriweather"/>
              <a:buNone/>
              <a:defRPr sz="12300">
                <a:solidFill>
                  <a:schemeClr val="accent5"/>
                </a:solidFill>
                <a:latin typeface="Merriweather"/>
                <a:ea typeface="Merriweather"/>
                <a:cs typeface="Merriweather"/>
                <a:sym typeface="Merriweather"/>
              </a:defRPr>
            </a:lvl7pPr>
            <a:lvl8pPr lvl="7" algn="ctr">
              <a:lnSpc>
                <a:spcPct val="100000"/>
              </a:lnSpc>
              <a:spcBef>
                <a:spcPts val="0"/>
              </a:spcBef>
              <a:spcAft>
                <a:spcPts val="0"/>
              </a:spcAft>
              <a:buClr>
                <a:schemeClr val="accent5"/>
              </a:buClr>
              <a:buSzPts val="12300"/>
              <a:buFont typeface="Merriweather"/>
              <a:buNone/>
              <a:defRPr sz="12300">
                <a:solidFill>
                  <a:schemeClr val="accent5"/>
                </a:solidFill>
                <a:latin typeface="Merriweather"/>
                <a:ea typeface="Merriweather"/>
                <a:cs typeface="Merriweather"/>
                <a:sym typeface="Merriweather"/>
              </a:defRPr>
            </a:lvl8pPr>
            <a:lvl9pPr lvl="8" algn="ctr">
              <a:lnSpc>
                <a:spcPct val="100000"/>
              </a:lnSpc>
              <a:spcBef>
                <a:spcPts val="0"/>
              </a:spcBef>
              <a:spcAft>
                <a:spcPts val="0"/>
              </a:spcAft>
              <a:buClr>
                <a:schemeClr val="accent5"/>
              </a:buClr>
              <a:buSzPts val="12300"/>
              <a:buFont typeface="Merriweather"/>
              <a:buNone/>
              <a:defRPr sz="12300">
                <a:solidFill>
                  <a:schemeClr val="accent5"/>
                </a:solidFill>
                <a:latin typeface="Merriweather"/>
                <a:ea typeface="Merriweather"/>
                <a:cs typeface="Merriweather"/>
                <a:sym typeface="Merriweather"/>
              </a:defRPr>
            </a:lvl9pPr>
          </a:lstStyle>
          <a:p/>
        </p:txBody>
      </p:sp>
      <p:sp>
        <p:nvSpPr>
          <p:cNvPr id="35" name="Google Shape;35;p8"/>
          <p:cNvSpPr txBox="1"/>
          <p:nvPr>
            <p:ph idx="1" type="subTitle"/>
          </p:nvPr>
        </p:nvSpPr>
        <p:spPr>
          <a:xfrm>
            <a:off x="505778" y="13953084"/>
            <a:ext cx="7706100" cy="6148200"/>
          </a:xfrm>
          <a:prstGeom prst="rect">
            <a:avLst/>
          </a:prstGeom>
          <a:noFill/>
          <a:ln>
            <a:noFill/>
          </a:ln>
        </p:spPr>
        <p:txBody>
          <a:bodyPr anchorCtr="0" anchor="t" bIns="267800" lIns="267800" spcFirstLastPara="1" rIns="267800" wrap="square" tIns="267800">
            <a:noAutofit/>
          </a:bodyPr>
          <a:lstStyle>
            <a:lvl1pPr lvl="0" algn="ctr">
              <a:lnSpc>
                <a:spcPct val="100000"/>
              </a:lnSpc>
              <a:spcBef>
                <a:spcPts val="0"/>
              </a:spcBef>
              <a:spcAft>
                <a:spcPts val="0"/>
              </a:spcAft>
              <a:buSzPts val="6200"/>
              <a:buFont typeface="Montserrat"/>
              <a:buNone/>
              <a:defRPr sz="6200">
                <a:latin typeface="Montserrat"/>
                <a:ea typeface="Montserrat"/>
                <a:cs typeface="Montserrat"/>
                <a:sym typeface="Montserrat"/>
              </a:defRPr>
            </a:lvl1pPr>
            <a:lvl2pPr lvl="1" algn="ctr">
              <a:lnSpc>
                <a:spcPct val="100000"/>
              </a:lnSpc>
              <a:spcBef>
                <a:spcPts val="0"/>
              </a:spcBef>
              <a:spcAft>
                <a:spcPts val="0"/>
              </a:spcAft>
              <a:buSzPts val="6200"/>
              <a:buFont typeface="Montserrat"/>
              <a:buNone/>
              <a:defRPr sz="6200">
                <a:latin typeface="Montserrat"/>
                <a:ea typeface="Montserrat"/>
                <a:cs typeface="Montserrat"/>
                <a:sym typeface="Montserrat"/>
              </a:defRPr>
            </a:lvl2pPr>
            <a:lvl3pPr lvl="2" algn="ctr">
              <a:lnSpc>
                <a:spcPct val="100000"/>
              </a:lnSpc>
              <a:spcBef>
                <a:spcPts val="0"/>
              </a:spcBef>
              <a:spcAft>
                <a:spcPts val="0"/>
              </a:spcAft>
              <a:buSzPts val="6200"/>
              <a:buFont typeface="Montserrat"/>
              <a:buNone/>
              <a:defRPr sz="6200">
                <a:latin typeface="Montserrat"/>
                <a:ea typeface="Montserrat"/>
                <a:cs typeface="Montserrat"/>
                <a:sym typeface="Montserrat"/>
              </a:defRPr>
            </a:lvl3pPr>
            <a:lvl4pPr lvl="3" algn="ctr">
              <a:lnSpc>
                <a:spcPct val="100000"/>
              </a:lnSpc>
              <a:spcBef>
                <a:spcPts val="0"/>
              </a:spcBef>
              <a:spcAft>
                <a:spcPts val="0"/>
              </a:spcAft>
              <a:buSzPts val="6200"/>
              <a:buFont typeface="Montserrat"/>
              <a:buNone/>
              <a:defRPr sz="6200">
                <a:latin typeface="Montserrat"/>
                <a:ea typeface="Montserrat"/>
                <a:cs typeface="Montserrat"/>
                <a:sym typeface="Montserrat"/>
              </a:defRPr>
            </a:lvl4pPr>
            <a:lvl5pPr lvl="4" algn="ctr">
              <a:lnSpc>
                <a:spcPct val="100000"/>
              </a:lnSpc>
              <a:spcBef>
                <a:spcPts val="0"/>
              </a:spcBef>
              <a:spcAft>
                <a:spcPts val="0"/>
              </a:spcAft>
              <a:buSzPts val="6200"/>
              <a:buFont typeface="Montserrat"/>
              <a:buNone/>
              <a:defRPr sz="6200">
                <a:latin typeface="Montserrat"/>
                <a:ea typeface="Montserrat"/>
                <a:cs typeface="Montserrat"/>
                <a:sym typeface="Montserrat"/>
              </a:defRPr>
            </a:lvl5pPr>
            <a:lvl6pPr lvl="5" algn="ctr">
              <a:lnSpc>
                <a:spcPct val="100000"/>
              </a:lnSpc>
              <a:spcBef>
                <a:spcPts val="0"/>
              </a:spcBef>
              <a:spcAft>
                <a:spcPts val="0"/>
              </a:spcAft>
              <a:buSzPts val="6200"/>
              <a:buFont typeface="Montserrat"/>
              <a:buNone/>
              <a:defRPr sz="6200">
                <a:latin typeface="Montserrat"/>
                <a:ea typeface="Montserrat"/>
                <a:cs typeface="Montserrat"/>
                <a:sym typeface="Montserrat"/>
              </a:defRPr>
            </a:lvl6pPr>
            <a:lvl7pPr lvl="6" algn="ctr">
              <a:lnSpc>
                <a:spcPct val="100000"/>
              </a:lnSpc>
              <a:spcBef>
                <a:spcPts val="0"/>
              </a:spcBef>
              <a:spcAft>
                <a:spcPts val="0"/>
              </a:spcAft>
              <a:buSzPts val="6200"/>
              <a:buFont typeface="Montserrat"/>
              <a:buNone/>
              <a:defRPr sz="6200">
                <a:latin typeface="Montserrat"/>
                <a:ea typeface="Montserrat"/>
                <a:cs typeface="Montserrat"/>
                <a:sym typeface="Montserrat"/>
              </a:defRPr>
            </a:lvl7pPr>
            <a:lvl8pPr lvl="7" algn="ctr">
              <a:lnSpc>
                <a:spcPct val="100000"/>
              </a:lnSpc>
              <a:spcBef>
                <a:spcPts val="0"/>
              </a:spcBef>
              <a:spcAft>
                <a:spcPts val="0"/>
              </a:spcAft>
              <a:buSzPts val="6200"/>
              <a:buFont typeface="Montserrat"/>
              <a:buNone/>
              <a:defRPr sz="6200">
                <a:latin typeface="Montserrat"/>
                <a:ea typeface="Montserrat"/>
                <a:cs typeface="Montserrat"/>
                <a:sym typeface="Montserrat"/>
              </a:defRPr>
            </a:lvl8pPr>
            <a:lvl9pPr lvl="8" algn="ctr">
              <a:lnSpc>
                <a:spcPct val="100000"/>
              </a:lnSpc>
              <a:spcBef>
                <a:spcPts val="0"/>
              </a:spcBef>
              <a:spcAft>
                <a:spcPts val="0"/>
              </a:spcAft>
              <a:buSzPts val="6200"/>
              <a:buFont typeface="Montserrat"/>
              <a:buNone/>
              <a:defRPr sz="6200">
                <a:latin typeface="Montserrat"/>
                <a:ea typeface="Montserrat"/>
                <a:cs typeface="Montserrat"/>
                <a:sym typeface="Montserrat"/>
              </a:defRPr>
            </a:lvl9pPr>
          </a:lstStyle>
          <a:p/>
        </p:txBody>
      </p:sp>
      <p:sp>
        <p:nvSpPr>
          <p:cNvPr id="36" name="Google Shape;36;p8"/>
          <p:cNvSpPr txBox="1"/>
          <p:nvPr>
            <p:ph idx="2" type="body"/>
          </p:nvPr>
        </p:nvSpPr>
        <p:spPr>
          <a:xfrm>
            <a:off x="9409750" y="3604284"/>
            <a:ext cx="7309500" cy="18393301"/>
          </a:xfrm>
          <a:prstGeom prst="rect">
            <a:avLst/>
          </a:prstGeom>
          <a:noFill/>
          <a:ln>
            <a:noFill/>
          </a:ln>
        </p:spPr>
        <p:txBody>
          <a:bodyPr anchorCtr="0" anchor="ctr" bIns="267800" lIns="267800" spcFirstLastPara="1" rIns="267800" wrap="square" tIns="267800">
            <a:noAutofit/>
          </a:bodyPr>
          <a:lstStyle>
            <a:lvl1pPr indent="-488950" lvl="0" marL="457200" algn="l">
              <a:lnSpc>
                <a:spcPct val="115000"/>
              </a:lnSpc>
              <a:spcBef>
                <a:spcPts val="0"/>
              </a:spcBef>
              <a:spcAft>
                <a:spcPts val="0"/>
              </a:spcAft>
              <a:buClr>
                <a:srgbClr val="000000"/>
              </a:buClr>
              <a:buSzPts val="4100"/>
              <a:buFont typeface="Montserrat"/>
              <a:buChar char="●"/>
              <a:defRPr sz="4100">
                <a:solidFill>
                  <a:srgbClr val="000000"/>
                </a:solidFill>
                <a:latin typeface="Montserrat"/>
                <a:ea typeface="Montserrat"/>
                <a:cs typeface="Montserrat"/>
                <a:sym typeface="Montserrat"/>
              </a:defRPr>
            </a:lvl1pPr>
            <a:lvl2pPr indent="-488950" lvl="1" marL="914400" algn="l">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2pPr>
            <a:lvl3pPr indent="-488950" lvl="2" marL="1371600" algn="l">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3pPr>
            <a:lvl4pPr indent="-488950" lvl="3" marL="1828800" algn="l">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4pPr>
            <a:lvl5pPr indent="-488950" lvl="4" marL="2286000" algn="l">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5pPr>
            <a:lvl6pPr indent="-488950" lvl="5" marL="2743200" algn="l">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6pPr>
            <a:lvl7pPr indent="-488950" lvl="6" marL="3200400" algn="l">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7pPr>
            <a:lvl8pPr indent="-488950" lvl="7" marL="3657600" algn="l">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8pPr>
            <a:lvl9pPr indent="-488950" lvl="8" marL="4114800" algn="l">
              <a:lnSpc>
                <a:spcPct val="115000"/>
              </a:lnSpc>
              <a:spcBef>
                <a:spcPts val="4700"/>
              </a:spcBef>
              <a:spcAft>
                <a:spcPts val="4700"/>
              </a:spcAft>
              <a:buClr>
                <a:srgbClr val="000000"/>
              </a:buClr>
              <a:buSzPts val="4100"/>
              <a:buFont typeface="Montserrat"/>
              <a:buChar char="■"/>
              <a:defRPr>
                <a:solidFill>
                  <a:srgbClr val="000000"/>
                </a:solidFill>
                <a:latin typeface="Montserrat"/>
                <a:ea typeface="Montserrat"/>
                <a:cs typeface="Montserrat"/>
                <a:sym typeface="Montserrat"/>
              </a:defRPr>
            </a:lvl9pPr>
          </a:lstStyle>
          <a:p/>
        </p:txBody>
      </p:sp>
      <p:sp>
        <p:nvSpPr>
          <p:cNvPr id="37" name="Google Shape;37;p8"/>
          <p:cNvSpPr txBox="1"/>
          <p:nvPr>
            <p:ph idx="12" type="sldNum"/>
          </p:nvPr>
        </p:nvSpPr>
        <p:spPr>
          <a:xfrm>
            <a:off x="16140038" y="23212456"/>
            <a:ext cx="1045200" cy="1959300"/>
          </a:xfrm>
          <a:prstGeom prst="rect">
            <a:avLst/>
          </a:prstGeom>
          <a:noFill/>
          <a:ln>
            <a:noFill/>
          </a:ln>
        </p:spPr>
        <p:txBody>
          <a:bodyPr anchorCtr="0" anchor="ctr" bIns="267800" lIns="267800" spcFirstLastPara="1" rIns="267800" wrap="square" tIns="267800">
            <a:noAutofit/>
          </a:bodyPr>
          <a:lstStyle>
            <a:lvl1pPr indent="0" lvl="0"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8" name="Shape 38"/>
        <p:cNvGrpSpPr/>
        <p:nvPr/>
      </p:nvGrpSpPr>
      <p:grpSpPr>
        <a:xfrm>
          <a:off x="0" y="0"/>
          <a:ext cx="0" cy="0"/>
          <a:chOff x="0" y="0"/>
          <a:chExt cx="0" cy="0"/>
        </a:xfrm>
      </p:grpSpPr>
      <p:sp>
        <p:nvSpPr>
          <p:cNvPr id="39" name="Google Shape;39;p9"/>
          <p:cNvSpPr txBox="1"/>
          <p:nvPr>
            <p:ph idx="1" type="body"/>
          </p:nvPr>
        </p:nvSpPr>
        <p:spPr>
          <a:xfrm>
            <a:off x="593789" y="21058863"/>
            <a:ext cx="11427600" cy="3012000"/>
          </a:xfrm>
          <a:prstGeom prst="rect">
            <a:avLst/>
          </a:prstGeom>
          <a:noFill/>
          <a:ln>
            <a:noFill/>
          </a:ln>
        </p:spPr>
        <p:txBody>
          <a:bodyPr anchorCtr="0" anchor="ctr" bIns="267800" lIns="267800" spcFirstLastPara="1" rIns="267800" wrap="square" tIns="267800">
            <a:noAutofit/>
          </a:bodyPr>
          <a:lstStyle>
            <a:lvl1pPr indent="-228600" lvl="0" marL="457200" algn="l">
              <a:lnSpc>
                <a:spcPct val="100000"/>
              </a:lnSpc>
              <a:spcBef>
                <a:spcPts val="0"/>
              </a:spcBef>
              <a:spcAft>
                <a:spcPts val="0"/>
              </a:spcAft>
              <a:buSzPts val="4100"/>
              <a:buFont typeface="Montserrat"/>
              <a:buNone/>
              <a:defRPr sz="4100">
                <a:latin typeface="Montserrat"/>
                <a:ea typeface="Montserrat"/>
                <a:cs typeface="Montserrat"/>
                <a:sym typeface="Montserrat"/>
              </a:defRPr>
            </a:lvl1pPr>
          </a:lstStyle>
          <a:p/>
        </p:txBody>
      </p:sp>
      <p:sp>
        <p:nvSpPr>
          <p:cNvPr id="40" name="Google Shape;40;p9"/>
          <p:cNvSpPr txBox="1"/>
          <p:nvPr>
            <p:ph idx="12" type="sldNum"/>
          </p:nvPr>
        </p:nvSpPr>
        <p:spPr>
          <a:xfrm>
            <a:off x="16140038" y="23212456"/>
            <a:ext cx="1045200" cy="1959300"/>
          </a:xfrm>
          <a:prstGeom prst="rect">
            <a:avLst/>
          </a:prstGeom>
          <a:noFill/>
          <a:ln>
            <a:noFill/>
          </a:ln>
        </p:spPr>
        <p:txBody>
          <a:bodyPr anchorCtr="0" anchor="ctr" bIns="267800" lIns="267800" spcFirstLastPara="1" rIns="267800" wrap="square" tIns="267800">
            <a:noAutofit/>
          </a:bodyPr>
          <a:lstStyle>
            <a:lvl1pPr indent="0" lvl="0"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1" name="Shape 41"/>
        <p:cNvGrpSpPr/>
        <p:nvPr/>
      </p:nvGrpSpPr>
      <p:grpSpPr>
        <a:xfrm>
          <a:off x="0" y="0"/>
          <a:ext cx="0" cy="0"/>
          <a:chOff x="0" y="0"/>
          <a:chExt cx="0" cy="0"/>
        </a:xfrm>
      </p:grpSpPr>
      <p:sp>
        <p:nvSpPr>
          <p:cNvPr id="42" name="Google Shape;42;p10"/>
          <p:cNvSpPr txBox="1"/>
          <p:nvPr>
            <p:ph hasCustomPrompt="1" type="title"/>
          </p:nvPr>
        </p:nvSpPr>
        <p:spPr>
          <a:xfrm>
            <a:off x="593789" y="5506044"/>
            <a:ext cx="16231801" cy="9774000"/>
          </a:xfrm>
          <a:prstGeom prst="rect">
            <a:avLst/>
          </a:prstGeom>
          <a:noFill/>
          <a:ln>
            <a:noFill/>
          </a:ln>
        </p:spPr>
        <p:txBody>
          <a:bodyPr anchorCtr="0" anchor="b" bIns="267800" lIns="267800" spcFirstLastPara="1" rIns="267800" wrap="square" tIns="267800">
            <a:noAutofit/>
          </a:bodyPr>
          <a:lstStyle>
            <a:lvl1pPr lvl="0" algn="ctr">
              <a:lnSpc>
                <a:spcPct val="100000"/>
              </a:lnSpc>
              <a:spcBef>
                <a:spcPts val="0"/>
              </a:spcBef>
              <a:spcAft>
                <a:spcPts val="0"/>
              </a:spcAft>
              <a:buClr>
                <a:schemeClr val="accent5"/>
              </a:buClr>
              <a:buSzPts val="35200"/>
              <a:buFont typeface="Merriweather"/>
              <a:buNone/>
              <a:defRPr sz="35200">
                <a:solidFill>
                  <a:schemeClr val="accent5"/>
                </a:solidFill>
                <a:latin typeface="Merriweather"/>
                <a:ea typeface="Merriweather"/>
                <a:cs typeface="Merriweather"/>
                <a:sym typeface="Merriweather"/>
              </a:defRPr>
            </a:lvl1pPr>
            <a:lvl2pPr lvl="1" algn="ctr">
              <a:lnSpc>
                <a:spcPct val="100000"/>
              </a:lnSpc>
              <a:spcBef>
                <a:spcPts val="0"/>
              </a:spcBef>
              <a:spcAft>
                <a:spcPts val="0"/>
              </a:spcAft>
              <a:buClr>
                <a:schemeClr val="accent5"/>
              </a:buClr>
              <a:buSzPts val="35200"/>
              <a:buFont typeface="Merriweather"/>
              <a:buNone/>
              <a:defRPr sz="35200">
                <a:solidFill>
                  <a:schemeClr val="accent5"/>
                </a:solidFill>
                <a:latin typeface="Merriweather"/>
                <a:ea typeface="Merriweather"/>
                <a:cs typeface="Merriweather"/>
                <a:sym typeface="Merriweather"/>
              </a:defRPr>
            </a:lvl2pPr>
            <a:lvl3pPr lvl="2" algn="ctr">
              <a:lnSpc>
                <a:spcPct val="100000"/>
              </a:lnSpc>
              <a:spcBef>
                <a:spcPts val="0"/>
              </a:spcBef>
              <a:spcAft>
                <a:spcPts val="0"/>
              </a:spcAft>
              <a:buClr>
                <a:schemeClr val="accent5"/>
              </a:buClr>
              <a:buSzPts val="35200"/>
              <a:buFont typeface="Merriweather"/>
              <a:buNone/>
              <a:defRPr sz="35200">
                <a:solidFill>
                  <a:schemeClr val="accent5"/>
                </a:solidFill>
                <a:latin typeface="Merriweather"/>
                <a:ea typeface="Merriweather"/>
                <a:cs typeface="Merriweather"/>
                <a:sym typeface="Merriweather"/>
              </a:defRPr>
            </a:lvl3pPr>
            <a:lvl4pPr lvl="3" algn="ctr">
              <a:lnSpc>
                <a:spcPct val="100000"/>
              </a:lnSpc>
              <a:spcBef>
                <a:spcPts val="0"/>
              </a:spcBef>
              <a:spcAft>
                <a:spcPts val="0"/>
              </a:spcAft>
              <a:buClr>
                <a:schemeClr val="accent5"/>
              </a:buClr>
              <a:buSzPts val="35200"/>
              <a:buFont typeface="Merriweather"/>
              <a:buNone/>
              <a:defRPr sz="35200">
                <a:solidFill>
                  <a:schemeClr val="accent5"/>
                </a:solidFill>
                <a:latin typeface="Merriweather"/>
                <a:ea typeface="Merriweather"/>
                <a:cs typeface="Merriweather"/>
                <a:sym typeface="Merriweather"/>
              </a:defRPr>
            </a:lvl4pPr>
            <a:lvl5pPr lvl="4" algn="ctr">
              <a:lnSpc>
                <a:spcPct val="100000"/>
              </a:lnSpc>
              <a:spcBef>
                <a:spcPts val="0"/>
              </a:spcBef>
              <a:spcAft>
                <a:spcPts val="0"/>
              </a:spcAft>
              <a:buClr>
                <a:schemeClr val="accent5"/>
              </a:buClr>
              <a:buSzPts val="35200"/>
              <a:buFont typeface="Merriweather"/>
              <a:buNone/>
              <a:defRPr sz="35200">
                <a:solidFill>
                  <a:schemeClr val="accent5"/>
                </a:solidFill>
                <a:latin typeface="Merriweather"/>
                <a:ea typeface="Merriweather"/>
                <a:cs typeface="Merriweather"/>
                <a:sym typeface="Merriweather"/>
              </a:defRPr>
            </a:lvl5pPr>
            <a:lvl6pPr lvl="5" algn="ctr">
              <a:lnSpc>
                <a:spcPct val="100000"/>
              </a:lnSpc>
              <a:spcBef>
                <a:spcPts val="0"/>
              </a:spcBef>
              <a:spcAft>
                <a:spcPts val="0"/>
              </a:spcAft>
              <a:buClr>
                <a:schemeClr val="accent5"/>
              </a:buClr>
              <a:buSzPts val="35200"/>
              <a:buFont typeface="Merriweather"/>
              <a:buNone/>
              <a:defRPr sz="35200">
                <a:solidFill>
                  <a:schemeClr val="accent5"/>
                </a:solidFill>
                <a:latin typeface="Merriweather"/>
                <a:ea typeface="Merriweather"/>
                <a:cs typeface="Merriweather"/>
                <a:sym typeface="Merriweather"/>
              </a:defRPr>
            </a:lvl6pPr>
            <a:lvl7pPr lvl="6" algn="ctr">
              <a:lnSpc>
                <a:spcPct val="100000"/>
              </a:lnSpc>
              <a:spcBef>
                <a:spcPts val="0"/>
              </a:spcBef>
              <a:spcAft>
                <a:spcPts val="0"/>
              </a:spcAft>
              <a:buClr>
                <a:schemeClr val="accent5"/>
              </a:buClr>
              <a:buSzPts val="35200"/>
              <a:buFont typeface="Merriweather"/>
              <a:buNone/>
              <a:defRPr sz="35200">
                <a:solidFill>
                  <a:schemeClr val="accent5"/>
                </a:solidFill>
                <a:latin typeface="Merriweather"/>
                <a:ea typeface="Merriweather"/>
                <a:cs typeface="Merriweather"/>
                <a:sym typeface="Merriweather"/>
              </a:defRPr>
            </a:lvl7pPr>
            <a:lvl8pPr lvl="7" algn="ctr">
              <a:lnSpc>
                <a:spcPct val="100000"/>
              </a:lnSpc>
              <a:spcBef>
                <a:spcPts val="0"/>
              </a:spcBef>
              <a:spcAft>
                <a:spcPts val="0"/>
              </a:spcAft>
              <a:buClr>
                <a:schemeClr val="accent5"/>
              </a:buClr>
              <a:buSzPts val="35200"/>
              <a:buFont typeface="Merriweather"/>
              <a:buNone/>
              <a:defRPr sz="35200">
                <a:solidFill>
                  <a:schemeClr val="accent5"/>
                </a:solidFill>
                <a:latin typeface="Merriweather"/>
                <a:ea typeface="Merriweather"/>
                <a:cs typeface="Merriweather"/>
                <a:sym typeface="Merriweather"/>
              </a:defRPr>
            </a:lvl8pPr>
            <a:lvl9pPr lvl="8" algn="ctr">
              <a:lnSpc>
                <a:spcPct val="100000"/>
              </a:lnSpc>
              <a:spcBef>
                <a:spcPts val="0"/>
              </a:spcBef>
              <a:spcAft>
                <a:spcPts val="0"/>
              </a:spcAft>
              <a:buClr>
                <a:schemeClr val="accent5"/>
              </a:buClr>
              <a:buSzPts val="35200"/>
              <a:buFont typeface="Merriweather"/>
              <a:buNone/>
              <a:defRPr sz="35200">
                <a:solidFill>
                  <a:schemeClr val="accent5"/>
                </a:solidFill>
                <a:latin typeface="Merriweather"/>
                <a:ea typeface="Merriweather"/>
                <a:cs typeface="Merriweather"/>
                <a:sym typeface="Merriweather"/>
              </a:defRPr>
            </a:lvl9pPr>
          </a:lstStyle>
          <a:p>
            <a:r>
              <a:t>xx%</a:t>
            </a:r>
          </a:p>
        </p:txBody>
      </p:sp>
      <p:sp>
        <p:nvSpPr>
          <p:cNvPr id="43" name="Google Shape;43;p10"/>
          <p:cNvSpPr txBox="1"/>
          <p:nvPr>
            <p:ph idx="1" type="body"/>
          </p:nvPr>
        </p:nvSpPr>
        <p:spPr>
          <a:xfrm>
            <a:off x="593789" y="15691077"/>
            <a:ext cx="16231801" cy="6475200"/>
          </a:xfrm>
          <a:prstGeom prst="rect">
            <a:avLst/>
          </a:prstGeom>
          <a:noFill/>
          <a:ln>
            <a:noFill/>
          </a:ln>
        </p:spPr>
        <p:txBody>
          <a:bodyPr anchorCtr="0" anchor="t" bIns="267800" lIns="267800" spcFirstLastPara="1" rIns="267800" wrap="square" tIns="267800">
            <a:noAutofit/>
          </a:bodyPr>
          <a:lstStyle>
            <a:lvl1pPr indent="-488950" lvl="0" marL="457200" algn="ctr">
              <a:lnSpc>
                <a:spcPct val="115000"/>
              </a:lnSpc>
              <a:spcBef>
                <a:spcPts val="0"/>
              </a:spcBef>
              <a:spcAft>
                <a:spcPts val="0"/>
              </a:spcAft>
              <a:buClr>
                <a:srgbClr val="000000"/>
              </a:buClr>
              <a:buSzPts val="4100"/>
              <a:buFont typeface="Montserrat"/>
              <a:buChar char="●"/>
              <a:defRPr sz="4100">
                <a:solidFill>
                  <a:srgbClr val="000000"/>
                </a:solidFill>
                <a:latin typeface="Montserrat"/>
                <a:ea typeface="Montserrat"/>
                <a:cs typeface="Montserrat"/>
                <a:sym typeface="Montserrat"/>
              </a:defRPr>
            </a:lvl1pPr>
            <a:lvl2pPr indent="-488950" lvl="1" marL="914400" algn="ctr">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2pPr>
            <a:lvl3pPr indent="-488950" lvl="2" marL="1371600" algn="ctr">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3pPr>
            <a:lvl4pPr indent="-488950" lvl="3" marL="1828800" algn="ctr">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4pPr>
            <a:lvl5pPr indent="-488950" lvl="4" marL="2286000" algn="ctr">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5pPr>
            <a:lvl6pPr indent="-488950" lvl="5" marL="2743200" algn="ctr">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6pPr>
            <a:lvl7pPr indent="-488950" lvl="6" marL="3200400" algn="ctr">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7pPr>
            <a:lvl8pPr indent="-488950" lvl="7" marL="3657600" algn="ctr">
              <a:lnSpc>
                <a:spcPct val="115000"/>
              </a:lnSpc>
              <a:spcBef>
                <a:spcPts val="4700"/>
              </a:spcBef>
              <a:spcAft>
                <a:spcPts val="0"/>
              </a:spcAft>
              <a:buClr>
                <a:srgbClr val="000000"/>
              </a:buClr>
              <a:buSzPts val="4100"/>
              <a:buFont typeface="Montserrat"/>
              <a:buChar char="○"/>
              <a:defRPr>
                <a:solidFill>
                  <a:srgbClr val="000000"/>
                </a:solidFill>
                <a:latin typeface="Montserrat"/>
                <a:ea typeface="Montserrat"/>
                <a:cs typeface="Montserrat"/>
                <a:sym typeface="Montserrat"/>
              </a:defRPr>
            </a:lvl8pPr>
            <a:lvl9pPr indent="-488950" lvl="8" marL="4114800" algn="ctr">
              <a:lnSpc>
                <a:spcPct val="115000"/>
              </a:lnSpc>
              <a:spcBef>
                <a:spcPts val="4700"/>
              </a:spcBef>
              <a:spcAft>
                <a:spcPts val="4700"/>
              </a:spcAft>
              <a:buClr>
                <a:srgbClr val="000000"/>
              </a:buClr>
              <a:buSzPts val="4100"/>
              <a:buFont typeface="Montserrat"/>
              <a:buChar char="■"/>
              <a:defRPr>
                <a:solidFill>
                  <a:srgbClr val="000000"/>
                </a:solidFill>
                <a:latin typeface="Montserrat"/>
                <a:ea typeface="Montserrat"/>
                <a:cs typeface="Montserrat"/>
                <a:sym typeface="Montserrat"/>
              </a:defRPr>
            </a:lvl9pPr>
          </a:lstStyle>
          <a:p/>
        </p:txBody>
      </p:sp>
      <p:sp>
        <p:nvSpPr>
          <p:cNvPr id="44" name="Google Shape;44;p10"/>
          <p:cNvSpPr txBox="1"/>
          <p:nvPr>
            <p:ph idx="12" type="sldNum"/>
          </p:nvPr>
        </p:nvSpPr>
        <p:spPr>
          <a:xfrm>
            <a:off x="16140038" y="23212456"/>
            <a:ext cx="1045200" cy="1959300"/>
          </a:xfrm>
          <a:prstGeom prst="rect">
            <a:avLst/>
          </a:prstGeom>
          <a:noFill/>
          <a:ln>
            <a:noFill/>
          </a:ln>
        </p:spPr>
        <p:txBody>
          <a:bodyPr anchorCtr="0" anchor="ctr" bIns="267800" lIns="267800" spcFirstLastPara="1" rIns="267800" wrap="square" tIns="267800">
            <a:noAutofit/>
          </a:bodyPr>
          <a:lstStyle>
            <a:lvl1pPr indent="0" lvl="0"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3F3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93789" y="2215236"/>
            <a:ext cx="16231801" cy="2850900"/>
          </a:xfrm>
          <a:prstGeom prst="rect">
            <a:avLst/>
          </a:prstGeom>
          <a:noFill/>
          <a:ln>
            <a:noFill/>
          </a:ln>
        </p:spPr>
        <p:txBody>
          <a:bodyPr anchorCtr="0" anchor="t" bIns="267800" lIns="267800" spcFirstLastPara="1" rIns="267800" wrap="square" tIns="267800">
            <a:noAutofit/>
          </a:bodyPr>
          <a:lstStyle>
            <a:lvl1pPr lvl="0" marR="0" rtl="0" algn="l">
              <a:lnSpc>
                <a:spcPct val="100000"/>
              </a:lnSpc>
              <a:spcBef>
                <a:spcPts val="0"/>
              </a:spcBef>
              <a:spcAft>
                <a:spcPts val="0"/>
              </a:spcAft>
              <a:buClr>
                <a:schemeClr val="accent5"/>
              </a:buClr>
              <a:buSzPts val="7000"/>
              <a:buFont typeface="Merriweather"/>
              <a:buNone/>
              <a:defRPr b="0" i="0" sz="7000" u="none" cap="none" strike="noStrike">
                <a:solidFill>
                  <a:schemeClr val="accent5"/>
                </a:solidFill>
                <a:latin typeface="Merriweather"/>
                <a:ea typeface="Merriweather"/>
                <a:cs typeface="Merriweather"/>
                <a:sym typeface="Merriweather"/>
              </a:defRPr>
            </a:lvl1pPr>
            <a:lvl2pPr lvl="1" marR="0" rtl="0" algn="l">
              <a:lnSpc>
                <a:spcPct val="100000"/>
              </a:lnSpc>
              <a:spcBef>
                <a:spcPts val="0"/>
              </a:spcBef>
              <a:spcAft>
                <a:spcPts val="0"/>
              </a:spcAft>
              <a:buClr>
                <a:schemeClr val="accent5"/>
              </a:buClr>
              <a:buSzPts val="7000"/>
              <a:buFont typeface="Merriweather"/>
              <a:buNone/>
              <a:defRPr b="0" i="0" sz="7000" u="none" cap="none" strike="noStrike">
                <a:solidFill>
                  <a:schemeClr val="accent5"/>
                </a:solidFill>
                <a:latin typeface="Merriweather"/>
                <a:ea typeface="Merriweather"/>
                <a:cs typeface="Merriweather"/>
                <a:sym typeface="Merriweather"/>
              </a:defRPr>
            </a:lvl2pPr>
            <a:lvl3pPr lvl="2" marR="0" rtl="0" algn="l">
              <a:lnSpc>
                <a:spcPct val="100000"/>
              </a:lnSpc>
              <a:spcBef>
                <a:spcPts val="0"/>
              </a:spcBef>
              <a:spcAft>
                <a:spcPts val="0"/>
              </a:spcAft>
              <a:buClr>
                <a:schemeClr val="accent5"/>
              </a:buClr>
              <a:buSzPts val="7000"/>
              <a:buFont typeface="Merriweather"/>
              <a:buNone/>
              <a:defRPr b="0" i="0" sz="7000" u="none" cap="none" strike="noStrike">
                <a:solidFill>
                  <a:schemeClr val="accent5"/>
                </a:solidFill>
                <a:latin typeface="Merriweather"/>
                <a:ea typeface="Merriweather"/>
                <a:cs typeface="Merriweather"/>
                <a:sym typeface="Merriweather"/>
              </a:defRPr>
            </a:lvl3pPr>
            <a:lvl4pPr lvl="3" marR="0" rtl="0" algn="l">
              <a:lnSpc>
                <a:spcPct val="100000"/>
              </a:lnSpc>
              <a:spcBef>
                <a:spcPts val="0"/>
              </a:spcBef>
              <a:spcAft>
                <a:spcPts val="0"/>
              </a:spcAft>
              <a:buClr>
                <a:schemeClr val="accent5"/>
              </a:buClr>
              <a:buSzPts val="7000"/>
              <a:buFont typeface="Merriweather"/>
              <a:buNone/>
              <a:defRPr b="0" i="0" sz="7000" u="none" cap="none" strike="noStrike">
                <a:solidFill>
                  <a:schemeClr val="accent5"/>
                </a:solidFill>
                <a:latin typeface="Merriweather"/>
                <a:ea typeface="Merriweather"/>
                <a:cs typeface="Merriweather"/>
                <a:sym typeface="Merriweather"/>
              </a:defRPr>
            </a:lvl4pPr>
            <a:lvl5pPr lvl="4" marR="0" rtl="0" algn="l">
              <a:lnSpc>
                <a:spcPct val="100000"/>
              </a:lnSpc>
              <a:spcBef>
                <a:spcPts val="0"/>
              </a:spcBef>
              <a:spcAft>
                <a:spcPts val="0"/>
              </a:spcAft>
              <a:buClr>
                <a:schemeClr val="accent5"/>
              </a:buClr>
              <a:buSzPts val="7000"/>
              <a:buFont typeface="Merriweather"/>
              <a:buNone/>
              <a:defRPr b="0" i="0" sz="7000" u="none" cap="none" strike="noStrike">
                <a:solidFill>
                  <a:schemeClr val="accent5"/>
                </a:solidFill>
                <a:latin typeface="Merriweather"/>
                <a:ea typeface="Merriweather"/>
                <a:cs typeface="Merriweather"/>
                <a:sym typeface="Merriweather"/>
              </a:defRPr>
            </a:lvl5pPr>
            <a:lvl6pPr lvl="5" marR="0" rtl="0" algn="l">
              <a:lnSpc>
                <a:spcPct val="100000"/>
              </a:lnSpc>
              <a:spcBef>
                <a:spcPts val="0"/>
              </a:spcBef>
              <a:spcAft>
                <a:spcPts val="0"/>
              </a:spcAft>
              <a:buClr>
                <a:schemeClr val="accent5"/>
              </a:buClr>
              <a:buSzPts val="7000"/>
              <a:buFont typeface="Merriweather"/>
              <a:buNone/>
              <a:defRPr b="0" i="0" sz="7000" u="none" cap="none" strike="noStrike">
                <a:solidFill>
                  <a:schemeClr val="accent5"/>
                </a:solidFill>
                <a:latin typeface="Merriweather"/>
                <a:ea typeface="Merriweather"/>
                <a:cs typeface="Merriweather"/>
                <a:sym typeface="Merriweather"/>
              </a:defRPr>
            </a:lvl6pPr>
            <a:lvl7pPr lvl="6" marR="0" rtl="0" algn="l">
              <a:lnSpc>
                <a:spcPct val="100000"/>
              </a:lnSpc>
              <a:spcBef>
                <a:spcPts val="0"/>
              </a:spcBef>
              <a:spcAft>
                <a:spcPts val="0"/>
              </a:spcAft>
              <a:buClr>
                <a:schemeClr val="accent5"/>
              </a:buClr>
              <a:buSzPts val="7000"/>
              <a:buFont typeface="Merriweather"/>
              <a:buNone/>
              <a:defRPr b="0" i="0" sz="7000" u="none" cap="none" strike="noStrike">
                <a:solidFill>
                  <a:schemeClr val="accent5"/>
                </a:solidFill>
                <a:latin typeface="Merriweather"/>
                <a:ea typeface="Merriweather"/>
                <a:cs typeface="Merriweather"/>
                <a:sym typeface="Merriweather"/>
              </a:defRPr>
            </a:lvl7pPr>
            <a:lvl8pPr lvl="7" marR="0" rtl="0" algn="l">
              <a:lnSpc>
                <a:spcPct val="100000"/>
              </a:lnSpc>
              <a:spcBef>
                <a:spcPts val="0"/>
              </a:spcBef>
              <a:spcAft>
                <a:spcPts val="0"/>
              </a:spcAft>
              <a:buClr>
                <a:schemeClr val="accent5"/>
              </a:buClr>
              <a:buSzPts val="7000"/>
              <a:buFont typeface="Merriweather"/>
              <a:buNone/>
              <a:defRPr b="0" i="0" sz="7000" u="none" cap="none" strike="noStrike">
                <a:solidFill>
                  <a:schemeClr val="accent5"/>
                </a:solidFill>
                <a:latin typeface="Merriweather"/>
                <a:ea typeface="Merriweather"/>
                <a:cs typeface="Merriweather"/>
                <a:sym typeface="Merriweather"/>
              </a:defRPr>
            </a:lvl8pPr>
            <a:lvl9pPr lvl="8" marR="0" rtl="0" algn="l">
              <a:lnSpc>
                <a:spcPct val="100000"/>
              </a:lnSpc>
              <a:spcBef>
                <a:spcPts val="0"/>
              </a:spcBef>
              <a:spcAft>
                <a:spcPts val="0"/>
              </a:spcAft>
              <a:buClr>
                <a:schemeClr val="accent5"/>
              </a:buClr>
              <a:buSzPts val="7000"/>
              <a:buFont typeface="Merriweather"/>
              <a:buNone/>
              <a:defRPr b="0" i="0" sz="7000" u="none" cap="none" strike="noStrike">
                <a:solidFill>
                  <a:schemeClr val="accent5"/>
                </a:solidFill>
                <a:latin typeface="Merriweather"/>
                <a:ea typeface="Merriweather"/>
                <a:cs typeface="Merriweather"/>
                <a:sym typeface="Merriweather"/>
              </a:defRPr>
            </a:lvl9pPr>
          </a:lstStyle>
          <a:p/>
        </p:txBody>
      </p:sp>
      <p:sp>
        <p:nvSpPr>
          <p:cNvPr id="7" name="Google Shape;7;p1"/>
          <p:cNvSpPr txBox="1"/>
          <p:nvPr>
            <p:ph idx="1" type="body"/>
          </p:nvPr>
        </p:nvSpPr>
        <p:spPr>
          <a:xfrm>
            <a:off x="593789" y="5736764"/>
            <a:ext cx="16231801" cy="17006101"/>
          </a:xfrm>
          <a:prstGeom prst="rect">
            <a:avLst/>
          </a:prstGeom>
          <a:noFill/>
          <a:ln>
            <a:noFill/>
          </a:ln>
        </p:spPr>
        <p:txBody>
          <a:bodyPr anchorCtr="0" anchor="t" bIns="267800" lIns="267800" spcFirstLastPara="1" rIns="267800" wrap="square" tIns="267800">
            <a:noAutofit/>
          </a:bodyPr>
          <a:lstStyle>
            <a:lvl1pPr indent="-488950" lvl="0" marL="457200" marR="0" rtl="0" algn="l">
              <a:lnSpc>
                <a:spcPct val="115000"/>
              </a:lnSpc>
              <a:spcBef>
                <a:spcPts val="0"/>
              </a:spcBef>
              <a:spcAft>
                <a:spcPts val="0"/>
              </a:spcAft>
              <a:buClr>
                <a:schemeClr val="dk1"/>
              </a:buClr>
              <a:buSzPts val="4100"/>
              <a:buFont typeface="Montserrat"/>
              <a:buChar char="●"/>
              <a:defRPr b="0" i="0" sz="4100" u="none" cap="none" strike="noStrike">
                <a:solidFill>
                  <a:schemeClr val="dk1"/>
                </a:solidFill>
                <a:latin typeface="Montserrat"/>
                <a:ea typeface="Montserrat"/>
                <a:cs typeface="Montserrat"/>
                <a:sym typeface="Montserrat"/>
              </a:defRPr>
            </a:lvl1pPr>
            <a:lvl2pPr indent="-488950" lvl="1" marL="914400" marR="0" rtl="0" algn="l">
              <a:lnSpc>
                <a:spcPct val="115000"/>
              </a:lnSpc>
              <a:spcBef>
                <a:spcPts val="4700"/>
              </a:spcBef>
              <a:spcAft>
                <a:spcPts val="0"/>
              </a:spcAft>
              <a:buClr>
                <a:schemeClr val="dk1"/>
              </a:buClr>
              <a:buSzPts val="4100"/>
              <a:buFont typeface="Montserrat"/>
              <a:buChar char="○"/>
              <a:defRPr b="0" i="0" sz="4100" u="none" cap="none" strike="noStrike">
                <a:solidFill>
                  <a:schemeClr val="dk1"/>
                </a:solidFill>
                <a:latin typeface="Montserrat"/>
                <a:ea typeface="Montserrat"/>
                <a:cs typeface="Montserrat"/>
                <a:sym typeface="Montserrat"/>
              </a:defRPr>
            </a:lvl2pPr>
            <a:lvl3pPr indent="-488950" lvl="2" marL="1371600" marR="0" rtl="0" algn="l">
              <a:lnSpc>
                <a:spcPct val="115000"/>
              </a:lnSpc>
              <a:spcBef>
                <a:spcPts val="4700"/>
              </a:spcBef>
              <a:spcAft>
                <a:spcPts val="0"/>
              </a:spcAft>
              <a:buClr>
                <a:schemeClr val="dk1"/>
              </a:buClr>
              <a:buSzPts val="4100"/>
              <a:buFont typeface="Montserrat"/>
              <a:buChar char="■"/>
              <a:defRPr b="0" i="0" sz="4100" u="none" cap="none" strike="noStrike">
                <a:solidFill>
                  <a:schemeClr val="dk1"/>
                </a:solidFill>
                <a:latin typeface="Montserrat"/>
                <a:ea typeface="Montserrat"/>
                <a:cs typeface="Montserrat"/>
                <a:sym typeface="Montserrat"/>
              </a:defRPr>
            </a:lvl3pPr>
            <a:lvl4pPr indent="-488950" lvl="3" marL="1828800" marR="0" rtl="0" algn="l">
              <a:lnSpc>
                <a:spcPct val="115000"/>
              </a:lnSpc>
              <a:spcBef>
                <a:spcPts val="4700"/>
              </a:spcBef>
              <a:spcAft>
                <a:spcPts val="0"/>
              </a:spcAft>
              <a:buClr>
                <a:schemeClr val="dk1"/>
              </a:buClr>
              <a:buSzPts val="4100"/>
              <a:buFont typeface="Montserrat"/>
              <a:buChar char="●"/>
              <a:defRPr b="0" i="0" sz="4100" u="none" cap="none" strike="noStrike">
                <a:solidFill>
                  <a:schemeClr val="dk1"/>
                </a:solidFill>
                <a:latin typeface="Montserrat"/>
                <a:ea typeface="Montserrat"/>
                <a:cs typeface="Montserrat"/>
                <a:sym typeface="Montserrat"/>
              </a:defRPr>
            </a:lvl4pPr>
            <a:lvl5pPr indent="-488950" lvl="4" marL="2286000" marR="0" rtl="0" algn="l">
              <a:lnSpc>
                <a:spcPct val="115000"/>
              </a:lnSpc>
              <a:spcBef>
                <a:spcPts val="4700"/>
              </a:spcBef>
              <a:spcAft>
                <a:spcPts val="0"/>
              </a:spcAft>
              <a:buClr>
                <a:schemeClr val="dk1"/>
              </a:buClr>
              <a:buSzPts val="4100"/>
              <a:buFont typeface="Montserrat"/>
              <a:buChar char="○"/>
              <a:defRPr b="0" i="0" sz="4100" u="none" cap="none" strike="noStrike">
                <a:solidFill>
                  <a:schemeClr val="dk1"/>
                </a:solidFill>
                <a:latin typeface="Montserrat"/>
                <a:ea typeface="Montserrat"/>
                <a:cs typeface="Montserrat"/>
                <a:sym typeface="Montserrat"/>
              </a:defRPr>
            </a:lvl5pPr>
            <a:lvl6pPr indent="-488950" lvl="5" marL="2743200" marR="0" rtl="0" algn="l">
              <a:lnSpc>
                <a:spcPct val="115000"/>
              </a:lnSpc>
              <a:spcBef>
                <a:spcPts val="4700"/>
              </a:spcBef>
              <a:spcAft>
                <a:spcPts val="0"/>
              </a:spcAft>
              <a:buClr>
                <a:schemeClr val="dk1"/>
              </a:buClr>
              <a:buSzPts val="4100"/>
              <a:buFont typeface="Montserrat"/>
              <a:buChar char="■"/>
              <a:defRPr b="0" i="0" sz="4100" u="none" cap="none" strike="noStrike">
                <a:solidFill>
                  <a:schemeClr val="dk1"/>
                </a:solidFill>
                <a:latin typeface="Montserrat"/>
                <a:ea typeface="Montserrat"/>
                <a:cs typeface="Montserrat"/>
                <a:sym typeface="Montserrat"/>
              </a:defRPr>
            </a:lvl6pPr>
            <a:lvl7pPr indent="-488950" lvl="6" marL="3200400" marR="0" rtl="0" algn="l">
              <a:lnSpc>
                <a:spcPct val="115000"/>
              </a:lnSpc>
              <a:spcBef>
                <a:spcPts val="4700"/>
              </a:spcBef>
              <a:spcAft>
                <a:spcPts val="0"/>
              </a:spcAft>
              <a:buClr>
                <a:schemeClr val="dk1"/>
              </a:buClr>
              <a:buSzPts val="4100"/>
              <a:buFont typeface="Montserrat"/>
              <a:buChar char="●"/>
              <a:defRPr b="0" i="0" sz="4100" u="none" cap="none" strike="noStrike">
                <a:solidFill>
                  <a:schemeClr val="dk1"/>
                </a:solidFill>
                <a:latin typeface="Montserrat"/>
                <a:ea typeface="Montserrat"/>
                <a:cs typeface="Montserrat"/>
                <a:sym typeface="Montserrat"/>
              </a:defRPr>
            </a:lvl7pPr>
            <a:lvl8pPr indent="-488950" lvl="7" marL="3657600" marR="0" rtl="0" algn="l">
              <a:lnSpc>
                <a:spcPct val="115000"/>
              </a:lnSpc>
              <a:spcBef>
                <a:spcPts val="4700"/>
              </a:spcBef>
              <a:spcAft>
                <a:spcPts val="0"/>
              </a:spcAft>
              <a:buClr>
                <a:schemeClr val="dk1"/>
              </a:buClr>
              <a:buSzPts val="4100"/>
              <a:buFont typeface="Montserrat"/>
              <a:buChar char="○"/>
              <a:defRPr b="0" i="0" sz="4100" u="none" cap="none" strike="noStrike">
                <a:solidFill>
                  <a:schemeClr val="dk1"/>
                </a:solidFill>
                <a:latin typeface="Montserrat"/>
                <a:ea typeface="Montserrat"/>
                <a:cs typeface="Montserrat"/>
                <a:sym typeface="Montserrat"/>
              </a:defRPr>
            </a:lvl8pPr>
            <a:lvl9pPr indent="-488950" lvl="8" marL="4114800" marR="0" rtl="0" algn="l">
              <a:lnSpc>
                <a:spcPct val="115000"/>
              </a:lnSpc>
              <a:spcBef>
                <a:spcPts val="4700"/>
              </a:spcBef>
              <a:spcAft>
                <a:spcPts val="4700"/>
              </a:spcAft>
              <a:buClr>
                <a:schemeClr val="dk1"/>
              </a:buClr>
              <a:buSzPts val="4100"/>
              <a:buFont typeface="Montserrat"/>
              <a:buChar char="■"/>
              <a:defRPr b="0" i="0" sz="4100" u="none" cap="none" strike="noStrike">
                <a:solidFill>
                  <a:schemeClr val="dk1"/>
                </a:solidFill>
                <a:latin typeface="Montserrat"/>
                <a:ea typeface="Montserrat"/>
                <a:cs typeface="Montserrat"/>
                <a:sym typeface="Montserrat"/>
              </a:defRPr>
            </a:lvl9pPr>
          </a:lstStyle>
          <a:p/>
        </p:txBody>
      </p:sp>
      <p:sp>
        <p:nvSpPr>
          <p:cNvPr id="8" name="Google Shape;8;p1"/>
          <p:cNvSpPr txBox="1"/>
          <p:nvPr>
            <p:ph idx="12" type="sldNum"/>
          </p:nvPr>
        </p:nvSpPr>
        <p:spPr>
          <a:xfrm>
            <a:off x="16140038" y="23212456"/>
            <a:ext cx="1045200" cy="1959300"/>
          </a:xfrm>
          <a:prstGeom prst="rect">
            <a:avLst/>
          </a:prstGeom>
          <a:noFill/>
          <a:ln>
            <a:noFill/>
          </a:ln>
        </p:spPr>
        <p:txBody>
          <a:bodyPr anchorCtr="0" anchor="ctr" bIns="267800" lIns="267800" spcFirstLastPara="1" rIns="267800" wrap="square" tIns="267800">
            <a:noAutofit/>
          </a:bodyPr>
          <a:lstStyle>
            <a:lvl1pPr indent="0" lvl="0" marL="0" marR="0" rtl="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900"/>
              <a:buFont typeface="Arial"/>
              <a:buNone/>
              <a:defRPr b="0" i="0" sz="2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RF2a4TPNSaSGz3MdFUUrQwAw7qjVpKJMrfCSwvBndC8/edit#slide=id.p" TargetMode="External"/><Relationship Id="rId4" Type="http://schemas.openxmlformats.org/officeDocument/2006/relationships/image" Target="../media/image22.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5.png"/><Relationship Id="rId7"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8.png"/><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hyperlink" Target="https://youtu.be/WjOowWxOXCg" TargetMode="External"/><Relationship Id="rId5" Type="http://schemas.openxmlformats.org/officeDocument/2006/relationships/image" Target="../media/image9.png"/><Relationship Id="rId6" Type="http://schemas.openxmlformats.org/officeDocument/2006/relationships/hyperlink" Target="https://youtu.be/OrNBEhzjg8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hyperlink" Target="https://youtu.be/IhcgYgx7aAA" TargetMode="External"/><Relationship Id="rId5" Type="http://schemas.openxmlformats.org/officeDocument/2006/relationships/image" Target="../media/image9.png"/><Relationship Id="rId6" Type="http://schemas.openxmlformats.org/officeDocument/2006/relationships/hyperlink" Target="https://youtu.be/gnArvcWaH6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hyperlink" Target="https://youtu.be/V73hdaSTzWg" TargetMode="External"/><Relationship Id="rId5" Type="http://schemas.openxmlformats.org/officeDocument/2006/relationships/image" Target="../media/image20.jpg"/><Relationship Id="rId6" Type="http://schemas.openxmlformats.org/officeDocument/2006/relationships/image" Target="../media/image19.png"/><Relationship Id="rId7" Type="http://schemas.openxmlformats.org/officeDocument/2006/relationships/hyperlink" Target="https://youtu.be/aYCBdZLCDBQ" TargetMode="External"/><Relationship Id="rId8"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 name="Shape 50"/>
        <p:cNvGrpSpPr/>
        <p:nvPr/>
      </p:nvGrpSpPr>
      <p:grpSpPr>
        <a:xfrm>
          <a:off x="0" y="0"/>
          <a:ext cx="0" cy="0"/>
          <a:chOff x="0" y="0"/>
          <a:chExt cx="0" cy="0"/>
        </a:xfrm>
      </p:grpSpPr>
      <p:sp>
        <p:nvSpPr>
          <p:cNvPr id="51" name="Google Shape;51;p12">
            <a:hlinkClick r:id="rId3"/>
          </p:cNvPr>
          <p:cNvSpPr txBox="1"/>
          <p:nvPr/>
        </p:nvSpPr>
        <p:spPr>
          <a:xfrm>
            <a:off x="6910875" y="20360211"/>
            <a:ext cx="3649500" cy="1505400"/>
          </a:xfrm>
          <a:prstGeom prst="rect">
            <a:avLst/>
          </a:prstGeom>
          <a:noFill/>
          <a:ln>
            <a:noFill/>
          </a:ln>
        </p:spPr>
        <p:txBody>
          <a:bodyPr anchorCtr="0" anchor="t" bIns="267800" lIns="267800" spcFirstLastPara="1" rIns="267800" wrap="square" tIns="267800">
            <a:noAutofit/>
          </a:bodyPr>
          <a:lstStyle/>
          <a:p>
            <a:pPr indent="0" lvl="0" marL="0" marR="0" rtl="0" algn="l">
              <a:lnSpc>
                <a:spcPct val="100000"/>
              </a:lnSpc>
              <a:spcBef>
                <a:spcPts val="0"/>
              </a:spcBef>
              <a:spcAft>
                <a:spcPts val="0"/>
              </a:spcAft>
              <a:buClr>
                <a:srgbClr val="000000"/>
              </a:buClr>
              <a:buSzPts val="4100"/>
              <a:buFont typeface="Arial"/>
              <a:buNone/>
            </a:pPr>
            <a:r>
              <a:rPr b="0" i="0" lang="en-US" sz="4100" u="sng" cap="none" strike="noStrike">
                <a:solidFill>
                  <a:srgbClr val="1C4587"/>
                </a:solidFill>
                <a:latin typeface="Montserrat"/>
                <a:ea typeface="Montserrat"/>
                <a:cs typeface="Montserrat"/>
                <a:sym typeface="Montserrat"/>
              </a:rPr>
              <a:t>Editing File</a:t>
            </a:r>
            <a:endParaRPr b="0" i="0" sz="4100" u="sng" cap="none" strike="noStrike">
              <a:solidFill>
                <a:srgbClr val="1C4587"/>
              </a:solidFill>
              <a:latin typeface="Montserrat"/>
              <a:ea typeface="Montserrat"/>
              <a:cs typeface="Montserrat"/>
              <a:sym typeface="Montserrat"/>
            </a:endParaRPr>
          </a:p>
        </p:txBody>
      </p:sp>
      <p:pic>
        <p:nvPicPr>
          <p:cNvPr id="52" name="Google Shape;52;p12"/>
          <p:cNvPicPr preferRelativeResize="0"/>
          <p:nvPr/>
        </p:nvPicPr>
        <p:blipFill rotWithShape="1">
          <a:blip r:embed="rId4">
            <a:alphaModFix/>
          </a:blip>
          <a:srcRect b="0" l="0" r="0" t="0"/>
          <a:stretch/>
        </p:blipFill>
        <p:spPr>
          <a:xfrm>
            <a:off x="978300" y="902750"/>
            <a:ext cx="3016424" cy="1977657"/>
          </a:xfrm>
          <a:prstGeom prst="rect">
            <a:avLst/>
          </a:prstGeom>
          <a:noFill/>
          <a:ln>
            <a:noFill/>
          </a:ln>
        </p:spPr>
      </p:pic>
      <p:pic>
        <p:nvPicPr>
          <p:cNvPr id="53" name="Google Shape;53;p12"/>
          <p:cNvPicPr preferRelativeResize="0"/>
          <p:nvPr/>
        </p:nvPicPr>
        <p:blipFill rotWithShape="1">
          <a:blip r:embed="rId5">
            <a:alphaModFix/>
          </a:blip>
          <a:srcRect b="0" l="0" r="0" t="0"/>
          <a:stretch/>
        </p:blipFill>
        <p:spPr>
          <a:xfrm>
            <a:off x="13339475" y="359650"/>
            <a:ext cx="3446750" cy="3711276"/>
          </a:xfrm>
          <a:prstGeom prst="rect">
            <a:avLst/>
          </a:prstGeom>
          <a:noFill/>
          <a:ln>
            <a:noFill/>
          </a:ln>
        </p:spPr>
      </p:pic>
      <p:sp>
        <p:nvSpPr>
          <p:cNvPr id="54" name="Google Shape;54;p12"/>
          <p:cNvSpPr txBox="1"/>
          <p:nvPr>
            <p:ph idx="1" type="subTitle"/>
          </p:nvPr>
        </p:nvSpPr>
        <p:spPr>
          <a:xfrm>
            <a:off x="2001795" y="11166450"/>
            <a:ext cx="14037274" cy="3270300"/>
          </a:xfrm>
          <a:prstGeom prst="rect">
            <a:avLst/>
          </a:prstGeom>
          <a:noFill/>
          <a:ln>
            <a:noFill/>
          </a:ln>
        </p:spPr>
        <p:txBody>
          <a:bodyPr anchorCtr="0" anchor="t" bIns="267800" lIns="267800" spcFirstLastPara="1" rIns="267800" wrap="square" tIns="267800">
            <a:noAutofit/>
          </a:bodyPr>
          <a:lstStyle/>
          <a:p>
            <a:pPr indent="0" lvl="0" marL="0" rtl="0" algn="ctr">
              <a:lnSpc>
                <a:spcPct val="100000"/>
              </a:lnSpc>
              <a:spcBef>
                <a:spcPts val="0"/>
              </a:spcBef>
              <a:spcAft>
                <a:spcPts val="0"/>
              </a:spcAft>
              <a:buSzPts val="8200"/>
              <a:buNone/>
            </a:pPr>
            <a:r>
              <a:rPr b="1" lang="en-US" sz="7000">
                <a:solidFill>
                  <a:srgbClr val="134F5C"/>
                </a:solidFill>
              </a:rPr>
              <a:t>Psychological &amp; Behavioral changes of Adolescence</a:t>
            </a:r>
            <a:endParaRPr>
              <a:solidFill>
                <a:srgbClr val="134F5C"/>
              </a:solidFill>
            </a:endParaRPr>
          </a:p>
        </p:txBody>
      </p:sp>
      <p:sp>
        <p:nvSpPr>
          <p:cNvPr id="55" name="Google Shape;55;p12"/>
          <p:cNvSpPr txBox="1"/>
          <p:nvPr/>
        </p:nvSpPr>
        <p:spPr>
          <a:xfrm>
            <a:off x="4932488" y="13877349"/>
            <a:ext cx="8175900" cy="1241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434343"/>
                </a:solidFill>
                <a:latin typeface="Lateef"/>
                <a:ea typeface="Lateef"/>
                <a:cs typeface="Lateef"/>
                <a:sym typeface="Lateef"/>
              </a:rPr>
              <a:t>{. . وَمَا تَوْفِيقِي إِلَّا بِاللَّهِ. . }</a:t>
            </a:r>
            <a:endParaRPr b="0" i="0" sz="4800" u="none" cap="none" strike="noStrike">
              <a:solidFill>
                <a:srgbClr val="434343"/>
              </a:solidFill>
              <a:latin typeface="Lateef"/>
              <a:ea typeface="Lateef"/>
              <a:cs typeface="Lateef"/>
              <a:sym typeface="Lateef"/>
            </a:endParaRPr>
          </a:p>
        </p:txBody>
      </p:sp>
      <p:graphicFrame>
        <p:nvGraphicFramePr>
          <p:cNvPr id="56" name="Google Shape;56;p12"/>
          <p:cNvGraphicFramePr/>
          <p:nvPr/>
        </p:nvGraphicFramePr>
        <p:xfrm>
          <a:off x="978300" y="15667423"/>
          <a:ext cx="3000000" cy="3000000"/>
        </p:xfrm>
        <a:graphic>
          <a:graphicData uri="http://schemas.openxmlformats.org/drawingml/2006/table">
            <a:tbl>
              <a:tblPr>
                <a:noFill/>
                <a:tableStyleId>{0DD2BCEA-6962-4CBB-A976-81BE690AA67F}</a:tableStyleId>
              </a:tblPr>
              <a:tblGrid>
                <a:gridCol w="10571475"/>
                <a:gridCol w="4943175"/>
              </a:tblGrid>
              <a:tr h="1017900">
                <a:tc>
                  <a:txBody>
                    <a:bodyPr/>
                    <a:lstStyle/>
                    <a:p>
                      <a:pPr indent="0" lvl="0" marL="0" marR="0" rtl="0" algn="ctr">
                        <a:lnSpc>
                          <a:spcPct val="100000"/>
                        </a:lnSpc>
                        <a:spcBef>
                          <a:spcPts val="0"/>
                        </a:spcBef>
                        <a:spcAft>
                          <a:spcPts val="0"/>
                        </a:spcAft>
                        <a:buClr>
                          <a:srgbClr val="000000"/>
                        </a:buClr>
                        <a:buSzPts val="4000"/>
                        <a:buFont typeface="Arial"/>
                        <a:buNone/>
                      </a:pPr>
                      <a:r>
                        <a:rPr b="1" lang="en-US" sz="4000" u="none" cap="none" strike="noStrike">
                          <a:solidFill>
                            <a:srgbClr val="FFFFFF"/>
                          </a:solidFill>
                          <a:latin typeface="Montserrat"/>
                          <a:ea typeface="Montserrat"/>
                          <a:cs typeface="Montserrat"/>
                          <a:sym typeface="Montserrat"/>
                        </a:rPr>
                        <a:t>Objective</a:t>
                      </a:r>
                      <a:endParaRPr sz="1400" u="none" cap="none" strike="noStrike"/>
                    </a:p>
                  </a:txBody>
                  <a:tcPr marT="91425" marB="91425" marR="91425" marL="91425" anchor="ctr">
                    <a:solidFill>
                      <a:srgbClr val="EA9999"/>
                    </a:solidFill>
                  </a:tcPr>
                </a:tc>
                <a:tc>
                  <a:txBody>
                    <a:bodyPr/>
                    <a:lstStyle/>
                    <a:p>
                      <a:pPr indent="0" lvl="0" marL="0" marR="0" rtl="0" algn="ctr">
                        <a:lnSpc>
                          <a:spcPct val="100000"/>
                        </a:lnSpc>
                        <a:spcBef>
                          <a:spcPts val="0"/>
                        </a:spcBef>
                        <a:spcAft>
                          <a:spcPts val="0"/>
                        </a:spcAft>
                        <a:buClr>
                          <a:srgbClr val="000000"/>
                        </a:buClr>
                        <a:buSzPts val="3200"/>
                        <a:buFont typeface="Arial"/>
                        <a:buNone/>
                      </a:pPr>
                      <a:r>
                        <a:rPr b="1" lang="en-US" sz="3200" u="none" cap="none" strike="noStrike">
                          <a:solidFill>
                            <a:srgbClr val="FFFFFF"/>
                          </a:solidFill>
                          <a:latin typeface="Montserrat"/>
                          <a:ea typeface="Montserrat"/>
                          <a:cs typeface="Montserrat"/>
                          <a:sym typeface="Montserrat"/>
                        </a:rPr>
                        <a:t>Color index </a:t>
                      </a:r>
                      <a:endParaRPr sz="1400" u="none" cap="none" strike="noStrike"/>
                    </a:p>
                  </a:txBody>
                  <a:tcPr marT="91425" marB="91425" marR="91425" marL="91425" anchor="ctr">
                    <a:solidFill>
                      <a:srgbClr val="EA9999"/>
                    </a:solidFill>
                  </a:tcPr>
                </a:tc>
              </a:tr>
              <a:tr h="2122800">
                <a:tc>
                  <a:txBody>
                    <a:bodyPr/>
                    <a:lstStyle/>
                    <a:p>
                      <a:pPr indent="-419100" lvl="0" marL="457200" rtl="0" algn="l">
                        <a:lnSpc>
                          <a:spcPct val="115000"/>
                        </a:lnSpc>
                        <a:spcBef>
                          <a:spcPts val="1200"/>
                        </a:spcBef>
                        <a:spcAft>
                          <a:spcPts val="0"/>
                        </a:spcAft>
                        <a:buClr>
                          <a:schemeClr val="dk1"/>
                        </a:buClr>
                        <a:buSzPts val="3000"/>
                        <a:buFont typeface="Montserrat"/>
                        <a:buChar char="•"/>
                      </a:pPr>
                      <a:r>
                        <a:rPr lang="en-US" sz="2400">
                          <a:solidFill>
                            <a:schemeClr val="dk1"/>
                          </a:solidFill>
                          <a:latin typeface="Montserrat"/>
                          <a:ea typeface="Montserrat"/>
                          <a:cs typeface="Montserrat"/>
                          <a:sym typeface="Montserrat"/>
                        </a:rPr>
                        <a:t>Know the adolescence definition.</a:t>
                      </a:r>
                      <a:endParaRPr sz="2400">
                        <a:solidFill>
                          <a:schemeClr val="dk1"/>
                        </a:solidFill>
                        <a:latin typeface="Montserrat"/>
                        <a:ea typeface="Montserrat"/>
                        <a:cs typeface="Montserrat"/>
                        <a:sym typeface="Montserrat"/>
                      </a:endParaRPr>
                    </a:p>
                    <a:p>
                      <a:pPr indent="-419100" lvl="0" marL="457200" rtl="0" algn="l">
                        <a:lnSpc>
                          <a:spcPct val="115000"/>
                        </a:lnSpc>
                        <a:spcBef>
                          <a:spcPts val="0"/>
                        </a:spcBef>
                        <a:spcAft>
                          <a:spcPts val="0"/>
                        </a:spcAft>
                        <a:buClr>
                          <a:schemeClr val="dk1"/>
                        </a:buClr>
                        <a:buSzPts val="3000"/>
                        <a:buFont typeface="Montserrat"/>
                        <a:buChar char="•"/>
                      </a:pPr>
                      <a:r>
                        <a:rPr lang="en-US" sz="2400">
                          <a:solidFill>
                            <a:schemeClr val="dk1"/>
                          </a:solidFill>
                          <a:latin typeface="Montserrat"/>
                          <a:ea typeface="Montserrat"/>
                          <a:cs typeface="Montserrat"/>
                          <a:sym typeface="Montserrat"/>
                        </a:rPr>
                        <a:t>Know the physical changes in adolescence.</a:t>
                      </a:r>
                      <a:endParaRPr sz="2400">
                        <a:solidFill>
                          <a:schemeClr val="dk1"/>
                        </a:solidFill>
                        <a:latin typeface="Montserrat"/>
                        <a:ea typeface="Montserrat"/>
                        <a:cs typeface="Montserrat"/>
                        <a:sym typeface="Montserrat"/>
                      </a:endParaRPr>
                    </a:p>
                    <a:p>
                      <a:pPr indent="-419100" lvl="0" marL="457200" rtl="0" algn="l">
                        <a:lnSpc>
                          <a:spcPct val="115000"/>
                        </a:lnSpc>
                        <a:spcBef>
                          <a:spcPts val="0"/>
                        </a:spcBef>
                        <a:spcAft>
                          <a:spcPts val="0"/>
                        </a:spcAft>
                        <a:buClr>
                          <a:schemeClr val="dk1"/>
                        </a:buClr>
                        <a:buSzPts val="3000"/>
                        <a:buFont typeface="Montserrat"/>
                        <a:buChar char="•"/>
                      </a:pPr>
                      <a:r>
                        <a:rPr lang="en-US" sz="2400">
                          <a:solidFill>
                            <a:schemeClr val="dk1"/>
                          </a:solidFill>
                          <a:latin typeface="Montserrat"/>
                          <a:ea typeface="Montserrat"/>
                          <a:cs typeface="Montserrat"/>
                          <a:sym typeface="Montserrat"/>
                        </a:rPr>
                        <a:t> Know the behavioral changes in adolescence. </a:t>
                      </a:r>
                      <a:endParaRPr sz="2400">
                        <a:solidFill>
                          <a:schemeClr val="dk1"/>
                        </a:solidFill>
                        <a:latin typeface="Montserrat"/>
                        <a:ea typeface="Montserrat"/>
                        <a:cs typeface="Montserrat"/>
                        <a:sym typeface="Montserrat"/>
                      </a:endParaRPr>
                    </a:p>
                    <a:p>
                      <a:pPr indent="-419100" lvl="0" marL="457200" rtl="0" algn="l">
                        <a:lnSpc>
                          <a:spcPct val="115000"/>
                        </a:lnSpc>
                        <a:spcBef>
                          <a:spcPts val="0"/>
                        </a:spcBef>
                        <a:spcAft>
                          <a:spcPts val="0"/>
                        </a:spcAft>
                        <a:buClr>
                          <a:schemeClr val="dk1"/>
                        </a:buClr>
                        <a:buSzPts val="3000"/>
                        <a:buFont typeface="Montserrat"/>
                        <a:buChar char="•"/>
                      </a:pPr>
                      <a:r>
                        <a:rPr lang="en-US" sz="2400">
                          <a:solidFill>
                            <a:schemeClr val="dk1"/>
                          </a:solidFill>
                          <a:latin typeface="Montserrat"/>
                          <a:ea typeface="Montserrat"/>
                          <a:cs typeface="Montserrat"/>
                          <a:sym typeface="Montserrat"/>
                        </a:rPr>
                        <a:t>Know the emotional changes in adolescence. </a:t>
                      </a:r>
                      <a:endParaRPr sz="2400">
                        <a:solidFill>
                          <a:schemeClr val="dk1"/>
                        </a:solidFill>
                        <a:latin typeface="Montserrat"/>
                        <a:ea typeface="Montserrat"/>
                        <a:cs typeface="Montserrat"/>
                        <a:sym typeface="Montserrat"/>
                      </a:endParaRPr>
                    </a:p>
                    <a:p>
                      <a:pPr indent="-419100" lvl="0" marL="457200" rtl="0" algn="l">
                        <a:lnSpc>
                          <a:spcPct val="115000"/>
                        </a:lnSpc>
                        <a:spcBef>
                          <a:spcPts val="0"/>
                        </a:spcBef>
                        <a:spcAft>
                          <a:spcPts val="0"/>
                        </a:spcAft>
                        <a:buClr>
                          <a:schemeClr val="dk1"/>
                        </a:buClr>
                        <a:buSzPts val="3000"/>
                        <a:buFont typeface="Montserrat"/>
                        <a:buChar char="•"/>
                      </a:pPr>
                      <a:r>
                        <a:rPr lang="en-US" sz="2400">
                          <a:solidFill>
                            <a:schemeClr val="dk1"/>
                          </a:solidFill>
                          <a:latin typeface="Montserrat"/>
                          <a:ea typeface="Montserrat"/>
                          <a:cs typeface="Montserrat"/>
                          <a:sym typeface="Montserrat"/>
                        </a:rPr>
                        <a:t>Know the cognitive changes in adolescence. </a:t>
                      </a:r>
                      <a:endParaRPr sz="2400">
                        <a:solidFill>
                          <a:schemeClr val="dk1"/>
                        </a:solidFill>
                        <a:latin typeface="Montserrat"/>
                        <a:ea typeface="Montserrat"/>
                        <a:cs typeface="Montserrat"/>
                        <a:sym typeface="Montserrat"/>
                      </a:endParaRPr>
                    </a:p>
                    <a:p>
                      <a:pPr indent="-419100" lvl="0" marL="457200" rtl="0" algn="l">
                        <a:lnSpc>
                          <a:spcPct val="115000"/>
                        </a:lnSpc>
                        <a:spcBef>
                          <a:spcPts val="0"/>
                        </a:spcBef>
                        <a:spcAft>
                          <a:spcPts val="0"/>
                        </a:spcAft>
                        <a:buClr>
                          <a:schemeClr val="dk1"/>
                        </a:buClr>
                        <a:buSzPts val="3000"/>
                        <a:buFont typeface="Montserrat"/>
                        <a:buChar char="•"/>
                      </a:pPr>
                      <a:r>
                        <a:rPr lang="en-US" sz="2400">
                          <a:solidFill>
                            <a:schemeClr val="dk1"/>
                          </a:solidFill>
                          <a:latin typeface="Montserrat"/>
                          <a:ea typeface="Montserrat"/>
                          <a:cs typeface="Montserrat"/>
                          <a:sym typeface="Montserrat"/>
                        </a:rPr>
                        <a:t> Know the social changes in adolescence.</a:t>
                      </a:r>
                      <a:endParaRPr sz="3000">
                        <a:solidFill>
                          <a:schemeClr val="dk1"/>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800"/>
                        <a:buFont typeface="Arial"/>
                        <a:buNone/>
                      </a:pPr>
                      <a:r>
                        <a:t/>
                      </a:r>
                      <a:endParaRPr b="1" sz="28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800"/>
                        <a:buFont typeface="Arial"/>
                        <a:buNone/>
                      </a:pPr>
                      <a:r>
                        <a:rPr b="1" lang="en-US" sz="2800" u="none" cap="none" strike="noStrike">
                          <a:solidFill>
                            <a:srgbClr val="000000"/>
                          </a:solidFill>
                          <a:latin typeface="Montserrat"/>
                          <a:ea typeface="Montserrat"/>
                          <a:cs typeface="Montserrat"/>
                          <a:sym typeface="Montserrat"/>
                        </a:rPr>
                        <a:t>Black</a:t>
                      </a:r>
                      <a:r>
                        <a:rPr lang="en-US" sz="2800" u="none" cap="none" strike="noStrike">
                          <a:solidFill>
                            <a:srgbClr val="000000"/>
                          </a:solidFill>
                          <a:latin typeface="Montserrat"/>
                          <a:ea typeface="Montserrat"/>
                          <a:cs typeface="Montserrat"/>
                          <a:sym typeface="Montserrat"/>
                        </a:rPr>
                        <a:t> : Main content.</a:t>
                      </a:r>
                      <a:endParaRPr sz="2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800"/>
                        <a:buFont typeface="Arial"/>
                        <a:buNone/>
                      </a:pPr>
                      <a:r>
                        <a:t/>
                      </a:r>
                      <a:endParaRPr sz="28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800"/>
                        <a:buFont typeface="Arial"/>
                        <a:buNone/>
                      </a:pPr>
                      <a:r>
                        <a:rPr b="1" lang="en-US" sz="2800" u="none" cap="none" strike="noStrike">
                          <a:solidFill>
                            <a:srgbClr val="666666"/>
                          </a:solidFill>
                          <a:latin typeface="Montserrat"/>
                          <a:ea typeface="Montserrat"/>
                          <a:cs typeface="Montserrat"/>
                          <a:sym typeface="Montserrat"/>
                        </a:rPr>
                        <a:t>Gray</a:t>
                      </a:r>
                      <a:r>
                        <a:rPr lang="en-US" sz="2800" u="none" cap="none" strike="noStrike">
                          <a:solidFill>
                            <a:srgbClr val="000000"/>
                          </a:solidFill>
                          <a:latin typeface="Montserrat"/>
                          <a:ea typeface="Montserrat"/>
                          <a:cs typeface="Montserrat"/>
                          <a:sym typeface="Montserrat"/>
                        </a:rPr>
                        <a:t> : Notes.</a:t>
                      </a:r>
                      <a:endParaRPr sz="2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800"/>
                        <a:buFont typeface="Arial"/>
                        <a:buNone/>
                      </a:pPr>
                      <a:r>
                        <a:t/>
                      </a:r>
                      <a:endParaRPr sz="28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800"/>
                        <a:buFont typeface="Arial"/>
                        <a:buNone/>
                      </a:pPr>
                      <a:r>
                        <a:rPr b="1" lang="en-US" sz="2800" u="none" cap="none" strike="noStrike">
                          <a:solidFill>
                            <a:srgbClr val="FF0000"/>
                          </a:solidFill>
                          <a:latin typeface="Montserrat"/>
                          <a:ea typeface="Montserrat"/>
                          <a:cs typeface="Montserrat"/>
                          <a:sym typeface="Montserrat"/>
                        </a:rPr>
                        <a:t>Red</a:t>
                      </a:r>
                      <a:r>
                        <a:rPr lang="en-US" sz="2800" u="none" cap="none" strike="noStrike">
                          <a:latin typeface="Montserrat"/>
                          <a:ea typeface="Montserrat"/>
                          <a:cs typeface="Montserrat"/>
                          <a:sym typeface="Montserrat"/>
                        </a:rPr>
                        <a:t> : important.</a:t>
                      </a:r>
                      <a:endParaRPr sz="2800" u="none" cap="none" strike="noStrike">
                        <a:latin typeface="Montserrat"/>
                        <a:ea typeface="Montserrat"/>
                        <a:cs typeface="Montserrat"/>
                        <a:sym typeface="Montserrat"/>
                      </a:endParaRPr>
                    </a:p>
                  </a:txBody>
                  <a:tcPr marT="91425" marB="91425" marR="91425" marL="91425"/>
                </a:tc>
              </a:tr>
            </a:tbl>
          </a:graphicData>
        </a:graphic>
      </p:graphicFrame>
      <p:sp>
        <p:nvSpPr>
          <p:cNvPr id="57" name="Google Shape;57;p12"/>
          <p:cNvSpPr txBox="1"/>
          <p:nvPr/>
        </p:nvSpPr>
        <p:spPr>
          <a:xfrm>
            <a:off x="1823996" y="21546903"/>
            <a:ext cx="13771358" cy="2607872"/>
          </a:xfrm>
          <a:prstGeom prst="rect">
            <a:avLst/>
          </a:prstGeom>
          <a:noFill/>
          <a:ln>
            <a:noFill/>
          </a:ln>
        </p:spPr>
        <p:txBody>
          <a:bodyPr anchorCtr="0" anchor="t" bIns="267800" lIns="267800" spcFirstLastPara="1" rIns="267800" wrap="square" tIns="267800">
            <a:noAutofit/>
          </a:bodyPr>
          <a:lstStyle/>
          <a:p>
            <a:pPr indent="0" lvl="0" marL="0" marR="0" rtl="0" algn="ctr">
              <a:lnSpc>
                <a:spcPct val="150000"/>
              </a:lnSpc>
              <a:spcBef>
                <a:spcPts val="0"/>
              </a:spcBef>
              <a:spcAft>
                <a:spcPts val="0"/>
              </a:spcAft>
              <a:buClr>
                <a:srgbClr val="000000"/>
              </a:buClr>
              <a:buSzPts val="4100"/>
              <a:buFont typeface="Arial"/>
              <a:buNone/>
            </a:pPr>
            <a:r>
              <a:rPr b="1" i="0" lang="en-US" sz="3600" u="none" cap="none" strike="noStrike">
                <a:solidFill>
                  <a:schemeClr val="dk1"/>
                </a:solidFill>
                <a:latin typeface="Montserrat"/>
                <a:ea typeface="Montserrat"/>
                <a:cs typeface="Montserrat"/>
                <a:sym typeface="Montserrat"/>
              </a:rPr>
              <a:t>Team Leaders </a:t>
            </a:r>
            <a:endParaRPr b="1" i="0" sz="3600" u="none" cap="none" strike="noStrike">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b="0" i="0" lang="en-US" sz="3600" u="none" cap="none" strike="noStrike">
                <a:solidFill>
                  <a:schemeClr val="dk1"/>
                </a:solidFill>
                <a:latin typeface="Montserrat"/>
                <a:ea typeface="Montserrat"/>
                <a:cs typeface="Montserrat"/>
                <a:sym typeface="Montserrat"/>
              </a:rPr>
              <a:t>                  Njoud Ala</a:t>
            </a:r>
            <a:r>
              <a:rPr lang="en-US" sz="3600">
                <a:solidFill>
                  <a:schemeClr val="dk1"/>
                </a:solidFill>
                <a:latin typeface="Montserrat"/>
                <a:ea typeface="Montserrat"/>
                <a:cs typeface="Montserrat"/>
                <a:sym typeface="Montserrat"/>
              </a:rPr>
              <a:t>li</a:t>
            </a:r>
            <a:r>
              <a:rPr b="0" i="0" lang="en-US" sz="3600" u="none" cap="none" strike="noStrike">
                <a:solidFill>
                  <a:schemeClr val="dk1"/>
                </a:solidFill>
                <a:latin typeface="Montserrat"/>
                <a:ea typeface="Montserrat"/>
                <a:cs typeface="Montserrat"/>
                <a:sym typeface="Montserrat"/>
              </a:rPr>
              <a:t>                          Abdullah shadid</a:t>
            </a:r>
            <a:endParaRPr b="0" i="0" sz="3600" u="none" cap="none" strike="noStrike">
              <a:solidFill>
                <a:schemeClr val="dk1"/>
              </a:solidFill>
              <a:latin typeface="Montserrat"/>
              <a:ea typeface="Montserrat"/>
              <a:cs typeface="Montserrat"/>
              <a:sym typeface="Montserrat"/>
            </a:endParaRPr>
          </a:p>
        </p:txBody>
      </p:sp>
      <p:pic>
        <p:nvPicPr>
          <p:cNvPr id="58" name="Google Shape;58;p12"/>
          <p:cNvPicPr preferRelativeResize="0"/>
          <p:nvPr/>
        </p:nvPicPr>
        <p:blipFill rotWithShape="1">
          <a:blip r:embed="rId6">
            <a:alphaModFix/>
          </a:blip>
          <a:srcRect b="0" l="0" r="0" t="0"/>
          <a:stretch/>
        </p:blipFill>
        <p:spPr>
          <a:xfrm>
            <a:off x="3768547" y="22698439"/>
            <a:ext cx="966142" cy="524884"/>
          </a:xfrm>
          <a:prstGeom prst="rect">
            <a:avLst/>
          </a:prstGeom>
          <a:noFill/>
          <a:ln>
            <a:noFill/>
          </a:ln>
        </p:spPr>
      </p:pic>
      <p:pic>
        <p:nvPicPr>
          <p:cNvPr id="59" name="Google Shape;59;p12"/>
          <p:cNvPicPr preferRelativeResize="0"/>
          <p:nvPr/>
        </p:nvPicPr>
        <p:blipFill rotWithShape="1">
          <a:blip r:embed="rId6">
            <a:alphaModFix/>
          </a:blip>
          <a:srcRect b="0" l="0" r="0" t="0"/>
          <a:stretch/>
        </p:blipFill>
        <p:spPr>
          <a:xfrm>
            <a:off x="9394764" y="22686248"/>
            <a:ext cx="966142" cy="524884"/>
          </a:xfrm>
          <a:prstGeom prst="rect">
            <a:avLst/>
          </a:prstGeom>
          <a:noFill/>
          <a:ln>
            <a:noFill/>
          </a:ln>
        </p:spPr>
      </p:pic>
      <p:pic>
        <p:nvPicPr>
          <p:cNvPr id="60" name="Google Shape;60;p12"/>
          <p:cNvPicPr preferRelativeResize="0"/>
          <p:nvPr/>
        </p:nvPicPr>
        <p:blipFill>
          <a:blip r:embed="rId7">
            <a:alphaModFix/>
          </a:blip>
          <a:stretch>
            <a:fillRect/>
          </a:stretch>
        </p:blipFill>
        <p:spPr>
          <a:xfrm>
            <a:off x="3762413" y="6880625"/>
            <a:ext cx="9946425" cy="4029250"/>
          </a:xfrm>
          <a:prstGeom prst="rect">
            <a:avLst/>
          </a:prstGeom>
          <a:noFill/>
          <a:ln>
            <a:noFill/>
          </a:ln>
          <a:effectLst>
            <a:outerShdw blurRad="700088" rotWithShape="0" algn="bl" dir="15960000" dist="9525">
              <a:srgbClr val="000000">
                <a:alpha val="50000"/>
              </a:srgbClr>
            </a:outerShdw>
          </a:effectLst>
        </p:spPr>
      </p:pic>
      <p:grpSp>
        <p:nvGrpSpPr>
          <p:cNvPr id="61" name="Google Shape;61;p12"/>
          <p:cNvGrpSpPr/>
          <p:nvPr/>
        </p:nvGrpSpPr>
        <p:grpSpPr>
          <a:xfrm>
            <a:off x="-19050" y="24956400"/>
            <a:ext cx="17419525" cy="646805"/>
            <a:chOff x="0" y="25092200"/>
            <a:chExt cx="17419525" cy="646805"/>
          </a:xfrm>
        </p:grpSpPr>
        <p:sp>
          <p:nvSpPr>
            <p:cNvPr id="62" name="Google Shape;62;p12"/>
            <p:cNvSpPr/>
            <p:nvPr/>
          </p:nvSpPr>
          <p:spPr>
            <a:xfrm>
              <a:off x="8709025" y="25092205"/>
              <a:ext cx="8710500" cy="646800"/>
            </a:xfrm>
            <a:prstGeom prst="rect">
              <a:avLst/>
            </a:prstGeom>
            <a:solidFill>
              <a:srgbClr val="EA9999"/>
            </a:solidFill>
            <a:ln>
              <a:noFill/>
            </a:ln>
          </p:spPr>
          <p:txBody>
            <a:bodyPr anchorCtr="0" anchor="ctr" bIns="267800" lIns="267800" spcFirstLastPara="1" rIns="267800" wrap="square" tIns="267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2"/>
            <p:cNvSpPr/>
            <p:nvPr/>
          </p:nvSpPr>
          <p:spPr>
            <a:xfrm>
              <a:off x="0" y="25092200"/>
              <a:ext cx="8710500" cy="646800"/>
            </a:xfrm>
            <a:prstGeom prst="rect">
              <a:avLst/>
            </a:prstGeom>
            <a:solidFill>
              <a:srgbClr val="9FC5E8"/>
            </a:solidFill>
            <a:ln>
              <a:noFill/>
            </a:ln>
          </p:spPr>
          <p:txBody>
            <a:bodyPr anchorCtr="0" anchor="ctr" bIns="267800" lIns="267800" spcFirstLastPara="1" rIns="267800" wrap="square" tIns="267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 name="Google Shape;64;p12"/>
          <p:cNvSpPr txBox="1"/>
          <p:nvPr/>
        </p:nvSpPr>
        <p:spPr>
          <a:xfrm>
            <a:off x="3294475" y="24997575"/>
            <a:ext cx="1914300" cy="38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999999"/>
                </a:solidFill>
                <a:latin typeface="Montserrat"/>
                <a:ea typeface="Montserrat"/>
                <a:cs typeface="Montserrat"/>
                <a:sym typeface="Montserrat"/>
              </a:rPr>
              <a:t>boys slides</a:t>
            </a:r>
            <a:endParaRPr sz="2400">
              <a:solidFill>
                <a:srgbClr val="999999"/>
              </a:solidFill>
              <a:latin typeface="Montserrat"/>
              <a:ea typeface="Montserrat"/>
              <a:cs typeface="Montserrat"/>
              <a:sym typeface="Montserrat"/>
            </a:endParaRPr>
          </a:p>
        </p:txBody>
      </p:sp>
      <p:sp>
        <p:nvSpPr>
          <p:cNvPr id="65" name="Google Shape;65;p12"/>
          <p:cNvSpPr txBox="1"/>
          <p:nvPr/>
        </p:nvSpPr>
        <p:spPr>
          <a:xfrm>
            <a:off x="12457525" y="24997575"/>
            <a:ext cx="1914300" cy="38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999999"/>
                </a:solidFill>
                <a:latin typeface="Montserrat"/>
                <a:ea typeface="Montserrat"/>
                <a:cs typeface="Montserrat"/>
                <a:sym typeface="Montserrat"/>
              </a:rPr>
              <a:t>girls</a:t>
            </a:r>
            <a:r>
              <a:rPr lang="en-US" sz="2400">
                <a:solidFill>
                  <a:srgbClr val="999999"/>
                </a:solidFill>
                <a:latin typeface="Montserrat"/>
                <a:ea typeface="Montserrat"/>
                <a:cs typeface="Montserrat"/>
                <a:sym typeface="Montserrat"/>
              </a:rPr>
              <a:t> slides</a:t>
            </a:r>
            <a:endParaRPr sz="2400">
              <a:solidFill>
                <a:srgbClr val="999999"/>
              </a:solidFill>
              <a:latin typeface="Montserrat"/>
              <a:ea typeface="Montserrat"/>
              <a:cs typeface="Montserrat"/>
              <a:sym typeface="Montserrat"/>
            </a:endParaRPr>
          </a:p>
        </p:txBody>
      </p:sp>
      <p:pic>
        <p:nvPicPr>
          <p:cNvPr id="66" name="Google Shape;66;p12"/>
          <p:cNvPicPr preferRelativeResize="0"/>
          <p:nvPr/>
        </p:nvPicPr>
        <p:blipFill>
          <a:blip r:embed="rId8">
            <a:alphaModFix/>
          </a:blip>
          <a:stretch>
            <a:fillRect/>
          </a:stretch>
        </p:blipFill>
        <p:spPr>
          <a:xfrm>
            <a:off x="7599612" y="610625"/>
            <a:ext cx="2134976" cy="2134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3"/>
          <p:cNvSpPr txBox="1"/>
          <p:nvPr/>
        </p:nvSpPr>
        <p:spPr>
          <a:xfrm>
            <a:off x="732063" y="959950"/>
            <a:ext cx="15955500" cy="353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600">
                <a:solidFill>
                  <a:srgbClr val="134F5C"/>
                </a:solidFill>
                <a:latin typeface="Montserrat"/>
                <a:ea typeface="Montserrat"/>
                <a:cs typeface="Montserrat"/>
                <a:sym typeface="Montserrat"/>
              </a:rPr>
              <a:t>What is Adolescence ?</a:t>
            </a:r>
            <a:endParaRPr b="1" sz="3600">
              <a:solidFill>
                <a:srgbClr val="134F5C"/>
              </a:solidFill>
              <a:latin typeface="Montserrat"/>
              <a:ea typeface="Montserrat"/>
              <a:cs typeface="Montserrat"/>
              <a:sym typeface="Montserrat"/>
            </a:endParaRPr>
          </a:p>
          <a:p>
            <a:pPr indent="-381000" lvl="0" marL="457200" rtl="0" algn="l">
              <a:lnSpc>
                <a:spcPct val="115000"/>
              </a:lnSpc>
              <a:spcBef>
                <a:spcPts val="1200"/>
              </a:spcBef>
              <a:spcAft>
                <a:spcPts val="0"/>
              </a:spcAft>
              <a:buSzPts val="2400"/>
              <a:buFont typeface="Montserrat"/>
              <a:buChar char="-"/>
            </a:pPr>
            <a:r>
              <a:rPr b="1" lang="en-US" sz="2400">
                <a:latin typeface="Montserrat"/>
                <a:ea typeface="Montserrat"/>
                <a:cs typeface="Montserrat"/>
                <a:sym typeface="Montserrat"/>
              </a:rPr>
              <a:t>Adolescence</a:t>
            </a:r>
            <a:r>
              <a:rPr lang="en-US" sz="2400">
                <a:latin typeface="Montserrat"/>
                <a:ea typeface="Montserrat"/>
                <a:cs typeface="Montserrat"/>
                <a:sym typeface="Montserrat"/>
              </a:rPr>
              <a:t> is a period of global</a:t>
            </a:r>
            <a:r>
              <a:rPr baseline="30000" lang="en-US" sz="2400">
                <a:latin typeface="Montserrat"/>
                <a:ea typeface="Montserrat"/>
                <a:cs typeface="Montserrat"/>
                <a:sym typeface="Montserrat"/>
              </a:rPr>
              <a:t>1</a:t>
            </a:r>
            <a:r>
              <a:rPr lang="en-US" sz="2400">
                <a:latin typeface="Montserrat"/>
                <a:ea typeface="Montserrat"/>
                <a:cs typeface="Montserrat"/>
                <a:sym typeface="Montserrat"/>
              </a:rPr>
              <a:t> &amp; pervasive changes and not a matter of developmental crisis.</a:t>
            </a:r>
            <a:endParaRPr sz="2400">
              <a:latin typeface="Montserrat"/>
              <a:ea typeface="Montserrat"/>
              <a:cs typeface="Montserrat"/>
              <a:sym typeface="Montserrat"/>
            </a:endParaRPr>
          </a:p>
          <a:p>
            <a:pPr indent="-381000" lvl="0" marL="457200" rtl="0" algn="l">
              <a:lnSpc>
                <a:spcPct val="115000"/>
              </a:lnSpc>
              <a:spcBef>
                <a:spcPts val="0"/>
              </a:spcBef>
              <a:spcAft>
                <a:spcPts val="0"/>
              </a:spcAft>
              <a:buSzPts val="2400"/>
              <a:buFont typeface="Montserrat"/>
              <a:buChar char="-"/>
            </a:pPr>
            <a:r>
              <a:rPr lang="en-US" sz="2400">
                <a:latin typeface="Montserrat"/>
                <a:ea typeface="Montserrat"/>
                <a:cs typeface="Montserrat"/>
                <a:sym typeface="Montserrat"/>
              </a:rPr>
              <a:t>Most of adolescents pass through it smoothly</a:t>
            </a:r>
            <a:r>
              <a:rPr baseline="30000" lang="en-US" sz="2400">
                <a:latin typeface="Montserrat"/>
                <a:ea typeface="Montserrat"/>
                <a:cs typeface="Montserrat"/>
                <a:sym typeface="Montserrat"/>
              </a:rPr>
              <a:t>2</a:t>
            </a:r>
            <a:r>
              <a:rPr lang="en-US" sz="2400">
                <a:latin typeface="Montserrat"/>
                <a:ea typeface="Montserrat"/>
                <a:cs typeface="Montserrat"/>
                <a:sym typeface="Montserrat"/>
              </a:rPr>
              <a:t>.</a:t>
            </a:r>
            <a:endParaRPr sz="2400">
              <a:latin typeface="Montserrat"/>
              <a:ea typeface="Montserrat"/>
              <a:cs typeface="Montserrat"/>
              <a:sym typeface="Montserrat"/>
            </a:endParaRPr>
          </a:p>
          <a:p>
            <a:pPr indent="-381000" lvl="0" marL="457200" rtl="0" algn="l">
              <a:lnSpc>
                <a:spcPct val="115000"/>
              </a:lnSpc>
              <a:spcBef>
                <a:spcPts val="0"/>
              </a:spcBef>
              <a:spcAft>
                <a:spcPts val="0"/>
              </a:spcAft>
              <a:buSzPts val="2400"/>
              <a:buFont typeface="Montserrat"/>
              <a:buChar char="-"/>
            </a:pPr>
            <a:r>
              <a:rPr lang="en-US" sz="2400">
                <a:latin typeface="Montserrat"/>
                <a:ea typeface="Montserrat"/>
                <a:cs typeface="Montserrat"/>
                <a:sym typeface="Montserrat"/>
              </a:rPr>
              <a:t>Averagely, it expands between 12 &amp; 18</a:t>
            </a:r>
            <a:r>
              <a:rPr baseline="30000" lang="en-US" sz="2400">
                <a:latin typeface="Montserrat"/>
                <a:ea typeface="Montserrat"/>
                <a:cs typeface="Montserrat"/>
                <a:sym typeface="Montserrat"/>
              </a:rPr>
              <a:t>3 </a:t>
            </a:r>
            <a:r>
              <a:rPr lang="en-US" sz="2400">
                <a:latin typeface="Montserrat"/>
                <a:ea typeface="Montserrat"/>
                <a:cs typeface="Montserrat"/>
                <a:sym typeface="Montserrat"/>
              </a:rPr>
              <a:t>years of age.</a:t>
            </a:r>
            <a:endParaRPr sz="2400">
              <a:latin typeface="Montserrat"/>
              <a:ea typeface="Montserrat"/>
              <a:cs typeface="Montserrat"/>
              <a:sym typeface="Montserrat"/>
            </a:endParaRPr>
          </a:p>
          <a:p>
            <a:pPr indent="-381000" lvl="0" marL="457200" rtl="0" algn="l">
              <a:lnSpc>
                <a:spcPct val="115000"/>
              </a:lnSpc>
              <a:spcBef>
                <a:spcPts val="0"/>
              </a:spcBef>
              <a:spcAft>
                <a:spcPts val="0"/>
              </a:spcAft>
              <a:buSzPts val="2400"/>
              <a:buFont typeface="Montserrat"/>
              <a:buChar char="-"/>
            </a:pPr>
            <a:r>
              <a:rPr lang="en-US" sz="2400">
                <a:latin typeface="Montserrat"/>
                <a:ea typeface="Montserrat"/>
                <a:cs typeface="Montserrat"/>
                <a:sym typeface="Montserrat"/>
              </a:rPr>
              <a:t>The period of adolescence lasts till the individual becomes a young man or woman (Bridge to the reproductive life).</a:t>
            </a:r>
            <a:endParaRPr sz="2400">
              <a:latin typeface="Montserrat"/>
              <a:ea typeface="Montserrat"/>
              <a:cs typeface="Montserrat"/>
              <a:sym typeface="Montserrat"/>
            </a:endParaRPr>
          </a:p>
          <a:p>
            <a:pPr indent="0" lvl="0" marL="0" rtl="0" algn="l">
              <a:spcBef>
                <a:spcPts val="1200"/>
              </a:spcBef>
              <a:spcAft>
                <a:spcPts val="0"/>
              </a:spcAft>
              <a:buNone/>
            </a:pPr>
            <a:r>
              <a:t/>
            </a:r>
            <a:endParaRPr b="1" sz="3600">
              <a:solidFill>
                <a:srgbClr val="134F5C"/>
              </a:solidFill>
              <a:latin typeface="Montserrat"/>
              <a:ea typeface="Montserrat"/>
              <a:cs typeface="Montserrat"/>
              <a:sym typeface="Montserrat"/>
            </a:endParaRPr>
          </a:p>
        </p:txBody>
      </p:sp>
      <p:sp>
        <p:nvSpPr>
          <p:cNvPr id="72" name="Google Shape;72;p13"/>
          <p:cNvSpPr/>
          <p:nvPr/>
        </p:nvSpPr>
        <p:spPr>
          <a:xfrm>
            <a:off x="-575" y="24958205"/>
            <a:ext cx="17419200" cy="645000"/>
          </a:xfrm>
          <a:prstGeom prst="rect">
            <a:avLst/>
          </a:prstGeom>
          <a:solidFill>
            <a:srgbClr val="EA9999"/>
          </a:solidFill>
          <a:ln>
            <a:noFill/>
          </a:ln>
        </p:spPr>
        <p:txBody>
          <a:bodyPr anchorCtr="0" anchor="ctr" bIns="267800" lIns="267800" spcFirstLastPara="1" rIns="267800" wrap="square" tIns="267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3"/>
          <p:cNvSpPr txBox="1"/>
          <p:nvPr/>
        </p:nvSpPr>
        <p:spPr>
          <a:xfrm>
            <a:off x="769625" y="5233525"/>
            <a:ext cx="14893500" cy="389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US" sz="3600">
                <a:solidFill>
                  <a:srgbClr val="134F5C"/>
                </a:solidFill>
                <a:latin typeface="Montserrat"/>
                <a:ea typeface="Montserrat"/>
                <a:cs typeface="Montserrat"/>
                <a:sym typeface="Montserrat"/>
              </a:rPr>
              <a:t>Context of adolescent development: </a:t>
            </a:r>
            <a:r>
              <a:rPr b="1" lang="en-US" sz="1800">
                <a:solidFill>
                  <a:srgbClr val="666666"/>
                </a:solidFill>
                <a:latin typeface="Montserrat"/>
                <a:ea typeface="Montserrat"/>
                <a:cs typeface="Montserrat"/>
                <a:sym typeface="Montserrat"/>
              </a:rPr>
              <a:t>(Factors that can affect adolescence, the main factor depends on the individual.)</a:t>
            </a:r>
            <a:endParaRPr b="1" sz="1800">
              <a:solidFill>
                <a:srgbClr val="666666"/>
              </a:solidFill>
              <a:latin typeface="Montserrat"/>
              <a:ea typeface="Montserrat"/>
              <a:cs typeface="Montserrat"/>
              <a:sym typeface="Montserrat"/>
            </a:endParaRPr>
          </a:p>
          <a:p>
            <a:pPr indent="0" lvl="0" marL="0" rtl="0" algn="l">
              <a:spcBef>
                <a:spcPts val="1200"/>
              </a:spcBef>
              <a:spcAft>
                <a:spcPts val="0"/>
              </a:spcAft>
              <a:buNone/>
            </a:pPr>
            <a:r>
              <a:t/>
            </a:r>
            <a:endParaRPr sz="3000">
              <a:solidFill>
                <a:schemeClr val="dk1"/>
              </a:solidFill>
              <a:latin typeface="Montserrat"/>
              <a:ea typeface="Montserrat"/>
              <a:cs typeface="Montserrat"/>
              <a:sym typeface="Montserrat"/>
            </a:endParaRPr>
          </a:p>
        </p:txBody>
      </p:sp>
      <p:pic>
        <p:nvPicPr>
          <p:cNvPr id="74" name="Google Shape;74;p13"/>
          <p:cNvPicPr preferRelativeResize="0"/>
          <p:nvPr/>
        </p:nvPicPr>
        <p:blipFill>
          <a:blip r:embed="rId3">
            <a:alphaModFix/>
          </a:blip>
          <a:stretch>
            <a:fillRect/>
          </a:stretch>
        </p:blipFill>
        <p:spPr>
          <a:xfrm>
            <a:off x="14020300" y="6954138"/>
            <a:ext cx="2066925" cy="2066925"/>
          </a:xfrm>
          <a:prstGeom prst="rect">
            <a:avLst/>
          </a:prstGeom>
          <a:noFill/>
          <a:ln>
            <a:noFill/>
          </a:ln>
        </p:spPr>
      </p:pic>
      <p:pic>
        <p:nvPicPr>
          <p:cNvPr id="75" name="Google Shape;75;p13"/>
          <p:cNvPicPr preferRelativeResize="0"/>
          <p:nvPr/>
        </p:nvPicPr>
        <p:blipFill>
          <a:blip r:embed="rId4">
            <a:alphaModFix/>
          </a:blip>
          <a:stretch>
            <a:fillRect/>
          </a:stretch>
        </p:blipFill>
        <p:spPr>
          <a:xfrm>
            <a:off x="10063450" y="7092238"/>
            <a:ext cx="2066925" cy="1790700"/>
          </a:xfrm>
          <a:prstGeom prst="rect">
            <a:avLst/>
          </a:prstGeom>
          <a:noFill/>
          <a:ln>
            <a:noFill/>
          </a:ln>
        </p:spPr>
      </p:pic>
      <p:pic>
        <p:nvPicPr>
          <p:cNvPr id="76" name="Google Shape;76;p13"/>
          <p:cNvPicPr preferRelativeResize="0"/>
          <p:nvPr/>
        </p:nvPicPr>
        <p:blipFill>
          <a:blip r:embed="rId5">
            <a:alphaModFix/>
          </a:blip>
          <a:stretch>
            <a:fillRect/>
          </a:stretch>
        </p:blipFill>
        <p:spPr>
          <a:xfrm>
            <a:off x="1351025" y="6987475"/>
            <a:ext cx="2266950" cy="2000250"/>
          </a:xfrm>
          <a:prstGeom prst="rect">
            <a:avLst/>
          </a:prstGeom>
          <a:noFill/>
          <a:ln>
            <a:noFill/>
          </a:ln>
        </p:spPr>
      </p:pic>
      <p:pic>
        <p:nvPicPr>
          <p:cNvPr id="77" name="Google Shape;77;p13"/>
          <p:cNvPicPr preferRelativeResize="0"/>
          <p:nvPr/>
        </p:nvPicPr>
        <p:blipFill>
          <a:blip r:embed="rId6">
            <a:alphaModFix/>
          </a:blip>
          <a:stretch>
            <a:fillRect/>
          </a:stretch>
        </p:blipFill>
        <p:spPr>
          <a:xfrm>
            <a:off x="5387988" y="7092263"/>
            <a:ext cx="2785537" cy="1790700"/>
          </a:xfrm>
          <a:prstGeom prst="rect">
            <a:avLst/>
          </a:prstGeom>
          <a:noFill/>
          <a:ln>
            <a:noFill/>
          </a:ln>
        </p:spPr>
      </p:pic>
      <p:sp>
        <p:nvSpPr>
          <p:cNvPr id="78" name="Google Shape;78;p13"/>
          <p:cNvSpPr txBox="1"/>
          <p:nvPr/>
        </p:nvSpPr>
        <p:spPr>
          <a:xfrm>
            <a:off x="936950" y="8898645"/>
            <a:ext cx="15955500" cy="112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rgbClr val="E06666"/>
                </a:solidFill>
                <a:latin typeface="Montserrat"/>
                <a:ea typeface="Montserrat"/>
                <a:cs typeface="Montserrat"/>
                <a:sym typeface="Montserrat"/>
              </a:rPr>
              <a:t>         Family                       Friends &amp; Peers                      School                            Media</a:t>
            </a:r>
            <a:endParaRPr b="1" sz="2800">
              <a:solidFill>
                <a:srgbClr val="E06666"/>
              </a:solidFill>
              <a:latin typeface="Montserrat"/>
              <a:ea typeface="Montserrat"/>
              <a:cs typeface="Montserrat"/>
              <a:sym typeface="Montserrat"/>
            </a:endParaRPr>
          </a:p>
          <a:p>
            <a:pPr indent="0" lvl="0" marL="0" rtl="0" algn="l">
              <a:spcBef>
                <a:spcPts val="0"/>
              </a:spcBef>
              <a:spcAft>
                <a:spcPts val="0"/>
              </a:spcAft>
              <a:buNone/>
            </a:pPr>
            <a:r>
              <a:t/>
            </a:r>
            <a:endParaRPr b="1" sz="2000">
              <a:solidFill>
                <a:srgbClr val="980000"/>
              </a:solidFill>
              <a:latin typeface="Montserrat"/>
              <a:ea typeface="Montserrat"/>
              <a:cs typeface="Montserrat"/>
              <a:sym typeface="Montserrat"/>
            </a:endParaRPr>
          </a:p>
        </p:txBody>
      </p:sp>
      <p:sp>
        <p:nvSpPr>
          <p:cNvPr id="79" name="Google Shape;79;p13"/>
          <p:cNvSpPr txBox="1"/>
          <p:nvPr/>
        </p:nvSpPr>
        <p:spPr>
          <a:xfrm>
            <a:off x="371075" y="15683325"/>
            <a:ext cx="15690600" cy="436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US" sz="3000">
                <a:solidFill>
                  <a:srgbClr val="134F5C"/>
                </a:solidFill>
                <a:latin typeface="Montserrat"/>
                <a:ea typeface="Montserrat"/>
                <a:cs typeface="Montserrat"/>
                <a:sym typeface="Montserrat"/>
              </a:rPr>
              <a:t>1- Physical Development</a:t>
            </a:r>
            <a:endParaRPr b="1" sz="3000">
              <a:solidFill>
                <a:srgbClr val="134F5C"/>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US" sz="2600">
                <a:latin typeface="Montserrat"/>
                <a:ea typeface="Montserrat"/>
                <a:cs typeface="Montserrat"/>
                <a:sym typeface="Montserrat"/>
              </a:rPr>
              <a:t>Puberty</a:t>
            </a:r>
            <a:endParaRPr b="1" sz="2600">
              <a:latin typeface="Montserrat"/>
              <a:ea typeface="Montserrat"/>
              <a:cs typeface="Montserrat"/>
              <a:sym typeface="Montserrat"/>
            </a:endParaRPr>
          </a:p>
          <a:p>
            <a:pPr indent="-381000" lvl="0" marL="457200" rtl="0" algn="l">
              <a:lnSpc>
                <a:spcPct val="115000"/>
              </a:lnSpc>
              <a:spcBef>
                <a:spcPts val="1200"/>
              </a:spcBef>
              <a:spcAft>
                <a:spcPts val="0"/>
              </a:spcAft>
              <a:buClr>
                <a:srgbClr val="E06666"/>
              </a:buClr>
              <a:buSzPts val="2400"/>
              <a:buFont typeface="Montserrat"/>
              <a:buChar char="●"/>
            </a:pPr>
            <a:r>
              <a:rPr lang="en-US" sz="2400">
                <a:latin typeface="Montserrat"/>
                <a:ea typeface="Montserrat"/>
                <a:cs typeface="Montserrat"/>
                <a:sym typeface="Montserrat"/>
              </a:rPr>
              <a:t>Primary sexual characters</a:t>
            </a:r>
            <a:r>
              <a:rPr lang="en-US" sz="2400">
                <a:solidFill>
                  <a:srgbClr val="999999"/>
                </a:solidFill>
                <a:latin typeface="Montserrat"/>
                <a:ea typeface="Montserrat"/>
                <a:cs typeface="Montserrat"/>
                <a:sym typeface="Montserrat"/>
              </a:rPr>
              <a:t> </a:t>
            </a:r>
            <a:r>
              <a:rPr lang="en-US" sz="2400">
                <a:solidFill>
                  <a:srgbClr val="666666"/>
                </a:solidFill>
                <a:latin typeface="Montserrat"/>
                <a:ea typeface="Montserrat"/>
                <a:cs typeface="Montserrat"/>
                <a:sym typeface="Montserrat"/>
              </a:rPr>
              <a:t>(Gonadarche)</a:t>
            </a:r>
            <a:endParaRPr sz="2400">
              <a:solidFill>
                <a:srgbClr val="666666"/>
              </a:solidFill>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latin typeface="Montserrat"/>
                <a:ea typeface="Montserrat"/>
                <a:cs typeface="Montserrat"/>
                <a:sym typeface="Montserrat"/>
              </a:rPr>
              <a:t>Secondary sexual characters </a:t>
            </a:r>
            <a:r>
              <a:rPr lang="en-US" sz="2400">
                <a:solidFill>
                  <a:srgbClr val="666666"/>
                </a:solidFill>
                <a:latin typeface="Montserrat"/>
                <a:ea typeface="Montserrat"/>
                <a:cs typeface="Montserrat"/>
                <a:sym typeface="Montserrat"/>
              </a:rPr>
              <a:t>(Breast development in females, deepening of voice in males)</a:t>
            </a:r>
            <a:endParaRPr sz="2400">
              <a:solidFill>
                <a:srgbClr val="666666"/>
              </a:solidFill>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latin typeface="Montserrat"/>
                <a:ea typeface="Montserrat"/>
                <a:cs typeface="Montserrat"/>
                <a:sym typeface="Montserrat"/>
              </a:rPr>
              <a:t>Increased hormonal release </a:t>
            </a:r>
            <a:r>
              <a:rPr lang="en-US" sz="2400">
                <a:solidFill>
                  <a:srgbClr val="666666"/>
                </a:solidFill>
                <a:latin typeface="Montserrat"/>
                <a:ea typeface="Montserrat"/>
                <a:cs typeface="Montserrat"/>
                <a:sym typeface="Montserrat"/>
              </a:rPr>
              <a:t>(Secretion of Growth hormone, t</a:t>
            </a:r>
            <a:r>
              <a:rPr lang="en-US" sz="2400">
                <a:solidFill>
                  <a:srgbClr val="666666"/>
                </a:solidFill>
                <a:latin typeface="Montserrat"/>
                <a:ea typeface="Montserrat"/>
                <a:cs typeface="Montserrat"/>
                <a:sym typeface="Montserrat"/>
              </a:rPr>
              <a:t>hey always feel tired and sleepy</a:t>
            </a:r>
            <a:r>
              <a:rPr lang="en-US" sz="2400">
                <a:solidFill>
                  <a:srgbClr val="666666"/>
                </a:solidFill>
                <a:latin typeface="Montserrat"/>
                <a:ea typeface="Montserrat"/>
                <a:cs typeface="Montserrat"/>
                <a:sym typeface="Montserrat"/>
              </a:rPr>
              <a:t>)</a:t>
            </a:r>
            <a:endParaRPr sz="2400">
              <a:solidFill>
                <a:srgbClr val="666666"/>
              </a:solidFill>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latin typeface="Montserrat"/>
                <a:ea typeface="Montserrat"/>
                <a:cs typeface="Montserrat"/>
                <a:sym typeface="Montserrat"/>
              </a:rPr>
              <a:t>Fast &amp; disproportional growth </a:t>
            </a:r>
            <a:r>
              <a:rPr lang="en-US" sz="2400">
                <a:solidFill>
                  <a:srgbClr val="666666"/>
                </a:solidFill>
                <a:latin typeface="Montserrat"/>
                <a:ea typeface="Montserrat"/>
                <a:cs typeface="Montserrat"/>
                <a:sym typeface="Montserrat"/>
              </a:rPr>
              <a:t>(frequent falls and things easily slip because of the fast growth of long bones “arms, thighs”)</a:t>
            </a:r>
            <a:endParaRPr sz="2400">
              <a:solidFill>
                <a:srgbClr val="666666"/>
              </a:solidFill>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latin typeface="Montserrat"/>
                <a:ea typeface="Montserrat"/>
                <a:cs typeface="Montserrat"/>
                <a:sym typeface="Montserrat"/>
              </a:rPr>
              <a:t>Health status </a:t>
            </a:r>
            <a:r>
              <a:rPr lang="en-US" sz="2400">
                <a:solidFill>
                  <a:srgbClr val="666666"/>
                </a:solidFill>
                <a:latin typeface="Montserrat"/>
                <a:ea typeface="Montserrat"/>
                <a:cs typeface="Montserrat"/>
                <a:sym typeface="Montserrat"/>
              </a:rPr>
              <a:t>(Bad health because of junk food and inappropriate sleeping)</a:t>
            </a:r>
            <a:endParaRPr sz="2400">
              <a:solidFill>
                <a:srgbClr val="666666"/>
              </a:solidFill>
              <a:latin typeface="Montserrat"/>
              <a:ea typeface="Montserrat"/>
              <a:cs typeface="Montserrat"/>
              <a:sym typeface="Montserrat"/>
            </a:endParaRPr>
          </a:p>
        </p:txBody>
      </p:sp>
      <p:sp>
        <p:nvSpPr>
          <p:cNvPr id="80" name="Google Shape;80;p13"/>
          <p:cNvSpPr txBox="1"/>
          <p:nvPr/>
        </p:nvSpPr>
        <p:spPr>
          <a:xfrm>
            <a:off x="300125" y="20396685"/>
            <a:ext cx="15027000" cy="324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US" sz="3000">
                <a:solidFill>
                  <a:srgbClr val="45818E"/>
                </a:solidFill>
                <a:latin typeface="Montserrat"/>
                <a:ea typeface="Montserrat"/>
                <a:cs typeface="Montserrat"/>
                <a:sym typeface="Montserrat"/>
              </a:rPr>
              <a:t>Psychological consequences of physical changes: </a:t>
            </a:r>
            <a:r>
              <a:rPr b="1" lang="en-US" sz="1800">
                <a:solidFill>
                  <a:srgbClr val="666666"/>
                </a:solidFill>
                <a:latin typeface="Montserrat"/>
                <a:ea typeface="Montserrat"/>
                <a:cs typeface="Montserrat"/>
                <a:sym typeface="Montserrat"/>
              </a:rPr>
              <a:t>(Because of acne, disproportion, and other changes)</a:t>
            </a:r>
            <a:endParaRPr sz="1800">
              <a:solidFill>
                <a:srgbClr val="666666"/>
              </a:solidFill>
              <a:latin typeface="Montserrat"/>
              <a:ea typeface="Montserrat"/>
              <a:cs typeface="Montserrat"/>
              <a:sym typeface="Montserrat"/>
            </a:endParaRPr>
          </a:p>
          <a:p>
            <a:pPr indent="-381000" lvl="0" marL="457200" rtl="0" algn="l">
              <a:lnSpc>
                <a:spcPct val="115000"/>
              </a:lnSpc>
              <a:spcBef>
                <a:spcPts val="1200"/>
              </a:spcBef>
              <a:spcAft>
                <a:spcPts val="0"/>
              </a:spcAft>
              <a:buClr>
                <a:srgbClr val="E06666"/>
              </a:buClr>
              <a:buSzPts val="2400"/>
              <a:buFont typeface="Montserrat"/>
              <a:buChar char="❖"/>
            </a:pPr>
            <a:r>
              <a:rPr lang="en-US" sz="2400">
                <a:latin typeface="Montserrat"/>
                <a:ea typeface="Montserrat"/>
                <a:cs typeface="Montserrat"/>
                <a:sym typeface="Montserrat"/>
              </a:rPr>
              <a:t>Embarrassment</a:t>
            </a:r>
            <a:endParaRPr sz="2400">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latin typeface="Montserrat"/>
                <a:ea typeface="Montserrat"/>
                <a:cs typeface="Montserrat"/>
                <a:sym typeface="Montserrat"/>
              </a:rPr>
              <a:t>Sensitivity to criticism </a:t>
            </a:r>
            <a:endParaRPr sz="2400">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latin typeface="Montserrat"/>
                <a:ea typeface="Montserrat"/>
                <a:cs typeface="Montserrat"/>
                <a:sym typeface="Montserrat"/>
              </a:rPr>
              <a:t>Social isolation</a:t>
            </a:r>
            <a:endParaRPr sz="2400">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latin typeface="Montserrat"/>
                <a:ea typeface="Montserrat"/>
                <a:cs typeface="Montserrat"/>
                <a:sym typeface="Montserrat"/>
              </a:rPr>
              <a:t>Sadness </a:t>
            </a:r>
            <a:r>
              <a:rPr lang="en-US" sz="2400">
                <a:solidFill>
                  <a:srgbClr val="666666"/>
                </a:solidFill>
                <a:latin typeface="Montserrat"/>
                <a:ea typeface="Montserrat"/>
                <a:cs typeface="Montserrat"/>
                <a:sym typeface="Montserrat"/>
              </a:rPr>
              <a:t>(Hormonal changes, ideas thinking about, a</a:t>
            </a:r>
            <a:r>
              <a:rPr lang="en-US" sz="2400">
                <a:solidFill>
                  <a:srgbClr val="666666"/>
                </a:solidFill>
                <a:latin typeface="Montserrat"/>
                <a:ea typeface="Montserrat"/>
                <a:cs typeface="Montserrat"/>
                <a:sym typeface="Montserrat"/>
              </a:rPr>
              <a:t>lways feeling bored</a:t>
            </a:r>
            <a:r>
              <a:rPr lang="en-US" sz="2400">
                <a:solidFill>
                  <a:srgbClr val="666666"/>
                </a:solidFill>
                <a:latin typeface="Montserrat"/>
                <a:ea typeface="Montserrat"/>
                <a:cs typeface="Montserrat"/>
                <a:sym typeface="Montserrat"/>
              </a:rPr>
              <a:t>)</a:t>
            </a:r>
            <a:endParaRPr sz="2400">
              <a:solidFill>
                <a:srgbClr val="666666"/>
              </a:solidFill>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latin typeface="Montserrat"/>
                <a:ea typeface="Montserrat"/>
                <a:cs typeface="Montserrat"/>
                <a:sym typeface="Montserrat"/>
              </a:rPr>
              <a:t>Irritability </a:t>
            </a:r>
            <a:endParaRPr sz="2400">
              <a:latin typeface="Montserrat"/>
              <a:ea typeface="Montserrat"/>
              <a:cs typeface="Montserrat"/>
              <a:sym typeface="Montserrat"/>
            </a:endParaRPr>
          </a:p>
        </p:txBody>
      </p:sp>
      <p:sp>
        <p:nvSpPr>
          <p:cNvPr id="81" name="Google Shape;81;p13"/>
          <p:cNvSpPr txBox="1"/>
          <p:nvPr/>
        </p:nvSpPr>
        <p:spPr>
          <a:xfrm>
            <a:off x="3215001" y="10364204"/>
            <a:ext cx="11399400" cy="1369800"/>
          </a:xfrm>
          <a:prstGeom prst="rect">
            <a:avLst/>
          </a:prstGeom>
          <a:no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solidFill>
                  <a:srgbClr val="134F5C"/>
                </a:solidFill>
                <a:latin typeface="Montserrat"/>
                <a:ea typeface="Montserrat"/>
                <a:cs typeface="Montserrat"/>
                <a:sym typeface="Montserrat"/>
              </a:rPr>
              <a:t>Adolescents Development</a:t>
            </a:r>
            <a:endParaRPr b="1" sz="3000">
              <a:solidFill>
                <a:srgbClr val="134F5C"/>
              </a:solidFill>
              <a:latin typeface="Montserrat"/>
              <a:ea typeface="Montserrat"/>
              <a:cs typeface="Montserrat"/>
              <a:sym typeface="Montserrat"/>
            </a:endParaRPr>
          </a:p>
        </p:txBody>
      </p:sp>
      <p:sp>
        <p:nvSpPr>
          <p:cNvPr id="82" name="Google Shape;82;p13"/>
          <p:cNvSpPr/>
          <p:nvPr/>
        </p:nvSpPr>
        <p:spPr>
          <a:xfrm>
            <a:off x="4643835" y="12171479"/>
            <a:ext cx="3333600" cy="1139100"/>
          </a:xfrm>
          <a:prstGeom prst="rect">
            <a:avLst/>
          </a:prstGeom>
          <a:no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0"/>
              </a:spcAft>
              <a:buNone/>
            </a:pPr>
            <a:r>
              <a:rPr b="1" lang="en-US" sz="2000">
                <a:solidFill>
                  <a:srgbClr val="E06666"/>
                </a:solidFill>
                <a:latin typeface="Montserrat"/>
                <a:ea typeface="Montserrat"/>
                <a:cs typeface="Montserrat"/>
                <a:sym typeface="Montserrat"/>
              </a:rPr>
              <a:t>Physical Development</a:t>
            </a:r>
            <a:endParaRPr b="1" sz="2000">
              <a:solidFill>
                <a:srgbClr val="E06666"/>
              </a:solidFill>
              <a:latin typeface="Montserrat"/>
              <a:ea typeface="Montserrat"/>
              <a:cs typeface="Montserrat"/>
              <a:sym typeface="Montserrat"/>
            </a:endParaRPr>
          </a:p>
          <a:p>
            <a:pPr indent="0" lvl="0" marL="0" rtl="0" algn="r">
              <a:spcBef>
                <a:spcPts val="1200"/>
              </a:spcBef>
              <a:spcAft>
                <a:spcPts val="0"/>
              </a:spcAft>
              <a:buNone/>
            </a:pPr>
            <a:r>
              <a:t/>
            </a:r>
            <a:endParaRPr sz="1200">
              <a:latin typeface="Exo"/>
              <a:ea typeface="Exo"/>
              <a:cs typeface="Exo"/>
              <a:sym typeface="Exo"/>
            </a:endParaRPr>
          </a:p>
        </p:txBody>
      </p:sp>
      <p:sp>
        <p:nvSpPr>
          <p:cNvPr id="83" name="Google Shape;83;p13"/>
          <p:cNvSpPr/>
          <p:nvPr/>
        </p:nvSpPr>
        <p:spPr>
          <a:xfrm>
            <a:off x="4643818" y="13871391"/>
            <a:ext cx="3333600" cy="1139100"/>
          </a:xfrm>
          <a:prstGeom prst="rect">
            <a:avLst/>
          </a:prstGeom>
          <a:no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0"/>
              </a:spcAft>
              <a:buNone/>
            </a:pPr>
            <a:r>
              <a:rPr b="1" lang="en-US" sz="2000">
                <a:solidFill>
                  <a:srgbClr val="E06666"/>
                </a:solidFill>
                <a:latin typeface="Montserrat"/>
                <a:ea typeface="Montserrat"/>
                <a:cs typeface="Montserrat"/>
                <a:sym typeface="Montserrat"/>
              </a:rPr>
              <a:t>Social Development</a:t>
            </a:r>
            <a:endParaRPr b="1" sz="2000">
              <a:solidFill>
                <a:srgbClr val="E06666"/>
              </a:solidFill>
              <a:latin typeface="Montserrat"/>
              <a:ea typeface="Montserrat"/>
              <a:cs typeface="Montserrat"/>
              <a:sym typeface="Montserrat"/>
            </a:endParaRPr>
          </a:p>
          <a:p>
            <a:pPr indent="0" lvl="0" marL="0" rtl="0" algn="r">
              <a:spcBef>
                <a:spcPts val="1200"/>
              </a:spcBef>
              <a:spcAft>
                <a:spcPts val="0"/>
              </a:spcAft>
              <a:buNone/>
            </a:pPr>
            <a:r>
              <a:t/>
            </a:r>
            <a:endParaRPr sz="1200">
              <a:solidFill>
                <a:srgbClr val="666666"/>
              </a:solidFill>
              <a:latin typeface="Exo"/>
              <a:ea typeface="Exo"/>
              <a:cs typeface="Exo"/>
              <a:sym typeface="Exo"/>
            </a:endParaRPr>
          </a:p>
        </p:txBody>
      </p:sp>
      <p:sp>
        <p:nvSpPr>
          <p:cNvPr id="84" name="Google Shape;84;p13"/>
          <p:cNvSpPr/>
          <p:nvPr/>
        </p:nvSpPr>
        <p:spPr>
          <a:xfrm>
            <a:off x="9654204" y="14697537"/>
            <a:ext cx="3719100" cy="1139100"/>
          </a:xfrm>
          <a:prstGeom prst="rect">
            <a:avLst/>
          </a:prstGeom>
          <a:no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0"/>
              </a:spcAft>
              <a:buNone/>
            </a:pPr>
            <a:r>
              <a:rPr b="1" lang="en-US" sz="2000">
                <a:solidFill>
                  <a:srgbClr val="E06666"/>
                </a:solidFill>
                <a:latin typeface="Montserrat"/>
                <a:ea typeface="Montserrat"/>
                <a:cs typeface="Montserrat"/>
                <a:sym typeface="Montserrat"/>
              </a:rPr>
              <a:t>Emotional development </a:t>
            </a:r>
            <a:endParaRPr sz="2000">
              <a:solidFill>
                <a:srgbClr val="E06666"/>
              </a:solidFill>
              <a:latin typeface="Montserrat"/>
              <a:ea typeface="Montserrat"/>
              <a:cs typeface="Montserrat"/>
              <a:sym typeface="Montserrat"/>
            </a:endParaRPr>
          </a:p>
          <a:p>
            <a:pPr indent="0" lvl="0" marL="0" rtl="0" algn="l">
              <a:spcBef>
                <a:spcPts val="1200"/>
              </a:spcBef>
              <a:spcAft>
                <a:spcPts val="0"/>
              </a:spcAft>
              <a:buNone/>
            </a:pPr>
            <a:r>
              <a:t/>
            </a:r>
            <a:endParaRPr sz="1200">
              <a:latin typeface="Exo"/>
              <a:ea typeface="Exo"/>
              <a:cs typeface="Exo"/>
              <a:sym typeface="Exo"/>
            </a:endParaRPr>
          </a:p>
        </p:txBody>
      </p:sp>
      <p:sp>
        <p:nvSpPr>
          <p:cNvPr id="85" name="Google Shape;85;p13"/>
          <p:cNvSpPr/>
          <p:nvPr/>
        </p:nvSpPr>
        <p:spPr>
          <a:xfrm>
            <a:off x="9654200" y="12613875"/>
            <a:ext cx="3719100" cy="1369800"/>
          </a:xfrm>
          <a:prstGeom prst="rect">
            <a:avLst/>
          </a:prstGeom>
          <a:no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0"/>
              </a:spcAft>
              <a:buNone/>
            </a:pPr>
            <a:r>
              <a:rPr b="1" lang="en-US" sz="2000">
                <a:solidFill>
                  <a:srgbClr val="E06666"/>
                </a:solidFill>
                <a:latin typeface="Montserrat"/>
                <a:ea typeface="Montserrat"/>
                <a:cs typeface="Montserrat"/>
                <a:sym typeface="Montserrat"/>
              </a:rPr>
              <a:t>Cognitive Development </a:t>
            </a:r>
            <a:endParaRPr sz="2000">
              <a:solidFill>
                <a:srgbClr val="E06666"/>
              </a:solidFill>
              <a:latin typeface="Montserrat"/>
              <a:ea typeface="Montserrat"/>
              <a:cs typeface="Montserrat"/>
              <a:sym typeface="Montserrat"/>
            </a:endParaRPr>
          </a:p>
          <a:p>
            <a:pPr indent="0" lvl="0" marL="0" rtl="0" algn="l">
              <a:spcBef>
                <a:spcPts val="1200"/>
              </a:spcBef>
              <a:spcAft>
                <a:spcPts val="0"/>
              </a:spcAft>
              <a:buNone/>
            </a:pPr>
            <a:r>
              <a:t/>
            </a:r>
            <a:endParaRPr sz="1200">
              <a:solidFill>
                <a:srgbClr val="666666"/>
              </a:solidFill>
              <a:latin typeface="Exo"/>
              <a:ea typeface="Exo"/>
              <a:cs typeface="Exo"/>
              <a:sym typeface="Exo"/>
            </a:endParaRPr>
          </a:p>
        </p:txBody>
      </p:sp>
      <p:cxnSp>
        <p:nvCxnSpPr>
          <p:cNvPr id="86" name="Google Shape;86;p13"/>
          <p:cNvCxnSpPr>
            <a:stCxn id="81" idx="2"/>
            <a:endCxn id="85" idx="1"/>
          </p:cNvCxnSpPr>
          <p:nvPr/>
        </p:nvCxnSpPr>
        <p:spPr>
          <a:xfrm flipH="1" rot="-5400000">
            <a:off x="8502051" y="12146654"/>
            <a:ext cx="1564800" cy="739500"/>
          </a:xfrm>
          <a:prstGeom prst="bentConnector2">
            <a:avLst/>
          </a:prstGeom>
          <a:noFill/>
          <a:ln cap="flat" cmpd="sng" w="9525">
            <a:solidFill>
              <a:srgbClr val="E06666"/>
            </a:solidFill>
            <a:prstDash val="solid"/>
            <a:round/>
            <a:headEnd len="med" w="med" type="none"/>
            <a:tailEnd len="med" w="med" type="oval"/>
          </a:ln>
        </p:spPr>
      </p:cxnSp>
      <p:cxnSp>
        <p:nvCxnSpPr>
          <p:cNvPr id="87" name="Google Shape;87;p13"/>
          <p:cNvCxnSpPr>
            <a:stCxn id="81" idx="2"/>
            <a:endCxn id="82" idx="3"/>
          </p:cNvCxnSpPr>
          <p:nvPr/>
        </p:nvCxnSpPr>
        <p:spPr>
          <a:xfrm rot="5400000">
            <a:off x="7942551" y="11768954"/>
            <a:ext cx="1007100" cy="937200"/>
          </a:xfrm>
          <a:prstGeom prst="bentConnector2">
            <a:avLst/>
          </a:prstGeom>
          <a:noFill/>
          <a:ln cap="flat" cmpd="sng" w="9525">
            <a:solidFill>
              <a:srgbClr val="E06666"/>
            </a:solidFill>
            <a:prstDash val="solid"/>
            <a:round/>
            <a:headEnd len="med" w="med" type="oval"/>
            <a:tailEnd len="med" w="med" type="oval"/>
          </a:ln>
        </p:spPr>
      </p:cxnSp>
      <p:cxnSp>
        <p:nvCxnSpPr>
          <p:cNvPr id="88" name="Google Shape;88;p13"/>
          <p:cNvCxnSpPr>
            <a:stCxn id="81" idx="2"/>
            <a:endCxn id="84" idx="1"/>
          </p:cNvCxnSpPr>
          <p:nvPr/>
        </p:nvCxnSpPr>
        <p:spPr>
          <a:xfrm flipH="1" rot="-5400000">
            <a:off x="7517901" y="13130804"/>
            <a:ext cx="3533100" cy="739500"/>
          </a:xfrm>
          <a:prstGeom prst="bentConnector2">
            <a:avLst/>
          </a:prstGeom>
          <a:noFill/>
          <a:ln cap="flat" cmpd="sng" w="9525">
            <a:solidFill>
              <a:srgbClr val="E06666"/>
            </a:solidFill>
            <a:prstDash val="solid"/>
            <a:round/>
            <a:headEnd len="med" w="med" type="none"/>
            <a:tailEnd len="med" w="med" type="oval"/>
          </a:ln>
        </p:spPr>
      </p:cxnSp>
      <p:cxnSp>
        <p:nvCxnSpPr>
          <p:cNvPr id="89" name="Google Shape;89;p13"/>
          <p:cNvCxnSpPr>
            <a:stCxn id="81" idx="2"/>
            <a:endCxn id="83" idx="3"/>
          </p:cNvCxnSpPr>
          <p:nvPr/>
        </p:nvCxnSpPr>
        <p:spPr>
          <a:xfrm rot="5400000">
            <a:off x="7092651" y="12618854"/>
            <a:ext cx="2706900" cy="937200"/>
          </a:xfrm>
          <a:prstGeom prst="bentConnector2">
            <a:avLst/>
          </a:prstGeom>
          <a:noFill/>
          <a:ln cap="flat" cmpd="sng" w="9525">
            <a:solidFill>
              <a:srgbClr val="E06666"/>
            </a:solidFill>
            <a:prstDash val="solid"/>
            <a:round/>
            <a:headEnd len="med" w="med" type="none"/>
            <a:tailEnd len="med" w="med" type="oval"/>
          </a:ln>
        </p:spPr>
      </p:cxnSp>
      <p:sp>
        <p:nvSpPr>
          <p:cNvPr id="90" name="Google Shape;90;p13"/>
          <p:cNvSpPr txBox="1"/>
          <p:nvPr/>
        </p:nvSpPr>
        <p:spPr>
          <a:xfrm>
            <a:off x="300125" y="23994050"/>
            <a:ext cx="12021000" cy="1007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ontserrat"/>
              <a:buAutoNum type="arabicPeriod"/>
            </a:pPr>
            <a:r>
              <a:rPr lang="en-US">
                <a:latin typeface="Montserrat"/>
                <a:ea typeface="Montserrat"/>
                <a:cs typeface="Montserrat"/>
                <a:sym typeface="Montserrat"/>
              </a:rPr>
              <a:t>Means covering all the aspects of a person’s  life.</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US">
                <a:latin typeface="Montserrat"/>
                <a:ea typeface="Montserrat"/>
                <a:cs typeface="Montserrat"/>
                <a:sym typeface="Montserrat"/>
              </a:rPr>
              <a:t>Could be difficult because of (problems between parents, temperamental issues).</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US">
                <a:latin typeface="Montserrat"/>
                <a:ea typeface="Montserrat"/>
                <a:cs typeface="Montserrat"/>
                <a:sym typeface="Montserrat"/>
              </a:rPr>
              <a:t>Some people earlier and others in the 20s.</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pic>
        <p:nvPicPr>
          <p:cNvPr id="91" name="Google Shape;91;p13"/>
          <p:cNvPicPr preferRelativeResize="0"/>
          <p:nvPr/>
        </p:nvPicPr>
        <p:blipFill>
          <a:blip r:embed="rId7">
            <a:alphaModFix/>
          </a:blip>
          <a:stretch>
            <a:fillRect/>
          </a:stretch>
        </p:blipFill>
        <p:spPr>
          <a:xfrm>
            <a:off x="11991738" y="21401217"/>
            <a:ext cx="4339034" cy="31983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4"/>
          <p:cNvSpPr/>
          <p:nvPr/>
        </p:nvSpPr>
        <p:spPr>
          <a:xfrm>
            <a:off x="-575" y="24958205"/>
            <a:ext cx="17419200" cy="645000"/>
          </a:xfrm>
          <a:prstGeom prst="rect">
            <a:avLst/>
          </a:prstGeom>
          <a:solidFill>
            <a:srgbClr val="EA9999"/>
          </a:solidFill>
          <a:ln>
            <a:noFill/>
          </a:ln>
        </p:spPr>
        <p:txBody>
          <a:bodyPr anchorCtr="0" anchor="ctr" bIns="267800" lIns="267800" spcFirstLastPara="1" rIns="267800" wrap="square" tIns="267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4"/>
          <p:cNvSpPr txBox="1"/>
          <p:nvPr/>
        </p:nvSpPr>
        <p:spPr>
          <a:xfrm>
            <a:off x="581900" y="1591900"/>
            <a:ext cx="16587300" cy="553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US" sz="3000">
                <a:solidFill>
                  <a:srgbClr val="134F5C"/>
                </a:solidFill>
                <a:latin typeface="Montserrat"/>
                <a:ea typeface="Montserrat"/>
                <a:cs typeface="Montserrat"/>
                <a:sym typeface="Montserrat"/>
              </a:rPr>
              <a:t>2- Cognitive Development</a:t>
            </a:r>
            <a:r>
              <a:rPr b="1" lang="en-US" sz="1800">
                <a:solidFill>
                  <a:srgbClr val="666666"/>
                </a:solidFill>
                <a:latin typeface="Montserrat"/>
                <a:ea typeface="Montserrat"/>
                <a:cs typeface="Montserrat"/>
                <a:sym typeface="Montserrat"/>
              </a:rPr>
              <a:t> (The most important to psychiatrist)</a:t>
            </a:r>
            <a:endParaRPr sz="1800">
              <a:solidFill>
                <a:srgbClr val="666666"/>
              </a:solidFill>
              <a:latin typeface="Montserrat"/>
              <a:ea typeface="Montserrat"/>
              <a:cs typeface="Montserrat"/>
              <a:sym typeface="Montserrat"/>
            </a:endParaRPr>
          </a:p>
          <a:p>
            <a:pPr indent="-381000" lvl="0" marL="457200" rtl="0" algn="l">
              <a:lnSpc>
                <a:spcPct val="115000"/>
              </a:lnSpc>
              <a:spcBef>
                <a:spcPts val="1200"/>
              </a:spcBef>
              <a:spcAft>
                <a:spcPts val="0"/>
              </a:spcAft>
              <a:buClr>
                <a:srgbClr val="E06666"/>
              </a:buClr>
              <a:buSzPts val="2400"/>
              <a:buFont typeface="Montserrat"/>
              <a:buChar char="●"/>
            </a:pPr>
            <a:r>
              <a:rPr lang="en-US" sz="2400">
                <a:latin typeface="Montserrat"/>
                <a:ea typeface="Montserrat"/>
                <a:cs typeface="Montserrat"/>
                <a:sym typeface="Montserrat"/>
              </a:rPr>
              <a:t>IQ &amp; special talents </a:t>
            </a:r>
            <a:r>
              <a:rPr lang="en-US" sz="2400">
                <a:solidFill>
                  <a:srgbClr val="666666"/>
                </a:solidFill>
                <a:latin typeface="Montserrat"/>
                <a:ea typeface="Montserrat"/>
                <a:cs typeface="Montserrat"/>
                <a:sym typeface="Montserrat"/>
              </a:rPr>
              <a:t>(They have stable IQ score, but they develop skills and talents).</a:t>
            </a:r>
            <a:endParaRPr sz="2400">
              <a:solidFill>
                <a:srgbClr val="666666"/>
              </a:solidFill>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latin typeface="Montserrat"/>
                <a:ea typeface="Montserrat"/>
                <a:cs typeface="Montserrat"/>
                <a:sym typeface="Montserrat"/>
              </a:rPr>
              <a:t>Attention span &amp; concentration </a:t>
            </a:r>
            <a:r>
              <a:rPr lang="en-US" sz="2400">
                <a:solidFill>
                  <a:srgbClr val="666666"/>
                </a:solidFill>
                <a:latin typeface="Montserrat"/>
                <a:ea typeface="Montserrat"/>
                <a:cs typeface="Montserrat"/>
                <a:sym typeface="Montserrat"/>
              </a:rPr>
              <a:t>(Increase in attention).</a:t>
            </a:r>
            <a:endParaRPr sz="2400">
              <a:solidFill>
                <a:srgbClr val="666666"/>
              </a:solidFill>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latin typeface="Montserrat"/>
                <a:ea typeface="Montserrat"/>
                <a:cs typeface="Montserrat"/>
                <a:sym typeface="Montserrat"/>
              </a:rPr>
              <a:t>Perception &amp; deep meanings </a:t>
            </a:r>
            <a:r>
              <a:rPr lang="en-US" sz="2400">
                <a:solidFill>
                  <a:srgbClr val="666666"/>
                </a:solidFill>
                <a:latin typeface="Montserrat"/>
                <a:ea typeface="Montserrat"/>
                <a:cs typeface="Montserrat"/>
                <a:sym typeface="Montserrat"/>
              </a:rPr>
              <a:t>(Thinking outside the box).</a:t>
            </a:r>
            <a:endParaRPr sz="2400">
              <a:solidFill>
                <a:srgbClr val="666666"/>
              </a:solidFill>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latin typeface="Montserrat"/>
                <a:ea typeface="Montserrat"/>
                <a:cs typeface="Montserrat"/>
                <a:sym typeface="Montserrat"/>
              </a:rPr>
              <a:t>Memorizing</a:t>
            </a:r>
            <a:r>
              <a:rPr lang="en-US" sz="2400">
                <a:solidFill>
                  <a:srgbClr val="666666"/>
                </a:solidFill>
                <a:latin typeface="Montserrat"/>
                <a:ea typeface="Montserrat"/>
                <a:cs typeface="Montserrat"/>
                <a:sym typeface="Montserrat"/>
              </a:rPr>
              <a:t> (Relates things in memorizing).</a:t>
            </a:r>
            <a:endParaRPr sz="2400">
              <a:solidFill>
                <a:srgbClr val="666666"/>
              </a:solidFill>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solidFill>
                  <a:srgbClr val="CC0000"/>
                </a:solidFill>
                <a:latin typeface="Montserrat"/>
                <a:ea typeface="Montserrat"/>
                <a:cs typeface="Montserrat"/>
                <a:sym typeface="Montserrat"/>
              </a:rPr>
              <a:t>Day-dreams </a:t>
            </a:r>
            <a:r>
              <a:rPr lang="en-US" sz="2400">
                <a:solidFill>
                  <a:srgbClr val="666666"/>
                </a:solidFill>
                <a:latin typeface="Montserrat"/>
                <a:ea typeface="Montserrat"/>
                <a:cs typeface="Montserrat"/>
                <a:sym typeface="Montserrat"/>
              </a:rPr>
              <a:t>(Stress relieving and future planning).</a:t>
            </a:r>
            <a:endParaRPr sz="2400">
              <a:solidFill>
                <a:srgbClr val="666666"/>
              </a:solidFill>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latin typeface="Montserrat"/>
                <a:ea typeface="Montserrat"/>
                <a:cs typeface="Montserrat"/>
                <a:sym typeface="Montserrat"/>
              </a:rPr>
              <a:t>Formal operational thinking. </a:t>
            </a:r>
            <a:endParaRPr sz="2400">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latin typeface="Montserrat"/>
                <a:ea typeface="Montserrat"/>
                <a:cs typeface="Montserrat"/>
                <a:sym typeface="Montserrat"/>
              </a:rPr>
              <a:t>Idealism.</a:t>
            </a:r>
            <a:endParaRPr sz="2400">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latin typeface="Montserrat"/>
                <a:ea typeface="Montserrat"/>
                <a:cs typeface="Montserrat"/>
                <a:sym typeface="Montserrat"/>
              </a:rPr>
              <a:t>Independence.</a:t>
            </a:r>
            <a:endParaRPr sz="2400">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solidFill>
                  <a:srgbClr val="CC0000"/>
                </a:solidFill>
                <a:latin typeface="Montserrat"/>
                <a:ea typeface="Montserrat"/>
                <a:cs typeface="Montserrat"/>
                <a:sym typeface="Montserrat"/>
              </a:rPr>
              <a:t>Identity </a:t>
            </a:r>
            <a:r>
              <a:rPr lang="en-US" sz="2400">
                <a:solidFill>
                  <a:srgbClr val="666666"/>
                </a:solidFill>
                <a:latin typeface="Montserrat"/>
                <a:ea typeface="Montserrat"/>
                <a:cs typeface="Montserrat"/>
                <a:sym typeface="Montserrat"/>
              </a:rPr>
              <a:t>(Looking for an identity, what they want to be  “interfering ideas”).</a:t>
            </a:r>
            <a:endParaRPr sz="2400">
              <a:solidFill>
                <a:srgbClr val="666666"/>
              </a:solidFill>
              <a:latin typeface="Montserrat"/>
              <a:ea typeface="Montserrat"/>
              <a:cs typeface="Montserrat"/>
              <a:sym typeface="Montserrat"/>
            </a:endParaRPr>
          </a:p>
        </p:txBody>
      </p:sp>
      <p:sp>
        <p:nvSpPr>
          <p:cNvPr id="98" name="Google Shape;98;p14"/>
          <p:cNvSpPr txBox="1"/>
          <p:nvPr/>
        </p:nvSpPr>
        <p:spPr>
          <a:xfrm>
            <a:off x="581900" y="7646400"/>
            <a:ext cx="15975600" cy="553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US" sz="3000">
                <a:solidFill>
                  <a:srgbClr val="134F5C"/>
                </a:solidFill>
                <a:latin typeface="Montserrat"/>
                <a:ea typeface="Montserrat"/>
                <a:cs typeface="Montserrat"/>
                <a:sym typeface="Montserrat"/>
              </a:rPr>
              <a:t>3- Social Development </a:t>
            </a:r>
            <a:endParaRPr b="1" sz="3000">
              <a:solidFill>
                <a:srgbClr val="134F5C"/>
              </a:solidFill>
              <a:latin typeface="Montserrat"/>
              <a:ea typeface="Montserrat"/>
              <a:cs typeface="Montserrat"/>
              <a:sym typeface="Montserrat"/>
            </a:endParaRPr>
          </a:p>
          <a:p>
            <a:pPr indent="0" lvl="0" marL="0" rtl="0" algn="ctr">
              <a:lnSpc>
                <a:spcPct val="115000"/>
              </a:lnSpc>
              <a:spcBef>
                <a:spcPts val="1200"/>
              </a:spcBef>
              <a:spcAft>
                <a:spcPts val="0"/>
              </a:spcAft>
              <a:buNone/>
            </a:pPr>
            <a:r>
              <a:rPr lang="en-US" sz="2600">
                <a:latin typeface="Spectral"/>
                <a:ea typeface="Spectral"/>
                <a:cs typeface="Spectral"/>
                <a:sym typeface="Spectral"/>
              </a:rPr>
              <a:t>“The conflict between the need to belong to a group and the need to be seen as unique and individual is the dominant struggle of adolescence “</a:t>
            </a:r>
            <a:endParaRPr sz="2600">
              <a:latin typeface="Spectral"/>
              <a:ea typeface="Spectral"/>
              <a:cs typeface="Spectral"/>
              <a:sym typeface="Spectral"/>
            </a:endParaRPr>
          </a:p>
          <a:p>
            <a:pPr indent="0" lvl="0" marL="0" rtl="0" algn="ctr">
              <a:lnSpc>
                <a:spcPct val="115000"/>
              </a:lnSpc>
              <a:spcBef>
                <a:spcPts val="1200"/>
              </a:spcBef>
              <a:spcAft>
                <a:spcPts val="0"/>
              </a:spcAft>
              <a:buNone/>
            </a:pPr>
            <a:r>
              <a:rPr lang="en-US" sz="2600">
                <a:latin typeface="Spectral"/>
                <a:ea typeface="Spectral"/>
                <a:cs typeface="Spectral"/>
                <a:sym typeface="Spectral"/>
              </a:rPr>
              <a:t>Jeanne Elium</a:t>
            </a:r>
            <a:endParaRPr sz="2600">
              <a:latin typeface="Spectral"/>
              <a:ea typeface="Spectral"/>
              <a:cs typeface="Spectral"/>
              <a:sym typeface="Spectral"/>
            </a:endParaRPr>
          </a:p>
          <a:p>
            <a:pPr indent="0" lvl="0" marL="0" rtl="0" algn="ctr">
              <a:lnSpc>
                <a:spcPct val="115000"/>
              </a:lnSpc>
              <a:spcBef>
                <a:spcPts val="1200"/>
              </a:spcBef>
              <a:spcAft>
                <a:spcPts val="0"/>
              </a:spcAft>
              <a:buNone/>
            </a:pPr>
            <a:r>
              <a:t/>
            </a:r>
            <a:endParaRPr sz="2600">
              <a:latin typeface="Spectral"/>
              <a:ea typeface="Spectral"/>
              <a:cs typeface="Spectral"/>
              <a:sym typeface="Spectral"/>
            </a:endParaRPr>
          </a:p>
          <a:p>
            <a:pPr indent="0" lvl="0" marL="0" rtl="0" algn="l">
              <a:lnSpc>
                <a:spcPct val="115000"/>
              </a:lnSpc>
              <a:spcBef>
                <a:spcPts val="1200"/>
              </a:spcBef>
              <a:spcAft>
                <a:spcPts val="0"/>
              </a:spcAft>
              <a:buNone/>
            </a:pPr>
            <a:r>
              <a:rPr b="1" lang="en-US" sz="2600">
                <a:latin typeface="Montserrat"/>
                <a:ea typeface="Montserrat"/>
                <a:cs typeface="Montserrat"/>
                <a:sym typeface="Montserrat"/>
              </a:rPr>
              <a:t>Social relationship during adolescence :</a:t>
            </a:r>
            <a:endParaRPr b="1" sz="2600">
              <a:latin typeface="Montserrat"/>
              <a:ea typeface="Montserrat"/>
              <a:cs typeface="Montserrat"/>
              <a:sym typeface="Montserrat"/>
            </a:endParaRPr>
          </a:p>
          <a:p>
            <a:pPr indent="-381000" lvl="0" marL="457200" rtl="0" algn="l">
              <a:lnSpc>
                <a:spcPct val="115000"/>
              </a:lnSpc>
              <a:spcBef>
                <a:spcPts val="1200"/>
              </a:spcBef>
              <a:spcAft>
                <a:spcPts val="0"/>
              </a:spcAft>
              <a:buClr>
                <a:srgbClr val="E06666"/>
              </a:buClr>
              <a:buSzPts val="2400"/>
              <a:buFont typeface="Montserrat"/>
              <a:buChar char="●"/>
            </a:pPr>
            <a:r>
              <a:rPr lang="en-US" sz="2400">
                <a:latin typeface="Montserrat"/>
                <a:ea typeface="Montserrat"/>
                <a:cs typeface="Montserrat"/>
                <a:sym typeface="Montserrat"/>
              </a:rPr>
              <a:t> Relationship with parents </a:t>
            </a:r>
            <a:r>
              <a:rPr lang="en-US" sz="2400">
                <a:solidFill>
                  <a:srgbClr val="666666"/>
                </a:solidFill>
                <a:latin typeface="Montserrat"/>
                <a:ea typeface="Montserrat"/>
                <a:cs typeface="Montserrat"/>
                <a:sym typeface="Montserrat"/>
              </a:rPr>
              <a:t>(Conflict &amp; less time spent with family to ensure independency).</a:t>
            </a:r>
            <a:endParaRPr sz="2400">
              <a:solidFill>
                <a:srgbClr val="666666"/>
              </a:solidFill>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latin typeface="Montserrat"/>
                <a:ea typeface="Montserrat"/>
                <a:cs typeface="Montserrat"/>
                <a:sym typeface="Montserrat"/>
              </a:rPr>
              <a:t> Relationship with peers </a:t>
            </a:r>
            <a:r>
              <a:rPr lang="en-US" sz="2400">
                <a:solidFill>
                  <a:srgbClr val="666666"/>
                </a:solidFill>
                <a:latin typeface="Montserrat"/>
                <a:ea typeface="Montserrat"/>
                <a:cs typeface="Montserrat"/>
                <a:sym typeface="Montserrat"/>
              </a:rPr>
              <a:t>(Long talks)</a:t>
            </a:r>
            <a:endParaRPr sz="2400">
              <a:solidFill>
                <a:srgbClr val="666666"/>
              </a:solidFill>
              <a:latin typeface="Montserrat"/>
              <a:ea typeface="Montserrat"/>
              <a:cs typeface="Montserrat"/>
              <a:sym typeface="Montserrat"/>
            </a:endParaRPr>
          </a:p>
          <a:p>
            <a:pPr indent="0" lvl="0" marL="0" rtl="0" algn="l">
              <a:spcBef>
                <a:spcPts val="1200"/>
              </a:spcBef>
              <a:spcAft>
                <a:spcPts val="0"/>
              </a:spcAft>
              <a:buNone/>
            </a:pPr>
            <a:r>
              <a:t/>
            </a:r>
            <a:endParaRPr>
              <a:latin typeface="Montserrat"/>
              <a:ea typeface="Montserrat"/>
              <a:cs typeface="Montserrat"/>
              <a:sym typeface="Montserrat"/>
            </a:endParaRPr>
          </a:p>
        </p:txBody>
      </p:sp>
      <p:sp>
        <p:nvSpPr>
          <p:cNvPr id="99" name="Google Shape;99;p14"/>
          <p:cNvSpPr txBox="1"/>
          <p:nvPr/>
        </p:nvSpPr>
        <p:spPr>
          <a:xfrm>
            <a:off x="581900" y="19194600"/>
            <a:ext cx="16587300" cy="109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US" sz="3000">
                <a:solidFill>
                  <a:srgbClr val="134F5C"/>
                </a:solidFill>
                <a:latin typeface="Montserrat"/>
                <a:ea typeface="Montserrat"/>
                <a:cs typeface="Montserrat"/>
                <a:sym typeface="Montserrat"/>
              </a:rPr>
              <a:t>Skills needed preadolescence</a:t>
            </a:r>
            <a:endParaRPr sz="2600">
              <a:latin typeface="Montserrat"/>
              <a:ea typeface="Montserrat"/>
              <a:cs typeface="Montserrat"/>
              <a:sym typeface="Montserrat"/>
            </a:endParaRPr>
          </a:p>
          <a:p>
            <a:pPr indent="0" lvl="0" marL="0" rtl="0" algn="l">
              <a:spcBef>
                <a:spcPts val="1200"/>
              </a:spcBef>
              <a:spcAft>
                <a:spcPts val="0"/>
              </a:spcAft>
              <a:buNone/>
            </a:pPr>
            <a:r>
              <a:t/>
            </a:r>
            <a:endParaRPr sz="3000">
              <a:latin typeface="Montserrat"/>
              <a:ea typeface="Montserrat"/>
              <a:cs typeface="Montserrat"/>
              <a:sym typeface="Montserrat"/>
            </a:endParaRPr>
          </a:p>
        </p:txBody>
      </p:sp>
      <p:sp>
        <p:nvSpPr>
          <p:cNvPr id="100" name="Google Shape;100;p14"/>
          <p:cNvSpPr txBox="1"/>
          <p:nvPr/>
        </p:nvSpPr>
        <p:spPr>
          <a:xfrm>
            <a:off x="581900" y="13700900"/>
            <a:ext cx="14019900" cy="507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US" sz="3000">
                <a:solidFill>
                  <a:srgbClr val="134F5C"/>
                </a:solidFill>
                <a:latin typeface="Montserrat"/>
                <a:ea typeface="Montserrat"/>
                <a:cs typeface="Montserrat"/>
                <a:sym typeface="Montserrat"/>
              </a:rPr>
              <a:t>4- Emotional development </a:t>
            </a:r>
            <a:endParaRPr b="1" sz="3000">
              <a:solidFill>
                <a:srgbClr val="134F5C"/>
              </a:solidFill>
              <a:latin typeface="Montserrat"/>
              <a:ea typeface="Montserrat"/>
              <a:cs typeface="Montserrat"/>
              <a:sym typeface="Montserrat"/>
            </a:endParaRPr>
          </a:p>
          <a:p>
            <a:pPr indent="-381000" lvl="0" marL="457200" rtl="0" algn="l">
              <a:lnSpc>
                <a:spcPct val="115000"/>
              </a:lnSpc>
              <a:spcBef>
                <a:spcPts val="1200"/>
              </a:spcBef>
              <a:spcAft>
                <a:spcPts val="0"/>
              </a:spcAft>
              <a:buClr>
                <a:srgbClr val="E06666"/>
              </a:buClr>
              <a:buSzPts val="2400"/>
              <a:buFont typeface="Montserrat"/>
              <a:buChar char="●"/>
            </a:pPr>
            <a:r>
              <a:rPr lang="en-US" sz="2400">
                <a:solidFill>
                  <a:schemeClr val="dk1"/>
                </a:solidFill>
                <a:latin typeface="Montserrat"/>
                <a:ea typeface="Montserrat"/>
                <a:cs typeface="Montserrat"/>
                <a:sym typeface="Montserrat"/>
              </a:rPr>
              <a:t>Extreme &amp; inconsistent </a:t>
            </a:r>
            <a:endParaRPr sz="2400">
              <a:solidFill>
                <a:schemeClr val="dk1"/>
              </a:solidFill>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solidFill>
                  <a:schemeClr val="dk1"/>
                </a:solidFill>
                <a:latin typeface="Montserrat"/>
                <a:ea typeface="Montserrat"/>
                <a:cs typeface="Montserrat"/>
                <a:sym typeface="Montserrat"/>
              </a:rPr>
              <a:t>Impulsivity &amp; recklessness</a:t>
            </a:r>
            <a:endParaRPr sz="2400">
              <a:solidFill>
                <a:schemeClr val="dk1"/>
              </a:solidFill>
              <a:latin typeface="Montserrat"/>
              <a:ea typeface="Montserrat"/>
              <a:cs typeface="Montserrat"/>
              <a:sym typeface="Montserrat"/>
            </a:endParaRPr>
          </a:p>
          <a:p>
            <a:pPr indent="-381000" lvl="0" marL="457200" rtl="0" algn="l">
              <a:lnSpc>
                <a:spcPct val="115000"/>
              </a:lnSpc>
              <a:spcBef>
                <a:spcPts val="0"/>
              </a:spcBef>
              <a:spcAft>
                <a:spcPts val="0"/>
              </a:spcAft>
              <a:buClr>
                <a:srgbClr val="CC0000"/>
              </a:buClr>
              <a:buSzPts val="2400"/>
              <a:buFont typeface="Montserrat"/>
              <a:buChar char="●"/>
            </a:pPr>
            <a:r>
              <a:rPr lang="en-US" sz="2400">
                <a:solidFill>
                  <a:srgbClr val="CC0000"/>
                </a:solidFill>
                <a:latin typeface="Montserrat"/>
                <a:ea typeface="Montserrat"/>
                <a:cs typeface="Montserrat"/>
                <a:sym typeface="Montserrat"/>
              </a:rPr>
              <a:t>Anger outbursts &amp; easily provocation</a:t>
            </a:r>
            <a:endParaRPr sz="2400">
              <a:solidFill>
                <a:srgbClr val="CC0000"/>
              </a:solidFill>
              <a:latin typeface="Montserrat"/>
              <a:ea typeface="Montserrat"/>
              <a:cs typeface="Montserrat"/>
              <a:sym typeface="Montserrat"/>
            </a:endParaRPr>
          </a:p>
          <a:p>
            <a:pPr indent="-381000" lvl="0" marL="457200" rtl="0" algn="l">
              <a:lnSpc>
                <a:spcPct val="115000"/>
              </a:lnSpc>
              <a:spcBef>
                <a:spcPts val="0"/>
              </a:spcBef>
              <a:spcAft>
                <a:spcPts val="0"/>
              </a:spcAft>
              <a:buClr>
                <a:srgbClr val="CC0000"/>
              </a:buClr>
              <a:buSzPts val="2400"/>
              <a:buFont typeface="Montserrat"/>
              <a:buChar char="●"/>
            </a:pPr>
            <a:r>
              <a:rPr lang="en-US" sz="2400">
                <a:solidFill>
                  <a:srgbClr val="CC0000"/>
                </a:solidFill>
                <a:latin typeface="Montserrat"/>
                <a:ea typeface="Montserrat"/>
                <a:cs typeface="Montserrat"/>
                <a:sym typeface="Montserrat"/>
              </a:rPr>
              <a:t>Looking for self-assertion </a:t>
            </a:r>
            <a:endParaRPr sz="2400">
              <a:solidFill>
                <a:srgbClr val="CC0000"/>
              </a:solidFill>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solidFill>
                  <a:schemeClr val="dk1"/>
                </a:solidFill>
                <a:latin typeface="Montserrat"/>
                <a:ea typeface="Montserrat"/>
                <a:cs typeface="Montserrat"/>
                <a:sym typeface="Montserrat"/>
              </a:rPr>
              <a:t>Authority resistance </a:t>
            </a:r>
            <a:endParaRPr sz="2400">
              <a:solidFill>
                <a:schemeClr val="dk1"/>
              </a:solidFill>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solidFill>
                  <a:schemeClr val="dk1"/>
                </a:solidFill>
                <a:latin typeface="Montserrat"/>
                <a:ea typeface="Montserrat"/>
                <a:cs typeface="Montserrat"/>
                <a:sym typeface="Montserrat"/>
              </a:rPr>
              <a:t>Critical comments</a:t>
            </a:r>
            <a:endParaRPr sz="2400">
              <a:solidFill>
                <a:schemeClr val="dk1"/>
              </a:solidFill>
              <a:latin typeface="Montserrat"/>
              <a:ea typeface="Montserrat"/>
              <a:cs typeface="Montserrat"/>
              <a:sym typeface="Montserrat"/>
            </a:endParaRPr>
          </a:p>
          <a:p>
            <a:pPr indent="-381000" lvl="0" marL="457200" rtl="0" algn="l">
              <a:lnSpc>
                <a:spcPct val="115000"/>
              </a:lnSpc>
              <a:spcBef>
                <a:spcPts val="0"/>
              </a:spcBef>
              <a:spcAft>
                <a:spcPts val="0"/>
              </a:spcAft>
              <a:buClr>
                <a:srgbClr val="E06666"/>
              </a:buClr>
              <a:buSzPts val="2400"/>
              <a:buFont typeface="Montserrat"/>
              <a:buChar char="●"/>
            </a:pPr>
            <a:r>
              <a:rPr lang="en-US" sz="2400">
                <a:solidFill>
                  <a:schemeClr val="dk1"/>
                </a:solidFill>
                <a:latin typeface="Montserrat"/>
                <a:ea typeface="Montserrat"/>
                <a:cs typeface="Montserrat"/>
                <a:sym typeface="Montserrat"/>
              </a:rPr>
              <a:t>Love &amp; romance</a:t>
            </a:r>
            <a:r>
              <a:rPr lang="en-US" sz="2400">
                <a:solidFill>
                  <a:srgbClr val="666666"/>
                </a:solidFill>
                <a:latin typeface="Montserrat"/>
                <a:ea typeface="Montserrat"/>
                <a:cs typeface="Montserrat"/>
                <a:sym typeface="Montserrat"/>
              </a:rPr>
              <a:t> (In the </a:t>
            </a:r>
            <a:r>
              <a:rPr lang="en-US" sz="2400" u="sng">
                <a:solidFill>
                  <a:srgbClr val="666666"/>
                </a:solidFill>
                <a:latin typeface="Montserrat"/>
                <a:ea typeface="Montserrat"/>
                <a:cs typeface="Montserrat"/>
                <a:sym typeface="Montserrat"/>
              </a:rPr>
              <a:t>middle</a:t>
            </a:r>
            <a:r>
              <a:rPr lang="en-US" sz="2400">
                <a:solidFill>
                  <a:srgbClr val="666666"/>
                </a:solidFill>
                <a:latin typeface="Montserrat"/>
                <a:ea typeface="Montserrat"/>
                <a:cs typeface="Montserrat"/>
                <a:sym typeface="Montserrat"/>
              </a:rPr>
              <a:t> of adolescence they try to talk about the opposite gender, in </a:t>
            </a:r>
            <a:r>
              <a:rPr lang="en-US" sz="2400" u="sng">
                <a:solidFill>
                  <a:srgbClr val="666666"/>
                </a:solidFill>
                <a:latin typeface="Montserrat"/>
                <a:ea typeface="Montserrat"/>
                <a:cs typeface="Montserrat"/>
                <a:sym typeface="Montserrat"/>
              </a:rPr>
              <a:t>late</a:t>
            </a:r>
            <a:r>
              <a:rPr lang="en-US" sz="2400">
                <a:solidFill>
                  <a:srgbClr val="666666"/>
                </a:solidFill>
                <a:latin typeface="Montserrat"/>
                <a:ea typeface="Montserrat"/>
                <a:cs typeface="Montserrat"/>
                <a:sym typeface="Montserrat"/>
              </a:rPr>
              <a:t> adolescence they try to build a relationship with the opposite gender).</a:t>
            </a:r>
            <a:endParaRPr sz="2400">
              <a:solidFill>
                <a:srgbClr val="666666"/>
              </a:solidFill>
              <a:latin typeface="Montserrat"/>
              <a:ea typeface="Montserrat"/>
              <a:cs typeface="Montserrat"/>
              <a:sym typeface="Montserrat"/>
            </a:endParaRPr>
          </a:p>
          <a:p>
            <a:pPr indent="0" lvl="0" marL="0" rtl="0" algn="l">
              <a:spcBef>
                <a:spcPts val="1200"/>
              </a:spcBef>
              <a:spcAft>
                <a:spcPts val="0"/>
              </a:spcAft>
              <a:buNone/>
            </a:pPr>
            <a:r>
              <a:t/>
            </a:r>
            <a:endParaRPr>
              <a:latin typeface="Montserrat"/>
              <a:ea typeface="Montserrat"/>
              <a:cs typeface="Montserrat"/>
              <a:sym typeface="Montserrat"/>
            </a:endParaRPr>
          </a:p>
        </p:txBody>
      </p:sp>
      <p:pic>
        <p:nvPicPr>
          <p:cNvPr id="101" name="Google Shape;101;p14"/>
          <p:cNvPicPr preferRelativeResize="0"/>
          <p:nvPr/>
        </p:nvPicPr>
        <p:blipFill>
          <a:blip r:embed="rId3">
            <a:alphaModFix/>
          </a:blip>
          <a:stretch>
            <a:fillRect/>
          </a:stretch>
        </p:blipFill>
        <p:spPr>
          <a:xfrm>
            <a:off x="15165800" y="20632150"/>
            <a:ext cx="1465875" cy="1465875"/>
          </a:xfrm>
          <a:prstGeom prst="rect">
            <a:avLst/>
          </a:prstGeom>
          <a:noFill/>
          <a:ln>
            <a:noFill/>
          </a:ln>
        </p:spPr>
      </p:pic>
      <p:pic>
        <p:nvPicPr>
          <p:cNvPr id="102" name="Google Shape;102;p14"/>
          <p:cNvPicPr preferRelativeResize="0"/>
          <p:nvPr/>
        </p:nvPicPr>
        <p:blipFill>
          <a:blip r:embed="rId4">
            <a:alphaModFix/>
          </a:blip>
          <a:stretch>
            <a:fillRect/>
          </a:stretch>
        </p:blipFill>
        <p:spPr>
          <a:xfrm>
            <a:off x="8709013" y="20066400"/>
            <a:ext cx="2093750" cy="2093750"/>
          </a:xfrm>
          <a:prstGeom prst="rect">
            <a:avLst/>
          </a:prstGeom>
          <a:noFill/>
          <a:ln>
            <a:noFill/>
          </a:ln>
        </p:spPr>
      </p:pic>
      <p:pic>
        <p:nvPicPr>
          <p:cNvPr id="103" name="Google Shape;103;p14"/>
          <p:cNvPicPr preferRelativeResize="0"/>
          <p:nvPr/>
        </p:nvPicPr>
        <p:blipFill>
          <a:blip r:embed="rId5">
            <a:alphaModFix/>
          </a:blip>
          <a:stretch>
            <a:fillRect/>
          </a:stretch>
        </p:blipFill>
        <p:spPr>
          <a:xfrm>
            <a:off x="887899" y="20451288"/>
            <a:ext cx="1827600" cy="1827575"/>
          </a:xfrm>
          <a:prstGeom prst="rect">
            <a:avLst/>
          </a:prstGeom>
          <a:noFill/>
          <a:ln>
            <a:noFill/>
          </a:ln>
        </p:spPr>
      </p:pic>
      <p:pic>
        <p:nvPicPr>
          <p:cNvPr id="104" name="Google Shape;104;p14"/>
          <p:cNvPicPr preferRelativeResize="0"/>
          <p:nvPr/>
        </p:nvPicPr>
        <p:blipFill>
          <a:blip r:embed="rId6">
            <a:alphaModFix/>
          </a:blip>
          <a:stretch>
            <a:fillRect/>
          </a:stretch>
        </p:blipFill>
        <p:spPr>
          <a:xfrm>
            <a:off x="3952962" y="20632150"/>
            <a:ext cx="1465875" cy="1465875"/>
          </a:xfrm>
          <a:prstGeom prst="rect">
            <a:avLst/>
          </a:prstGeom>
          <a:noFill/>
          <a:ln>
            <a:noFill/>
          </a:ln>
        </p:spPr>
      </p:pic>
      <p:pic>
        <p:nvPicPr>
          <p:cNvPr id="105" name="Google Shape;105;p14"/>
          <p:cNvPicPr preferRelativeResize="0"/>
          <p:nvPr/>
        </p:nvPicPr>
        <p:blipFill>
          <a:blip r:embed="rId7">
            <a:alphaModFix/>
          </a:blip>
          <a:stretch>
            <a:fillRect/>
          </a:stretch>
        </p:blipFill>
        <p:spPr>
          <a:xfrm>
            <a:off x="11994012" y="20632148"/>
            <a:ext cx="1590113" cy="1465875"/>
          </a:xfrm>
          <a:prstGeom prst="rect">
            <a:avLst/>
          </a:prstGeom>
          <a:noFill/>
          <a:ln>
            <a:noFill/>
          </a:ln>
        </p:spPr>
      </p:pic>
      <p:pic>
        <p:nvPicPr>
          <p:cNvPr id="106" name="Google Shape;106;p14"/>
          <p:cNvPicPr preferRelativeResize="0"/>
          <p:nvPr/>
        </p:nvPicPr>
        <p:blipFill>
          <a:blip r:embed="rId8">
            <a:alphaModFix/>
          </a:blip>
          <a:stretch>
            <a:fillRect/>
          </a:stretch>
        </p:blipFill>
        <p:spPr>
          <a:xfrm>
            <a:off x="6559688" y="20570025"/>
            <a:ext cx="1590125" cy="1590125"/>
          </a:xfrm>
          <a:prstGeom prst="rect">
            <a:avLst/>
          </a:prstGeom>
          <a:noFill/>
          <a:ln>
            <a:noFill/>
          </a:ln>
        </p:spPr>
      </p:pic>
      <p:sp>
        <p:nvSpPr>
          <p:cNvPr id="107" name="Google Shape;107;p14"/>
          <p:cNvSpPr txBox="1"/>
          <p:nvPr/>
        </p:nvSpPr>
        <p:spPr>
          <a:xfrm>
            <a:off x="333950" y="22076409"/>
            <a:ext cx="17083200" cy="182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US" sz="2200">
                <a:solidFill>
                  <a:srgbClr val="E06666"/>
                </a:solidFill>
                <a:latin typeface="Montserrat"/>
                <a:ea typeface="Montserrat"/>
                <a:cs typeface="Montserrat"/>
                <a:sym typeface="Montserrat"/>
              </a:rPr>
              <a:t>         </a:t>
            </a:r>
            <a:r>
              <a:rPr b="1" lang="en-US" sz="2200">
                <a:solidFill>
                  <a:srgbClr val="E06666"/>
                </a:solidFill>
                <a:latin typeface="Montserrat"/>
                <a:ea typeface="Montserrat"/>
                <a:cs typeface="Montserrat"/>
                <a:sym typeface="Montserrat"/>
              </a:rPr>
              <a:t>Preparation           Understanding         Resilience            Respect     Friendship-Love expression      Social skills</a:t>
            </a:r>
            <a:endParaRPr b="1" sz="2200">
              <a:solidFill>
                <a:srgbClr val="E06666"/>
              </a:solidFill>
              <a:latin typeface="Montserrat"/>
              <a:ea typeface="Montserrat"/>
              <a:cs typeface="Montserrat"/>
              <a:sym typeface="Montserrat"/>
            </a:endParaRPr>
          </a:p>
          <a:p>
            <a:pPr indent="0" lvl="0" marL="0" rtl="0" algn="l">
              <a:lnSpc>
                <a:spcPct val="115000"/>
              </a:lnSpc>
              <a:spcBef>
                <a:spcPts val="1200"/>
              </a:spcBef>
              <a:spcAft>
                <a:spcPts val="1200"/>
              </a:spcAft>
              <a:buNone/>
            </a:pPr>
            <a:r>
              <a:rPr lang="en-US" sz="1200">
                <a:solidFill>
                  <a:srgbClr val="666666"/>
                </a:solidFill>
                <a:latin typeface="Montserrat"/>
                <a:ea typeface="Montserrat"/>
                <a:cs typeface="Montserrat"/>
                <a:sym typeface="Montserrat"/>
              </a:rPr>
              <a:t>(values, self- discipline, taking responsibility)</a:t>
            </a:r>
            <a:endParaRPr sz="1200">
              <a:solidFill>
                <a:srgbClr val="666666"/>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5"/>
          <p:cNvSpPr/>
          <p:nvPr/>
        </p:nvSpPr>
        <p:spPr>
          <a:xfrm>
            <a:off x="-575" y="24958205"/>
            <a:ext cx="17419200" cy="645000"/>
          </a:xfrm>
          <a:prstGeom prst="rect">
            <a:avLst/>
          </a:prstGeom>
          <a:solidFill>
            <a:srgbClr val="9FC5E8"/>
          </a:solidFill>
          <a:ln>
            <a:noFill/>
          </a:ln>
        </p:spPr>
        <p:txBody>
          <a:bodyPr anchorCtr="0" anchor="ctr" bIns="267800" lIns="267800" spcFirstLastPara="1" rIns="267800" wrap="square" tIns="267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3" name="Google Shape;113;p15"/>
          <p:cNvGrpSpPr/>
          <p:nvPr/>
        </p:nvGrpSpPr>
        <p:grpSpPr>
          <a:xfrm>
            <a:off x="502919" y="7397496"/>
            <a:ext cx="16596088" cy="7380922"/>
            <a:chOff x="15644" y="730917"/>
            <a:chExt cx="16417141" cy="7380922"/>
          </a:xfrm>
        </p:grpSpPr>
        <p:sp>
          <p:nvSpPr>
            <p:cNvPr id="114" name="Google Shape;114;p15"/>
            <p:cNvSpPr/>
            <p:nvPr/>
          </p:nvSpPr>
          <p:spPr>
            <a:xfrm>
              <a:off x="14310116" y="3703033"/>
              <a:ext cx="363300" cy="865200"/>
            </a:xfrm>
            <a:custGeom>
              <a:rect b="b" l="l" r="r" t="t"/>
              <a:pathLst>
                <a:path extrusionOk="0" h="120000" w="120000">
                  <a:moveTo>
                    <a:pt x="0" y="0"/>
                  </a:moveTo>
                  <a:lnTo>
                    <a:pt x="0" y="108949"/>
                  </a:lnTo>
                  <a:lnTo>
                    <a:pt x="120000" y="108949"/>
                  </a:lnTo>
                  <a:lnTo>
                    <a:pt x="120000" y="120000"/>
                  </a:lnTo>
                </a:path>
              </a:pathLst>
            </a:custGeom>
            <a:noFill/>
            <a:ln cap="flat" cmpd="sng" w="25400">
              <a:solidFill>
                <a:srgbClr val="3A66B1"/>
              </a:solidFill>
              <a:prstDash val="solid"/>
              <a:round/>
              <a:headEnd len="sm" w="sm" type="none"/>
              <a:tailEnd len="sm" w="sm" type="none"/>
            </a:ln>
          </p:spPr>
        </p:sp>
        <p:sp>
          <p:nvSpPr>
            <p:cNvPr id="115" name="Google Shape;115;p15"/>
            <p:cNvSpPr/>
            <p:nvPr/>
          </p:nvSpPr>
          <p:spPr>
            <a:xfrm>
              <a:off x="10756117" y="3703033"/>
              <a:ext cx="3554100" cy="865200"/>
            </a:xfrm>
            <a:custGeom>
              <a:rect b="b" l="l" r="r" t="t"/>
              <a:pathLst>
                <a:path extrusionOk="0" h="120000" w="120000">
                  <a:moveTo>
                    <a:pt x="120000" y="0"/>
                  </a:moveTo>
                  <a:lnTo>
                    <a:pt x="120000" y="108949"/>
                  </a:lnTo>
                  <a:lnTo>
                    <a:pt x="0" y="108949"/>
                  </a:lnTo>
                  <a:lnTo>
                    <a:pt x="0" y="120000"/>
                  </a:lnTo>
                </a:path>
              </a:pathLst>
            </a:custGeom>
            <a:noFill/>
            <a:ln cap="flat" cmpd="sng" w="25400">
              <a:solidFill>
                <a:srgbClr val="3A66B1"/>
              </a:solidFill>
              <a:prstDash val="solid"/>
              <a:round/>
              <a:headEnd len="sm" w="sm" type="none"/>
              <a:tailEnd len="sm" w="sm" type="none"/>
            </a:ln>
          </p:spPr>
        </p:sp>
        <p:sp>
          <p:nvSpPr>
            <p:cNvPr id="116" name="Google Shape;116;p15"/>
            <p:cNvSpPr/>
            <p:nvPr/>
          </p:nvSpPr>
          <p:spPr>
            <a:xfrm>
              <a:off x="6838892" y="3703033"/>
              <a:ext cx="7471200" cy="865200"/>
            </a:xfrm>
            <a:custGeom>
              <a:rect b="b" l="l" r="r" t="t"/>
              <a:pathLst>
                <a:path extrusionOk="0" h="120000" w="120000">
                  <a:moveTo>
                    <a:pt x="120000" y="0"/>
                  </a:moveTo>
                  <a:lnTo>
                    <a:pt x="120000" y="108949"/>
                  </a:lnTo>
                  <a:lnTo>
                    <a:pt x="0" y="108949"/>
                  </a:lnTo>
                  <a:lnTo>
                    <a:pt x="0" y="120000"/>
                  </a:lnTo>
                </a:path>
              </a:pathLst>
            </a:custGeom>
            <a:noFill/>
            <a:ln cap="flat" cmpd="sng" w="25400">
              <a:solidFill>
                <a:srgbClr val="3A66B1"/>
              </a:solidFill>
              <a:prstDash val="solid"/>
              <a:round/>
              <a:headEnd len="sm" w="sm" type="none"/>
              <a:tailEnd len="sm" w="sm" type="none"/>
            </a:ln>
          </p:spPr>
        </p:sp>
        <p:sp>
          <p:nvSpPr>
            <p:cNvPr id="117" name="Google Shape;117;p15"/>
            <p:cNvSpPr/>
            <p:nvPr/>
          </p:nvSpPr>
          <p:spPr>
            <a:xfrm>
              <a:off x="8219900" y="1861966"/>
              <a:ext cx="6090300" cy="333300"/>
            </a:xfrm>
            <a:custGeom>
              <a:rect b="b" l="l" r="r" t="t"/>
              <a:pathLst>
                <a:path extrusionOk="0" h="120000" w="120000">
                  <a:moveTo>
                    <a:pt x="0" y="0"/>
                  </a:moveTo>
                  <a:lnTo>
                    <a:pt x="0" y="91322"/>
                  </a:lnTo>
                  <a:lnTo>
                    <a:pt x="120000" y="91322"/>
                  </a:lnTo>
                  <a:lnTo>
                    <a:pt x="120000" y="120000"/>
                  </a:lnTo>
                </a:path>
              </a:pathLst>
            </a:custGeom>
            <a:noFill/>
            <a:ln cap="flat" cmpd="sng" w="25400">
              <a:solidFill>
                <a:srgbClr val="345A99"/>
              </a:solidFill>
              <a:prstDash val="solid"/>
              <a:round/>
              <a:headEnd len="sm" w="sm" type="none"/>
              <a:tailEnd len="sm" w="sm" type="none"/>
            </a:ln>
          </p:spPr>
        </p:sp>
        <p:sp>
          <p:nvSpPr>
            <p:cNvPr id="118" name="Google Shape;118;p15"/>
            <p:cNvSpPr/>
            <p:nvPr/>
          </p:nvSpPr>
          <p:spPr>
            <a:xfrm>
              <a:off x="2710940" y="1861966"/>
              <a:ext cx="5508900" cy="312000"/>
            </a:xfrm>
            <a:custGeom>
              <a:rect b="b" l="l" r="r" t="t"/>
              <a:pathLst>
                <a:path extrusionOk="0" h="120000" w="120000">
                  <a:moveTo>
                    <a:pt x="120000" y="0"/>
                  </a:moveTo>
                  <a:lnTo>
                    <a:pt x="120000" y="89347"/>
                  </a:lnTo>
                  <a:lnTo>
                    <a:pt x="0" y="89347"/>
                  </a:lnTo>
                  <a:lnTo>
                    <a:pt x="0" y="120000"/>
                  </a:lnTo>
                </a:path>
              </a:pathLst>
            </a:custGeom>
            <a:noFill/>
            <a:ln cap="flat" cmpd="sng" w="25400">
              <a:solidFill>
                <a:srgbClr val="345A99"/>
              </a:solidFill>
              <a:prstDash val="solid"/>
              <a:round/>
              <a:headEnd len="sm" w="sm" type="none"/>
              <a:tailEnd len="sm" w="sm" type="none"/>
            </a:ln>
          </p:spPr>
        </p:sp>
        <p:sp>
          <p:nvSpPr>
            <p:cNvPr id="119" name="Google Shape;119;p15"/>
            <p:cNvSpPr/>
            <p:nvPr/>
          </p:nvSpPr>
          <p:spPr>
            <a:xfrm>
              <a:off x="5367246" y="730917"/>
              <a:ext cx="5705400" cy="11310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txBox="1"/>
            <p:nvPr/>
          </p:nvSpPr>
          <p:spPr>
            <a:xfrm>
              <a:off x="5367246" y="730917"/>
              <a:ext cx="5705400" cy="11310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rgbClr val="000000"/>
                </a:buClr>
                <a:buSzPts val="3200"/>
                <a:buFont typeface="Arial"/>
                <a:buNone/>
              </a:pPr>
              <a:r>
                <a:rPr b="1" i="0" lang="en-US" sz="3200" u="none" cap="none" strike="noStrike">
                  <a:solidFill>
                    <a:srgbClr val="8DA9DB"/>
                  </a:solidFill>
                  <a:latin typeface="Montserrat"/>
                  <a:ea typeface="Montserrat"/>
                  <a:cs typeface="Montserrat"/>
                  <a:sym typeface="Montserrat"/>
                </a:rPr>
                <a:t>Attachment Styles</a:t>
              </a:r>
              <a:endParaRPr b="0" i="0" sz="3200" u="none" cap="none" strike="noStrike">
                <a:solidFill>
                  <a:srgbClr val="8DA9DB"/>
                </a:solidFill>
                <a:latin typeface="Montserrat"/>
                <a:ea typeface="Montserrat"/>
                <a:cs typeface="Montserrat"/>
                <a:sym typeface="Montserrat"/>
              </a:endParaRPr>
            </a:p>
          </p:txBody>
        </p:sp>
        <p:sp>
          <p:nvSpPr>
            <p:cNvPr id="121" name="Google Shape;121;p15"/>
            <p:cNvSpPr/>
            <p:nvPr/>
          </p:nvSpPr>
          <p:spPr>
            <a:xfrm>
              <a:off x="15644" y="2173885"/>
              <a:ext cx="5390700" cy="20166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p:cNvSpPr txBox="1"/>
            <p:nvPr/>
          </p:nvSpPr>
          <p:spPr>
            <a:xfrm>
              <a:off x="15644" y="2173885"/>
              <a:ext cx="5390700" cy="20166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8DA9DB"/>
                  </a:solidFill>
                  <a:latin typeface="Montserrat"/>
                  <a:ea typeface="Montserrat"/>
                  <a:cs typeface="Montserrat"/>
                  <a:sym typeface="Montserrat"/>
                </a:rPr>
                <a:t>Secure</a:t>
              </a:r>
              <a:endParaRPr/>
            </a:p>
            <a:p>
              <a:pPr indent="0" lvl="0" marL="0" marR="0" rtl="0" algn="l">
                <a:lnSpc>
                  <a:spcPct val="90000"/>
                </a:lnSpc>
                <a:spcBef>
                  <a:spcPts val="700"/>
                </a:spcBef>
                <a:spcAft>
                  <a:spcPts val="0"/>
                </a:spcAft>
                <a:buClr>
                  <a:srgbClr val="000000"/>
                </a:buClr>
                <a:buSzPts val="1600"/>
                <a:buFont typeface="Arial"/>
                <a:buNone/>
              </a:pPr>
              <a:r>
                <a:rPr b="0" i="0" lang="en-US" sz="1600" u="none" cap="none" strike="noStrike">
                  <a:solidFill>
                    <a:srgbClr val="000000"/>
                  </a:solidFill>
                  <a:latin typeface="Montserrat"/>
                  <a:ea typeface="Montserrat"/>
                  <a:cs typeface="Montserrat"/>
                  <a:sym typeface="Montserrat"/>
                </a:rPr>
                <a:t>Children typically receive more consistent and developmentally appropriate parenting  through most of their life. Believed to experience their caregivers as emotionally available and  appear to be more exploratory and well adjusted. Parents are more likely to maintain these aspects  through a divorce.</a:t>
              </a:r>
              <a:endParaRPr b="0" i="0" sz="1600" u="none" cap="none" strike="noStrike">
                <a:solidFill>
                  <a:srgbClr val="000000"/>
                </a:solidFill>
                <a:latin typeface="Montserrat"/>
                <a:ea typeface="Montserrat"/>
                <a:cs typeface="Montserrat"/>
                <a:sym typeface="Montserrat"/>
              </a:endParaRPr>
            </a:p>
          </p:txBody>
        </p:sp>
        <p:sp>
          <p:nvSpPr>
            <p:cNvPr id="123" name="Google Shape;123;p15"/>
            <p:cNvSpPr/>
            <p:nvPr/>
          </p:nvSpPr>
          <p:spPr>
            <a:xfrm>
              <a:off x="12828748" y="2195372"/>
              <a:ext cx="2962800" cy="15078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txBox="1"/>
            <p:nvPr/>
          </p:nvSpPr>
          <p:spPr>
            <a:xfrm>
              <a:off x="12828748" y="2195372"/>
              <a:ext cx="2962800" cy="15078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8DA9DB"/>
                  </a:solidFill>
                  <a:latin typeface="Montserrat"/>
                  <a:ea typeface="Montserrat"/>
                  <a:cs typeface="Montserrat"/>
                  <a:sym typeface="Montserrat"/>
                </a:rPr>
                <a:t>Insecure</a:t>
              </a:r>
              <a:endParaRPr/>
            </a:p>
            <a:p>
              <a:pPr indent="0" lvl="0" marL="0" marR="0" rtl="0" algn="ctr">
                <a:lnSpc>
                  <a:spcPct val="90000"/>
                </a:lnSpc>
                <a:spcBef>
                  <a:spcPts val="700"/>
                </a:spcBef>
                <a:spcAft>
                  <a:spcPts val="0"/>
                </a:spcAft>
                <a:buClr>
                  <a:srgbClr val="000000"/>
                </a:buClr>
                <a:buSzPts val="1600"/>
                <a:buFont typeface="Arial"/>
                <a:buNone/>
              </a:pPr>
              <a:r>
                <a:rPr b="0" i="0" lang="en-US" sz="1600" u="none" cap="none" strike="noStrike">
                  <a:solidFill>
                    <a:srgbClr val="000000"/>
                  </a:solidFill>
                  <a:latin typeface="Montserrat"/>
                  <a:ea typeface="Montserrat"/>
                  <a:cs typeface="Montserrat"/>
                  <a:sym typeface="Montserrat"/>
                </a:rPr>
                <a:t>Believed to result from a young child’s perception that the caregiver is not consistently  available</a:t>
              </a:r>
              <a:endParaRPr b="0" i="0" sz="1600" u="none" cap="none" strike="noStrike">
                <a:solidFill>
                  <a:srgbClr val="000000"/>
                </a:solidFill>
                <a:latin typeface="Montserrat"/>
                <a:ea typeface="Montserrat"/>
                <a:cs typeface="Montserrat"/>
                <a:sym typeface="Montserrat"/>
              </a:endParaRPr>
            </a:p>
          </p:txBody>
        </p:sp>
        <p:sp>
          <p:nvSpPr>
            <p:cNvPr id="125" name="Google Shape;125;p15"/>
            <p:cNvSpPr/>
            <p:nvPr/>
          </p:nvSpPr>
          <p:spPr>
            <a:xfrm>
              <a:off x="5079334" y="4568239"/>
              <a:ext cx="3519000" cy="35436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txBox="1"/>
            <p:nvPr/>
          </p:nvSpPr>
          <p:spPr>
            <a:xfrm>
              <a:off x="5079334" y="4568239"/>
              <a:ext cx="3519000" cy="35436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8DA9DB"/>
                  </a:solidFill>
                  <a:latin typeface="Montserrat"/>
                  <a:ea typeface="Montserrat"/>
                  <a:cs typeface="Montserrat"/>
                  <a:sym typeface="Montserrat"/>
                </a:rPr>
                <a:t>Insecure/avoidant:</a:t>
              </a:r>
              <a:endParaRPr/>
            </a:p>
            <a:p>
              <a:pPr indent="0" lvl="0" marL="0" marR="0" rtl="0" algn="ctr">
                <a:lnSpc>
                  <a:spcPct val="90000"/>
                </a:lnSpc>
                <a:spcBef>
                  <a:spcPts val="700"/>
                </a:spcBef>
                <a:spcAft>
                  <a:spcPts val="0"/>
                </a:spcAft>
                <a:buClr>
                  <a:srgbClr val="000000"/>
                </a:buClr>
                <a:buSzPts val="1800"/>
                <a:buFont typeface="Arial"/>
                <a:buNone/>
              </a:pPr>
              <a:r>
                <a:rPr b="1" i="0" lang="en-US" sz="1800" u="none" cap="none" strike="noStrike">
                  <a:solidFill>
                    <a:srgbClr val="000000"/>
                  </a:solidFill>
                  <a:latin typeface="Montserrat"/>
                  <a:ea typeface="Montserrat"/>
                  <a:cs typeface="Montserrat"/>
                  <a:sym typeface="Montserrat"/>
                </a:rPr>
                <a:t> </a:t>
              </a:r>
              <a:r>
                <a:rPr b="0" i="0" lang="en-US" sz="1800" u="none" cap="none" strike="noStrike">
                  <a:solidFill>
                    <a:srgbClr val="000000"/>
                  </a:solidFill>
                  <a:latin typeface="Montserrat"/>
                  <a:ea typeface="Montserrat"/>
                  <a:cs typeface="Montserrat"/>
                  <a:sym typeface="Montserrat"/>
                </a:rPr>
                <a:t>children are more anxious, clingy, and angry with parent. Parents themselves are often insecurely attached in their own families</a:t>
              </a:r>
              <a:r>
                <a:rPr lang="en-US" sz="1800">
                  <a:latin typeface="Montserrat"/>
                  <a:ea typeface="Montserrat"/>
                  <a:cs typeface="Montserrat"/>
                  <a:sym typeface="Montserrat"/>
                </a:rPr>
                <a:t> </a:t>
              </a:r>
              <a:r>
                <a:rPr b="0" i="0" lang="en-US" sz="1800" u="none" cap="none" strike="noStrike">
                  <a:solidFill>
                    <a:srgbClr val="000000"/>
                  </a:solidFill>
                  <a:latin typeface="Montserrat"/>
                  <a:ea typeface="Montserrat"/>
                  <a:cs typeface="Montserrat"/>
                  <a:sym typeface="Montserrat"/>
                </a:rPr>
                <a:t>unable to provide consistency, emotional  responsiveness, and care. Children have a difficult time with divorce, more likely to become  rejecting</a:t>
              </a:r>
              <a:endParaRPr b="0" i="0" sz="1800" u="none" cap="none" strike="noStrike">
                <a:solidFill>
                  <a:srgbClr val="000000"/>
                </a:solidFill>
                <a:latin typeface="Montserrat"/>
                <a:ea typeface="Montserrat"/>
                <a:cs typeface="Montserrat"/>
                <a:sym typeface="Montserrat"/>
              </a:endParaRPr>
            </a:p>
          </p:txBody>
        </p:sp>
        <p:sp>
          <p:nvSpPr>
            <p:cNvPr id="127" name="Google Shape;127;p15"/>
            <p:cNvSpPr/>
            <p:nvPr/>
          </p:nvSpPr>
          <p:spPr>
            <a:xfrm>
              <a:off x="8996560" y="4568239"/>
              <a:ext cx="3519000" cy="35436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txBox="1"/>
            <p:nvPr/>
          </p:nvSpPr>
          <p:spPr>
            <a:xfrm>
              <a:off x="8996560" y="4568239"/>
              <a:ext cx="3519000" cy="35436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8DA9DB"/>
                  </a:solidFill>
                  <a:latin typeface="Montserrat"/>
                  <a:ea typeface="Montserrat"/>
                  <a:cs typeface="Montserrat"/>
                  <a:sym typeface="Montserrat"/>
                </a:rPr>
                <a:t>Insecure/ambivalent</a:t>
              </a:r>
              <a:r>
                <a:rPr b="0" i="1" lang="en-US" sz="1800" u="none" cap="none" strike="noStrike">
                  <a:solidFill>
                    <a:srgbClr val="000000"/>
                  </a:solidFill>
                  <a:latin typeface="Montserrat"/>
                  <a:ea typeface="Montserrat"/>
                  <a:cs typeface="Montserrat"/>
                  <a:sym typeface="Montserrat"/>
                </a:rPr>
                <a:t>:</a:t>
              </a:r>
              <a:endParaRPr/>
            </a:p>
            <a:p>
              <a:pPr indent="0" lvl="0" marL="0" marR="0" rtl="0" algn="ctr">
                <a:lnSpc>
                  <a:spcPct val="90000"/>
                </a:lnSpc>
                <a:spcBef>
                  <a:spcPts val="630"/>
                </a:spcBef>
                <a:spcAft>
                  <a:spcPts val="0"/>
                </a:spcAft>
                <a:buClr>
                  <a:srgbClr val="000000"/>
                </a:buClr>
                <a:buSzPts val="1800"/>
                <a:buFont typeface="Arial"/>
                <a:buNone/>
              </a:pPr>
              <a:r>
                <a:rPr b="0" i="1" lang="en-US" sz="1800" u="none" cap="none" strike="noStrike">
                  <a:solidFill>
                    <a:srgbClr val="000000"/>
                  </a:solidFill>
                  <a:latin typeface="Montserrat"/>
                  <a:ea typeface="Montserrat"/>
                  <a:cs typeface="Montserrat"/>
                  <a:sym typeface="Montserrat"/>
                </a:rPr>
                <a:t> </a:t>
              </a:r>
              <a:r>
                <a:rPr b="0" i="0" lang="en-US" sz="1800" u="none" cap="none" strike="noStrike">
                  <a:solidFill>
                    <a:srgbClr val="000000"/>
                  </a:solidFill>
                  <a:latin typeface="Montserrat"/>
                  <a:ea typeface="Montserrat"/>
                  <a:cs typeface="Montserrat"/>
                  <a:sym typeface="Montserrat"/>
                </a:rPr>
                <a:t>children generally raised with disorganized, neglecting and inattentive parenting.  Parents even less able to provide stability after divorce. Children become clingy and inconsolable,  act out, suffer mood swings and become oversensitive to stress.</a:t>
              </a:r>
              <a:endParaRPr b="0" i="0" sz="1800" u="none" cap="none" strike="noStrike">
                <a:solidFill>
                  <a:srgbClr val="000000"/>
                </a:solidFill>
                <a:latin typeface="Montserrat"/>
                <a:ea typeface="Montserrat"/>
                <a:cs typeface="Montserrat"/>
                <a:sym typeface="Montserrat"/>
              </a:endParaRPr>
            </a:p>
          </p:txBody>
        </p:sp>
        <p:sp>
          <p:nvSpPr>
            <p:cNvPr id="129" name="Google Shape;129;p15"/>
            <p:cNvSpPr/>
            <p:nvPr/>
          </p:nvSpPr>
          <p:spPr>
            <a:xfrm>
              <a:off x="12913785" y="4568239"/>
              <a:ext cx="3519000" cy="35436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
            <p:cNvSpPr txBox="1"/>
            <p:nvPr/>
          </p:nvSpPr>
          <p:spPr>
            <a:xfrm>
              <a:off x="12913785" y="4568239"/>
              <a:ext cx="3519000" cy="35436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8DA9DB"/>
                  </a:solidFill>
                  <a:latin typeface="Montserrat"/>
                  <a:ea typeface="Montserrat"/>
                  <a:cs typeface="Montserrat"/>
                  <a:sym typeface="Montserrat"/>
                </a:rPr>
                <a:t>Disorganized:</a:t>
              </a:r>
              <a:endParaRPr/>
            </a:p>
            <a:p>
              <a:pPr indent="0" lvl="0" marL="0" marR="0" rtl="0" algn="ctr">
                <a:lnSpc>
                  <a:spcPct val="90000"/>
                </a:lnSpc>
                <a:spcBef>
                  <a:spcPts val="630"/>
                </a:spcBef>
                <a:spcAft>
                  <a:spcPts val="0"/>
                </a:spcAft>
                <a:buClr>
                  <a:srgbClr val="000000"/>
                </a:buClr>
                <a:buSzPts val="1600"/>
                <a:buFont typeface="Arial"/>
                <a:buNone/>
              </a:pPr>
              <a:r>
                <a:rPr b="0" i="1" lang="en-US" sz="1600" u="none" cap="none" strike="noStrike">
                  <a:solidFill>
                    <a:srgbClr val="000000"/>
                  </a:solidFill>
                  <a:latin typeface="Montserrat"/>
                  <a:ea typeface="Montserrat"/>
                  <a:cs typeface="Montserrat"/>
                  <a:sym typeface="Montserrat"/>
                </a:rPr>
                <a:t> </a:t>
              </a:r>
              <a:r>
                <a:rPr b="0" i="0" lang="en-US" sz="1600" u="none" cap="none" strike="noStrike">
                  <a:solidFill>
                    <a:srgbClr val="000000"/>
                  </a:solidFill>
                  <a:latin typeface="Montserrat"/>
                  <a:ea typeface="Montserrat"/>
                  <a:cs typeface="Montserrat"/>
                  <a:sym typeface="Montserrat"/>
                </a:rPr>
                <a:t>believed to be experiencing the need for proximity to the caregiver with apprehension  in approaching the caregiver. Can appear to be “dazed” or apprehensive around caregiver.</a:t>
              </a:r>
              <a:endParaRPr b="0" i="0" sz="1600" u="none" cap="none" strike="noStrike">
                <a:solidFill>
                  <a:srgbClr val="000000"/>
                </a:solidFill>
                <a:latin typeface="Montserrat"/>
                <a:ea typeface="Montserrat"/>
                <a:cs typeface="Montserrat"/>
                <a:sym typeface="Montserrat"/>
              </a:endParaRPr>
            </a:p>
          </p:txBody>
        </p:sp>
      </p:grpSp>
      <p:sp>
        <p:nvSpPr>
          <p:cNvPr id="131" name="Google Shape;131;p15"/>
          <p:cNvSpPr txBox="1"/>
          <p:nvPr/>
        </p:nvSpPr>
        <p:spPr>
          <a:xfrm>
            <a:off x="704171" y="1570478"/>
            <a:ext cx="16439700" cy="4716600"/>
          </a:xfrm>
          <a:prstGeom prst="rect">
            <a:avLst/>
          </a:prstGeom>
          <a:noFill/>
          <a:ln>
            <a:noFill/>
          </a:ln>
        </p:spPr>
        <p:txBody>
          <a:bodyPr anchorCtr="0" anchor="t" bIns="0" lIns="0" spcFirstLastPara="1" rIns="0" wrap="square" tIns="139700">
            <a:noAutofit/>
          </a:bodyPr>
          <a:lstStyle/>
          <a:p>
            <a:pPr indent="-457200" lvl="0" marL="469900" marR="122554" rtl="0" algn="l">
              <a:lnSpc>
                <a:spcPct val="100000"/>
              </a:lnSpc>
              <a:spcBef>
                <a:spcPts val="0"/>
              </a:spcBef>
              <a:spcAft>
                <a:spcPts val="0"/>
              </a:spcAft>
              <a:buClr>
                <a:srgbClr val="000000"/>
              </a:buClr>
              <a:buSzPts val="2400"/>
              <a:buFont typeface="Arial"/>
              <a:buChar char="•"/>
            </a:pPr>
            <a:r>
              <a:rPr b="1" i="0" lang="en-US" sz="2400" u="none" cap="none" strike="noStrike">
                <a:solidFill>
                  <a:srgbClr val="2F5496"/>
                </a:solidFill>
                <a:latin typeface="Montserrat"/>
                <a:ea typeface="Montserrat"/>
                <a:cs typeface="Montserrat"/>
                <a:sym typeface="Montserrat"/>
              </a:rPr>
              <a:t>Attachment: </a:t>
            </a:r>
            <a:r>
              <a:rPr b="0" i="0" lang="en-US" sz="2400" u="none" cap="none" strike="noStrike">
                <a:solidFill>
                  <a:srgbClr val="000000"/>
                </a:solidFill>
                <a:latin typeface="Montserrat"/>
                <a:ea typeface="Montserrat"/>
                <a:cs typeface="Montserrat"/>
                <a:sym typeface="Montserrat"/>
              </a:rPr>
              <a:t>Emotional tone developed between a child and its caregiver, evidenced by seeking and clinging behavior,  developed within one year.</a:t>
            </a:r>
            <a:endParaRPr b="0" i="0" sz="2400" u="none" cap="none" strike="noStrike">
              <a:solidFill>
                <a:srgbClr val="000000"/>
              </a:solidFill>
              <a:latin typeface="Montserrat"/>
              <a:ea typeface="Montserrat"/>
              <a:cs typeface="Montserrat"/>
              <a:sym typeface="Montserrat"/>
            </a:endParaRPr>
          </a:p>
          <a:p>
            <a:pPr indent="-457200" lvl="0" marL="469900" marR="5080" rtl="0" algn="l">
              <a:lnSpc>
                <a:spcPct val="100000"/>
              </a:lnSpc>
              <a:spcBef>
                <a:spcPts val="1600"/>
              </a:spcBef>
              <a:spcAft>
                <a:spcPts val="0"/>
              </a:spcAft>
              <a:buClr>
                <a:srgbClr val="000000"/>
              </a:buClr>
              <a:buSzPts val="2400"/>
              <a:buFont typeface="Arial"/>
              <a:buChar char="•"/>
            </a:pPr>
            <a:r>
              <a:rPr b="1" i="0" lang="en-US" sz="2400" u="none" cap="none" strike="noStrike">
                <a:solidFill>
                  <a:srgbClr val="2F5496"/>
                </a:solidFill>
                <a:latin typeface="Montserrat"/>
                <a:ea typeface="Montserrat"/>
                <a:cs typeface="Montserrat"/>
                <a:sym typeface="Montserrat"/>
              </a:rPr>
              <a:t>Attachment behaviour: </a:t>
            </a:r>
            <a:r>
              <a:rPr b="0" i="0" lang="en-US" sz="2400" u="none" cap="none" strike="noStrike">
                <a:solidFill>
                  <a:srgbClr val="000000"/>
                </a:solidFill>
                <a:latin typeface="Montserrat"/>
                <a:ea typeface="Montserrat"/>
                <a:cs typeface="Montserrat"/>
                <a:sym typeface="Montserrat"/>
              </a:rPr>
              <a:t>maintenance of physical contact between mother and child when child is hungry,  frightened or in distress (coined by Bowlby)</a:t>
            </a:r>
            <a:endParaRPr b="0" i="0" sz="2400" u="none" cap="none" strike="noStrike">
              <a:solidFill>
                <a:srgbClr val="000000"/>
              </a:solidFill>
              <a:latin typeface="Montserrat"/>
              <a:ea typeface="Montserrat"/>
              <a:cs typeface="Montserrat"/>
              <a:sym typeface="Montserrat"/>
            </a:endParaRPr>
          </a:p>
          <a:p>
            <a:pPr indent="-457200" lvl="0" marL="469900" marR="100965" rtl="0" algn="l">
              <a:lnSpc>
                <a:spcPct val="100000"/>
              </a:lnSpc>
              <a:spcBef>
                <a:spcPts val="1200"/>
              </a:spcBef>
              <a:spcAft>
                <a:spcPts val="0"/>
              </a:spcAft>
              <a:buClr>
                <a:srgbClr val="000000"/>
              </a:buClr>
              <a:buSzPts val="2400"/>
              <a:buFont typeface="Arial"/>
              <a:buChar char="•"/>
            </a:pPr>
            <a:r>
              <a:rPr b="1" i="0" lang="en-US" sz="2400" u="none" cap="none" strike="noStrike">
                <a:solidFill>
                  <a:srgbClr val="2F5496"/>
                </a:solidFill>
                <a:latin typeface="Montserrat"/>
                <a:ea typeface="Montserrat"/>
                <a:cs typeface="Montserrat"/>
                <a:sym typeface="Montserrat"/>
              </a:rPr>
              <a:t>Bonding:</a:t>
            </a:r>
            <a:r>
              <a:rPr b="0" i="0" lang="en-US" sz="2400" u="none" cap="none" strike="noStrike">
                <a:solidFill>
                  <a:srgbClr val="2F5496"/>
                </a:solidFill>
                <a:latin typeface="Montserrat"/>
                <a:ea typeface="Montserrat"/>
                <a:cs typeface="Montserrat"/>
                <a:sym typeface="Montserrat"/>
              </a:rPr>
              <a:t> </a:t>
            </a:r>
            <a:r>
              <a:rPr b="0" i="0" lang="en-US" sz="2400" u="none" cap="none" strike="noStrike">
                <a:solidFill>
                  <a:srgbClr val="000000"/>
                </a:solidFill>
                <a:latin typeface="Montserrat"/>
                <a:ea typeface="Montserrat"/>
                <a:cs typeface="Montserrat"/>
                <a:sym typeface="Montserrat"/>
              </a:rPr>
              <a:t>The intense emotional and psychological relationship a mother develops with her baby, o</a:t>
            </a:r>
            <a:r>
              <a:rPr lang="en-US" sz="2400">
                <a:latin typeface="Montserrat"/>
                <a:ea typeface="Montserrat"/>
                <a:cs typeface="Montserrat"/>
                <a:sym typeface="Montserrat"/>
              </a:rPr>
              <a:t>ft</a:t>
            </a:r>
            <a:r>
              <a:rPr b="0" i="0" lang="en-US" sz="2400" u="none" cap="none" strike="noStrike">
                <a:solidFill>
                  <a:srgbClr val="000000"/>
                </a:solidFill>
                <a:latin typeface="Montserrat"/>
                <a:ea typeface="Montserrat"/>
                <a:cs typeface="Montserrat"/>
                <a:sym typeface="Montserrat"/>
              </a:rPr>
              <a:t>en  through early skin-to-skin contact. </a:t>
            </a:r>
            <a:r>
              <a:rPr i="0" lang="en-US" sz="2400" u="none" cap="none" strike="noStrike">
                <a:solidFill>
                  <a:srgbClr val="000000"/>
                </a:solidFill>
                <a:latin typeface="Montserrat"/>
                <a:ea typeface="Montserrat"/>
                <a:cs typeface="Montserrat"/>
                <a:sym typeface="Montserrat"/>
              </a:rPr>
              <a:t>Diﬀers</a:t>
            </a:r>
            <a:r>
              <a:rPr b="0" i="0" lang="en-US" sz="2400" u="none" cap="none" strike="noStrike">
                <a:solidFill>
                  <a:srgbClr val="000000"/>
                </a:solidFill>
                <a:latin typeface="Montserrat"/>
                <a:ea typeface="Montserrat"/>
                <a:cs typeface="Montserrat"/>
                <a:sym typeface="Montserrat"/>
              </a:rPr>
              <a:t> from attachment as mothers do not o=en seek out baby as  source of security.</a:t>
            </a:r>
            <a:endParaRPr b="0" i="0" sz="2400" u="none" cap="none" strike="noStrike">
              <a:solidFill>
                <a:srgbClr val="000000"/>
              </a:solidFill>
              <a:latin typeface="Montserrat"/>
              <a:ea typeface="Montserrat"/>
              <a:cs typeface="Montserrat"/>
              <a:sym typeface="Montserrat"/>
            </a:endParaRPr>
          </a:p>
          <a:p>
            <a:pPr indent="-457200" lvl="0" marL="469900" marR="750570" rtl="0" algn="l">
              <a:lnSpc>
                <a:spcPct val="100000"/>
              </a:lnSpc>
              <a:spcBef>
                <a:spcPts val="1200"/>
              </a:spcBef>
              <a:spcAft>
                <a:spcPts val="0"/>
              </a:spcAft>
              <a:buClr>
                <a:srgbClr val="000000"/>
              </a:buClr>
              <a:buSzPts val="2400"/>
              <a:buFont typeface="Arial"/>
              <a:buChar char="•"/>
            </a:pPr>
            <a:r>
              <a:rPr b="1" i="0" lang="en-US" sz="2400" u="none" cap="none" strike="noStrike">
                <a:solidFill>
                  <a:srgbClr val="2F5496"/>
                </a:solidFill>
                <a:latin typeface="Montserrat"/>
                <a:ea typeface="Montserrat"/>
                <a:cs typeface="Montserrat"/>
                <a:sym typeface="Montserrat"/>
              </a:rPr>
              <a:t>Temperament:</a:t>
            </a:r>
            <a:r>
              <a:rPr b="0" i="0" lang="en-US" sz="2400" u="none" cap="none" strike="noStrike">
                <a:solidFill>
                  <a:srgbClr val="000000"/>
                </a:solidFill>
                <a:latin typeface="Montserrat"/>
                <a:ea typeface="Montserrat"/>
                <a:cs typeface="Montserrat"/>
                <a:sym typeface="Montserrat"/>
              </a:rPr>
              <a:t> Constitutionally based individual diﬀerences in emotion, motor reactivity and self-  regulation that demonstrate consistency across situations and over time. Biologically based:  hereditary, neural and hormonal factors aﬀect response to environment. Can be modulated by  environmental factors and parental response</a:t>
            </a:r>
            <a:endParaRPr b="0" i="0" sz="2400" u="none" cap="none" strike="noStrike">
              <a:solidFill>
                <a:srgbClr val="000000"/>
              </a:solidFill>
              <a:latin typeface="Montserrat"/>
              <a:ea typeface="Montserrat"/>
              <a:cs typeface="Montserrat"/>
              <a:sym typeface="Montserrat"/>
            </a:endParaRPr>
          </a:p>
        </p:txBody>
      </p:sp>
      <p:sp>
        <p:nvSpPr>
          <p:cNvPr id="132" name="Google Shape;132;p15"/>
          <p:cNvSpPr/>
          <p:nvPr/>
        </p:nvSpPr>
        <p:spPr>
          <a:xfrm>
            <a:off x="6521756" y="476858"/>
            <a:ext cx="4374600" cy="76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4400" u="none" cap="none" strike="noStrike">
                <a:solidFill>
                  <a:srgbClr val="8DA9DB"/>
                </a:solidFill>
                <a:latin typeface="Montserrat"/>
                <a:ea typeface="Montserrat"/>
                <a:cs typeface="Montserrat"/>
                <a:sym typeface="Montserrat"/>
              </a:rPr>
              <a:t>ATTACHMENT </a:t>
            </a:r>
            <a:endParaRPr b="0" i="0" sz="4400" u="none" cap="none" strike="noStrike">
              <a:solidFill>
                <a:srgbClr val="8DA9DB"/>
              </a:solidFill>
              <a:latin typeface="Arial"/>
              <a:ea typeface="Arial"/>
              <a:cs typeface="Arial"/>
              <a:sym typeface="Arial"/>
            </a:endParaRPr>
          </a:p>
        </p:txBody>
      </p:sp>
      <p:sp>
        <p:nvSpPr>
          <p:cNvPr id="133" name="Google Shape;133;p15"/>
          <p:cNvSpPr/>
          <p:nvPr/>
        </p:nvSpPr>
        <p:spPr>
          <a:xfrm>
            <a:off x="2919851" y="16179025"/>
            <a:ext cx="125301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3600" u="none" cap="none" strike="noStrike">
                <a:solidFill>
                  <a:srgbClr val="2F5496"/>
                </a:solidFill>
                <a:latin typeface="Montserrat"/>
                <a:ea typeface="Montserrat"/>
                <a:cs typeface="Montserrat"/>
                <a:sym typeface="Montserrat"/>
              </a:rPr>
              <a:t>Contributing Theorists To Attachment Theory</a:t>
            </a:r>
            <a:endParaRPr b="0" i="0" sz="3600" u="none" cap="none" strike="noStrike">
              <a:solidFill>
                <a:srgbClr val="2F5496"/>
              </a:solidFill>
              <a:latin typeface="Montserrat"/>
              <a:ea typeface="Montserrat"/>
              <a:cs typeface="Montserrat"/>
              <a:sym typeface="Montserrat"/>
            </a:endParaRPr>
          </a:p>
        </p:txBody>
      </p:sp>
      <p:pic>
        <p:nvPicPr>
          <p:cNvPr descr="A close up of a logo&#10;&#10;Description automatically generated" id="134" name="Google Shape;134;p15"/>
          <p:cNvPicPr preferRelativeResize="0"/>
          <p:nvPr/>
        </p:nvPicPr>
        <p:blipFill rotWithShape="1">
          <a:blip r:embed="rId3">
            <a:alphaModFix/>
          </a:blip>
          <a:srcRect b="0" l="0" r="0" t="0"/>
          <a:stretch/>
        </p:blipFill>
        <p:spPr>
          <a:xfrm>
            <a:off x="1600995" y="11236568"/>
            <a:ext cx="3552089" cy="3552089"/>
          </a:xfrm>
          <a:prstGeom prst="rect">
            <a:avLst/>
          </a:prstGeom>
          <a:noFill/>
          <a:ln>
            <a:noFill/>
          </a:ln>
        </p:spPr>
      </p:pic>
      <p:graphicFrame>
        <p:nvGraphicFramePr>
          <p:cNvPr id="135" name="Google Shape;135;p15"/>
          <p:cNvGraphicFramePr/>
          <p:nvPr/>
        </p:nvGraphicFramePr>
        <p:xfrm>
          <a:off x="242544" y="17167802"/>
          <a:ext cx="3000000" cy="3000000"/>
        </p:xfrm>
        <a:graphic>
          <a:graphicData uri="http://schemas.openxmlformats.org/drawingml/2006/table">
            <a:tbl>
              <a:tblPr bandRow="1" firstRow="1">
                <a:noFill/>
                <a:tableStyleId>{0DD2BCEA-6962-4CBB-A976-81BE690AA67F}</a:tableStyleId>
              </a:tblPr>
              <a:tblGrid>
                <a:gridCol w="4927325"/>
                <a:gridCol w="4396150"/>
                <a:gridCol w="7609475"/>
              </a:tblGrid>
              <a:tr h="601400">
                <a:tc>
                  <a:txBody>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Montserrat"/>
                          <a:ea typeface="Montserrat"/>
                          <a:cs typeface="Montserrat"/>
                          <a:sym typeface="Montserrat"/>
                        </a:rPr>
                        <a:t>Harlow</a:t>
                      </a:r>
                      <a:endParaRPr i="0" sz="2800" u="none" cap="none" strike="noStrike">
                        <a:solidFill>
                          <a:schemeClr val="lt1"/>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9FC5E8"/>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Montserrat"/>
                          <a:ea typeface="Montserrat"/>
                          <a:cs typeface="Montserrat"/>
                          <a:sym typeface="Montserrat"/>
                        </a:rPr>
                        <a:t>Bowlby</a:t>
                      </a:r>
                      <a:endParaRPr i="0" sz="2800" u="none" cap="none" strike="noStrike">
                        <a:solidFill>
                          <a:schemeClr val="lt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9FC5E8"/>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Montserrat"/>
                          <a:ea typeface="Montserrat"/>
                          <a:cs typeface="Montserrat"/>
                          <a:sym typeface="Montserrat"/>
                        </a:rPr>
                        <a:t>Ainsworth</a:t>
                      </a:r>
                      <a:endParaRPr i="0" sz="2800" u="none" cap="none" strike="noStrike">
                        <a:solidFill>
                          <a:schemeClr val="lt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9FC5E8"/>
                    </a:solidFill>
                  </a:tcPr>
                </a:tc>
              </a:tr>
              <a:tr h="6107675">
                <a:tc>
                  <a:txBody>
                    <a:bodyPr/>
                    <a:lstStyle/>
                    <a:p>
                      <a:pPr indent="-285750" lvl="0" marL="298450" marR="0" rtl="0" algn="l">
                        <a:lnSpc>
                          <a:spcPct val="100000"/>
                        </a:lnSpc>
                        <a:spcBef>
                          <a:spcPts val="0"/>
                        </a:spcBef>
                        <a:spcAft>
                          <a:spcPts val="0"/>
                        </a:spcAft>
                        <a:buClr>
                          <a:srgbClr val="000000"/>
                        </a:buClr>
                        <a:buSzPts val="1800"/>
                        <a:buFont typeface="Arial"/>
                        <a:buChar char="•"/>
                      </a:pPr>
                      <a:r>
                        <a:rPr i="0" lang="en-US" sz="1800" u="none" cap="none" strike="noStrike">
                          <a:latin typeface="Montserrat"/>
                          <a:ea typeface="Montserrat"/>
                          <a:cs typeface="Montserrat"/>
                          <a:sym typeface="Montserrat"/>
                        </a:rPr>
                        <a:t>Studied social learning and effect of social isolation on rhesus monkeys.</a:t>
                      </a:r>
                      <a:endParaRPr i="0" sz="1800" u="none" cap="none" strike="noStrike">
                        <a:latin typeface="Montserrat"/>
                        <a:ea typeface="Montserrat"/>
                        <a:cs typeface="Montserrat"/>
                        <a:sym typeface="Montserrat"/>
                      </a:endParaRPr>
                    </a:p>
                    <a:p>
                      <a:pPr indent="-285750" lvl="0" marL="298450" marR="346075" rtl="0" algn="l">
                        <a:lnSpc>
                          <a:spcPct val="100000"/>
                        </a:lnSpc>
                        <a:spcBef>
                          <a:spcPts val="0"/>
                        </a:spcBef>
                        <a:spcAft>
                          <a:spcPts val="0"/>
                        </a:spcAft>
                        <a:buClr>
                          <a:srgbClr val="000000"/>
                        </a:buClr>
                        <a:buSzPts val="1800"/>
                        <a:buFont typeface="Arial"/>
                        <a:buChar char="•"/>
                      </a:pPr>
                      <a:r>
                        <a:rPr i="0" lang="en-US" sz="1800" u="none" cap="none" strike="noStrike">
                          <a:latin typeface="Montserrat"/>
                          <a:ea typeface="Montserrat"/>
                          <a:cs typeface="Montserrat"/>
                          <a:sym typeface="Montserrat"/>
                        </a:rPr>
                        <a:t>He placed newborn monkeys with a wire mother and feeding bottle and a terrycloth mother without  feeding bottle (one variation). Monkeys spent more time with terrycloth mom except when hungry  (and would return quickly after feeding).</a:t>
                      </a:r>
                      <a:endParaRPr i="0" sz="1800" u="none" cap="none" strike="noStrike">
                        <a:latin typeface="Montserrat"/>
                        <a:ea typeface="Montserrat"/>
                        <a:cs typeface="Montserrat"/>
                        <a:sym typeface="Montserrat"/>
                      </a:endParaRPr>
                    </a:p>
                    <a:p>
                      <a:pPr indent="-285750" lvl="0" marL="298450" marR="5080" rtl="0" algn="l">
                        <a:lnSpc>
                          <a:spcPct val="100000"/>
                        </a:lnSpc>
                        <a:spcBef>
                          <a:spcPts val="0"/>
                        </a:spcBef>
                        <a:spcAft>
                          <a:spcPts val="0"/>
                        </a:spcAft>
                        <a:buClr>
                          <a:srgbClr val="000000"/>
                        </a:buClr>
                        <a:buSzPts val="1800"/>
                        <a:buFont typeface="Arial"/>
                        <a:buChar char="•"/>
                      </a:pPr>
                      <a:r>
                        <a:rPr i="0" lang="en-US" sz="1800" u="none" cap="none" strike="noStrike">
                          <a:latin typeface="Montserrat"/>
                          <a:ea typeface="Montserrat"/>
                          <a:cs typeface="Montserrat"/>
                          <a:sym typeface="Montserrat"/>
                        </a:rPr>
                        <a:t>When they were frightened, they would show intense clinging behaviour and appeared to be comforted  by terrycloth monkey, whereas those with wire mother gained no comfort and appeared disorganized.</a:t>
                      </a:r>
                      <a:endParaRPr i="0" sz="1800" u="none" cap="none" strike="noStrike">
                        <a:latin typeface="Montserrat"/>
                        <a:ea typeface="Montserrat"/>
                        <a:cs typeface="Montserrat"/>
                        <a:sym typeface="Montserrat"/>
                      </a:endParaRPr>
                    </a:p>
                    <a:p>
                      <a:pPr indent="-171450" lvl="0" marL="285750" marR="0" rtl="0" algn="l">
                        <a:lnSpc>
                          <a:spcPct val="100000"/>
                        </a:lnSpc>
                        <a:spcBef>
                          <a:spcPts val="15"/>
                        </a:spcBef>
                        <a:spcAft>
                          <a:spcPts val="0"/>
                        </a:spcAft>
                        <a:buClr>
                          <a:srgbClr val="000000"/>
                        </a:buClr>
                        <a:buSzPts val="1800"/>
                        <a:buFont typeface="Arial"/>
                        <a:buNone/>
                      </a:pPr>
                      <a:r>
                        <a:t/>
                      </a:r>
                      <a:endParaRPr i="0" sz="1800" u="none" cap="none" strike="noStrike">
                        <a:latin typeface="Montserrat"/>
                        <a:ea typeface="Montserrat"/>
                        <a:cs typeface="Montserrat"/>
                        <a:sym typeface="Montserrat"/>
                      </a:endParaRPr>
                    </a:p>
                    <a:p>
                      <a:pPr indent="-285750" lvl="0" marL="298450" marR="513080" rtl="0" algn="l">
                        <a:lnSpc>
                          <a:spcPct val="100000"/>
                        </a:lnSpc>
                        <a:spcBef>
                          <a:spcPts val="5"/>
                        </a:spcBef>
                        <a:spcAft>
                          <a:spcPts val="0"/>
                        </a:spcAft>
                        <a:buClr>
                          <a:srgbClr val="000000"/>
                        </a:buClr>
                        <a:buSzPts val="1800"/>
                        <a:buFont typeface="Arial"/>
                        <a:buChar char="•"/>
                      </a:pPr>
                      <a:r>
                        <a:rPr i="0" lang="en-US" sz="1800" u="none" cap="none" strike="noStrike">
                          <a:solidFill>
                            <a:srgbClr val="CC0000"/>
                          </a:solidFill>
                          <a:latin typeface="Montserrat"/>
                          <a:ea typeface="Montserrat"/>
                          <a:cs typeface="Montserrat"/>
                          <a:sym typeface="Montserrat"/>
                        </a:rPr>
                        <a:t>Results: infant attachment is not just secondary to feeding</a:t>
                      </a:r>
                      <a:r>
                        <a:rPr i="0" lang="en-US" sz="1800" u="none" cap="none" strike="noStrike">
                          <a:latin typeface="Montserrat"/>
                          <a:ea typeface="Montserrat"/>
                          <a:cs typeface="Montserrat"/>
                          <a:sym typeface="Montserrat"/>
                        </a:rPr>
                        <a:t>, all monkeys unable to adjust to life, had difficulty mating, and did not mother own children.</a:t>
                      </a:r>
                      <a:endParaRPr i="0" sz="1800" u="none" cap="none" strike="noStrike">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0" sz="1800" u="none" cap="none" strike="noStrike">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i="0" sz="1800" u="none" cap="none" strike="noStrike">
                        <a:latin typeface="Montserrat"/>
                        <a:ea typeface="Montserrat"/>
                        <a:cs typeface="Montserrat"/>
                        <a:sym typeface="Montserrat"/>
                      </a:endParaRPr>
                    </a:p>
                    <a:p>
                      <a:pPr indent="-241300" lvl="0" marL="241300" marR="173990" rtl="0" algn="l">
                        <a:lnSpc>
                          <a:spcPct val="100000"/>
                        </a:lnSpc>
                        <a:spcBef>
                          <a:spcPts val="5"/>
                        </a:spcBef>
                        <a:spcAft>
                          <a:spcPts val="0"/>
                        </a:spcAft>
                        <a:buClr>
                          <a:srgbClr val="000000"/>
                        </a:buClr>
                        <a:buSzPts val="1800"/>
                        <a:buFont typeface="Arial"/>
                        <a:buChar char="•"/>
                      </a:pPr>
                      <a:r>
                        <a:rPr i="0" lang="en-US" sz="1800" u="none" cap="none" strike="noStrike">
                          <a:latin typeface="Montserrat"/>
                          <a:ea typeface="Montserrat"/>
                          <a:cs typeface="Montserrat"/>
                          <a:sym typeface="Montserrat"/>
                        </a:rPr>
                        <a:t>Suggested that attachment constituted a central motivating force and that mother-child attachment  was an essential medium of human interaction</a:t>
                      </a:r>
                      <a:endParaRPr i="0" sz="1800" u="none" cap="none" strike="noStrike">
                        <a:latin typeface="Montserrat"/>
                        <a:ea typeface="Montserrat"/>
                        <a:cs typeface="Montserrat"/>
                        <a:sym typeface="Montserrat"/>
                      </a:endParaRPr>
                    </a:p>
                    <a:p>
                      <a:pPr indent="-241300" lvl="0" marL="241300" marR="62230" rtl="0" algn="l">
                        <a:lnSpc>
                          <a:spcPct val="100000"/>
                        </a:lnSpc>
                        <a:spcBef>
                          <a:spcPts val="0"/>
                        </a:spcBef>
                        <a:spcAft>
                          <a:spcPts val="0"/>
                        </a:spcAft>
                        <a:buClr>
                          <a:srgbClr val="000000"/>
                        </a:buClr>
                        <a:buSzPts val="1800"/>
                        <a:buFont typeface="Arial"/>
                        <a:buChar char="•"/>
                      </a:pPr>
                      <a:r>
                        <a:rPr i="0" lang="en-US" sz="1800" u="none" cap="none" strike="noStrike">
                          <a:latin typeface="Montserrat"/>
                          <a:ea typeface="Montserrat"/>
                          <a:cs typeface="Montserrat"/>
                          <a:sym typeface="Montserrat"/>
                        </a:rPr>
                        <a:t>Believed attachment had important consequences for later development and personality functioning  Coined term “attachment behaviour”</a:t>
                      </a:r>
                      <a:endParaRPr/>
                    </a:p>
                    <a:p>
                      <a:pPr indent="-241300" lvl="0" marL="241300" marR="5080" rtl="0" algn="l">
                        <a:lnSpc>
                          <a:spcPct val="100000"/>
                        </a:lnSpc>
                        <a:spcBef>
                          <a:spcPts val="0"/>
                        </a:spcBef>
                        <a:spcAft>
                          <a:spcPts val="0"/>
                        </a:spcAft>
                        <a:buClr>
                          <a:srgbClr val="000000"/>
                        </a:buClr>
                        <a:buSzPts val="1800"/>
                        <a:buFont typeface="Arial"/>
                        <a:buChar char="•"/>
                      </a:pPr>
                      <a:r>
                        <a:rPr i="0" lang="en-US" sz="1800" u="none" cap="none" strike="noStrike">
                          <a:latin typeface="Montserrat"/>
                          <a:ea typeface="Montserrat"/>
                          <a:cs typeface="Montserrat"/>
                          <a:sym typeface="Montserrat"/>
                        </a:rPr>
                        <a:t>Believed attachment was essentially “monotropic” but that an infant could form attachment to father  and other caregivers as well</a:t>
                      </a:r>
                      <a:endParaRPr i="0" sz="1800" u="none" cap="none" strike="noStrike">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0" sz="1800" u="none" cap="none" strike="noStrike">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241300" lvl="0" marL="241300" marR="345440" rtl="0" algn="l">
                        <a:lnSpc>
                          <a:spcPct val="100000"/>
                        </a:lnSpc>
                        <a:spcBef>
                          <a:spcPts val="0"/>
                        </a:spcBef>
                        <a:spcAft>
                          <a:spcPts val="0"/>
                        </a:spcAft>
                        <a:buClr>
                          <a:srgbClr val="000000"/>
                        </a:buClr>
                        <a:buSzPts val="1800"/>
                        <a:buFont typeface="Arial"/>
                        <a:buChar char="•"/>
                      </a:pPr>
                      <a:r>
                        <a:rPr i="0" lang="en-US" sz="1800" u="none" cap="none" strike="noStrike">
                          <a:latin typeface="Montserrat"/>
                          <a:ea typeface="Montserrat"/>
                          <a:cs typeface="Montserrat"/>
                          <a:sym typeface="Montserrat"/>
                        </a:rPr>
                        <a:t>Found that interaction between mother and baby during attachment period signiﬁcantly inﬂuences  baby’s current and future behaviour</a:t>
                      </a:r>
                      <a:endParaRPr i="0" sz="1800" u="none" cap="none" strike="noStrike">
                        <a:latin typeface="Montserrat"/>
                        <a:ea typeface="Montserrat"/>
                        <a:cs typeface="Montserrat"/>
                        <a:sym typeface="Montserrat"/>
                      </a:endParaRPr>
                    </a:p>
                    <a:p>
                      <a:pPr indent="-228600" lvl="0" marL="241300" marR="0" rtl="0" algn="l">
                        <a:lnSpc>
                          <a:spcPct val="100000"/>
                        </a:lnSpc>
                        <a:spcBef>
                          <a:spcPts val="0"/>
                        </a:spcBef>
                        <a:spcAft>
                          <a:spcPts val="0"/>
                        </a:spcAft>
                        <a:buClr>
                          <a:srgbClr val="000000"/>
                        </a:buClr>
                        <a:buSzPts val="1800"/>
                        <a:buFont typeface="Arial"/>
                        <a:buChar char="•"/>
                      </a:pPr>
                      <a:r>
                        <a:rPr i="0" lang="en-US" sz="1800" u="none" cap="none" strike="noStrike">
                          <a:latin typeface="Montserrat"/>
                          <a:ea typeface="Montserrat"/>
                          <a:cs typeface="Montserrat"/>
                          <a:sym typeface="Montserrat"/>
                        </a:rPr>
                        <a:t>Conﬁrmed that attachment serves to reduce anxiety in strange situation procedure</a:t>
                      </a:r>
                      <a:endParaRPr i="0" sz="1800" u="none" cap="none" strike="noStrike">
                        <a:latin typeface="Montserrat"/>
                        <a:ea typeface="Montserrat"/>
                        <a:cs typeface="Montserrat"/>
                        <a:sym typeface="Montserrat"/>
                      </a:endParaRPr>
                    </a:p>
                    <a:p>
                      <a:pPr indent="-241300" lvl="0" marL="241300" marR="871218" rtl="0" algn="l">
                        <a:lnSpc>
                          <a:spcPct val="100000"/>
                        </a:lnSpc>
                        <a:spcBef>
                          <a:spcPts val="0"/>
                        </a:spcBef>
                        <a:spcAft>
                          <a:spcPts val="0"/>
                        </a:spcAft>
                        <a:buClr>
                          <a:srgbClr val="000000"/>
                        </a:buClr>
                        <a:buSzPts val="1800"/>
                        <a:buFont typeface="Arial"/>
                        <a:buChar char="•"/>
                      </a:pPr>
                      <a:r>
                        <a:rPr i="0" lang="en-US" sz="1800" u="none" cap="none" strike="noStrike">
                          <a:latin typeface="Montserrat"/>
                          <a:ea typeface="Montserrat"/>
                          <a:cs typeface="Montserrat"/>
                          <a:sym typeface="Montserrat"/>
                        </a:rPr>
                        <a:t>Secured base effect enables a child to move away from the attachment ﬁgure and explore the  environment</a:t>
                      </a:r>
                      <a:endParaRPr i="0" sz="1800" u="none" cap="none" strike="noStrike">
                        <a:latin typeface="Montserrat"/>
                        <a:ea typeface="Montserrat"/>
                        <a:cs typeface="Montserrat"/>
                        <a:sym typeface="Montserrat"/>
                      </a:endParaRPr>
                    </a:p>
                    <a:p>
                      <a:pPr indent="-228600" lvl="0" marL="241300" marR="0" rtl="0" algn="l">
                        <a:lnSpc>
                          <a:spcPct val="100000"/>
                        </a:lnSpc>
                        <a:spcBef>
                          <a:spcPts val="0"/>
                        </a:spcBef>
                        <a:spcAft>
                          <a:spcPts val="0"/>
                        </a:spcAft>
                        <a:buClr>
                          <a:srgbClr val="000000"/>
                        </a:buClr>
                        <a:buSzPts val="1800"/>
                        <a:buFont typeface="Arial"/>
                        <a:buChar char="•"/>
                      </a:pPr>
                      <a:r>
                        <a:rPr i="0" lang="en-US" sz="1800" u="none" cap="none" strike="noStrike">
                          <a:latin typeface="Montserrat"/>
                          <a:ea typeface="Montserrat"/>
                          <a:cs typeface="Montserrat"/>
                          <a:sym typeface="Montserrat"/>
                        </a:rPr>
                        <a:t>Maternal sensitivity and responsiveness: main determinants of secure attachment</a:t>
                      </a:r>
                      <a:endParaRPr i="0" sz="1800" u="none" cap="none" strike="noStrike">
                        <a:latin typeface="Montserrat"/>
                        <a:ea typeface="Montserrat"/>
                        <a:cs typeface="Montserrat"/>
                        <a:sym typeface="Montserrat"/>
                      </a:endParaRPr>
                    </a:p>
                    <a:p>
                      <a:pPr indent="-228600" lvl="0" marL="241300" marR="0" rtl="0" algn="l">
                        <a:lnSpc>
                          <a:spcPct val="100000"/>
                        </a:lnSpc>
                        <a:spcBef>
                          <a:spcPts val="0"/>
                        </a:spcBef>
                        <a:spcAft>
                          <a:spcPts val="0"/>
                        </a:spcAft>
                        <a:buClr>
                          <a:srgbClr val="000000"/>
                        </a:buClr>
                        <a:buSzPts val="1800"/>
                        <a:buFont typeface="Arial"/>
                        <a:buChar char="•"/>
                      </a:pPr>
                      <a:r>
                        <a:rPr i="0" lang="en-US" sz="1800" u="none" cap="none" strike="noStrike">
                          <a:latin typeface="Montserrat"/>
                          <a:ea typeface="Montserrat"/>
                          <a:cs typeface="Montserrat"/>
                          <a:sym typeface="Montserrat"/>
                        </a:rPr>
                        <a:t>Infant temperament: main determinant of type of insecurity (avoidant, anxious and ambivalent)</a:t>
                      </a:r>
                      <a:endParaRPr i="0" sz="1800" u="none" cap="none" strike="noStrike">
                        <a:latin typeface="Montserrat"/>
                        <a:ea typeface="Montserrat"/>
                        <a:cs typeface="Montserrat"/>
                        <a:sym typeface="Montserrat"/>
                      </a:endParaRPr>
                    </a:p>
                    <a:p>
                      <a:pPr indent="-241300" lvl="0" marL="241300" marR="243203" rtl="0" algn="l">
                        <a:lnSpc>
                          <a:spcPct val="100000"/>
                        </a:lnSpc>
                        <a:spcBef>
                          <a:spcPts val="0"/>
                        </a:spcBef>
                        <a:spcAft>
                          <a:spcPts val="0"/>
                        </a:spcAft>
                        <a:buClr>
                          <a:srgbClr val="000000"/>
                        </a:buClr>
                        <a:buSzPts val="1800"/>
                        <a:buFont typeface="Arial"/>
                        <a:buChar char="•"/>
                      </a:pPr>
                      <a:r>
                        <a:rPr i="0" lang="en-US" sz="1800" u="none" cap="none" strike="noStrike">
                          <a:latin typeface="Montserrat"/>
                          <a:ea typeface="Montserrat"/>
                          <a:cs typeface="Montserrat"/>
                          <a:sym typeface="Montserrat"/>
                        </a:rPr>
                        <a:t>Found male infants are less likely to have secure attachments and are more vulnerable to changes in  maternal sensitivity than female infants</a:t>
                      </a:r>
                      <a:endParaRPr i="0" sz="1800" u="none" cap="none" strike="noStrike">
                        <a:latin typeface="Montserrat"/>
                        <a:ea typeface="Montserrat"/>
                        <a:cs typeface="Montserrat"/>
                        <a:sym typeface="Montserrat"/>
                      </a:endParaRPr>
                    </a:p>
                    <a:p>
                      <a:pPr indent="-241300" lvl="0" marL="241300" marR="5080" rtl="0" algn="just">
                        <a:lnSpc>
                          <a:spcPct val="100000"/>
                        </a:lnSpc>
                        <a:spcBef>
                          <a:spcPts val="0"/>
                        </a:spcBef>
                        <a:spcAft>
                          <a:spcPts val="0"/>
                        </a:spcAft>
                        <a:buClr>
                          <a:srgbClr val="000000"/>
                        </a:buClr>
                        <a:buSzPts val="1800"/>
                        <a:buFont typeface="Arial"/>
                        <a:buChar char="•"/>
                      </a:pPr>
                      <a:r>
                        <a:rPr i="0" lang="en-US" sz="1800" u="none" cap="none" strike="noStrike">
                          <a:latin typeface="Montserrat"/>
                          <a:ea typeface="Montserrat"/>
                          <a:cs typeface="Montserrat"/>
                          <a:sym typeface="Montserrat"/>
                        </a:rPr>
                        <a:t>Found the attachment of ﬁrstborn child is decreased by the birth of a second, but it is decreased much  more if the ﬁrstborn is 2-5 years of age when the younger sibling is born. Also depends on mother’s  own sense of security, conﬁdence and mental health.</a:t>
                      </a:r>
                      <a:endParaRPr/>
                    </a:p>
                    <a:p>
                      <a:pPr indent="-241300" lvl="0" marL="241300" marR="601345" rtl="0" algn="l">
                        <a:lnSpc>
                          <a:spcPct val="100000"/>
                        </a:lnSpc>
                        <a:spcBef>
                          <a:spcPts val="0"/>
                        </a:spcBef>
                        <a:spcAft>
                          <a:spcPts val="0"/>
                        </a:spcAft>
                        <a:buClr>
                          <a:srgbClr val="000000"/>
                        </a:buClr>
                        <a:buSzPts val="1800"/>
                        <a:buFont typeface="Arial"/>
                        <a:buChar char="•"/>
                      </a:pPr>
                      <a:r>
                        <a:rPr i="0" lang="en-US" sz="1800" u="none" cap="none" strike="noStrike">
                          <a:latin typeface="Montserrat"/>
                          <a:ea typeface="Montserrat"/>
                          <a:cs typeface="Montserrat"/>
                          <a:sym typeface="Montserrat"/>
                        </a:rPr>
                        <a:t>According to Ainsworth, disorganization is a severe form of insecure attachment and a possible  precursor of severe personality disorder and dissociative phenomena in adolescence and early  adulthood</a:t>
                      </a:r>
                      <a:endParaRPr i="0" sz="1800" u="none" cap="none" strike="noStrike">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0" sz="1800" u="none" cap="none" strike="noStrike">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136" name="Google Shape;136;p15">
            <a:hlinkClick r:id="rId4"/>
          </p:cNvPr>
          <p:cNvPicPr preferRelativeResize="0"/>
          <p:nvPr/>
        </p:nvPicPr>
        <p:blipFill rotWithShape="1">
          <a:blip r:embed="rId5">
            <a:alphaModFix/>
          </a:blip>
          <a:srcRect b="22614" l="13546" r="14052" t="23386"/>
          <a:stretch/>
        </p:blipFill>
        <p:spPr>
          <a:xfrm>
            <a:off x="10896347" y="7724550"/>
            <a:ext cx="664450" cy="495600"/>
          </a:xfrm>
          <a:prstGeom prst="rect">
            <a:avLst/>
          </a:prstGeom>
          <a:noFill/>
          <a:ln>
            <a:noFill/>
          </a:ln>
        </p:spPr>
      </p:pic>
      <p:pic>
        <p:nvPicPr>
          <p:cNvPr id="137" name="Google Shape;137;p15">
            <a:hlinkClick r:id="rId6"/>
          </p:cNvPr>
          <p:cNvPicPr preferRelativeResize="0"/>
          <p:nvPr/>
        </p:nvPicPr>
        <p:blipFill rotWithShape="1">
          <a:blip r:embed="rId5">
            <a:alphaModFix/>
          </a:blip>
          <a:srcRect b="22614" l="13546" r="14052" t="23386"/>
          <a:stretch/>
        </p:blipFill>
        <p:spPr>
          <a:xfrm>
            <a:off x="3687175" y="17249550"/>
            <a:ext cx="546125" cy="407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6"/>
          <p:cNvSpPr/>
          <p:nvPr/>
        </p:nvSpPr>
        <p:spPr>
          <a:xfrm>
            <a:off x="-575" y="24958205"/>
            <a:ext cx="17419200" cy="645000"/>
          </a:xfrm>
          <a:prstGeom prst="rect">
            <a:avLst/>
          </a:prstGeom>
          <a:solidFill>
            <a:srgbClr val="9FC5E8"/>
          </a:solidFill>
          <a:ln>
            <a:noFill/>
          </a:ln>
        </p:spPr>
        <p:txBody>
          <a:bodyPr anchorCtr="0" anchor="ctr" bIns="267800" lIns="267800" spcFirstLastPara="1" rIns="267800" wrap="square" tIns="267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6"/>
          <p:cNvSpPr/>
          <p:nvPr/>
        </p:nvSpPr>
        <p:spPr>
          <a:xfrm>
            <a:off x="7117884" y="602251"/>
            <a:ext cx="3182400" cy="76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4400" u="none" cap="none" strike="noStrike">
                <a:solidFill>
                  <a:srgbClr val="8DA9DB"/>
                </a:solidFill>
                <a:latin typeface="Montserrat"/>
                <a:ea typeface="Montserrat"/>
                <a:cs typeface="Montserrat"/>
                <a:sym typeface="Montserrat"/>
              </a:rPr>
              <a:t>THEORIES</a:t>
            </a:r>
            <a:endParaRPr/>
          </a:p>
        </p:txBody>
      </p:sp>
      <p:graphicFrame>
        <p:nvGraphicFramePr>
          <p:cNvPr id="144" name="Google Shape;144;p16"/>
          <p:cNvGraphicFramePr/>
          <p:nvPr/>
        </p:nvGraphicFramePr>
        <p:xfrm>
          <a:off x="580293" y="3339867"/>
          <a:ext cx="3000000" cy="3000000"/>
        </p:xfrm>
        <a:graphic>
          <a:graphicData uri="http://schemas.openxmlformats.org/drawingml/2006/table">
            <a:tbl>
              <a:tblPr bandRow="1" firstRow="1">
                <a:noFill/>
                <a:tableStyleId>{0DD2BCEA-6962-4CBB-A976-81BE690AA67F}</a:tableStyleId>
              </a:tblPr>
              <a:tblGrid>
                <a:gridCol w="2287625"/>
                <a:gridCol w="8148475"/>
                <a:gridCol w="6058275"/>
              </a:tblGrid>
              <a:tr h="564575">
                <a:tc>
                  <a:txBody>
                    <a:bodyPr/>
                    <a:lstStyle/>
                    <a:p>
                      <a:pPr indent="0" lvl="0" marL="63500" marR="0" rtl="0" algn="ctr">
                        <a:lnSpc>
                          <a:spcPct val="100000"/>
                        </a:lnSpc>
                        <a:spcBef>
                          <a:spcPts val="0"/>
                        </a:spcBef>
                        <a:spcAft>
                          <a:spcPts val="0"/>
                        </a:spcAft>
                        <a:buNone/>
                      </a:pPr>
                      <a:r>
                        <a:rPr b="1" i="0" lang="en-US" sz="1400" u="none" cap="none" strike="noStrike">
                          <a:latin typeface="Montserrat"/>
                          <a:ea typeface="Montserrat"/>
                          <a:cs typeface="Montserrat"/>
                          <a:sym typeface="Montserrat"/>
                        </a:rPr>
                        <a:t>Period of Development</a:t>
                      </a:r>
                      <a:endParaRPr i="0" sz="1400" u="none" cap="none" strike="noStrike">
                        <a:latin typeface="Montserrat"/>
                        <a:ea typeface="Montserrat"/>
                        <a:cs typeface="Montserrat"/>
                        <a:sym typeface="Montserrat"/>
                      </a:endParaRPr>
                    </a:p>
                  </a:txBody>
                  <a:tcPr marT="45725" marB="45725" marR="91450" marL="91450" anchor="ctr">
                    <a:lnL cap="flat" cmpd="sng" w="9525">
                      <a:solidFill>
                        <a:srgbClr val="7F7F7F"/>
                      </a:solidFill>
                      <a:prstDash val="solid"/>
                      <a:round/>
                      <a:headEnd len="sm" w="sm" type="none"/>
                      <a:tailEnd len="sm" w="sm" type="none"/>
                    </a:lnL>
                    <a:lnR cap="flat" cmpd="sng" w="12700">
                      <a:solidFill>
                        <a:srgbClr val="CBCBCB"/>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299720" marR="0" rtl="0" algn="ctr">
                        <a:lnSpc>
                          <a:spcPct val="100000"/>
                        </a:lnSpc>
                        <a:spcBef>
                          <a:spcPts val="0"/>
                        </a:spcBef>
                        <a:spcAft>
                          <a:spcPts val="0"/>
                        </a:spcAft>
                        <a:buNone/>
                      </a:pPr>
                      <a:r>
                        <a:rPr b="1" i="0" lang="en-US" sz="1400" u="none" cap="none" strike="noStrike">
                          <a:latin typeface="Montserrat"/>
                          <a:ea typeface="Montserrat"/>
                          <a:cs typeface="Montserrat"/>
                          <a:sym typeface="Montserrat"/>
                        </a:rPr>
                        <a:t>Cognitive Spatial Stages</a:t>
                      </a:r>
                      <a:endParaRPr i="0" sz="1400" u="none" cap="none" strike="noStrike">
                        <a:latin typeface="Montserrat"/>
                        <a:ea typeface="Montserrat"/>
                        <a:cs typeface="Montserrat"/>
                        <a:sym typeface="Montserrat"/>
                      </a:endParaRPr>
                    </a:p>
                  </a:txBody>
                  <a:tcPr marT="45725" marB="45725" marR="91450" marL="91450" anchor="ctr">
                    <a:lnL cap="flat" cmpd="sng" w="12700">
                      <a:solidFill>
                        <a:srgbClr val="CBCBCB"/>
                      </a:solidFill>
                      <a:prstDash val="solid"/>
                      <a:round/>
                      <a:headEnd len="sm" w="sm" type="none"/>
                      <a:tailEnd len="sm" w="sm" type="none"/>
                    </a:lnL>
                    <a:lnR cap="flat" cmpd="sng" w="12700">
                      <a:solidFill>
                        <a:srgbClr val="CBCBCB"/>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292100" marR="0" rtl="0" algn="ctr">
                        <a:lnSpc>
                          <a:spcPct val="100000"/>
                        </a:lnSpc>
                        <a:spcBef>
                          <a:spcPts val="0"/>
                        </a:spcBef>
                        <a:spcAft>
                          <a:spcPts val="0"/>
                        </a:spcAft>
                        <a:buNone/>
                      </a:pPr>
                      <a:r>
                        <a:rPr b="1" i="0" lang="en-US" sz="1400" u="none" cap="none" strike="noStrike">
                          <a:latin typeface="Montserrat"/>
                          <a:ea typeface="Montserrat"/>
                          <a:cs typeface="Montserrat"/>
                          <a:sym typeface="Montserrat"/>
                        </a:rPr>
                        <a:t>Cognitive Achievements</a:t>
                      </a:r>
                      <a:endParaRPr i="0" sz="1400" u="none" cap="none" strike="noStrike">
                        <a:latin typeface="Montserrat"/>
                        <a:ea typeface="Montserrat"/>
                        <a:cs typeface="Montserrat"/>
                        <a:sym typeface="Montserrat"/>
                      </a:endParaRPr>
                    </a:p>
                  </a:txBody>
                  <a:tcPr marT="45725" marB="45725" marR="91450" marL="91450" anchor="ctr">
                    <a:lnL cap="flat" cmpd="sng" w="12700">
                      <a:solidFill>
                        <a:srgbClr val="CBCBCB"/>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r>
              <a:tr h="709275">
                <a:tc>
                  <a:txBody>
                    <a:bodyPr/>
                    <a:lstStyle/>
                    <a:p>
                      <a:pPr indent="0" lvl="0" marL="292100" marR="0" rtl="0" algn="l">
                        <a:lnSpc>
                          <a:spcPct val="100000"/>
                        </a:lnSpc>
                        <a:spcBef>
                          <a:spcPts val="0"/>
                        </a:spcBef>
                        <a:spcAft>
                          <a:spcPts val="0"/>
                        </a:spcAft>
                        <a:buNone/>
                      </a:pPr>
                      <a:r>
                        <a:rPr b="1" i="0" lang="en-US" sz="1100" u="none" cap="none" strike="noStrike">
                          <a:latin typeface="Montserrat"/>
                          <a:ea typeface="Montserrat"/>
                          <a:cs typeface="Montserrat"/>
                          <a:sym typeface="Montserrat"/>
                        </a:rPr>
                        <a:t>Gestational</a:t>
                      </a:r>
                      <a:endParaRPr i="0" sz="1100" u="none" cap="none" strike="noStrike">
                        <a:latin typeface="Montserrat"/>
                        <a:ea typeface="Montserrat"/>
                        <a:cs typeface="Montserrat"/>
                        <a:sym typeface="Montserrat"/>
                      </a:endParaRPr>
                    </a:p>
                  </a:txBody>
                  <a:tcPr marT="45725" marB="45725" marR="91450" marL="91450" anchor="ctr">
                    <a:lnL cap="flat" cmpd="sng" w="9525">
                      <a:solidFill>
                        <a:srgbClr val="7F7F7F"/>
                      </a:solidFill>
                      <a:prstDash val="solid"/>
                      <a:round/>
                      <a:headEnd len="sm" w="sm" type="none"/>
                      <a:tailEnd len="sm" w="sm" type="none"/>
                    </a:lnL>
                    <a:lnR cap="flat" cmpd="sng" w="12700">
                      <a:solidFill>
                        <a:srgbClr val="CBCBCB"/>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E3E5E8"/>
                    </a:solidFill>
                  </a:tcPr>
                </a:tc>
                <a:tc>
                  <a:txBody>
                    <a:bodyPr/>
                    <a:lstStyle/>
                    <a:p>
                      <a:pPr indent="0" lvl="0" marL="0" marR="0" rtl="0" algn="l">
                        <a:lnSpc>
                          <a:spcPct val="100000"/>
                        </a:lnSpc>
                        <a:spcBef>
                          <a:spcPts val="0"/>
                        </a:spcBef>
                        <a:spcAft>
                          <a:spcPts val="0"/>
                        </a:spcAft>
                        <a:buNone/>
                      </a:pPr>
                      <a:r>
                        <a:t/>
                      </a:r>
                      <a:endParaRPr i="0" sz="1100" u="none" cap="none" strike="noStrike">
                        <a:latin typeface="Montserrat"/>
                        <a:ea typeface="Montserrat"/>
                        <a:cs typeface="Montserrat"/>
                        <a:sym typeface="Montserrat"/>
                      </a:endParaRPr>
                    </a:p>
                  </a:txBody>
                  <a:tcPr marT="45725" marB="45725" marR="91450" marL="91450">
                    <a:lnL cap="flat" cmpd="sng" w="12700">
                      <a:solidFill>
                        <a:srgbClr val="CBCBCB"/>
                      </a:solidFill>
                      <a:prstDash val="solid"/>
                      <a:round/>
                      <a:headEnd len="sm" w="sm" type="none"/>
                      <a:tailEnd len="sm" w="sm" type="none"/>
                    </a:lnL>
                    <a:lnR cap="flat" cmpd="sng" w="12700">
                      <a:solidFill>
                        <a:srgbClr val="CBCBCB"/>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E3E5E8"/>
                    </a:solidFill>
                  </a:tcPr>
                </a:tc>
                <a:tc>
                  <a:txBody>
                    <a:bodyPr/>
                    <a:lstStyle/>
                    <a:p>
                      <a:pPr indent="0" lvl="0" marL="63500" marR="0" rtl="0" algn="l">
                        <a:lnSpc>
                          <a:spcPct val="100000"/>
                        </a:lnSpc>
                        <a:spcBef>
                          <a:spcPts val="0"/>
                        </a:spcBef>
                        <a:spcAft>
                          <a:spcPts val="0"/>
                        </a:spcAft>
                        <a:buNone/>
                      </a:pPr>
                      <a:r>
                        <a:rPr b="1" i="0" lang="en-US" sz="1100" u="none" cap="none" strike="noStrike">
                          <a:latin typeface="Montserrat"/>
                          <a:ea typeface="Montserrat"/>
                          <a:cs typeface="Montserrat"/>
                          <a:sym typeface="Montserrat"/>
                        </a:rPr>
                        <a:t>Fetus can “learn” sounds and respond diﬀerently to them a</a:t>
                      </a:r>
                      <a:r>
                        <a:rPr b="1" lang="en-US" sz="1100">
                          <a:latin typeface="Montserrat"/>
                          <a:ea typeface="Montserrat"/>
                          <a:cs typeface="Montserrat"/>
                          <a:sym typeface="Montserrat"/>
                        </a:rPr>
                        <a:t>ft</a:t>
                      </a:r>
                      <a:r>
                        <a:rPr b="1" i="0" lang="en-US" sz="1100" u="none" cap="none" strike="noStrike">
                          <a:latin typeface="Montserrat"/>
                          <a:ea typeface="Montserrat"/>
                          <a:cs typeface="Montserrat"/>
                          <a:sym typeface="Montserrat"/>
                        </a:rPr>
                        <a:t>er birth</a:t>
                      </a:r>
                      <a:endParaRPr i="0" sz="1100" u="none" cap="none" strike="noStrike">
                        <a:latin typeface="Montserrat"/>
                        <a:ea typeface="Montserrat"/>
                        <a:cs typeface="Montserrat"/>
                        <a:sym typeface="Montserrat"/>
                      </a:endParaRPr>
                    </a:p>
                  </a:txBody>
                  <a:tcPr marT="45725" marB="45725" marR="91450" marL="91450">
                    <a:lnL cap="flat" cmpd="sng" w="12700">
                      <a:solidFill>
                        <a:srgbClr val="CBCBCB"/>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E3E5E8"/>
                    </a:solidFill>
                  </a:tcPr>
                </a:tc>
              </a:tr>
              <a:tr h="2853375">
                <a:tc>
                  <a:txBody>
                    <a:bodyPr/>
                    <a:lstStyle/>
                    <a:p>
                      <a:pPr indent="0" lvl="0" marL="63500" marR="0" rtl="0" algn="l">
                        <a:lnSpc>
                          <a:spcPct val="100000"/>
                        </a:lnSpc>
                        <a:spcBef>
                          <a:spcPts val="0"/>
                        </a:spcBef>
                        <a:spcAft>
                          <a:spcPts val="0"/>
                        </a:spcAft>
                        <a:buNone/>
                      </a:pPr>
                      <a:r>
                        <a:rPr b="1" i="0" lang="en-US" sz="1200" u="none" cap="none" strike="noStrike">
                          <a:latin typeface="Montserrat"/>
                          <a:ea typeface="Montserrat"/>
                          <a:cs typeface="Montserrat"/>
                          <a:sym typeface="Montserrat"/>
                        </a:rPr>
                        <a:t>Infancy: Birth to 2 years</a:t>
                      </a:r>
                      <a:endParaRPr b="1" i="0" sz="1200" u="none" cap="none" strike="noStrike">
                        <a:latin typeface="Montserrat"/>
                        <a:ea typeface="Montserrat"/>
                        <a:cs typeface="Montserrat"/>
                        <a:sym typeface="Montserrat"/>
                      </a:endParaRPr>
                    </a:p>
                    <a:p>
                      <a:pPr indent="0" lvl="0" marL="63500" marR="0" rtl="0" algn="l">
                        <a:lnSpc>
                          <a:spcPct val="100000"/>
                        </a:lnSpc>
                        <a:spcBef>
                          <a:spcPts val="0"/>
                        </a:spcBef>
                        <a:spcAft>
                          <a:spcPts val="0"/>
                        </a:spcAft>
                        <a:buNone/>
                      </a:pPr>
                      <a:r>
                        <a:t/>
                      </a:r>
                      <a:endParaRPr i="0" sz="1200" u="none" cap="none" strike="noStrike">
                        <a:latin typeface="Montserrat"/>
                        <a:ea typeface="Montserrat"/>
                        <a:cs typeface="Montserrat"/>
                        <a:sym typeface="Montserrat"/>
                      </a:endParaRPr>
                    </a:p>
                    <a:p>
                      <a:pPr indent="0" lvl="0" marL="63500" marR="605790" rtl="0" algn="l">
                        <a:lnSpc>
                          <a:spcPct val="100000"/>
                        </a:lnSpc>
                        <a:spcBef>
                          <a:spcPts val="0"/>
                        </a:spcBef>
                        <a:spcAft>
                          <a:spcPts val="0"/>
                        </a:spcAft>
                        <a:buNone/>
                      </a:pPr>
                      <a:r>
                        <a:rPr i="0" lang="en-US" sz="1200" u="none" cap="none" strike="noStrike">
                          <a:latin typeface="Montserrat"/>
                          <a:ea typeface="Montserrat"/>
                          <a:cs typeface="Montserrat"/>
                          <a:sym typeface="Montserrat"/>
                        </a:rPr>
                        <a:t>Birth – 1 month</a:t>
                      </a:r>
                      <a:endParaRPr i="0" sz="1200" u="none" cap="none" strike="noStrike">
                        <a:latin typeface="Montserrat"/>
                        <a:ea typeface="Montserrat"/>
                        <a:cs typeface="Montserrat"/>
                        <a:sym typeface="Montserrat"/>
                      </a:endParaRPr>
                    </a:p>
                    <a:p>
                      <a:pPr indent="0" lvl="0" marL="63500" marR="605790" rtl="0" algn="l">
                        <a:lnSpc>
                          <a:spcPct val="100000"/>
                        </a:lnSpc>
                        <a:spcBef>
                          <a:spcPts val="0"/>
                        </a:spcBef>
                        <a:spcAft>
                          <a:spcPts val="0"/>
                        </a:spcAft>
                        <a:buNone/>
                      </a:pPr>
                      <a:r>
                        <a:t/>
                      </a:r>
                      <a:endParaRPr i="0" sz="1200" u="none" cap="none" strike="noStrike">
                        <a:latin typeface="Montserrat"/>
                        <a:ea typeface="Montserrat"/>
                        <a:cs typeface="Montserrat"/>
                        <a:sym typeface="Montserrat"/>
                      </a:endParaRPr>
                    </a:p>
                    <a:p>
                      <a:pPr indent="0" lvl="0" marL="63500" marR="605790" rtl="0" algn="l">
                        <a:lnSpc>
                          <a:spcPct val="100000"/>
                        </a:lnSpc>
                        <a:spcBef>
                          <a:spcPts val="0"/>
                        </a:spcBef>
                        <a:spcAft>
                          <a:spcPts val="0"/>
                        </a:spcAft>
                        <a:buNone/>
                      </a:pPr>
                      <a:r>
                        <a:rPr i="0" lang="en-US" sz="1200" u="none" cap="none" strike="noStrike">
                          <a:latin typeface="Montserrat"/>
                          <a:ea typeface="Montserrat"/>
                          <a:cs typeface="Montserrat"/>
                          <a:sym typeface="Montserrat"/>
                        </a:rPr>
                        <a:t> 4 – 8 months</a:t>
                      </a:r>
                      <a:endParaRPr i="0" sz="1200" u="none" cap="none" strike="noStrike">
                        <a:latin typeface="Montserrat"/>
                        <a:ea typeface="Montserrat"/>
                        <a:cs typeface="Montserrat"/>
                        <a:sym typeface="Montserrat"/>
                      </a:endParaRPr>
                    </a:p>
                    <a:p>
                      <a:pPr indent="0" lvl="0" marL="0" marR="0" rtl="0" algn="l">
                        <a:lnSpc>
                          <a:spcPct val="100000"/>
                        </a:lnSpc>
                        <a:spcBef>
                          <a:spcPts val="10"/>
                        </a:spcBef>
                        <a:spcAft>
                          <a:spcPts val="0"/>
                        </a:spcAft>
                        <a:buNone/>
                      </a:pPr>
                      <a:r>
                        <a:t/>
                      </a:r>
                      <a:endParaRPr i="0" sz="1200" u="none" cap="none" strike="noStrike">
                        <a:latin typeface="Montserrat"/>
                        <a:ea typeface="Montserrat"/>
                        <a:cs typeface="Montserrat"/>
                        <a:sym typeface="Montserrat"/>
                      </a:endParaRPr>
                    </a:p>
                    <a:p>
                      <a:pPr indent="0" lvl="0" marL="63500" marR="0" rtl="0" algn="l">
                        <a:lnSpc>
                          <a:spcPct val="100000"/>
                        </a:lnSpc>
                        <a:spcBef>
                          <a:spcPts val="5"/>
                        </a:spcBef>
                        <a:spcAft>
                          <a:spcPts val="0"/>
                        </a:spcAft>
                        <a:buNone/>
                      </a:pPr>
                      <a:r>
                        <a:rPr i="0" lang="en-US" sz="1200" u="none" cap="none" strike="noStrike">
                          <a:latin typeface="Montserrat"/>
                          <a:ea typeface="Montserrat"/>
                          <a:cs typeface="Montserrat"/>
                          <a:sym typeface="Montserrat"/>
                        </a:rPr>
                        <a:t>8 – 12 months</a:t>
                      </a:r>
                      <a:endParaRPr i="0" sz="1200" u="none" cap="none" strike="noStrike">
                        <a:latin typeface="Montserrat"/>
                        <a:ea typeface="Montserrat"/>
                        <a:cs typeface="Montserrat"/>
                        <a:sym typeface="Montserrat"/>
                      </a:endParaRPr>
                    </a:p>
                    <a:p>
                      <a:pPr indent="0" lvl="0" marL="0" marR="0" rtl="0" algn="l">
                        <a:lnSpc>
                          <a:spcPct val="100000"/>
                        </a:lnSpc>
                        <a:spcBef>
                          <a:spcPts val="10"/>
                        </a:spcBef>
                        <a:spcAft>
                          <a:spcPts val="0"/>
                        </a:spcAft>
                        <a:buNone/>
                      </a:pPr>
                      <a:r>
                        <a:t/>
                      </a:r>
                      <a:endParaRPr i="0" sz="1200" u="none" cap="none" strike="noStrike">
                        <a:latin typeface="Montserrat"/>
                        <a:ea typeface="Montserrat"/>
                        <a:cs typeface="Montserrat"/>
                        <a:sym typeface="Montserrat"/>
                      </a:endParaRPr>
                    </a:p>
                    <a:p>
                      <a:pPr indent="0" lvl="0" marL="63500" marR="0" rtl="0" algn="l">
                        <a:lnSpc>
                          <a:spcPct val="100000"/>
                        </a:lnSpc>
                        <a:spcBef>
                          <a:spcPts val="5"/>
                        </a:spcBef>
                        <a:spcAft>
                          <a:spcPts val="0"/>
                        </a:spcAft>
                        <a:buNone/>
                      </a:pPr>
                      <a:r>
                        <a:rPr i="0" lang="en-US" sz="1200" u="none" cap="none" strike="noStrike">
                          <a:latin typeface="Montserrat"/>
                          <a:ea typeface="Montserrat"/>
                          <a:cs typeface="Montserrat"/>
                          <a:sym typeface="Montserrat"/>
                        </a:rPr>
                        <a:t>12 – 18 months</a:t>
                      </a:r>
                      <a:endParaRPr i="0" sz="1200" u="none" cap="none" strike="noStrike">
                        <a:latin typeface="Montserrat"/>
                        <a:ea typeface="Montserrat"/>
                        <a:cs typeface="Montserrat"/>
                        <a:sym typeface="Montserrat"/>
                      </a:endParaRPr>
                    </a:p>
                    <a:p>
                      <a:pPr indent="0" lvl="0" marL="0" marR="0" rtl="0" algn="l">
                        <a:lnSpc>
                          <a:spcPct val="100000"/>
                        </a:lnSpc>
                        <a:spcBef>
                          <a:spcPts val="10"/>
                        </a:spcBef>
                        <a:spcAft>
                          <a:spcPts val="0"/>
                        </a:spcAft>
                        <a:buNone/>
                      </a:pPr>
                      <a:r>
                        <a:t/>
                      </a:r>
                      <a:endParaRPr i="0" sz="1200" u="none" cap="none" strike="noStrike">
                        <a:latin typeface="Montserrat"/>
                        <a:ea typeface="Montserrat"/>
                        <a:cs typeface="Montserrat"/>
                        <a:sym typeface="Montserrat"/>
                      </a:endParaRPr>
                    </a:p>
                    <a:p>
                      <a:pPr indent="0" lvl="0" marL="63500" marR="0" rtl="0" algn="l">
                        <a:lnSpc>
                          <a:spcPct val="100000"/>
                        </a:lnSpc>
                        <a:spcBef>
                          <a:spcPts val="5"/>
                        </a:spcBef>
                        <a:spcAft>
                          <a:spcPts val="0"/>
                        </a:spcAft>
                        <a:buNone/>
                      </a:pPr>
                      <a:r>
                        <a:rPr i="0" lang="en-US" sz="1200" u="none" cap="none" strike="noStrike">
                          <a:latin typeface="Montserrat"/>
                          <a:ea typeface="Montserrat"/>
                          <a:cs typeface="Montserrat"/>
                          <a:sym typeface="Montserrat"/>
                        </a:rPr>
                        <a:t>18 months – 2 years</a:t>
                      </a:r>
                      <a:endParaRPr i="0" sz="1200" u="none" cap="none" strike="noStrike">
                        <a:latin typeface="Montserrat"/>
                        <a:ea typeface="Montserrat"/>
                        <a:cs typeface="Montserrat"/>
                        <a:sym typeface="Montserrat"/>
                      </a:endParaRPr>
                    </a:p>
                  </a:txBody>
                  <a:tcPr marT="45725" marB="45725" marR="91450" marL="91450">
                    <a:lnL cap="flat" cmpd="sng" w="9525">
                      <a:solidFill>
                        <a:srgbClr val="7F7F7F"/>
                      </a:solidFill>
                      <a:prstDash val="solid"/>
                      <a:round/>
                      <a:headEnd len="sm" w="sm" type="none"/>
                      <a:tailEnd len="sm" w="sm" type="none"/>
                    </a:lnL>
                    <a:lnR cap="flat" cmpd="sng" w="12700">
                      <a:solidFill>
                        <a:srgbClr val="CBCBCB"/>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71120" marR="0" rtl="0" algn="l">
                        <a:lnSpc>
                          <a:spcPct val="100000"/>
                        </a:lnSpc>
                        <a:spcBef>
                          <a:spcPts val="0"/>
                        </a:spcBef>
                        <a:spcAft>
                          <a:spcPts val="0"/>
                        </a:spcAft>
                        <a:buNone/>
                      </a:pPr>
                      <a:r>
                        <a:rPr b="1" i="0" lang="en-US" sz="1200" u="none" cap="none" strike="noStrike">
                          <a:latin typeface="Montserrat"/>
                          <a:ea typeface="Montserrat"/>
                          <a:cs typeface="Montserrat"/>
                          <a:sym typeface="Montserrat"/>
                        </a:rPr>
                        <a:t>Sensorimotor</a:t>
                      </a:r>
                      <a:endParaRPr b="1" i="0" sz="1200" u="none" cap="none" strike="noStrike">
                        <a:latin typeface="Montserrat"/>
                        <a:ea typeface="Montserrat"/>
                        <a:cs typeface="Montserrat"/>
                        <a:sym typeface="Montserrat"/>
                      </a:endParaRPr>
                    </a:p>
                    <a:p>
                      <a:pPr indent="0" lvl="0" marL="71120" marR="0" rtl="0" algn="l">
                        <a:lnSpc>
                          <a:spcPct val="100000"/>
                        </a:lnSpc>
                        <a:spcBef>
                          <a:spcPts val="0"/>
                        </a:spcBef>
                        <a:spcAft>
                          <a:spcPts val="0"/>
                        </a:spcAft>
                        <a:buNone/>
                      </a:pPr>
                      <a:r>
                        <a:t/>
                      </a:r>
                      <a:endParaRPr i="0" sz="1200" u="none" cap="none" strike="noStrike">
                        <a:latin typeface="Montserrat"/>
                        <a:ea typeface="Montserrat"/>
                        <a:cs typeface="Montserrat"/>
                        <a:sym typeface="Montserrat"/>
                      </a:endParaRPr>
                    </a:p>
                    <a:p>
                      <a:pPr indent="0" lvl="0" marL="71120" marR="2541905" rtl="0" algn="l">
                        <a:lnSpc>
                          <a:spcPct val="100000"/>
                        </a:lnSpc>
                        <a:spcBef>
                          <a:spcPts val="0"/>
                        </a:spcBef>
                        <a:spcAft>
                          <a:spcPts val="0"/>
                        </a:spcAft>
                        <a:buNone/>
                      </a:pPr>
                      <a:r>
                        <a:rPr i="0" lang="en-US" sz="1200" u="none" cap="none" strike="noStrike">
                          <a:latin typeface="Montserrat"/>
                          <a:ea typeface="Montserrat"/>
                          <a:cs typeface="Montserrat"/>
                          <a:sym typeface="Montserrat"/>
                        </a:rPr>
                        <a:t>Reﬂective, egocentric (refuted by current research)  </a:t>
                      </a:r>
                      <a:endParaRPr i="0" sz="1200" u="none" cap="none" strike="noStrike">
                        <a:latin typeface="Montserrat"/>
                        <a:ea typeface="Montserrat"/>
                        <a:cs typeface="Montserrat"/>
                        <a:sym typeface="Montserrat"/>
                      </a:endParaRPr>
                    </a:p>
                    <a:p>
                      <a:pPr indent="0" lvl="0" marL="71120" marR="2541905" rtl="0" algn="l">
                        <a:lnSpc>
                          <a:spcPct val="100000"/>
                        </a:lnSpc>
                        <a:spcBef>
                          <a:spcPts val="0"/>
                        </a:spcBef>
                        <a:spcAft>
                          <a:spcPts val="0"/>
                        </a:spcAft>
                        <a:buNone/>
                      </a:pPr>
                      <a:r>
                        <a:t/>
                      </a:r>
                      <a:endParaRPr i="0" sz="1200" u="none" cap="none" strike="noStrike">
                        <a:latin typeface="Montserrat"/>
                        <a:ea typeface="Montserrat"/>
                        <a:cs typeface="Montserrat"/>
                        <a:sym typeface="Montserrat"/>
                      </a:endParaRPr>
                    </a:p>
                    <a:p>
                      <a:pPr indent="0" lvl="0" marL="71120" marR="2541905" rtl="0" algn="l">
                        <a:lnSpc>
                          <a:spcPct val="100000"/>
                        </a:lnSpc>
                        <a:spcBef>
                          <a:spcPts val="0"/>
                        </a:spcBef>
                        <a:spcAft>
                          <a:spcPts val="0"/>
                        </a:spcAft>
                        <a:buNone/>
                      </a:pPr>
                      <a:r>
                        <a:rPr i="0" lang="en-US" sz="1200" u="none" cap="none" strike="noStrike">
                          <a:latin typeface="Montserrat"/>
                          <a:ea typeface="Montserrat"/>
                          <a:cs typeface="Montserrat"/>
                          <a:sym typeface="Montserrat"/>
                        </a:rPr>
                        <a:t>Secondary circular: looks for objects partially hidden</a:t>
                      </a:r>
                      <a:endParaRPr sz="1200"/>
                    </a:p>
                    <a:p>
                      <a:pPr indent="0" lvl="0" marL="71120" marR="1650363" rtl="0" algn="l">
                        <a:lnSpc>
                          <a:spcPct val="100000"/>
                        </a:lnSpc>
                        <a:spcBef>
                          <a:spcPts val="0"/>
                        </a:spcBef>
                        <a:spcAft>
                          <a:spcPts val="0"/>
                        </a:spcAft>
                        <a:buNone/>
                      </a:pPr>
                      <a:r>
                        <a:t/>
                      </a:r>
                      <a:endParaRPr i="0" sz="1200" u="none" cap="none" strike="noStrike">
                        <a:latin typeface="Montserrat"/>
                        <a:ea typeface="Montserrat"/>
                        <a:cs typeface="Montserrat"/>
                        <a:sym typeface="Montserrat"/>
                      </a:endParaRPr>
                    </a:p>
                    <a:p>
                      <a:pPr indent="0" lvl="0" marL="71120" marR="1650363" rtl="0" algn="l">
                        <a:lnSpc>
                          <a:spcPct val="100000"/>
                        </a:lnSpc>
                        <a:spcBef>
                          <a:spcPts val="0"/>
                        </a:spcBef>
                        <a:spcAft>
                          <a:spcPts val="0"/>
                        </a:spcAft>
                        <a:buNone/>
                      </a:pPr>
                      <a:r>
                        <a:rPr i="0" lang="en-US" sz="1200" u="none" cap="none" strike="noStrike">
                          <a:latin typeface="Montserrat"/>
                          <a:ea typeface="Montserrat"/>
                          <a:cs typeface="Montserrat"/>
                          <a:sym typeface="Montserrat"/>
                        </a:rPr>
                        <a:t>Secondary circulation coordinated: peek-a-boo, ﬁnds hidden objects  </a:t>
                      </a:r>
                      <a:endParaRPr i="0" sz="1200" u="none" cap="none" strike="noStrike">
                        <a:latin typeface="Montserrat"/>
                        <a:ea typeface="Montserrat"/>
                        <a:cs typeface="Montserrat"/>
                        <a:sym typeface="Montserrat"/>
                      </a:endParaRPr>
                    </a:p>
                    <a:p>
                      <a:pPr indent="0" lvl="0" marL="71120" marR="1650363" rtl="0" algn="l">
                        <a:lnSpc>
                          <a:spcPct val="100000"/>
                        </a:lnSpc>
                        <a:spcBef>
                          <a:spcPts val="0"/>
                        </a:spcBef>
                        <a:spcAft>
                          <a:spcPts val="0"/>
                        </a:spcAft>
                        <a:buNone/>
                      </a:pPr>
                      <a:r>
                        <a:t/>
                      </a:r>
                      <a:endParaRPr i="0" sz="1200" u="none" cap="none" strike="noStrike">
                        <a:latin typeface="Montserrat"/>
                        <a:ea typeface="Montserrat"/>
                        <a:cs typeface="Montserrat"/>
                        <a:sym typeface="Montserrat"/>
                      </a:endParaRPr>
                    </a:p>
                    <a:p>
                      <a:pPr indent="0" lvl="0" marL="71120" marR="1650363" rtl="0" algn="l">
                        <a:lnSpc>
                          <a:spcPct val="100000"/>
                        </a:lnSpc>
                        <a:spcBef>
                          <a:spcPts val="0"/>
                        </a:spcBef>
                        <a:spcAft>
                          <a:spcPts val="0"/>
                        </a:spcAft>
                        <a:buNone/>
                      </a:pPr>
                      <a:r>
                        <a:rPr i="0" lang="en-US" sz="1200" u="none" cap="none" strike="noStrike">
                          <a:latin typeface="Montserrat"/>
                          <a:ea typeface="Montserrat"/>
                          <a:cs typeface="Montserrat"/>
                          <a:sym typeface="Montserrat"/>
                        </a:rPr>
                        <a:t>Tertiary circular; explores properties and drops objects</a:t>
                      </a:r>
                      <a:endParaRPr i="0" sz="1200" u="none" cap="none" strike="noStrike">
                        <a:latin typeface="Montserrat"/>
                        <a:ea typeface="Montserrat"/>
                        <a:cs typeface="Montserrat"/>
                        <a:sym typeface="Montserrat"/>
                      </a:endParaRPr>
                    </a:p>
                    <a:p>
                      <a:pPr indent="0" lvl="0" marL="0" marR="0" rtl="0" algn="l">
                        <a:lnSpc>
                          <a:spcPct val="100000"/>
                        </a:lnSpc>
                        <a:spcBef>
                          <a:spcPts val="10"/>
                        </a:spcBef>
                        <a:spcAft>
                          <a:spcPts val="0"/>
                        </a:spcAft>
                        <a:buNone/>
                      </a:pPr>
                      <a:r>
                        <a:t/>
                      </a:r>
                      <a:endParaRPr i="0" sz="1200" u="none" cap="none" strike="noStrike">
                        <a:latin typeface="Montserrat"/>
                        <a:ea typeface="Montserrat"/>
                        <a:cs typeface="Montserrat"/>
                        <a:sym typeface="Montserrat"/>
                      </a:endParaRPr>
                    </a:p>
                    <a:p>
                      <a:pPr indent="0" lvl="0" marL="71120" marR="0" rtl="0" algn="l">
                        <a:lnSpc>
                          <a:spcPct val="100000"/>
                        </a:lnSpc>
                        <a:spcBef>
                          <a:spcPts val="5"/>
                        </a:spcBef>
                        <a:spcAft>
                          <a:spcPts val="0"/>
                        </a:spcAft>
                        <a:buNone/>
                      </a:pPr>
                      <a:r>
                        <a:rPr i="0" lang="en-US" sz="1200" u="none" cap="none" strike="noStrike">
                          <a:latin typeface="Montserrat"/>
                          <a:ea typeface="Montserrat"/>
                          <a:cs typeface="Montserrat"/>
                          <a:sym typeface="Montserrat"/>
                        </a:rPr>
                        <a:t>Mental representation, make-believe play, memory of objects</a:t>
                      </a:r>
                      <a:endParaRPr sz="1200"/>
                    </a:p>
                  </a:txBody>
                  <a:tcPr marT="45725" marB="45725" marR="91450" marL="91450">
                    <a:lnL cap="flat" cmpd="sng" w="12700">
                      <a:solidFill>
                        <a:srgbClr val="CBCBCB"/>
                      </a:solidFill>
                      <a:prstDash val="solid"/>
                      <a:round/>
                      <a:headEnd len="sm" w="sm" type="none"/>
                      <a:tailEnd len="sm" w="sm" type="none"/>
                    </a:lnL>
                    <a:lnR cap="flat" cmpd="sng" w="12700">
                      <a:solidFill>
                        <a:srgbClr val="CBCBCB"/>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63500" marR="0" rtl="0" algn="l">
                        <a:lnSpc>
                          <a:spcPct val="100000"/>
                        </a:lnSpc>
                        <a:spcBef>
                          <a:spcPts val="0"/>
                        </a:spcBef>
                        <a:spcAft>
                          <a:spcPts val="0"/>
                        </a:spcAft>
                        <a:buNone/>
                      </a:pPr>
                      <a:r>
                        <a:rPr b="1" i="0" lang="en-US" sz="1200" u="none" cap="none" strike="noStrike">
                          <a:solidFill>
                            <a:srgbClr val="C00000"/>
                          </a:solidFill>
                          <a:latin typeface="Montserrat"/>
                          <a:ea typeface="Montserrat"/>
                          <a:cs typeface="Montserrat"/>
                          <a:sym typeface="Montserrat"/>
                        </a:rPr>
                        <a:t>Infants “think with their eyes, ears and senses”</a:t>
                      </a:r>
                      <a:endParaRPr i="0" sz="1200" u="none" cap="none" strike="noStrike">
                        <a:solidFill>
                          <a:srgbClr val="C00000"/>
                        </a:solidFill>
                        <a:latin typeface="Montserrat"/>
                        <a:ea typeface="Montserrat"/>
                        <a:cs typeface="Montserrat"/>
                        <a:sym typeface="Montserrat"/>
                      </a:endParaRPr>
                    </a:p>
                    <a:p>
                      <a:pPr indent="0" lvl="0" marL="0" marR="0" rtl="0" algn="l">
                        <a:lnSpc>
                          <a:spcPct val="100000"/>
                        </a:lnSpc>
                        <a:spcBef>
                          <a:spcPts val="15"/>
                        </a:spcBef>
                        <a:spcAft>
                          <a:spcPts val="0"/>
                        </a:spcAft>
                        <a:buNone/>
                      </a:pPr>
                      <a:r>
                        <a:t/>
                      </a:r>
                      <a:endParaRPr i="0" sz="1200" u="none" cap="none" strike="noStrike">
                        <a:solidFill>
                          <a:srgbClr val="C00000"/>
                        </a:solidFill>
                        <a:latin typeface="Montserrat"/>
                        <a:ea typeface="Montserrat"/>
                        <a:cs typeface="Montserrat"/>
                        <a:sym typeface="Montserrat"/>
                      </a:endParaRPr>
                    </a:p>
                    <a:p>
                      <a:pPr indent="0" lvl="0" marL="63500" marR="0" rtl="0" algn="l">
                        <a:lnSpc>
                          <a:spcPct val="100000"/>
                        </a:lnSpc>
                        <a:spcBef>
                          <a:spcPts val="0"/>
                        </a:spcBef>
                        <a:spcAft>
                          <a:spcPts val="0"/>
                        </a:spcAft>
                        <a:buNone/>
                      </a:pPr>
                      <a:r>
                        <a:rPr i="0" lang="en-US" sz="1200" u="none" cap="none" strike="noStrike">
                          <a:latin typeface="Montserrat"/>
                          <a:ea typeface="Montserrat"/>
                          <a:cs typeface="Montserrat"/>
                          <a:sym typeface="Montserrat"/>
                        </a:rPr>
                        <a:t>Can learn to associate stroking with sucking</a:t>
                      </a:r>
                      <a:endParaRPr sz="1200"/>
                    </a:p>
                    <a:p>
                      <a:pPr indent="0" lvl="0" marL="63500" marR="532765" rtl="0" algn="l">
                        <a:lnSpc>
                          <a:spcPct val="100000"/>
                        </a:lnSpc>
                        <a:spcBef>
                          <a:spcPts val="0"/>
                        </a:spcBef>
                        <a:spcAft>
                          <a:spcPts val="0"/>
                        </a:spcAft>
                        <a:buNone/>
                      </a:pPr>
                      <a:r>
                        <a:t/>
                      </a:r>
                      <a:endParaRPr i="0" sz="1200" u="none" cap="none" strike="noStrike">
                        <a:latin typeface="Montserrat"/>
                        <a:ea typeface="Montserrat"/>
                        <a:cs typeface="Montserrat"/>
                        <a:sym typeface="Montserrat"/>
                      </a:endParaRPr>
                    </a:p>
                    <a:p>
                      <a:pPr indent="0" lvl="0" marL="63500" marR="532765" rtl="0" algn="l">
                        <a:lnSpc>
                          <a:spcPct val="100000"/>
                        </a:lnSpc>
                        <a:spcBef>
                          <a:spcPts val="0"/>
                        </a:spcBef>
                        <a:spcAft>
                          <a:spcPts val="0"/>
                        </a:spcAft>
                        <a:buNone/>
                      </a:pPr>
                      <a:r>
                        <a:rPr i="0" lang="en-US" sz="1200" u="none" cap="none" strike="noStrike">
                          <a:latin typeface="Montserrat"/>
                          <a:ea typeface="Montserrat"/>
                          <a:cs typeface="Montserrat"/>
                          <a:sym typeface="Montserrat"/>
                        </a:rPr>
                        <a:t>Can learn to suck or to produce certain visual displays to music </a:t>
                      </a:r>
                      <a:endParaRPr i="0" sz="1200" u="none" cap="none" strike="noStrike">
                        <a:latin typeface="Montserrat"/>
                        <a:ea typeface="Montserrat"/>
                        <a:cs typeface="Montserrat"/>
                        <a:sym typeface="Montserrat"/>
                      </a:endParaRPr>
                    </a:p>
                    <a:p>
                      <a:pPr indent="0" lvl="0" marL="63500" marR="532765" rtl="0" algn="l">
                        <a:lnSpc>
                          <a:spcPct val="100000"/>
                        </a:lnSpc>
                        <a:spcBef>
                          <a:spcPts val="0"/>
                        </a:spcBef>
                        <a:spcAft>
                          <a:spcPts val="0"/>
                        </a:spcAft>
                        <a:buNone/>
                      </a:pPr>
                      <a:r>
                        <a:t/>
                      </a:r>
                      <a:endParaRPr i="0" sz="1200" u="none" cap="none" strike="noStrike">
                        <a:latin typeface="Montserrat"/>
                        <a:ea typeface="Montserrat"/>
                        <a:cs typeface="Montserrat"/>
                        <a:sym typeface="Montserrat"/>
                      </a:endParaRPr>
                    </a:p>
                    <a:p>
                      <a:pPr indent="0" lvl="0" marL="63500" marR="532765" rtl="0" algn="l">
                        <a:lnSpc>
                          <a:spcPct val="100000"/>
                        </a:lnSpc>
                        <a:spcBef>
                          <a:spcPts val="0"/>
                        </a:spcBef>
                        <a:spcAft>
                          <a:spcPts val="0"/>
                        </a:spcAft>
                        <a:buNone/>
                      </a:pPr>
                      <a:r>
                        <a:rPr i="0" lang="en-US" sz="1200" u="none" cap="none" strike="noStrike">
                          <a:latin typeface="Montserrat"/>
                          <a:ea typeface="Montserrat"/>
                          <a:cs typeface="Montserrat"/>
                          <a:sym typeface="Montserrat"/>
                        </a:rPr>
                        <a:t>Can remember for one-month periods</a:t>
                      </a:r>
                      <a:endParaRPr sz="1200"/>
                    </a:p>
                    <a:p>
                      <a:pPr indent="0" lvl="0" marL="0" marR="0" rtl="0" algn="l">
                        <a:lnSpc>
                          <a:spcPct val="100000"/>
                        </a:lnSpc>
                        <a:spcBef>
                          <a:spcPts val="10"/>
                        </a:spcBef>
                        <a:spcAft>
                          <a:spcPts val="0"/>
                        </a:spcAft>
                        <a:buNone/>
                      </a:pPr>
                      <a:r>
                        <a:t/>
                      </a:r>
                      <a:endParaRPr i="0" sz="1200" u="none" cap="none" strike="noStrike">
                        <a:latin typeface="Montserrat"/>
                        <a:ea typeface="Montserrat"/>
                        <a:cs typeface="Montserrat"/>
                        <a:sym typeface="Montserrat"/>
                      </a:endParaRPr>
                    </a:p>
                    <a:p>
                      <a:pPr indent="0" lvl="0" marL="63500" marR="0" rtl="0" algn="l">
                        <a:lnSpc>
                          <a:spcPct val="100000"/>
                        </a:lnSpc>
                        <a:spcBef>
                          <a:spcPts val="5"/>
                        </a:spcBef>
                        <a:spcAft>
                          <a:spcPts val="0"/>
                        </a:spcAft>
                        <a:buNone/>
                      </a:pPr>
                      <a:r>
                        <a:rPr i="0" lang="en-US" sz="1200" u="none" cap="none" strike="noStrike">
                          <a:latin typeface="Montserrat"/>
                          <a:ea typeface="Montserrat"/>
                          <a:cs typeface="Montserrat"/>
                          <a:sym typeface="Montserrat"/>
                        </a:rPr>
                        <a:t>Memory improves</a:t>
                      </a:r>
                      <a:endParaRPr i="0" sz="1200" u="none" cap="none" strike="noStrike">
                        <a:latin typeface="Montserrat"/>
                        <a:ea typeface="Montserrat"/>
                        <a:cs typeface="Montserrat"/>
                        <a:sym typeface="Montserrat"/>
                      </a:endParaRPr>
                    </a:p>
                    <a:p>
                      <a:pPr indent="0" lvl="0" marL="0" marR="0" rtl="0" algn="l">
                        <a:lnSpc>
                          <a:spcPct val="100000"/>
                        </a:lnSpc>
                        <a:spcBef>
                          <a:spcPts val="10"/>
                        </a:spcBef>
                        <a:spcAft>
                          <a:spcPts val="0"/>
                        </a:spcAft>
                        <a:buNone/>
                      </a:pPr>
                      <a:r>
                        <a:t/>
                      </a:r>
                      <a:endParaRPr i="0" sz="1200" u="none" cap="none" strike="noStrike">
                        <a:latin typeface="Montserrat"/>
                        <a:ea typeface="Montserrat"/>
                        <a:cs typeface="Montserrat"/>
                        <a:sym typeface="Montserrat"/>
                      </a:endParaRPr>
                    </a:p>
                    <a:p>
                      <a:pPr indent="0" lvl="0" marL="63500" marR="0" rtl="0" algn="l">
                        <a:lnSpc>
                          <a:spcPct val="100000"/>
                        </a:lnSpc>
                        <a:spcBef>
                          <a:spcPts val="5"/>
                        </a:spcBef>
                        <a:spcAft>
                          <a:spcPts val="0"/>
                        </a:spcAft>
                        <a:buNone/>
                      </a:pPr>
                      <a:r>
                        <a:rPr i="0" lang="en-US" sz="1200" u="none" cap="none" strike="noStrike">
                          <a:latin typeface="Montserrat"/>
                          <a:ea typeface="Montserrat"/>
                          <a:cs typeface="Montserrat"/>
                          <a:sym typeface="Montserrat"/>
                        </a:rPr>
                        <a:t>Body parts used as objects</a:t>
                      </a:r>
                      <a:endParaRPr sz="1200"/>
                    </a:p>
                    <a:p>
                      <a:pPr indent="0" lvl="0" marL="63500" marR="2035810" rtl="0" algn="l">
                        <a:lnSpc>
                          <a:spcPct val="100000"/>
                        </a:lnSpc>
                        <a:spcBef>
                          <a:spcPts val="50"/>
                        </a:spcBef>
                        <a:spcAft>
                          <a:spcPts val="0"/>
                        </a:spcAft>
                        <a:buNone/>
                      </a:pPr>
                      <a:r>
                        <a:rPr i="0" lang="en-US" sz="1200" u="none" cap="none" strike="noStrike">
                          <a:latin typeface="Montserrat"/>
                          <a:ea typeface="Montserrat"/>
                          <a:cs typeface="Montserrat"/>
                          <a:sym typeface="Montserrat"/>
                        </a:rPr>
                        <a:t>Can stack one object within another  Remembers hidden objects</a:t>
                      </a:r>
                      <a:endParaRPr sz="1200"/>
                    </a:p>
                    <a:p>
                      <a:pPr indent="0" lvl="0" marL="63500" marR="0" rtl="0" algn="l">
                        <a:lnSpc>
                          <a:spcPct val="100000"/>
                        </a:lnSpc>
                        <a:spcBef>
                          <a:spcPts val="0"/>
                        </a:spcBef>
                        <a:spcAft>
                          <a:spcPts val="0"/>
                        </a:spcAft>
                        <a:buNone/>
                      </a:pPr>
                      <a:r>
                        <a:rPr i="0" lang="en-US" sz="1200" u="none" cap="none" strike="noStrike">
                          <a:latin typeface="Montserrat"/>
                          <a:ea typeface="Montserrat"/>
                          <a:cs typeface="Montserrat"/>
                          <a:sym typeface="Montserrat"/>
                        </a:rPr>
                        <a:t>Drops objects over crib</a:t>
                      </a:r>
                      <a:endParaRPr sz="1200"/>
                    </a:p>
                    <a:p>
                      <a:pPr indent="0" lvl="0" marL="63500" marR="0" rtl="0" algn="l">
                        <a:lnSpc>
                          <a:spcPct val="100000"/>
                        </a:lnSpc>
                        <a:spcBef>
                          <a:spcPts val="0"/>
                        </a:spcBef>
                        <a:spcAft>
                          <a:spcPts val="0"/>
                        </a:spcAft>
                        <a:buNone/>
                      </a:pPr>
                      <a:r>
                        <a:rPr i="0" lang="en-US" sz="1200" u="none" cap="none" strike="noStrike">
                          <a:latin typeface="Montserrat"/>
                          <a:ea typeface="Montserrat"/>
                          <a:cs typeface="Montserrat"/>
                          <a:sym typeface="Montserrat"/>
                        </a:rPr>
                        <a:t>Knows animal sounds, names objects</a:t>
                      </a:r>
                      <a:endParaRPr sz="1200"/>
                    </a:p>
                  </a:txBody>
                  <a:tcPr marT="45725" marB="45725" marR="91450" marL="91450">
                    <a:lnL cap="flat" cmpd="sng" w="12700">
                      <a:solidFill>
                        <a:srgbClr val="CBCBCB"/>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r>
              <a:tr h="1324500">
                <a:tc>
                  <a:txBody>
                    <a:bodyPr/>
                    <a:lstStyle/>
                    <a:p>
                      <a:pPr indent="0" lvl="0" marL="63500" marR="0" rtl="0" algn="l">
                        <a:lnSpc>
                          <a:spcPct val="100000"/>
                        </a:lnSpc>
                        <a:spcBef>
                          <a:spcPts val="0"/>
                        </a:spcBef>
                        <a:spcAft>
                          <a:spcPts val="0"/>
                        </a:spcAft>
                        <a:buNone/>
                      </a:pPr>
                      <a:r>
                        <a:rPr b="1" i="0" lang="en-US" sz="1200" u="none" cap="none" strike="noStrike">
                          <a:latin typeface="Montserrat"/>
                          <a:ea typeface="Montserrat"/>
                          <a:cs typeface="Montserrat"/>
                          <a:sym typeface="Montserrat"/>
                        </a:rPr>
                        <a:t>Early Childhood: 2-5 y</a:t>
                      </a:r>
                      <a:endParaRPr i="0" sz="1200" u="none" cap="none" strike="noStrike">
                        <a:latin typeface="Montserrat"/>
                        <a:ea typeface="Montserrat"/>
                        <a:cs typeface="Montserrat"/>
                        <a:sym typeface="Montserrat"/>
                      </a:endParaRPr>
                    </a:p>
                  </a:txBody>
                  <a:tcPr marT="45725" marB="45725" marR="91450" marL="91450" anchor="ctr">
                    <a:lnL cap="flat" cmpd="sng" w="9525">
                      <a:solidFill>
                        <a:srgbClr val="7F7F7F"/>
                      </a:solidFill>
                      <a:prstDash val="solid"/>
                      <a:round/>
                      <a:headEnd len="sm" w="sm" type="none"/>
                      <a:tailEnd len="sm" w="sm" type="none"/>
                    </a:lnL>
                    <a:lnR cap="flat" cmpd="sng" w="12700">
                      <a:solidFill>
                        <a:srgbClr val="CBCBCB"/>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E3E5E8"/>
                    </a:solidFill>
                  </a:tcPr>
                </a:tc>
                <a:tc>
                  <a:txBody>
                    <a:bodyPr/>
                    <a:lstStyle/>
                    <a:p>
                      <a:pPr indent="0" lvl="0" marL="0" marR="0" rtl="0" algn="l">
                        <a:lnSpc>
                          <a:spcPct val="100000"/>
                        </a:lnSpc>
                        <a:spcBef>
                          <a:spcPts val="0"/>
                        </a:spcBef>
                        <a:spcAft>
                          <a:spcPts val="0"/>
                        </a:spcAft>
                        <a:buNone/>
                      </a:pPr>
                      <a:r>
                        <a:rPr b="1" i="0" lang="en-US" sz="1200" u="none" cap="none" strike="noStrike">
                          <a:solidFill>
                            <a:srgbClr val="C00000"/>
                          </a:solidFill>
                          <a:latin typeface="Montserrat"/>
                          <a:ea typeface="Montserrat"/>
                          <a:cs typeface="Montserrat"/>
                          <a:sym typeface="Montserrat"/>
                        </a:rPr>
                        <a:t>Preoperational</a:t>
                      </a:r>
                      <a:endParaRPr i="0" sz="1200" u="none" cap="none" strike="noStrike">
                        <a:solidFill>
                          <a:srgbClr val="C00000"/>
                        </a:solidFill>
                        <a:latin typeface="Montserrat"/>
                        <a:ea typeface="Montserrat"/>
                        <a:cs typeface="Montserrat"/>
                        <a:sym typeface="Montserrat"/>
                      </a:endParaRPr>
                    </a:p>
                    <a:p>
                      <a:pPr indent="0" lvl="0" marL="71120" marR="3134360" rtl="0" algn="l">
                        <a:lnSpc>
                          <a:spcPct val="100000"/>
                        </a:lnSpc>
                        <a:spcBef>
                          <a:spcPts val="50"/>
                        </a:spcBef>
                        <a:spcAft>
                          <a:spcPts val="0"/>
                        </a:spcAft>
                        <a:buNone/>
                      </a:pPr>
                      <a:r>
                        <a:rPr i="0" lang="en-US" sz="1200" u="none" cap="none" strike="noStrike">
                          <a:latin typeface="Montserrat"/>
                          <a:ea typeface="Montserrat"/>
                          <a:cs typeface="Montserrat"/>
                          <a:sym typeface="Montserrat"/>
                        </a:rPr>
                        <a:t>Egocentrism – “I want you to eat this too”  Animistic: “I’m afraid of the moon”</a:t>
                      </a:r>
                      <a:endParaRPr sz="1200"/>
                    </a:p>
                    <a:p>
                      <a:pPr indent="0" lvl="0" marL="71120" marR="2218690" rtl="0" algn="l">
                        <a:lnSpc>
                          <a:spcPct val="100000"/>
                        </a:lnSpc>
                        <a:spcBef>
                          <a:spcPts val="0"/>
                        </a:spcBef>
                        <a:spcAft>
                          <a:spcPts val="0"/>
                        </a:spcAft>
                        <a:buNone/>
                      </a:pPr>
                      <a:r>
                        <a:rPr i="0" lang="en-US" sz="1200" u="none" cap="none" strike="noStrike">
                          <a:latin typeface="Montserrat"/>
                          <a:ea typeface="Montserrat"/>
                          <a:cs typeface="Montserrat"/>
                          <a:sym typeface="Montserrat"/>
                        </a:rPr>
                        <a:t>Lack of hierarchy: “where do these blocks go?”  Centration: “I want it now, not a=er dinner”  Irreversibility: “I don’t know how to go back to that room”</a:t>
                      </a:r>
                      <a:endParaRPr i="0" sz="1200" u="none" cap="none" strike="noStrike">
                        <a:latin typeface="Montserrat"/>
                        <a:ea typeface="Montserrat"/>
                        <a:cs typeface="Montserrat"/>
                        <a:sym typeface="Montserrat"/>
                      </a:endParaRPr>
                    </a:p>
                    <a:p>
                      <a:pPr indent="0" lvl="0" marL="71120" marR="0" rtl="0" algn="l">
                        <a:lnSpc>
                          <a:spcPct val="100000"/>
                        </a:lnSpc>
                        <a:spcBef>
                          <a:spcPts val="0"/>
                        </a:spcBef>
                        <a:spcAft>
                          <a:spcPts val="0"/>
                        </a:spcAft>
                        <a:buNone/>
                      </a:pPr>
                      <a:r>
                        <a:rPr i="0" lang="en-US" sz="1200" u="none" cap="none" strike="noStrike">
                          <a:latin typeface="Montserrat"/>
                          <a:ea typeface="Montserrat"/>
                          <a:cs typeface="Montserrat"/>
                          <a:sym typeface="Montserrat"/>
                        </a:rPr>
                        <a:t>Transductive reasoning: “we have to go that way because that’s the way daddy goes”</a:t>
                      </a:r>
                      <a:endParaRPr i="0" sz="1200" u="none" cap="none" strike="noStrike">
                        <a:latin typeface="Montserrat"/>
                        <a:ea typeface="Montserrat"/>
                        <a:cs typeface="Montserrat"/>
                        <a:sym typeface="Montserrat"/>
                      </a:endParaRPr>
                    </a:p>
                  </a:txBody>
                  <a:tcPr marT="45725" marB="45725" marR="91450" marL="91450">
                    <a:lnL cap="flat" cmpd="sng" w="12700">
                      <a:solidFill>
                        <a:srgbClr val="CBCBCB"/>
                      </a:solidFill>
                      <a:prstDash val="solid"/>
                      <a:round/>
                      <a:headEnd len="sm" w="sm" type="none"/>
                      <a:tailEnd len="sm" w="sm" type="none"/>
                    </a:lnL>
                    <a:lnR cap="flat" cmpd="sng" w="12700">
                      <a:solidFill>
                        <a:srgbClr val="CBCBCB"/>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E3E5E8"/>
                    </a:solidFill>
                  </a:tcPr>
                </a:tc>
                <a:tc>
                  <a:txBody>
                    <a:bodyPr/>
                    <a:lstStyle/>
                    <a:p>
                      <a:pPr indent="0" lvl="0" marL="63500" marR="0" rtl="0" algn="l">
                        <a:lnSpc>
                          <a:spcPct val="100000"/>
                        </a:lnSpc>
                        <a:spcBef>
                          <a:spcPts val="0"/>
                        </a:spcBef>
                        <a:spcAft>
                          <a:spcPts val="0"/>
                        </a:spcAft>
                        <a:buNone/>
                      </a:pPr>
                      <a:r>
                        <a:rPr b="1" i="0" lang="en-US" sz="1200" u="none" cap="none" strike="noStrike">
                          <a:latin typeface="Montserrat"/>
                          <a:ea typeface="Montserrat"/>
                          <a:cs typeface="Montserrat"/>
                          <a:sym typeface="Montserrat"/>
                        </a:rPr>
                        <a:t>Preschoolers use symbols</a:t>
                      </a:r>
                      <a:endParaRPr i="0" sz="1200" u="none" cap="none" strike="noStrike">
                        <a:latin typeface="Montserrat"/>
                        <a:ea typeface="Montserrat"/>
                        <a:cs typeface="Montserrat"/>
                        <a:sym typeface="Montserrat"/>
                      </a:endParaRPr>
                    </a:p>
                    <a:p>
                      <a:pPr indent="0" lvl="0" marL="63500" marR="0" rtl="0" algn="l">
                        <a:lnSpc>
                          <a:spcPct val="100000"/>
                        </a:lnSpc>
                        <a:spcBef>
                          <a:spcPts val="0"/>
                        </a:spcBef>
                        <a:spcAft>
                          <a:spcPts val="0"/>
                        </a:spcAft>
                        <a:buNone/>
                      </a:pPr>
                      <a:r>
                        <a:rPr b="1" i="0" lang="en-US" sz="1200" u="none" cap="none" strike="noStrike">
                          <a:latin typeface="Montserrat"/>
                          <a:ea typeface="Montserrat"/>
                          <a:cs typeface="Montserrat"/>
                          <a:sym typeface="Montserrat"/>
                        </a:rPr>
                        <a:t>Development of language and make-believe</a:t>
                      </a:r>
                      <a:endParaRPr i="0" sz="1200" u="none" cap="none" strike="noStrike">
                        <a:latin typeface="Montserrat"/>
                        <a:ea typeface="Montserrat"/>
                        <a:cs typeface="Montserrat"/>
                        <a:sym typeface="Montserrat"/>
                      </a:endParaRPr>
                    </a:p>
                    <a:p>
                      <a:pPr indent="0" lvl="0" marL="63500" marR="0" rtl="0" algn="l">
                        <a:lnSpc>
                          <a:spcPct val="100000"/>
                        </a:lnSpc>
                        <a:spcBef>
                          <a:spcPts val="0"/>
                        </a:spcBef>
                        <a:spcAft>
                          <a:spcPts val="0"/>
                        </a:spcAft>
                        <a:buNone/>
                      </a:pPr>
                      <a:r>
                        <a:rPr i="0" lang="en-US" sz="1200" u="none" cap="none" strike="noStrike">
                          <a:latin typeface="Montserrat"/>
                          <a:ea typeface="Montserrat"/>
                          <a:cs typeface="Montserrat"/>
                          <a:sym typeface="Montserrat"/>
                        </a:rPr>
                        <a:t>No sign of logic</a:t>
                      </a:r>
                      <a:endParaRPr i="0" sz="1200" u="none" cap="none" strike="noStrike">
                        <a:latin typeface="Montserrat"/>
                        <a:ea typeface="Montserrat"/>
                        <a:cs typeface="Montserrat"/>
                        <a:sym typeface="Montserrat"/>
                      </a:endParaRPr>
                    </a:p>
                    <a:p>
                      <a:pPr indent="228600" lvl="0" marL="63500" marR="1147445" rtl="0" algn="l">
                        <a:lnSpc>
                          <a:spcPct val="100000"/>
                        </a:lnSpc>
                        <a:spcBef>
                          <a:spcPts val="50"/>
                        </a:spcBef>
                        <a:spcAft>
                          <a:spcPts val="0"/>
                        </a:spcAft>
                        <a:buNone/>
                      </a:pPr>
                      <a:r>
                        <a:rPr i="0" lang="en-US" sz="1200" u="none" cap="none" strike="noStrike">
                          <a:latin typeface="Montserrat"/>
                          <a:ea typeface="Montserrat"/>
                          <a:cs typeface="Montserrat"/>
                          <a:sym typeface="Montserrat"/>
                        </a:rPr>
                        <a:t>3y – can count 2-3 objects, know colors and age  4y – can fantasize without concrete props</a:t>
                      </a:r>
                      <a:endParaRPr i="0" sz="1200" u="none" cap="none" strike="noStrike">
                        <a:latin typeface="Montserrat"/>
                        <a:ea typeface="Montserrat"/>
                        <a:cs typeface="Montserrat"/>
                        <a:sym typeface="Montserrat"/>
                      </a:endParaRPr>
                    </a:p>
                    <a:p>
                      <a:pPr indent="0" lvl="0" marL="63500" marR="0" rtl="0" algn="l">
                        <a:lnSpc>
                          <a:spcPct val="100000"/>
                        </a:lnSpc>
                        <a:spcBef>
                          <a:spcPts val="0"/>
                        </a:spcBef>
                        <a:spcAft>
                          <a:spcPts val="0"/>
                        </a:spcAft>
                        <a:buNone/>
                      </a:pPr>
                      <a:r>
                        <a:rPr i="0" lang="en-US" sz="1200" u="none" cap="none" strike="noStrike">
                          <a:latin typeface="Montserrat"/>
                          <a:ea typeface="Montserrat"/>
                          <a:cs typeface="Montserrat"/>
                          <a:sym typeface="Montserrat"/>
                        </a:rPr>
                        <a:t>5-6y – get humor, understand good and bad, can do some chores</a:t>
                      </a:r>
                      <a:endParaRPr i="0" sz="1200" u="none" cap="none" strike="noStrike">
                        <a:latin typeface="Montserrat"/>
                        <a:ea typeface="Montserrat"/>
                        <a:cs typeface="Montserrat"/>
                        <a:sym typeface="Montserrat"/>
                      </a:endParaRPr>
                    </a:p>
                  </a:txBody>
                  <a:tcPr marT="45725" marB="45725" marR="91450" marL="91450">
                    <a:lnL cap="flat" cmpd="sng" w="12700">
                      <a:solidFill>
                        <a:srgbClr val="CBCBCB"/>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E3E5E8"/>
                    </a:solidFill>
                  </a:tcPr>
                </a:tc>
              </a:tr>
              <a:tr h="1499475">
                <a:tc>
                  <a:txBody>
                    <a:bodyPr/>
                    <a:lstStyle/>
                    <a:p>
                      <a:pPr indent="0" lvl="0" marL="63500" marR="0" rtl="0" algn="l">
                        <a:lnSpc>
                          <a:spcPct val="100000"/>
                        </a:lnSpc>
                        <a:spcBef>
                          <a:spcPts val="0"/>
                        </a:spcBef>
                        <a:spcAft>
                          <a:spcPts val="0"/>
                        </a:spcAft>
                        <a:buNone/>
                      </a:pPr>
                      <a:r>
                        <a:rPr b="1" i="0" lang="en-US" sz="1200" u="none" cap="none" strike="noStrike">
                          <a:latin typeface="Montserrat"/>
                          <a:ea typeface="Montserrat"/>
                          <a:cs typeface="Montserrat"/>
                          <a:sym typeface="Montserrat"/>
                        </a:rPr>
                        <a:t>Middle childhood 6-11 y</a:t>
                      </a:r>
                      <a:endParaRPr i="0" sz="1200" u="none" cap="none" strike="noStrike">
                        <a:latin typeface="Montserrat"/>
                        <a:ea typeface="Montserrat"/>
                        <a:cs typeface="Montserrat"/>
                        <a:sym typeface="Montserrat"/>
                      </a:endParaRPr>
                    </a:p>
                  </a:txBody>
                  <a:tcPr marT="45725" marB="45725" marR="91450" marL="91450" anchor="ctr">
                    <a:lnL cap="flat" cmpd="sng" w="9525">
                      <a:solidFill>
                        <a:srgbClr val="7F7F7F"/>
                      </a:solidFill>
                      <a:prstDash val="solid"/>
                      <a:round/>
                      <a:headEnd len="sm" w="sm" type="none"/>
                      <a:tailEnd len="sm" w="sm" type="none"/>
                    </a:lnL>
                    <a:lnR cap="flat" cmpd="sng" w="12700">
                      <a:solidFill>
                        <a:srgbClr val="CBCBCB"/>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71120" marR="0" rtl="0" algn="l">
                        <a:lnSpc>
                          <a:spcPct val="100000"/>
                        </a:lnSpc>
                        <a:spcBef>
                          <a:spcPts val="0"/>
                        </a:spcBef>
                        <a:spcAft>
                          <a:spcPts val="0"/>
                        </a:spcAft>
                        <a:buNone/>
                      </a:pPr>
                      <a:r>
                        <a:rPr b="1" i="0" lang="en-US" sz="1200" u="none" cap="none" strike="noStrike">
                          <a:solidFill>
                            <a:srgbClr val="C00000"/>
                          </a:solidFill>
                          <a:latin typeface="Montserrat"/>
                          <a:ea typeface="Montserrat"/>
                          <a:cs typeface="Montserrat"/>
                          <a:sym typeface="Montserrat"/>
                        </a:rPr>
                        <a:t>Concrete operational</a:t>
                      </a:r>
                      <a:endParaRPr i="0" sz="1200" u="none" cap="none" strike="noStrike">
                        <a:solidFill>
                          <a:srgbClr val="C00000"/>
                        </a:solidFill>
                        <a:latin typeface="Montserrat"/>
                        <a:ea typeface="Montserrat"/>
                        <a:cs typeface="Montserrat"/>
                        <a:sym typeface="Montserrat"/>
                      </a:endParaRPr>
                    </a:p>
                    <a:p>
                      <a:pPr indent="0" lvl="0" marL="71120" marR="2519680" rtl="0" algn="l">
                        <a:lnSpc>
                          <a:spcPct val="100000"/>
                        </a:lnSpc>
                        <a:spcBef>
                          <a:spcPts val="0"/>
                        </a:spcBef>
                        <a:spcAft>
                          <a:spcPts val="0"/>
                        </a:spcAft>
                        <a:buNone/>
                      </a:pPr>
                      <a:r>
                        <a:rPr i="0" lang="en-US" sz="1200" u="none" cap="none" strike="noStrike">
                          <a:latin typeface="Montserrat"/>
                          <a:ea typeface="Montserrat"/>
                          <a:cs typeface="Montserrat"/>
                          <a:sym typeface="Montserrat"/>
                        </a:rPr>
                        <a:t>Hierarchical classiﬁcation – arrange cars by types  Reversibility – can play games backward and forward  Conservation – lose two dimes and look for same  Decentration – worry about small details, obsessive  Spatial operations: likes models for directions  Horizontal decalage – conservation of weight, logic</a:t>
                      </a:r>
                      <a:endParaRPr sz="1200"/>
                    </a:p>
                    <a:p>
                      <a:pPr indent="0" lvl="0" marL="71120" marR="0" rtl="0" algn="l">
                        <a:lnSpc>
                          <a:spcPct val="100000"/>
                        </a:lnSpc>
                        <a:spcBef>
                          <a:spcPts val="0"/>
                        </a:spcBef>
                        <a:spcAft>
                          <a:spcPts val="0"/>
                        </a:spcAft>
                        <a:buNone/>
                      </a:pPr>
                      <a:r>
                        <a:rPr i="0" lang="en-US" sz="1200" u="none" cap="none" strike="noStrike">
                          <a:latin typeface="Montserrat"/>
                          <a:ea typeface="Montserrat"/>
                          <a:cs typeface="Montserrat"/>
                          <a:sym typeface="Montserrat"/>
                        </a:rPr>
                        <a:t>Transitive inference – syllogisms, compare everything, brand names important</a:t>
                      </a:r>
                      <a:endParaRPr i="0" sz="1200" u="none" cap="none" strike="noStrike">
                        <a:latin typeface="Montserrat"/>
                        <a:ea typeface="Montserrat"/>
                        <a:cs typeface="Montserrat"/>
                        <a:sym typeface="Montserrat"/>
                      </a:endParaRPr>
                    </a:p>
                  </a:txBody>
                  <a:tcPr marT="45725" marB="45725" marR="91450" marL="91450">
                    <a:lnL cap="flat" cmpd="sng" w="12700">
                      <a:solidFill>
                        <a:srgbClr val="CBCBCB"/>
                      </a:solidFill>
                      <a:prstDash val="solid"/>
                      <a:round/>
                      <a:headEnd len="sm" w="sm" type="none"/>
                      <a:tailEnd len="sm" w="sm" type="none"/>
                    </a:lnL>
                    <a:lnR cap="flat" cmpd="sng" w="12700">
                      <a:solidFill>
                        <a:srgbClr val="CBCBCB"/>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63500" marR="0" rtl="0" algn="l">
                        <a:lnSpc>
                          <a:spcPct val="100000"/>
                        </a:lnSpc>
                        <a:spcBef>
                          <a:spcPts val="0"/>
                        </a:spcBef>
                        <a:spcAft>
                          <a:spcPts val="0"/>
                        </a:spcAft>
                        <a:buNone/>
                      </a:pPr>
                      <a:r>
                        <a:rPr b="1" i="0" lang="en-US" sz="1200" u="none" cap="none" strike="noStrike">
                          <a:solidFill>
                            <a:srgbClr val="C00000"/>
                          </a:solidFill>
                          <a:latin typeface="Montserrat"/>
                          <a:ea typeface="Montserrat"/>
                          <a:cs typeface="Montserrat"/>
                          <a:sym typeface="Montserrat"/>
                        </a:rPr>
                        <a:t>Children begin to think logically</a:t>
                      </a:r>
                      <a:endParaRPr i="0" sz="1200" u="none" cap="none" strike="noStrike">
                        <a:solidFill>
                          <a:srgbClr val="C00000"/>
                        </a:solidFill>
                        <a:latin typeface="Montserrat"/>
                        <a:ea typeface="Montserrat"/>
                        <a:cs typeface="Montserrat"/>
                        <a:sym typeface="Montserrat"/>
                      </a:endParaRPr>
                    </a:p>
                    <a:p>
                      <a:pPr indent="0" lvl="0" marL="63500" marR="0" rtl="0" algn="l">
                        <a:lnSpc>
                          <a:spcPct val="100000"/>
                        </a:lnSpc>
                        <a:spcBef>
                          <a:spcPts val="0"/>
                        </a:spcBef>
                        <a:spcAft>
                          <a:spcPts val="0"/>
                        </a:spcAft>
                        <a:buNone/>
                      </a:pPr>
                      <a:r>
                        <a:rPr i="0" lang="en-US" sz="1200" u="none" cap="none" strike="noStrike">
                          <a:latin typeface="Montserrat"/>
                          <a:ea typeface="Montserrat"/>
                          <a:cs typeface="Montserrat"/>
                          <a:sym typeface="Montserrat"/>
                        </a:rPr>
                        <a:t>7-11y – good memory, recall, can solve problems</a:t>
                      </a:r>
                      <a:endParaRPr i="0" sz="1200" u="none" cap="none" strike="noStrike">
                        <a:latin typeface="Montserrat"/>
                        <a:ea typeface="Montserrat"/>
                        <a:cs typeface="Montserrat"/>
                        <a:sym typeface="Montserrat"/>
                      </a:endParaRPr>
                    </a:p>
                    <a:p>
                      <a:pPr indent="0" lvl="0" marL="63500" marR="427355" rtl="0" algn="l">
                        <a:lnSpc>
                          <a:spcPct val="100000"/>
                        </a:lnSpc>
                        <a:spcBef>
                          <a:spcPts val="50"/>
                        </a:spcBef>
                        <a:spcAft>
                          <a:spcPts val="0"/>
                        </a:spcAft>
                        <a:buNone/>
                      </a:pPr>
                      <a:r>
                        <a:rPr i="0" lang="en-US" sz="1200" u="none" cap="none" strike="noStrike">
                          <a:latin typeface="Montserrat"/>
                          <a:ea typeface="Montserrat"/>
                          <a:cs typeface="Montserrat"/>
                          <a:sym typeface="Montserrat"/>
                        </a:rPr>
                        <a:t>Understand conservation of matter (frozen milk same as melted)  Can organize objects into hierarchies</a:t>
                      </a:r>
                      <a:endParaRPr i="0" sz="1200" u="none" cap="none" strike="noStrike">
                        <a:latin typeface="Montserrat"/>
                        <a:ea typeface="Montserrat"/>
                        <a:cs typeface="Montserrat"/>
                        <a:sym typeface="Montserrat"/>
                      </a:endParaRPr>
                    </a:p>
                    <a:p>
                      <a:pPr indent="0" lvl="0" marL="63500" marR="0" rtl="0" algn="l">
                        <a:lnSpc>
                          <a:spcPct val="100000"/>
                        </a:lnSpc>
                        <a:spcBef>
                          <a:spcPts val="0"/>
                        </a:spcBef>
                        <a:spcAft>
                          <a:spcPts val="0"/>
                        </a:spcAft>
                        <a:buNone/>
                      </a:pPr>
                      <a:r>
                        <a:rPr i="0" lang="en-US" sz="1200" u="none" cap="none" strike="noStrike">
                          <a:latin typeface="Montserrat"/>
                          <a:ea typeface="Montserrat"/>
                          <a:cs typeface="Montserrat"/>
                          <a:sym typeface="Montserrat"/>
                        </a:rPr>
                        <a:t>Children seem rational and organized</a:t>
                      </a:r>
                      <a:endParaRPr i="0" sz="1200" u="none" cap="none" strike="noStrike">
                        <a:latin typeface="Montserrat"/>
                        <a:ea typeface="Montserrat"/>
                        <a:cs typeface="Montserrat"/>
                        <a:sym typeface="Montserrat"/>
                      </a:endParaRPr>
                    </a:p>
                  </a:txBody>
                  <a:tcPr marT="45725" marB="45725" marR="91450" marL="91450">
                    <a:lnL cap="flat" cmpd="sng" w="12700">
                      <a:solidFill>
                        <a:srgbClr val="CBCBCB"/>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r>
              <a:tr h="1262025">
                <a:tc>
                  <a:txBody>
                    <a:bodyPr/>
                    <a:lstStyle/>
                    <a:p>
                      <a:pPr indent="0" lvl="0" marL="63500" marR="0" rtl="0" algn="l">
                        <a:lnSpc>
                          <a:spcPct val="100000"/>
                        </a:lnSpc>
                        <a:spcBef>
                          <a:spcPts val="0"/>
                        </a:spcBef>
                        <a:spcAft>
                          <a:spcPts val="0"/>
                        </a:spcAft>
                        <a:buNone/>
                      </a:pPr>
                      <a:r>
                        <a:rPr b="1" i="0" lang="en-US" sz="1400" u="none" cap="none" strike="noStrike">
                          <a:solidFill>
                            <a:srgbClr val="C00000"/>
                          </a:solidFill>
                          <a:latin typeface="Montserrat"/>
                          <a:ea typeface="Montserrat"/>
                          <a:cs typeface="Montserrat"/>
                          <a:sym typeface="Montserrat"/>
                        </a:rPr>
                        <a:t>Adolescence: 11-19y</a:t>
                      </a:r>
                      <a:endParaRPr i="0" sz="1400" u="none" cap="none" strike="noStrike">
                        <a:solidFill>
                          <a:srgbClr val="C00000"/>
                        </a:solidFill>
                        <a:latin typeface="Montserrat"/>
                        <a:ea typeface="Montserrat"/>
                        <a:cs typeface="Montserrat"/>
                        <a:sym typeface="Montserrat"/>
                      </a:endParaRPr>
                    </a:p>
                  </a:txBody>
                  <a:tcPr marT="45725" marB="45725" marR="91450" marL="91450" anchor="ctr">
                    <a:lnL cap="flat" cmpd="sng" w="9525">
                      <a:solidFill>
                        <a:srgbClr val="7F7F7F"/>
                      </a:solidFill>
                      <a:prstDash val="solid"/>
                      <a:round/>
                      <a:headEnd len="sm" w="sm" type="none"/>
                      <a:tailEnd len="sm" w="sm" type="none"/>
                    </a:lnL>
                    <a:lnR cap="flat" cmpd="sng" w="12700">
                      <a:solidFill>
                        <a:srgbClr val="CBCBCB"/>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E3E5E8"/>
                    </a:solidFill>
                  </a:tcPr>
                </a:tc>
                <a:tc>
                  <a:txBody>
                    <a:bodyPr/>
                    <a:lstStyle/>
                    <a:p>
                      <a:pPr indent="0" lvl="0" marL="0" marR="0" rtl="0" algn="l">
                        <a:lnSpc>
                          <a:spcPct val="100000"/>
                        </a:lnSpc>
                        <a:spcBef>
                          <a:spcPts val="0"/>
                        </a:spcBef>
                        <a:spcAft>
                          <a:spcPts val="0"/>
                        </a:spcAft>
                        <a:buNone/>
                      </a:pPr>
                      <a:r>
                        <a:rPr b="1" i="0" lang="en-US" sz="1400" u="none" cap="none" strike="noStrike">
                          <a:solidFill>
                            <a:srgbClr val="C00000"/>
                          </a:solidFill>
                          <a:latin typeface="Montserrat"/>
                          <a:ea typeface="Montserrat"/>
                          <a:cs typeface="Montserrat"/>
                          <a:sym typeface="Montserrat"/>
                        </a:rPr>
                        <a:t>Formal operational</a:t>
                      </a:r>
                      <a:endParaRPr b="1" i="0" sz="1400" u="none" cap="none" strike="noStrike">
                        <a:solidFill>
                          <a:srgbClr val="C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i="0" lang="en-US" sz="1400" u="none" cap="none" strike="noStrike">
                          <a:solidFill>
                            <a:srgbClr val="C00000"/>
                          </a:solidFill>
                          <a:latin typeface="Montserrat"/>
                          <a:ea typeface="Montserrat"/>
                          <a:cs typeface="Montserrat"/>
                          <a:sym typeface="Montserrat"/>
                        </a:rPr>
                        <a:t>Hypothetical-deductive reasoning: adolescent quick thinking or excuses  Imaginary audience: everybody is looking at them</a:t>
                      </a:r>
                      <a:endParaRPr/>
                    </a:p>
                    <a:p>
                      <a:pPr indent="0" lvl="0" marL="0" marR="2687955" rtl="0" algn="l">
                        <a:lnSpc>
                          <a:spcPct val="100000"/>
                        </a:lnSpc>
                        <a:spcBef>
                          <a:spcPts val="0"/>
                        </a:spcBef>
                        <a:spcAft>
                          <a:spcPts val="0"/>
                        </a:spcAft>
                        <a:buNone/>
                      </a:pPr>
                      <a:r>
                        <a:rPr i="0" lang="en-US" sz="1400" u="none" cap="none" strike="noStrike">
                          <a:solidFill>
                            <a:srgbClr val="C00000"/>
                          </a:solidFill>
                          <a:latin typeface="Montserrat"/>
                          <a:ea typeface="Montserrat"/>
                          <a:cs typeface="Montserrat"/>
                          <a:sym typeface="Montserrat"/>
                        </a:rPr>
                        <a:t>Personal fable: inﬂated opinion of themselves  Propositional thinking: logic</a:t>
                      </a:r>
                      <a:endParaRPr/>
                    </a:p>
                  </a:txBody>
                  <a:tcPr marT="45725" marB="45725" marR="91450" marL="91450">
                    <a:lnL cap="flat" cmpd="sng" w="12700">
                      <a:solidFill>
                        <a:srgbClr val="CBCBCB"/>
                      </a:solidFill>
                      <a:prstDash val="solid"/>
                      <a:round/>
                      <a:headEnd len="sm" w="sm" type="none"/>
                      <a:tailEnd len="sm" w="sm" type="none"/>
                    </a:lnL>
                    <a:lnR cap="flat" cmpd="sng" w="12700">
                      <a:solidFill>
                        <a:srgbClr val="CBCBCB"/>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E3E5E8"/>
                    </a:solidFill>
                  </a:tcPr>
                </a:tc>
                <a:tc>
                  <a:txBody>
                    <a:bodyPr/>
                    <a:lstStyle/>
                    <a:p>
                      <a:pPr indent="0" lvl="0" marL="63500" marR="0" rtl="0" algn="l">
                        <a:lnSpc>
                          <a:spcPct val="100000"/>
                        </a:lnSpc>
                        <a:spcBef>
                          <a:spcPts val="0"/>
                        </a:spcBef>
                        <a:spcAft>
                          <a:spcPts val="0"/>
                        </a:spcAft>
                        <a:buNone/>
                      </a:pPr>
                      <a:r>
                        <a:rPr b="1" i="0" lang="en-US" sz="1400" u="none" cap="none" strike="noStrike">
                          <a:solidFill>
                            <a:srgbClr val="C00000"/>
                          </a:solidFill>
                          <a:latin typeface="Montserrat"/>
                          <a:ea typeface="Montserrat"/>
                          <a:cs typeface="Montserrat"/>
                          <a:sym typeface="Montserrat"/>
                        </a:rPr>
                        <a:t>Abstraction and reason</a:t>
                      </a:r>
                      <a:endParaRPr i="0" sz="1400" u="none" cap="none" strike="noStrike">
                        <a:solidFill>
                          <a:srgbClr val="C00000"/>
                        </a:solidFill>
                        <a:latin typeface="Montserrat"/>
                        <a:ea typeface="Montserrat"/>
                        <a:cs typeface="Montserrat"/>
                        <a:sym typeface="Montserrat"/>
                      </a:endParaRPr>
                    </a:p>
                    <a:p>
                      <a:pPr indent="0" lvl="0" marL="63500" marR="0" rtl="0" algn="l">
                        <a:lnSpc>
                          <a:spcPct val="100000"/>
                        </a:lnSpc>
                        <a:spcBef>
                          <a:spcPts val="0"/>
                        </a:spcBef>
                        <a:spcAft>
                          <a:spcPts val="0"/>
                        </a:spcAft>
                        <a:buNone/>
                      </a:pPr>
                      <a:r>
                        <a:rPr i="0" lang="en-US" sz="1400" u="none" cap="none" strike="noStrike">
                          <a:solidFill>
                            <a:srgbClr val="C00000"/>
                          </a:solidFill>
                          <a:latin typeface="Montserrat"/>
                          <a:ea typeface="Montserrat"/>
                          <a:cs typeface="Montserrat"/>
                          <a:sym typeface="Montserrat"/>
                        </a:rPr>
                        <a:t>Can think of all possibilities</a:t>
                      </a:r>
                      <a:endParaRPr i="0" sz="1400" u="none" cap="none" strike="noStrike">
                        <a:solidFill>
                          <a:srgbClr val="C00000"/>
                        </a:solidFill>
                        <a:latin typeface="Montserrat"/>
                        <a:ea typeface="Montserrat"/>
                        <a:cs typeface="Montserrat"/>
                        <a:sym typeface="Montserrat"/>
                      </a:endParaRPr>
                    </a:p>
                  </a:txBody>
                  <a:tcPr marT="45725" marB="45725" marR="91450" marL="91450">
                    <a:lnL cap="flat" cmpd="sng" w="12700">
                      <a:solidFill>
                        <a:srgbClr val="CBCBCB"/>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E3E5E8"/>
                    </a:solidFill>
                  </a:tcPr>
                </a:tc>
              </a:tr>
            </a:tbl>
          </a:graphicData>
        </a:graphic>
      </p:graphicFrame>
      <p:sp>
        <p:nvSpPr>
          <p:cNvPr id="145" name="Google Shape;145;p16"/>
          <p:cNvSpPr txBox="1"/>
          <p:nvPr>
            <p:ph type="title"/>
          </p:nvPr>
        </p:nvSpPr>
        <p:spPr>
          <a:xfrm>
            <a:off x="680830" y="2554360"/>
            <a:ext cx="11418000" cy="579600"/>
          </a:xfrm>
          <a:prstGeom prst="rect">
            <a:avLst/>
          </a:prstGeom>
          <a:noFill/>
          <a:ln>
            <a:noFill/>
          </a:ln>
        </p:spPr>
        <p:txBody>
          <a:bodyPr anchorCtr="0" anchor="t" bIns="0" lIns="0" spcFirstLastPara="1" rIns="0" wrap="square" tIns="12700">
            <a:noAutofit/>
          </a:bodyPr>
          <a:lstStyle/>
          <a:p>
            <a:pPr indent="0" lvl="0" marL="12700" rtl="0" algn="l">
              <a:lnSpc>
                <a:spcPct val="100000"/>
              </a:lnSpc>
              <a:spcBef>
                <a:spcPts val="100"/>
              </a:spcBef>
              <a:spcAft>
                <a:spcPts val="0"/>
              </a:spcAft>
              <a:buSzPts val="7000"/>
              <a:buNone/>
            </a:pPr>
            <a:r>
              <a:rPr b="1" lang="en-US" sz="3600">
                <a:solidFill>
                  <a:srgbClr val="1F3864"/>
                </a:solidFill>
                <a:latin typeface="Montserrat"/>
                <a:ea typeface="Montserrat"/>
                <a:cs typeface="Montserrat"/>
                <a:sym typeface="Montserrat"/>
              </a:rPr>
              <a:t>Piaget’s Stages Of Cognitive Development</a:t>
            </a:r>
            <a:endParaRPr sz="3600">
              <a:solidFill>
                <a:srgbClr val="1F3864"/>
              </a:solidFill>
              <a:latin typeface="Montserrat"/>
              <a:ea typeface="Montserrat"/>
              <a:cs typeface="Montserrat"/>
              <a:sym typeface="Montserrat"/>
            </a:endParaRPr>
          </a:p>
        </p:txBody>
      </p:sp>
      <p:pic>
        <p:nvPicPr>
          <p:cNvPr id="146" name="Google Shape;146;p16"/>
          <p:cNvPicPr preferRelativeResize="0"/>
          <p:nvPr/>
        </p:nvPicPr>
        <p:blipFill rotWithShape="1">
          <a:blip r:embed="rId3">
            <a:alphaModFix/>
          </a:blip>
          <a:srcRect b="0" l="0" r="0" t="0"/>
          <a:stretch/>
        </p:blipFill>
        <p:spPr>
          <a:xfrm>
            <a:off x="13897705" y="1058097"/>
            <a:ext cx="3094373" cy="2062915"/>
          </a:xfrm>
          <a:prstGeom prst="rect">
            <a:avLst/>
          </a:prstGeom>
          <a:noFill/>
          <a:ln>
            <a:noFill/>
          </a:ln>
        </p:spPr>
      </p:pic>
      <p:sp>
        <p:nvSpPr>
          <p:cNvPr id="147" name="Google Shape;147;p16"/>
          <p:cNvSpPr txBox="1"/>
          <p:nvPr/>
        </p:nvSpPr>
        <p:spPr>
          <a:xfrm>
            <a:off x="680830" y="13445334"/>
            <a:ext cx="12999900" cy="5796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100"/>
              </a:spcBef>
              <a:spcAft>
                <a:spcPts val="0"/>
              </a:spcAft>
              <a:buClr>
                <a:schemeClr val="accent5"/>
              </a:buClr>
              <a:buSzPts val="7000"/>
              <a:buFont typeface="Merriweather"/>
              <a:buNone/>
            </a:pPr>
            <a:r>
              <a:rPr b="1" i="0" lang="en-US" sz="3600" u="none" cap="none" strike="noStrike">
                <a:solidFill>
                  <a:srgbClr val="1F3864"/>
                </a:solidFill>
                <a:latin typeface="Montserrat"/>
                <a:ea typeface="Montserrat"/>
                <a:cs typeface="Montserrat"/>
                <a:sym typeface="Montserrat"/>
              </a:rPr>
              <a:t>Mahler’s Separation-individuation  </a:t>
            </a:r>
            <a:r>
              <a:rPr b="1" i="0" lang="en-US" sz="1200" u="none" cap="none" strike="noStrike">
                <a:solidFill>
                  <a:srgbClr val="7F7F7F"/>
                </a:solidFill>
                <a:latin typeface="Montserrat"/>
                <a:ea typeface="Montserrat"/>
                <a:cs typeface="Montserrat"/>
                <a:sym typeface="Montserrat"/>
              </a:rPr>
              <a:t>(not important)</a:t>
            </a:r>
            <a:endParaRPr b="1" i="0" sz="3600" u="none" cap="none" strike="noStrike">
              <a:solidFill>
                <a:srgbClr val="7F7F7F"/>
              </a:solidFill>
              <a:latin typeface="Montserrat"/>
              <a:ea typeface="Montserrat"/>
              <a:cs typeface="Montserrat"/>
              <a:sym typeface="Montserrat"/>
            </a:endParaRPr>
          </a:p>
        </p:txBody>
      </p:sp>
      <p:sp>
        <p:nvSpPr>
          <p:cNvPr id="148" name="Google Shape;148;p16"/>
          <p:cNvSpPr txBox="1"/>
          <p:nvPr/>
        </p:nvSpPr>
        <p:spPr>
          <a:xfrm>
            <a:off x="680830" y="14221288"/>
            <a:ext cx="14657400" cy="5591400"/>
          </a:xfrm>
          <a:prstGeom prst="rect">
            <a:avLst/>
          </a:prstGeom>
          <a:noFill/>
          <a:ln>
            <a:noFill/>
          </a:ln>
        </p:spPr>
        <p:txBody>
          <a:bodyPr anchorCtr="0" anchor="t" bIns="0" lIns="0" spcFirstLastPara="1" rIns="0" wrap="square" tIns="12700">
            <a:noAutofit/>
          </a:bodyPr>
          <a:lstStyle/>
          <a:p>
            <a:pPr indent="-342900" lvl="0" marL="3556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000000"/>
                </a:solidFill>
                <a:latin typeface="Montserrat"/>
                <a:ea typeface="Montserrat"/>
                <a:cs typeface="Montserrat"/>
                <a:sym typeface="Montserrat"/>
              </a:rPr>
              <a:t>Normal autism (birth-2 mos)</a:t>
            </a:r>
            <a:endParaRPr b="1" i="0" sz="2400" u="none" cap="none" strike="noStrike">
              <a:solidFill>
                <a:srgbClr val="000000"/>
              </a:solidFill>
              <a:latin typeface="Montserrat"/>
              <a:ea typeface="Montserrat"/>
              <a:cs typeface="Montserrat"/>
              <a:sym typeface="Montserrat"/>
            </a:endParaRPr>
          </a:p>
          <a:p>
            <a:pPr indent="-342900" lvl="0" marL="584200" marR="0" rtl="0" algn="l">
              <a:lnSpc>
                <a:spcPct val="100000"/>
              </a:lnSpc>
              <a:spcBef>
                <a:spcPts val="100"/>
              </a:spcBef>
              <a:spcAft>
                <a:spcPts val="0"/>
              </a:spcAft>
              <a:buClr>
                <a:srgbClr val="000000"/>
              </a:buClr>
              <a:buSzPts val="2400"/>
              <a:buFont typeface="Noto Sans Symbols"/>
              <a:buChar char="▪"/>
            </a:pPr>
            <a:r>
              <a:rPr b="0" i="0" lang="en-US" sz="2400" u="none" cap="none" strike="noStrike">
                <a:solidFill>
                  <a:srgbClr val="000000"/>
                </a:solidFill>
                <a:latin typeface="Montserrat"/>
                <a:ea typeface="Montserrat"/>
                <a:cs typeface="Montserrat"/>
                <a:sym typeface="Montserrat"/>
              </a:rPr>
              <a:t>Periods of sleep outweigh periods of arousal in a state reminiscent of intrauterine life.</a:t>
            </a:r>
            <a:endParaRPr b="0" i="0" sz="2400" u="none" cap="none" strike="noStrike">
              <a:solidFill>
                <a:srgbClr val="000000"/>
              </a:solidFill>
              <a:latin typeface="Montserrat"/>
              <a:ea typeface="Montserrat"/>
              <a:cs typeface="Montserrat"/>
              <a:sym typeface="Montserrat"/>
            </a:endParaRPr>
          </a:p>
          <a:p>
            <a:pPr indent="-342900" lvl="0" marL="3556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000000"/>
                </a:solidFill>
                <a:latin typeface="Montserrat"/>
                <a:ea typeface="Montserrat"/>
                <a:cs typeface="Montserrat"/>
                <a:sym typeface="Montserrat"/>
              </a:rPr>
              <a:t>Symbiosis (2-5 mos)</a:t>
            </a:r>
            <a:endParaRPr b="1" i="0" sz="2400" u="none" cap="none" strike="noStrike">
              <a:solidFill>
                <a:srgbClr val="000000"/>
              </a:solidFill>
              <a:latin typeface="Montserrat"/>
              <a:ea typeface="Montserrat"/>
              <a:cs typeface="Montserrat"/>
              <a:sym typeface="Montserrat"/>
            </a:endParaRPr>
          </a:p>
          <a:p>
            <a:pPr indent="-342900" lvl="0" marL="584200" marR="508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Montserrat"/>
                <a:ea typeface="Montserrat"/>
                <a:cs typeface="Montserrat"/>
                <a:sym typeface="Montserrat"/>
              </a:rPr>
              <a:t>Developing perceptual abilities gradually enable infants to distinguish the inner from the outer world;  mother-infant is perceived as a single fused entity.</a:t>
            </a:r>
            <a:endParaRPr b="0" i="0" sz="2400" u="none" cap="none" strike="noStrike">
              <a:solidFill>
                <a:srgbClr val="000000"/>
              </a:solidFill>
              <a:latin typeface="Montserrat"/>
              <a:ea typeface="Montserrat"/>
              <a:cs typeface="Montserrat"/>
              <a:sym typeface="Montserrat"/>
            </a:endParaRPr>
          </a:p>
          <a:p>
            <a:pPr indent="-342900" lvl="0" marL="3556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000000"/>
                </a:solidFill>
                <a:latin typeface="Montserrat"/>
                <a:ea typeface="Montserrat"/>
                <a:cs typeface="Montserrat"/>
                <a:sym typeface="Montserrat"/>
              </a:rPr>
              <a:t>Diﬀerentiation (5-10 mos)</a:t>
            </a:r>
            <a:endParaRPr/>
          </a:p>
          <a:p>
            <a:pPr indent="-342900" lvl="0" marL="584200" marR="66675" rtl="0" algn="l">
              <a:lnSpc>
                <a:spcPct val="100000"/>
              </a:lnSpc>
              <a:spcBef>
                <a:spcPts val="100"/>
              </a:spcBef>
              <a:spcAft>
                <a:spcPts val="0"/>
              </a:spcAft>
              <a:buClr>
                <a:srgbClr val="000000"/>
              </a:buClr>
              <a:buSzPts val="2400"/>
              <a:buFont typeface="Noto Sans Symbols"/>
              <a:buChar char="▪"/>
            </a:pPr>
            <a:r>
              <a:rPr b="0" i="0" lang="en-US" sz="2400" u="none" cap="none" strike="noStrike">
                <a:solidFill>
                  <a:srgbClr val="000000"/>
                </a:solidFill>
                <a:latin typeface="Montserrat"/>
                <a:ea typeface="Montserrat"/>
                <a:cs typeface="Montserrat"/>
                <a:sym typeface="Montserrat"/>
              </a:rPr>
              <a:t>Progressive neurological development and increased alertness draw infants' attention away from self  to the outer world. Physical and psychological distinctiveness from the mother is gradually  appreciated.</a:t>
            </a:r>
            <a:endParaRPr b="0" i="0" sz="2400" u="none" cap="none" strike="noStrike">
              <a:solidFill>
                <a:srgbClr val="000000"/>
              </a:solidFill>
              <a:latin typeface="Montserrat"/>
              <a:ea typeface="Montserrat"/>
              <a:cs typeface="Montserrat"/>
              <a:sym typeface="Montserrat"/>
            </a:endParaRPr>
          </a:p>
          <a:p>
            <a:pPr indent="-342900" lvl="0" marL="3556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000000"/>
                </a:solidFill>
                <a:latin typeface="Montserrat"/>
                <a:ea typeface="Montserrat"/>
                <a:cs typeface="Montserrat"/>
                <a:sym typeface="Montserrat"/>
              </a:rPr>
              <a:t>Practicing (10-18 mos)</a:t>
            </a:r>
            <a:endParaRPr b="1" i="0" sz="2400" u="none" cap="none" strike="noStrike">
              <a:solidFill>
                <a:srgbClr val="000000"/>
              </a:solidFill>
              <a:latin typeface="Montserrat"/>
              <a:ea typeface="Montserrat"/>
              <a:cs typeface="Montserrat"/>
              <a:sym typeface="Montserrat"/>
            </a:endParaRPr>
          </a:p>
          <a:p>
            <a:pPr indent="-342900" lvl="0" marL="584200" marR="0" rtl="0" algn="l">
              <a:lnSpc>
                <a:spcPct val="100000"/>
              </a:lnSpc>
              <a:spcBef>
                <a:spcPts val="100"/>
              </a:spcBef>
              <a:spcAft>
                <a:spcPts val="0"/>
              </a:spcAft>
              <a:buClr>
                <a:srgbClr val="000000"/>
              </a:buClr>
              <a:buSzPts val="2400"/>
              <a:buFont typeface="Noto Sans Symbols"/>
              <a:buChar char="▪"/>
            </a:pPr>
            <a:r>
              <a:rPr b="0" i="0" lang="en-US" sz="2400" u="none" cap="none" strike="noStrike">
                <a:solidFill>
                  <a:srgbClr val="000000"/>
                </a:solidFill>
                <a:latin typeface="Montserrat"/>
                <a:ea typeface="Montserrat"/>
                <a:cs typeface="Montserrat"/>
                <a:sym typeface="Montserrat"/>
              </a:rPr>
              <a:t>The ability to move autonomously increases children's exploration of the outer world.</a:t>
            </a:r>
            <a:endParaRPr b="0" i="0" sz="2400" u="none" cap="none" strike="noStrike">
              <a:solidFill>
                <a:srgbClr val="000000"/>
              </a:solidFill>
              <a:latin typeface="Montserrat"/>
              <a:ea typeface="Montserrat"/>
              <a:cs typeface="Montserrat"/>
              <a:sym typeface="Montserrat"/>
            </a:endParaRPr>
          </a:p>
          <a:p>
            <a:pPr indent="-342900" lvl="0" marL="3556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000000"/>
                </a:solidFill>
                <a:latin typeface="Montserrat"/>
                <a:ea typeface="Montserrat"/>
                <a:cs typeface="Montserrat"/>
                <a:sym typeface="Montserrat"/>
              </a:rPr>
              <a:t>Rapprochement (18-24 mos)</a:t>
            </a:r>
            <a:endParaRPr b="1" i="0" sz="2400" u="none" cap="none" strike="noStrike">
              <a:solidFill>
                <a:srgbClr val="000000"/>
              </a:solidFill>
              <a:latin typeface="Montserrat"/>
              <a:ea typeface="Montserrat"/>
              <a:cs typeface="Montserrat"/>
              <a:sym typeface="Montserrat"/>
            </a:endParaRPr>
          </a:p>
          <a:p>
            <a:pPr indent="-342900" lvl="0" marL="584200" marR="5461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Montserrat"/>
                <a:ea typeface="Montserrat"/>
                <a:cs typeface="Montserrat"/>
                <a:sym typeface="Montserrat"/>
              </a:rPr>
              <a:t>As children slowly realize their helplessness and dependence, the need for independence alternates  with the need for closeness. Children move away from their mothers and come back for reassurance.</a:t>
            </a:r>
            <a:endParaRPr b="0" i="0" sz="2400" u="none" cap="none" strike="noStrike">
              <a:solidFill>
                <a:srgbClr val="000000"/>
              </a:solidFill>
              <a:latin typeface="Montserrat"/>
              <a:ea typeface="Montserrat"/>
              <a:cs typeface="Montserrat"/>
              <a:sym typeface="Montserrat"/>
            </a:endParaRPr>
          </a:p>
        </p:txBody>
      </p:sp>
      <p:sp>
        <p:nvSpPr>
          <p:cNvPr id="149" name="Google Shape;149;p16"/>
          <p:cNvSpPr/>
          <p:nvPr/>
        </p:nvSpPr>
        <p:spPr>
          <a:xfrm>
            <a:off x="617883" y="11758954"/>
            <a:ext cx="149646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solidFill>
                  <a:srgbClr val="7F7F7F"/>
                </a:solidFill>
                <a:latin typeface="Montserrat"/>
                <a:ea typeface="Montserrat"/>
                <a:cs typeface="Montserrat"/>
                <a:sym typeface="Montserrat"/>
              </a:rPr>
              <a:t>The Piaget stages of development is a blueprint that describes the stages of normal intellectual development, from infancy through adulthood. This includes thought, judgment, and knowledge. The stages were named after psychologist and developmental biologist Jean Piaget, who recorded the intellectual development and abilities of infants, children, and teens.</a:t>
            </a:r>
            <a:endParaRPr/>
          </a:p>
        </p:txBody>
      </p:sp>
      <p:pic>
        <p:nvPicPr>
          <p:cNvPr id="150" name="Google Shape;150;p16">
            <a:hlinkClick r:id="rId4"/>
          </p:cNvPr>
          <p:cNvPicPr preferRelativeResize="0"/>
          <p:nvPr/>
        </p:nvPicPr>
        <p:blipFill rotWithShape="1">
          <a:blip r:embed="rId5">
            <a:alphaModFix/>
          </a:blip>
          <a:srcRect b="22614" l="13546" r="14052" t="23386"/>
          <a:stretch/>
        </p:blipFill>
        <p:spPr>
          <a:xfrm>
            <a:off x="11177225" y="2581050"/>
            <a:ext cx="864777" cy="645000"/>
          </a:xfrm>
          <a:prstGeom prst="rect">
            <a:avLst/>
          </a:prstGeom>
          <a:noFill/>
          <a:ln>
            <a:noFill/>
          </a:ln>
        </p:spPr>
      </p:pic>
      <p:pic>
        <p:nvPicPr>
          <p:cNvPr id="151" name="Google Shape;151;p16">
            <a:hlinkClick r:id="rId6"/>
          </p:cNvPr>
          <p:cNvPicPr preferRelativeResize="0"/>
          <p:nvPr/>
        </p:nvPicPr>
        <p:blipFill rotWithShape="1">
          <a:blip r:embed="rId5">
            <a:alphaModFix/>
          </a:blip>
          <a:srcRect b="22614" l="13546" r="14052" t="23386"/>
          <a:stretch/>
        </p:blipFill>
        <p:spPr>
          <a:xfrm>
            <a:off x="12244025" y="2581050"/>
            <a:ext cx="864777" cy="64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7"/>
          <p:cNvSpPr/>
          <p:nvPr/>
        </p:nvSpPr>
        <p:spPr>
          <a:xfrm>
            <a:off x="663244" y="2989385"/>
            <a:ext cx="8480700" cy="4851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 name="Google Shape;157;p17"/>
          <p:cNvSpPr/>
          <p:nvPr/>
        </p:nvSpPr>
        <p:spPr>
          <a:xfrm>
            <a:off x="7117884" y="602251"/>
            <a:ext cx="3182400" cy="76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4400" u="none" cap="none" strike="noStrike">
                <a:solidFill>
                  <a:srgbClr val="8DA9DB"/>
                </a:solidFill>
                <a:latin typeface="Montserrat"/>
                <a:ea typeface="Montserrat"/>
                <a:cs typeface="Montserrat"/>
                <a:sym typeface="Montserrat"/>
              </a:rPr>
              <a:t>THEORIES</a:t>
            </a:r>
            <a:endParaRPr/>
          </a:p>
        </p:txBody>
      </p:sp>
      <p:sp>
        <p:nvSpPr>
          <p:cNvPr id="158" name="Google Shape;158;p17"/>
          <p:cNvSpPr txBox="1"/>
          <p:nvPr>
            <p:ph type="title"/>
          </p:nvPr>
        </p:nvSpPr>
        <p:spPr>
          <a:xfrm>
            <a:off x="663249" y="2281275"/>
            <a:ext cx="12426900" cy="579600"/>
          </a:xfrm>
          <a:prstGeom prst="rect">
            <a:avLst/>
          </a:prstGeom>
          <a:noFill/>
          <a:ln>
            <a:noFill/>
          </a:ln>
        </p:spPr>
        <p:txBody>
          <a:bodyPr anchorCtr="0" anchor="t" bIns="0" lIns="0" spcFirstLastPara="1" rIns="0" wrap="square" tIns="12700">
            <a:noAutofit/>
          </a:bodyPr>
          <a:lstStyle/>
          <a:p>
            <a:pPr indent="0" lvl="0" marL="12700" rtl="0" algn="l">
              <a:lnSpc>
                <a:spcPct val="100000"/>
              </a:lnSpc>
              <a:spcBef>
                <a:spcPts val="100"/>
              </a:spcBef>
              <a:spcAft>
                <a:spcPts val="0"/>
              </a:spcAft>
              <a:buSzPts val="7000"/>
              <a:buNone/>
            </a:pPr>
            <a:r>
              <a:rPr b="1" lang="en-US" sz="3600">
                <a:solidFill>
                  <a:srgbClr val="1F3864"/>
                </a:solidFill>
                <a:latin typeface="Montserrat"/>
                <a:ea typeface="Montserrat"/>
                <a:cs typeface="Montserrat"/>
                <a:sym typeface="Montserrat"/>
              </a:rPr>
              <a:t>Erik Erikson's theory of psychosocial development</a:t>
            </a:r>
            <a:endParaRPr/>
          </a:p>
        </p:txBody>
      </p:sp>
      <p:sp>
        <p:nvSpPr>
          <p:cNvPr id="159" name="Google Shape;159;p17"/>
          <p:cNvSpPr/>
          <p:nvPr/>
        </p:nvSpPr>
        <p:spPr>
          <a:xfrm>
            <a:off x="9476362" y="2989385"/>
            <a:ext cx="7598400" cy="4851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17"/>
          <p:cNvSpPr/>
          <p:nvPr/>
        </p:nvSpPr>
        <p:spPr>
          <a:xfrm>
            <a:off x="504984" y="10181028"/>
            <a:ext cx="9219300" cy="59796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17"/>
          <p:cNvSpPr txBox="1"/>
          <p:nvPr/>
        </p:nvSpPr>
        <p:spPr>
          <a:xfrm>
            <a:off x="574993" y="9373389"/>
            <a:ext cx="14565000" cy="5796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100"/>
              </a:spcBef>
              <a:spcAft>
                <a:spcPts val="0"/>
              </a:spcAft>
              <a:buClr>
                <a:schemeClr val="accent5"/>
              </a:buClr>
              <a:buSzPts val="7000"/>
              <a:buFont typeface="Merriweather"/>
              <a:buNone/>
            </a:pPr>
            <a:r>
              <a:rPr b="1" i="0" lang="en-US" sz="3600" u="none" cap="none" strike="noStrike">
                <a:solidFill>
                  <a:srgbClr val="1F3864"/>
                </a:solidFill>
                <a:latin typeface="Montserrat"/>
                <a:ea typeface="Montserrat"/>
                <a:cs typeface="Montserrat"/>
                <a:sym typeface="Montserrat"/>
              </a:rPr>
              <a:t>Psychosexual Development Theory by Freud</a:t>
            </a:r>
            <a:endParaRPr/>
          </a:p>
        </p:txBody>
      </p:sp>
      <p:pic>
        <p:nvPicPr>
          <p:cNvPr descr="Freud's 5 Stages of Psychosexual Development" id="162" name="Google Shape;162;p17"/>
          <p:cNvPicPr preferRelativeResize="0"/>
          <p:nvPr/>
        </p:nvPicPr>
        <p:blipFill rotWithShape="1">
          <a:blip r:embed="rId6">
            <a:alphaModFix/>
          </a:blip>
          <a:srcRect b="0" l="0" r="0" t="0"/>
          <a:stretch/>
        </p:blipFill>
        <p:spPr>
          <a:xfrm>
            <a:off x="10018122" y="10160577"/>
            <a:ext cx="7056540" cy="4704360"/>
          </a:xfrm>
          <a:prstGeom prst="rect">
            <a:avLst/>
          </a:prstGeom>
          <a:noFill/>
          <a:ln>
            <a:noFill/>
          </a:ln>
        </p:spPr>
      </p:pic>
      <p:sp>
        <p:nvSpPr>
          <p:cNvPr id="163" name="Google Shape;163;p17"/>
          <p:cNvSpPr/>
          <p:nvPr/>
        </p:nvSpPr>
        <p:spPr>
          <a:xfrm>
            <a:off x="544796" y="14630402"/>
            <a:ext cx="9179400" cy="1530300"/>
          </a:xfrm>
          <a:prstGeom prst="rect">
            <a:avLst/>
          </a:prstGeom>
          <a:noFill/>
          <a:ln cap="flat" cmpd="sng" w="285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accent2"/>
              </a:solidFill>
              <a:latin typeface="Arial"/>
              <a:ea typeface="Arial"/>
              <a:cs typeface="Arial"/>
              <a:sym typeface="Arial"/>
            </a:endParaRPr>
          </a:p>
        </p:txBody>
      </p:sp>
      <p:sp>
        <p:nvSpPr>
          <p:cNvPr id="164" name="Google Shape;164;p17"/>
          <p:cNvSpPr/>
          <p:nvPr/>
        </p:nvSpPr>
        <p:spPr>
          <a:xfrm>
            <a:off x="574993" y="5779964"/>
            <a:ext cx="8568900" cy="884700"/>
          </a:xfrm>
          <a:prstGeom prst="rect">
            <a:avLst/>
          </a:prstGeom>
          <a:noFill/>
          <a:ln cap="flat" cmpd="sng" w="285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accent2"/>
              </a:solidFill>
              <a:latin typeface="Arial"/>
              <a:ea typeface="Arial"/>
              <a:cs typeface="Arial"/>
              <a:sym typeface="Arial"/>
            </a:endParaRPr>
          </a:p>
        </p:txBody>
      </p:sp>
      <p:sp>
        <p:nvSpPr>
          <p:cNvPr id="165" name="Google Shape;165;p17"/>
          <p:cNvSpPr txBox="1"/>
          <p:nvPr/>
        </p:nvSpPr>
        <p:spPr>
          <a:xfrm>
            <a:off x="3944575" y="17159725"/>
            <a:ext cx="11867400" cy="6411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100"/>
              </a:spcBef>
              <a:spcAft>
                <a:spcPts val="0"/>
              </a:spcAft>
              <a:buClr>
                <a:schemeClr val="accent5"/>
              </a:buClr>
              <a:buSzPts val="7000"/>
              <a:buFont typeface="Merriweather"/>
              <a:buNone/>
            </a:pPr>
            <a:r>
              <a:rPr b="1" i="0" lang="en-US" sz="4000" u="none" cap="none" strike="noStrike">
                <a:solidFill>
                  <a:srgbClr val="5488CF"/>
                </a:solidFill>
                <a:latin typeface="Montserrat"/>
                <a:ea typeface="Montserrat"/>
                <a:cs typeface="Montserrat"/>
                <a:sym typeface="Montserrat"/>
              </a:rPr>
              <a:t>Comparison Of Stages Of Development</a:t>
            </a:r>
            <a:endParaRPr b="0" i="0" sz="4000" u="none" cap="none" strike="noStrike">
              <a:solidFill>
                <a:srgbClr val="A8D08C"/>
              </a:solidFill>
              <a:latin typeface="Montserrat"/>
              <a:ea typeface="Montserrat"/>
              <a:cs typeface="Montserrat"/>
              <a:sym typeface="Montserrat"/>
            </a:endParaRPr>
          </a:p>
        </p:txBody>
      </p:sp>
      <p:graphicFrame>
        <p:nvGraphicFramePr>
          <p:cNvPr id="166" name="Google Shape;166;p17"/>
          <p:cNvGraphicFramePr/>
          <p:nvPr/>
        </p:nvGraphicFramePr>
        <p:xfrm>
          <a:off x="1055077" y="17924195"/>
          <a:ext cx="3000000" cy="3000000"/>
        </p:xfrm>
        <a:graphic>
          <a:graphicData uri="http://schemas.openxmlformats.org/drawingml/2006/table">
            <a:tbl>
              <a:tblPr bandRow="1" firstRow="1">
                <a:noFill/>
                <a:tableStyleId>{0DD2BCEA-6962-4CBB-A976-81BE690AA67F}</a:tableStyleId>
              </a:tblPr>
              <a:tblGrid>
                <a:gridCol w="2511500"/>
                <a:gridCol w="4770650"/>
                <a:gridCol w="4064175"/>
                <a:gridCol w="4356725"/>
              </a:tblGrid>
              <a:tr h="1169200">
                <a:tc>
                  <a:txBody>
                    <a:bodyPr/>
                    <a:lstStyle/>
                    <a:p>
                      <a:pPr indent="0" lvl="0" marL="292100" marR="0" rtl="0" algn="l">
                        <a:lnSpc>
                          <a:spcPct val="100000"/>
                        </a:lnSpc>
                        <a:spcBef>
                          <a:spcPts val="0"/>
                        </a:spcBef>
                        <a:spcAft>
                          <a:spcPts val="0"/>
                        </a:spcAft>
                        <a:buNone/>
                      </a:pPr>
                      <a:r>
                        <a:rPr b="1" lang="en-US" sz="2000" u="none" cap="none" strike="noStrike">
                          <a:latin typeface="Montserrat"/>
                          <a:ea typeface="Montserrat"/>
                          <a:cs typeface="Montserrat"/>
                          <a:sym typeface="Montserrat"/>
                        </a:rPr>
                        <a:t>Instinctual Phases</a:t>
                      </a:r>
                      <a:endParaRPr sz="20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294005" marR="0" rtl="0" algn="l">
                        <a:lnSpc>
                          <a:spcPct val="100000"/>
                        </a:lnSpc>
                        <a:spcBef>
                          <a:spcPts val="0"/>
                        </a:spcBef>
                        <a:spcAft>
                          <a:spcPts val="0"/>
                        </a:spcAft>
                        <a:buNone/>
                      </a:pPr>
                      <a:r>
                        <a:rPr b="1" lang="en-US" sz="2000" u="none" cap="none" strike="noStrike">
                          <a:latin typeface="Montserrat"/>
                          <a:ea typeface="Montserrat"/>
                          <a:cs typeface="Montserrat"/>
                          <a:sym typeface="Montserrat"/>
                        </a:rPr>
                        <a:t>Separation-Individuation</a:t>
                      </a:r>
                      <a:endParaRPr sz="20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292100" marR="0" rtl="0" algn="l">
                        <a:lnSpc>
                          <a:spcPct val="100000"/>
                        </a:lnSpc>
                        <a:spcBef>
                          <a:spcPts val="0"/>
                        </a:spcBef>
                        <a:spcAft>
                          <a:spcPts val="0"/>
                        </a:spcAft>
                        <a:buNone/>
                      </a:pPr>
                      <a:r>
                        <a:rPr b="1" lang="en-US" sz="2000" u="none" cap="none" strike="noStrike">
                          <a:latin typeface="Montserrat"/>
                          <a:ea typeface="Montserrat"/>
                          <a:cs typeface="Montserrat"/>
                          <a:sym typeface="Montserrat"/>
                        </a:rPr>
                        <a:t>Object Relations</a:t>
                      </a:r>
                      <a:endParaRPr sz="20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295910" marR="0" rtl="0" algn="l">
                        <a:lnSpc>
                          <a:spcPct val="100000"/>
                        </a:lnSpc>
                        <a:spcBef>
                          <a:spcPts val="0"/>
                        </a:spcBef>
                        <a:spcAft>
                          <a:spcPts val="0"/>
                        </a:spcAft>
                        <a:buNone/>
                      </a:pPr>
                      <a:r>
                        <a:rPr b="1" lang="en-US" sz="2000" u="none" cap="none" strike="noStrike">
                          <a:latin typeface="Montserrat"/>
                          <a:ea typeface="Montserrat"/>
                          <a:cs typeface="Montserrat"/>
                          <a:sym typeface="Montserrat"/>
                        </a:rPr>
                        <a:t>Psychosocial Crises(Erikson)</a:t>
                      </a:r>
                      <a:endParaRPr sz="20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r>
              <a:tr h="1053500">
                <a:tc>
                  <a:txBody>
                    <a:bodyPr/>
                    <a:lstStyle/>
                    <a:p>
                      <a:pPr indent="0" lvl="0" marL="0" marR="0" rtl="0" algn="l">
                        <a:lnSpc>
                          <a:spcPct val="100000"/>
                        </a:lnSpc>
                        <a:spcBef>
                          <a:spcPts val="0"/>
                        </a:spcBef>
                        <a:spcAft>
                          <a:spcPts val="0"/>
                        </a:spcAft>
                        <a:buNone/>
                      </a:pPr>
                      <a:r>
                        <a:t/>
                      </a:r>
                      <a:endParaRPr sz="2400" u="none" cap="none" strike="noStrike">
                        <a:latin typeface="Montserrat"/>
                        <a:ea typeface="Montserrat"/>
                        <a:cs typeface="Montserrat"/>
                        <a:sym typeface="Montserrat"/>
                      </a:endParaRPr>
                    </a:p>
                    <a:p>
                      <a:pPr indent="0" lvl="0" marL="292100" marR="0" rtl="0" algn="l">
                        <a:lnSpc>
                          <a:spcPct val="100000"/>
                        </a:lnSpc>
                        <a:spcBef>
                          <a:spcPts val="1380"/>
                        </a:spcBef>
                        <a:spcAft>
                          <a:spcPts val="0"/>
                        </a:spcAft>
                        <a:buNone/>
                      </a:pPr>
                      <a:r>
                        <a:rPr lang="en-US" sz="2000" u="none" cap="none" strike="noStrike">
                          <a:latin typeface="Montserrat"/>
                          <a:ea typeface="Montserrat"/>
                          <a:cs typeface="Montserrat"/>
                          <a:sym typeface="Montserrat"/>
                        </a:rPr>
                        <a:t>Oral</a:t>
                      </a:r>
                      <a:endParaRPr sz="20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294005" marR="0" rtl="0" algn="l">
                        <a:lnSpc>
                          <a:spcPct val="100000"/>
                        </a:lnSpc>
                        <a:spcBef>
                          <a:spcPts val="0"/>
                        </a:spcBef>
                        <a:spcAft>
                          <a:spcPts val="0"/>
                        </a:spcAft>
                        <a:buNone/>
                      </a:pPr>
                      <a:r>
                        <a:rPr lang="en-US" sz="2000" u="none" cap="none" strike="noStrike">
                          <a:latin typeface="Montserrat"/>
                          <a:ea typeface="Montserrat"/>
                          <a:cs typeface="Montserrat"/>
                          <a:sym typeface="Montserrat"/>
                        </a:rPr>
                        <a:t>Autism, symbiosis</a:t>
                      </a:r>
                      <a:endParaRPr sz="20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292100" marR="0" rtl="0" algn="l">
                        <a:lnSpc>
                          <a:spcPct val="100000"/>
                        </a:lnSpc>
                        <a:spcBef>
                          <a:spcPts val="0"/>
                        </a:spcBef>
                        <a:spcAft>
                          <a:spcPts val="0"/>
                        </a:spcAft>
                        <a:buNone/>
                      </a:pPr>
                      <a:r>
                        <a:rPr lang="en-US" sz="2000" u="none" cap="none" strike="noStrike">
                          <a:latin typeface="Montserrat"/>
                          <a:ea typeface="Montserrat"/>
                          <a:cs typeface="Montserrat"/>
                          <a:sym typeface="Montserrat"/>
                        </a:rPr>
                        <a:t>Primary narcissism, need-satisfying</a:t>
                      </a:r>
                      <a:endParaRPr sz="20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295910" marR="0" rtl="0" algn="l">
                        <a:lnSpc>
                          <a:spcPct val="100000"/>
                        </a:lnSpc>
                        <a:spcBef>
                          <a:spcPts val="0"/>
                        </a:spcBef>
                        <a:spcAft>
                          <a:spcPts val="0"/>
                        </a:spcAft>
                        <a:buNone/>
                      </a:pPr>
                      <a:r>
                        <a:rPr lang="en-US" sz="2000" u="none" cap="none" strike="noStrike">
                          <a:latin typeface="Montserrat"/>
                          <a:ea typeface="Montserrat"/>
                          <a:cs typeface="Montserrat"/>
                          <a:sym typeface="Montserrat"/>
                        </a:rPr>
                        <a:t>Trust or mistrust</a:t>
                      </a:r>
                      <a:endParaRPr sz="20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r>
              <a:tr h="821625">
                <a:tc>
                  <a:txBody>
                    <a:bodyPr/>
                    <a:lstStyle/>
                    <a:p>
                      <a:pPr indent="0" lvl="0" marL="292100" marR="0" rtl="0" algn="l">
                        <a:lnSpc>
                          <a:spcPct val="100000"/>
                        </a:lnSpc>
                        <a:spcBef>
                          <a:spcPts val="0"/>
                        </a:spcBef>
                        <a:spcAft>
                          <a:spcPts val="0"/>
                        </a:spcAft>
                        <a:buNone/>
                      </a:pPr>
                      <a:r>
                        <a:rPr lang="en-US" sz="2000" u="none" cap="none" strike="noStrike">
                          <a:latin typeface="Montserrat"/>
                          <a:ea typeface="Montserrat"/>
                          <a:cs typeface="Montserrat"/>
                          <a:sym typeface="Montserrat"/>
                        </a:rPr>
                        <a:t>Anal</a:t>
                      </a:r>
                      <a:endParaRPr sz="20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294005" marR="0" rtl="0" algn="l">
                        <a:lnSpc>
                          <a:spcPct val="100000"/>
                        </a:lnSpc>
                        <a:spcBef>
                          <a:spcPts val="0"/>
                        </a:spcBef>
                        <a:spcAft>
                          <a:spcPts val="0"/>
                        </a:spcAft>
                        <a:buNone/>
                      </a:pPr>
                      <a:r>
                        <a:rPr lang="en-US" sz="2000" u="none" cap="none" strike="noStrike">
                          <a:latin typeface="Montserrat"/>
                          <a:ea typeface="Montserrat"/>
                          <a:cs typeface="Montserrat"/>
                          <a:sym typeface="Montserrat"/>
                        </a:rPr>
                        <a:t>Diﬀerentiation, practicing, rapprochement</a:t>
                      </a:r>
                      <a:endParaRPr sz="20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292100" marR="0" rtl="0" algn="l">
                        <a:lnSpc>
                          <a:spcPct val="100000"/>
                        </a:lnSpc>
                        <a:spcBef>
                          <a:spcPts val="0"/>
                        </a:spcBef>
                        <a:spcAft>
                          <a:spcPts val="0"/>
                        </a:spcAft>
                        <a:buNone/>
                      </a:pPr>
                      <a:r>
                        <a:rPr lang="en-US" sz="2000" u="none" cap="none" strike="noStrike">
                          <a:latin typeface="Montserrat"/>
                          <a:ea typeface="Montserrat"/>
                          <a:cs typeface="Montserrat"/>
                          <a:sym typeface="Montserrat"/>
                        </a:rPr>
                        <a:t>Need-satisfying, object constancy</a:t>
                      </a:r>
                      <a:endParaRPr sz="20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295910" marR="0" rtl="0" algn="l">
                        <a:lnSpc>
                          <a:spcPct val="100000"/>
                        </a:lnSpc>
                        <a:spcBef>
                          <a:spcPts val="0"/>
                        </a:spcBef>
                        <a:spcAft>
                          <a:spcPts val="0"/>
                        </a:spcAft>
                        <a:buNone/>
                      </a:pPr>
                      <a:r>
                        <a:rPr lang="en-US" sz="2000" u="none" cap="none" strike="noStrike">
                          <a:latin typeface="Montserrat"/>
                          <a:ea typeface="Montserrat"/>
                          <a:cs typeface="Montserrat"/>
                          <a:sym typeface="Montserrat"/>
                        </a:rPr>
                        <a:t>Autonomy or shame, self-doubt</a:t>
                      </a:r>
                      <a:endParaRPr sz="20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r>
              <a:tr h="821650">
                <a:tc>
                  <a:txBody>
                    <a:bodyPr/>
                    <a:lstStyle/>
                    <a:p>
                      <a:pPr indent="0" lvl="0" marL="292100" marR="0" rtl="0" algn="l">
                        <a:lnSpc>
                          <a:spcPct val="100000"/>
                        </a:lnSpc>
                        <a:spcBef>
                          <a:spcPts val="0"/>
                        </a:spcBef>
                        <a:spcAft>
                          <a:spcPts val="0"/>
                        </a:spcAft>
                        <a:buNone/>
                      </a:pPr>
                      <a:r>
                        <a:rPr lang="en-US" sz="2000" u="none" cap="none" strike="noStrike">
                          <a:latin typeface="Montserrat"/>
                          <a:ea typeface="Montserrat"/>
                          <a:cs typeface="Montserrat"/>
                          <a:sym typeface="Montserrat"/>
                        </a:rPr>
                        <a:t>Phallic</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294005" marR="0" rtl="0" algn="l">
                        <a:lnSpc>
                          <a:spcPct val="100000"/>
                        </a:lnSpc>
                        <a:spcBef>
                          <a:spcPts val="0"/>
                        </a:spcBef>
                        <a:spcAft>
                          <a:spcPts val="0"/>
                        </a:spcAft>
                        <a:buNone/>
                      </a:pPr>
                      <a:r>
                        <a:rPr lang="en-US" sz="2000" u="none" cap="none" strike="noStrike">
                          <a:latin typeface="Montserrat"/>
                          <a:ea typeface="Montserrat"/>
                          <a:cs typeface="Montserrat"/>
                          <a:sym typeface="Montserrat"/>
                        </a:rPr>
                        <a:t>Object constancy, Oedipal complex</a:t>
                      </a:r>
                      <a:endParaRPr sz="20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292100" marR="0" rtl="0" algn="l">
                        <a:lnSpc>
                          <a:spcPct val="100000"/>
                        </a:lnSpc>
                        <a:spcBef>
                          <a:spcPts val="0"/>
                        </a:spcBef>
                        <a:spcAft>
                          <a:spcPts val="0"/>
                        </a:spcAft>
                        <a:buNone/>
                      </a:pPr>
                      <a:r>
                        <a:rPr lang="en-US" sz="2000" u="none" cap="none" strike="noStrike">
                          <a:latin typeface="Montserrat"/>
                          <a:ea typeface="Montserrat"/>
                          <a:cs typeface="Montserrat"/>
                          <a:sym typeface="Montserrat"/>
                        </a:rPr>
                        <a:t>Object constancy, ambivalence</a:t>
                      </a:r>
                      <a:endParaRPr sz="20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295910" marR="0" rtl="0" algn="l">
                        <a:lnSpc>
                          <a:spcPct val="100000"/>
                        </a:lnSpc>
                        <a:spcBef>
                          <a:spcPts val="0"/>
                        </a:spcBef>
                        <a:spcAft>
                          <a:spcPts val="0"/>
                        </a:spcAft>
                        <a:buNone/>
                      </a:pPr>
                      <a:r>
                        <a:rPr lang="en-US" sz="2000" u="none" cap="none" strike="noStrike">
                          <a:latin typeface="Montserrat"/>
                          <a:ea typeface="Montserrat"/>
                          <a:cs typeface="Montserrat"/>
                          <a:sym typeface="Montserrat"/>
                        </a:rPr>
                        <a:t>Initiative or guilt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r>
              <a:tr h="821625">
                <a:tc>
                  <a:txBody>
                    <a:bodyPr/>
                    <a:lstStyle/>
                    <a:p>
                      <a:pPr indent="0" lvl="0" marL="292100" marR="0" rtl="0" algn="l">
                        <a:lnSpc>
                          <a:spcPct val="100000"/>
                        </a:lnSpc>
                        <a:spcBef>
                          <a:spcPts val="0"/>
                        </a:spcBef>
                        <a:spcAft>
                          <a:spcPts val="0"/>
                        </a:spcAft>
                        <a:buNone/>
                      </a:pPr>
                      <a:r>
                        <a:rPr lang="en-US" sz="2000" u="none" cap="none" strike="noStrike">
                          <a:latin typeface="Montserrat"/>
                          <a:ea typeface="Montserrat"/>
                          <a:cs typeface="Montserrat"/>
                          <a:sym typeface="Montserrat"/>
                        </a:rPr>
                        <a:t>Latency</a:t>
                      </a:r>
                      <a:endParaRPr sz="20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0" marR="0" rtl="0" algn="l">
                        <a:lnSpc>
                          <a:spcPct val="100000"/>
                        </a:lnSpc>
                        <a:spcBef>
                          <a:spcPts val="0"/>
                        </a:spcBef>
                        <a:spcAft>
                          <a:spcPts val="0"/>
                        </a:spcAft>
                        <a:buNone/>
                      </a:pPr>
                      <a:r>
                        <a:rPr lang="en-US" sz="2000" u="none" cap="none" strike="noStrike">
                          <a:latin typeface="Montserrat"/>
                          <a:ea typeface="Montserrat"/>
                          <a:cs typeface="Montserrat"/>
                          <a:sym typeface="Montserrat"/>
                        </a:rPr>
                        <a: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292100" marR="0" rtl="0" algn="l">
                        <a:lnSpc>
                          <a:spcPct val="100000"/>
                        </a:lnSpc>
                        <a:spcBef>
                          <a:spcPts val="0"/>
                        </a:spcBef>
                        <a:spcAft>
                          <a:spcPts val="0"/>
                        </a:spcAft>
                        <a:buNone/>
                      </a:pPr>
                      <a:r>
                        <a:rPr lang="en-US" sz="2000" u="none" cap="none" strike="noStrike">
                          <a:latin typeface="Montserrat"/>
                          <a:ea typeface="Montserrat"/>
                          <a:cs typeface="Montserrat"/>
                          <a:sym typeface="Montserrat"/>
                        </a:rPr>
                        <a:t>-</a:t>
                      </a:r>
                      <a:endParaRPr sz="20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295910" marR="0" rtl="0" algn="l">
                        <a:lnSpc>
                          <a:spcPct val="100000"/>
                        </a:lnSpc>
                        <a:spcBef>
                          <a:spcPts val="0"/>
                        </a:spcBef>
                        <a:spcAft>
                          <a:spcPts val="0"/>
                        </a:spcAft>
                        <a:buNone/>
                      </a:pPr>
                      <a:r>
                        <a:rPr lang="en-US" sz="2000" u="none" cap="none" strike="noStrike">
                          <a:latin typeface="Montserrat"/>
                          <a:ea typeface="Montserrat"/>
                          <a:cs typeface="Montserrat"/>
                          <a:sym typeface="Montserrat"/>
                        </a:rPr>
                        <a:t>Industry or inferiority</a:t>
                      </a:r>
                      <a:endParaRPr sz="20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r>
              <a:tr h="821625">
                <a:tc>
                  <a:txBody>
                    <a:bodyPr/>
                    <a:lstStyle/>
                    <a:p>
                      <a:pPr indent="0" lvl="0" marL="292100" marR="0" rtl="0" algn="l">
                        <a:lnSpc>
                          <a:spcPct val="100000"/>
                        </a:lnSpc>
                        <a:spcBef>
                          <a:spcPts val="0"/>
                        </a:spcBef>
                        <a:spcAft>
                          <a:spcPts val="0"/>
                        </a:spcAft>
                        <a:buNone/>
                      </a:pPr>
                      <a:r>
                        <a:rPr b="1" lang="en-US" sz="2000" u="none" cap="none" strike="noStrike">
                          <a:solidFill>
                            <a:srgbClr val="C00000"/>
                          </a:solidFill>
                          <a:latin typeface="Montserrat"/>
                          <a:ea typeface="Montserrat"/>
                          <a:cs typeface="Montserrat"/>
                          <a:sym typeface="Montserrat"/>
                        </a:rPr>
                        <a:t>Adolescence</a:t>
                      </a:r>
                      <a:endParaRPr b="1" sz="2000" u="none" cap="none" strike="noStrike">
                        <a:solidFill>
                          <a:srgbClr val="C00000"/>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294005" marR="0" rtl="0" algn="l">
                        <a:lnSpc>
                          <a:spcPct val="100000"/>
                        </a:lnSpc>
                        <a:spcBef>
                          <a:spcPts val="0"/>
                        </a:spcBef>
                        <a:spcAft>
                          <a:spcPts val="0"/>
                        </a:spcAft>
                        <a:buNone/>
                      </a:pPr>
                      <a:r>
                        <a:rPr b="1" lang="en-US" sz="2000" u="none" cap="none" strike="noStrike">
                          <a:solidFill>
                            <a:srgbClr val="C00000"/>
                          </a:solidFill>
                          <a:latin typeface="Montserrat"/>
                          <a:ea typeface="Montserrat"/>
                          <a:cs typeface="Montserrat"/>
                          <a:sym typeface="Montserrat"/>
                        </a:rPr>
                        <a:t>Genitality, secondary individuation</a:t>
                      </a:r>
                      <a:endParaRPr b="1" sz="2000" u="none" cap="none" strike="noStrike">
                        <a:solidFill>
                          <a:srgbClr val="C00000"/>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292100" marR="0" rtl="0" algn="l">
                        <a:lnSpc>
                          <a:spcPct val="100000"/>
                        </a:lnSpc>
                        <a:spcBef>
                          <a:spcPts val="0"/>
                        </a:spcBef>
                        <a:spcAft>
                          <a:spcPts val="0"/>
                        </a:spcAft>
                        <a:buNone/>
                      </a:pPr>
                      <a:r>
                        <a:rPr b="1" lang="en-US" sz="2000" u="none" cap="none" strike="noStrike">
                          <a:solidFill>
                            <a:srgbClr val="C00000"/>
                          </a:solidFill>
                          <a:latin typeface="Montserrat"/>
                          <a:ea typeface="Montserrat"/>
                          <a:cs typeface="Montserrat"/>
                          <a:sym typeface="Montserrat"/>
                        </a:rPr>
                        <a:t>Object love</a:t>
                      </a:r>
                      <a:endParaRPr b="1" sz="2000" u="none" cap="none" strike="noStrike">
                        <a:solidFill>
                          <a:srgbClr val="C00000"/>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295910" marR="0" rtl="0" algn="l">
                        <a:lnSpc>
                          <a:spcPct val="100000"/>
                        </a:lnSpc>
                        <a:spcBef>
                          <a:spcPts val="0"/>
                        </a:spcBef>
                        <a:spcAft>
                          <a:spcPts val="0"/>
                        </a:spcAft>
                        <a:buNone/>
                      </a:pPr>
                      <a:r>
                        <a:rPr b="1" lang="en-US" sz="2000" u="none" cap="none" strike="noStrike">
                          <a:solidFill>
                            <a:srgbClr val="C00000"/>
                          </a:solidFill>
                          <a:latin typeface="Montserrat"/>
                          <a:ea typeface="Montserrat"/>
                          <a:cs typeface="Montserrat"/>
                          <a:sym typeface="Montserrat"/>
                        </a:rPr>
                        <a:t>Identity or identity confusion</a:t>
                      </a:r>
                      <a:endParaRPr b="1" sz="2000" u="none" cap="none" strike="noStrike">
                        <a:solidFill>
                          <a:srgbClr val="C00000"/>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r>
              <a:tr h="1226250">
                <a:tc>
                  <a:txBody>
                    <a:bodyPr/>
                    <a:lstStyle/>
                    <a:p>
                      <a:pPr indent="0" lvl="0" marL="292100" marR="0" rtl="0" algn="l">
                        <a:lnSpc>
                          <a:spcPct val="100000"/>
                        </a:lnSpc>
                        <a:spcBef>
                          <a:spcPts val="0"/>
                        </a:spcBef>
                        <a:spcAft>
                          <a:spcPts val="0"/>
                        </a:spcAft>
                        <a:buNone/>
                      </a:pPr>
                      <a:r>
                        <a:rPr lang="en-US" sz="2000" u="none" cap="none" strike="noStrike">
                          <a:latin typeface="Montserrat"/>
                          <a:ea typeface="Montserrat"/>
                          <a:cs typeface="Montserrat"/>
                          <a:sym typeface="Montserrat"/>
                        </a:rPr>
                        <a:t>Adulthood</a:t>
                      </a:r>
                      <a:endParaRPr sz="20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294005" marR="0" rtl="0" algn="l">
                        <a:lnSpc>
                          <a:spcPct val="100000"/>
                        </a:lnSpc>
                        <a:spcBef>
                          <a:spcPts val="0"/>
                        </a:spcBef>
                        <a:spcAft>
                          <a:spcPts val="0"/>
                        </a:spcAft>
                        <a:buNone/>
                      </a:pPr>
                      <a:r>
                        <a:rPr lang="en-US" sz="2000" u="none" cap="none" strike="noStrike">
                          <a:latin typeface="Montserrat"/>
                          <a:ea typeface="Montserrat"/>
                          <a:cs typeface="Montserrat"/>
                          <a:sym typeface="Montserrat"/>
                        </a:rPr>
                        <a:t>Mature genitality</a:t>
                      </a:r>
                      <a:endParaRPr sz="20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292100" marR="0" rtl="0" algn="l">
                        <a:lnSpc>
                          <a:spcPct val="100000"/>
                        </a:lnSpc>
                        <a:spcBef>
                          <a:spcPts val="0"/>
                        </a:spcBef>
                        <a:spcAft>
                          <a:spcPts val="0"/>
                        </a:spcAft>
                        <a:buNone/>
                      </a:pPr>
                      <a:r>
                        <a:rPr lang="en-US" sz="2000" u="none" cap="none" strike="noStrike">
                          <a:latin typeface="Montserrat"/>
                          <a:ea typeface="Montserrat"/>
                          <a:cs typeface="Montserrat"/>
                          <a:sym typeface="Montserrat"/>
                        </a:rPr>
                        <a:t>-</a:t>
                      </a:r>
                      <a:endParaRPr sz="20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228600" lvl="0" marL="524510" marR="259078" rtl="0" algn="l">
                        <a:lnSpc>
                          <a:spcPct val="100000"/>
                        </a:lnSpc>
                        <a:spcBef>
                          <a:spcPts val="0"/>
                        </a:spcBef>
                        <a:spcAft>
                          <a:spcPts val="0"/>
                        </a:spcAft>
                        <a:buNone/>
                      </a:pPr>
                      <a:r>
                        <a:rPr lang="en-US" sz="2000" u="none" cap="none" strike="noStrike">
                          <a:latin typeface="Montserrat"/>
                          <a:ea typeface="Montserrat"/>
                          <a:cs typeface="Montserrat"/>
                          <a:sym typeface="Montserrat"/>
                        </a:rPr>
                        <a:t>Intimacy or isolation, generativity or  stagnation, integrity or despair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r>
            </a:tbl>
          </a:graphicData>
        </a:graphic>
      </p:graphicFrame>
      <p:pic>
        <p:nvPicPr>
          <p:cNvPr id="167" name="Google Shape;167;p17">
            <a:hlinkClick r:id="rId7"/>
          </p:cNvPr>
          <p:cNvPicPr preferRelativeResize="0"/>
          <p:nvPr/>
        </p:nvPicPr>
        <p:blipFill rotWithShape="1">
          <a:blip r:embed="rId8">
            <a:alphaModFix/>
          </a:blip>
          <a:srcRect b="22614" l="13546" r="14052" t="23386"/>
          <a:stretch/>
        </p:blipFill>
        <p:spPr>
          <a:xfrm>
            <a:off x="13223525" y="2116325"/>
            <a:ext cx="1031719" cy="769500"/>
          </a:xfrm>
          <a:prstGeom prst="rect">
            <a:avLst/>
          </a:prstGeom>
          <a:noFill/>
          <a:ln>
            <a:noFill/>
          </a:ln>
        </p:spPr>
      </p:pic>
      <p:pic>
        <p:nvPicPr>
          <p:cNvPr id="168" name="Google Shape;168;p17">
            <a:hlinkClick r:id="rId9"/>
          </p:cNvPr>
          <p:cNvPicPr preferRelativeResize="0"/>
          <p:nvPr/>
        </p:nvPicPr>
        <p:blipFill rotWithShape="1">
          <a:blip r:embed="rId8">
            <a:alphaModFix/>
          </a:blip>
          <a:srcRect b="22614" l="13546" r="14052" t="23386"/>
          <a:stretch/>
        </p:blipFill>
        <p:spPr>
          <a:xfrm>
            <a:off x="11829763" y="9247700"/>
            <a:ext cx="1114155" cy="831000"/>
          </a:xfrm>
          <a:prstGeom prst="rect">
            <a:avLst/>
          </a:prstGeom>
          <a:noFill/>
          <a:ln>
            <a:noFill/>
          </a:ln>
        </p:spPr>
      </p:pic>
      <p:sp>
        <p:nvSpPr>
          <p:cNvPr id="169" name="Google Shape;169;p17"/>
          <p:cNvSpPr/>
          <p:nvPr/>
        </p:nvSpPr>
        <p:spPr>
          <a:xfrm>
            <a:off x="-575" y="24958205"/>
            <a:ext cx="17419200" cy="645000"/>
          </a:xfrm>
          <a:prstGeom prst="rect">
            <a:avLst/>
          </a:prstGeom>
          <a:solidFill>
            <a:srgbClr val="9FC5E8"/>
          </a:solidFill>
          <a:ln>
            <a:noFill/>
          </a:ln>
        </p:spPr>
        <p:txBody>
          <a:bodyPr anchorCtr="0" anchor="ctr" bIns="267800" lIns="267800" spcFirstLastPara="1" rIns="267800" wrap="square" tIns="267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18"/>
          <p:cNvSpPr txBox="1"/>
          <p:nvPr>
            <p:ph type="title"/>
          </p:nvPr>
        </p:nvSpPr>
        <p:spPr>
          <a:xfrm>
            <a:off x="593925" y="1296675"/>
            <a:ext cx="16231800" cy="1524300"/>
          </a:xfrm>
          <a:prstGeom prst="rect">
            <a:avLst/>
          </a:prstGeom>
          <a:noFill/>
          <a:ln>
            <a:noFill/>
          </a:ln>
        </p:spPr>
        <p:txBody>
          <a:bodyPr anchorCtr="0" anchor="t" bIns="267800" lIns="267800" spcFirstLastPara="1" rIns="267800" wrap="square" tIns="267800">
            <a:noAutofit/>
          </a:bodyPr>
          <a:lstStyle/>
          <a:p>
            <a:pPr indent="0" lvl="0" marL="0" rtl="0" algn="ctr">
              <a:lnSpc>
                <a:spcPct val="100000"/>
              </a:lnSpc>
              <a:spcBef>
                <a:spcPts val="0"/>
              </a:spcBef>
              <a:spcAft>
                <a:spcPts val="0"/>
              </a:spcAft>
              <a:buSzPts val="7000"/>
              <a:buNone/>
            </a:pPr>
            <a:r>
              <a:rPr lang="en-US" sz="8800">
                <a:solidFill>
                  <a:srgbClr val="134F5C"/>
                </a:solidFill>
              </a:rPr>
              <a:t>Quiz</a:t>
            </a:r>
            <a:endParaRPr sz="8800">
              <a:solidFill>
                <a:srgbClr val="134F5C"/>
              </a:solidFill>
            </a:endParaRPr>
          </a:p>
        </p:txBody>
      </p:sp>
      <p:sp>
        <p:nvSpPr>
          <p:cNvPr id="175" name="Google Shape;175;p18"/>
          <p:cNvSpPr txBox="1"/>
          <p:nvPr>
            <p:ph idx="1" type="body"/>
          </p:nvPr>
        </p:nvSpPr>
        <p:spPr>
          <a:xfrm>
            <a:off x="593925" y="3204350"/>
            <a:ext cx="16231800" cy="19894200"/>
          </a:xfrm>
          <a:prstGeom prst="rect">
            <a:avLst/>
          </a:prstGeom>
          <a:noFill/>
          <a:ln cap="flat" cmpd="sng" w="9525">
            <a:solidFill>
              <a:srgbClr val="000000"/>
            </a:solidFill>
            <a:prstDash val="dashDot"/>
            <a:round/>
            <a:headEnd len="sm" w="sm" type="none"/>
            <a:tailEnd len="sm" w="sm" type="none"/>
          </a:ln>
        </p:spPr>
        <p:txBody>
          <a:bodyPr anchorCtr="0" anchor="ctr" bIns="267800" lIns="267800" spcFirstLastPara="1" rIns="267800" wrap="square" tIns="267800">
            <a:noAutofit/>
          </a:bodyPr>
          <a:lstStyle/>
          <a:p>
            <a:pPr indent="0" lvl="0" marL="0" rtl="0" algn="l">
              <a:lnSpc>
                <a:spcPct val="100000"/>
              </a:lnSpc>
              <a:spcBef>
                <a:spcPts val="0"/>
              </a:spcBef>
              <a:spcAft>
                <a:spcPts val="0"/>
              </a:spcAft>
              <a:buNone/>
            </a:pPr>
            <a:r>
              <a:rPr b="1" lang="en-US" sz="2400">
                <a:solidFill>
                  <a:srgbClr val="E06666"/>
                </a:solidFill>
              </a:rPr>
              <a:t>1- Which of the following is false regarding cognitive development?</a:t>
            </a:r>
            <a:endParaRPr b="1" sz="2400">
              <a:solidFill>
                <a:srgbClr val="E06666"/>
              </a:solidFill>
            </a:endParaRPr>
          </a:p>
          <a:p>
            <a:pPr indent="-381000" lvl="0" marL="457200" rtl="0" algn="l">
              <a:lnSpc>
                <a:spcPct val="100000"/>
              </a:lnSpc>
              <a:spcBef>
                <a:spcPts val="0"/>
              </a:spcBef>
              <a:spcAft>
                <a:spcPts val="0"/>
              </a:spcAft>
              <a:buSzPts val="2400"/>
              <a:buAutoNum type="alphaUcPeriod"/>
            </a:pPr>
            <a:r>
              <a:rPr lang="en-US" sz="2400"/>
              <a:t>Adolescents develop skills.</a:t>
            </a:r>
            <a:endParaRPr sz="2400"/>
          </a:p>
          <a:p>
            <a:pPr indent="-381000" lvl="0" marL="457200" rtl="0" algn="l">
              <a:lnSpc>
                <a:spcPct val="100000"/>
              </a:lnSpc>
              <a:spcBef>
                <a:spcPts val="0"/>
              </a:spcBef>
              <a:spcAft>
                <a:spcPts val="0"/>
              </a:spcAft>
              <a:buSzPts val="2400"/>
              <a:buAutoNum type="alphaUcPeriod"/>
            </a:pPr>
            <a:r>
              <a:rPr lang="en-US" sz="2400"/>
              <a:t>IQ level increases with adolescence.</a:t>
            </a:r>
            <a:endParaRPr sz="2400"/>
          </a:p>
          <a:p>
            <a:pPr indent="-381000" lvl="0" marL="457200" rtl="0" algn="l">
              <a:lnSpc>
                <a:spcPct val="100000"/>
              </a:lnSpc>
              <a:spcBef>
                <a:spcPts val="0"/>
              </a:spcBef>
              <a:spcAft>
                <a:spcPts val="0"/>
              </a:spcAft>
              <a:buSzPts val="2400"/>
              <a:buAutoNum type="alphaUcPeriod"/>
            </a:pPr>
            <a:r>
              <a:rPr lang="en-US" sz="2400"/>
              <a:t>Thinking outside the box.</a:t>
            </a:r>
            <a:endParaRPr sz="2400"/>
          </a:p>
          <a:p>
            <a:pPr indent="-381000" lvl="0" marL="457200" rtl="0" algn="l">
              <a:lnSpc>
                <a:spcPct val="100000"/>
              </a:lnSpc>
              <a:spcBef>
                <a:spcPts val="0"/>
              </a:spcBef>
              <a:spcAft>
                <a:spcPts val="0"/>
              </a:spcAft>
              <a:buSzPts val="2400"/>
              <a:buAutoNum type="alphaUcPeriod"/>
            </a:pPr>
            <a:r>
              <a:rPr lang="en-US" sz="2400"/>
              <a:t>Independency.</a:t>
            </a:r>
            <a:endParaRPr sz="2400"/>
          </a:p>
          <a:p>
            <a:pPr indent="0" lvl="0" marL="457200" rtl="0" algn="l">
              <a:lnSpc>
                <a:spcPct val="100000"/>
              </a:lnSpc>
              <a:spcBef>
                <a:spcPts val="1200"/>
              </a:spcBef>
              <a:spcAft>
                <a:spcPts val="0"/>
              </a:spcAft>
              <a:buNone/>
            </a:pPr>
            <a:r>
              <a:t/>
            </a:r>
            <a:endParaRPr sz="2400"/>
          </a:p>
          <a:p>
            <a:pPr indent="0" lvl="0" marL="0" rtl="0" algn="l">
              <a:lnSpc>
                <a:spcPct val="100000"/>
              </a:lnSpc>
              <a:spcBef>
                <a:spcPts val="1200"/>
              </a:spcBef>
              <a:spcAft>
                <a:spcPts val="0"/>
              </a:spcAft>
              <a:buNone/>
            </a:pPr>
            <a:r>
              <a:rPr b="1" lang="en-US" sz="2400">
                <a:solidFill>
                  <a:srgbClr val="E06666"/>
                </a:solidFill>
              </a:rPr>
              <a:t>2- Which one of the following is a primary sexual character?</a:t>
            </a:r>
            <a:endParaRPr b="1" sz="2400">
              <a:solidFill>
                <a:srgbClr val="E06666"/>
              </a:solidFill>
            </a:endParaRPr>
          </a:p>
          <a:p>
            <a:pPr indent="-381000" lvl="0" marL="457200" rtl="0" algn="l">
              <a:lnSpc>
                <a:spcPct val="100000"/>
              </a:lnSpc>
              <a:spcBef>
                <a:spcPts val="0"/>
              </a:spcBef>
              <a:spcAft>
                <a:spcPts val="0"/>
              </a:spcAft>
              <a:buClr>
                <a:srgbClr val="000000"/>
              </a:buClr>
              <a:buSzPts val="2400"/>
              <a:buAutoNum type="alphaUcPeriod"/>
            </a:pPr>
            <a:r>
              <a:rPr lang="en-US" sz="2400">
                <a:solidFill>
                  <a:srgbClr val="000000"/>
                </a:solidFill>
              </a:rPr>
              <a:t>Gonadarche</a:t>
            </a:r>
            <a:endParaRPr sz="2400">
              <a:solidFill>
                <a:srgbClr val="000000"/>
              </a:solidFill>
            </a:endParaRPr>
          </a:p>
          <a:p>
            <a:pPr indent="-381000" lvl="0" marL="457200" rtl="0" algn="l">
              <a:lnSpc>
                <a:spcPct val="100000"/>
              </a:lnSpc>
              <a:spcBef>
                <a:spcPts val="0"/>
              </a:spcBef>
              <a:spcAft>
                <a:spcPts val="0"/>
              </a:spcAft>
              <a:buClr>
                <a:srgbClr val="000000"/>
              </a:buClr>
              <a:buSzPts val="2400"/>
              <a:buAutoNum type="alphaUcPeriod"/>
            </a:pPr>
            <a:r>
              <a:rPr lang="en-US" sz="2400">
                <a:solidFill>
                  <a:srgbClr val="000000"/>
                </a:solidFill>
              </a:rPr>
              <a:t>Axillary hair growth</a:t>
            </a:r>
            <a:endParaRPr sz="2400">
              <a:solidFill>
                <a:srgbClr val="000000"/>
              </a:solidFill>
            </a:endParaRPr>
          </a:p>
          <a:p>
            <a:pPr indent="-381000" lvl="0" marL="457200" rtl="0" algn="l">
              <a:lnSpc>
                <a:spcPct val="100000"/>
              </a:lnSpc>
              <a:spcBef>
                <a:spcPts val="0"/>
              </a:spcBef>
              <a:spcAft>
                <a:spcPts val="0"/>
              </a:spcAft>
              <a:buClr>
                <a:srgbClr val="000000"/>
              </a:buClr>
              <a:buSzPts val="2400"/>
              <a:buAutoNum type="alphaUcPeriod"/>
            </a:pPr>
            <a:r>
              <a:rPr lang="en-US" sz="2400">
                <a:solidFill>
                  <a:srgbClr val="000000"/>
                </a:solidFill>
              </a:rPr>
              <a:t>acne</a:t>
            </a:r>
            <a:endParaRPr sz="2400">
              <a:solidFill>
                <a:srgbClr val="000000"/>
              </a:solidFill>
            </a:endParaRPr>
          </a:p>
          <a:p>
            <a:pPr indent="-381000" lvl="0" marL="457200" rtl="0" algn="l">
              <a:lnSpc>
                <a:spcPct val="100000"/>
              </a:lnSpc>
              <a:spcBef>
                <a:spcPts val="0"/>
              </a:spcBef>
              <a:spcAft>
                <a:spcPts val="0"/>
              </a:spcAft>
              <a:buClr>
                <a:srgbClr val="000000"/>
              </a:buClr>
              <a:buSzPts val="2400"/>
              <a:buAutoNum type="alphaUcPeriod"/>
            </a:pPr>
            <a:r>
              <a:rPr lang="en-US" sz="2400">
                <a:solidFill>
                  <a:srgbClr val="000000"/>
                </a:solidFill>
              </a:rPr>
              <a:t>voice change</a:t>
            </a:r>
            <a:endParaRPr sz="2400">
              <a:solidFill>
                <a:srgbClr val="000000"/>
              </a:solidFill>
            </a:endParaRPr>
          </a:p>
          <a:p>
            <a:pPr indent="0" lvl="0" marL="0" rtl="0" algn="l">
              <a:lnSpc>
                <a:spcPct val="100000"/>
              </a:lnSpc>
              <a:spcBef>
                <a:spcPts val="0"/>
              </a:spcBef>
              <a:spcAft>
                <a:spcPts val="0"/>
              </a:spcAft>
              <a:buNone/>
            </a:pPr>
            <a:r>
              <a:t/>
            </a:r>
            <a:endParaRPr sz="2400">
              <a:solidFill>
                <a:srgbClr val="000000"/>
              </a:solidFill>
            </a:endParaRPr>
          </a:p>
          <a:p>
            <a:pPr indent="0" lvl="0" marL="0" rtl="0" algn="l">
              <a:lnSpc>
                <a:spcPct val="100000"/>
              </a:lnSpc>
              <a:spcBef>
                <a:spcPts val="0"/>
              </a:spcBef>
              <a:spcAft>
                <a:spcPts val="0"/>
              </a:spcAft>
              <a:buNone/>
            </a:pPr>
            <a:r>
              <a:t/>
            </a:r>
            <a:endParaRPr sz="2400">
              <a:solidFill>
                <a:srgbClr val="000000"/>
              </a:solidFill>
            </a:endParaRPr>
          </a:p>
          <a:p>
            <a:pPr indent="0" lvl="0" marL="0" rtl="0" algn="l">
              <a:lnSpc>
                <a:spcPct val="100000"/>
              </a:lnSpc>
              <a:spcBef>
                <a:spcPts val="0"/>
              </a:spcBef>
              <a:spcAft>
                <a:spcPts val="0"/>
              </a:spcAft>
              <a:buNone/>
            </a:pPr>
            <a:r>
              <a:rPr b="1" lang="en-US" sz="2400">
                <a:solidFill>
                  <a:srgbClr val="E06666"/>
                </a:solidFill>
              </a:rPr>
              <a:t>3- The cause of sadness in adolescents?</a:t>
            </a:r>
            <a:endParaRPr b="1" sz="2400">
              <a:solidFill>
                <a:srgbClr val="E06666"/>
              </a:solidFill>
            </a:endParaRPr>
          </a:p>
          <a:p>
            <a:pPr indent="-381000" lvl="0" marL="457200" rtl="0" algn="l">
              <a:lnSpc>
                <a:spcPct val="100000"/>
              </a:lnSpc>
              <a:spcBef>
                <a:spcPts val="0"/>
              </a:spcBef>
              <a:spcAft>
                <a:spcPts val="0"/>
              </a:spcAft>
              <a:buClr>
                <a:srgbClr val="000000"/>
              </a:buClr>
              <a:buSzPts val="2400"/>
              <a:buAutoNum type="alphaUcPeriod"/>
            </a:pPr>
            <a:r>
              <a:rPr lang="en-US" sz="2400">
                <a:solidFill>
                  <a:srgbClr val="000000"/>
                </a:solidFill>
              </a:rPr>
              <a:t> Weight loss</a:t>
            </a:r>
            <a:endParaRPr sz="2400">
              <a:solidFill>
                <a:srgbClr val="000000"/>
              </a:solidFill>
            </a:endParaRPr>
          </a:p>
          <a:p>
            <a:pPr indent="-381000" lvl="0" marL="457200" rtl="0" algn="l">
              <a:lnSpc>
                <a:spcPct val="100000"/>
              </a:lnSpc>
              <a:spcBef>
                <a:spcPts val="0"/>
              </a:spcBef>
              <a:spcAft>
                <a:spcPts val="0"/>
              </a:spcAft>
              <a:buClr>
                <a:srgbClr val="000000"/>
              </a:buClr>
              <a:buSzPts val="2400"/>
              <a:buAutoNum type="alphaUcPeriod"/>
            </a:pPr>
            <a:r>
              <a:rPr lang="en-US" sz="2400">
                <a:solidFill>
                  <a:srgbClr val="000000"/>
                </a:solidFill>
              </a:rPr>
              <a:t> Disease</a:t>
            </a:r>
            <a:endParaRPr sz="2400">
              <a:solidFill>
                <a:srgbClr val="000000"/>
              </a:solidFill>
            </a:endParaRPr>
          </a:p>
          <a:p>
            <a:pPr indent="-381000" lvl="0" marL="457200" rtl="0" algn="l">
              <a:lnSpc>
                <a:spcPct val="100000"/>
              </a:lnSpc>
              <a:spcBef>
                <a:spcPts val="0"/>
              </a:spcBef>
              <a:spcAft>
                <a:spcPts val="0"/>
              </a:spcAft>
              <a:buClr>
                <a:srgbClr val="000000"/>
              </a:buClr>
              <a:buSzPts val="2400"/>
              <a:buAutoNum type="alphaUcPeriod"/>
            </a:pPr>
            <a:r>
              <a:rPr lang="en-US" sz="2400">
                <a:solidFill>
                  <a:srgbClr val="000000"/>
                </a:solidFill>
              </a:rPr>
              <a:t> Hormonal changes </a:t>
            </a:r>
            <a:endParaRPr sz="2400">
              <a:solidFill>
                <a:srgbClr val="000000"/>
              </a:solidFill>
            </a:endParaRPr>
          </a:p>
          <a:p>
            <a:pPr indent="-381000" lvl="0" marL="457200" rtl="0" algn="l">
              <a:lnSpc>
                <a:spcPct val="100000"/>
              </a:lnSpc>
              <a:spcBef>
                <a:spcPts val="0"/>
              </a:spcBef>
              <a:spcAft>
                <a:spcPts val="0"/>
              </a:spcAft>
              <a:buClr>
                <a:srgbClr val="000000"/>
              </a:buClr>
              <a:buSzPts val="2400"/>
              <a:buAutoNum type="alphaUcPeriod"/>
            </a:pPr>
            <a:r>
              <a:rPr lang="en-US" sz="2400">
                <a:solidFill>
                  <a:srgbClr val="000000"/>
                </a:solidFill>
              </a:rPr>
              <a:t> Family support</a:t>
            </a:r>
            <a:endParaRPr sz="2400">
              <a:solidFill>
                <a:srgbClr val="000000"/>
              </a:solidFill>
            </a:endParaRPr>
          </a:p>
          <a:p>
            <a:pPr indent="0" lvl="0" marL="0" rtl="0" algn="l">
              <a:lnSpc>
                <a:spcPct val="100000"/>
              </a:lnSpc>
              <a:spcBef>
                <a:spcPts val="0"/>
              </a:spcBef>
              <a:spcAft>
                <a:spcPts val="0"/>
              </a:spcAft>
              <a:buNone/>
            </a:pPr>
            <a:r>
              <a:t/>
            </a:r>
            <a:endParaRPr sz="2400">
              <a:solidFill>
                <a:srgbClr val="000000"/>
              </a:solidFill>
            </a:endParaRPr>
          </a:p>
          <a:p>
            <a:pPr indent="0" lvl="0" marL="0" rtl="0" algn="l">
              <a:lnSpc>
                <a:spcPct val="100000"/>
              </a:lnSpc>
              <a:spcBef>
                <a:spcPts val="0"/>
              </a:spcBef>
              <a:spcAft>
                <a:spcPts val="0"/>
              </a:spcAft>
              <a:buNone/>
            </a:pPr>
            <a:r>
              <a:rPr b="1" lang="en-US" sz="2400">
                <a:solidFill>
                  <a:srgbClr val="E06666"/>
                </a:solidFill>
              </a:rPr>
              <a:t>4- Adolescents prefer to spend more time with family?</a:t>
            </a:r>
            <a:endParaRPr b="1" sz="2400">
              <a:solidFill>
                <a:srgbClr val="E06666"/>
              </a:solidFill>
            </a:endParaRPr>
          </a:p>
          <a:p>
            <a:pPr indent="-381000" lvl="0" marL="457200" rtl="0" algn="l">
              <a:lnSpc>
                <a:spcPct val="100000"/>
              </a:lnSpc>
              <a:spcBef>
                <a:spcPts val="0"/>
              </a:spcBef>
              <a:spcAft>
                <a:spcPts val="0"/>
              </a:spcAft>
              <a:buClr>
                <a:srgbClr val="000000"/>
              </a:buClr>
              <a:buSzPts val="2400"/>
              <a:buAutoNum type="alphaUcPeriod"/>
            </a:pPr>
            <a:r>
              <a:rPr lang="en-US" sz="2400">
                <a:solidFill>
                  <a:srgbClr val="000000"/>
                </a:solidFill>
              </a:rPr>
              <a:t>True</a:t>
            </a:r>
            <a:endParaRPr sz="2400">
              <a:solidFill>
                <a:srgbClr val="000000"/>
              </a:solidFill>
            </a:endParaRPr>
          </a:p>
          <a:p>
            <a:pPr indent="-381000" lvl="0" marL="457200" rtl="0" algn="l">
              <a:lnSpc>
                <a:spcPct val="100000"/>
              </a:lnSpc>
              <a:spcBef>
                <a:spcPts val="0"/>
              </a:spcBef>
              <a:spcAft>
                <a:spcPts val="0"/>
              </a:spcAft>
              <a:buClr>
                <a:srgbClr val="000000"/>
              </a:buClr>
              <a:buSzPts val="2400"/>
              <a:buAutoNum type="alphaUcPeriod"/>
            </a:pPr>
            <a:r>
              <a:rPr lang="en-US" sz="2400">
                <a:solidFill>
                  <a:srgbClr val="000000"/>
                </a:solidFill>
              </a:rPr>
              <a:t>False</a:t>
            </a:r>
            <a:endParaRPr sz="2400">
              <a:solidFill>
                <a:srgbClr val="000000"/>
              </a:solidFill>
            </a:endParaRPr>
          </a:p>
          <a:p>
            <a:pPr indent="0" lvl="0" marL="0" rtl="0" algn="l">
              <a:lnSpc>
                <a:spcPct val="100000"/>
              </a:lnSpc>
              <a:spcBef>
                <a:spcPts val="0"/>
              </a:spcBef>
              <a:spcAft>
                <a:spcPts val="0"/>
              </a:spcAft>
              <a:buNone/>
            </a:pPr>
            <a:r>
              <a:t/>
            </a:r>
            <a:endParaRPr sz="2400">
              <a:solidFill>
                <a:srgbClr val="000000"/>
              </a:solidFill>
            </a:endParaRPr>
          </a:p>
          <a:p>
            <a:pPr indent="0" lvl="0" marL="0" rtl="0" algn="l">
              <a:lnSpc>
                <a:spcPct val="100000"/>
              </a:lnSpc>
              <a:spcBef>
                <a:spcPts val="0"/>
              </a:spcBef>
              <a:spcAft>
                <a:spcPts val="0"/>
              </a:spcAft>
              <a:buNone/>
            </a:pPr>
            <a:r>
              <a:t/>
            </a:r>
            <a:endParaRPr sz="2400">
              <a:solidFill>
                <a:srgbClr val="000000"/>
              </a:solidFill>
            </a:endParaRPr>
          </a:p>
          <a:p>
            <a:pPr indent="0" lvl="0" marL="0" rtl="0" algn="l">
              <a:lnSpc>
                <a:spcPct val="100000"/>
              </a:lnSpc>
              <a:spcBef>
                <a:spcPts val="0"/>
              </a:spcBef>
              <a:spcAft>
                <a:spcPts val="0"/>
              </a:spcAft>
              <a:buClr>
                <a:schemeClr val="dk1"/>
              </a:buClr>
              <a:buSzPts val="1100"/>
              <a:buFont typeface="Arial"/>
              <a:buNone/>
            </a:pPr>
            <a:r>
              <a:rPr b="1" lang="en-US" sz="2400">
                <a:solidFill>
                  <a:srgbClr val="E06666"/>
                </a:solidFill>
              </a:rPr>
              <a:t>5- Which one of the following characteristics of cognitive development happen during adolescence?</a:t>
            </a:r>
            <a:br>
              <a:rPr lang="en-US" sz="2400"/>
            </a:br>
            <a:r>
              <a:rPr lang="en-US" sz="2400"/>
              <a:t>A. Decrease in attention and concentration</a:t>
            </a:r>
            <a:endParaRPr sz="2400"/>
          </a:p>
          <a:p>
            <a:pPr indent="0" lvl="0" marL="0" rtl="0" algn="l">
              <a:lnSpc>
                <a:spcPct val="100000"/>
              </a:lnSpc>
              <a:spcBef>
                <a:spcPts val="0"/>
              </a:spcBef>
              <a:spcAft>
                <a:spcPts val="0"/>
              </a:spcAft>
              <a:buClr>
                <a:schemeClr val="dk1"/>
              </a:buClr>
              <a:buSzPts val="1100"/>
              <a:buFont typeface="Arial"/>
              <a:buNone/>
            </a:pPr>
            <a:r>
              <a:rPr lang="en-US" sz="2400"/>
              <a:t>B. Day dreaming</a:t>
            </a:r>
            <a:br>
              <a:rPr lang="en-US" sz="2400"/>
            </a:br>
            <a:r>
              <a:rPr lang="en-US" sz="2400"/>
              <a:t>C. Increase intelligence</a:t>
            </a:r>
            <a:br>
              <a:rPr lang="en-US" sz="2400"/>
            </a:br>
            <a:r>
              <a:rPr lang="en-US" sz="2400"/>
              <a:t>D. Authority obedience</a:t>
            </a:r>
            <a:endParaRPr sz="2400"/>
          </a:p>
          <a:p>
            <a:pPr indent="0" lvl="0" marL="0" rtl="0" algn="l">
              <a:lnSpc>
                <a:spcPct val="100000"/>
              </a:lnSpc>
              <a:spcBef>
                <a:spcPts val="0"/>
              </a:spcBef>
              <a:spcAft>
                <a:spcPts val="0"/>
              </a:spcAft>
              <a:buNone/>
            </a:pPr>
            <a:r>
              <a:t/>
            </a:r>
            <a:endParaRPr sz="2400"/>
          </a:p>
          <a:p>
            <a:pPr indent="0" lvl="0" marL="0" rtl="0" algn="l">
              <a:lnSpc>
                <a:spcPct val="100000"/>
              </a:lnSpc>
              <a:spcBef>
                <a:spcPts val="0"/>
              </a:spcBef>
              <a:spcAft>
                <a:spcPts val="0"/>
              </a:spcAft>
              <a:buClr>
                <a:schemeClr val="dk1"/>
              </a:buClr>
              <a:buSzPts val="1100"/>
              <a:buFont typeface="Arial"/>
              <a:buNone/>
            </a:pPr>
            <a:br>
              <a:rPr lang="en-US" sz="2400"/>
            </a:br>
            <a:r>
              <a:rPr b="1" lang="en-US" sz="2400">
                <a:solidFill>
                  <a:srgbClr val="E06666"/>
                </a:solidFill>
              </a:rPr>
              <a:t>6-Which one of the following is related to emotional development in adolescence?</a:t>
            </a:r>
            <a:br>
              <a:rPr b="1" lang="en-US" sz="2400">
                <a:solidFill>
                  <a:srgbClr val="E06666"/>
                </a:solidFill>
              </a:rPr>
            </a:br>
            <a:r>
              <a:rPr lang="en-US" sz="2400"/>
              <a:t>A. Easily provocation </a:t>
            </a:r>
            <a:endParaRPr sz="2400"/>
          </a:p>
          <a:p>
            <a:pPr indent="0" lvl="0" marL="0" rtl="0" algn="l">
              <a:lnSpc>
                <a:spcPct val="100000"/>
              </a:lnSpc>
              <a:spcBef>
                <a:spcPts val="0"/>
              </a:spcBef>
              <a:spcAft>
                <a:spcPts val="0"/>
              </a:spcAft>
              <a:buClr>
                <a:schemeClr val="dk1"/>
              </a:buClr>
              <a:buSzPts val="1100"/>
              <a:buFont typeface="Arial"/>
              <a:buNone/>
            </a:pPr>
            <a:r>
              <a:rPr lang="en-US" sz="2400"/>
              <a:t>B. Less emotion</a:t>
            </a:r>
            <a:br>
              <a:rPr lang="en-US" sz="2400"/>
            </a:br>
            <a:r>
              <a:rPr lang="en-US" sz="2400"/>
              <a:t>C. Consistent emotions </a:t>
            </a:r>
            <a:endParaRPr sz="2400"/>
          </a:p>
          <a:p>
            <a:pPr indent="0" lvl="0" marL="0" rtl="0" algn="l">
              <a:lnSpc>
                <a:spcPct val="100000"/>
              </a:lnSpc>
              <a:spcBef>
                <a:spcPts val="0"/>
              </a:spcBef>
              <a:spcAft>
                <a:spcPts val="0"/>
              </a:spcAft>
              <a:buNone/>
            </a:pPr>
            <a:r>
              <a:rPr lang="en-US" sz="2400"/>
              <a:t>D. Concrete thinking</a:t>
            </a:r>
            <a:endParaRPr sz="2400"/>
          </a:p>
          <a:p>
            <a:pPr indent="0" lvl="0" marL="0" rtl="0" algn="l">
              <a:lnSpc>
                <a:spcPct val="100000"/>
              </a:lnSpc>
              <a:spcBef>
                <a:spcPts val="0"/>
              </a:spcBef>
              <a:spcAft>
                <a:spcPts val="0"/>
              </a:spcAft>
              <a:buNone/>
            </a:pPr>
            <a:r>
              <a:t/>
            </a:r>
            <a:endParaRPr sz="2400"/>
          </a:p>
          <a:p>
            <a:pPr indent="0" lvl="0" marL="0" rtl="0" algn="l">
              <a:lnSpc>
                <a:spcPct val="100000"/>
              </a:lnSpc>
              <a:spcBef>
                <a:spcPts val="0"/>
              </a:spcBef>
              <a:spcAft>
                <a:spcPts val="0"/>
              </a:spcAft>
              <a:buNone/>
            </a:pPr>
            <a:r>
              <a:t/>
            </a:r>
            <a:endParaRPr sz="2400"/>
          </a:p>
          <a:p>
            <a:pPr indent="0" lvl="0" marL="0" marR="228600" rtl="0" algn="l">
              <a:lnSpc>
                <a:spcPct val="100000"/>
              </a:lnSpc>
              <a:spcBef>
                <a:spcPts val="0"/>
              </a:spcBef>
              <a:spcAft>
                <a:spcPts val="0"/>
              </a:spcAft>
              <a:buNone/>
            </a:pPr>
            <a:r>
              <a:rPr b="1" lang="en-US" sz="2400">
                <a:solidFill>
                  <a:srgbClr val="E06666"/>
                </a:solidFill>
              </a:rPr>
              <a:t>7-What is the age of adolescent?</a:t>
            </a:r>
            <a:r>
              <a:rPr lang="en-US" sz="2400"/>
              <a:t> </a:t>
            </a:r>
            <a:endParaRPr sz="2400"/>
          </a:p>
          <a:p>
            <a:pPr indent="0" lvl="0" marL="0" marR="228600" rtl="0" algn="l">
              <a:lnSpc>
                <a:spcPct val="100000"/>
              </a:lnSpc>
              <a:spcBef>
                <a:spcPts val="0"/>
              </a:spcBef>
              <a:spcAft>
                <a:spcPts val="0"/>
              </a:spcAft>
              <a:buNone/>
            </a:pPr>
            <a:r>
              <a:rPr lang="en-US" sz="2400"/>
              <a:t>A. 12-20</a:t>
            </a:r>
            <a:endParaRPr sz="2400"/>
          </a:p>
          <a:p>
            <a:pPr indent="0" lvl="0" marL="0" marR="228600" rtl="0" algn="l">
              <a:lnSpc>
                <a:spcPct val="100000"/>
              </a:lnSpc>
              <a:spcBef>
                <a:spcPts val="0"/>
              </a:spcBef>
              <a:spcAft>
                <a:spcPts val="0"/>
              </a:spcAft>
              <a:buNone/>
            </a:pPr>
            <a:r>
              <a:rPr lang="en-US" sz="2400"/>
              <a:t>B. 5-18</a:t>
            </a:r>
            <a:endParaRPr sz="2400"/>
          </a:p>
          <a:p>
            <a:pPr indent="0" lvl="0" marL="0" marR="228600" rtl="0" algn="l">
              <a:lnSpc>
                <a:spcPct val="100000"/>
              </a:lnSpc>
              <a:spcBef>
                <a:spcPts val="0"/>
              </a:spcBef>
              <a:spcAft>
                <a:spcPts val="0"/>
              </a:spcAft>
              <a:buNone/>
            </a:pPr>
            <a:r>
              <a:rPr lang="en-US" sz="2400"/>
              <a:t>C. 11-19</a:t>
            </a:r>
            <a:endParaRPr sz="2400"/>
          </a:p>
          <a:p>
            <a:pPr indent="0" lvl="0" marL="0" marR="228600" rtl="0" algn="l">
              <a:lnSpc>
                <a:spcPct val="100000"/>
              </a:lnSpc>
              <a:spcBef>
                <a:spcPts val="0"/>
              </a:spcBef>
              <a:spcAft>
                <a:spcPts val="0"/>
              </a:spcAft>
              <a:buNone/>
            </a:pPr>
            <a:r>
              <a:rPr lang="en-US" sz="2400"/>
              <a:t>D. 15-24</a:t>
            </a:r>
            <a:endParaRPr sz="2400"/>
          </a:p>
          <a:p>
            <a:pPr indent="0" lvl="0" marL="0" marR="228600" rtl="0" algn="l">
              <a:lnSpc>
                <a:spcPct val="100000"/>
              </a:lnSpc>
              <a:spcBef>
                <a:spcPts val="0"/>
              </a:spcBef>
              <a:spcAft>
                <a:spcPts val="0"/>
              </a:spcAft>
              <a:buClr>
                <a:schemeClr val="dk1"/>
              </a:buClr>
              <a:buSzPts val="1100"/>
              <a:buFont typeface="Arial"/>
              <a:buNone/>
            </a:pPr>
            <a:r>
              <a:rPr lang="en-US" sz="2400"/>
              <a:t> </a:t>
            </a:r>
            <a:r>
              <a:rPr lang="en-US" sz="1200">
                <a:solidFill>
                  <a:srgbClr val="EFEFEF"/>
                </a:solidFill>
                <a:latin typeface="Times New Roman"/>
                <a:ea typeface="Times New Roman"/>
                <a:cs typeface="Times New Roman"/>
                <a:sym typeface="Times New Roman"/>
              </a:rPr>
              <a:t>C</a:t>
            </a:r>
            <a:endParaRPr sz="2400"/>
          </a:p>
          <a:p>
            <a:pPr indent="0" lvl="0" marL="0" rtl="0" algn="l">
              <a:lnSpc>
                <a:spcPct val="100000"/>
              </a:lnSpc>
              <a:spcBef>
                <a:spcPts val="0"/>
              </a:spcBef>
              <a:spcAft>
                <a:spcPts val="0"/>
              </a:spcAft>
              <a:buNone/>
            </a:pPr>
            <a:r>
              <a:t/>
            </a:r>
            <a:endParaRPr sz="2400">
              <a:solidFill>
                <a:srgbClr val="000000"/>
              </a:solidFill>
            </a:endParaRPr>
          </a:p>
          <a:p>
            <a:pPr indent="0" lvl="0" marL="0" rtl="0" algn="l">
              <a:lnSpc>
                <a:spcPct val="100000"/>
              </a:lnSpc>
              <a:spcBef>
                <a:spcPts val="0"/>
              </a:spcBef>
              <a:spcAft>
                <a:spcPts val="0"/>
              </a:spcAft>
              <a:buClr>
                <a:schemeClr val="dk1"/>
              </a:buClr>
              <a:buSzPts val="1100"/>
              <a:buFont typeface="Arial"/>
              <a:buNone/>
            </a:pPr>
            <a:r>
              <a:rPr b="1" lang="en-US" sz="2400">
                <a:solidFill>
                  <a:srgbClr val="E06666"/>
                </a:solidFill>
              </a:rPr>
              <a:t>8- A 13 years old girl is seeing herself as an obese and ugly girl. Despite that, she is often going out with her friends, she has a good appetite and has no problem with her sleeping. The girl is?</a:t>
            </a:r>
            <a:endParaRPr sz="2400"/>
          </a:p>
          <a:p>
            <a:pPr indent="0" lvl="0" marL="0" rtl="0" algn="l">
              <a:lnSpc>
                <a:spcPct val="100000"/>
              </a:lnSpc>
              <a:spcBef>
                <a:spcPts val="0"/>
              </a:spcBef>
              <a:spcAft>
                <a:spcPts val="0"/>
              </a:spcAft>
              <a:buClr>
                <a:schemeClr val="dk1"/>
              </a:buClr>
              <a:buSzPts val="1100"/>
              <a:buFont typeface="Arial"/>
              <a:buNone/>
            </a:pPr>
            <a:r>
              <a:rPr lang="en-US" sz="2400"/>
              <a:t>A. Depressed</a:t>
            </a:r>
            <a:endParaRPr sz="2400"/>
          </a:p>
          <a:p>
            <a:pPr indent="0" lvl="0" marL="0" rtl="0" algn="l">
              <a:lnSpc>
                <a:spcPct val="100000"/>
              </a:lnSpc>
              <a:spcBef>
                <a:spcPts val="0"/>
              </a:spcBef>
              <a:spcAft>
                <a:spcPts val="0"/>
              </a:spcAft>
              <a:buClr>
                <a:schemeClr val="dk1"/>
              </a:buClr>
              <a:buSzPts val="1100"/>
              <a:buFont typeface="Arial"/>
              <a:buNone/>
            </a:pPr>
            <a:r>
              <a:rPr lang="en-US" sz="2400"/>
              <a:t>B. </a:t>
            </a:r>
            <a:r>
              <a:rPr lang="en-US" sz="2400"/>
              <a:t>OCPD</a:t>
            </a:r>
            <a:endParaRPr sz="2400"/>
          </a:p>
          <a:p>
            <a:pPr indent="0" lvl="0" marL="0" rtl="0" algn="l">
              <a:lnSpc>
                <a:spcPct val="100000"/>
              </a:lnSpc>
              <a:spcBef>
                <a:spcPts val="0"/>
              </a:spcBef>
              <a:spcAft>
                <a:spcPts val="0"/>
              </a:spcAft>
              <a:buClr>
                <a:schemeClr val="dk1"/>
              </a:buClr>
              <a:buSzPts val="1100"/>
              <a:buFont typeface="Arial"/>
              <a:buNone/>
            </a:pPr>
            <a:r>
              <a:rPr lang="en-US" sz="2400"/>
              <a:t>C. Has low thyroid hormone secretion</a:t>
            </a:r>
            <a:endParaRPr sz="2400"/>
          </a:p>
          <a:p>
            <a:pPr indent="0" lvl="0" marL="0" rtl="0" algn="l">
              <a:lnSpc>
                <a:spcPct val="100000"/>
              </a:lnSpc>
              <a:spcBef>
                <a:spcPts val="0"/>
              </a:spcBef>
              <a:spcAft>
                <a:spcPts val="0"/>
              </a:spcAft>
              <a:buClr>
                <a:schemeClr val="dk1"/>
              </a:buClr>
              <a:buSzPts val="1100"/>
              <a:buFont typeface="Arial"/>
              <a:buNone/>
            </a:pPr>
            <a:r>
              <a:rPr lang="en-US" sz="2400"/>
              <a:t>D. </a:t>
            </a:r>
            <a:r>
              <a:rPr lang="en-US" sz="2400"/>
              <a:t>Showing normal teenage behavior</a:t>
            </a:r>
            <a:endParaRPr sz="2400">
              <a:solidFill>
                <a:srgbClr val="000000"/>
              </a:solidFill>
            </a:endParaRPr>
          </a:p>
        </p:txBody>
      </p:sp>
      <p:sp>
        <p:nvSpPr>
          <p:cNvPr id="176" name="Google Shape;176;p18"/>
          <p:cNvSpPr txBox="1"/>
          <p:nvPr/>
        </p:nvSpPr>
        <p:spPr>
          <a:xfrm>
            <a:off x="10901325" y="452650"/>
            <a:ext cx="6010200" cy="1065900"/>
          </a:xfrm>
          <a:prstGeom prst="rect">
            <a:avLst/>
          </a:prstGeom>
          <a:noFill/>
          <a:ln cap="flat" cmpd="sng" w="19050">
            <a:solidFill>
              <a:srgbClr val="999999"/>
            </a:solidFill>
            <a:prstDash val="dashDot"/>
            <a:round/>
            <a:headEnd len="sm" w="sm" type="none"/>
            <a:tailEnd len="sm" w="sm" type="none"/>
          </a:ln>
        </p:spPr>
        <p:txBody>
          <a:bodyPr anchorCtr="0" anchor="t" bIns="267800" lIns="267800" spcFirstLastPara="1" rIns="267800" wrap="square" tIns="267800">
            <a:noAutofit/>
          </a:bodyPr>
          <a:lstStyle/>
          <a:p>
            <a:pPr indent="0" lvl="0" marL="0" marR="0" rtl="0" algn="ctr">
              <a:lnSpc>
                <a:spcPct val="100000"/>
              </a:lnSpc>
              <a:spcBef>
                <a:spcPts val="0"/>
              </a:spcBef>
              <a:spcAft>
                <a:spcPts val="0"/>
              </a:spcAft>
              <a:buClr>
                <a:srgbClr val="000000"/>
              </a:buClr>
              <a:buSzPts val="4100"/>
              <a:buFont typeface="Arial"/>
              <a:buNone/>
            </a:pPr>
            <a:r>
              <a:rPr b="0" i="0" lang="en-US" sz="2400" u="none" cap="none" strike="noStrike">
                <a:solidFill>
                  <a:srgbClr val="000000"/>
                </a:solidFill>
                <a:latin typeface="Montserrat"/>
                <a:ea typeface="Montserrat"/>
                <a:cs typeface="Montserrat"/>
                <a:sym typeface="Montserrat"/>
              </a:rPr>
              <a:t>Answers Key!</a:t>
            </a:r>
            <a:endParaRPr sz="2400">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4100"/>
              <a:buFont typeface="Arial"/>
              <a:buNone/>
            </a:pPr>
            <a:r>
              <a:rPr b="1" lang="en-US" sz="2400">
                <a:solidFill>
                  <a:srgbClr val="F4CCCC"/>
                </a:solidFill>
                <a:latin typeface="Montserrat"/>
                <a:ea typeface="Montserrat"/>
                <a:cs typeface="Montserrat"/>
                <a:sym typeface="Montserrat"/>
              </a:rPr>
              <a:t>1.B  2.A 3.C 4.B 5.B 6.A 7.C 8D</a:t>
            </a:r>
            <a:endParaRPr b="1" i="0" sz="2400" u="none" cap="none" strike="noStrike">
              <a:solidFill>
                <a:srgbClr val="F4CCCC"/>
              </a:solidFill>
              <a:latin typeface="Montserrat"/>
              <a:ea typeface="Montserrat"/>
              <a:cs typeface="Montserrat"/>
              <a:sym typeface="Montserrat"/>
            </a:endParaRPr>
          </a:p>
        </p:txBody>
      </p:sp>
      <p:sp>
        <p:nvSpPr>
          <p:cNvPr id="177" name="Google Shape;177;p18"/>
          <p:cNvSpPr txBox="1"/>
          <p:nvPr/>
        </p:nvSpPr>
        <p:spPr>
          <a:xfrm>
            <a:off x="364525" y="23631950"/>
            <a:ext cx="16231800" cy="1065900"/>
          </a:xfrm>
          <a:prstGeom prst="rect">
            <a:avLst/>
          </a:prstGeom>
          <a:noFill/>
          <a:ln cap="flat" cmpd="sng" w="9525">
            <a:solidFill>
              <a:srgbClr val="F3F3F3"/>
            </a:solidFill>
            <a:prstDash val="solid"/>
            <a:round/>
            <a:headEnd len="sm" w="sm" type="none"/>
            <a:tailEnd len="sm" w="sm" type="none"/>
          </a:ln>
        </p:spPr>
        <p:txBody>
          <a:bodyPr anchorCtr="0" anchor="t" bIns="267800" lIns="267800" spcFirstLastPara="1" rIns="267800" wrap="square" tIns="267800">
            <a:noAutofit/>
          </a:bodyPr>
          <a:lstStyle/>
          <a:p>
            <a:pPr indent="0" lvl="0" marL="0" marR="0" rtl="0" algn="ctr">
              <a:lnSpc>
                <a:spcPct val="100000"/>
              </a:lnSpc>
              <a:spcBef>
                <a:spcPts val="0"/>
              </a:spcBef>
              <a:spcAft>
                <a:spcPts val="0"/>
              </a:spcAft>
              <a:buClr>
                <a:schemeClr val="accent5"/>
              </a:buClr>
              <a:buSzPts val="7000"/>
              <a:buFont typeface="Merriweather"/>
              <a:buNone/>
            </a:pPr>
            <a:r>
              <a:rPr b="1" i="0" lang="en-US" sz="4800" u="none" cap="none" strike="noStrike">
                <a:solidFill>
                  <a:srgbClr val="134F5C"/>
                </a:solidFill>
                <a:latin typeface="Montserrat"/>
                <a:ea typeface="Montserrat"/>
                <a:cs typeface="Montserrat"/>
                <a:sym typeface="Montserrat"/>
              </a:rPr>
              <a:t> Good luck!</a:t>
            </a:r>
            <a:endParaRPr b="1" i="0" sz="4800" u="none" cap="none" strike="noStrike">
              <a:solidFill>
                <a:srgbClr val="134F5C"/>
              </a:solidFill>
              <a:latin typeface="Montserrat"/>
              <a:ea typeface="Montserrat"/>
              <a:cs typeface="Montserrat"/>
              <a:sym typeface="Montserrat"/>
            </a:endParaRPr>
          </a:p>
        </p:txBody>
      </p:sp>
      <p:grpSp>
        <p:nvGrpSpPr>
          <p:cNvPr id="178" name="Google Shape;178;p18"/>
          <p:cNvGrpSpPr/>
          <p:nvPr/>
        </p:nvGrpSpPr>
        <p:grpSpPr>
          <a:xfrm>
            <a:off x="-19050" y="24956400"/>
            <a:ext cx="17419525" cy="646805"/>
            <a:chOff x="0" y="25092200"/>
            <a:chExt cx="17419525" cy="646805"/>
          </a:xfrm>
        </p:grpSpPr>
        <p:sp>
          <p:nvSpPr>
            <p:cNvPr id="179" name="Google Shape;179;p18"/>
            <p:cNvSpPr/>
            <p:nvPr/>
          </p:nvSpPr>
          <p:spPr>
            <a:xfrm>
              <a:off x="8709025" y="25092205"/>
              <a:ext cx="8710500" cy="646800"/>
            </a:xfrm>
            <a:prstGeom prst="rect">
              <a:avLst/>
            </a:prstGeom>
            <a:solidFill>
              <a:srgbClr val="EA9999"/>
            </a:solidFill>
            <a:ln>
              <a:noFill/>
            </a:ln>
          </p:spPr>
          <p:txBody>
            <a:bodyPr anchorCtr="0" anchor="ctr" bIns="267800" lIns="267800" spcFirstLastPara="1" rIns="267800" wrap="square" tIns="267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8"/>
            <p:cNvSpPr/>
            <p:nvPr/>
          </p:nvSpPr>
          <p:spPr>
            <a:xfrm>
              <a:off x="0" y="25092200"/>
              <a:ext cx="8710500" cy="646800"/>
            </a:xfrm>
            <a:prstGeom prst="rect">
              <a:avLst/>
            </a:prstGeom>
            <a:solidFill>
              <a:srgbClr val="9FC5E8"/>
            </a:solidFill>
            <a:ln>
              <a:noFill/>
            </a:ln>
          </p:spPr>
          <p:txBody>
            <a:bodyPr anchorCtr="0" anchor="ctr" bIns="267800" lIns="267800" spcFirstLastPara="1" rIns="267800" wrap="square" tIns="267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